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5" r:id="rId9"/>
    <p:sldId id="266" r:id="rId10"/>
    <p:sldId id="267" r:id="rId11"/>
    <p:sldId id="260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1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F0A396CD-60F5-4B1E-B252-6A9753EA1B78-low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12</a:t>
            </a:r>
            <a:r>
              <a:rPr lang="zh-CN" altLang="en-US" b="1" dirty="0"/>
              <a:t>章 面部表情动画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29" y="1916832"/>
            <a:ext cx="7497742" cy="321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87170" y="52199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创建表情动画</a:t>
            </a:r>
          </a:p>
        </p:txBody>
      </p:sp>
    </p:spTree>
    <p:extLst>
      <p:ext uri="{BB962C8B-B14F-4D97-AF65-F5344CB8AC3E}">
        <p14:creationId xmlns:p14="http://schemas.microsoft.com/office/powerpoint/2010/main" val="102353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导</a:t>
            </a:r>
            <a:r>
              <a:rPr lang="zh-CN" altLang="en-US" dirty="0"/>
              <a:t>入动作文件</a:t>
            </a:r>
            <a:endParaRPr lang="zh-CN" altLang="en-US" dirty="0"/>
          </a:p>
        </p:txBody>
      </p:sp>
      <p:pic>
        <p:nvPicPr>
          <p:cNvPr id="9218" name="Picture 2" descr="fac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337" y="1844824"/>
            <a:ext cx="6297325" cy="360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94672" y="551723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导入面部动作文件到场景中</a:t>
            </a:r>
          </a:p>
        </p:txBody>
      </p:sp>
    </p:spTree>
    <p:extLst>
      <p:ext uri="{BB962C8B-B14F-4D97-AF65-F5344CB8AC3E}">
        <p14:creationId xmlns:p14="http://schemas.microsoft.com/office/powerpoint/2010/main" val="130471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调整</a:t>
            </a:r>
            <a:r>
              <a:rPr lang="zh-CN" altLang="en-US" dirty="0"/>
              <a:t>之后的面部动作文件</a:t>
            </a:r>
            <a:endParaRPr lang="zh-CN" altLang="en-US" dirty="0"/>
          </a:p>
        </p:txBody>
      </p:sp>
      <p:pic>
        <p:nvPicPr>
          <p:cNvPr id="10242" name="Picture 2" descr="face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00" y="1988840"/>
            <a:ext cx="6296400" cy="413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53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添加</a:t>
            </a:r>
            <a:r>
              <a:rPr lang="en-US" altLang="zh-CN" dirty="0"/>
              <a:t>Actor Face</a:t>
            </a:r>
            <a:r>
              <a:rPr lang="zh-CN" altLang="en-US" dirty="0"/>
              <a:t>并建立映射</a:t>
            </a:r>
            <a:endParaRPr lang="zh-CN" altLang="en-US" dirty="0"/>
          </a:p>
        </p:txBody>
      </p:sp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619" y="1763514"/>
            <a:ext cx="6140762" cy="346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71003" y="5291916"/>
            <a:ext cx="2601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添加</a:t>
            </a:r>
            <a:r>
              <a:rPr lang="en-US" altLang="zh-CN" dirty="0"/>
              <a:t>Actor Face</a:t>
            </a:r>
            <a:r>
              <a:rPr lang="zh-CN" altLang="zh-CN" dirty="0"/>
              <a:t>到场景中</a:t>
            </a:r>
          </a:p>
        </p:txBody>
      </p:sp>
    </p:spTree>
    <p:extLst>
      <p:ext uri="{BB962C8B-B14F-4D97-AF65-F5344CB8AC3E}">
        <p14:creationId xmlns:p14="http://schemas.microsoft.com/office/powerpoint/2010/main" val="321292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添加</a:t>
            </a:r>
            <a:r>
              <a:rPr lang="en-US" altLang="zh-CN" dirty="0"/>
              <a:t>Actor Face</a:t>
            </a:r>
            <a:r>
              <a:rPr lang="zh-CN" altLang="en-US" dirty="0"/>
              <a:t>并建立映射</a:t>
            </a:r>
            <a:endParaRPr lang="zh-CN" altLang="en-US" dirty="0"/>
          </a:p>
        </p:txBody>
      </p:sp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72" y="1916832"/>
            <a:ext cx="7600856" cy="292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46852" y="4859868"/>
            <a:ext cx="2250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进入</a:t>
            </a:r>
            <a:r>
              <a:rPr lang="en-US" altLang="zh-CN" dirty="0" err="1"/>
              <a:t>MoCap</a:t>
            </a:r>
            <a:r>
              <a:rPr lang="zh-CN" altLang="zh-CN" dirty="0"/>
              <a:t>映射界面</a:t>
            </a:r>
          </a:p>
        </p:txBody>
      </p:sp>
    </p:spTree>
    <p:extLst>
      <p:ext uri="{BB962C8B-B14F-4D97-AF65-F5344CB8AC3E}">
        <p14:creationId xmlns:p14="http://schemas.microsoft.com/office/powerpoint/2010/main" val="79290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添加</a:t>
            </a:r>
            <a:r>
              <a:rPr lang="en-US" altLang="zh-CN" dirty="0"/>
              <a:t>Actor Face</a:t>
            </a:r>
            <a:r>
              <a:rPr lang="zh-CN" altLang="en-US" dirty="0"/>
              <a:t>并建立映射</a:t>
            </a:r>
            <a:endParaRPr lang="zh-CN" altLang="en-US" dirty="0"/>
          </a:p>
        </p:txBody>
      </p:sp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75" y="1772816"/>
            <a:ext cx="7194850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01835" y="5147900"/>
            <a:ext cx="2140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建立</a:t>
            </a:r>
            <a:r>
              <a:rPr lang="en-US" altLang="zh-CN" dirty="0"/>
              <a:t>Actor Face</a:t>
            </a:r>
            <a:r>
              <a:rPr lang="zh-CN" altLang="zh-CN" dirty="0"/>
              <a:t>映射</a:t>
            </a:r>
          </a:p>
        </p:txBody>
      </p:sp>
    </p:spTree>
    <p:extLst>
      <p:ext uri="{BB962C8B-B14F-4D97-AF65-F5344CB8AC3E}">
        <p14:creationId xmlns:p14="http://schemas.microsoft.com/office/powerpoint/2010/main" val="206840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使用</a:t>
            </a:r>
            <a:r>
              <a:rPr lang="en-US" altLang="zh-CN" dirty="0"/>
              <a:t>Actor Face</a:t>
            </a:r>
            <a:r>
              <a:rPr lang="zh-CN" altLang="en-US" dirty="0"/>
              <a:t>驱动角色面部表情动画</a:t>
            </a:r>
            <a:endParaRPr lang="zh-CN" altLang="en-US" dirty="0"/>
          </a:p>
        </p:txBody>
      </p:sp>
      <p:pic>
        <p:nvPicPr>
          <p:cNvPr id="14338" name="Picture 2" descr="face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02" y="1968252"/>
            <a:ext cx="5748595" cy="329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87170" y="52919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/>
              <a:t>导入角色头部</a:t>
            </a:r>
          </a:p>
        </p:txBody>
      </p:sp>
    </p:spTree>
    <p:extLst>
      <p:ext uri="{BB962C8B-B14F-4D97-AF65-F5344CB8AC3E}">
        <p14:creationId xmlns:p14="http://schemas.microsoft.com/office/powerpoint/2010/main" val="400294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使用</a:t>
            </a:r>
            <a:r>
              <a:rPr lang="en-US" altLang="zh-CN" dirty="0"/>
              <a:t>Actor Face</a:t>
            </a:r>
            <a:r>
              <a:rPr lang="zh-CN" altLang="en-US" dirty="0"/>
              <a:t>驱动角色面部表情动画</a:t>
            </a:r>
            <a:endParaRPr lang="zh-CN" altLang="en-US" dirty="0"/>
          </a:p>
        </p:txBody>
      </p:sp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71" y="1772816"/>
            <a:ext cx="7580857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30873" y="4499828"/>
            <a:ext cx="3082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进入</a:t>
            </a:r>
            <a:r>
              <a:rPr lang="x-none" altLang="zh-CN" dirty="0"/>
              <a:t>Character Face Animation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519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使用</a:t>
            </a:r>
            <a:r>
              <a:rPr lang="en-US" altLang="zh-CN" dirty="0"/>
              <a:t>Actor Face</a:t>
            </a:r>
            <a:r>
              <a:rPr lang="zh-CN" altLang="en-US" dirty="0"/>
              <a:t>驱动角色面部表情动画</a:t>
            </a:r>
            <a:endParaRPr lang="zh-CN" altLang="en-US" dirty="0"/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38" y="1844824"/>
            <a:ext cx="7681723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78083" y="4581128"/>
            <a:ext cx="2387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设置</a:t>
            </a:r>
            <a:r>
              <a:rPr lang="x-none" altLang="zh-CN" dirty="0"/>
              <a:t>Actor Face Source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4132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	</a:t>
            </a:r>
            <a:r>
              <a:rPr lang="zh-CN" altLang="en-US" dirty="0"/>
              <a:t>使用声音来驱动面部表情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制作</a:t>
            </a:r>
            <a:r>
              <a:rPr lang="zh-CN" altLang="en-US" dirty="0"/>
              <a:t>语音表情</a:t>
            </a:r>
            <a:endParaRPr lang="zh-CN" altLang="en-US" dirty="0"/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55" y="1772816"/>
            <a:ext cx="7412290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71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 面部表情动画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	</a:t>
            </a:r>
            <a:r>
              <a:rPr lang="zh-CN" altLang="en-US" dirty="0"/>
              <a:t>头部模型</a:t>
            </a:r>
            <a:r>
              <a:rPr lang="zh-CN" altLang="en-US" dirty="0" smtClean="0"/>
              <a:t>要求</a:t>
            </a:r>
            <a:endParaRPr lang="en-US" altLang="zh-CN" dirty="0" smtClean="0"/>
          </a:p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</a:t>
            </a:r>
            <a:r>
              <a:rPr lang="zh-CN" altLang="en-US" dirty="0" smtClean="0"/>
              <a:t>动画</a:t>
            </a:r>
            <a:endParaRPr lang="en-US" altLang="zh-CN" dirty="0" smtClean="0"/>
          </a:p>
          <a:p>
            <a:r>
              <a:rPr lang="en-US" altLang="zh-CN" dirty="0"/>
              <a:t>12.3	</a:t>
            </a:r>
            <a:r>
              <a:rPr lang="zh-CN" altLang="en-US" dirty="0"/>
              <a:t>使用动作捕捉来制作面部表情</a:t>
            </a:r>
            <a:r>
              <a:rPr lang="zh-CN" altLang="en-US" dirty="0" smtClean="0"/>
              <a:t>动画</a:t>
            </a:r>
            <a:endParaRPr lang="en-US" altLang="zh-CN" dirty="0" smtClean="0"/>
          </a:p>
          <a:p>
            <a:r>
              <a:rPr lang="en-US" altLang="zh-CN" dirty="0"/>
              <a:t>12.4	</a:t>
            </a:r>
            <a:r>
              <a:rPr lang="zh-CN" altLang="en-US" dirty="0"/>
              <a:t>使用声音来驱动</a:t>
            </a:r>
            <a:r>
              <a:rPr lang="zh-CN" altLang="en-US" dirty="0" smtClean="0"/>
              <a:t>面部表情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	</a:t>
            </a:r>
            <a:r>
              <a:rPr lang="zh-CN" altLang="en-US" dirty="0"/>
              <a:t>使用声音来驱动面部表情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添加</a:t>
            </a:r>
            <a:r>
              <a:rPr lang="en-US" altLang="zh-CN" dirty="0"/>
              <a:t>Voice Devices</a:t>
            </a:r>
            <a:endParaRPr lang="zh-CN" altLang="en-US" dirty="0"/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12" y="1778000"/>
            <a:ext cx="7524375" cy="388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4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	</a:t>
            </a:r>
            <a:r>
              <a:rPr lang="zh-CN" altLang="en-US" dirty="0"/>
              <a:t>使用声音来驱动面部表情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添加音频源</a:t>
            </a:r>
            <a:endParaRPr lang="zh-CN" altLang="en-US" dirty="0"/>
          </a:p>
        </p:txBody>
      </p:sp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36" y="1916832"/>
            <a:ext cx="8117328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1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	</a:t>
            </a:r>
            <a:r>
              <a:rPr lang="zh-CN" altLang="en-US" dirty="0"/>
              <a:t>使用声音来驱动面部表情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激活音频设备</a:t>
            </a:r>
            <a:endParaRPr lang="zh-CN" altLang="en-US" dirty="0"/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85" y="1844824"/>
            <a:ext cx="8111229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31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	</a:t>
            </a:r>
            <a:r>
              <a:rPr lang="zh-CN" altLang="en-US" dirty="0"/>
              <a:t>使用声音来驱动面部表情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21506" name="Picture 2" descr="la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519" y="1700808"/>
            <a:ext cx="5726961" cy="356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56337" y="53012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声音驱动表情结果</a:t>
            </a:r>
          </a:p>
        </p:txBody>
      </p:sp>
    </p:spTree>
    <p:extLst>
      <p:ext uri="{BB962C8B-B14F-4D97-AF65-F5344CB8AC3E}">
        <p14:creationId xmlns:p14="http://schemas.microsoft.com/office/powerpoint/2010/main" val="36038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	</a:t>
            </a:r>
            <a:r>
              <a:rPr lang="zh-CN" altLang="en-US" dirty="0"/>
              <a:t>头部模型要求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1026" name="Picture 2" descr="h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698" y="1628800"/>
            <a:ext cx="6194604" cy="339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71753" y="521990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独立的头部皮肤</a:t>
            </a:r>
          </a:p>
        </p:txBody>
      </p:sp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	</a:t>
            </a:r>
            <a:r>
              <a:rPr lang="zh-CN" altLang="en-US" dirty="0"/>
              <a:t>头部模型要求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2050" name="Picture 2" descr="http://docs.autodesk.com/MOBPRO/2016/ENU/images/GUID-F0A396CD-60F5-4B1E-B252-6A9753EA1B78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850" y="1772816"/>
            <a:ext cx="5512299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56337" y="55079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独立的牙齿与舌头</a:t>
            </a:r>
          </a:p>
        </p:txBody>
      </p:sp>
    </p:spTree>
    <p:extLst>
      <p:ext uri="{BB962C8B-B14F-4D97-AF65-F5344CB8AC3E}">
        <p14:creationId xmlns:p14="http://schemas.microsoft.com/office/powerpoint/2010/main" val="27252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3074" name="Picture 2" descr="kkkkk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50" y="2509664"/>
            <a:ext cx="7707699" cy="13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71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377211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40188" y="4725144"/>
            <a:ext cx="3914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Asset Browser</a:t>
            </a:r>
            <a:r>
              <a:rPr lang="zh-CN" altLang="zh-CN" dirty="0"/>
              <a:t>中选择</a:t>
            </a:r>
            <a:r>
              <a:rPr lang="en-US" altLang="zh-CN" dirty="0"/>
              <a:t>Character Face</a:t>
            </a:r>
            <a:endParaRPr lang="zh-CN" altLang="zh-CN" dirty="0"/>
          </a:p>
        </p:txBody>
      </p:sp>
      <p:pic>
        <p:nvPicPr>
          <p:cNvPr id="4099" name="Picture 3" descr="f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899" y="2100709"/>
            <a:ext cx="431800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07595" y="4725144"/>
            <a:ext cx="207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创建</a:t>
            </a:r>
            <a:r>
              <a:rPr lang="x-none" altLang="zh-CN" dirty="0"/>
              <a:t>Character Face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7060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94" y="1700808"/>
            <a:ext cx="7810011" cy="313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42097" y="4859868"/>
            <a:ext cx="1859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定义</a:t>
            </a:r>
            <a:r>
              <a:rPr lang="en-US" altLang="zh-CN" dirty="0"/>
              <a:t>Generic</a:t>
            </a:r>
            <a:r>
              <a:rPr lang="zh-CN" altLang="zh-CN" dirty="0"/>
              <a:t>形变</a:t>
            </a:r>
          </a:p>
        </p:txBody>
      </p:sp>
    </p:spTree>
    <p:extLst>
      <p:ext uri="{BB962C8B-B14F-4D97-AF65-F5344CB8AC3E}">
        <p14:creationId xmlns:p14="http://schemas.microsoft.com/office/powerpoint/2010/main" val="154411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3" y="1844824"/>
            <a:ext cx="7803714" cy="313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42097" y="5085184"/>
            <a:ext cx="1859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匹配</a:t>
            </a:r>
            <a:r>
              <a:rPr lang="en-US" altLang="zh-CN" dirty="0"/>
              <a:t>Generic</a:t>
            </a:r>
            <a:r>
              <a:rPr lang="zh-CN" altLang="zh-CN" dirty="0"/>
              <a:t>形变</a:t>
            </a:r>
          </a:p>
        </p:txBody>
      </p:sp>
    </p:spTree>
    <p:extLst>
      <p:ext uri="{BB962C8B-B14F-4D97-AF65-F5344CB8AC3E}">
        <p14:creationId xmlns:p14="http://schemas.microsoft.com/office/powerpoint/2010/main" val="328302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12.2	</a:t>
            </a:r>
            <a:r>
              <a:rPr lang="zh-CN" altLang="en-US" dirty="0"/>
              <a:t>使用关键帧来制作面部表情动画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9" y="1700808"/>
            <a:ext cx="8061002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671753" y="478786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创建自定义形变</a:t>
            </a:r>
          </a:p>
        </p:txBody>
      </p:sp>
    </p:spTree>
    <p:extLst>
      <p:ext uri="{BB962C8B-B14F-4D97-AF65-F5344CB8AC3E}">
        <p14:creationId xmlns:p14="http://schemas.microsoft.com/office/powerpoint/2010/main" val="8861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1013</TotalTime>
  <Words>162</Words>
  <Application>Microsoft Office PowerPoint</Application>
  <PresentationFormat>全屏显示(4:3)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质朴</vt:lpstr>
      <vt:lpstr>第12章 面部表情动画</vt:lpstr>
      <vt:lpstr>第12章 面部表情动画</vt:lpstr>
      <vt:lpstr>12.1 头部模型要求</vt:lpstr>
      <vt:lpstr>12.1 头部模型要求</vt:lpstr>
      <vt:lpstr>12.2 使用关键帧来制作面部表情动画</vt:lpstr>
      <vt:lpstr>12.2 使用关键帧来制作面部表情动画</vt:lpstr>
      <vt:lpstr>12.2 使用关键帧来制作面部表情动画</vt:lpstr>
      <vt:lpstr>12.2 使用关键帧来制作面部表情动画</vt:lpstr>
      <vt:lpstr>12.2 使用关键帧来制作面部表情动画</vt:lpstr>
      <vt:lpstr>12.2 使用关键帧来制作面部表情动画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12.3 使用动作捕捉来制作面部表情动画</vt:lpstr>
      <vt:lpstr>12.4 使用声音来驱动面部表情</vt:lpstr>
      <vt:lpstr>12.4 使用声音来驱动面部表情</vt:lpstr>
      <vt:lpstr>12.4 使用声音来驱动面部表情</vt:lpstr>
      <vt:lpstr>12.4 使用声音来驱动面部表情</vt:lpstr>
      <vt:lpstr>12.4 使用声音来驱动面部表情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113</cp:revision>
  <dcterms:created xsi:type="dcterms:W3CDTF">2017-11-23T07:47:11Z</dcterms:created>
  <dcterms:modified xsi:type="dcterms:W3CDTF">2017-11-30T08:14:38Z</dcterms:modified>
</cp:coreProperties>
</file>