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5" r:id="rId19"/>
    <p:sldId id="261" r:id="rId20"/>
    <p:sldId id="262" r:id="rId21"/>
    <p:sldId id="263" r:id="rId22"/>
    <p:sldId id="264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266" y="-132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13</a:t>
            </a:r>
            <a:r>
              <a:rPr lang="zh-CN" altLang="en-US" b="1" dirty="0"/>
              <a:t>章灯光与材质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17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01" y="1772816"/>
            <a:ext cx="7385797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098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2770" name="Picture 2" descr="carto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111" y="1556792"/>
            <a:ext cx="5859778" cy="442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07303" y="5877272"/>
            <a:ext cx="1529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Cartoon Look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605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3794" name="Picture 2" descr="ref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3" b="15080"/>
          <a:stretch>
            <a:fillRect/>
          </a:stretch>
        </p:blipFill>
        <p:spPr bwMode="auto">
          <a:xfrm>
            <a:off x="1546064" y="1844824"/>
            <a:ext cx="6051870" cy="31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34270" y="5075892"/>
            <a:ext cx="167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Reflections</a:t>
            </a:r>
            <a:r>
              <a:rPr lang="zh-CN" altLang="zh-CN" dirty="0"/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374414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4818" name="Picture 2" descr="enviru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985" y="1700808"/>
            <a:ext cx="6332029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11022" y="5723964"/>
            <a:ext cx="1521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Environmental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299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5842" name="Picture 2" descr="sho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457" y="1628800"/>
            <a:ext cx="6253086" cy="395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841190" y="5579948"/>
            <a:ext cx="146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Shadows</a:t>
            </a:r>
            <a:r>
              <a:rPr lang="zh-CN" altLang="zh-CN" dirty="0"/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356992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6866" name="Picture 2" descr="surf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65" y="1772816"/>
            <a:ext cx="6819269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07527" y="5435932"/>
            <a:ext cx="1528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Surface effects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5690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zh-CN" dirty="0"/>
              <a:t>为模型添加和设置</a:t>
            </a:r>
            <a:r>
              <a:rPr lang="x-none" altLang="zh-CN" dirty="0"/>
              <a:t>Shaders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7890" name="Picture 2" descr="shad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11" y="1772816"/>
            <a:ext cx="6471178" cy="376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68172" y="5651956"/>
            <a:ext cx="2207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添加</a:t>
            </a:r>
            <a:r>
              <a:rPr lang="x-none" altLang="zh-CN" dirty="0"/>
              <a:t>Shader</a:t>
            </a:r>
            <a:r>
              <a:rPr lang="zh-CN" altLang="zh-CN" dirty="0"/>
              <a:t>到场景中</a:t>
            </a:r>
          </a:p>
        </p:txBody>
      </p:sp>
    </p:spTree>
    <p:extLst>
      <p:ext uri="{BB962C8B-B14F-4D97-AF65-F5344CB8AC3E}">
        <p14:creationId xmlns:p14="http://schemas.microsoft.com/office/powerpoint/2010/main" val="129927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	</a:t>
            </a:r>
            <a:r>
              <a:rPr lang="en-US" altLang="zh-CN" dirty="0" err="1"/>
              <a:t>Shaders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zh-CN" dirty="0"/>
              <a:t>为模型添加和设置</a:t>
            </a:r>
            <a:r>
              <a:rPr lang="x-none" altLang="zh-CN" dirty="0"/>
              <a:t>Shaders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89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42" y="1772816"/>
            <a:ext cx="6799315" cy="380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737267" y="5579948"/>
            <a:ext cx="3669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Navigator</a:t>
            </a:r>
            <a:r>
              <a:rPr lang="zh-CN" altLang="zh-CN" dirty="0"/>
              <a:t>窗口中查看</a:t>
            </a:r>
            <a:r>
              <a:rPr lang="en-US" altLang="zh-CN" dirty="0" err="1"/>
              <a:t>Shaders</a:t>
            </a:r>
            <a:r>
              <a:rPr lang="zh-CN" altLang="zh-CN" dirty="0"/>
              <a:t>类型</a:t>
            </a:r>
          </a:p>
        </p:txBody>
      </p:sp>
    </p:spTree>
    <p:extLst>
      <p:ext uri="{BB962C8B-B14F-4D97-AF65-F5344CB8AC3E}">
        <p14:creationId xmlns:p14="http://schemas.microsoft.com/office/powerpoint/2010/main" val="286570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	Surfaces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Materials</a:t>
            </a:r>
          </a:p>
          <a:p>
            <a:pPr marL="0" indent="457200">
              <a:buNone/>
            </a:pPr>
            <a:r>
              <a:rPr lang="en-US" altLang="zh-CN" dirty="0"/>
              <a:t>Materials</a:t>
            </a:r>
            <a:r>
              <a:rPr lang="zh-CN" altLang="en-US" dirty="0"/>
              <a:t>（材质）是创造一个模型</a:t>
            </a:r>
            <a:r>
              <a:rPr lang="en-US" altLang="zh-CN" dirty="0"/>
              <a:t>Surfaces</a:t>
            </a:r>
            <a:r>
              <a:rPr lang="zh-CN" altLang="en-US" dirty="0"/>
              <a:t>效果最基本的方法，通过</a:t>
            </a:r>
            <a:r>
              <a:rPr lang="en-US" altLang="zh-CN" dirty="0"/>
              <a:t>Materials</a:t>
            </a:r>
            <a:r>
              <a:rPr lang="zh-CN" altLang="en-US" dirty="0"/>
              <a:t>可以改变模型的颜色，使用的材质以及其它效果。通过为</a:t>
            </a:r>
            <a:r>
              <a:rPr lang="en-US" altLang="zh-CN" dirty="0"/>
              <a:t>Materials</a:t>
            </a:r>
            <a:r>
              <a:rPr lang="zh-CN" altLang="en-US" dirty="0"/>
              <a:t>添加纹理和阴影，可以让模型更加真实，并且不需要渲染的情况下，实时的查看呈现的效果。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77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	Surfaces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Materials</a:t>
            </a: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695" y="1628800"/>
            <a:ext cx="5288609" cy="409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950402" y="5805264"/>
            <a:ext cx="3243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x-none" altLang="zh-CN" dirty="0"/>
              <a:t>Asset Browser</a:t>
            </a:r>
            <a:r>
              <a:rPr lang="zh-CN" altLang="zh-CN" dirty="0"/>
              <a:t>中选择</a:t>
            </a:r>
            <a:r>
              <a:rPr lang="x-none" altLang="zh-CN" dirty="0"/>
              <a:t>Material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9210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章灯光与材质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</a:t>
            </a:r>
            <a:r>
              <a:rPr lang="en-US" altLang="zh-CN" dirty="0" smtClean="0"/>
              <a:t>Lights</a:t>
            </a:r>
          </a:p>
          <a:p>
            <a:r>
              <a:rPr lang="en-US" altLang="zh-CN" dirty="0"/>
              <a:t>13.2	</a:t>
            </a:r>
            <a:r>
              <a:rPr lang="en-US" altLang="zh-CN" dirty="0" err="1" smtClean="0"/>
              <a:t>Shaders</a:t>
            </a:r>
            <a:endParaRPr lang="en-US" altLang="zh-CN" dirty="0" smtClean="0"/>
          </a:p>
          <a:p>
            <a:r>
              <a:rPr lang="en-US" altLang="zh-CN" dirty="0"/>
              <a:t>13.3	</a:t>
            </a:r>
            <a:r>
              <a:rPr lang="en-US" altLang="zh-CN" dirty="0" smtClean="0"/>
              <a:t>Surfaces</a:t>
            </a: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	Surfaces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x-none" altLang="zh-CN" dirty="0" smtClean="0"/>
              <a:t>Texture</a:t>
            </a:r>
            <a:endParaRPr lang="en-US" altLang="zh-CN" dirty="0" smtClean="0"/>
          </a:p>
          <a:p>
            <a:pPr marL="0" indent="457200">
              <a:buNone/>
            </a:pPr>
            <a:r>
              <a:rPr lang="zh-CN" altLang="zh-CN" dirty="0"/>
              <a:t>在为一个模型添加了</a:t>
            </a:r>
            <a:r>
              <a:rPr lang="x-none" altLang="zh-CN" dirty="0"/>
              <a:t>Material</a:t>
            </a:r>
            <a:r>
              <a:rPr lang="zh-CN" altLang="zh-CN" dirty="0"/>
              <a:t>后，可以进一步通过</a:t>
            </a:r>
            <a:r>
              <a:rPr lang="x-none" altLang="zh-CN" dirty="0"/>
              <a:t>Texture</a:t>
            </a:r>
            <a:r>
              <a:rPr lang="zh-CN" altLang="zh-CN" dirty="0"/>
              <a:t>（纹理）调节模型的外观细节。通常可以使用图片或者视频片段作为模型的外部纹理。</a:t>
            </a:r>
          </a:p>
          <a:p>
            <a:pPr marL="0" lv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805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	Surfaces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zh-CN" dirty="0"/>
          </a:p>
        </p:txBody>
      </p:sp>
      <p:pic>
        <p:nvPicPr>
          <p:cNvPr id="23554" name="Picture 2" descr="atta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793" y="1772816"/>
            <a:ext cx="6308413" cy="366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88543" y="5507940"/>
            <a:ext cx="1366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添加</a:t>
            </a:r>
            <a:r>
              <a:rPr lang="x-none" altLang="zh-CN" dirty="0"/>
              <a:t>Texture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5405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	Surfaces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zh-CN" dirty="0"/>
          </a:p>
        </p:txBody>
      </p:sp>
      <p:pic>
        <p:nvPicPr>
          <p:cNvPr id="24578" name="Picture 2" descr="m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57" y="1700808"/>
            <a:ext cx="6434285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87170" y="52919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选择媒体文件</a:t>
            </a:r>
          </a:p>
        </p:txBody>
      </p:sp>
    </p:spTree>
    <p:extLst>
      <p:ext uri="{BB962C8B-B14F-4D97-AF65-F5344CB8AC3E}">
        <p14:creationId xmlns:p14="http://schemas.microsoft.com/office/powerpoint/2010/main" val="25249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dirty="0"/>
              <a:t>Custom Lights</a:t>
            </a:r>
            <a:endParaRPr lang="zh-CN" altLang="zh-CN" dirty="0"/>
          </a:p>
          <a:p>
            <a:pPr marL="0" indent="457200">
              <a:buNone/>
            </a:pPr>
            <a:r>
              <a:rPr lang="x-none" altLang="zh-CN" dirty="0"/>
              <a:t>Coustom Lights</a:t>
            </a:r>
            <a:r>
              <a:rPr lang="zh-CN" altLang="zh-CN" dirty="0"/>
              <a:t>我们可以在场景中的任意位置来添加光源，甚至可以放在物体内部，</a:t>
            </a:r>
            <a:r>
              <a:rPr lang="x-none" altLang="zh-CN" dirty="0"/>
              <a:t>Motionbuilder</a:t>
            </a:r>
            <a:r>
              <a:rPr lang="zh-CN" altLang="zh-CN" dirty="0"/>
              <a:t>提供了三种</a:t>
            </a:r>
            <a:r>
              <a:rPr lang="x-none" altLang="zh-CN" dirty="0"/>
              <a:t>Coustom Lights</a:t>
            </a:r>
            <a:r>
              <a:rPr lang="zh-CN" altLang="zh-CN" dirty="0"/>
              <a:t>，分别是</a:t>
            </a:r>
            <a:r>
              <a:rPr lang="x-none" altLang="zh-CN" dirty="0"/>
              <a:t>Point lights</a:t>
            </a:r>
            <a:r>
              <a:rPr lang="zh-CN" altLang="zh-CN" dirty="0"/>
              <a:t>（点光源）、</a:t>
            </a:r>
            <a:r>
              <a:rPr lang="x-none" altLang="zh-CN" dirty="0"/>
              <a:t> Infinite lights</a:t>
            </a:r>
            <a:r>
              <a:rPr lang="zh-CN" altLang="zh-CN" dirty="0"/>
              <a:t>（平行光） 、</a:t>
            </a:r>
            <a:r>
              <a:rPr lang="x-none" altLang="zh-CN" dirty="0"/>
              <a:t>Spot light</a:t>
            </a:r>
            <a:r>
              <a:rPr lang="zh-CN" altLang="zh-CN" dirty="0"/>
              <a:t>（聚光）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5602" name="Picture 2" descr="pointl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712" y="1700808"/>
            <a:ext cx="6064576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35553" y="5651956"/>
            <a:ext cx="1672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Point lights</a:t>
            </a:r>
            <a:r>
              <a:rPr lang="zh-CN" altLang="zh-CN" dirty="0"/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35819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6626" name="Picture 2" descr="infil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000" y="1700808"/>
            <a:ext cx="6066000" cy="393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658128" y="5723964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Infinite lights</a:t>
            </a:r>
            <a:r>
              <a:rPr lang="zh-CN" altLang="zh-CN" dirty="0"/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159433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7650" name="Picture 2" descr="spotl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000" y="1700808"/>
            <a:ext cx="6066000" cy="393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63926" y="5651956"/>
            <a:ext cx="1616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Spot lights</a:t>
            </a:r>
            <a:r>
              <a:rPr lang="zh-CN" altLang="zh-CN" dirty="0"/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15990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x-none" altLang="zh-CN" dirty="0"/>
              <a:t>Global Lights</a:t>
            </a:r>
            <a:endParaRPr lang="zh-CN" altLang="zh-CN" dirty="0"/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66" y="2032273"/>
            <a:ext cx="7347467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11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zh-CN" dirty="0"/>
              <a:t>添加和设置</a:t>
            </a:r>
            <a:r>
              <a:rPr lang="x-none" altLang="zh-CN" dirty="0"/>
              <a:t>Lights</a:t>
            </a:r>
            <a:endParaRPr lang="zh-CN" altLang="zh-CN" dirty="0"/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296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78" y="1763638"/>
            <a:ext cx="7075443" cy="404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8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	Lights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zh-CN" dirty="0"/>
              <a:t>添加和设置</a:t>
            </a:r>
            <a:r>
              <a:rPr lang="x-none" altLang="zh-CN" dirty="0"/>
              <a:t>Lights</a:t>
            </a:r>
            <a:endParaRPr lang="zh-CN" altLang="zh-CN" dirty="0"/>
          </a:p>
          <a:p>
            <a:pPr marL="0" lvl="0" indent="0">
              <a:buNone/>
            </a:pPr>
            <a:endParaRPr lang="zh-CN" altLang="en-US" dirty="0"/>
          </a:p>
        </p:txBody>
      </p:sp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00" y="1746652"/>
            <a:ext cx="7074000" cy="326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03553" y="5003884"/>
            <a:ext cx="2936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Navigator</a:t>
            </a:r>
            <a:r>
              <a:rPr lang="zh-CN" altLang="zh-CN" dirty="0"/>
              <a:t>窗口中选择</a:t>
            </a:r>
            <a:r>
              <a:rPr lang="en-US" altLang="zh-CN" dirty="0"/>
              <a:t>Light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581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1126</TotalTime>
  <Words>250</Words>
  <Application>Microsoft Office PowerPoint</Application>
  <PresentationFormat>全屏显示(4:3)</PresentationFormat>
  <Paragraphs>51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质朴</vt:lpstr>
      <vt:lpstr>第13章灯光与材质</vt:lpstr>
      <vt:lpstr>第13章灯光与材质</vt:lpstr>
      <vt:lpstr>13.1 Lights</vt:lpstr>
      <vt:lpstr>13.1 Lights</vt:lpstr>
      <vt:lpstr>13.1 Lights</vt:lpstr>
      <vt:lpstr>13.1 Lights</vt:lpstr>
      <vt:lpstr>13.1 Lights</vt:lpstr>
      <vt:lpstr>13.1 Lights</vt:lpstr>
      <vt:lpstr>13.1 Lights</vt:lpstr>
      <vt:lpstr>13.2 Shaders</vt:lpstr>
      <vt:lpstr>13.2 Shaders</vt:lpstr>
      <vt:lpstr>13.2 Shaders</vt:lpstr>
      <vt:lpstr>13.2 Shaders</vt:lpstr>
      <vt:lpstr>13.2 Shaders</vt:lpstr>
      <vt:lpstr>13.2 Shaders</vt:lpstr>
      <vt:lpstr>13.2 Shaders</vt:lpstr>
      <vt:lpstr>13.2 Shaders</vt:lpstr>
      <vt:lpstr>13.3 Surfaces</vt:lpstr>
      <vt:lpstr>13.3 Surfaces</vt:lpstr>
      <vt:lpstr>13.3 Surfaces</vt:lpstr>
      <vt:lpstr>13.3 Surfaces</vt:lpstr>
      <vt:lpstr>13.3 Surfaces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116</cp:revision>
  <dcterms:created xsi:type="dcterms:W3CDTF">2017-11-23T07:47:11Z</dcterms:created>
  <dcterms:modified xsi:type="dcterms:W3CDTF">2017-11-30T10:08:35Z</dcterms:modified>
</cp:coreProperties>
</file>