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5" r:id="rId9"/>
    <p:sldId id="264" r:id="rId10"/>
    <p:sldId id="262" r:id="rId11"/>
    <p:sldId id="266" r:id="rId12"/>
    <p:sldId id="267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67" autoAdjust="0"/>
  </p:normalViewPr>
  <p:slideViewPr>
    <p:cSldViewPr>
      <p:cViewPr>
        <p:scale>
          <a:sx n="100" d="100"/>
          <a:sy n="100" d="100"/>
        </p:scale>
        <p:origin x="-1308" y="-180"/>
      </p:cViewPr>
      <p:guideLst>
        <p:guide orient="horz" pos="188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矩形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矩形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矩形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等腰三角形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等腰三角形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直接连接符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等腰三角形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等腰三角形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内容占位符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等腰三角形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8" name="直接连接符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直接连接符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等腰三角形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/>
              <a:t>第</a:t>
            </a:r>
            <a:r>
              <a:rPr lang="en-US" altLang="zh-CN" b="1" dirty="0"/>
              <a:t>9</a:t>
            </a:r>
            <a:r>
              <a:rPr lang="zh-CN" altLang="en-US" b="1" dirty="0"/>
              <a:t>章 动画层</a:t>
            </a:r>
            <a:endParaRPr lang="zh-CN" altLang="zh-CN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88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9.5</a:t>
            </a:r>
            <a:r>
              <a:rPr lang="en-US" altLang="zh-CN" dirty="0"/>
              <a:t>	</a:t>
            </a:r>
            <a:r>
              <a:rPr lang="zh-CN" altLang="en-US" dirty="0"/>
              <a:t>动画层的合并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5939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"/>
          <a:stretch>
            <a:fillRect/>
          </a:stretch>
        </p:blipFill>
        <p:spPr bwMode="auto">
          <a:xfrm>
            <a:off x="2485622" y="1628800"/>
            <a:ext cx="4172755" cy="364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425294" y="5517232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选中要合并的动画层</a:t>
            </a:r>
          </a:p>
        </p:txBody>
      </p:sp>
    </p:spTree>
    <p:extLst>
      <p:ext uri="{BB962C8B-B14F-4D97-AF65-F5344CB8AC3E}">
        <p14:creationId xmlns:p14="http://schemas.microsoft.com/office/powerpoint/2010/main" val="422078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9.5</a:t>
            </a:r>
            <a:r>
              <a:rPr lang="en-US" altLang="zh-CN" dirty="0"/>
              <a:t>	</a:t>
            </a:r>
            <a:r>
              <a:rPr lang="zh-CN" altLang="en-US" dirty="0"/>
              <a:t>动画层的合并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62466" name="Picture 2" descr="121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1613" y="1268760"/>
            <a:ext cx="3860773" cy="364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723048" y="5085184"/>
            <a:ext cx="1697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dirty="0" smtClean="0"/>
              <a:t>设置</a:t>
            </a:r>
            <a:r>
              <a:rPr lang="en-US" altLang="zh-CN" dirty="0" smtClean="0"/>
              <a:t>Merge</a:t>
            </a:r>
            <a:r>
              <a:rPr lang="zh-CN" altLang="en-US" dirty="0" smtClean="0"/>
              <a:t>选项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975080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9.5</a:t>
            </a:r>
            <a:r>
              <a:rPr lang="en-US" altLang="zh-CN" dirty="0"/>
              <a:t>	</a:t>
            </a:r>
            <a:r>
              <a:rPr lang="zh-CN" altLang="en-US" dirty="0"/>
              <a:t>动画层的合并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881244" y="5085184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dirty="0" smtClean="0"/>
              <a:t>合并动画层</a:t>
            </a:r>
            <a:endParaRPr lang="zh-CN" altLang="zh-CN" dirty="0"/>
          </a:p>
        </p:txBody>
      </p:sp>
      <p:pic>
        <p:nvPicPr>
          <p:cNvPr id="6349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4"/>
          <a:stretch>
            <a:fillRect/>
          </a:stretch>
        </p:blipFill>
        <p:spPr bwMode="auto">
          <a:xfrm>
            <a:off x="2555255" y="1484784"/>
            <a:ext cx="4033490" cy="3523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985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9</a:t>
            </a:r>
            <a:r>
              <a:rPr lang="zh-CN" altLang="en-US" dirty="0"/>
              <a:t>章 动画层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9.1	</a:t>
            </a:r>
            <a:r>
              <a:rPr lang="zh-CN" altLang="en-US" dirty="0"/>
              <a:t>动画层</a:t>
            </a:r>
            <a:r>
              <a:rPr lang="zh-CN" altLang="en-US" dirty="0" smtClean="0"/>
              <a:t>简介</a:t>
            </a:r>
            <a:endParaRPr lang="en-US" altLang="zh-CN" dirty="0" smtClean="0"/>
          </a:p>
          <a:p>
            <a:r>
              <a:rPr lang="en-US" altLang="zh-CN" dirty="0"/>
              <a:t>9.2	Animation Layer</a:t>
            </a:r>
            <a:r>
              <a:rPr lang="zh-CN" altLang="en-US" dirty="0" smtClean="0"/>
              <a:t>窗口</a:t>
            </a:r>
            <a:endParaRPr lang="en-US" altLang="zh-CN" dirty="0" smtClean="0"/>
          </a:p>
          <a:p>
            <a:r>
              <a:rPr lang="en-US" altLang="zh-CN" dirty="0" smtClean="0"/>
              <a:t>9.3</a:t>
            </a:r>
            <a:r>
              <a:rPr lang="en-US" altLang="zh-CN" dirty="0"/>
              <a:t>	Animation Layer</a:t>
            </a:r>
            <a:r>
              <a:rPr lang="zh-CN" altLang="en-US" dirty="0" smtClean="0"/>
              <a:t>菜单</a:t>
            </a:r>
            <a:endParaRPr lang="en-US" altLang="zh-CN" dirty="0" smtClean="0"/>
          </a:p>
          <a:p>
            <a:r>
              <a:rPr lang="en-US" altLang="zh-CN" dirty="0" smtClean="0"/>
              <a:t>9.4</a:t>
            </a:r>
            <a:r>
              <a:rPr lang="en-US" altLang="zh-CN" dirty="0"/>
              <a:t>	</a:t>
            </a:r>
            <a:r>
              <a:rPr lang="zh-CN" altLang="en-US" dirty="0"/>
              <a:t>使用动画层修正</a:t>
            </a:r>
            <a:r>
              <a:rPr lang="zh-CN" altLang="en-US" dirty="0" smtClean="0"/>
              <a:t>动画</a:t>
            </a:r>
            <a:endParaRPr lang="en-US" altLang="zh-CN" dirty="0" smtClean="0"/>
          </a:p>
          <a:p>
            <a:r>
              <a:rPr lang="en-US" altLang="zh-CN" dirty="0"/>
              <a:t>9.5	</a:t>
            </a:r>
            <a:r>
              <a:rPr lang="zh-CN" altLang="en-US" dirty="0"/>
              <a:t>动画层的</a:t>
            </a:r>
            <a:r>
              <a:rPr lang="zh-CN" altLang="en-US" dirty="0" smtClean="0"/>
              <a:t>合并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751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9.1	</a:t>
            </a:r>
            <a:r>
              <a:rPr lang="zh-CN" altLang="en-US" dirty="0"/>
              <a:t>动画层</a:t>
            </a:r>
            <a:r>
              <a:rPr lang="zh-CN" altLang="en-US" dirty="0" smtClean="0"/>
              <a:t>简介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457200">
              <a:buNone/>
            </a:pPr>
            <a:r>
              <a:rPr lang="zh-CN" altLang="zh-CN" dirty="0"/>
              <a:t>动画层可以实现关键帧动画的混合，以实现在不完全覆盖原有动画的前提下，对已有动画进行局部的调整，并且可以直接对混合的结果进行预览以及导出。</a:t>
            </a:r>
          </a:p>
          <a:p>
            <a:pPr marL="0" indent="457200">
              <a:buNone/>
            </a:pPr>
            <a:r>
              <a:rPr lang="zh-CN" altLang="zh-CN" dirty="0"/>
              <a:t>在</a:t>
            </a:r>
            <a:r>
              <a:rPr lang="x-none" altLang="zh-CN" dirty="0"/>
              <a:t>Motionbuilder</a:t>
            </a:r>
            <a:r>
              <a:rPr lang="zh-CN" altLang="zh-CN" dirty="0"/>
              <a:t>中，每一个动画层都可以添加关键帧，在一个新的场景会有一个默认的</a:t>
            </a:r>
            <a:r>
              <a:rPr lang="x-none" altLang="zh-CN" dirty="0"/>
              <a:t>BaseAnimation</a:t>
            </a:r>
            <a:r>
              <a:rPr lang="zh-CN" altLang="zh-CN" dirty="0"/>
              <a:t>层，新建的层会添加到</a:t>
            </a:r>
            <a:r>
              <a:rPr lang="x-none" altLang="zh-CN" dirty="0"/>
              <a:t>BaseAnimation</a:t>
            </a:r>
            <a:r>
              <a:rPr lang="zh-CN" altLang="zh-CN" dirty="0"/>
              <a:t>的上方，在上方的层添加的关键帧会影响到下方的层。可以用上方层的动画直接替换下方的动画，也可以将上方层的动作叠加给下方的层。</a:t>
            </a:r>
          </a:p>
          <a:p>
            <a:pPr marL="0" indent="457200">
              <a:buNone/>
            </a:pPr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333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9.2	Animation Layer</a:t>
            </a:r>
            <a:r>
              <a:rPr lang="zh-CN" altLang="en-US" dirty="0" smtClean="0"/>
              <a:t>窗口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56322" name="Picture 2" descr="animation lay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916" y="2060848"/>
            <a:ext cx="5532168" cy="309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2595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9.3</a:t>
            </a:r>
            <a:r>
              <a:rPr lang="en-US" altLang="zh-CN" dirty="0"/>
              <a:t>	Animation Layer</a:t>
            </a:r>
            <a:r>
              <a:rPr lang="zh-CN" altLang="en-US" dirty="0" smtClean="0"/>
              <a:t>菜单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57346" name="Picture 2" descr="layermen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286" y="1988840"/>
            <a:ext cx="2663428" cy="3672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591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9.3</a:t>
            </a:r>
            <a:r>
              <a:rPr lang="en-US" altLang="zh-CN" dirty="0"/>
              <a:t>	Animation Layer</a:t>
            </a:r>
            <a:r>
              <a:rPr lang="zh-CN" altLang="en-US" dirty="0" smtClean="0"/>
              <a:t>菜单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5894976"/>
              </p:ext>
            </p:extLst>
          </p:nvPr>
        </p:nvGraphicFramePr>
        <p:xfrm>
          <a:off x="467544" y="1268760"/>
          <a:ext cx="8208912" cy="53719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63602"/>
                <a:gridCol w="6645310"/>
              </a:tblGrid>
              <a:tr h="2383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菜单项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54557" marR="545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功能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54557" marR="54557" marT="0" marB="0"/>
                </a:tc>
              </a:tr>
              <a:tr h="317790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kern="0">
                          <a:effectLst/>
                        </a:rPr>
                        <a:t>New Layer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54557" marR="54557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创建一个新的动画层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54557" marR="54557" marT="0" marB="0" anchor="ctr"/>
                </a:tc>
              </a:tr>
              <a:tr h="229881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kern="0">
                          <a:effectLst/>
                        </a:rPr>
                        <a:t>Mute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54557" marR="54557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不播放选中动画层的动画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54557" marR="54557" marT="0" marB="0" anchor="ctr"/>
                </a:tc>
              </a:tr>
              <a:tr h="229881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kern="0">
                          <a:effectLst/>
                        </a:rPr>
                        <a:t>Solo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54557" marR="54557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不播放其他动画层的动画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54557" marR="54557" marT="0" marB="0" anchor="ctr"/>
                </a:tc>
              </a:tr>
              <a:tr h="459762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kern="0">
                          <a:effectLst/>
                        </a:rPr>
                        <a:t>Lock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54557" marR="54557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锁定选中的动画层，使得动画层不能添加编辑或者删除关键帧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54557" marR="54557" marT="0" marB="0" anchor="ctr"/>
                </a:tc>
              </a:tr>
              <a:tr h="459762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kern="0">
                          <a:effectLst/>
                        </a:rPr>
                        <a:t>Rename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54557" marR="54557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重命名选中的动画层，注意动画层的名称中不要加空格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54557" marR="54557" marT="0" marB="0" anchor="ctr"/>
                </a:tc>
              </a:tr>
              <a:tr h="229881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kern="0">
                          <a:effectLst/>
                        </a:rPr>
                        <a:t>Cut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54557" marR="54557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剪切选中的动画层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54557" marR="54557" marT="0" marB="0" anchor="ctr"/>
                </a:tc>
              </a:tr>
              <a:tr h="229881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kern="0">
                          <a:effectLst/>
                        </a:rPr>
                        <a:t>Copy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54557" marR="54557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复制选中的动画层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54557" marR="54557" marT="0" marB="0" anchor="ctr"/>
                </a:tc>
              </a:tr>
              <a:tr h="459762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kern="0">
                          <a:effectLst/>
                        </a:rPr>
                        <a:t>Paste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54557" marR="54557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将复制或者剪切的动画层，粘贴到当前动画层的上方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54557" marR="54557" marT="0" marB="0" anchor="ctr"/>
                </a:tc>
              </a:tr>
              <a:tr h="233025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kern="0">
                          <a:effectLst/>
                        </a:rPr>
                        <a:t>Delete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54557" marR="54557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删除选中的动画层，注意</a:t>
                      </a:r>
                      <a:r>
                        <a:rPr lang="en-US" sz="1600" kern="0">
                          <a:effectLst/>
                        </a:rPr>
                        <a:t>BaseAnimation</a:t>
                      </a:r>
                      <a:r>
                        <a:rPr lang="zh-CN" sz="1600" kern="100">
                          <a:effectLst/>
                        </a:rPr>
                        <a:t>层不可删除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54557" marR="54557" marT="0" marB="0" anchor="ctr"/>
                </a:tc>
              </a:tr>
              <a:tr h="233025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kern="0">
                          <a:effectLst/>
                        </a:rPr>
                        <a:t>Merge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54557" marR="54557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打开</a:t>
                      </a:r>
                      <a:r>
                        <a:rPr lang="x-none" sz="1600" kern="100">
                          <a:effectLst/>
                        </a:rPr>
                        <a:t>Merge</a:t>
                      </a:r>
                      <a:r>
                        <a:rPr lang="zh-CN" sz="1600" kern="100">
                          <a:effectLst/>
                        </a:rPr>
                        <a:t>对话窗口来合并动画层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54557" marR="54557" marT="0" marB="0" anchor="ctr"/>
                </a:tc>
              </a:tr>
              <a:tr h="776752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kern="0">
                          <a:effectLst/>
                        </a:rPr>
                        <a:t>Clear Animation on Layer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54557" marR="54557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删除选中动画层中所有的关键帧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54557" marR="54557" marT="0" marB="0" anchor="ctr"/>
                </a:tc>
              </a:tr>
              <a:tr h="459762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kern="0">
                          <a:effectLst/>
                        </a:rPr>
                        <a:t>Layer Mode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54557" marR="54557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选择动画层模式，包括</a:t>
                      </a:r>
                      <a:r>
                        <a:rPr lang="x-none" sz="1600" kern="100">
                          <a:effectLst/>
                        </a:rPr>
                        <a:t>Additive, Override,</a:t>
                      </a:r>
                      <a:r>
                        <a:rPr lang="zh-CN" sz="1600" kern="100">
                          <a:effectLst/>
                        </a:rPr>
                        <a:t>以及</a:t>
                      </a:r>
                      <a:r>
                        <a:rPr lang="x-none" sz="1600" kern="100">
                          <a:effectLst/>
                        </a:rPr>
                        <a:t> Passthrough</a:t>
                      </a:r>
                      <a:r>
                        <a:rPr lang="zh-CN" sz="1600" kern="100">
                          <a:effectLst/>
                        </a:rPr>
                        <a:t>选项等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54557" marR="54557" marT="0" marB="0" anchor="ctr"/>
                </a:tc>
              </a:tr>
              <a:tr h="699076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kern="0">
                          <a:effectLst/>
                        </a:rPr>
                        <a:t>Layer Accumulation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54557" marR="54557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选择动画层的累积模式，包括</a:t>
                      </a:r>
                      <a:r>
                        <a:rPr lang="x-none" sz="1600" kern="100" dirty="0">
                          <a:effectLst/>
                        </a:rPr>
                        <a:t>Per Layer</a:t>
                      </a:r>
                      <a:r>
                        <a:rPr lang="zh-CN" sz="1600" kern="100" dirty="0">
                          <a:effectLst/>
                        </a:rPr>
                        <a:t>和</a:t>
                      </a:r>
                      <a:r>
                        <a:rPr lang="x-none" sz="1600" kern="100" dirty="0">
                          <a:effectLst/>
                        </a:rPr>
                        <a:t>Per Channel</a:t>
                      </a:r>
                      <a:r>
                        <a:rPr lang="zh-CN" sz="1600" kern="100" dirty="0">
                          <a:effectLst/>
                        </a:rPr>
                        <a:t>两种，累积模式。</a:t>
                      </a:r>
                      <a:r>
                        <a:rPr lang="x-none" sz="1600" kern="100" dirty="0">
                          <a:effectLst/>
                        </a:rPr>
                        <a:t>Per Layer</a:t>
                      </a:r>
                      <a:r>
                        <a:rPr lang="zh-CN" sz="1600" kern="100" dirty="0">
                          <a:effectLst/>
                        </a:rPr>
                        <a:t>模式下</a:t>
                      </a:r>
                      <a:r>
                        <a:rPr lang="x-none" sz="1600" kern="100" dirty="0">
                          <a:effectLst/>
                        </a:rPr>
                        <a:t>Rotation</a:t>
                      </a:r>
                      <a:r>
                        <a:rPr lang="zh-CN" sz="1600" kern="100" dirty="0">
                          <a:effectLst/>
                        </a:rPr>
                        <a:t>关键帧优先计算层，而</a:t>
                      </a:r>
                      <a:r>
                        <a:rPr lang="x-none" sz="1600" kern="100" dirty="0">
                          <a:effectLst/>
                        </a:rPr>
                        <a:t>Per Channel</a:t>
                      </a:r>
                      <a:r>
                        <a:rPr lang="zh-CN" sz="1600" kern="100" dirty="0">
                          <a:effectLst/>
                        </a:rPr>
                        <a:t>模式下优先计算属性。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54557" marR="54557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776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9.4</a:t>
            </a:r>
            <a:r>
              <a:rPr lang="en-US" altLang="zh-CN" dirty="0"/>
              <a:t>	</a:t>
            </a:r>
            <a:r>
              <a:rPr lang="zh-CN" altLang="en-US" dirty="0"/>
              <a:t>使用动画层修正</a:t>
            </a:r>
            <a:r>
              <a:rPr lang="zh-CN" altLang="en-US" dirty="0" smtClean="0"/>
              <a:t>动画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881244" y="5013176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dirty="0" smtClean="0"/>
              <a:t>新建动画层</a:t>
            </a:r>
            <a:endParaRPr lang="zh-CN" altLang="zh-CN" dirty="0"/>
          </a:p>
        </p:txBody>
      </p:sp>
      <p:pic>
        <p:nvPicPr>
          <p:cNvPr id="6041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2"/>
          <a:stretch>
            <a:fillRect/>
          </a:stretch>
        </p:blipFill>
        <p:spPr bwMode="auto">
          <a:xfrm>
            <a:off x="2487819" y="1844824"/>
            <a:ext cx="4168362" cy="2852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591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9.4</a:t>
            </a:r>
            <a:r>
              <a:rPr lang="en-US" altLang="zh-CN" dirty="0"/>
              <a:t>	</a:t>
            </a:r>
            <a:r>
              <a:rPr lang="zh-CN" altLang="en-US" dirty="0"/>
              <a:t>使用动画层修正</a:t>
            </a:r>
            <a:r>
              <a:rPr lang="zh-CN" altLang="en-US" dirty="0" smtClean="0"/>
              <a:t>动画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60417" name="Picture 1" descr="laymo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255" y="1412776"/>
            <a:ext cx="4033490" cy="4270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563888" y="5877272"/>
            <a:ext cx="17449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选择</a:t>
            </a:r>
            <a:r>
              <a:rPr lang="en-US" altLang="zh-CN" dirty="0"/>
              <a:t>Layer Mode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696582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9.4</a:t>
            </a:r>
            <a:r>
              <a:rPr lang="en-US" altLang="zh-CN" dirty="0"/>
              <a:t>	</a:t>
            </a:r>
            <a:r>
              <a:rPr lang="zh-CN" altLang="en-US" dirty="0"/>
              <a:t>使用动画层修正</a:t>
            </a:r>
            <a:r>
              <a:rPr lang="zh-CN" altLang="en-US" dirty="0" smtClean="0"/>
              <a:t>动画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419872" y="4293096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dirty="0" smtClean="0"/>
              <a:t>在新层中添加关键帧</a:t>
            </a:r>
            <a:endParaRPr lang="zh-CN" altLang="zh-CN" dirty="0"/>
          </a:p>
        </p:txBody>
      </p:sp>
      <p:pic>
        <p:nvPicPr>
          <p:cNvPr id="6144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0"/>
          <a:stretch>
            <a:fillRect/>
          </a:stretch>
        </p:blipFill>
        <p:spPr bwMode="auto">
          <a:xfrm>
            <a:off x="455436" y="2492896"/>
            <a:ext cx="8233127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543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质朴">
  <a:themeElements>
    <a:clrScheme name="质朴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质朴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质朴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913</TotalTime>
  <Words>314</Words>
  <Application>Microsoft Office PowerPoint</Application>
  <PresentationFormat>全屏显示(4:3)</PresentationFormat>
  <Paragraphs>63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质朴</vt:lpstr>
      <vt:lpstr>第9章 动画层</vt:lpstr>
      <vt:lpstr>第9章 动画层</vt:lpstr>
      <vt:lpstr>9.1 动画层简介</vt:lpstr>
      <vt:lpstr>9.2 Animation Layer窗口</vt:lpstr>
      <vt:lpstr>9.3 Animation Layer菜单</vt:lpstr>
      <vt:lpstr>9.3 Animation Layer菜单</vt:lpstr>
      <vt:lpstr>9.4 使用动画层修正动画</vt:lpstr>
      <vt:lpstr>9.4 使用动画层修正动画</vt:lpstr>
      <vt:lpstr>9.4 使用动画层修正动画</vt:lpstr>
      <vt:lpstr>9.5 动画层的合并</vt:lpstr>
      <vt:lpstr>9.5 动画层的合并</vt:lpstr>
      <vt:lpstr>9.5 动画层的合并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概述</dc:title>
  <dc:creator>chenming</dc:creator>
  <cp:lastModifiedBy>chenming</cp:lastModifiedBy>
  <cp:revision>102</cp:revision>
  <dcterms:created xsi:type="dcterms:W3CDTF">2017-11-23T07:47:11Z</dcterms:created>
  <dcterms:modified xsi:type="dcterms:W3CDTF">2017-11-28T15:35:39Z</dcterms:modified>
</cp:coreProperties>
</file>