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 </a:t>
            </a:r>
            <a:r>
              <a:rPr lang="zh-CN" altLang="en-US" dirty="0"/>
              <a:t>使用动作捕捉系统制作动画的</a:t>
            </a:r>
            <a:r>
              <a:rPr lang="zh-CN" altLang="en-US" dirty="0" smtClean="0"/>
              <a:t>流程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/>
              <a:t>章使用动作捕捉系统制作动画的流程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2.1	</a:t>
            </a:r>
            <a:r>
              <a:rPr lang="zh-CN" altLang="en-US" dirty="0"/>
              <a:t>动画角色和场景的建立	</a:t>
            </a:r>
            <a:endParaRPr lang="en-US" altLang="zh-CN" dirty="0"/>
          </a:p>
          <a:p>
            <a:r>
              <a:rPr lang="en-US" altLang="zh-CN" dirty="0"/>
              <a:t>2.2	</a:t>
            </a:r>
            <a:r>
              <a:rPr lang="zh-CN" altLang="en-US" dirty="0"/>
              <a:t>角色蒙皮	</a:t>
            </a:r>
            <a:endParaRPr lang="en-US" altLang="zh-CN" dirty="0"/>
          </a:p>
          <a:p>
            <a:r>
              <a:rPr lang="en-US" altLang="zh-CN" dirty="0"/>
              <a:t>2.3	</a:t>
            </a:r>
            <a:r>
              <a:rPr lang="zh-CN" altLang="en-US" dirty="0" smtClean="0"/>
              <a:t>动作拍摄</a:t>
            </a:r>
            <a:r>
              <a:rPr lang="zh-CN" altLang="en-US" dirty="0"/>
              <a:t>	</a:t>
            </a:r>
            <a:endParaRPr lang="en-US" altLang="zh-CN" dirty="0"/>
          </a:p>
          <a:p>
            <a:r>
              <a:rPr lang="en-US" altLang="zh-CN" dirty="0"/>
              <a:t>2.4	</a:t>
            </a:r>
            <a:r>
              <a:rPr lang="zh-CN" altLang="en-US" dirty="0"/>
              <a:t>动画处理	</a:t>
            </a:r>
            <a:endParaRPr lang="en-US" altLang="zh-CN" dirty="0"/>
          </a:p>
          <a:p>
            <a:r>
              <a:rPr lang="en-US" altLang="zh-CN" dirty="0"/>
              <a:t>2.5	</a:t>
            </a:r>
            <a:r>
              <a:rPr lang="zh-CN" altLang="en-US" dirty="0"/>
              <a:t>渲染输出	</a:t>
            </a:r>
            <a:endParaRPr lang="en-US" altLang="zh-CN" dirty="0"/>
          </a:p>
          <a:p>
            <a:r>
              <a:rPr lang="en-US" altLang="zh-CN" dirty="0"/>
              <a:t>2.6	</a:t>
            </a:r>
            <a:r>
              <a:rPr lang="zh-CN" altLang="en-US" dirty="0"/>
              <a:t>剪辑合成	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章使用动作捕捉系统制作动画的流程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动作</a:t>
            </a:r>
            <a:r>
              <a:rPr lang="zh-CN" altLang="en-US" dirty="0"/>
              <a:t>捕捉制作动画的环境与步骤</a:t>
            </a:r>
          </a:p>
        </p:txBody>
      </p:sp>
      <p:pic>
        <p:nvPicPr>
          <p:cNvPr id="10242" name="Picture 2" descr="liuche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" y="1924405"/>
            <a:ext cx="9144000" cy="228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5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2.1	</a:t>
            </a:r>
            <a:r>
              <a:rPr lang="zh-CN" altLang="en-US" dirty="0"/>
              <a:t>动画角色和场景的建立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Maya</a:t>
            </a:r>
            <a:r>
              <a:rPr lang="zh-CN" altLang="en-US" dirty="0" smtClean="0"/>
              <a:t>软件中建立场景和角色</a:t>
            </a:r>
            <a:endParaRPr lang="zh-CN" altLang="en-US" dirty="0"/>
          </a:p>
        </p:txBody>
      </p:sp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"/>
          <a:stretch>
            <a:fillRect/>
          </a:stretch>
        </p:blipFill>
        <p:spPr bwMode="auto">
          <a:xfrm>
            <a:off x="557014" y="1916832"/>
            <a:ext cx="8029972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94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	</a:t>
            </a:r>
            <a:r>
              <a:rPr lang="zh-CN" altLang="en-US" dirty="0"/>
              <a:t>角色蒙皮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Maya</a:t>
            </a:r>
            <a:r>
              <a:rPr lang="zh-CN" altLang="en-US" dirty="0" smtClean="0"/>
              <a:t>软件中进行角色的蒙皮</a:t>
            </a:r>
            <a:endParaRPr lang="zh-CN" altLang="en-US" dirty="0"/>
          </a:p>
        </p:txBody>
      </p:sp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"/>
          <a:stretch>
            <a:fillRect/>
          </a:stretch>
        </p:blipFill>
        <p:spPr bwMode="auto">
          <a:xfrm>
            <a:off x="549140" y="1844824"/>
            <a:ext cx="8045720" cy="46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3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2.3	</a:t>
            </a:r>
            <a:r>
              <a:rPr lang="zh-CN" altLang="en-US" dirty="0"/>
              <a:t>动作拍摄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indent="457200">
              <a:buNone/>
            </a:pPr>
            <a:r>
              <a:rPr lang="zh-CN" altLang="en-US" dirty="0"/>
              <a:t>动作拍摄指的是演员在表演场地进行表演，同时利用动捕系统拍摄演员的动作。我们常见的光学动作捕捉系统一般采用了有</a:t>
            </a:r>
            <a:r>
              <a:rPr lang="en-US" altLang="zh-CN" dirty="0"/>
              <a:t>Marker</a:t>
            </a:r>
            <a:r>
              <a:rPr lang="zh-CN" altLang="en-US" dirty="0"/>
              <a:t>点的捕捉方式。演员穿上特制的莱卡服装，然后在身上贴上能够反光的</a:t>
            </a:r>
            <a:r>
              <a:rPr lang="en-US" altLang="zh-CN" dirty="0"/>
              <a:t>Marker</a:t>
            </a:r>
            <a:r>
              <a:rPr lang="zh-CN" altLang="en-US" dirty="0"/>
              <a:t>点，通过多部动作捕捉系统的摄像机，从各个角度来拍摄，得到演员身上的每一个</a:t>
            </a:r>
            <a:r>
              <a:rPr lang="en-US" altLang="zh-CN" dirty="0"/>
              <a:t>Marker</a:t>
            </a:r>
            <a:r>
              <a:rPr lang="zh-CN" altLang="en-US" dirty="0"/>
              <a:t>点的运行轨迹。</a:t>
            </a:r>
          </a:p>
        </p:txBody>
      </p:sp>
    </p:spTree>
    <p:extLst>
      <p:ext uri="{BB962C8B-B14F-4D97-AF65-F5344CB8AC3E}">
        <p14:creationId xmlns:p14="http://schemas.microsoft.com/office/powerpoint/2010/main" val="91556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2.4	</a:t>
            </a:r>
            <a:r>
              <a:rPr lang="zh-CN" altLang="en-US" dirty="0"/>
              <a:t>动画处理	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457200">
              <a:buNone/>
            </a:pPr>
            <a:r>
              <a:rPr lang="zh-CN" altLang="en-US" dirty="0"/>
              <a:t>在拍摄完成后，我们得到了每一部红外摄像机从不同角度拍摄的演员身上</a:t>
            </a:r>
            <a:r>
              <a:rPr lang="en-US" altLang="zh-CN" dirty="0"/>
              <a:t>Marker</a:t>
            </a:r>
            <a:r>
              <a:rPr lang="zh-CN" altLang="en-US" dirty="0"/>
              <a:t>点的运行轨迹，接下来通过专门的软件，通过实现计算好的摄像机的位置等信息，在计算机中重构一个三维空间，然后解算出三维空间中的</a:t>
            </a:r>
            <a:r>
              <a:rPr lang="en-US" altLang="zh-CN" dirty="0"/>
              <a:t>Marker</a:t>
            </a:r>
            <a:r>
              <a:rPr lang="zh-CN" altLang="en-US" dirty="0"/>
              <a:t>点的运行轨迹。</a:t>
            </a:r>
          </a:p>
          <a:p>
            <a:pPr marL="0" indent="457200">
              <a:buNone/>
            </a:pPr>
            <a:r>
              <a:rPr lang="zh-CN" altLang="en-US" dirty="0"/>
              <a:t>得到各个点的轨迹之后，再通过软件来把它转化成骨骼的动作，使用</a:t>
            </a:r>
            <a:r>
              <a:rPr lang="en-US" altLang="zh-CN" dirty="0" err="1"/>
              <a:t>Vicon</a:t>
            </a:r>
            <a:r>
              <a:rPr lang="en-US" altLang="zh-CN" dirty="0"/>
              <a:t> Blade</a:t>
            </a:r>
            <a:r>
              <a:rPr lang="zh-CN" altLang="en-US" dirty="0"/>
              <a:t>软件可以在拍摄一小段演员的动作之后，导入一个通用的骨骼模板，然后通过计算机的计算，得到与角色尺寸匹配的一套骨骼数据。在后面拍摄动作时，只需要为该演员添加这个算好的骨骼模板，则每次拍摄的动作就直接转化为骨骼的运动了。</a:t>
            </a:r>
          </a:p>
          <a:p>
            <a:pPr marL="0" indent="457200">
              <a:buNone/>
            </a:pPr>
            <a:r>
              <a:rPr lang="zh-CN" altLang="en-US" dirty="0"/>
              <a:t>拍摄完成后，直接从</a:t>
            </a:r>
            <a:r>
              <a:rPr lang="en-US" altLang="zh-CN" dirty="0" err="1"/>
              <a:t>Vicon</a:t>
            </a:r>
            <a:r>
              <a:rPr lang="en-US" altLang="zh-CN" dirty="0"/>
              <a:t> Blade</a:t>
            </a:r>
            <a:r>
              <a:rPr lang="zh-CN" altLang="en-US" dirty="0"/>
              <a:t>导出</a:t>
            </a:r>
            <a:r>
              <a:rPr lang="en-US" altLang="zh-CN" dirty="0" err="1"/>
              <a:t>fbx</a:t>
            </a:r>
            <a:r>
              <a:rPr lang="zh-CN" altLang="en-US" dirty="0"/>
              <a:t>文件，并将该文件导入到</a:t>
            </a:r>
            <a:r>
              <a:rPr lang="en-US" altLang="zh-CN" dirty="0" err="1"/>
              <a:t>MotionBuilder</a:t>
            </a:r>
            <a:r>
              <a:rPr lang="zh-CN" altLang="en-US" dirty="0"/>
              <a:t>中，并添加制作好的动画角色，然后让二者建立关联，用拍摄得到的动作，驱动制作的角色。</a:t>
            </a:r>
          </a:p>
          <a:p>
            <a:pPr marL="0" indent="457200">
              <a:buNone/>
            </a:pPr>
            <a:r>
              <a:rPr lang="zh-CN" altLang="en-US" dirty="0"/>
              <a:t>对于使用动作捕捉系统拍摄的动画，我们还需要在</a:t>
            </a:r>
            <a:r>
              <a:rPr lang="en-US" altLang="zh-CN" dirty="0" err="1"/>
              <a:t>Motionbuilder</a:t>
            </a:r>
            <a:r>
              <a:rPr lang="zh-CN" altLang="en-US" dirty="0"/>
              <a:t>中对动作存在的瑕疵进行修复，根据前期的编排，对动作进行组接等。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9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	</a:t>
            </a:r>
            <a:r>
              <a:rPr lang="zh-CN" altLang="en-US" dirty="0"/>
              <a:t>渲染输出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457200">
              <a:buNone/>
            </a:pPr>
            <a:r>
              <a:rPr lang="zh-CN" altLang="en-US" dirty="0"/>
              <a:t>角色动画在</a:t>
            </a:r>
            <a:r>
              <a:rPr lang="en-US" altLang="zh-CN" dirty="0" err="1"/>
              <a:t>MotionBuilder</a:t>
            </a:r>
            <a:r>
              <a:rPr lang="zh-CN" altLang="en-US" dirty="0"/>
              <a:t>中处理后完成后，可以直接渲染输出，也可以将场景导出到其他的三维软件中，进行渲染。</a:t>
            </a:r>
            <a:r>
              <a:rPr lang="en-US" altLang="zh-CN" dirty="0" err="1"/>
              <a:t>MotionBuilder</a:t>
            </a:r>
            <a:r>
              <a:rPr lang="zh-CN" altLang="en-US" dirty="0"/>
              <a:t>软件同样具有渲染的功能，如果只是单纯的动作，不需要复杂的场景，可以使用</a:t>
            </a:r>
            <a:r>
              <a:rPr lang="en-US" altLang="zh-CN" dirty="0" err="1"/>
              <a:t>MotionBuilder</a:t>
            </a:r>
            <a:r>
              <a:rPr lang="zh-CN" altLang="en-US" dirty="0"/>
              <a:t>进行渲染，但如果场景比较复杂，则还是推荐使用</a:t>
            </a:r>
            <a:r>
              <a:rPr lang="en-US" altLang="zh-CN" dirty="0"/>
              <a:t>Maya</a:t>
            </a:r>
            <a:r>
              <a:rPr lang="zh-CN" altLang="en-US" dirty="0"/>
              <a:t>等三维软件来进行最后的渲染。</a:t>
            </a:r>
          </a:p>
        </p:txBody>
      </p:sp>
    </p:spTree>
    <p:extLst>
      <p:ext uri="{BB962C8B-B14F-4D97-AF65-F5344CB8AC3E}">
        <p14:creationId xmlns:p14="http://schemas.microsoft.com/office/powerpoint/2010/main" val="257953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	</a:t>
            </a:r>
            <a:r>
              <a:rPr lang="zh-CN" altLang="en-US" dirty="0"/>
              <a:t>剪辑合成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457200">
              <a:buNone/>
            </a:pPr>
            <a:r>
              <a:rPr lang="zh-CN" altLang="en-US" dirty="0"/>
              <a:t>导出好的动画，还需要进一步进行剪辑，以及添加配音，音乐，字幕以及特效等，我们可以通过</a:t>
            </a:r>
            <a:r>
              <a:rPr lang="en-US" altLang="zh-CN" dirty="0" err="1"/>
              <a:t>PremierePro</a:t>
            </a:r>
            <a:r>
              <a:rPr lang="zh-CN" altLang="en-US" dirty="0"/>
              <a:t>，</a:t>
            </a:r>
            <a:r>
              <a:rPr lang="en-US" altLang="zh-CN" dirty="0" err="1"/>
              <a:t>AfterEffects</a:t>
            </a:r>
            <a:r>
              <a:rPr lang="zh-CN" altLang="en-US" dirty="0"/>
              <a:t>等剪辑软件进行最终的剪辑合成，并最终生成动画的成品。</a:t>
            </a:r>
          </a:p>
        </p:txBody>
      </p:sp>
    </p:spTree>
    <p:extLst>
      <p:ext uri="{BB962C8B-B14F-4D97-AF65-F5344CB8AC3E}">
        <p14:creationId xmlns:p14="http://schemas.microsoft.com/office/powerpoint/2010/main" val="106077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76</TotalTime>
  <Words>503</Words>
  <Application>Microsoft Office PowerPoint</Application>
  <PresentationFormat>全屏显示(4:3)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质朴</vt:lpstr>
      <vt:lpstr>第2章 使用动作捕捉系统制作动画的流程</vt:lpstr>
      <vt:lpstr>第2章使用动作捕捉系统制作动画的流程</vt:lpstr>
      <vt:lpstr>第2章使用动作捕捉系统制作动画的流程</vt:lpstr>
      <vt:lpstr>2.1 动画角色和场景的建立 </vt:lpstr>
      <vt:lpstr>2.2 角色蒙皮</vt:lpstr>
      <vt:lpstr>2.3 动作拍摄 </vt:lpstr>
      <vt:lpstr>2.4 动画处理 </vt:lpstr>
      <vt:lpstr>2.5 渲染输出</vt:lpstr>
      <vt:lpstr>2.6 剪辑合成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9</cp:revision>
  <dcterms:created xsi:type="dcterms:W3CDTF">2017-11-23T07:47:11Z</dcterms:created>
  <dcterms:modified xsi:type="dcterms:W3CDTF">2017-11-23T09:04:11Z</dcterms:modified>
</cp:coreProperties>
</file>