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67" r:id="rId5"/>
    <p:sldId id="259" r:id="rId6"/>
    <p:sldId id="260" r:id="rId7"/>
    <p:sldId id="268" r:id="rId8"/>
    <p:sldId id="269" r:id="rId9"/>
    <p:sldId id="270" r:id="rId10"/>
    <p:sldId id="271" r:id="rId11"/>
    <p:sldId id="261" r:id="rId12"/>
    <p:sldId id="272" r:id="rId13"/>
    <p:sldId id="273" r:id="rId14"/>
    <p:sldId id="262" r:id="rId15"/>
    <p:sldId id="274" r:id="rId16"/>
    <p:sldId id="263" r:id="rId17"/>
    <p:sldId id="275" r:id="rId18"/>
    <p:sldId id="264" r:id="rId19"/>
    <p:sldId id="276" r:id="rId20"/>
    <p:sldId id="265" r:id="rId21"/>
    <p:sldId id="277" r:id="rId22"/>
    <p:sldId id="266" r:id="rId23"/>
    <p:sldId id="278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67" autoAdjust="0"/>
  </p:normalViewPr>
  <p:slideViewPr>
    <p:cSldViewPr>
      <p:cViewPr>
        <p:scale>
          <a:sx n="100" d="100"/>
          <a:sy n="100" d="100"/>
        </p:scale>
        <p:origin x="-1308" y="-180"/>
      </p:cViewPr>
      <p:guideLst>
        <p:guide orient="horz" pos="188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矩形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矩形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矩形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等腰三角形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等腰三角形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直接连接符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等腰三角形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等腰三角形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内容占位符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等腰三角形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8" name="直接连接符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直接连接符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等腰三角形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http://docs.autodesk.com/MOBPRO/2016/ENU/images/GUID-44807D0B-C940-48BC-9B77-730F9BF7B97D-low.png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/>
              <a:t>第</a:t>
            </a:r>
            <a:r>
              <a:rPr lang="en-US" altLang="zh-CN" b="1" dirty="0"/>
              <a:t>11</a:t>
            </a:r>
            <a:r>
              <a:rPr lang="zh-CN" altLang="en-US" b="1" dirty="0"/>
              <a:t>章 </a:t>
            </a:r>
            <a:r>
              <a:rPr lang="en-US" altLang="zh-CN" b="1" dirty="0"/>
              <a:t>Story</a:t>
            </a:r>
            <a:endParaRPr lang="zh-CN" altLang="zh-CN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888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11.3</a:t>
            </a:r>
            <a:r>
              <a:rPr lang="en-US" altLang="zh-CN" dirty="0"/>
              <a:t>	</a:t>
            </a:r>
            <a:r>
              <a:rPr lang="zh-CN" altLang="en-US" dirty="0"/>
              <a:t>在</a:t>
            </a:r>
            <a:r>
              <a:rPr lang="en-US" altLang="zh-CN" dirty="0"/>
              <a:t>Character Animation Track</a:t>
            </a:r>
            <a:r>
              <a:rPr lang="zh-CN" altLang="en-US" dirty="0"/>
              <a:t>中进行动作</a:t>
            </a:r>
            <a:r>
              <a:rPr lang="zh-CN" altLang="en-US" dirty="0" smtClean="0"/>
              <a:t>剪辑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pic>
        <p:nvPicPr>
          <p:cNvPr id="9318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937" y="1743869"/>
            <a:ext cx="6480000" cy="3068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280621" y="4859868"/>
            <a:ext cx="25827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使用</a:t>
            </a:r>
            <a:r>
              <a:rPr lang="en-US" altLang="zh-CN" dirty="0"/>
              <a:t>Razor</a:t>
            </a:r>
            <a:r>
              <a:rPr lang="zh-CN" altLang="zh-CN" dirty="0"/>
              <a:t>工具进行裁剪</a:t>
            </a:r>
          </a:p>
        </p:txBody>
      </p:sp>
    </p:spTree>
    <p:extLst>
      <p:ext uri="{BB962C8B-B14F-4D97-AF65-F5344CB8AC3E}">
        <p14:creationId xmlns:p14="http://schemas.microsoft.com/office/powerpoint/2010/main" val="63227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11.4</a:t>
            </a:r>
            <a:r>
              <a:rPr lang="en-US" altLang="zh-CN" dirty="0"/>
              <a:t>	</a:t>
            </a:r>
            <a:r>
              <a:rPr lang="zh-CN" altLang="en-US" dirty="0"/>
              <a:t>在</a:t>
            </a:r>
            <a:r>
              <a:rPr lang="en-US" altLang="zh-CN" dirty="0"/>
              <a:t>Character Animation Track</a:t>
            </a:r>
            <a:r>
              <a:rPr lang="zh-CN" altLang="en-US" dirty="0"/>
              <a:t>中进行动作</a:t>
            </a:r>
            <a:r>
              <a:rPr lang="zh-CN" altLang="en-US" dirty="0" smtClean="0"/>
              <a:t>连接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pic>
        <p:nvPicPr>
          <p:cNvPr id="87041" name="Picture 1" descr="chongdi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2000" y="1772816"/>
            <a:ext cx="6480000" cy="2726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902586" y="4571836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建立重叠区</a:t>
            </a:r>
          </a:p>
        </p:txBody>
      </p:sp>
    </p:spTree>
    <p:extLst>
      <p:ext uri="{BB962C8B-B14F-4D97-AF65-F5344CB8AC3E}">
        <p14:creationId xmlns:p14="http://schemas.microsoft.com/office/powerpoint/2010/main" val="2851269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11.4</a:t>
            </a:r>
            <a:r>
              <a:rPr lang="en-US" altLang="zh-CN" dirty="0"/>
              <a:t>	</a:t>
            </a:r>
            <a:r>
              <a:rPr lang="zh-CN" altLang="en-US" dirty="0"/>
              <a:t>在</a:t>
            </a:r>
            <a:r>
              <a:rPr lang="en-US" altLang="zh-CN" dirty="0"/>
              <a:t>Character Animation Track</a:t>
            </a:r>
            <a:r>
              <a:rPr lang="zh-CN" altLang="en-US" dirty="0"/>
              <a:t>中进行动作</a:t>
            </a:r>
            <a:r>
              <a:rPr lang="zh-CN" altLang="en-US" dirty="0" smtClean="0"/>
              <a:t>连接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pic>
        <p:nvPicPr>
          <p:cNvPr id="9421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2000" y="1697765"/>
            <a:ext cx="6480000" cy="2598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3787170" y="4355812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建立动作连接</a:t>
            </a:r>
          </a:p>
        </p:txBody>
      </p:sp>
    </p:spTree>
    <p:extLst>
      <p:ext uri="{BB962C8B-B14F-4D97-AF65-F5344CB8AC3E}">
        <p14:creationId xmlns:p14="http://schemas.microsoft.com/office/powerpoint/2010/main" val="448295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11.4</a:t>
            </a:r>
            <a:r>
              <a:rPr lang="en-US" altLang="zh-CN" dirty="0"/>
              <a:t>	</a:t>
            </a:r>
            <a:r>
              <a:rPr lang="zh-CN" altLang="en-US" dirty="0"/>
              <a:t>在</a:t>
            </a:r>
            <a:r>
              <a:rPr lang="en-US" altLang="zh-CN" dirty="0"/>
              <a:t>Character Animation Track</a:t>
            </a:r>
            <a:r>
              <a:rPr lang="zh-CN" altLang="en-US" dirty="0"/>
              <a:t>中进行动作</a:t>
            </a:r>
            <a:r>
              <a:rPr lang="zh-CN" altLang="en-US" dirty="0" smtClean="0"/>
              <a:t>连接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pic>
        <p:nvPicPr>
          <p:cNvPr id="9523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311" y="1628800"/>
            <a:ext cx="3025378" cy="419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824039" y="5795972"/>
            <a:ext cx="14959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dirty="0"/>
              <a:t>Match Option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866316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11.5</a:t>
            </a:r>
            <a:r>
              <a:rPr lang="en-US" altLang="zh-CN" dirty="0"/>
              <a:t>	</a:t>
            </a:r>
            <a:r>
              <a:rPr lang="zh-CN" altLang="en-US" dirty="0"/>
              <a:t>在</a:t>
            </a:r>
            <a:r>
              <a:rPr lang="en-US" altLang="zh-CN" dirty="0"/>
              <a:t>Character Animation Track</a:t>
            </a:r>
            <a:r>
              <a:rPr lang="zh-CN" altLang="en-US" dirty="0"/>
              <a:t>上编辑片段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pic>
        <p:nvPicPr>
          <p:cNvPr id="86017" name="Picture 1" descr="assetsetti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2000" y="1772816"/>
            <a:ext cx="6480000" cy="2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556337" y="458112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更改角色驱动模式</a:t>
            </a:r>
          </a:p>
        </p:txBody>
      </p:sp>
    </p:spTree>
    <p:extLst>
      <p:ext uri="{BB962C8B-B14F-4D97-AF65-F5344CB8AC3E}">
        <p14:creationId xmlns:p14="http://schemas.microsoft.com/office/powerpoint/2010/main" val="2851269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11.5</a:t>
            </a:r>
            <a:r>
              <a:rPr lang="en-US" altLang="zh-CN" dirty="0"/>
              <a:t>	</a:t>
            </a:r>
            <a:r>
              <a:rPr lang="zh-CN" altLang="en-US" dirty="0"/>
              <a:t>在</a:t>
            </a:r>
            <a:r>
              <a:rPr lang="en-US" altLang="zh-CN" dirty="0"/>
              <a:t>Character Animation Track</a:t>
            </a:r>
            <a:r>
              <a:rPr lang="zh-CN" altLang="en-US" dirty="0"/>
              <a:t>上编辑片段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pic>
        <p:nvPicPr>
          <p:cNvPr id="96258" name="Picture 2" descr="writab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8195" y="1772816"/>
            <a:ext cx="5147609" cy="3482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3556337" y="529191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修改片段只读属性</a:t>
            </a:r>
          </a:p>
        </p:txBody>
      </p:sp>
    </p:spTree>
    <p:extLst>
      <p:ext uri="{BB962C8B-B14F-4D97-AF65-F5344CB8AC3E}">
        <p14:creationId xmlns:p14="http://schemas.microsoft.com/office/powerpoint/2010/main" val="1905191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11.6	</a:t>
            </a:r>
            <a:r>
              <a:rPr lang="zh-CN" altLang="en-US" dirty="0"/>
              <a:t>使用</a:t>
            </a:r>
            <a:r>
              <a:rPr lang="en-US" altLang="zh-CN" dirty="0" err="1"/>
              <a:t>SubTrack</a:t>
            </a:r>
            <a:r>
              <a:rPr lang="zh-CN" altLang="en-US" dirty="0"/>
              <a:t>进行动作编辑与</a:t>
            </a:r>
            <a:r>
              <a:rPr lang="zh-CN" altLang="en-US" dirty="0" smtClean="0"/>
              <a:t>合成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pic>
        <p:nvPicPr>
          <p:cNvPr id="84993" name="Picture 1" descr="subtrac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2000" y="1916832"/>
            <a:ext cx="6480000" cy="251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610839" y="4581128"/>
            <a:ext cx="19223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添加</a:t>
            </a:r>
            <a:r>
              <a:rPr lang="en-US" altLang="zh-CN" dirty="0" err="1"/>
              <a:t>Subtrack</a:t>
            </a:r>
            <a:r>
              <a:rPr lang="zh-CN" altLang="zh-CN" dirty="0"/>
              <a:t>菜单</a:t>
            </a:r>
          </a:p>
        </p:txBody>
      </p:sp>
    </p:spTree>
    <p:extLst>
      <p:ext uri="{BB962C8B-B14F-4D97-AF65-F5344CB8AC3E}">
        <p14:creationId xmlns:p14="http://schemas.microsoft.com/office/powerpoint/2010/main" val="2562572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11.6	</a:t>
            </a:r>
            <a:r>
              <a:rPr lang="zh-CN" altLang="en-US" dirty="0"/>
              <a:t>使用</a:t>
            </a:r>
            <a:r>
              <a:rPr lang="en-US" altLang="zh-CN" dirty="0" err="1"/>
              <a:t>SubTrack</a:t>
            </a:r>
            <a:r>
              <a:rPr lang="zh-CN" altLang="en-US" dirty="0"/>
              <a:t>进行动作编辑与</a:t>
            </a:r>
            <a:r>
              <a:rPr lang="zh-CN" altLang="en-US" dirty="0" smtClean="0"/>
              <a:t>合成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pic>
        <p:nvPicPr>
          <p:cNvPr id="9728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2000" y="2132856"/>
            <a:ext cx="6480000" cy="1051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3495423" y="3244334"/>
            <a:ext cx="21531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创建</a:t>
            </a:r>
            <a:r>
              <a:rPr lang="en-US" altLang="zh-CN" dirty="0" err="1"/>
              <a:t>Subtrack</a:t>
            </a:r>
            <a:r>
              <a:rPr lang="zh-CN" altLang="zh-CN" dirty="0"/>
              <a:t>关键帧</a:t>
            </a:r>
          </a:p>
        </p:txBody>
      </p:sp>
    </p:spTree>
    <p:extLst>
      <p:ext uri="{BB962C8B-B14F-4D97-AF65-F5344CB8AC3E}">
        <p14:creationId xmlns:p14="http://schemas.microsoft.com/office/powerpoint/2010/main" val="3241209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11.7</a:t>
            </a:r>
            <a:r>
              <a:rPr lang="en-US" altLang="zh-CN" dirty="0"/>
              <a:t>	</a:t>
            </a:r>
            <a:r>
              <a:rPr lang="zh-CN" altLang="en-US" dirty="0"/>
              <a:t>使用</a:t>
            </a:r>
            <a:r>
              <a:rPr lang="en-US" altLang="zh-CN" dirty="0"/>
              <a:t>Command Track</a:t>
            </a:r>
            <a:r>
              <a:rPr lang="zh-CN" altLang="en-US" dirty="0"/>
              <a:t>和</a:t>
            </a:r>
            <a:r>
              <a:rPr lang="en-US" altLang="zh-CN" dirty="0" smtClean="0"/>
              <a:t>Constraint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pic>
        <p:nvPicPr>
          <p:cNvPr id="83969" name="Picture 1" descr="comma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2000" y="1700808"/>
            <a:ext cx="5040000" cy="4029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256576" y="5805264"/>
            <a:ext cx="26308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插入</a:t>
            </a:r>
            <a:r>
              <a:rPr lang="en-US" altLang="zh-CN" dirty="0"/>
              <a:t>Command Track</a:t>
            </a:r>
            <a:r>
              <a:rPr lang="zh-CN" altLang="zh-CN" dirty="0"/>
              <a:t>菜单</a:t>
            </a:r>
          </a:p>
        </p:txBody>
      </p:sp>
    </p:spTree>
    <p:extLst>
      <p:ext uri="{BB962C8B-B14F-4D97-AF65-F5344CB8AC3E}">
        <p14:creationId xmlns:p14="http://schemas.microsoft.com/office/powerpoint/2010/main" val="374071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11.7</a:t>
            </a:r>
            <a:r>
              <a:rPr lang="en-US" altLang="zh-CN" dirty="0"/>
              <a:t>	</a:t>
            </a:r>
            <a:r>
              <a:rPr lang="zh-CN" altLang="en-US" dirty="0"/>
              <a:t>使用</a:t>
            </a:r>
            <a:r>
              <a:rPr lang="en-US" altLang="zh-CN" dirty="0"/>
              <a:t>Command Track</a:t>
            </a:r>
            <a:r>
              <a:rPr lang="zh-CN" altLang="en-US" dirty="0"/>
              <a:t>和</a:t>
            </a:r>
            <a:r>
              <a:rPr lang="en-US" altLang="zh-CN" dirty="0" smtClean="0"/>
              <a:t>Constraint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pic>
        <p:nvPicPr>
          <p:cNvPr id="98306" name="Picture 2" descr="constrai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2000" y="1772816"/>
            <a:ext cx="5040000" cy="4029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3554734" y="5795972"/>
            <a:ext cx="20345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插入</a:t>
            </a:r>
            <a:r>
              <a:rPr lang="en-US" altLang="zh-CN" dirty="0"/>
              <a:t>Constrain</a:t>
            </a:r>
            <a:r>
              <a:rPr lang="zh-CN" altLang="zh-CN" dirty="0"/>
              <a:t>菜单</a:t>
            </a:r>
          </a:p>
        </p:txBody>
      </p:sp>
    </p:spTree>
    <p:extLst>
      <p:ext uri="{BB962C8B-B14F-4D97-AF65-F5344CB8AC3E}">
        <p14:creationId xmlns:p14="http://schemas.microsoft.com/office/powerpoint/2010/main" val="413440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11</a:t>
            </a:r>
            <a:r>
              <a:rPr lang="zh-CN" altLang="en-US" dirty="0"/>
              <a:t>章 </a:t>
            </a:r>
            <a:r>
              <a:rPr lang="en-US" altLang="zh-CN" dirty="0"/>
              <a:t>Story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11.1	Story</a:t>
            </a:r>
            <a:r>
              <a:rPr lang="zh-CN" altLang="en-US" dirty="0"/>
              <a:t>窗口</a:t>
            </a:r>
            <a:r>
              <a:rPr lang="zh-CN" altLang="en-US" dirty="0" smtClean="0"/>
              <a:t>简介</a:t>
            </a:r>
            <a:endParaRPr lang="en-US" altLang="zh-CN" dirty="0" smtClean="0"/>
          </a:p>
          <a:p>
            <a:r>
              <a:rPr lang="en-US" altLang="zh-CN" dirty="0"/>
              <a:t>11.2	Story</a:t>
            </a:r>
            <a:r>
              <a:rPr lang="zh-CN" altLang="en-US" dirty="0" smtClean="0"/>
              <a:t>工具</a:t>
            </a:r>
            <a:endParaRPr lang="en-US" altLang="zh-CN" dirty="0" smtClean="0"/>
          </a:p>
          <a:p>
            <a:r>
              <a:rPr lang="en-US" altLang="zh-CN" dirty="0"/>
              <a:t>11.3	</a:t>
            </a:r>
            <a:r>
              <a:rPr lang="zh-CN" altLang="en-US" dirty="0"/>
              <a:t>在</a:t>
            </a:r>
            <a:r>
              <a:rPr lang="en-US" altLang="zh-CN" dirty="0"/>
              <a:t>Character Animation Track</a:t>
            </a:r>
            <a:r>
              <a:rPr lang="zh-CN" altLang="en-US" dirty="0"/>
              <a:t>中进行动作</a:t>
            </a:r>
            <a:r>
              <a:rPr lang="zh-CN" altLang="en-US" dirty="0" smtClean="0"/>
              <a:t>剪辑</a:t>
            </a:r>
            <a:endParaRPr lang="en-US" altLang="zh-CN" dirty="0" smtClean="0"/>
          </a:p>
          <a:p>
            <a:r>
              <a:rPr lang="en-US" altLang="zh-CN" dirty="0"/>
              <a:t>11.4	</a:t>
            </a:r>
            <a:r>
              <a:rPr lang="zh-CN" altLang="en-US" dirty="0"/>
              <a:t>在</a:t>
            </a:r>
            <a:r>
              <a:rPr lang="en-US" altLang="zh-CN" dirty="0"/>
              <a:t>Character Animation Track</a:t>
            </a:r>
            <a:r>
              <a:rPr lang="zh-CN" altLang="en-US" dirty="0"/>
              <a:t>中进行动作</a:t>
            </a:r>
            <a:r>
              <a:rPr lang="zh-CN" altLang="en-US" dirty="0" smtClean="0"/>
              <a:t>连接</a:t>
            </a:r>
            <a:endParaRPr lang="en-US" altLang="zh-CN" dirty="0" smtClean="0"/>
          </a:p>
          <a:p>
            <a:r>
              <a:rPr lang="en-US" altLang="zh-CN" dirty="0"/>
              <a:t>11.5	</a:t>
            </a:r>
            <a:r>
              <a:rPr lang="zh-CN" altLang="en-US" dirty="0"/>
              <a:t>在</a:t>
            </a:r>
            <a:r>
              <a:rPr lang="en-US" altLang="zh-CN" dirty="0"/>
              <a:t>Character Animation Track</a:t>
            </a:r>
            <a:r>
              <a:rPr lang="zh-CN" altLang="en-US" dirty="0"/>
              <a:t>上编辑</a:t>
            </a:r>
            <a:r>
              <a:rPr lang="zh-CN" altLang="en-US" dirty="0" smtClean="0"/>
              <a:t>片段</a:t>
            </a:r>
            <a:endParaRPr lang="en-US" altLang="zh-CN" dirty="0" smtClean="0"/>
          </a:p>
          <a:p>
            <a:r>
              <a:rPr lang="en-US" altLang="zh-CN" dirty="0"/>
              <a:t>11.6	</a:t>
            </a:r>
            <a:r>
              <a:rPr lang="zh-CN" altLang="en-US" dirty="0"/>
              <a:t>使用</a:t>
            </a:r>
            <a:r>
              <a:rPr lang="en-US" altLang="zh-CN" dirty="0" err="1"/>
              <a:t>SubTrack</a:t>
            </a:r>
            <a:r>
              <a:rPr lang="zh-CN" altLang="en-US" dirty="0"/>
              <a:t>进行动作编辑与</a:t>
            </a:r>
            <a:r>
              <a:rPr lang="zh-CN" altLang="en-US" dirty="0" smtClean="0"/>
              <a:t>合成</a:t>
            </a:r>
            <a:endParaRPr lang="en-US" altLang="zh-CN" dirty="0" smtClean="0"/>
          </a:p>
          <a:p>
            <a:r>
              <a:rPr lang="en-US" altLang="zh-CN" dirty="0"/>
              <a:t>11.7	</a:t>
            </a:r>
            <a:r>
              <a:rPr lang="zh-CN" altLang="en-US" dirty="0"/>
              <a:t>使用</a:t>
            </a:r>
            <a:r>
              <a:rPr lang="en-US" altLang="zh-CN" dirty="0"/>
              <a:t>Command Track</a:t>
            </a:r>
            <a:r>
              <a:rPr lang="zh-CN" altLang="en-US" dirty="0"/>
              <a:t>和</a:t>
            </a:r>
            <a:r>
              <a:rPr lang="en-US" altLang="zh-CN" dirty="0"/>
              <a:t>Constraint Track</a:t>
            </a:r>
            <a:r>
              <a:rPr lang="zh-CN" altLang="en-US" dirty="0"/>
              <a:t>来</a:t>
            </a:r>
            <a:r>
              <a:rPr lang="zh-CN" altLang="en-US" dirty="0" smtClean="0"/>
              <a:t>控制对象</a:t>
            </a:r>
            <a:endParaRPr lang="en-US" altLang="zh-CN" dirty="0" smtClean="0"/>
          </a:p>
          <a:p>
            <a:r>
              <a:rPr lang="en-US" altLang="zh-CN" dirty="0"/>
              <a:t>11.8	</a:t>
            </a:r>
            <a:r>
              <a:rPr lang="zh-CN" altLang="en-US" dirty="0"/>
              <a:t>使用</a:t>
            </a:r>
            <a:r>
              <a:rPr lang="en-US" altLang="zh-CN" dirty="0"/>
              <a:t>Shot Track</a:t>
            </a:r>
            <a:r>
              <a:rPr lang="zh-CN" altLang="en-US" dirty="0"/>
              <a:t>来实现机位</a:t>
            </a:r>
            <a:r>
              <a:rPr lang="zh-CN" altLang="en-US" dirty="0" smtClean="0"/>
              <a:t>切换</a:t>
            </a:r>
            <a:endParaRPr lang="en-US" altLang="zh-CN" dirty="0" smtClean="0"/>
          </a:p>
          <a:p>
            <a:r>
              <a:rPr lang="en-US" altLang="zh-CN" dirty="0"/>
              <a:t>11.9	</a:t>
            </a:r>
            <a:r>
              <a:rPr lang="en-US" altLang="zh-CN" dirty="0" err="1"/>
              <a:t>VideoTrack</a:t>
            </a:r>
            <a:r>
              <a:rPr lang="zh-CN" altLang="en-US" dirty="0"/>
              <a:t>和</a:t>
            </a:r>
            <a:r>
              <a:rPr lang="en-US" altLang="zh-CN" dirty="0"/>
              <a:t>Audio </a:t>
            </a:r>
            <a:r>
              <a:rPr lang="en-US" altLang="zh-CN" dirty="0" smtClean="0"/>
              <a:t>Track</a:t>
            </a:r>
          </a:p>
        </p:txBody>
      </p:sp>
    </p:spTree>
    <p:extLst>
      <p:ext uri="{BB962C8B-B14F-4D97-AF65-F5344CB8AC3E}">
        <p14:creationId xmlns:p14="http://schemas.microsoft.com/office/powerpoint/2010/main" val="381751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11.8</a:t>
            </a:r>
            <a:r>
              <a:rPr lang="en-US" altLang="zh-CN" dirty="0"/>
              <a:t>	</a:t>
            </a:r>
            <a:r>
              <a:rPr lang="zh-CN" altLang="en-US" dirty="0"/>
              <a:t>使用</a:t>
            </a:r>
            <a:r>
              <a:rPr lang="en-US" altLang="zh-CN" dirty="0"/>
              <a:t>Shot Track</a:t>
            </a:r>
            <a:r>
              <a:rPr lang="zh-CN" altLang="en-US" dirty="0"/>
              <a:t>来实现机位</a:t>
            </a:r>
            <a:r>
              <a:rPr lang="zh-CN" altLang="en-US" dirty="0" smtClean="0"/>
              <a:t>切换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pic>
        <p:nvPicPr>
          <p:cNvPr id="8294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027" y="2060848"/>
            <a:ext cx="5760000" cy="2204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3837664" y="4283804"/>
            <a:ext cx="14686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进入</a:t>
            </a:r>
            <a:r>
              <a:rPr lang="en-US" altLang="zh-CN" dirty="0"/>
              <a:t>Edit</a:t>
            </a:r>
            <a:r>
              <a:rPr lang="zh-CN" altLang="zh-CN" dirty="0"/>
              <a:t>模式</a:t>
            </a:r>
          </a:p>
        </p:txBody>
      </p:sp>
    </p:spTree>
    <p:extLst>
      <p:ext uri="{BB962C8B-B14F-4D97-AF65-F5344CB8AC3E}">
        <p14:creationId xmlns:p14="http://schemas.microsoft.com/office/powerpoint/2010/main" val="374071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11.8</a:t>
            </a:r>
            <a:r>
              <a:rPr lang="en-US" altLang="zh-CN" dirty="0"/>
              <a:t>	</a:t>
            </a:r>
            <a:r>
              <a:rPr lang="zh-CN" altLang="en-US" dirty="0"/>
              <a:t>使用</a:t>
            </a:r>
            <a:r>
              <a:rPr lang="en-US" altLang="zh-CN" dirty="0"/>
              <a:t>Shot Track</a:t>
            </a:r>
            <a:r>
              <a:rPr lang="zh-CN" altLang="en-US" dirty="0"/>
              <a:t>来实现机位</a:t>
            </a:r>
            <a:r>
              <a:rPr lang="zh-CN" altLang="en-US" dirty="0" smtClean="0"/>
              <a:t>切换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pic>
        <p:nvPicPr>
          <p:cNvPr id="9933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000" y="1772816"/>
            <a:ext cx="5760000" cy="2204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301460" y="4149080"/>
            <a:ext cx="25410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设置</a:t>
            </a:r>
            <a:r>
              <a:rPr lang="en-US" altLang="zh-CN" dirty="0"/>
              <a:t>Shot Track</a:t>
            </a:r>
            <a:r>
              <a:rPr lang="zh-CN" altLang="zh-CN" dirty="0"/>
              <a:t>切换方式</a:t>
            </a:r>
          </a:p>
        </p:txBody>
      </p:sp>
    </p:spTree>
    <p:extLst>
      <p:ext uri="{BB962C8B-B14F-4D97-AF65-F5344CB8AC3E}">
        <p14:creationId xmlns:p14="http://schemas.microsoft.com/office/powerpoint/2010/main" val="2513373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11.9</a:t>
            </a:r>
            <a:r>
              <a:rPr lang="en-US" altLang="zh-CN" dirty="0"/>
              <a:t>	</a:t>
            </a:r>
            <a:r>
              <a:rPr lang="en-US" altLang="zh-CN" dirty="0" err="1"/>
              <a:t>VideoTrack</a:t>
            </a:r>
            <a:r>
              <a:rPr lang="zh-CN" altLang="en-US" dirty="0"/>
              <a:t>和</a:t>
            </a:r>
            <a:r>
              <a:rPr lang="en-US" altLang="zh-CN" dirty="0"/>
              <a:t>Audio Track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pic>
        <p:nvPicPr>
          <p:cNvPr id="81921" name="Picture 1" descr="vtrac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263" y="1700807"/>
            <a:ext cx="3889474" cy="3786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2884679" y="5517232"/>
            <a:ext cx="33746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插入</a:t>
            </a:r>
            <a:r>
              <a:rPr lang="en-US" altLang="zh-CN" dirty="0"/>
              <a:t>Video Track/Audio Track</a:t>
            </a:r>
            <a:r>
              <a:rPr lang="zh-CN" altLang="zh-CN" dirty="0"/>
              <a:t>菜单</a:t>
            </a:r>
          </a:p>
        </p:txBody>
      </p:sp>
    </p:spTree>
    <p:extLst>
      <p:ext uri="{BB962C8B-B14F-4D97-AF65-F5344CB8AC3E}">
        <p14:creationId xmlns:p14="http://schemas.microsoft.com/office/powerpoint/2010/main" val="374071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11.9</a:t>
            </a:r>
            <a:r>
              <a:rPr lang="en-US" altLang="zh-CN" dirty="0"/>
              <a:t>	</a:t>
            </a:r>
            <a:r>
              <a:rPr lang="en-US" altLang="zh-CN" dirty="0" err="1"/>
              <a:t>VideoTrack</a:t>
            </a:r>
            <a:r>
              <a:rPr lang="zh-CN" altLang="en-US" dirty="0"/>
              <a:t>和</a:t>
            </a:r>
            <a:r>
              <a:rPr lang="en-US" altLang="zh-CN" dirty="0"/>
              <a:t>Audio Track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pic>
        <p:nvPicPr>
          <p:cNvPr id="10035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5482" y="1772816"/>
            <a:ext cx="6293035" cy="3140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2694723" y="4931876"/>
            <a:ext cx="3754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dirty="0"/>
              <a:t>Video/Audio Track</a:t>
            </a:r>
            <a:r>
              <a:rPr lang="zh-CN" altLang="zh-CN" dirty="0"/>
              <a:t>和</a:t>
            </a:r>
            <a:r>
              <a:rPr lang="en-US" altLang="zh-CN" dirty="0"/>
              <a:t>Video/Audio Clip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129707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11.1	Story</a:t>
            </a:r>
            <a:r>
              <a:rPr lang="zh-CN" altLang="en-US" dirty="0"/>
              <a:t>窗口</a:t>
            </a:r>
            <a:r>
              <a:rPr lang="zh-CN" altLang="en-US" dirty="0" smtClean="0"/>
              <a:t>简介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pic>
        <p:nvPicPr>
          <p:cNvPr id="43014" name="Picture 6" descr="stor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191" y="2132856"/>
            <a:ext cx="8055618" cy="3439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3338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11.1	Story</a:t>
            </a:r>
            <a:r>
              <a:rPr lang="zh-CN" altLang="en-US" dirty="0"/>
              <a:t>窗口</a:t>
            </a:r>
            <a:r>
              <a:rPr lang="zh-CN" altLang="en-US" dirty="0" smtClean="0"/>
              <a:t>简介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885663968"/>
              </p:ext>
            </p:extLst>
          </p:nvPr>
        </p:nvGraphicFramePr>
        <p:xfrm>
          <a:off x="467544" y="1412776"/>
          <a:ext cx="8208911" cy="437706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58733"/>
                <a:gridCol w="5350178"/>
              </a:tblGrid>
              <a:tr h="3480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类型</a:t>
                      </a:r>
                      <a:endParaRPr lang="zh-CN" sz="24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功能</a:t>
                      </a:r>
                      <a:endParaRPr lang="zh-CN" sz="24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68580" marR="68580" marT="0" marB="0"/>
                </a:tc>
              </a:tr>
              <a:tr h="3480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800" kern="100">
                          <a:effectLst/>
                        </a:rPr>
                        <a:t>Folder</a:t>
                      </a:r>
                      <a:endParaRPr lang="zh-CN" sz="24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即文件夹，可以容纳多个</a:t>
                      </a:r>
                      <a:r>
                        <a:rPr lang="x-none" sz="1800" kern="100">
                          <a:effectLst/>
                        </a:rPr>
                        <a:t>Tracks</a:t>
                      </a:r>
                      <a:r>
                        <a:rPr lang="zh-CN" sz="1800" kern="100">
                          <a:effectLst/>
                        </a:rPr>
                        <a:t>。</a:t>
                      </a:r>
                      <a:endParaRPr lang="zh-CN" sz="24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68580" marR="68580" marT="0" marB="0"/>
                </a:tc>
              </a:tr>
              <a:tr h="3480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800" kern="100">
                          <a:effectLst/>
                        </a:rPr>
                        <a:t>Shot Track</a:t>
                      </a:r>
                      <a:endParaRPr lang="zh-CN" sz="24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用于创建在多个摄像机位之间进行切换。</a:t>
                      </a:r>
                      <a:endParaRPr lang="zh-CN" sz="24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68580" marR="68580" marT="0" marB="0"/>
                </a:tc>
              </a:tr>
              <a:tr h="6960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800" kern="100">
                          <a:effectLst/>
                        </a:rPr>
                        <a:t>Generic Animation Track</a:t>
                      </a:r>
                      <a:endParaRPr lang="zh-CN" sz="24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用于为普通对象如立方体等创建移动、旋转和缩放等关键帧动画。</a:t>
                      </a:r>
                      <a:endParaRPr lang="zh-CN" sz="24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68580" marR="68580" marT="0" marB="0"/>
                </a:tc>
              </a:tr>
              <a:tr h="3480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800" kern="100">
                          <a:effectLst/>
                        </a:rPr>
                        <a:t>Character Animation Track</a:t>
                      </a:r>
                      <a:endParaRPr lang="zh-CN" sz="24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用于以关键帧或者动作文件来创建角色动画。</a:t>
                      </a:r>
                      <a:endParaRPr lang="zh-CN" sz="24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68580" marR="68580" marT="0" marB="0"/>
                </a:tc>
              </a:tr>
              <a:tr h="3480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800" kern="100">
                          <a:effectLst/>
                        </a:rPr>
                        <a:t>Camera Animation Track</a:t>
                      </a:r>
                      <a:endParaRPr lang="zh-CN" sz="24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用于创建摄像机动画。</a:t>
                      </a:r>
                      <a:endParaRPr lang="zh-CN" sz="24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68580" marR="68580" marT="0" marB="0"/>
                </a:tc>
              </a:tr>
              <a:tr h="3480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800" kern="100">
                          <a:effectLst/>
                        </a:rPr>
                        <a:t>Video Track</a:t>
                      </a:r>
                      <a:endParaRPr lang="zh-CN" sz="24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用于创建视频片段。</a:t>
                      </a:r>
                      <a:endParaRPr lang="zh-CN" sz="24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68580" marR="68580" marT="0" marB="0"/>
                </a:tc>
              </a:tr>
              <a:tr h="3480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800" kern="100">
                          <a:effectLst/>
                        </a:rPr>
                        <a:t>Audio Track</a:t>
                      </a:r>
                      <a:endParaRPr lang="zh-CN" sz="24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用于创建音频片段。</a:t>
                      </a:r>
                      <a:endParaRPr lang="zh-CN" sz="24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68580" marR="68580" marT="0" marB="0"/>
                </a:tc>
              </a:tr>
              <a:tr h="6960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800" kern="100">
                          <a:effectLst/>
                        </a:rPr>
                        <a:t>Command Track</a:t>
                      </a:r>
                      <a:endParaRPr lang="zh-CN" sz="24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用于在特定的帧显示或者隐藏模型。也可以用于引导外部应用。</a:t>
                      </a:r>
                      <a:endParaRPr lang="zh-CN" sz="24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68580" marR="68580" marT="0" marB="0"/>
                </a:tc>
              </a:tr>
              <a:tr h="348039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x-none" sz="1800" kern="100">
                          <a:effectLst/>
                        </a:rPr>
                        <a:t>Constraint Track</a:t>
                      </a:r>
                      <a:endParaRPr lang="zh-CN" sz="2400" kern="10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用于创建约束。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Microsoft Himalaya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3531490" y="5939988"/>
            <a:ext cx="20810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x-none" altLang="zh-CN" dirty="0"/>
              <a:t>Track</a:t>
            </a:r>
            <a:r>
              <a:rPr lang="zh-CN" altLang="zh-CN" dirty="0"/>
              <a:t>的分类与功能</a:t>
            </a:r>
          </a:p>
        </p:txBody>
      </p:sp>
    </p:spTree>
    <p:extLst>
      <p:ext uri="{BB962C8B-B14F-4D97-AF65-F5344CB8AC3E}">
        <p14:creationId xmlns:p14="http://schemas.microsoft.com/office/powerpoint/2010/main" val="2976595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11.2</a:t>
            </a:r>
            <a:r>
              <a:rPr lang="en-US" altLang="zh-CN" dirty="0"/>
              <a:t>	Story</a:t>
            </a:r>
            <a:r>
              <a:rPr lang="zh-CN" altLang="en-US" dirty="0" smtClean="0"/>
              <a:t>工具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pic>
        <p:nvPicPr>
          <p:cNvPr id="89089" name="Picture 1" descr="http://docs.autodesk.com/MOBPRO/2016/ENU/images/GUID-44807D0B-C940-48BC-9B77-730F9BF7B97D-low.pn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11" y="2433626"/>
            <a:ext cx="9000000" cy="275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879118" y="3244334"/>
            <a:ext cx="1385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dirty="0"/>
              <a:t>Story</a:t>
            </a:r>
            <a:r>
              <a:rPr lang="zh-CN" altLang="zh-CN" dirty="0"/>
              <a:t>工具栏</a:t>
            </a:r>
          </a:p>
        </p:txBody>
      </p:sp>
    </p:spTree>
    <p:extLst>
      <p:ext uri="{BB962C8B-B14F-4D97-AF65-F5344CB8AC3E}">
        <p14:creationId xmlns:p14="http://schemas.microsoft.com/office/powerpoint/2010/main" val="2851269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11.3</a:t>
            </a:r>
            <a:r>
              <a:rPr lang="en-US" altLang="zh-CN" dirty="0"/>
              <a:t>	</a:t>
            </a:r>
            <a:r>
              <a:rPr lang="zh-CN" altLang="en-US" dirty="0"/>
              <a:t>在</a:t>
            </a:r>
            <a:r>
              <a:rPr lang="en-US" altLang="zh-CN" dirty="0"/>
              <a:t>Character Animation Track</a:t>
            </a:r>
            <a:r>
              <a:rPr lang="zh-CN" altLang="en-US" dirty="0"/>
              <a:t>中进行动作</a:t>
            </a:r>
            <a:r>
              <a:rPr lang="zh-CN" altLang="en-US" dirty="0" smtClean="0"/>
              <a:t>剪辑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pic>
        <p:nvPicPr>
          <p:cNvPr id="88065" name="Picture 1" descr="inserttrac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3512" y="1196752"/>
            <a:ext cx="5416976" cy="4355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2998813" y="5723964"/>
            <a:ext cx="3146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插入</a:t>
            </a:r>
            <a:r>
              <a:rPr lang="en-US" altLang="zh-CN" dirty="0"/>
              <a:t>Character Animation Track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851269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11.3</a:t>
            </a:r>
            <a:r>
              <a:rPr lang="en-US" altLang="zh-CN" dirty="0"/>
              <a:t>	</a:t>
            </a:r>
            <a:r>
              <a:rPr lang="zh-CN" altLang="en-US" dirty="0"/>
              <a:t>在</a:t>
            </a:r>
            <a:r>
              <a:rPr lang="en-US" altLang="zh-CN" dirty="0"/>
              <a:t>Character Animation Track</a:t>
            </a:r>
            <a:r>
              <a:rPr lang="zh-CN" altLang="en-US" dirty="0"/>
              <a:t>中进行动作</a:t>
            </a:r>
            <a:r>
              <a:rPr lang="zh-CN" altLang="en-US" dirty="0" smtClean="0"/>
              <a:t>剪辑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pic>
        <p:nvPicPr>
          <p:cNvPr id="90114" name="Picture 2" descr="storych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2000" y="1700808"/>
            <a:ext cx="6480000" cy="3165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2537148" y="4931876"/>
            <a:ext cx="4069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在</a:t>
            </a:r>
            <a:r>
              <a:rPr lang="en-US" altLang="zh-CN" dirty="0"/>
              <a:t>Character Animation Track</a:t>
            </a:r>
            <a:r>
              <a:rPr lang="zh-CN" altLang="zh-CN" dirty="0"/>
              <a:t>上选择角色</a:t>
            </a:r>
          </a:p>
        </p:txBody>
      </p:sp>
    </p:spTree>
    <p:extLst>
      <p:ext uri="{BB962C8B-B14F-4D97-AF65-F5344CB8AC3E}">
        <p14:creationId xmlns:p14="http://schemas.microsoft.com/office/powerpoint/2010/main" val="3529985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11.3</a:t>
            </a:r>
            <a:r>
              <a:rPr lang="en-US" altLang="zh-CN" dirty="0"/>
              <a:t>	</a:t>
            </a:r>
            <a:r>
              <a:rPr lang="zh-CN" altLang="en-US" dirty="0"/>
              <a:t>在</a:t>
            </a:r>
            <a:r>
              <a:rPr lang="en-US" altLang="zh-CN" dirty="0"/>
              <a:t>Character Animation Track</a:t>
            </a:r>
            <a:r>
              <a:rPr lang="zh-CN" altLang="en-US" dirty="0"/>
              <a:t>中进行动作</a:t>
            </a:r>
            <a:r>
              <a:rPr lang="zh-CN" altLang="en-US" dirty="0" smtClean="0"/>
              <a:t>剪辑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pic>
        <p:nvPicPr>
          <p:cNvPr id="9113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2000" y="1700808"/>
            <a:ext cx="6480000" cy="3251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2306315" y="4931876"/>
            <a:ext cx="45313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在</a:t>
            </a:r>
            <a:r>
              <a:rPr lang="en-US" altLang="zh-CN" dirty="0"/>
              <a:t>Character Animation Track</a:t>
            </a:r>
            <a:r>
              <a:rPr lang="zh-CN" altLang="zh-CN" dirty="0"/>
              <a:t>上插入动作文件</a:t>
            </a:r>
          </a:p>
        </p:txBody>
      </p:sp>
    </p:spTree>
    <p:extLst>
      <p:ext uri="{BB962C8B-B14F-4D97-AF65-F5344CB8AC3E}">
        <p14:creationId xmlns:p14="http://schemas.microsoft.com/office/powerpoint/2010/main" val="4241101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11.3</a:t>
            </a:r>
            <a:r>
              <a:rPr lang="en-US" altLang="zh-CN" dirty="0"/>
              <a:t>	</a:t>
            </a:r>
            <a:r>
              <a:rPr lang="zh-CN" altLang="en-US" dirty="0"/>
              <a:t>在</a:t>
            </a:r>
            <a:r>
              <a:rPr lang="en-US" altLang="zh-CN" dirty="0"/>
              <a:t>Character Animation Track</a:t>
            </a:r>
            <a:r>
              <a:rPr lang="zh-CN" altLang="en-US" dirty="0"/>
              <a:t>中进行动作</a:t>
            </a:r>
            <a:r>
              <a:rPr lang="zh-CN" altLang="en-US" dirty="0" smtClean="0"/>
              <a:t>剪辑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pic>
        <p:nvPicPr>
          <p:cNvPr id="9216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2000" y="1700808"/>
            <a:ext cx="6480000" cy="3068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3556337" y="485986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插入其他动作文件</a:t>
            </a:r>
          </a:p>
        </p:txBody>
      </p:sp>
    </p:spTree>
    <p:extLst>
      <p:ext uri="{BB962C8B-B14F-4D97-AF65-F5344CB8AC3E}">
        <p14:creationId xmlns:p14="http://schemas.microsoft.com/office/powerpoint/2010/main" val="3825253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质朴">
  <a:themeElements>
    <a:clrScheme name="质朴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质朴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质朴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993</TotalTime>
  <Words>219</Words>
  <Application>Microsoft Office PowerPoint</Application>
  <PresentationFormat>全屏显示(4:3)</PresentationFormat>
  <Paragraphs>72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质朴</vt:lpstr>
      <vt:lpstr>第11章 Story</vt:lpstr>
      <vt:lpstr>第11章 Story</vt:lpstr>
      <vt:lpstr>11.1 Story窗口简介</vt:lpstr>
      <vt:lpstr>11.1 Story窗口简介</vt:lpstr>
      <vt:lpstr>11.2 Story工具</vt:lpstr>
      <vt:lpstr>11.3 在Character Animation Track中进行动作剪辑</vt:lpstr>
      <vt:lpstr>11.3 在Character Animation Track中进行动作剪辑</vt:lpstr>
      <vt:lpstr>11.3 在Character Animation Track中进行动作剪辑</vt:lpstr>
      <vt:lpstr>11.3 在Character Animation Track中进行动作剪辑</vt:lpstr>
      <vt:lpstr>11.3 在Character Animation Track中进行动作剪辑</vt:lpstr>
      <vt:lpstr>11.4 在Character Animation Track中进行动作连接</vt:lpstr>
      <vt:lpstr>11.4 在Character Animation Track中进行动作连接</vt:lpstr>
      <vt:lpstr>11.4 在Character Animation Track中进行动作连接</vt:lpstr>
      <vt:lpstr>11.5 在Character Animation Track上编辑片段</vt:lpstr>
      <vt:lpstr>11.5 在Character Animation Track上编辑片段</vt:lpstr>
      <vt:lpstr>11.6 使用SubTrack进行动作编辑与合成</vt:lpstr>
      <vt:lpstr>11.6 使用SubTrack进行动作编辑与合成</vt:lpstr>
      <vt:lpstr>11.7 使用Command Track和Constraint</vt:lpstr>
      <vt:lpstr>11.7 使用Command Track和Constraint</vt:lpstr>
      <vt:lpstr>11.8 使用Shot Track来实现机位切换</vt:lpstr>
      <vt:lpstr>11.8 使用Shot Track来实现机位切换</vt:lpstr>
      <vt:lpstr>11.9 VideoTrack和Audio Track</vt:lpstr>
      <vt:lpstr>11.9 VideoTrack和Audio Track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概述</dc:title>
  <dc:creator>chenming</dc:creator>
  <cp:lastModifiedBy>chenming</cp:lastModifiedBy>
  <cp:revision>110</cp:revision>
  <dcterms:created xsi:type="dcterms:W3CDTF">2017-11-23T07:47:11Z</dcterms:created>
  <dcterms:modified xsi:type="dcterms:W3CDTF">2017-11-28T16:55:33Z</dcterms:modified>
</cp:coreProperties>
</file>