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7" r:id="rId10"/>
    <p:sldId id="263" r:id="rId11"/>
    <p:sldId id="268" r:id="rId12"/>
    <p:sldId id="264" r:id="rId13"/>
    <p:sldId id="269" r:id="rId14"/>
    <p:sldId id="265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67" autoAdjust="0"/>
  </p:normalViewPr>
  <p:slideViewPr>
    <p:cSldViewPr>
      <p:cViewPr>
        <p:scale>
          <a:sx n="100" d="100"/>
          <a:sy n="100" d="100"/>
        </p:scale>
        <p:origin x="-1308" y="-180"/>
      </p:cViewPr>
      <p:guideLst>
        <p:guide orient="horz" pos="188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矩形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第</a:t>
            </a:r>
            <a:r>
              <a:rPr lang="en-US" altLang="zh-CN" b="1" dirty="0"/>
              <a:t>8</a:t>
            </a:r>
            <a:r>
              <a:rPr lang="zh-CN" altLang="en-US" b="1" dirty="0"/>
              <a:t>章 动捕数据和角色的结合</a:t>
            </a:r>
            <a:endParaRPr lang="zh-CN" altLang="zh-CN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8.6	</a:t>
            </a:r>
            <a:r>
              <a:rPr lang="zh-CN" altLang="zh-CN" dirty="0"/>
              <a:t>删除多余数据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9155" name="图片 1229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5" t="549" r="18494" b="31529"/>
          <a:stretch>
            <a:fillRect/>
          </a:stretch>
        </p:blipFill>
        <p:spPr bwMode="auto">
          <a:xfrm>
            <a:off x="1233447" y="1628800"/>
            <a:ext cx="6677105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749471" y="5661248"/>
            <a:ext cx="1584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Schematic</a:t>
            </a:r>
            <a:r>
              <a:rPr lang="zh-CN" altLang="zh-CN" dirty="0"/>
              <a:t>视图</a:t>
            </a:r>
          </a:p>
        </p:txBody>
      </p:sp>
    </p:spTree>
    <p:extLst>
      <p:ext uri="{BB962C8B-B14F-4D97-AF65-F5344CB8AC3E}">
        <p14:creationId xmlns:p14="http://schemas.microsoft.com/office/powerpoint/2010/main" val="218300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8.6	</a:t>
            </a:r>
            <a:r>
              <a:rPr lang="zh-CN" altLang="zh-CN" dirty="0"/>
              <a:t>删除多余数据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9155" name="图片 1229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5" t="549" r="18494" b="31529"/>
          <a:stretch>
            <a:fillRect/>
          </a:stretch>
        </p:blipFill>
        <p:spPr bwMode="auto">
          <a:xfrm>
            <a:off x="1233447" y="1628800"/>
            <a:ext cx="6677105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749471" y="5661248"/>
            <a:ext cx="1584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Schematic</a:t>
            </a:r>
            <a:r>
              <a:rPr lang="zh-CN" altLang="zh-CN" dirty="0"/>
              <a:t>视图</a:t>
            </a:r>
          </a:p>
        </p:txBody>
      </p:sp>
    </p:spTree>
    <p:extLst>
      <p:ext uri="{BB962C8B-B14F-4D97-AF65-F5344CB8AC3E}">
        <p14:creationId xmlns:p14="http://schemas.microsoft.com/office/powerpoint/2010/main" val="53982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8.7	</a:t>
            </a:r>
            <a:r>
              <a:rPr lang="zh-CN" altLang="zh-CN" dirty="0"/>
              <a:t>多个角色的处理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0179" name="图片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5" t="6715" r="14339" b="24373"/>
          <a:stretch>
            <a:fillRect/>
          </a:stretch>
        </p:blipFill>
        <p:spPr bwMode="auto">
          <a:xfrm>
            <a:off x="562494" y="1628800"/>
            <a:ext cx="8019012" cy="4211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300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8.7	</a:t>
            </a:r>
            <a:r>
              <a:rPr lang="zh-CN" altLang="zh-CN" dirty="0"/>
              <a:t>多个角色的处理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0178" name="图片 123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5" t="9027" r="22466" b="27565"/>
          <a:stretch>
            <a:fillRect/>
          </a:stretch>
        </p:blipFill>
        <p:spPr bwMode="auto">
          <a:xfrm>
            <a:off x="839876" y="1484784"/>
            <a:ext cx="7464248" cy="4467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686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8.8	</a:t>
            </a:r>
            <a:r>
              <a:rPr lang="zh-CN" altLang="zh-CN" dirty="0"/>
              <a:t>仅有</a:t>
            </a:r>
            <a:r>
              <a:rPr lang="en-US" altLang="zh-CN" dirty="0"/>
              <a:t>Marker</a:t>
            </a:r>
            <a:r>
              <a:rPr lang="zh-CN" altLang="zh-CN" dirty="0"/>
              <a:t>点的动作捕捉文件处理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1202" name="Picture 2" descr="ac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765" y="1556792"/>
            <a:ext cx="732447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973918" y="5805264"/>
            <a:ext cx="1196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创建</a:t>
            </a:r>
            <a:r>
              <a:rPr lang="en-US" altLang="zh-CN" dirty="0"/>
              <a:t>Actor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3456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8.8	</a:t>
            </a:r>
            <a:r>
              <a:rPr lang="zh-CN" altLang="zh-CN" dirty="0"/>
              <a:t>仅有</a:t>
            </a:r>
            <a:r>
              <a:rPr lang="en-US" altLang="zh-CN" dirty="0"/>
              <a:t>Marker</a:t>
            </a:r>
            <a:r>
              <a:rPr lang="zh-CN" altLang="zh-CN" dirty="0"/>
              <a:t>点的动作捕捉文件处理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22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1"/>
          <a:stretch>
            <a:fillRect/>
          </a:stretch>
        </p:blipFill>
        <p:spPr bwMode="auto">
          <a:xfrm>
            <a:off x="3527884" y="1340768"/>
            <a:ext cx="2088232" cy="414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43708" y="5626546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dirty="0"/>
              <a:t>在</a:t>
            </a:r>
            <a:r>
              <a:rPr lang="en-US" altLang="zh-CN" dirty="0"/>
              <a:t>Character Control</a:t>
            </a:r>
            <a:r>
              <a:rPr lang="zh-CN" altLang="zh-CN" dirty="0"/>
              <a:t>窗口中选择</a:t>
            </a:r>
            <a:r>
              <a:rPr lang="en-US" altLang="zh-CN" dirty="0"/>
              <a:t>Actor</a:t>
            </a:r>
            <a:r>
              <a:rPr lang="zh-CN" altLang="zh-CN" dirty="0"/>
              <a:t>身体部位</a:t>
            </a:r>
          </a:p>
        </p:txBody>
      </p:sp>
    </p:spTree>
    <p:extLst>
      <p:ext uri="{BB962C8B-B14F-4D97-AF65-F5344CB8AC3E}">
        <p14:creationId xmlns:p14="http://schemas.microsoft.com/office/powerpoint/2010/main" val="147775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8.8	</a:t>
            </a:r>
            <a:r>
              <a:rPr lang="zh-CN" altLang="zh-CN" dirty="0"/>
              <a:t>仅有</a:t>
            </a:r>
            <a:r>
              <a:rPr lang="en-US" altLang="zh-CN" dirty="0"/>
              <a:t>Marker</a:t>
            </a:r>
            <a:r>
              <a:rPr lang="zh-CN" altLang="zh-CN" dirty="0"/>
              <a:t>点的动作捕捉文件处理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3250" name="Picture 2" descr="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29" y="1412775"/>
            <a:ext cx="3507167" cy="374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000659" y="5301208"/>
            <a:ext cx="2793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调整</a:t>
            </a:r>
            <a:r>
              <a:rPr lang="en-US" altLang="zh-CN" dirty="0"/>
              <a:t>Marker</a:t>
            </a:r>
            <a:r>
              <a:rPr lang="zh-CN" altLang="zh-CN" dirty="0"/>
              <a:t>点和</a:t>
            </a:r>
            <a:r>
              <a:rPr lang="en-US" altLang="zh-CN" dirty="0"/>
              <a:t>Actor</a:t>
            </a:r>
            <a:r>
              <a:rPr lang="zh-CN" altLang="zh-CN" dirty="0"/>
              <a:t>位置</a:t>
            </a:r>
          </a:p>
        </p:txBody>
      </p:sp>
      <p:pic>
        <p:nvPicPr>
          <p:cNvPr id="53251" name="Picture 3" descr="siz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2775"/>
            <a:ext cx="3506777" cy="37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750814" y="5301208"/>
            <a:ext cx="2013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调整</a:t>
            </a:r>
            <a:r>
              <a:rPr lang="en-US" altLang="zh-CN" dirty="0"/>
              <a:t>Marker</a:t>
            </a:r>
            <a:r>
              <a:rPr lang="zh-CN" altLang="zh-CN" dirty="0"/>
              <a:t>点大小</a:t>
            </a:r>
          </a:p>
        </p:txBody>
      </p:sp>
    </p:spTree>
    <p:extLst>
      <p:ext uri="{BB962C8B-B14F-4D97-AF65-F5344CB8AC3E}">
        <p14:creationId xmlns:p14="http://schemas.microsoft.com/office/powerpoint/2010/main" val="96040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8.8	</a:t>
            </a:r>
            <a:r>
              <a:rPr lang="zh-CN" altLang="zh-CN" dirty="0"/>
              <a:t>仅有</a:t>
            </a:r>
            <a:r>
              <a:rPr lang="en-US" altLang="zh-CN" dirty="0"/>
              <a:t>Marker</a:t>
            </a:r>
            <a:r>
              <a:rPr lang="zh-CN" altLang="zh-CN" dirty="0"/>
              <a:t>点的动作捕捉文件处理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42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"/>
          <a:stretch>
            <a:fillRect/>
          </a:stretch>
        </p:blipFill>
        <p:spPr bwMode="auto">
          <a:xfrm>
            <a:off x="797929" y="1484784"/>
            <a:ext cx="7548142" cy="371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732892" y="5445224"/>
            <a:ext cx="16782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添加</a:t>
            </a:r>
            <a:r>
              <a:rPr lang="en-US" altLang="zh-CN" dirty="0"/>
              <a:t>Marker Set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0475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8.8	</a:t>
            </a:r>
            <a:r>
              <a:rPr lang="zh-CN" altLang="zh-CN" dirty="0"/>
              <a:t>仅有</a:t>
            </a:r>
            <a:r>
              <a:rPr lang="en-US" altLang="zh-CN" dirty="0"/>
              <a:t>Marker</a:t>
            </a:r>
            <a:r>
              <a:rPr lang="zh-CN" altLang="zh-CN" dirty="0"/>
              <a:t>点的动作捕捉文件处理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52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"/>
          <a:stretch>
            <a:fillRect/>
          </a:stretch>
        </p:blipFill>
        <p:spPr bwMode="auto">
          <a:xfrm>
            <a:off x="215516" y="2060848"/>
            <a:ext cx="8712968" cy="2472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501254" y="4869160"/>
            <a:ext cx="4137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在</a:t>
            </a:r>
            <a:r>
              <a:rPr lang="en-US" altLang="zh-CN" dirty="0"/>
              <a:t>Character Setting</a:t>
            </a:r>
            <a:r>
              <a:rPr lang="zh-CN" altLang="zh-CN" dirty="0"/>
              <a:t>中设置角色驱动方式</a:t>
            </a:r>
          </a:p>
        </p:txBody>
      </p:sp>
    </p:spTree>
    <p:extLst>
      <p:ext uri="{BB962C8B-B14F-4D97-AF65-F5344CB8AC3E}">
        <p14:creationId xmlns:p14="http://schemas.microsoft.com/office/powerpoint/2010/main" val="31263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8</a:t>
            </a:r>
            <a:r>
              <a:rPr lang="zh-CN" altLang="en-US" dirty="0"/>
              <a:t>章 动捕数据和角色的结合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8.1	</a:t>
            </a:r>
            <a:r>
              <a:rPr lang="zh-CN" altLang="en-US" dirty="0"/>
              <a:t>角色和拍摄数据的导</a:t>
            </a:r>
            <a:r>
              <a:rPr lang="zh-CN" altLang="en-US" dirty="0" smtClean="0"/>
              <a:t>入</a:t>
            </a:r>
            <a:endParaRPr lang="en-US" altLang="zh-CN" dirty="0" smtClean="0"/>
          </a:p>
          <a:p>
            <a:r>
              <a:rPr lang="en-US" altLang="zh-CN" dirty="0"/>
              <a:t>8.2	</a:t>
            </a:r>
            <a:r>
              <a:rPr lang="zh-CN" altLang="en-US" dirty="0"/>
              <a:t>过滤动捕</a:t>
            </a:r>
            <a:r>
              <a:rPr lang="zh-CN" altLang="en-US" dirty="0" smtClean="0"/>
              <a:t>数据</a:t>
            </a:r>
            <a:endParaRPr lang="en-US" altLang="zh-CN" dirty="0" smtClean="0"/>
          </a:p>
          <a:p>
            <a:r>
              <a:rPr lang="en-US" altLang="zh-CN" dirty="0"/>
              <a:t>8.3	</a:t>
            </a:r>
            <a:r>
              <a:rPr lang="zh-CN" altLang="en-US" dirty="0"/>
              <a:t>定义</a:t>
            </a:r>
            <a:r>
              <a:rPr lang="zh-CN" altLang="en-US" dirty="0" smtClean="0"/>
              <a:t>角色</a:t>
            </a:r>
            <a:endParaRPr lang="en-US" altLang="zh-CN" dirty="0" smtClean="0"/>
          </a:p>
          <a:p>
            <a:r>
              <a:rPr lang="en-US" altLang="zh-CN" dirty="0"/>
              <a:t>8.4	</a:t>
            </a:r>
            <a:r>
              <a:rPr lang="zh-CN" altLang="zh-CN" dirty="0"/>
              <a:t>用拍摄数据驱动</a:t>
            </a:r>
            <a:r>
              <a:rPr lang="zh-CN" altLang="zh-CN" dirty="0" smtClean="0"/>
              <a:t>角色</a:t>
            </a:r>
            <a:endParaRPr lang="en-US" altLang="zh-CN" dirty="0" smtClean="0"/>
          </a:p>
          <a:p>
            <a:r>
              <a:rPr lang="en-US" altLang="zh-CN" dirty="0"/>
              <a:t>8.5	</a:t>
            </a:r>
            <a:r>
              <a:rPr lang="zh-CN" altLang="zh-CN" dirty="0"/>
              <a:t>烘焙</a:t>
            </a:r>
            <a:r>
              <a:rPr lang="zh-CN" altLang="zh-CN" dirty="0" smtClean="0"/>
              <a:t>数据</a:t>
            </a:r>
            <a:endParaRPr lang="en-US" altLang="zh-CN" dirty="0" smtClean="0"/>
          </a:p>
          <a:p>
            <a:r>
              <a:rPr lang="en-US" altLang="zh-CN" dirty="0"/>
              <a:t>8.6	</a:t>
            </a:r>
            <a:r>
              <a:rPr lang="zh-CN" altLang="zh-CN" dirty="0"/>
              <a:t>删除多余</a:t>
            </a:r>
            <a:r>
              <a:rPr lang="zh-CN" altLang="zh-CN" dirty="0" smtClean="0"/>
              <a:t>数据</a:t>
            </a:r>
            <a:endParaRPr lang="en-US" altLang="zh-CN" dirty="0" smtClean="0"/>
          </a:p>
          <a:p>
            <a:r>
              <a:rPr lang="en-US" altLang="zh-CN" dirty="0"/>
              <a:t>8.7	</a:t>
            </a:r>
            <a:r>
              <a:rPr lang="zh-CN" altLang="zh-CN" dirty="0"/>
              <a:t>多个角色的</a:t>
            </a:r>
            <a:r>
              <a:rPr lang="zh-CN" altLang="zh-CN" dirty="0" smtClean="0"/>
              <a:t>处理</a:t>
            </a:r>
            <a:endParaRPr lang="en-US" altLang="zh-CN" dirty="0" smtClean="0"/>
          </a:p>
          <a:p>
            <a:r>
              <a:rPr lang="en-US" altLang="zh-CN" dirty="0"/>
              <a:t>8.8	</a:t>
            </a:r>
            <a:r>
              <a:rPr lang="zh-CN" altLang="zh-CN" dirty="0"/>
              <a:t>仅有</a:t>
            </a:r>
            <a:r>
              <a:rPr lang="en-US" altLang="zh-CN" dirty="0"/>
              <a:t>Marker</a:t>
            </a:r>
            <a:r>
              <a:rPr lang="zh-CN" altLang="zh-CN" dirty="0"/>
              <a:t>点的动作捕捉文件</a:t>
            </a:r>
            <a:r>
              <a:rPr lang="zh-CN" altLang="zh-CN" dirty="0" smtClean="0"/>
              <a:t>处理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5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8.1	</a:t>
            </a:r>
            <a:r>
              <a:rPr lang="zh-CN" altLang="en-US" dirty="0"/>
              <a:t>角色和拍摄数据的导入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3010" name="图片 122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0" t="4623" r="19998" b="30428"/>
          <a:stretch>
            <a:fillRect/>
          </a:stretch>
        </p:blipFill>
        <p:spPr bwMode="auto">
          <a:xfrm>
            <a:off x="1014804" y="1772816"/>
            <a:ext cx="7114391" cy="431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3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8.2	</a:t>
            </a:r>
            <a:r>
              <a:rPr lang="zh-CN" altLang="en-US" dirty="0"/>
              <a:t>过滤动捕数据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4034" name="Picture 2" descr="fil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144" y="1412776"/>
            <a:ext cx="5051711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300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8.3	</a:t>
            </a:r>
            <a:r>
              <a:rPr lang="zh-CN" altLang="en-US" dirty="0"/>
              <a:t>定义角色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5058" name="Picture 2" descr="r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874" y="1294334"/>
            <a:ext cx="5638252" cy="395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032437" y="5301208"/>
            <a:ext cx="3195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在</a:t>
            </a:r>
            <a:r>
              <a:rPr lang="en-US" altLang="zh-CN" dirty="0"/>
              <a:t>Templates</a:t>
            </a:r>
            <a:r>
              <a:rPr lang="zh-CN" altLang="zh-CN" dirty="0"/>
              <a:t>中选择角色化工具</a:t>
            </a:r>
          </a:p>
        </p:txBody>
      </p:sp>
    </p:spTree>
    <p:extLst>
      <p:ext uri="{BB962C8B-B14F-4D97-AF65-F5344CB8AC3E}">
        <p14:creationId xmlns:p14="http://schemas.microsoft.com/office/powerpoint/2010/main" val="218300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8.3	</a:t>
            </a:r>
            <a:r>
              <a:rPr lang="zh-CN" altLang="en-US" dirty="0"/>
              <a:t>定义角色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6082" name="Picture 2" descr="da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361" y="2060848"/>
            <a:ext cx="5007277" cy="262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563888" y="4869160"/>
            <a:ext cx="1822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重命名</a:t>
            </a:r>
            <a:r>
              <a:rPr lang="en-US" altLang="zh-CN" dirty="0"/>
              <a:t>Character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5058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8.4	</a:t>
            </a:r>
            <a:r>
              <a:rPr lang="zh-CN" altLang="zh-CN" dirty="0"/>
              <a:t>用拍摄数据驱动角色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7106" name="Picture 2" descr="na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38" y="1576214"/>
            <a:ext cx="8330926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771800" y="5373216"/>
            <a:ext cx="3368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在角色设置中为角色选择</a:t>
            </a:r>
            <a:r>
              <a:rPr lang="en-US" altLang="zh-CN" dirty="0"/>
              <a:t>Source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8300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8.5	</a:t>
            </a:r>
            <a:r>
              <a:rPr lang="zh-CN" altLang="zh-CN" dirty="0"/>
              <a:t>烘焙数据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8130" name="Picture 2" descr="未标题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498" y="1628800"/>
            <a:ext cx="5861003" cy="2534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775735" y="436510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选择烘焙目标</a:t>
            </a:r>
          </a:p>
        </p:txBody>
      </p:sp>
    </p:spTree>
    <p:extLst>
      <p:ext uri="{BB962C8B-B14F-4D97-AF65-F5344CB8AC3E}">
        <p14:creationId xmlns:p14="http://schemas.microsoft.com/office/powerpoint/2010/main" val="218300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8.5	</a:t>
            </a:r>
            <a:r>
              <a:rPr lang="zh-CN" altLang="zh-CN" dirty="0"/>
              <a:t>烘焙数据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6" name="Picture 2" descr="未标题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268760"/>
            <a:ext cx="2448272" cy="4650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793644" y="595386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设置烘焙选项</a:t>
            </a:r>
          </a:p>
        </p:txBody>
      </p:sp>
    </p:spTree>
    <p:extLst>
      <p:ext uri="{BB962C8B-B14F-4D97-AF65-F5344CB8AC3E}">
        <p14:creationId xmlns:p14="http://schemas.microsoft.com/office/powerpoint/2010/main" val="321141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902</TotalTime>
  <Words>96</Words>
  <Application>Microsoft Office PowerPoint</Application>
  <PresentationFormat>全屏显示(4:3)</PresentationFormat>
  <Paragraphs>55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质朴</vt:lpstr>
      <vt:lpstr>第8章 动捕数据和角色的结合</vt:lpstr>
      <vt:lpstr>第8章 动捕数据和角色的结合</vt:lpstr>
      <vt:lpstr>8.1 角色和拍摄数据的导入</vt:lpstr>
      <vt:lpstr>8.2 过滤动捕数据</vt:lpstr>
      <vt:lpstr>8.3 定义角色</vt:lpstr>
      <vt:lpstr>8.3 定义角色</vt:lpstr>
      <vt:lpstr>8.4 用拍摄数据驱动角色</vt:lpstr>
      <vt:lpstr>8.5 烘焙数据</vt:lpstr>
      <vt:lpstr>8.5 烘焙数据</vt:lpstr>
      <vt:lpstr>8.6 删除多余数据</vt:lpstr>
      <vt:lpstr>8.6 删除多余数据</vt:lpstr>
      <vt:lpstr>8.7 多个角色的处理</vt:lpstr>
      <vt:lpstr>8.7 多个角色的处理</vt:lpstr>
      <vt:lpstr>8.8 仅有Marker点的动作捕捉文件处理</vt:lpstr>
      <vt:lpstr>8.8 仅有Marker点的动作捕捉文件处理</vt:lpstr>
      <vt:lpstr>8.8 仅有Marker点的动作捕捉文件处理</vt:lpstr>
      <vt:lpstr>8.8 仅有Marker点的动作捕捉文件处理</vt:lpstr>
      <vt:lpstr>8.8 仅有Marker点的动作捕捉文件处理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概述</dc:title>
  <dc:creator>chenming</dc:creator>
  <cp:lastModifiedBy>chenming</cp:lastModifiedBy>
  <cp:revision>99</cp:revision>
  <dcterms:created xsi:type="dcterms:W3CDTF">2017-11-23T07:47:11Z</dcterms:created>
  <dcterms:modified xsi:type="dcterms:W3CDTF">2017-11-28T15:24:57Z</dcterms:modified>
</cp:coreProperties>
</file>