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7" autoAdjust="0"/>
  </p:normalViewPr>
  <p:slideViewPr>
    <p:cSldViewPr>
      <p:cViewPr>
        <p:scale>
          <a:sx n="100" d="100"/>
          <a:sy n="100" d="100"/>
        </p:scale>
        <p:origin x="-1308" y="-180"/>
      </p:cViewPr>
      <p:guideLst>
        <p:guide orient="horz" pos="18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矩形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9D461-B733-4F2F-BDEA-1D4EAA83327B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4DCCBA-B93A-4409-A012-DF09343F87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第</a:t>
            </a:r>
            <a:r>
              <a:rPr lang="en-US" altLang="zh-CN" b="1" dirty="0"/>
              <a:t>10</a:t>
            </a:r>
            <a:r>
              <a:rPr lang="zh-CN" altLang="en-US" b="1" dirty="0"/>
              <a:t>章 创建约束</a:t>
            </a:r>
            <a:endParaRPr lang="zh-CN" altLang="zh-CN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706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784350"/>
            <a:ext cx="7200000" cy="273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43888" y="4571836"/>
            <a:ext cx="1656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Scale 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3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716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772816"/>
            <a:ext cx="7200000" cy="336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73544" y="5147900"/>
            <a:ext cx="1596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Path 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3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7270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798365"/>
            <a:ext cx="7200000" cy="275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04239" y="4715852"/>
            <a:ext cx="2135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Relations constraints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3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737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700808"/>
            <a:ext cx="7200000" cy="2875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419184" y="4571836"/>
            <a:ext cx="2305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Parent-child 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3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7475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790700"/>
            <a:ext cx="7200000" cy="3038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85567" y="4941168"/>
            <a:ext cx="1572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Aim 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387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7577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772816"/>
            <a:ext cx="7200000" cy="2711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69161" y="4571836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Chain IK 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387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768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844824"/>
            <a:ext cx="7200000" cy="3150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91924" y="5085184"/>
            <a:ext cx="1960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Mapping 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387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778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700808"/>
            <a:ext cx="7200000" cy="299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199092" y="4715852"/>
            <a:ext cx="2745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Multi-Referential 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387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788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811685"/>
            <a:ext cx="7200000" cy="299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479393" y="4859868"/>
            <a:ext cx="2185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Rigid Body 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14366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10</a:t>
            </a:r>
            <a:r>
              <a:rPr lang="zh-CN" altLang="en-US" dirty="0"/>
              <a:t>章 创建约束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10.1	</a:t>
            </a:r>
            <a:r>
              <a:rPr lang="zh-CN" altLang="en-US" dirty="0"/>
              <a:t>约束</a:t>
            </a:r>
            <a:r>
              <a:rPr lang="zh-CN" altLang="en-US" dirty="0" smtClean="0"/>
              <a:t>分类</a:t>
            </a:r>
            <a:endParaRPr lang="en-US" altLang="zh-CN" dirty="0" smtClean="0"/>
          </a:p>
          <a:p>
            <a:r>
              <a:rPr lang="en-US" altLang="zh-CN" dirty="0"/>
              <a:t>10.2	</a:t>
            </a:r>
            <a:r>
              <a:rPr lang="zh-CN" altLang="en-US" dirty="0"/>
              <a:t>添加</a:t>
            </a:r>
            <a:r>
              <a:rPr lang="zh-CN" altLang="en-US" dirty="0" smtClean="0"/>
              <a:t>约束</a:t>
            </a:r>
            <a:endParaRPr lang="en-US" altLang="zh-CN" dirty="0" smtClean="0"/>
          </a:p>
          <a:p>
            <a:r>
              <a:rPr lang="en-US" altLang="zh-CN" dirty="0"/>
              <a:t>10.3	</a:t>
            </a:r>
            <a:r>
              <a:rPr lang="zh-CN" altLang="en-US" dirty="0"/>
              <a:t>约束</a:t>
            </a:r>
            <a:r>
              <a:rPr lang="zh-CN" altLang="en-US" dirty="0" smtClean="0"/>
              <a:t>设置</a:t>
            </a:r>
            <a:endParaRPr lang="en-US" altLang="zh-CN" dirty="0" smtClean="0"/>
          </a:p>
          <a:p>
            <a:r>
              <a:rPr lang="en-US" altLang="zh-CN" dirty="0"/>
              <a:t>10.4	</a:t>
            </a:r>
            <a:r>
              <a:rPr lang="zh-CN" altLang="en-US" dirty="0"/>
              <a:t>约束</a:t>
            </a:r>
            <a:r>
              <a:rPr lang="zh-CN" altLang="en-US" dirty="0" smtClean="0"/>
              <a:t>应用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175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10.1	</a:t>
            </a:r>
            <a:r>
              <a:rPr lang="zh-CN" altLang="en-US" dirty="0"/>
              <a:t>约束分类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4301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40" y="1916832"/>
            <a:ext cx="7076120" cy="429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3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10.2	</a:t>
            </a:r>
            <a:r>
              <a:rPr lang="zh-CN" altLang="en-US" dirty="0"/>
              <a:t>添加约束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645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31" y="2060848"/>
            <a:ext cx="7803337" cy="355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79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10.3	</a:t>
            </a:r>
            <a:r>
              <a:rPr lang="zh-CN" altLang="en-US" dirty="0"/>
              <a:t>约束设置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655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90" y="1844824"/>
            <a:ext cx="7633820" cy="362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79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665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650901"/>
            <a:ext cx="7200000" cy="3414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614311" y="5257482"/>
            <a:ext cx="1938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3 Points 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2879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675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700808"/>
            <a:ext cx="7200000" cy="3182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603305" y="5085184"/>
            <a:ext cx="1937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Position 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3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686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27" y="1700808"/>
            <a:ext cx="7200000" cy="2742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71565" y="4571836"/>
            <a:ext cx="2000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Rotation 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3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10.4	</a:t>
            </a:r>
            <a:r>
              <a:rPr lang="zh-CN" altLang="en-US" dirty="0"/>
              <a:t>约束应用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pic>
        <p:nvPicPr>
          <p:cNvPr id="696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1700808"/>
            <a:ext cx="7200000" cy="273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696600" y="4499828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dirty="0"/>
              <a:t>Range constraint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3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927</TotalTime>
  <Words>53</Words>
  <Application>Microsoft Office PowerPoint</Application>
  <PresentationFormat>全屏显示(4:3)</PresentationFormat>
  <Paragraphs>35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质朴</vt:lpstr>
      <vt:lpstr>第10章 创建约束</vt:lpstr>
      <vt:lpstr>第10章 创建约束</vt:lpstr>
      <vt:lpstr>10.1 约束分类</vt:lpstr>
      <vt:lpstr>10.2 添加约束</vt:lpstr>
      <vt:lpstr>10.3 约束设置</vt:lpstr>
      <vt:lpstr>10.4 约束应用</vt:lpstr>
      <vt:lpstr>10.4 约束应用</vt:lpstr>
      <vt:lpstr>10.4 约束应用</vt:lpstr>
      <vt:lpstr>10.4 约束应用</vt:lpstr>
      <vt:lpstr>10.4 约束应用</vt:lpstr>
      <vt:lpstr>10.4 约束应用</vt:lpstr>
      <vt:lpstr>10.4 约束应用</vt:lpstr>
      <vt:lpstr>10.4 约束应用</vt:lpstr>
      <vt:lpstr>10.4 约束应用</vt:lpstr>
      <vt:lpstr>10.4 约束应用</vt:lpstr>
      <vt:lpstr>10.4 约束应用</vt:lpstr>
      <vt:lpstr>10.4 约束应用</vt:lpstr>
      <vt:lpstr>10.4 约束应用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概述</dc:title>
  <dc:creator>chenming</dc:creator>
  <cp:lastModifiedBy>chenming</cp:lastModifiedBy>
  <cp:revision>104</cp:revision>
  <dcterms:created xsi:type="dcterms:W3CDTF">2017-11-23T07:47:11Z</dcterms:created>
  <dcterms:modified xsi:type="dcterms:W3CDTF">2017-11-28T15:49:08Z</dcterms:modified>
</cp:coreProperties>
</file>