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68" r:id="rId10"/>
    <p:sldId id="259" r:id="rId11"/>
    <p:sldId id="269" r:id="rId12"/>
    <p:sldId id="270" r:id="rId13"/>
    <p:sldId id="271" r:id="rId14"/>
    <p:sldId id="272" r:id="rId15"/>
    <p:sldId id="273" r:id="rId16"/>
    <p:sldId id="261" r:id="rId17"/>
    <p:sldId id="274" r:id="rId18"/>
    <p:sldId id="275" r:id="rId19"/>
    <p:sldId id="276" r:id="rId20"/>
    <p:sldId id="277" r:id="rId21"/>
    <p:sldId id="278" r:id="rId22"/>
    <p:sldId id="279" r:id="rId23"/>
    <p:sldId id="262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67" autoAdjust="0"/>
  </p:normalViewPr>
  <p:slideViewPr>
    <p:cSldViewPr>
      <p:cViewPr>
        <p:scale>
          <a:sx n="100" d="100"/>
          <a:sy n="100" d="100"/>
        </p:scale>
        <p:origin x="-1308" y="-180"/>
      </p:cViewPr>
      <p:guideLst>
        <p:guide orient="horz" pos="188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矩形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矩形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等腰三角形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内容占位符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第</a:t>
            </a:r>
            <a:r>
              <a:rPr lang="en-US" altLang="zh-CN" b="1" dirty="0"/>
              <a:t>6</a:t>
            </a:r>
            <a:r>
              <a:rPr lang="zh-CN" altLang="en-US" b="1" dirty="0"/>
              <a:t>章 角色处理</a:t>
            </a:r>
            <a:endParaRPr lang="zh-CN" altLang="zh-CN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8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	</a:t>
            </a:r>
            <a:r>
              <a:rPr lang="zh-CN" altLang="en-US" dirty="0"/>
              <a:t>非标准命名骨骼的角色</a:t>
            </a:r>
            <a:r>
              <a:rPr lang="zh-CN" altLang="en-US" dirty="0" smtClean="0"/>
              <a:t>化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1.</a:t>
            </a:r>
            <a:r>
              <a:rPr lang="zh-CN" altLang="zh-CN" dirty="0" smtClean="0"/>
              <a:t>调整</a:t>
            </a:r>
            <a:r>
              <a:rPr lang="zh-CN" altLang="zh-CN" dirty="0"/>
              <a:t>角色的姿势</a:t>
            </a:r>
          </a:p>
          <a:p>
            <a:pPr marL="0" indent="457200">
              <a:buNone/>
            </a:pPr>
            <a:r>
              <a:rPr lang="zh-CN" altLang="zh-CN" dirty="0"/>
              <a:t>在建立骨骼映射之前，应该保证角色处在场景的正中并朝向场景的正前方，并保证角色的姿势处于标准的</a:t>
            </a:r>
            <a:r>
              <a:rPr lang="en-US" altLang="zh-CN" dirty="0"/>
              <a:t>T-Pose</a:t>
            </a:r>
            <a:r>
              <a:rPr lang="zh-CN" altLang="zh-CN" dirty="0"/>
              <a:t>，也就是</a:t>
            </a:r>
            <a:r>
              <a:rPr lang="en-US" altLang="zh-CN" dirty="0"/>
              <a:t>Z</a:t>
            </a:r>
            <a:r>
              <a:rPr lang="zh-CN" altLang="zh-CN" dirty="0"/>
              <a:t>轴的正方向。如果角色的姿势不是</a:t>
            </a:r>
            <a:r>
              <a:rPr lang="en-US" altLang="zh-CN" dirty="0"/>
              <a:t>T-Pose</a:t>
            </a:r>
            <a:r>
              <a:rPr lang="zh-CN" altLang="zh-CN" dirty="0"/>
              <a:t>，则需要进行调整。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1026" name="图片 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0" t="11324" r="32690" b="43657"/>
          <a:stretch>
            <a:fillRect/>
          </a:stretch>
        </p:blipFill>
        <p:spPr bwMode="auto">
          <a:xfrm>
            <a:off x="110355" y="3717032"/>
            <a:ext cx="4460132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00" t="8464" r="14716" b="36748"/>
          <a:stretch>
            <a:fillRect/>
          </a:stretch>
        </p:blipFill>
        <p:spPr bwMode="auto">
          <a:xfrm>
            <a:off x="5441776" y="2960948"/>
            <a:ext cx="2704149" cy="3348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47664" y="5926851"/>
            <a:ext cx="115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打开角色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230589" y="6334283"/>
            <a:ext cx="1126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旋转角色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144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	</a:t>
            </a:r>
            <a:r>
              <a:rPr lang="zh-CN" altLang="en-US" dirty="0"/>
              <a:t>非标准命名骨骼的角色</a:t>
            </a:r>
            <a:r>
              <a:rPr lang="zh-CN" altLang="en-US" dirty="0" smtClean="0"/>
              <a:t>化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1.</a:t>
            </a:r>
            <a:r>
              <a:rPr lang="zh-CN" altLang="zh-CN" dirty="0" smtClean="0"/>
              <a:t>调整</a:t>
            </a:r>
            <a:r>
              <a:rPr lang="zh-CN" altLang="zh-CN" dirty="0"/>
              <a:t>角色的姿势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0" t="8241" r="14838" b="39198"/>
          <a:stretch>
            <a:fillRect/>
          </a:stretch>
        </p:blipFill>
        <p:spPr bwMode="auto">
          <a:xfrm>
            <a:off x="4932040" y="2132184"/>
            <a:ext cx="3509468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to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2520"/>
            <a:ext cx="3672000" cy="30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558924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将角色移动到场景中央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426634" y="558924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调整角色与地面的位置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124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	</a:t>
            </a:r>
            <a:r>
              <a:rPr lang="zh-CN" altLang="en-US" dirty="0"/>
              <a:t>非标准命名骨骼的角色</a:t>
            </a:r>
            <a:r>
              <a:rPr lang="zh-CN" altLang="en-US" dirty="0" smtClean="0"/>
              <a:t>化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1.</a:t>
            </a:r>
            <a:r>
              <a:rPr lang="zh-CN" altLang="zh-CN" dirty="0" smtClean="0"/>
              <a:t>调整</a:t>
            </a:r>
            <a:r>
              <a:rPr lang="zh-CN" altLang="zh-CN" dirty="0"/>
              <a:t>角色的姿势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67844" y="5589240"/>
            <a:ext cx="2772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选择手臂使之平行于</a:t>
            </a:r>
            <a:r>
              <a:rPr lang="en-US" altLang="zh-CN" dirty="0" smtClean="0"/>
              <a:t>X</a:t>
            </a:r>
            <a:r>
              <a:rPr lang="zh-CN" altLang="en-US" dirty="0" smtClean="0"/>
              <a:t>轴</a:t>
            </a:r>
            <a:endParaRPr lang="zh-CN" altLang="en-US" dirty="0"/>
          </a:p>
        </p:txBody>
      </p:sp>
      <p:pic>
        <p:nvPicPr>
          <p:cNvPr id="3074" name="Picture 2" descr="o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416" y="2204864"/>
            <a:ext cx="6117167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025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	</a:t>
            </a:r>
            <a:r>
              <a:rPr lang="zh-CN" altLang="en-US" dirty="0"/>
              <a:t>非标准命名骨骼的角色</a:t>
            </a:r>
            <a:r>
              <a:rPr lang="zh-CN" altLang="en-US" dirty="0" smtClean="0"/>
              <a:t>化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2.</a:t>
            </a:r>
            <a:r>
              <a:rPr lang="zh-CN" altLang="zh-CN" dirty="0"/>
              <a:t>建立骨骼映射</a:t>
            </a:r>
          </a:p>
          <a:p>
            <a:pPr marL="0" indent="457200">
              <a:buNone/>
            </a:pPr>
            <a:r>
              <a:rPr lang="zh-CN" altLang="zh-CN" dirty="0"/>
              <a:t>由于角色的骨骼在建立时，命名方式不同，导致</a:t>
            </a:r>
            <a:r>
              <a:rPr lang="en-US" altLang="zh-CN" dirty="0" err="1"/>
              <a:t>Motionbuilder</a:t>
            </a:r>
            <a:r>
              <a:rPr lang="zh-CN" altLang="zh-CN" dirty="0"/>
              <a:t>不能直接识别，需要先对骨骼进行映射。</a:t>
            </a:r>
            <a:r>
              <a:rPr lang="en-US" altLang="zh-CN" dirty="0" err="1"/>
              <a:t>Motionbuilder</a:t>
            </a:r>
            <a:r>
              <a:rPr lang="zh-CN" altLang="zh-CN" dirty="0"/>
              <a:t>中，骨骼由必要的组件和其他附件组成，其中</a:t>
            </a:r>
            <a:r>
              <a:rPr lang="en-US" altLang="zh-CN" dirty="0"/>
              <a:t>Base</a:t>
            </a:r>
            <a:r>
              <a:rPr lang="zh-CN" altLang="zh-CN" dirty="0"/>
              <a:t>属于必要组件，</a:t>
            </a:r>
            <a:r>
              <a:rPr lang="en-US" altLang="zh-CN" dirty="0"/>
              <a:t>Base</a:t>
            </a:r>
            <a:r>
              <a:rPr lang="zh-CN" altLang="zh-CN" dirty="0"/>
              <a:t>中的骨骼缺一不可，包括从臀部、脊柱、四肢和头部等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007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	</a:t>
            </a:r>
            <a:r>
              <a:rPr lang="zh-CN" altLang="en-US" dirty="0"/>
              <a:t>非标准命名骨骼的角色</a:t>
            </a:r>
            <a:r>
              <a:rPr lang="zh-CN" altLang="en-US" dirty="0" smtClean="0"/>
              <a:t>化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2.</a:t>
            </a:r>
            <a:r>
              <a:rPr lang="zh-CN" altLang="zh-CN" dirty="0"/>
              <a:t>建立骨骼映射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098" name="Picture 2" descr="ba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757" y="1628800"/>
            <a:ext cx="2016224" cy="4368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bbs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109" y="1626885"/>
            <a:ext cx="1966171" cy="437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73779" y="6138217"/>
            <a:ext cx="1184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必要骨骼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17103" y="6138217"/>
            <a:ext cx="1184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选配骨骼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00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	</a:t>
            </a:r>
            <a:r>
              <a:rPr lang="zh-CN" altLang="en-US" dirty="0"/>
              <a:t>非标准命名骨骼的角色</a:t>
            </a:r>
            <a:r>
              <a:rPr lang="zh-CN" altLang="en-US" dirty="0" smtClean="0"/>
              <a:t>化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2.</a:t>
            </a:r>
            <a:r>
              <a:rPr lang="zh-CN" altLang="zh-CN" dirty="0"/>
              <a:t>建立骨骼映射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098" name="Picture 2" descr="ba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757" y="1628800"/>
            <a:ext cx="2016224" cy="4368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bbs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109" y="1626885"/>
            <a:ext cx="1966171" cy="437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73779" y="6138217"/>
            <a:ext cx="1184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必要骨骼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17103" y="6138217"/>
            <a:ext cx="1184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选配骨骼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41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6.2	</a:t>
            </a:r>
            <a:r>
              <a:rPr lang="zh-CN" altLang="en-US" dirty="0"/>
              <a:t>非标准命名骨骼的角色化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/>
              <a:t>2.</a:t>
            </a:r>
            <a:r>
              <a:rPr lang="zh-CN" altLang="zh-CN" dirty="0"/>
              <a:t>建立骨骼映射</a:t>
            </a:r>
          </a:p>
          <a:p>
            <a:endParaRPr lang="zh-CN" altLang="en-US" dirty="0"/>
          </a:p>
        </p:txBody>
      </p:sp>
      <p:pic>
        <p:nvPicPr>
          <p:cNvPr id="5122" name="图片 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03" t="2605" r="430" b="81870"/>
          <a:stretch>
            <a:fillRect/>
          </a:stretch>
        </p:blipFill>
        <p:spPr bwMode="auto">
          <a:xfrm>
            <a:off x="2734965" y="2420886"/>
            <a:ext cx="3674070" cy="3389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79910" y="5953551"/>
            <a:ext cx="1184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定义骨骼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05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6.2	</a:t>
            </a:r>
            <a:r>
              <a:rPr lang="zh-CN" altLang="en-US" dirty="0"/>
              <a:t>非标准命名骨骼的角色化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/>
              <a:t>2.</a:t>
            </a:r>
            <a:r>
              <a:rPr lang="zh-CN" altLang="zh-CN" dirty="0"/>
              <a:t>建立骨骼映射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79910" y="5953551"/>
            <a:ext cx="1184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映射骨骼</a:t>
            </a:r>
            <a:endParaRPr lang="zh-CN" altLang="en-US" dirty="0"/>
          </a:p>
        </p:txBody>
      </p:sp>
      <p:pic>
        <p:nvPicPr>
          <p:cNvPr id="6146" name="图片 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88" t="2194" b="62001"/>
          <a:stretch>
            <a:fillRect/>
          </a:stretch>
        </p:blipFill>
        <p:spPr bwMode="auto">
          <a:xfrm>
            <a:off x="2843807" y="1759842"/>
            <a:ext cx="3456384" cy="421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551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6.2	</a:t>
            </a:r>
            <a:r>
              <a:rPr lang="zh-CN" altLang="en-US" dirty="0"/>
              <a:t>非标准命名骨骼的角色化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/>
              <a:t>2.</a:t>
            </a:r>
            <a:r>
              <a:rPr lang="zh-CN" altLang="zh-CN" dirty="0"/>
              <a:t>建立骨骼映射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79910" y="5953551"/>
            <a:ext cx="1184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分配完成</a:t>
            </a:r>
            <a:endParaRPr lang="zh-CN" altLang="en-US" dirty="0"/>
          </a:p>
        </p:txBody>
      </p:sp>
      <p:pic>
        <p:nvPicPr>
          <p:cNvPr id="7170" name="图片 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75" t="1984" r="1288" b="46272"/>
          <a:stretch>
            <a:fillRect/>
          </a:stretch>
        </p:blipFill>
        <p:spPr bwMode="auto">
          <a:xfrm>
            <a:off x="3037040" y="1761286"/>
            <a:ext cx="3069918" cy="4160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79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6.2	</a:t>
            </a:r>
            <a:r>
              <a:rPr lang="zh-CN" altLang="en-US" dirty="0"/>
              <a:t>非标准命名骨骼的角色化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/>
              <a:t>2.</a:t>
            </a:r>
            <a:r>
              <a:rPr lang="zh-CN" altLang="zh-CN" dirty="0"/>
              <a:t>建立骨骼映射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79910" y="5661248"/>
            <a:ext cx="1184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锁定角色</a:t>
            </a:r>
            <a:endParaRPr lang="zh-CN" altLang="en-US" dirty="0"/>
          </a:p>
        </p:txBody>
      </p:sp>
      <p:pic>
        <p:nvPicPr>
          <p:cNvPr id="8194" name="Picture 2" descr="骨骼定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795" y="2304090"/>
            <a:ext cx="3632406" cy="138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ch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791" y="4077072"/>
            <a:ext cx="3712413" cy="1253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157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6</a:t>
            </a:r>
            <a:r>
              <a:rPr lang="zh-CN" altLang="en-US" dirty="0"/>
              <a:t>章 角色处理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6.1	</a:t>
            </a:r>
            <a:r>
              <a:rPr lang="zh-CN" altLang="en-US" dirty="0"/>
              <a:t>在</a:t>
            </a:r>
            <a:r>
              <a:rPr lang="en-US" altLang="zh-CN" dirty="0"/>
              <a:t>Maya</a:t>
            </a:r>
            <a:r>
              <a:rPr lang="zh-CN" altLang="en-US" dirty="0"/>
              <a:t>中为角色添加骨骼蒙皮和</a:t>
            </a:r>
            <a:r>
              <a:rPr lang="zh-CN" altLang="en-US" dirty="0" smtClean="0"/>
              <a:t>权重</a:t>
            </a:r>
            <a:endParaRPr lang="en-US" altLang="zh-CN" dirty="0" smtClean="0"/>
          </a:p>
          <a:p>
            <a:r>
              <a:rPr lang="en-US" altLang="zh-CN" dirty="0"/>
              <a:t>6.2	</a:t>
            </a:r>
            <a:r>
              <a:rPr lang="zh-CN" altLang="en-US" dirty="0"/>
              <a:t>非标准命名骨骼的角色</a:t>
            </a:r>
            <a:r>
              <a:rPr lang="zh-CN" altLang="en-US" dirty="0" smtClean="0"/>
              <a:t>化</a:t>
            </a:r>
            <a:endParaRPr lang="en-US" altLang="zh-CN" dirty="0" smtClean="0"/>
          </a:p>
          <a:p>
            <a:r>
              <a:rPr lang="en-US" altLang="zh-CN" dirty="0"/>
              <a:t>6.3	</a:t>
            </a:r>
            <a:r>
              <a:rPr lang="zh-CN" altLang="en-US" dirty="0"/>
              <a:t>标准命名骨骼的角色</a:t>
            </a:r>
            <a:r>
              <a:rPr lang="zh-CN" altLang="en-US" dirty="0" smtClean="0"/>
              <a:t>化</a:t>
            </a:r>
            <a:endParaRPr lang="en-US" altLang="zh-CN" dirty="0" smtClean="0"/>
          </a:p>
          <a:p>
            <a:r>
              <a:rPr lang="en-US" altLang="zh-CN" dirty="0"/>
              <a:t>6.4	</a:t>
            </a:r>
            <a:r>
              <a:rPr lang="zh-CN" altLang="en-US" dirty="0"/>
              <a:t>角色</a:t>
            </a:r>
            <a:r>
              <a:rPr lang="zh-CN" altLang="en-US" dirty="0" smtClean="0"/>
              <a:t>控制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51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6.3	</a:t>
            </a:r>
            <a:r>
              <a:rPr lang="zh-CN" altLang="en-US" dirty="0"/>
              <a:t>标准命名骨骼的角色</a:t>
            </a:r>
            <a:r>
              <a:rPr lang="zh-CN" altLang="en-US" dirty="0" smtClean="0"/>
              <a:t>化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3.</a:t>
            </a:r>
            <a:r>
              <a:rPr lang="zh-CN" altLang="zh-CN" dirty="0" smtClean="0"/>
              <a:t>使用</a:t>
            </a:r>
            <a:r>
              <a:rPr lang="en-US" altLang="zh-CN" dirty="0"/>
              <a:t>Character Definition</a:t>
            </a:r>
            <a:r>
              <a:rPr lang="zh-CN" altLang="zh-CN" dirty="0"/>
              <a:t>窗口定义角色</a:t>
            </a:r>
          </a:p>
          <a:p>
            <a:endParaRPr lang="zh-CN" altLang="en-US" dirty="0"/>
          </a:p>
        </p:txBody>
      </p:sp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"/>
          <a:stretch>
            <a:fillRect/>
          </a:stretch>
        </p:blipFill>
        <p:spPr bwMode="auto">
          <a:xfrm>
            <a:off x="730623" y="2708920"/>
            <a:ext cx="7682753" cy="277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889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6.3	</a:t>
            </a:r>
            <a:r>
              <a:rPr lang="zh-CN" altLang="en-US" dirty="0"/>
              <a:t>标准命名骨骼的角色</a:t>
            </a:r>
            <a:r>
              <a:rPr lang="zh-CN" altLang="en-US" dirty="0" smtClean="0"/>
              <a:t>化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endParaRPr lang="zh-CN" altLang="en-US" dirty="0"/>
          </a:p>
        </p:txBody>
      </p:sp>
      <p:pic>
        <p:nvPicPr>
          <p:cNvPr id="1024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70" t="80525"/>
          <a:stretch>
            <a:fillRect/>
          </a:stretch>
        </p:blipFill>
        <p:spPr bwMode="auto">
          <a:xfrm>
            <a:off x="1701281" y="1700808"/>
            <a:ext cx="5741437" cy="400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708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6.3	</a:t>
            </a:r>
            <a:r>
              <a:rPr lang="zh-CN" altLang="en-US" dirty="0"/>
              <a:t>标准命名骨骼的角色</a:t>
            </a:r>
            <a:r>
              <a:rPr lang="zh-CN" altLang="en-US" dirty="0" smtClean="0"/>
              <a:t>化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endParaRPr lang="zh-CN" altLang="en-US" dirty="0"/>
          </a:p>
        </p:txBody>
      </p:sp>
      <p:pic>
        <p:nvPicPr>
          <p:cNvPr id="11266" name="Picture 2" descr="js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984" y="1628800"/>
            <a:ext cx="5974032" cy="4342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405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6.4</a:t>
            </a:r>
            <a:r>
              <a:rPr lang="en-US" altLang="zh-CN" dirty="0"/>
              <a:t>	</a:t>
            </a:r>
            <a:r>
              <a:rPr lang="zh-CN" altLang="en-US" dirty="0"/>
              <a:t>角色控制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457200">
              <a:buNone/>
            </a:pPr>
            <a:r>
              <a:rPr lang="zh-CN" altLang="zh-CN" dirty="0"/>
              <a:t>角色化后的角色可以利用骨骼实现基本的角色控制，但是在控制上存在一定的局限，它只能在每一个骨骼节点上进行旋转，而不能进行移动操作，因此很难做出精确的动作。要实现对角色更精确的控制，就要为角色添加控制器。</a:t>
            </a:r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05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6.4</a:t>
            </a:r>
            <a:r>
              <a:rPr lang="en-US" altLang="zh-CN" dirty="0"/>
              <a:t>	</a:t>
            </a:r>
            <a:r>
              <a:rPr lang="zh-CN" altLang="en-US" dirty="0"/>
              <a:t>角色控制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创建控制器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12290" name="Picture 2" descr="ccr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4504646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r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1448780"/>
            <a:ext cx="4001945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04070" y="450912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选择控制器类型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228184" y="544522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角色控制器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732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6.4</a:t>
            </a:r>
            <a:r>
              <a:rPr lang="en-US" altLang="zh-CN" dirty="0"/>
              <a:t>	</a:t>
            </a:r>
            <a:r>
              <a:rPr lang="zh-CN" altLang="en-US" dirty="0"/>
              <a:t>角色控制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2.</a:t>
            </a:r>
            <a:r>
              <a:rPr lang="zh-CN" altLang="zh-CN" dirty="0"/>
              <a:t>角色动作分类</a:t>
            </a:r>
          </a:p>
          <a:p>
            <a:endParaRPr lang="zh-CN" altLang="en-US" dirty="0"/>
          </a:p>
        </p:txBody>
      </p:sp>
      <p:pic>
        <p:nvPicPr>
          <p:cNvPr id="1331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5" t="14948" r="37698" b="41388"/>
          <a:stretch>
            <a:fillRect/>
          </a:stretch>
        </p:blipFill>
        <p:spPr bwMode="auto">
          <a:xfrm>
            <a:off x="179512" y="2266277"/>
            <a:ext cx="2929442" cy="2963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b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623" y="2266276"/>
            <a:ext cx="2917999" cy="296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f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497" y="2276872"/>
            <a:ext cx="2917999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5372655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dirty="0"/>
              <a:t>全身</a:t>
            </a:r>
            <a:r>
              <a:rPr lang="zh-CN" altLang="zh-CN" dirty="0" smtClean="0"/>
              <a:t>动作</a:t>
            </a:r>
            <a:endParaRPr lang="zh-CN" altLang="zh-CN" dirty="0"/>
          </a:p>
        </p:txBody>
      </p:sp>
      <p:sp>
        <p:nvSpPr>
          <p:cNvPr id="12" name="TextBox 11"/>
          <p:cNvSpPr txBox="1"/>
          <p:nvPr/>
        </p:nvSpPr>
        <p:spPr>
          <a:xfrm>
            <a:off x="3959932" y="534094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 smtClean="0"/>
              <a:t>局部动作</a:t>
            </a:r>
            <a:endParaRPr lang="zh-CN" altLang="zh-CN" dirty="0"/>
          </a:p>
        </p:txBody>
      </p:sp>
      <p:sp>
        <p:nvSpPr>
          <p:cNvPr id="13" name="TextBox 12"/>
          <p:cNvSpPr txBox="1"/>
          <p:nvPr/>
        </p:nvSpPr>
        <p:spPr>
          <a:xfrm>
            <a:off x="6876256" y="5372655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 smtClean="0"/>
              <a:t>选择</a:t>
            </a:r>
            <a:r>
              <a:rPr lang="zh-CN" altLang="zh-CN" dirty="0" smtClean="0"/>
              <a:t>动作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7010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6.4</a:t>
            </a:r>
            <a:r>
              <a:rPr lang="en-US" altLang="zh-CN" dirty="0"/>
              <a:t>	</a:t>
            </a:r>
            <a:r>
              <a:rPr lang="zh-CN" altLang="en-US" dirty="0"/>
              <a:t>角色控制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3.Pin</a:t>
            </a:r>
            <a:r>
              <a:rPr lang="zh-CN" altLang="en-US" dirty="0" smtClean="0"/>
              <a:t>工具</a:t>
            </a:r>
            <a:endParaRPr lang="zh-CN" altLang="en-US" dirty="0"/>
          </a:p>
        </p:txBody>
      </p:sp>
      <p:pic>
        <p:nvPicPr>
          <p:cNvPr id="1433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7" t="10626" r="37033" b="43875"/>
          <a:stretch>
            <a:fillRect/>
          </a:stretch>
        </p:blipFill>
        <p:spPr bwMode="auto">
          <a:xfrm>
            <a:off x="2161431" y="1628800"/>
            <a:ext cx="4821138" cy="4245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301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6.4</a:t>
            </a:r>
            <a:r>
              <a:rPr lang="en-US" altLang="zh-CN" dirty="0"/>
              <a:t>	</a:t>
            </a:r>
            <a:r>
              <a:rPr lang="zh-CN" altLang="en-US" dirty="0"/>
              <a:t>角色控制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3.Pin</a:t>
            </a:r>
            <a:r>
              <a:rPr lang="zh-CN" altLang="en-US" dirty="0" smtClean="0"/>
              <a:t>工具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72836"/>
              </p:ext>
            </p:extLst>
          </p:nvPr>
        </p:nvGraphicFramePr>
        <p:xfrm>
          <a:off x="467544" y="1988840"/>
          <a:ext cx="8208912" cy="37444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90095"/>
                <a:gridCol w="5918817"/>
              </a:tblGrid>
              <a:tr h="811096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名称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100">
                          <a:effectLst/>
                        </a:rPr>
                        <a:t>功能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</a:tr>
              <a:tr h="811096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100">
                          <a:effectLst/>
                        </a:rPr>
                        <a:t>锁定移动</a:t>
                      </a:r>
                      <a:r>
                        <a:rPr lang="zh-CN" sz="1800" kern="0">
                          <a:effectLst/>
                        </a:rPr>
                        <a:t>（</a:t>
                      </a:r>
                      <a:r>
                        <a:rPr lang="en-US" sz="1800" kern="0">
                          <a:effectLst/>
                        </a:rPr>
                        <a:t>Pin Translation</a:t>
                      </a:r>
                      <a:r>
                        <a:rPr lang="zh-CN" sz="1800" kern="0">
                          <a:effectLst/>
                        </a:rPr>
                        <a:t>）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100">
                          <a:effectLst/>
                        </a:rPr>
                        <a:t>锁定或者解锁选中的控制器的移动</a:t>
                      </a:r>
                      <a:r>
                        <a:rPr lang="zh-CN" sz="1800" kern="0">
                          <a:effectLst/>
                        </a:rPr>
                        <a:t>（</a:t>
                      </a:r>
                      <a:r>
                        <a:rPr lang="en-US" sz="1800" kern="0">
                          <a:effectLst/>
                        </a:rPr>
                        <a:t>Translation</a:t>
                      </a:r>
                      <a:r>
                        <a:rPr lang="zh-CN" sz="1800" kern="0">
                          <a:effectLst/>
                        </a:rPr>
                        <a:t>）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</a:tr>
              <a:tr h="811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锁定旋转</a:t>
                      </a:r>
                      <a:r>
                        <a:rPr lang="zh-CN" sz="1800" kern="0">
                          <a:effectLst/>
                        </a:rPr>
                        <a:t>（</a:t>
                      </a:r>
                      <a:r>
                        <a:rPr lang="en-US" sz="1800" kern="0">
                          <a:effectLst/>
                        </a:rPr>
                        <a:t>Pin Rotation</a:t>
                      </a:r>
                      <a:r>
                        <a:rPr lang="zh-CN" sz="1800" kern="0">
                          <a:effectLst/>
                        </a:rPr>
                        <a:t>）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100">
                          <a:effectLst/>
                        </a:rPr>
                        <a:t>锁定或者解锁选中的控制器的旋转</a:t>
                      </a:r>
                      <a:r>
                        <a:rPr lang="zh-CN" sz="1800" kern="0">
                          <a:effectLst/>
                        </a:rPr>
                        <a:t>（</a:t>
                      </a:r>
                      <a:r>
                        <a:rPr lang="en-US" sz="1800" kern="0">
                          <a:effectLst/>
                        </a:rPr>
                        <a:t>Rotation</a:t>
                      </a:r>
                      <a:r>
                        <a:rPr lang="zh-CN" sz="1800" kern="0">
                          <a:effectLst/>
                        </a:rPr>
                        <a:t>）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</a:tr>
              <a:tr h="13111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释放锁定</a:t>
                      </a:r>
                      <a:r>
                        <a:rPr lang="zh-CN" sz="1800" kern="0">
                          <a:effectLst/>
                        </a:rPr>
                        <a:t>（</a:t>
                      </a:r>
                      <a:r>
                        <a:rPr lang="en-US" sz="1800" kern="0">
                          <a:effectLst/>
                        </a:rPr>
                        <a:t>Release All Pinning</a:t>
                      </a:r>
                      <a:r>
                        <a:rPr lang="zh-CN" sz="1800" kern="0">
                          <a:effectLst/>
                        </a:rPr>
                        <a:t>）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临时解除选中的控制器及其子节点的所有的移动和旋转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576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6.4</a:t>
            </a:r>
            <a:r>
              <a:rPr lang="en-US" altLang="zh-CN" dirty="0"/>
              <a:t>	</a:t>
            </a:r>
            <a:r>
              <a:rPr lang="zh-CN" altLang="en-US" dirty="0"/>
              <a:t>角色控制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4.Stance Pose</a:t>
            </a:r>
            <a:endParaRPr lang="zh-CN" altLang="en-US" dirty="0"/>
          </a:p>
        </p:txBody>
      </p:sp>
      <p:pic>
        <p:nvPicPr>
          <p:cNvPr id="184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60" t="12201" r="38600" b="40778"/>
          <a:stretch>
            <a:fillRect/>
          </a:stretch>
        </p:blipFill>
        <p:spPr bwMode="auto">
          <a:xfrm>
            <a:off x="2421435" y="1916832"/>
            <a:ext cx="4301129" cy="4348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142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6.4</a:t>
            </a:r>
            <a:r>
              <a:rPr lang="en-US" altLang="zh-CN" dirty="0"/>
              <a:t>	</a:t>
            </a:r>
            <a:r>
              <a:rPr lang="zh-CN" altLang="en-US" dirty="0"/>
              <a:t>角色控制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5.Pose Controls</a:t>
            </a:r>
            <a:endParaRPr lang="zh-CN" altLang="en-US" dirty="0"/>
          </a:p>
        </p:txBody>
      </p:sp>
      <p:pic>
        <p:nvPicPr>
          <p:cNvPr id="19458" name="Picture 2" descr="pose control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"/>
          <a:stretch>
            <a:fillRect/>
          </a:stretch>
        </p:blipFill>
        <p:spPr bwMode="auto">
          <a:xfrm>
            <a:off x="1041471" y="2276872"/>
            <a:ext cx="7061057" cy="3681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710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	</a:t>
            </a:r>
            <a:r>
              <a:rPr lang="zh-CN" altLang="en-US" dirty="0"/>
              <a:t>在</a:t>
            </a:r>
            <a:r>
              <a:rPr lang="en-US" altLang="zh-CN" dirty="0"/>
              <a:t>Maya</a:t>
            </a:r>
            <a:r>
              <a:rPr lang="zh-CN" altLang="en-US" dirty="0"/>
              <a:t>中为角色添加骨骼蒙皮和权重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1.</a:t>
            </a:r>
            <a:r>
              <a:rPr lang="x-none" altLang="zh-CN" dirty="0" smtClean="0"/>
              <a:t>添加骨骼</a:t>
            </a:r>
            <a:endParaRPr lang="en-US" altLang="zh-CN" dirty="0" smtClean="0"/>
          </a:p>
          <a:p>
            <a:pPr marL="0" lvl="0" indent="0">
              <a:buNone/>
            </a:pPr>
            <a:r>
              <a:rPr lang="zh-CN" altLang="zh-CN" dirty="0"/>
              <a:t>创建骨架</a:t>
            </a:r>
            <a:endParaRPr lang="zh-CN" altLang="zh-CN" b="1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10243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82" t="17046" r="450" b="47787"/>
          <a:stretch>
            <a:fillRect/>
          </a:stretch>
        </p:blipFill>
        <p:spPr bwMode="auto">
          <a:xfrm>
            <a:off x="395536" y="2276872"/>
            <a:ext cx="3299915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3"/>
          <a:stretch>
            <a:fillRect/>
          </a:stretch>
        </p:blipFill>
        <p:spPr bwMode="auto">
          <a:xfrm>
            <a:off x="3878287" y="2443361"/>
            <a:ext cx="5264150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33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6.4</a:t>
            </a:r>
            <a:r>
              <a:rPr lang="en-US" altLang="zh-CN" dirty="0"/>
              <a:t>	</a:t>
            </a:r>
            <a:r>
              <a:rPr lang="zh-CN" altLang="en-US" dirty="0"/>
              <a:t>角色控制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5.Pose Controls</a:t>
            </a:r>
            <a:endParaRPr lang="zh-CN" altLang="en-US" dirty="0"/>
          </a:p>
        </p:txBody>
      </p:sp>
      <p:pic>
        <p:nvPicPr>
          <p:cNvPr id="20482" name="Picture 2" descr="cop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989" y="2022934"/>
            <a:ext cx="5894021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27883" y="5595976"/>
            <a:ext cx="2052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 smtClean="0"/>
              <a:t>复制</a:t>
            </a:r>
            <a:r>
              <a:rPr lang="zh-CN" altLang="en-US" dirty="0"/>
              <a:t>角色全身姿势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86470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6.4</a:t>
            </a:r>
            <a:r>
              <a:rPr lang="en-US" altLang="zh-CN" dirty="0"/>
              <a:t>	</a:t>
            </a:r>
            <a:r>
              <a:rPr lang="zh-CN" altLang="en-US" dirty="0"/>
              <a:t>角色控制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5.Pose Controls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27883" y="5595976"/>
            <a:ext cx="2052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 smtClean="0"/>
              <a:t>复制角色局部姿势</a:t>
            </a:r>
            <a:endParaRPr lang="zh-CN" altLang="zh-CN" dirty="0"/>
          </a:p>
        </p:txBody>
      </p:sp>
      <p:pic>
        <p:nvPicPr>
          <p:cNvPr id="21506" name="Picture 2" descr="co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97" y="1988840"/>
            <a:ext cx="5893200" cy="3383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789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6.4</a:t>
            </a:r>
            <a:r>
              <a:rPr lang="en-US" altLang="zh-CN" dirty="0"/>
              <a:t>	</a:t>
            </a:r>
            <a:r>
              <a:rPr lang="zh-CN" altLang="en-US" dirty="0"/>
              <a:t>角色控制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5.Pose Controls</a:t>
            </a:r>
          </a:p>
          <a:p>
            <a:pPr marL="0" lvl="0" indent="0">
              <a:buNone/>
            </a:pP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959931" y="5595976"/>
            <a:ext cx="1260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 smtClean="0"/>
              <a:t>镜像姿势</a:t>
            </a:r>
            <a:endParaRPr lang="zh-CN" altLang="zh-CN" dirty="0"/>
          </a:p>
        </p:txBody>
      </p:sp>
      <p:pic>
        <p:nvPicPr>
          <p:cNvPr id="22530" name="Picture 2" descr="p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75" y="1916832"/>
            <a:ext cx="3456384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p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00" y="1918382"/>
            <a:ext cx="3456000" cy="34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123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6.4</a:t>
            </a:r>
            <a:r>
              <a:rPr lang="en-US" altLang="zh-CN" dirty="0"/>
              <a:t>	</a:t>
            </a:r>
            <a:r>
              <a:rPr lang="zh-CN" altLang="en-US" dirty="0"/>
              <a:t>角色控制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6.</a:t>
            </a:r>
            <a:r>
              <a:rPr lang="en-US" altLang="zh-CN" dirty="0"/>
              <a:t> Character Extension</a:t>
            </a:r>
            <a:endParaRPr lang="zh-CN" altLang="zh-CN" dirty="0"/>
          </a:p>
          <a:p>
            <a:pPr marL="0" lvl="0" indent="0">
              <a:buNone/>
            </a:pPr>
            <a:endParaRPr lang="en-US" altLang="zh-CN" dirty="0" smtClean="0"/>
          </a:p>
          <a:p>
            <a:pPr marL="0" lvl="0" indent="0">
              <a:buNone/>
            </a:pPr>
            <a:endParaRPr lang="zh-CN" altLang="en-US" dirty="0"/>
          </a:p>
        </p:txBody>
      </p:sp>
      <p:pic>
        <p:nvPicPr>
          <p:cNvPr id="23554" name="Picture 2" descr="auxpiv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10" y="2636912"/>
            <a:ext cx="4173191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 descr="aux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45647"/>
            <a:ext cx="2952328" cy="443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444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	</a:t>
            </a:r>
            <a:r>
              <a:rPr lang="zh-CN" altLang="en-US" dirty="0"/>
              <a:t>在</a:t>
            </a:r>
            <a:r>
              <a:rPr lang="en-US" altLang="zh-CN" dirty="0"/>
              <a:t>Maya</a:t>
            </a:r>
            <a:r>
              <a:rPr lang="zh-CN" altLang="en-US" dirty="0"/>
              <a:t>中为角色添加骨骼蒙皮和权重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1.</a:t>
            </a:r>
            <a:r>
              <a:rPr lang="x-none" altLang="zh-CN" dirty="0" smtClean="0"/>
              <a:t>添加骨骼</a:t>
            </a:r>
            <a:endParaRPr lang="en-US" altLang="zh-CN" dirty="0" smtClean="0"/>
          </a:p>
          <a:p>
            <a:pPr marL="0" lvl="0" indent="0">
              <a:buNone/>
            </a:pPr>
            <a:r>
              <a:rPr lang="zh-CN" altLang="en-US" dirty="0"/>
              <a:t>调整骨架</a:t>
            </a:r>
            <a:endParaRPr lang="zh-CN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11266" name="图片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86" t="30006" b="20787"/>
          <a:stretch>
            <a:fillRect/>
          </a:stretch>
        </p:blipFill>
        <p:spPr bwMode="auto">
          <a:xfrm>
            <a:off x="2362289" y="1988840"/>
            <a:ext cx="4419422" cy="4255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775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	</a:t>
            </a:r>
            <a:r>
              <a:rPr lang="zh-CN" altLang="en-US" dirty="0"/>
              <a:t>在</a:t>
            </a:r>
            <a:r>
              <a:rPr lang="en-US" altLang="zh-CN" dirty="0"/>
              <a:t>Maya</a:t>
            </a:r>
            <a:r>
              <a:rPr lang="zh-CN" altLang="en-US" dirty="0"/>
              <a:t>中为角色添加骨骼蒙皮和权重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1.</a:t>
            </a:r>
            <a:r>
              <a:rPr lang="x-none" altLang="zh-CN" dirty="0" smtClean="0"/>
              <a:t>添加骨骼</a:t>
            </a:r>
            <a:endParaRPr lang="en-US" altLang="zh-CN" dirty="0" smtClean="0"/>
          </a:p>
          <a:p>
            <a:pPr marL="0" lvl="0" indent="0">
              <a:buNone/>
            </a:pPr>
            <a:r>
              <a:rPr lang="zh-CN" altLang="en-US" dirty="0" smtClean="0"/>
              <a:t>匹配骨架</a:t>
            </a:r>
            <a:endParaRPr lang="zh-CN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12290" name="图片 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"/>
          <a:stretch>
            <a:fillRect/>
          </a:stretch>
        </p:blipFill>
        <p:spPr bwMode="auto">
          <a:xfrm>
            <a:off x="763178" y="2420888"/>
            <a:ext cx="7617644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916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	</a:t>
            </a:r>
            <a:r>
              <a:rPr lang="zh-CN" altLang="en-US" dirty="0"/>
              <a:t>在</a:t>
            </a:r>
            <a:r>
              <a:rPr lang="en-US" altLang="zh-CN" dirty="0"/>
              <a:t>Maya</a:t>
            </a:r>
            <a:r>
              <a:rPr lang="zh-CN" altLang="en-US" dirty="0"/>
              <a:t>中为角色添加骨骼蒙皮和权重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1.</a:t>
            </a:r>
            <a:r>
              <a:rPr lang="x-none" altLang="zh-CN" dirty="0" smtClean="0"/>
              <a:t>添加骨骼</a:t>
            </a:r>
            <a:endParaRPr lang="en-US" altLang="zh-CN" dirty="0" smtClean="0"/>
          </a:p>
          <a:p>
            <a:pPr marL="0" lvl="0" indent="0">
              <a:buNone/>
            </a:pPr>
            <a:r>
              <a:rPr lang="zh-CN" altLang="en-US" dirty="0"/>
              <a:t>镜像</a:t>
            </a:r>
            <a:r>
              <a:rPr lang="zh-CN" altLang="en-US" dirty="0" smtClean="0"/>
              <a:t>骨架</a:t>
            </a:r>
            <a:endParaRPr lang="zh-CN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13314" name="图片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52" t="12469" r="47" b="41060"/>
          <a:stretch>
            <a:fillRect/>
          </a:stretch>
        </p:blipFill>
        <p:spPr bwMode="auto">
          <a:xfrm>
            <a:off x="2543696" y="1484784"/>
            <a:ext cx="4056608" cy="519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50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	</a:t>
            </a:r>
            <a:r>
              <a:rPr lang="zh-CN" altLang="en-US" dirty="0"/>
              <a:t>在</a:t>
            </a:r>
            <a:r>
              <a:rPr lang="en-US" altLang="zh-CN" dirty="0"/>
              <a:t>Maya</a:t>
            </a:r>
            <a:r>
              <a:rPr lang="zh-CN" altLang="en-US" dirty="0"/>
              <a:t>中为角色添加骨骼蒙皮和权重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2.</a:t>
            </a:r>
            <a:r>
              <a:rPr lang="x-none" altLang="zh-CN" dirty="0"/>
              <a:t> 设置蒙皮和权重</a:t>
            </a:r>
            <a:endParaRPr lang="zh-CN" altLang="zh-CN" b="1" dirty="0"/>
          </a:p>
          <a:p>
            <a:pPr marL="0" lvl="0" indent="0">
              <a:buNone/>
            </a:pPr>
            <a:r>
              <a:rPr lang="zh-CN" altLang="en-US" dirty="0" smtClean="0"/>
              <a:t>选择皮肤和骨骼</a:t>
            </a:r>
            <a:endParaRPr lang="zh-CN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14338" name="图片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7" t="23163" r="45284" b="17419"/>
          <a:stretch>
            <a:fillRect/>
          </a:stretch>
        </p:blipFill>
        <p:spPr bwMode="auto">
          <a:xfrm>
            <a:off x="1873399" y="2204864"/>
            <a:ext cx="5397202" cy="435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797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	</a:t>
            </a:r>
            <a:r>
              <a:rPr lang="zh-CN" altLang="en-US" dirty="0"/>
              <a:t>在</a:t>
            </a:r>
            <a:r>
              <a:rPr lang="en-US" altLang="zh-CN" dirty="0"/>
              <a:t>Maya</a:t>
            </a:r>
            <a:r>
              <a:rPr lang="zh-CN" altLang="en-US" dirty="0"/>
              <a:t>中为角色添加骨骼蒙皮和权重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2.</a:t>
            </a:r>
            <a:r>
              <a:rPr lang="x-none" altLang="zh-CN" dirty="0"/>
              <a:t> 设置蒙皮和权重</a:t>
            </a:r>
            <a:endParaRPr lang="zh-CN" altLang="zh-CN" b="1" dirty="0"/>
          </a:p>
          <a:p>
            <a:pPr marL="0" lvl="0" indent="0">
              <a:buNone/>
            </a:pPr>
            <a:r>
              <a:rPr lang="zh-CN" altLang="en-US" dirty="0" smtClean="0"/>
              <a:t>选择平滑蒙皮</a:t>
            </a:r>
            <a:endParaRPr lang="zh-CN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15362" name="Picture 2" descr="1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68" y="2204864"/>
            <a:ext cx="4320000" cy="387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22222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204864"/>
            <a:ext cx="4320000" cy="387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625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	</a:t>
            </a:r>
            <a:r>
              <a:rPr lang="zh-CN" altLang="en-US" dirty="0"/>
              <a:t>在</a:t>
            </a:r>
            <a:r>
              <a:rPr lang="en-US" altLang="zh-CN" dirty="0"/>
              <a:t>Maya</a:t>
            </a:r>
            <a:r>
              <a:rPr lang="zh-CN" altLang="en-US" dirty="0"/>
              <a:t>中为角色添加骨骼蒙皮和权重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2.</a:t>
            </a:r>
            <a:r>
              <a:rPr lang="x-none" altLang="zh-CN" dirty="0"/>
              <a:t> 设置蒙皮和权重</a:t>
            </a:r>
            <a:endParaRPr lang="zh-CN" altLang="zh-CN" b="1" dirty="0"/>
          </a:p>
          <a:p>
            <a:r>
              <a:rPr lang="zh-CN" altLang="en-US" dirty="0" smtClean="0"/>
              <a:t>绘制权重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16387" name="图片 3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"/>
          <a:stretch>
            <a:fillRect/>
          </a:stretch>
        </p:blipFill>
        <p:spPr bwMode="auto">
          <a:xfrm>
            <a:off x="693926" y="2348880"/>
            <a:ext cx="7756147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392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质朴">
  <a:themeElements>
    <a:clrScheme name="质朴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质朴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质朴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462</TotalTime>
  <Words>449</Words>
  <Application>Microsoft Office PowerPoint</Application>
  <PresentationFormat>全屏显示(4:3)</PresentationFormat>
  <Paragraphs>115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质朴</vt:lpstr>
      <vt:lpstr>第6章 角色处理</vt:lpstr>
      <vt:lpstr>第6章 角色处理</vt:lpstr>
      <vt:lpstr>6.1 在Maya中为角色添加骨骼蒙皮和权重</vt:lpstr>
      <vt:lpstr>6.1 在Maya中为角色添加骨骼蒙皮和权重</vt:lpstr>
      <vt:lpstr>6.1 在Maya中为角色添加骨骼蒙皮和权重</vt:lpstr>
      <vt:lpstr>6.1 在Maya中为角色添加骨骼蒙皮和权重</vt:lpstr>
      <vt:lpstr>6.1 在Maya中为角色添加骨骼蒙皮和权重</vt:lpstr>
      <vt:lpstr>6.1 在Maya中为角色添加骨骼蒙皮和权重</vt:lpstr>
      <vt:lpstr>6.1 在Maya中为角色添加骨骼蒙皮和权重</vt:lpstr>
      <vt:lpstr>6.2 非标准命名骨骼的角色化</vt:lpstr>
      <vt:lpstr>6.2 非标准命名骨骼的角色化</vt:lpstr>
      <vt:lpstr>6.2 非标准命名骨骼的角色化</vt:lpstr>
      <vt:lpstr>6.2 非标准命名骨骼的角色化</vt:lpstr>
      <vt:lpstr>6.2 非标准命名骨骼的角色化</vt:lpstr>
      <vt:lpstr>6.2 非标准命名骨骼的角色化</vt:lpstr>
      <vt:lpstr> 6.2 非标准命名骨骼的角色化</vt:lpstr>
      <vt:lpstr> 6.2 非标准命名骨骼的角色化</vt:lpstr>
      <vt:lpstr> 6.2 非标准命名骨骼的角色化</vt:lpstr>
      <vt:lpstr> 6.2 非标准命名骨骼的角色化</vt:lpstr>
      <vt:lpstr> 6.3 标准命名骨骼的角色化</vt:lpstr>
      <vt:lpstr> 6.3 标准命名骨骼的角色化</vt:lpstr>
      <vt:lpstr> 6.3 标准命名骨骼的角色化</vt:lpstr>
      <vt:lpstr>6.4 角色控制</vt:lpstr>
      <vt:lpstr>6.4 角色控制</vt:lpstr>
      <vt:lpstr>6.4 角色控制</vt:lpstr>
      <vt:lpstr>6.4 角色控制</vt:lpstr>
      <vt:lpstr>6.4 角色控制</vt:lpstr>
      <vt:lpstr>6.4 角色控制</vt:lpstr>
      <vt:lpstr>6.4 角色控制</vt:lpstr>
      <vt:lpstr>6.4 角色控制</vt:lpstr>
      <vt:lpstr>6.4 角色控制</vt:lpstr>
      <vt:lpstr>6.4 角色控制</vt:lpstr>
      <vt:lpstr>6.4 角色控制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概述</dc:title>
  <dc:creator>chenming</dc:creator>
  <cp:lastModifiedBy>chenming</cp:lastModifiedBy>
  <cp:revision>80</cp:revision>
  <dcterms:created xsi:type="dcterms:W3CDTF">2017-11-23T07:47:11Z</dcterms:created>
  <dcterms:modified xsi:type="dcterms:W3CDTF">2017-11-28T08:04:19Z</dcterms:modified>
</cp:coreProperties>
</file>