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59" r:id="rId13"/>
    <p:sldId id="274" r:id="rId14"/>
    <p:sldId id="275" r:id="rId15"/>
    <p:sldId id="273" r:id="rId16"/>
    <p:sldId id="276" r:id="rId17"/>
    <p:sldId id="277" r:id="rId18"/>
    <p:sldId id="278" r:id="rId19"/>
    <p:sldId id="279" r:id="rId20"/>
    <p:sldId id="280" r:id="rId21"/>
    <p:sldId id="281" r:id="rId22"/>
    <p:sldId id="26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B3D6CA76-4517-4794-A3EB-78B79188C317-low.p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download.autodesk.com/global/docs/motionbuilder2014/en-us/images/GUID-B6226761-1A45-4130-9FD4-9B9C21BA4023-low.p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http://download.autodesk.com/global/docs/motionbuilder2014/en-us/images/GUID-4ABA9B5B-7BED-4629-BC78-1A0B09EBDDDD-low.png" TargetMode="Externa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://download.autodesk.com/global/docs/motionbuilder2014/en-us/images/GUID-930C9265-5F9E-4D07-8982-0EEF126C6395-low.p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5E438E61-E65E-41C8-BAA6-C1134DFFC26A-low.pn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</a:t>
            </a:r>
            <a:r>
              <a:rPr lang="en-US" altLang="zh-CN" dirty="0" err="1"/>
              <a:t>MotionBuilder</a:t>
            </a:r>
            <a:r>
              <a:rPr lang="zh-CN" altLang="en-US" dirty="0"/>
              <a:t>基本使用方法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批处理</a:t>
            </a:r>
          </a:p>
        </p:txBody>
      </p:sp>
      <p:pic>
        <p:nvPicPr>
          <p:cNvPr id="2560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599" y="1772816"/>
            <a:ext cx="5828801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4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导入</a:t>
            </a:r>
            <a:r>
              <a:rPr lang="en-US" altLang="zh-CN" dirty="0"/>
              <a:t>Asset Browser</a:t>
            </a:r>
            <a:r>
              <a:rPr lang="zh-CN" altLang="zh-CN" dirty="0"/>
              <a:t>中的资源</a:t>
            </a: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"/>
          <a:stretch>
            <a:fillRect/>
          </a:stretch>
        </p:blipFill>
        <p:spPr bwMode="auto">
          <a:xfrm>
            <a:off x="821286" y="2060848"/>
            <a:ext cx="7501427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70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	</a:t>
            </a:r>
            <a:r>
              <a:rPr lang="en-US" altLang="zh-CN" dirty="0" err="1"/>
              <a:t>Motionbuilder</a:t>
            </a:r>
            <a:r>
              <a:rPr lang="zh-CN" altLang="en-US" dirty="0"/>
              <a:t>与其它软件的数据交换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x-none" altLang="zh-CN" dirty="0"/>
              <a:t>Motionbuilder</a:t>
            </a:r>
            <a:r>
              <a:rPr lang="zh-CN" altLang="zh-CN" dirty="0"/>
              <a:t>的标准文件格式</a:t>
            </a:r>
            <a:r>
              <a:rPr lang="x-none" altLang="zh-CN" dirty="0"/>
              <a:t>FBX</a:t>
            </a:r>
            <a:r>
              <a:rPr lang="zh-CN" altLang="zh-CN" dirty="0"/>
              <a:t>已经成为了三维模型的数据交换标准，因此只要将文件保存为</a:t>
            </a:r>
            <a:r>
              <a:rPr lang="x-none" altLang="zh-CN" dirty="0"/>
              <a:t>FBX</a:t>
            </a:r>
            <a:r>
              <a:rPr lang="zh-CN" altLang="zh-CN" dirty="0"/>
              <a:t>格式就可以方便的在</a:t>
            </a:r>
            <a:r>
              <a:rPr lang="x-none" altLang="zh-CN" dirty="0"/>
              <a:t>Motionbuilder</a:t>
            </a:r>
            <a:r>
              <a:rPr lang="zh-CN" altLang="zh-CN" dirty="0"/>
              <a:t>和其它三维软件中进行交换，此外</a:t>
            </a:r>
            <a:r>
              <a:rPr lang="x-none" altLang="zh-CN" dirty="0"/>
              <a:t>Motionbuilder</a:t>
            </a:r>
            <a:r>
              <a:rPr lang="zh-CN" altLang="zh-CN" dirty="0"/>
              <a:t>也提供了</a:t>
            </a:r>
            <a:r>
              <a:rPr lang="x-none" altLang="zh-CN" dirty="0"/>
              <a:t>single-step interoperability</a:t>
            </a:r>
            <a:r>
              <a:rPr lang="zh-CN" altLang="zh-CN" dirty="0"/>
              <a:t>（一步交互）功能让我们能够迅速的在</a:t>
            </a:r>
            <a:r>
              <a:rPr lang="x-none" altLang="zh-CN" dirty="0"/>
              <a:t>Motionbuilder</a:t>
            </a:r>
            <a:r>
              <a:rPr lang="zh-CN" altLang="zh-CN" dirty="0"/>
              <a:t>和</a:t>
            </a:r>
            <a:r>
              <a:rPr lang="x-none" altLang="zh-CN" dirty="0"/>
              <a:t>Maya</a:t>
            </a:r>
            <a:r>
              <a:rPr lang="zh-CN" altLang="zh-CN" dirty="0"/>
              <a:t>、</a:t>
            </a:r>
            <a:r>
              <a:rPr lang="x-none" altLang="zh-CN" dirty="0"/>
              <a:t>Motionbuilder</a:t>
            </a:r>
            <a:r>
              <a:rPr lang="zh-CN" altLang="zh-CN" dirty="0"/>
              <a:t>和</a:t>
            </a:r>
            <a:r>
              <a:rPr lang="x-none" altLang="zh-CN" dirty="0"/>
              <a:t>3Ds Max</a:t>
            </a:r>
            <a:r>
              <a:rPr lang="zh-CN" altLang="zh-CN" dirty="0"/>
              <a:t>以及</a:t>
            </a:r>
            <a:r>
              <a:rPr lang="x-none" altLang="zh-CN" dirty="0"/>
              <a:t>Motionbuilder</a:t>
            </a:r>
            <a:r>
              <a:rPr lang="zh-CN" altLang="zh-CN" dirty="0"/>
              <a:t>和</a:t>
            </a:r>
            <a:r>
              <a:rPr lang="x-none" altLang="zh-CN" dirty="0"/>
              <a:t>Softimage</a:t>
            </a:r>
            <a:r>
              <a:rPr lang="zh-CN" altLang="zh-CN" dirty="0"/>
              <a:t>之间进行数据交换，非常方便。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85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	</a:t>
            </a:r>
            <a:r>
              <a:rPr lang="en-US" altLang="zh-CN" dirty="0" err="1"/>
              <a:t>Motionbuilder</a:t>
            </a:r>
            <a:r>
              <a:rPr lang="zh-CN" altLang="en-US" dirty="0"/>
              <a:t>与其它软件的数据交换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27650" name="Picture 2" descr="se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36" y="1340768"/>
            <a:ext cx="543552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02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	</a:t>
            </a:r>
            <a:r>
              <a:rPr lang="en-US" altLang="zh-CN" dirty="0" err="1"/>
              <a:t>Motionbuilder</a:t>
            </a:r>
            <a:r>
              <a:rPr lang="zh-CN" altLang="en-US" dirty="0"/>
              <a:t>与其它软件的数据交换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28674" name="Picture 2" descr="http://docs.autodesk.com/MOBPRO/2016/ENU/images/GUID-B3D6CA76-4517-4794-A3EB-78B79188C317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43" y="1268760"/>
            <a:ext cx="4824313" cy="486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97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zh-CN" dirty="0"/>
              <a:t>在预览窗口的上方，有五个视图调整工具：</a:t>
            </a:r>
            <a:r>
              <a:rPr lang="en-US" altLang="zh-CN" dirty="0"/>
              <a:t>Orbit</a:t>
            </a:r>
            <a:r>
              <a:rPr lang="zh-CN" altLang="zh-CN" dirty="0"/>
              <a:t>（旋转）、</a:t>
            </a:r>
            <a:r>
              <a:rPr lang="en-US" altLang="zh-CN" dirty="0"/>
              <a:t>Travelling</a:t>
            </a:r>
            <a:r>
              <a:rPr lang="zh-CN" altLang="zh-CN" dirty="0"/>
              <a:t>（平移）、</a:t>
            </a:r>
            <a:r>
              <a:rPr lang="en-US" altLang="zh-CN" dirty="0"/>
              <a:t>Dolly</a:t>
            </a:r>
            <a:r>
              <a:rPr lang="zh-CN" altLang="zh-CN" dirty="0"/>
              <a:t>（推拉）、</a:t>
            </a:r>
            <a:r>
              <a:rPr lang="en-US" altLang="zh-CN" dirty="0"/>
              <a:t>Zoom</a:t>
            </a:r>
            <a:r>
              <a:rPr lang="zh-CN" altLang="zh-CN" dirty="0"/>
              <a:t>（缩放）和</a:t>
            </a:r>
            <a:r>
              <a:rPr lang="en-US" altLang="zh-CN" dirty="0"/>
              <a:t>Roll</a:t>
            </a:r>
            <a:r>
              <a:rPr lang="zh-CN" altLang="zh-CN" dirty="0"/>
              <a:t>（转动）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29698" name="Picture 2" descr="shi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04"/>
          <a:stretch>
            <a:fillRect/>
          </a:stretch>
        </p:blipFill>
        <p:spPr bwMode="auto">
          <a:xfrm>
            <a:off x="2891559" y="3228454"/>
            <a:ext cx="3360882" cy="71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8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1.</a:t>
            </a:r>
            <a:r>
              <a:rPr lang="zh-CN" altLang="zh-CN" dirty="0"/>
              <a:t>旋转视图</a:t>
            </a:r>
          </a:p>
          <a:p>
            <a:pPr marL="0" indent="457200">
              <a:buNone/>
            </a:pPr>
            <a:r>
              <a:rPr lang="zh-CN" altLang="zh-CN" dirty="0"/>
              <a:t>旋转视图工具可以将视图旋转到我们需要的视角，工具栏中第一个工具</a:t>
            </a:r>
            <a:r>
              <a:rPr lang="en-US" altLang="zh-CN" dirty="0"/>
              <a:t>Orbit</a:t>
            </a:r>
            <a:r>
              <a:rPr lang="zh-CN" altLang="zh-CN" dirty="0"/>
              <a:t>即为旋转工具，在</a:t>
            </a:r>
            <a:r>
              <a:rPr lang="en-US" altLang="zh-CN" dirty="0"/>
              <a:t>Orbit</a:t>
            </a:r>
            <a:r>
              <a:rPr lang="zh-CN" altLang="zh-CN" dirty="0"/>
              <a:t>工具上按住鼠标左键，并移动鼠标，视图会根据鼠标移动的方向进行旋转。也可以直接按住键盘</a:t>
            </a:r>
            <a:r>
              <a:rPr lang="en-US" altLang="zh-CN" dirty="0"/>
              <a:t>Alt</a:t>
            </a:r>
            <a:r>
              <a:rPr lang="zh-CN" altLang="zh-CN" dirty="0"/>
              <a:t>键</a:t>
            </a:r>
            <a:r>
              <a:rPr lang="en-US" altLang="zh-CN" dirty="0"/>
              <a:t>+</a:t>
            </a:r>
            <a:r>
              <a:rPr lang="zh-CN" altLang="zh-CN" dirty="0"/>
              <a:t>鼠标左键，同时移动鼠标，可以实现同样的效果。注意这里视图的旋转，视角始终是围绕着场景的中心来进行。</a:t>
            </a:r>
          </a:p>
          <a:p>
            <a:pPr marL="0" indent="457200">
              <a:buNone/>
            </a:pPr>
            <a:r>
              <a:rPr lang="zh-CN" altLang="zh-CN" dirty="0"/>
              <a:t>在</a:t>
            </a:r>
            <a:r>
              <a:rPr lang="en-US" altLang="zh-CN" dirty="0"/>
              <a:t>Orbit</a:t>
            </a:r>
            <a:r>
              <a:rPr lang="zh-CN" altLang="zh-CN" dirty="0"/>
              <a:t>工具上按住鼠标右键，并移动鼠标，可以实现平移和倾斜。这里的调整不是围绕场景中心，而是以摄像机为中心，相当于我们直接在操作摄像机朝上、下、左、右观察。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667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zh-CN" dirty="0"/>
              <a:t>平移视图</a:t>
            </a:r>
          </a:p>
          <a:p>
            <a:pPr marL="0" indent="457200">
              <a:buNone/>
            </a:pPr>
            <a:r>
              <a:rPr lang="zh-CN" altLang="zh-CN" dirty="0"/>
              <a:t>平移视图工具可以控制视图向任何方向平移，工具栏中第二个工具</a:t>
            </a:r>
            <a:r>
              <a:rPr lang="en-US" altLang="zh-CN" dirty="0"/>
              <a:t>Travelling</a:t>
            </a:r>
            <a:r>
              <a:rPr lang="zh-CN" altLang="zh-CN" dirty="0"/>
              <a:t>即为平移工具，在</a:t>
            </a:r>
            <a:r>
              <a:rPr lang="en-US" altLang="zh-CN" dirty="0"/>
              <a:t>Travelling</a:t>
            </a:r>
            <a:r>
              <a:rPr lang="zh-CN" altLang="zh-CN" dirty="0"/>
              <a:t>上按住鼠标左键，并移动鼠标，视图会根据鼠标移动的方向进行平移，也可以直接按住键盘</a:t>
            </a:r>
            <a:r>
              <a:rPr lang="en-US" altLang="zh-CN" dirty="0"/>
              <a:t>Alt</a:t>
            </a:r>
            <a:r>
              <a:rPr lang="zh-CN" altLang="zh-CN" dirty="0"/>
              <a:t>键</a:t>
            </a:r>
            <a:r>
              <a:rPr lang="en-US" altLang="zh-CN" dirty="0"/>
              <a:t>+</a:t>
            </a:r>
            <a:r>
              <a:rPr lang="zh-CN" altLang="zh-CN" dirty="0"/>
              <a:t>鼠标中键，同时移动鼠标，可以实现同样的效果。</a:t>
            </a:r>
          </a:p>
          <a:p>
            <a:pPr marL="0" indent="457200">
              <a:buNone/>
            </a:pPr>
            <a:r>
              <a:rPr lang="zh-CN" altLang="zh-CN" dirty="0"/>
              <a:t>在</a:t>
            </a:r>
            <a:r>
              <a:rPr lang="en-US" altLang="zh-CN" dirty="0"/>
              <a:t>Travelling</a:t>
            </a:r>
            <a:r>
              <a:rPr lang="zh-CN" altLang="zh-CN" dirty="0"/>
              <a:t>工具上按住鼠标右键，并移动鼠标，可以实现追踪功能。可以在</a:t>
            </a:r>
            <a:r>
              <a:rPr lang="en-US" altLang="zh-CN" dirty="0"/>
              <a:t>180</a:t>
            </a:r>
            <a:r>
              <a:rPr lang="zh-CN" altLang="zh-CN" baseline="30000" dirty="0"/>
              <a:t>。</a:t>
            </a:r>
            <a:r>
              <a:rPr lang="zh-CN" altLang="zh-CN" dirty="0"/>
              <a:t>范围内同时实现视角的旋转和缩放。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39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3.</a:t>
            </a:r>
            <a:r>
              <a:rPr lang="zh-CN" altLang="zh-CN" dirty="0"/>
              <a:t>推拉视图和缩放视图</a:t>
            </a:r>
          </a:p>
          <a:p>
            <a:endParaRPr lang="zh-CN" altLang="en-US" dirty="0"/>
          </a:p>
        </p:txBody>
      </p:sp>
      <p:pic>
        <p:nvPicPr>
          <p:cNvPr id="30722" name="Picture 2" descr="tu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34022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zo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696" y="3789040"/>
            <a:ext cx="434022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4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4.</a:t>
            </a:r>
            <a:r>
              <a:rPr lang="zh-CN" altLang="zh-CN" dirty="0"/>
              <a:t>转动视图</a:t>
            </a:r>
          </a:p>
          <a:p>
            <a:pPr marL="0" indent="457200">
              <a:buNone/>
            </a:pPr>
            <a:r>
              <a:rPr lang="zh-CN" altLang="zh-CN" dirty="0"/>
              <a:t>转动视图工具可以控制视图向在</a:t>
            </a:r>
            <a:r>
              <a:rPr lang="en-US" altLang="zh-CN" dirty="0"/>
              <a:t>Z</a:t>
            </a:r>
            <a:r>
              <a:rPr lang="zh-CN" altLang="zh-CN" dirty="0"/>
              <a:t>轴上转动，工具栏中第五个工具</a:t>
            </a:r>
            <a:r>
              <a:rPr lang="en-US" altLang="zh-CN" dirty="0"/>
              <a:t>Roll</a:t>
            </a:r>
            <a:r>
              <a:rPr lang="zh-CN" altLang="zh-CN" dirty="0"/>
              <a:t>即为转动工具，在</a:t>
            </a:r>
            <a:r>
              <a:rPr lang="en-US" altLang="zh-CN" dirty="0"/>
              <a:t>Roll</a:t>
            </a:r>
            <a:r>
              <a:rPr lang="zh-CN" altLang="zh-CN" dirty="0"/>
              <a:t>工具上按住鼠标左键，并移动鼠标，视图会根据鼠标移动的方向进行转动，如果使用鼠标右键，则视图则会以</a:t>
            </a:r>
            <a:r>
              <a:rPr lang="en-US" altLang="zh-CN" dirty="0"/>
              <a:t>15</a:t>
            </a:r>
            <a:r>
              <a:rPr lang="zh-CN" altLang="zh-CN" dirty="0"/>
              <a:t>°为最小单位进行转动。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50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</a:t>
            </a:r>
            <a:r>
              <a:rPr lang="en-US" altLang="zh-CN" dirty="0" err="1"/>
              <a:t>MotionBuilder</a:t>
            </a:r>
            <a:r>
              <a:rPr lang="zh-CN" altLang="en-US" dirty="0"/>
              <a:t>基本使用方法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4.1</a:t>
            </a:r>
            <a:r>
              <a:rPr lang="en-US" altLang="zh-CN" dirty="0"/>
              <a:t>	</a:t>
            </a:r>
            <a:r>
              <a:rPr lang="zh-CN" altLang="en-US" dirty="0"/>
              <a:t>文件</a:t>
            </a:r>
            <a:r>
              <a:rPr lang="zh-CN" altLang="en-US" dirty="0" smtClean="0"/>
              <a:t>操作</a:t>
            </a:r>
            <a:endParaRPr lang="en-US" altLang="zh-CN" dirty="0"/>
          </a:p>
          <a:p>
            <a:r>
              <a:rPr lang="en-US" altLang="zh-CN" dirty="0" smtClean="0"/>
              <a:t>4.2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/>
              <a:t>与其它软件的数据</a:t>
            </a:r>
            <a:r>
              <a:rPr lang="zh-CN" altLang="en-US" dirty="0" smtClean="0"/>
              <a:t>交换</a:t>
            </a:r>
            <a:endParaRPr lang="en-US" altLang="zh-CN" dirty="0"/>
          </a:p>
          <a:p>
            <a:r>
              <a:rPr lang="en-US" altLang="zh-CN" dirty="0"/>
              <a:t>4.3	</a:t>
            </a:r>
            <a:r>
              <a:rPr lang="zh-CN" altLang="en-US" dirty="0"/>
              <a:t>视图</a:t>
            </a:r>
            <a:r>
              <a:rPr lang="zh-CN" altLang="en-US" dirty="0" smtClean="0"/>
              <a:t>调整</a:t>
            </a:r>
            <a:endParaRPr lang="en-US" altLang="zh-CN" dirty="0"/>
          </a:p>
          <a:p>
            <a:r>
              <a:rPr lang="en-US" altLang="zh-CN" dirty="0" smtClean="0"/>
              <a:t>4.4</a:t>
            </a:r>
            <a:r>
              <a:rPr lang="en-US" altLang="zh-CN" dirty="0"/>
              <a:t>	</a:t>
            </a:r>
            <a:r>
              <a:rPr lang="zh-CN" altLang="en-US" dirty="0"/>
              <a:t>对象基本</a:t>
            </a:r>
            <a:r>
              <a:rPr lang="zh-CN" altLang="en-US" dirty="0" smtClean="0"/>
              <a:t>操作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5.</a:t>
            </a:r>
            <a:r>
              <a:rPr lang="en-US" altLang="zh-CN" dirty="0"/>
              <a:t> View Cube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31746" name="Picture 2" descr="http://download.autodesk.com/global/docs/motionbuilder2014/en-us/images/GUID-B6226761-1A45-4130-9FD4-9B9C21BA4023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596" y="1700808"/>
            <a:ext cx="6094805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http://download.autodesk.com/global/docs/motionbuilder2014/en-us/images/GUID-4ABA9B5B-7BED-4629-BC78-1A0B09EBDDDD-low.pn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549" y="4005064"/>
            <a:ext cx="2098898" cy="211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8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	</a:t>
            </a:r>
            <a:r>
              <a:rPr lang="zh-CN" altLang="en-US" dirty="0"/>
              <a:t>视图调整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6.</a:t>
            </a:r>
            <a:r>
              <a:rPr lang="en-US" altLang="zh-CN" dirty="0" smtClean="0"/>
              <a:t> </a:t>
            </a:r>
            <a:r>
              <a:rPr lang="en-US" altLang="zh-CN" dirty="0" err="1"/>
              <a:t>SteeringWheels</a:t>
            </a:r>
            <a:endParaRPr lang="zh-CN" altLang="en-US" dirty="0"/>
          </a:p>
        </p:txBody>
      </p:sp>
      <p:pic>
        <p:nvPicPr>
          <p:cNvPr id="32770" name="Picture 2" descr="http://download.autodesk.com/global/docs/motionbuilder2014/en-us/images/GUID-930C9265-5F9E-4D07-8982-0EEF126C6395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096" y="1772816"/>
            <a:ext cx="2843808" cy="299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96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1.</a:t>
            </a:r>
            <a:r>
              <a:rPr lang="zh-CN" altLang="zh-CN" dirty="0"/>
              <a:t>选择对象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"/>
          <a:stretch>
            <a:fillRect/>
          </a:stretch>
        </p:blipFill>
        <p:spPr bwMode="auto">
          <a:xfrm>
            <a:off x="683568" y="1917200"/>
            <a:ext cx="6010453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" b="5115"/>
          <a:stretch>
            <a:fillRect/>
          </a:stretch>
        </p:blipFill>
        <p:spPr bwMode="auto">
          <a:xfrm>
            <a:off x="6948263" y="1917568"/>
            <a:ext cx="1493191" cy="33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5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2.</a:t>
            </a:r>
            <a:r>
              <a:rPr lang="zh-CN" altLang="zh-CN" dirty="0"/>
              <a:t>选择模式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4818" name="Picture 2" descr="s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75" y="2708920"/>
            <a:ext cx="2895926" cy="126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6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3.</a:t>
            </a:r>
            <a:r>
              <a:rPr lang="en-US" altLang="zh-CN" dirty="0"/>
              <a:t> Translate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5842" name="Picture 2" descr="t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632" y="1844824"/>
            <a:ext cx="5478735" cy="4098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22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4. </a:t>
            </a:r>
            <a:r>
              <a:rPr lang="en-US" altLang="zh-CN" dirty="0"/>
              <a:t>Rotation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6866" name="Picture 2" descr="r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400" y="1916832"/>
            <a:ext cx="5479200" cy="4084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55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5. </a:t>
            </a:r>
            <a:r>
              <a:rPr lang="en-US" altLang="zh-CN" dirty="0"/>
              <a:t>Scale Uniform</a:t>
            </a: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7890" name="Picture 2" descr="s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400" y="1929036"/>
            <a:ext cx="5479200" cy="409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1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6.</a:t>
            </a:r>
            <a:r>
              <a:rPr lang="zh-CN" altLang="zh-CN" dirty="0"/>
              <a:t>状态栏</a:t>
            </a:r>
          </a:p>
          <a:p>
            <a:pPr lvl="0"/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8914" name="Picture 2" descr="zt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584" y="2276872"/>
            <a:ext cx="5588831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82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7.</a:t>
            </a:r>
            <a:r>
              <a:rPr lang="en-US" altLang="zh-CN" dirty="0"/>
              <a:t> Properties</a:t>
            </a:r>
            <a:r>
              <a:rPr lang="zh-CN" altLang="zh-CN" dirty="0"/>
              <a:t>窗口</a:t>
            </a:r>
          </a:p>
          <a:p>
            <a:pPr lvl="0"/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99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"/>
          <a:stretch>
            <a:fillRect/>
          </a:stretch>
        </p:blipFill>
        <p:spPr bwMode="auto">
          <a:xfrm>
            <a:off x="1114772" y="1799382"/>
            <a:ext cx="6914455" cy="3259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20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8.</a:t>
            </a:r>
            <a:r>
              <a:rPr lang="zh-CN" altLang="zh-CN" dirty="0"/>
              <a:t>参照模式</a:t>
            </a:r>
          </a:p>
          <a:p>
            <a:pPr lvl="0"/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62" name="Picture 2" descr="g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51" y="2348880"/>
            <a:ext cx="4584551" cy="2319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 descr="llll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68971"/>
            <a:ext cx="4586400" cy="232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77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err="1"/>
              <a:t>MotionBuilder</a:t>
            </a:r>
            <a:r>
              <a:rPr lang="zh-CN" altLang="zh-CN" dirty="0"/>
              <a:t>支持的文件格式</a:t>
            </a:r>
          </a:p>
          <a:p>
            <a:pPr marL="0" indent="457200">
              <a:buNone/>
            </a:pPr>
            <a:r>
              <a:rPr lang="x-none" altLang="zh-CN" dirty="0"/>
              <a:t>MotionBuilder</a:t>
            </a:r>
            <a:r>
              <a:rPr lang="zh-CN" altLang="zh-CN" dirty="0"/>
              <a:t>的标准文件格式为</a:t>
            </a:r>
            <a:r>
              <a:rPr lang="x-none" altLang="zh-CN" dirty="0"/>
              <a:t>FBX</a:t>
            </a:r>
            <a:r>
              <a:rPr lang="zh-CN" altLang="zh-CN" dirty="0"/>
              <a:t>格式，使用其他三维软件建立的文件只要能保存为</a:t>
            </a:r>
            <a:r>
              <a:rPr lang="x-none" altLang="zh-CN" dirty="0"/>
              <a:t>FBX</a:t>
            </a:r>
            <a:r>
              <a:rPr lang="zh-CN" altLang="zh-CN" dirty="0"/>
              <a:t>格式，均可以在</a:t>
            </a:r>
            <a:r>
              <a:rPr lang="x-none" altLang="zh-CN" dirty="0"/>
              <a:t>MotionBuilder</a:t>
            </a:r>
            <a:r>
              <a:rPr lang="zh-CN" altLang="zh-CN" dirty="0"/>
              <a:t>中使用。</a:t>
            </a:r>
          </a:p>
          <a:p>
            <a:pPr marL="0" indent="457200">
              <a:buNone/>
            </a:pPr>
            <a:r>
              <a:rPr lang="zh-CN" altLang="zh-CN" dirty="0"/>
              <a:t>此外</a:t>
            </a:r>
            <a:r>
              <a:rPr lang="x-none" altLang="zh-CN" dirty="0"/>
              <a:t>MotionBuilder</a:t>
            </a:r>
            <a:r>
              <a:rPr lang="zh-CN" altLang="zh-CN" dirty="0"/>
              <a:t>还支持</a:t>
            </a:r>
            <a:r>
              <a:rPr lang="x-none" altLang="zh-CN" dirty="0"/>
              <a:t>.3ds, .dae, .dxf, and .obj</a:t>
            </a:r>
            <a:r>
              <a:rPr lang="zh-CN" altLang="zh-CN" dirty="0"/>
              <a:t>等格式，如图需要打开上述格式，则需要在</a:t>
            </a:r>
            <a:r>
              <a:rPr lang="x-none" altLang="zh-CN" dirty="0"/>
              <a:t>Open File</a:t>
            </a:r>
            <a:r>
              <a:rPr lang="zh-CN" altLang="zh-CN" dirty="0"/>
              <a:t>窗口中的文件类型处，设置为</a:t>
            </a:r>
            <a:r>
              <a:rPr lang="x-none" altLang="zh-CN" dirty="0"/>
              <a:t>All Files</a:t>
            </a:r>
            <a:r>
              <a:rPr lang="zh-CN" altLang="zh-CN" dirty="0"/>
              <a:t>即可。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727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	</a:t>
            </a:r>
            <a:r>
              <a:rPr lang="zh-CN" altLang="en-US" dirty="0"/>
              <a:t>对象基本操作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9.</a:t>
            </a:r>
            <a:r>
              <a:rPr lang="en-US" altLang="zh-CN" dirty="0"/>
              <a:t> Object Mode</a:t>
            </a:r>
            <a:endParaRPr lang="zh-CN" altLang="zh-CN" dirty="0"/>
          </a:p>
          <a:p>
            <a:pPr lvl="0"/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19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8" t="18388" r="28810" b="22247"/>
          <a:stretch>
            <a:fillRect/>
          </a:stretch>
        </p:blipFill>
        <p:spPr bwMode="auto">
          <a:xfrm>
            <a:off x="911038" y="2060848"/>
            <a:ext cx="7321924" cy="3879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77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新建和</a:t>
            </a:r>
            <a:r>
              <a:rPr lang="zh-CN" altLang="zh-CN" dirty="0" smtClean="0"/>
              <a:t>保存文件</a:t>
            </a:r>
            <a:endParaRPr lang="zh-CN" altLang="zh-CN" dirty="0"/>
          </a:p>
        </p:txBody>
      </p:sp>
      <p:pic>
        <p:nvPicPr>
          <p:cNvPr id="20482" name="Picture 2" descr="sa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46" y="2240868"/>
            <a:ext cx="573210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513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打开文件</a:t>
            </a:r>
          </a:p>
        </p:txBody>
      </p:sp>
      <p:pic>
        <p:nvPicPr>
          <p:cNvPr id="21506" name="Picture 2" descr="o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446" y="1687463"/>
            <a:ext cx="5827108" cy="4673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31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叠加文件</a:t>
            </a:r>
          </a:p>
          <a:p>
            <a:pPr lvl="0"/>
            <a:endParaRPr lang="zh-CN" altLang="zh-CN" dirty="0"/>
          </a:p>
        </p:txBody>
      </p:sp>
      <p:pic>
        <p:nvPicPr>
          <p:cNvPr id="22530" name="Picture 2" descr="me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69" y="2924944"/>
            <a:ext cx="6388861" cy="150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导入对象</a:t>
            </a:r>
          </a:p>
        </p:txBody>
      </p:sp>
      <p:pic>
        <p:nvPicPr>
          <p:cNvPr id="23554" name="Picture 2" descr="vide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1" y="2636912"/>
            <a:ext cx="7000938" cy="124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83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动作文件的导入和导出</a:t>
            </a:r>
          </a:p>
        </p:txBody>
      </p:sp>
      <p:pic>
        <p:nvPicPr>
          <p:cNvPr id="24578" name="Picture 2" descr="motion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936" y="1828330"/>
            <a:ext cx="5726128" cy="71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i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48042"/>
            <a:ext cx="4577698" cy="192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e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77747"/>
            <a:ext cx="526097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55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	</a:t>
            </a:r>
            <a:r>
              <a:rPr lang="zh-CN" altLang="en-US" dirty="0"/>
              <a:t>文件操作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批处理</a:t>
            </a:r>
          </a:p>
        </p:txBody>
      </p:sp>
      <p:pic>
        <p:nvPicPr>
          <p:cNvPr id="25602" name="Picture 2" descr="http://docs.autodesk.com/MOBPRO/2016/ENU/images/GUID-5E438E61-E65E-41C8-BAA6-C1134DFFC26A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543" y="1922537"/>
            <a:ext cx="384747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96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173</TotalTime>
  <Words>617</Words>
  <Application>Microsoft Office PowerPoint</Application>
  <PresentationFormat>全屏显示(4:3)</PresentationFormat>
  <Paragraphs>94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质朴</vt:lpstr>
      <vt:lpstr>第4章 MotionBuilder基本使用方法</vt:lpstr>
      <vt:lpstr>第4章 MotionBuilder基本使用方法</vt:lpstr>
      <vt:lpstr>4.1 文件操作</vt:lpstr>
      <vt:lpstr>4.1 文件操作</vt:lpstr>
      <vt:lpstr>4.1 文件操作</vt:lpstr>
      <vt:lpstr>4.1 文件操作</vt:lpstr>
      <vt:lpstr>4.1 文件操作</vt:lpstr>
      <vt:lpstr>4.1 文件操作</vt:lpstr>
      <vt:lpstr>4.1 文件操作</vt:lpstr>
      <vt:lpstr>4.1 文件操作</vt:lpstr>
      <vt:lpstr>4.1 文件操作</vt:lpstr>
      <vt:lpstr>4.2 Motionbuilder与其它软件的数据交换</vt:lpstr>
      <vt:lpstr>4.2 Motionbuilder与其它软件的数据交换</vt:lpstr>
      <vt:lpstr>4.2 Motionbuilder与其它软件的数据交换</vt:lpstr>
      <vt:lpstr>4.3 视图调整</vt:lpstr>
      <vt:lpstr>4.3 视图调整</vt:lpstr>
      <vt:lpstr>4.3 视图调整</vt:lpstr>
      <vt:lpstr>4.3 视图调整</vt:lpstr>
      <vt:lpstr>4.3 视图调整</vt:lpstr>
      <vt:lpstr>4.3 视图调整</vt:lpstr>
      <vt:lpstr>4.3 视图调整</vt:lpstr>
      <vt:lpstr>4.4 对象基本操作</vt:lpstr>
      <vt:lpstr>4.4 对象基本操作</vt:lpstr>
      <vt:lpstr>4.4 对象基本操作</vt:lpstr>
      <vt:lpstr>4.4 对象基本操作</vt:lpstr>
      <vt:lpstr>4.4 对象基本操作</vt:lpstr>
      <vt:lpstr>4.4 对象基本操作</vt:lpstr>
      <vt:lpstr>4.4 对象基本操作</vt:lpstr>
      <vt:lpstr>4.4 对象基本操作</vt:lpstr>
      <vt:lpstr>4.4 对象基本操作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49</cp:revision>
  <dcterms:created xsi:type="dcterms:W3CDTF">2017-11-23T07:47:11Z</dcterms:created>
  <dcterms:modified xsi:type="dcterms:W3CDTF">2017-11-25T18:56:11Z</dcterms:modified>
</cp:coreProperties>
</file>