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59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266" y="-132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docs.autodesk.com/MOBPRO/2016/ENU/images/GUID-DA0FACE5-D6CC-4445-98FB-F5E03E2012BD-low.pn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docs.autodesk.com/MOBPRO/2016/ENU/images/GUID-2BEDF45E-186B-4795-8197-F71F2989BEC4-low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14</a:t>
            </a:r>
            <a:r>
              <a:rPr lang="zh-CN" altLang="en-US" b="1" dirty="0"/>
              <a:t>章 动画的导出和渲染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14.2	</a:t>
            </a:r>
            <a:r>
              <a:rPr lang="zh-CN" altLang="en-US" dirty="0"/>
              <a:t>视频压缩选项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x-none" altLang="zh-CN" dirty="0"/>
              <a:t>MOV</a:t>
            </a:r>
            <a:r>
              <a:rPr lang="zh-CN" altLang="zh-CN" dirty="0"/>
              <a:t>格式</a:t>
            </a:r>
          </a:p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46082" name="Picture 2" descr="http://docs.autodesk.com/MOBPRO/2016/ENU/images/GUID-DA0FACE5-D6CC-4445-98FB-F5E03E2012BD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889" y="1682635"/>
            <a:ext cx="5762221" cy="44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879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14.2	</a:t>
            </a:r>
            <a:r>
              <a:rPr lang="zh-CN" altLang="en-US" dirty="0"/>
              <a:t>视频压缩选项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 smtClean="0"/>
              <a:t>SWF</a:t>
            </a:r>
            <a:r>
              <a:rPr lang="zh-CN" altLang="zh-CN" dirty="0" smtClean="0"/>
              <a:t>格式</a:t>
            </a:r>
            <a:endParaRPr lang="zh-CN" altLang="zh-CN" dirty="0"/>
          </a:p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471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352" y="1916832"/>
            <a:ext cx="6163296" cy="388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9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 动画的导出和渲染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	</a:t>
            </a:r>
            <a:r>
              <a:rPr lang="en-US" altLang="zh-CN" dirty="0" err="1"/>
              <a:t>Motionbuilder</a:t>
            </a:r>
            <a:r>
              <a:rPr lang="zh-CN" altLang="en-US" dirty="0"/>
              <a:t>渲染</a:t>
            </a:r>
            <a:r>
              <a:rPr lang="zh-CN" altLang="en-US" dirty="0" smtClean="0"/>
              <a:t>设置</a:t>
            </a:r>
            <a:endParaRPr lang="en-US" altLang="zh-CN" dirty="0" smtClean="0"/>
          </a:p>
          <a:p>
            <a:r>
              <a:rPr lang="en-US" altLang="zh-CN" dirty="0"/>
              <a:t>14.2	</a:t>
            </a:r>
            <a:r>
              <a:rPr lang="zh-CN" altLang="en-US" dirty="0"/>
              <a:t>视频压缩</a:t>
            </a:r>
            <a:r>
              <a:rPr lang="zh-CN" altLang="en-US" dirty="0" smtClean="0"/>
              <a:t>选项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	</a:t>
            </a:r>
            <a:r>
              <a:rPr lang="en-US" altLang="zh-CN" dirty="0" err="1"/>
              <a:t>Motionbuilder</a:t>
            </a:r>
            <a:r>
              <a:rPr lang="zh-CN" altLang="en-US" dirty="0"/>
              <a:t>渲染设置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56" y="1772816"/>
            <a:ext cx="7701087" cy="410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353557" y="5867980"/>
            <a:ext cx="2436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 err="1"/>
              <a:t>Motionbuilder</a:t>
            </a:r>
            <a:r>
              <a:rPr lang="zh-CN" altLang="zh-CN" dirty="0"/>
              <a:t>渲染窗口</a:t>
            </a:r>
          </a:p>
        </p:txBody>
      </p:sp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	</a:t>
            </a:r>
            <a:r>
              <a:rPr lang="en-US" altLang="zh-CN" dirty="0" err="1"/>
              <a:t>Motionbuilder</a:t>
            </a:r>
            <a:r>
              <a:rPr lang="zh-CN" altLang="en-US" dirty="0"/>
              <a:t>渲染设置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39938" name="Picture 2" descr="http://docs.autodesk.com/MOBPRO/2016/ENU/images/GUID-2BEDF45E-186B-4795-8197-F71F2989BEC4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241" y="1658259"/>
            <a:ext cx="2915518" cy="277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87170" y="44998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输出文件格式</a:t>
            </a:r>
          </a:p>
        </p:txBody>
      </p:sp>
    </p:spTree>
    <p:extLst>
      <p:ext uri="{BB962C8B-B14F-4D97-AF65-F5344CB8AC3E}">
        <p14:creationId xmlns:p14="http://schemas.microsoft.com/office/powerpoint/2010/main" val="308704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	</a:t>
            </a:r>
            <a:r>
              <a:rPr lang="en-US" altLang="zh-CN" dirty="0" err="1"/>
              <a:t>Motionbuilder</a:t>
            </a:r>
            <a:r>
              <a:rPr lang="zh-CN" altLang="en-US" dirty="0"/>
              <a:t>渲染设置</a:t>
            </a:r>
            <a:endParaRPr lang="en-US" altLang="zh-CN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92318578"/>
              </p:ext>
            </p:extLst>
          </p:nvPr>
        </p:nvGraphicFramePr>
        <p:xfrm>
          <a:off x="251520" y="1628801"/>
          <a:ext cx="8640960" cy="45742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2"/>
                <a:gridCol w="6912768"/>
              </a:tblGrid>
              <a:tr h="3660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0">
                          <a:effectLst/>
                        </a:rPr>
                        <a:t>格式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0">
                          <a:effectLst/>
                        </a:rPr>
                        <a:t>介绍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660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x-none" sz="1800" kern="100">
                          <a:effectLst/>
                        </a:rPr>
                        <a:t>AVI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0">
                          <a:effectLst/>
                        </a:rPr>
                        <a:t>AVI</a:t>
                      </a:r>
                      <a:r>
                        <a:rPr lang="zh-CN" sz="1800" kern="0">
                          <a:effectLst/>
                        </a:rPr>
                        <a:t>格式，可以在渲染前进行压缩设置。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660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x-none" sz="1800" kern="100">
                          <a:effectLst/>
                        </a:rPr>
                        <a:t>MOV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0">
                          <a:effectLst/>
                        </a:rPr>
                        <a:t>MOV</a:t>
                      </a:r>
                      <a:r>
                        <a:rPr lang="zh-CN" sz="1800" kern="0">
                          <a:effectLst/>
                        </a:rPr>
                        <a:t>格式，可以在渲染前进行压缩设置。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73208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x-none" sz="1800" kern="100">
                          <a:effectLst/>
                        </a:rPr>
                        <a:t>JPG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0">
                          <a:effectLst/>
                        </a:rPr>
                        <a:t>渲染</a:t>
                      </a:r>
                      <a:r>
                        <a:rPr lang="en-US" sz="1800" kern="0">
                          <a:effectLst/>
                        </a:rPr>
                        <a:t>JPG</a:t>
                      </a:r>
                      <a:r>
                        <a:rPr lang="zh-CN" sz="1800" kern="0">
                          <a:effectLst/>
                        </a:rPr>
                        <a:t>图像序列，第一个文件名为</a:t>
                      </a:r>
                      <a:r>
                        <a:rPr lang="en-US" sz="1800" kern="0">
                          <a:effectLst/>
                        </a:rPr>
                        <a:t>&lt;name&gt;0000.jpg 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name</a:t>
                      </a:r>
                      <a:r>
                        <a:rPr lang="zh-CN" sz="1800" kern="0">
                          <a:effectLst/>
                        </a:rPr>
                        <a:t>为用户指定的文件名），接下来依次为</a:t>
                      </a:r>
                      <a:r>
                        <a:rPr lang="en-US" sz="1800" kern="0">
                          <a:effectLst/>
                        </a:rPr>
                        <a:t> &lt;name&gt;0001.jpg</a:t>
                      </a:r>
                      <a:r>
                        <a:rPr lang="zh-CN" sz="1800" kern="0">
                          <a:effectLst/>
                        </a:rPr>
                        <a:t>、</a:t>
                      </a:r>
                      <a:r>
                        <a:rPr lang="en-US" sz="1800" kern="0">
                          <a:effectLst/>
                        </a:rPr>
                        <a:t> &lt;name&gt;0002.jpg</a:t>
                      </a:r>
                      <a:r>
                        <a:rPr lang="zh-CN" sz="1800" kern="0">
                          <a:effectLst/>
                        </a:rPr>
                        <a:t>依次类推。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109812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x-none" sz="1800" kern="100">
                          <a:effectLst/>
                        </a:rPr>
                        <a:t>TGA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0">
                          <a:effectLst/>
                        </a:rPr>
                        <a:t>渲染</a:t>
                      </a:r>
                      <a:r>
                        <a:rPr lang="en-US" sz="1800" kern="0">
                          <a:effectLst/>
                        </a:rPr>
                        <a:t>TGA</a:t>
                      </a:r>
                      <a:r>
                        <a:rPr lang="zh-CN" sz="1800" kern="0">
                          <a:effectLst/>
                        </a:rPr>
                        <a:t>图像序列，第一个文件名为</a:t>
                      </a:r>
                      <a:r>
                        <a:rPr lang="en-US" sz="1800" kern="0">
                          <a:effectLst/>
                        </a:rPr>
                        <a:t>&lt;name&gt;0000.tga 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name</a:t>
                      </a:r>
                      <a:r>
                        <a:rPr lang="zh-CN" sz="1800" kern="0">
                          <a:effectLst/>
                        </a:rPr>
                        <a:t>为用户指定的文件名），接下来依次为</a:t>
                      </a:r>
                      <a:r>
                        <a:rPr lang="en-US" sz="1800" kern="0">
                          <a:effectLst/>
                        </a:rPr>
                        <a:t> &lt;name&gt;0001. tga </a:t>
                      </a:r>
                      <a:r>
                        <a:rPr lang="zh-CN" sz="1800" kern="0">
                          <a:effectLst/>
                        </a:rPr>
                        <a:t>、</a:t>
                      </a:r>
                      <a:r>
                        <a:rPr lang="en-US" sz="1800" kern="0">
                          <a:effectLst/>
                        </a:rPr>
                        <a:t> &lt;name&gt;0002. tga </a:t>
                      </a:r>
                      <a:r>
                        <a:rPr lang="zh-CN" sz="1800" kern="0">
                          <a:effectLst/>
                        </a:rPr>
                        <a:t>依次类推。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73208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x-none" sz="1800" kern="100">
                          <a:effectLst/>
                        </a:rPr>
                        <a:t>TIF or TIFF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0">
                          <a:effectLst/>
                        </a:rPr>
                        <a:t>渲染</a:t>
                      </a:r>
                      <a:r>
                        <a:rPr lang="en-US" sz="1800" kern="0">
                          <a:effectLst/>
                        </a:rPr>
                        <a:t>TIF</a:t>
                      </a:r>
                      <a:r>
                        <a:rPr lang="zh-CN" sz="1800" kern="0">
                          <a:effectLst/>
                        </a:rPr>
                        <a:t>图像序列，第一个文件名为</a:t>
                      </a:r>
                      <a:r>
                        <a:rPr lang="en-US" sz="1800" kern="0">
                          <a:effectLst/>
                        </a:rPr>
                        <a:t>&lt;name&gt;0000.tif </a:t>
                      </a:r>
                      <a:r>
                        <a:rPr lang="zh-CN" sz="1800" kern="0">
                          <a:effectLst/>
                        </a:rPr>
                        <a:t>（</a:t>
                      </a:r>
                      <a:r>
                        <a:rPr lang="en-US" sz="1800" kern="0">
                          <a:effectLst/>
                        </a:rPr>
                        <a:t>name</a:t>
                      </a:r>
                      <a:r>
                        <a:rPr lang="zh-CN" sz="1800" kern="0">
                          <a:effectLst/>
                        </a:rPr>
                        <a:t>为用户指定的文件名），接下来依次为</a:t>
                      </a:r>
                      <a:r>
                        <a:rPr lang="en-US" sz="1800" kern="0">
                          <a:effectLst/>
                        </a:rPr>
                        <a:t> &lt;name&gt;0001. tif </a:t>
                      </a:r>
                      <a:r>
                        <a:rPr lang="zh-CN" sz="1800" kern="0">
                          <a:effectLst/>
                        </a:rPr>
                        <a:t>、</a:t>
                      </a:r>
                      <a:r>
                        <a:rPr lang="en-US" sz="1800" kern="0">
                          <a:effectLst/>
                        </a:rPr>
                        <a:t> &lt;name&gt;0002. tif </a:t>
                      </a:r>
                      <a:r>
                        <a:rPr lang="zh-CN" sz="1800" kern="0">
                          <a:effectLst/>
                        </a:rPr>
                        <a:t>依次类推。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660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x-none" sz="1800" kern="100">
                          <a:effectLst/>
                        </a:rPr>
                        <a:t>YUV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0">
                          <a:effectLst/>
                        </a:rPr>
                        <a:t>渲染为</a:t>
                      </a:r>
                      <a:r>
                        <a:rPr lang="en-US" sz="1800" kern="0">
                          <a:effectLst/>
                        </a:rPr>
                        <a:t>YUV </a:t>
                      </a:r>
                      <a:r>
                        <a:rPr lang="zh-CN" sz="1800" kern="0">
                          <a:effectLst/>
                        </a:rPr>
                        <a:t>色彩制式，主要用于电视格式。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660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x-none" sz="1800" kern="100">
                          <a:effectLst/>
                        </a:rPr>
                        <a:t>SWF (Flash)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kern="0" dirty="0">
                          <a:effectLst/>
                        </a:rPr>
                        <a:t>渲染为</a:t>
                      </a:r>
                      <a:r>
                        <a:rPr lang="en-US" sz="1800" kern="0" dirty="0">
                          <a:effectLst/>
                        </a:rPr>
                        <a:t>SWF</a:t>
                      </a:r>
                      <a:r>
                        <a:rPr lang="zh-CN" sz="1800" kern="0" dirty="0">
                          <a:effectLst/>
                        </a:rPr>
                        <a:t>视频格式。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79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	</a:t>
            </a:r>
            <a:r>
              <a:rPr lang="en-US" altLang="zh-CN" dirty="0" err="1"/>
              <a:t>Motionbuilder</a:t>
            </a:r>
            <a:r>
              <a:rPr lang="zh-CN" altLang="en-US" dirty="0"/>
              <a:t>渲染设置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 descr="rsour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262" y="1628800"/>
            <a:ext cx="7001476" cy="288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71753" y="457183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选择渲染分辨率</a:t>
            </a:r>
          </a:p>
        </p:txBody>
      </p:sp>
    </p:spTree>
    <p:extLst>
      <p:ext uri="{BB962C8B-B14F-4D97-AF65-F5344CB8AC3E}">
        <p14:creationId xmlns:p14="http://schemas.microsoft.com/office/powerpoint/2010/main" val="161034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	</a:t>
            </a:r>
            <a:r>
              <a:rPr lang="en-US" altLang="zh-CN" dirty="0" err="1"/>
              <a:t>Motionbuilder</a:t>
            </a:r>
            <a:r>
              <a:rPr lang="zh-CN" altLang="en-US" dirty="0"/>
              <a:t>渲染设置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4034" name="Picture 2" descr="ccccc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47" y="1700808"/>
            <a:ext cx="7488269" cy="390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556337" y="565195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设置摄像机分辨率</a:t>
            </a:r>
          </a:p>
        </p:txBody>
      </p:sp>
    </p:spTree>
    <p:extLst>
      <p:ext uri="{BB962C8B-B14F-4D97-AF65-F5344CB8AC3E}">
        <p14:creationId xmlns:p14="http://schemas.microsoft.com/office/powerpoint/2010/main" val="110050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14.1	</a:t>
            </a:r>
            <a:r>
              <a:rPr lang="en-US" altLang="zh-CN" dirty="0" err="1"/>
              <a:t>Motionbuilder</a:t>
            </a:r>
            <a:r>
              <a:rPr lang="zh-CN" altLang="en-US" dirty="0"/>
              <a:t>渲染设置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50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472" y="1556792"/>
            <a:ext cx="4895056" cy="4325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36835" y="5877272"/>
            <a:ext cx="1670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Render Preview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9594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14.2	</a:t>
            </a:r>
            <a:r>
              <a:rPr lang="zh-CN" altLang="en-US" dirty="0"/>
              <a:t>视频压缩选项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x-none" altLang="zh-CN" dirty="0"/>
              <a:t>AVI</a:t>
            </a:r>
            <a:r>
              <a:rPr lang="zh-CN" altLang="zh-CN" dirty="0"/>
              <a:t>格式</a:t>
            </a:r>
          </a:p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41985" name="Picture 1" descr="av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57" y="2276872"/>
            <a:ext cx="4483486" cy="237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34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1134</TotalTime>
  <Words>130</Words>
  <Application>Microsoft Office PowerPoint</Application>
  <PresentationFormat>全屏显示(4:3)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质朴</vt:lpstr>
      <vt:lpstr>第14章 动画的导出和渲染</vt:lpstr>
      <vt:lpstr>第14章 动画的导出和渲染</vt:lpstr>
      <vt:lpstr>14.1 Motionbuilder渲染设置</vt:lpstr>
      <vt:lpstr>14.1 Motionbuilder渲染设置</vt:lpstr>
      <vt:lpstr>14.1 Motionbuilder渲染设置</vt:lpstr>
      <vt:lpstr>14.1 Motionbuilder渲染设置</vt:lpstr>
      <vt:lpstr>14.1 Motionbuilder渲染设置</vt:lpstr>
      <vt:lpstr>14.1 Motionbuilder渲染设置</vt:lpstr>
      <vt:lpstr>14.2 视频压缩选项</vt:lpstr>
      <vt:lpstr>14.2 视频压缩选项</vt:lpstr>
      <vt:lpstr>14.2 视频压缩选项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117</cp:revision>
  <dcterms:created xsi:type="dcterms:W3CDTF">2017-11-23T07:47:11Z</dcterms:created>
  <dcterms:modified xsi:type="dcterms:W3CDTF">2017-11-30T10:15:52Z</dcterms:modified>
</cp:coreProperties>
</file>