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sldIdLst>
    <p:sldId id="256" r:id="rId2"/>
    <p:sldId id="400" r:id="rId3"/>
    <p:sldId id="401" r:id="rId4"/>
    <p:sldId id="402" r:id="rId5"/>
    <p:sldId id="403" r:id="rId6"/>
    <p:sldId id="259" r:id="rId7"/>
    <p:sldId id="260" r:id="rId8"/>
    <p:sldId id="261" r:id="rId9"/>
    <p:sldId id="444" r:id="rId10"/>
    <p:sldId id="264" r:id="rId11"/>
    <p:sldId id="266" r:id="rId12"/>
    <p:sldId id="268" r:id="rId13"/>
    <p:sldId id="334" r:id="rId14"/>
    <p:sldId id="271" r:id="rId15"/>
    <p:sldId id="287" r:id="rId16"/>
    <p:sldId id="267" r:id="rId17"/>
    <p:sldId id="445" r:id="rId18"/>
    <p:sldId id="293" r:id="rId19"/>
    <p:sldId id="294" r:id="rId20"/>
    <p:sldId id="358" r:id="rId21"/>
    <p:sldId id="405" r:id="rId22"/>
    <p:sldId id="421" r:id="rId23"/>
    <p:sldId id="422" r:id="rId24"/>
    <p:sldId id="423" r:id="rId25"/>
    <p:sldId id="424" r:id="rId26"/>
    <p:sldId id="447" r:id="rId27"/>
    <p:sldId id="448" r:id="rId28"/>
    <p:sldId id="364" r:id="rId29"/>
    <p:sldId id="365" r:id="rId30"/>
    <p:sldId id="427" r:id="rId31"/>
    <p:sldId id="369" r:id="rId32"/>
    <p:sldId id="428" r:id="rId33"/>
    <p:sldId id="430" r:id="rId34"/>
    <p:sldId id="437" r:id="rId35"/>
    <p:sldId id="429" r:id="rId36"/>
    <p:sldId id="431" r:id="rId37"/>
    <p:sldId id="373" r:id="rId38"/>
    <p:sldId id="433" r:id="rId39"/>
    <p:sldId id="434" r:id="rId40"/>
    <p:sldId id="435" r:id="rId41"/>
    <p:sldId id="439" r:id="rId42"/>
    <p:sldId id="440" r:id="rId43"/>
    <p:sldId id="441" r:id="rId44"/>
    <p:sldId id="449" r:id="rId45"/>
    <p:sldId id="460" r:id="rId46"/>
    <p:sldId id="466" r:id="rId47"/>
    <p:sldId id="461" r:id="rId48"/>
    <p:sldId id="462" r:id="rId49"/>
    <p:sldId id="495" r:id="rId50"/>
    <p:sldId id="470" r:id="rId51"/>
    <p:sldId id="468" r:id="rId52"/>
    <p:sldId id="472" r:id="rId53"/>
    <p:sldId id="471" r:id="rId54"/>
    <p:sldId id="473" r:id="rId55"/>
    <p:sldId id="496" r:id="rId56"/>
    <p:sldId id="476" r:id="rId57"/>
    <p:sldId id="488" r:id="rId58"/>
    <p:sldId id="482" r:id="rId59"/>
    <p:sldId id="491" r:id="rId60"/>
    <p:sldId id="497" r:id="rId61"/>
    <p:sldId id="484" r:id="rId62"/>
    <p:sldId id="481" r:id="rId63"/>
    <p:sldId id="480" r:id="rId64"/>
    <p:sldId id="493" r:id="rId65"/>
    <p:sldId id="494" r:id="rId66"/>
    <p:sldId id="487"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721" autoAdjust="0"/>
  </p:normalViewPr>
  <p:slideViewPr>
    <p:cSldViewPr snapToGrid="0">
      <p:cViewPr varScale="1">
        <p:scale>
          <a:sx n="58" d="100"/>
          <a:sy n="58" d="100"/>
        </p:scale>
        <p:origin x="119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2020/08/17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a:extLst>
              <a:ext uri="{FF2B5EF4-FFF2-40B4-BE49-F238E27FC236}">
                <a16:creationId xmlns:a16="http://schemas.microsoft.com/office/drawing/2014/main" id="{9B8D1EBA-C5DC-4381-BA03-571B982BB2C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46D921D-65E1-4C8D-8074-E05E044884DA}" type="slidenum">
              <a:rPr lang="zh-CN" altLang="en-US">
                <a:latin typeface="Tahoma" panose="020B0604030504040204" pitchFamily="34" charset="0"/>
              </a:rPr>
              <a:pPr>
                <a:spcBef>
                  <a:spcPct val="0"/>
                </a:spcBef>
              </a:pPr>
              <a:t>2</a:t>
            </a:fld>
            <a:endParaRPr lang="en-US" altLang="zh-CN">
              <a:latin typeface="Tahoma" panose="020B0604030504040204" pitchFamily="34" charset="0"/>
            </a:endParaRPr>
          </a:p>
        </p:txBody>
      </p:sp>
      <p:sp>
        <p:nvSpPr>
          <p:cNvPr id="57347" name="Rectangle 2">
            <a:extLst>
              <a:ext uri="{FF2B5EF4-FFF2-40B4-BE49-F238E27FC236}">
                <a16:creationId xmlns:a16="http://schemas.microsoft.com/office/drawing/2014/main" id="{76E18A93-A0CD-4E91-A31A-EA09C99375A6}"/>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E981AD54-8B82-487A-8D34-1D2710648F0F}"/>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31">
            <a:extLst>
              <a:ext uri="{FF2B5EF4-FFF2-40B4-BE49-F238E27FC236}">
                <a16:creationId xmlns:a16="http://schemas.microsoft.com/office/drawing/2014/main" id="{B4506C08-5784-4C28-B3BC-C5C69ACD7C1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E57EB13-2A5B-4D47-82EE-2300E767DC33}" type="slidenum">
              <a:rPr lang="zh-CN" altLang="en-US">
                <a:latin typeface="Tahoma" panose="020B0604030504040204" pitchFamily="34" charset="0"/>
              </a:rPr>
              <a:pPr>
                <a:spcBef>
                  <a:spcPct val="0"/>
                </a:spcBef>
              </a:pPr>
              <a:t>11</a:t>
            </a:fld>
            <a:endParaRPr lang="en-US" altLang="zh-CN">
              <a:latin typeface="Tahoma" panose="020B0604030504040204" pitchFamily="34" charset="0"/>
            </a:endParaRPr>
          </a:p>
        </p:txBody>
      </p:sp>
      <p:sp>
        <p:nvSpPr>
          <p:cNvPr id="66563" name="Rectangle 2">
            <a:extLst>
              <a:ext uri="{FF2B5EF4-FFF2-40B4-BE49-F238E27FC236}">
                <a16:creationId xmlns:a16="http://schemas.microsoft.com/office/drawing/2014/main" id="{17CC9A68-97C2-4206-8BC9-23B582EC7E61}"/>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E3C86F4B-8A06-41D9-AC50-A053A6800CE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31">
            <a:extLst>
              <a:ext uri="{FF2B5EF4-FFF2-40B4-BE49-F238E27FC236}">
                <a16:creationId xmlns:a16="http://schemas.microsoft.com/office/drawing/2014/main" id="{1A41E01A-78D9-4A4C-9570-962F4C7480BE}"/>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7E705FA-BD1F-47DD-9EF2-AE7249221948}" type="slidenum">
              <a:rPr lang="zh-CN" altLang="en-US">
                <a:latin typeface="Tahoma" panose="020B0604030504040204" pitchFamily="34" charset="0"/>
              </a:rPr>
              <a:pPr>
                <a:spcBef>
                  <a:spcPct val="0"/>
                </a:spcBef>
              </a:pPr>
              <a:t>12</a:t>
            </a:fld>
            <a:endParaRPr lang="en-US" altLang="zh-CN">
              <a:latin typeface="Tahoma" panose="020B0604030504040204" pitchFamily="34" charset="0"/>
            </a:endParaRPr>
          </a:p>
        </p:txBody>
      </p:sp>
      <p:sp>
        <p:nvSpPr>
          <p:cNvPr id="67587" name="Rectangle 2">
            <a:extLst>
              <a:ext uri="{FF2B5EF4-FFF2-40B4-BE49-F238E27FC236}">
                <a16:creationId xmlns:a16="http://schemas.microsoft.com/office/drawing/2014/main" id="{78B561CC-5FC2-4AA4-B0D2-D8CDCF1F3B44}"/>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0EA51C63-149E-46B4-96F2-03EA43E8D18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031">
            <a:extLst>
              <a:ext uri="{FF2B5EF4-FFF2-40B4-BE49-F238E27FC236}">
                <a16:creationId xmlns:a16="http://schemas.microsoft.com/office/drawing/2014/main" id="{546A1767-A23D-45D3-9881-32C2CDE42A89}"/>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07EEE98-2706-47BC-A9AD-D4133FFC65E4}" type="slidenum">
              <a:rPr lang="zh-CN" altLang="en-US">
                <a:latin typeface="Tahoma" panose="020B0604030504040204" pitchFamily="34" charset="0"/>
              </a:rPr>
              <a:pPr>
                <a:spcBef>
                  <a:spcPct val="0"/>
                </a:spcBef>
              </a:pPr>
              <a:t>13</a:t>
            </a:fld>
            <a:endParaRPr lang="en-US" altLang="zh-CN">
              <a:latin typeface="Tahoma" panose="020B0604030504040204" pitchFamily="34" charset="0"/>
            </a:endParaRPr>
          </a:p>
        </p:txBody>
      </p:sp>
      <p:sp>
        <p:nvSpPr>
          <p:cNvPr id="68611" name="Rectangle 2">
            <a:extLst>
              <a:ext uri="{FF2B5EF4-FFF2-40B4-BE49-F238E27FC236}">
                <a16:creationId xmlns:a16="http://schemas.microsoft.com/office/drawing/2014/main" id="{D7A26ACE-B91E-42C9-B37E-D133A94B44AC}"/>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954A1D58-CC81-4799-B4A0-03F48B97C581}"/>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31">
            <a:extLst>
              <a:ext uri="{FF2B5EF4-FFF2-40B4-BE49-F238E27FC236}">
                <a16:creationId xmlns:a16="http://schemas.microsoft.com/office/drawing/2014/main" id="{CBDB27AC-B048-4CC9-B6E8-64837B312578}"/>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1218DA6-39C1-4EDD-905B-EEEB180D42FE}" type="slidenum">
              <a:rPr lang="zh-CN" altLang="en-US">
                <a:latin typeface="Tahoma" panose="020B0604030504040204" pitchFamily="34" charset="0"/>
              </a:rPr>
              <a:pPr>
                <a:spcBef>
                  <a:spcPct val="0"/>
                </a:spcBef>
              </a:pPr>
              <a:t>14</a:t>
            </a:fld>
            <a:endParaRPr lang="en-US" altLang="zh-CN">
              <a:latin typeface="Tahoma" panose="020B0604030504040204" pitchFamily="34" charset="0"/>
            </a:endParaRPr>
          </a:p>
        </p:txBody>
      </p:sp>
      <p:sp>
        <p:nvSpPr>
          <p:cNvPr id="69635" name="Rectangle 2">
            <a:extLst>
              <a:ext uri="{FF2B5EF4-FFF2-40B4-BE49-F238E27FC236}">
                <a16:creationId xmlns:a16="http://schemas.microsoft.com/office/drawing/2014/main" id="{61575F17-878F-4C8F-AB73-69E38A7FBBF0}"/>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675233CF-FECD-40B4-868E-1C40C95E90E4}"/>
              </a:ext>
            </a:extLst>
          </p:cNvPr>
          <p:cNvSpPr>
            <a:spLocks noGrp="1" noChangeArrowheads="1"/>
          </p:cNvSpPr>
          <p:nvPr>
            <p:ph type="body" idx="1"/>
          </p:nvPr>
        </p:nvSpPr>
        <p:spPr>
          <a:noFill/>
        </p:spPr>
        <p:txBody>
          <a:bodyPr/>
          <a:lstStyle/>
          <a:p>
            <a:r>
              <a:rPr lang="zh-CN" altLang="zh-CN">
                <a:latin typeface="Arial" panose="020B0604020202020204" pitchFamily="34" charset="0"/>
              </a:rPr>
              <a:t>删除和剪切操作都能将选定的文本从文档中去掉，但功能不完全相同。它们的区别是：使用剪切操作时删除的内容会保存到“剪贴板”上；使用删除操作时删除的内容则不会保存到“剪贴板”上。</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a:extLst>
              <a:ext uri="{FF2B5EF4-FFF2-40B4-BE49-F238E27FC236}">
                <a16:creationId xmlns:a16="http://schemas.microsoft.com/office/drawing/2014/main" id="{4EC67BE0-65BC-4880-B7AF-A029C18FBEF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E8C27ED-722C-40C1-8EB9-A5E2E83F5EA0}" type="slidenum">
              <a:rPr lang="zh-CN" altLang="en-US">
                <a:latin typeface="Tahoma" panose="020B0604030504040204" pitchFamily="34" charset="0"/>
              </a:rPr>
              <a:pPr>
                <a:spcBef>
                  <a:spcPct val="0"/>
                </a:spcBef>
              </a:pPr>
              <a:t>15</a:t>
            </a:fld>
            <a:endParaRPr lang="en-US" altLang="zh-CN">
              <a:latin typeface="Tahoma" panose="020B0604030504040204" pitchFamily="34" charset="0"/>
            </a:endParaRPr>
          </a:p>
        </p:txBody>
      </p:sp>
      <p:sp>
        <p:nvSpPr>
          <p:cNvPr id="70659" name="Rectangle 2">
            <a:extLst>
              <a:ext uri="{FF2B5EF4-FFF2-40B4-BE49-F238E27FC236}">
                <a16:creationId xmlns:a16="http://schemas.microsoft.com/office/drawing/2014/main" id="{B11912DC-BE9B-4C68-804E-849CB0470259}"/>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041D079B-2DEC-492C-A489-86B358146BA7}"/>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31">
            <a:extLst>
              <a:ext uri="{FF2B5EF4-FFF2-40B4-BE49-F238E27FC236}">
                <a16:creationId xmlns:a16="http://schemas.microsoft.com/office/drawing/2014/main" id="{B557881C-262E-4AF4-A959-404B9ADD857F}"/>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E17468C-A283-4959-AE26-04D56C2AF771}" type="slidenum">
              <a:rPr lang="zh-CN" altLang="en-US">
                <a:latin typeface="Tahoma" panose="020B0604030504040204" pitchFamily="34" charset="0"/>
              </a:rPr>
              <a:pPr>
                <a:spcBef>
                  <a:spcPct val="0"/>
                </a:spcBef>
              </a:pPr>
              <a:t>16</a:t>
            </a:fld>
            <a:endParaRPr lang="en-US" altLang="zh-CN">
              <a:latin typeface="Tahoma" panose="020B0604030504040204" pitchFamily="34" charset="0"/>
            </a:endParaRPr>
          </a:p>
        </p:txBody>
      </p:sp>
      <p:sp>
        <p:nvSpPr>
          <p:cNvPr id="71683" name="Rectangle 2">
            <a:extLst>
              <a:ext uri="{FF2B5EF4-FFF2-40B4-BE49-F238E27FC236}">
                <a16:creationId xmlns:a16="http://schemas.microsoft.com/office/drawing/2014/main" id="{788D3476-3738-44BC-AB0F-66E27028471F}"/>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52775B73-C9E5-4A56-8326-E474523E0C2C}"/>
              </a:ext>
            </a:extLst>
          </p:cNvPr>
          <p:cNvSpPr>
            <a:spLocks noGrp="1" noChangeArrowheads="1"/>
          </p:cNvSpPr>
          <p:nvPr>
            <p:ph type="body" idx="1"/>
          </p:nvPr>
        </p:nvSpPr>
        <p:spPr>
          <a:noFill/>
        </p:spPr>
        <p:txBody>
          <a:bodyPr/>
          <a:lstStyle/>
          <a:p>
            <a:pPr algn="just" eaLnBrk="1" hangingPunct="1"/>
            <a:endParaRPr lang="zh-CN" altLang="en-US">
              <a:solidFill>
                <a:srgbClr val="000000"/>
              </a:solidFill>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031">
            <a:extLst>
              <a:ext uri="{FF2B5EF4-FFF2-40B4-BE49-F238E27FC236}">
                <a16:creationId xmlns:a16="http://schemas.microsoft.com/office/drawing/2014/main" id="{290E2316-6162-49BF-92DB-0E811D1A2F1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C141FC5-3386-46FC-BEB2-E99CC7914A71}" type="slidenum">
              <a:rPr lang="zh-CN" altLang="en-US">
                <a:latin typeface="Tahoma" panose="020B0604030504040204" pitchFamily="34" charset="0"/>
              </a:rPr>
              <a:pPr>
                <a:spcBef>
                  <a:spcPct val="0"/>
                </a:spcBef>
              </a:pPr>
              <a:t>18</a:t>
            </a:fld>
            <a:endParaRPr lang="en-US" altLang="zh-CN">
              <a:latin typeface="Tahoma" panose="020B0604030504040204" pitchFamily="34" charset="0"/>
            </a:endParaRPr>
          </a:p>
        </p:txBody>
      </p:sp>
      <p:sp>
        <p:nvSpPr>
          <p:cNvPr id="72707" name="Rectangle 2">
            <a:extLst>
              <a:ext uri="{FF2B5EF4-FFF2-40B4-BE49-F238E27FC236}">
                <a16:creationId xmlns:a16="http://schemas.microsoft.com/office/drawing/2014/main" id="{C33DD1C7-7579-492B-B019-8E15B7AB1B45}"/>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4BFD9365-C82F-4E5C-AAD0-09191E53BB9C}"/>
              </a:ext>
            </a:extLst>
          </p:cNvPr>
          <p:cNvSpPr>
            <a:spLocks noGrp="1" noChangeArrowheads="1"/>
          </p:cNvSpPr>
          <p:nvPr>
            <p:ph type="body" idx="1"/>
          </p:nvPr>
        </p:nvSpPr>
        <p:spPr>
          <a:noFill/>
        </p:spPr>
        <p:txBody>
          <a:bodyPr/>
          <a:lstStyle/>
          <a:p>
            <a:pPr>
              <a:spcBef>
                <a:spcPct val="25000"/>
              </a:spcBef>
            </a:pPr>
            <a:r>
              <a:rPr kumimoji="1" lang="zh-CN" altLang="en-US" sz="1400" b="1" dirty="0">
                <a:latin typeface="隶书" panose="02010509060101010101" pitchFamily="49" charset="-122"/>
                <a:ea typeface="隶书" panose="02010509060101010101" pitchFamily="49" charset="-122"/>
              </a:rPr>
              <a:t>段落</a:t>
            </a:r>
            <a:r>
              <a:rPr kumimoji="1" lang="zh-CN" altLang="en-US" dirty="0">
                <a:latin typeface="宋体" panose="02010600030101010101" pitchFamily="2" charset="-122"/>
              </a:rPr>
              <a:t>是文档的基本组成单位。段落可由任意数量的文字、图形、对象（如公式、图表）及其他内容所构成。每次按下&lt;</a:t>
            </a:r>
            <a:r>
              <a:rPr kumimoji="1" lang="en-US" altLang="zh-CN" dirty="0">
                <a:latin typeface="宋体" panose="02010600030101010101" pitchFamily="2" charset="-122"/>
              </a:rPr>
              <a:t>Enter&gt;</a:t>
            </a:r>
            <a:r>
              <a:rPr kumimoji="1" lang="zh-CN" altLang="en-US" dirty="0">
                <a:latin typeface="宋体" panose="02010600030101010101" pitchFamily="2" charset="-122"/>
              </a:rPr>
              <a:t>键时，就插入一个段落标记，表示一个段落的结束。</a:t>
            </a:r>
          </a:p>
          <a:p>
            <a:pPr>
              <a:spcBef>
                <a:spcPct val="25000"/>
              </a:spcBef>
            </a:pPr>
            <a:r>
              <a:rPr kumimoji="1" lang="zh-CN" altLang="en-US" sz="1400" b="1" dirty="0">
                <a:latin typeface="隶书" panose="02010509060101010101" pitchFamily="49" charset="-122"/>
                <a:ea typeface="隶书" panose="02010509060101010101" pitchFamily="49" charset="-122"/>
              </a:rPr>
              <a:t>段落标记</a:t>
            </a:r>
            <a:r>
              <a:rPr kumimoji="1" lang="zh-CN" altLang="en-US" dirty="0">
                <a:latin typeface="宋体" panose="02010600030101010101" pitchFamily="2" charset="-122"/>
              </a:rPr>
              <a:t>的作用是存放整个段落的格式。如果不小心删除了一个段落标记，这个段落就会与下一个段落合并，下一个段落格式也会消失，取而代之的是第一个段落的格式。</a:t>
            </a:r>
          </a:p>
          <a:p>
            <a:pPr>
              <a:spcBef>
                <a:spcPct val="25000"/>
              </a:spcBef>
            </a:pPr>
            <a:r>
              <a:rPr kumimoji="1" lang="zh-CN" altLang="en-US" sz="1400" b="1" dirty="0">
                <a:latin typeface="隶书" panose="02010509060101010101" pitchFamily="49" charset="-122"/>
                <a:ea typeface="隶书" panose="02010509060101010101" pitchFamily="49" charset="-122"/>
              </a:rPr>
              <a:t>段落修饰</a:t>
            </a:r>
            <a:r>
              <a:rPr kumimoji="1" lang="zh-CN" altLang="en-US" dirty="0">
                <a:latin typeface="宋体" panose="02010600030101010101" pitchFamily="2" charset="-122"/>
              </a:rPr>
              <a:t>包括段落对齐方式、缩进设置、分页状况、段落与段落的间距以及段落中各行的间距等。当需对某一段落进行格式设置时，首先要选中该段落，或者将</a:t>
            </a:r>
            <a:r>
              <a:rPr kumimoji="1" lang="zh-CN" altLang="en-US" dirty="0">
                <a:latin typeface="Times New Roman" panose="02020603050405020304" pitchFamily="18" charset="0"/>
              </a:rPr>
              <a:t>“</a:t>
            </a:r>
            <a:r>
              <a:rPr kumimoji="1" lang="zh-CN" altLang="en-US" dirty="0">
                <a:latin typeface="宋体" panose="02010600030101010101" pitchFamily="2" charset="-122"/>
              </a:rPr>
              <a:t>插入点</a:t>
            </a:r>
            <a:r>
              <a:rPr kumimoji="1" lang="zh-CN" altLang="en-US" dirty="0">
                <a:latin typeface="Times New Roman" panose="02020603050405020304" pitchFamily="18" charset="0"/>
              </a:rPr>
              <a:t>”</a:t>
            </a:r>
            <a:r>
              <a:rPr kumimoji="1" lang="zh-CN" altLang="en-US" dirty="0">
                <a:latin typeface="宋体" panose="02010600030101010101" pitchFamily="2" charset="-122"/>
              </a:rPr>
              <a:t>放在该段落中，才可开始对此段落进行格式设置。</a:t>
            </a:r>
            <a:endParaRPr kumimoji="1" lang="en-US" altLang="zh-CN" dirty="0">
              <a:latin typeface="宋体" panose="02010600030101010101" pitchFamily="2" charset="-122"/>
            </a:endParaRPr>
          </a:p>
          <a:p>
            <a:pPr>
              <a:spcBef>
                <a:spcPct val="25000"/>
              </a:spcBef>
            </a:pPr>
            <a:r>
              <a:rPr lang="zh-CN" altLang="zh-CN" dirty="0">
                <a:latin typeface="Arial" panose="020B0604020202020204" pitchFamily="34" charset="0"/>
              </a:rPr>
              <a:t>“开始”选项卡“段落”功能区进行段落设置，或者使用“段落”功能区右下角带有 </a:t>
            </a:r>
            <a:r>
              <a:rPr lang="en-US" altLang="zh-CN" dirty="0">
                <a:latin typeface="Arial" panose="020B0604020202020204" pitchFamily="34" charset="0"/>
                <a:sym typeface="Wingdings 3" panose="05040102010807070707" pitchFamily="18" charset="2"/>
              </a:rPr>
              <a:t></a:t>
            </a:r>
            <a:r>
              <a:rPr lang="en-US" altLang="zh-CN" dirty="0">
                <a:latin typeface="Arial" panose="020B0604020202020204" pitchFamily="34" charset="0"/>
              </a:rPr>
              <a:t> </a:t>
            </a:r>
            <a:r>
              <a:rPr lang="zh-CN" altLang="zh-CN" dirty="0">
                <a:latin typeface="Arial" panose="020B0604020202020204" pitchFamily="34" charset="0"/>
              </a:rPr>
              <a:t>标记的按钮，打开“段落”对话框进行设置</a:t>
            </a:r>
            <a:r>
              <a:rPr lang="zh-CN" altLang="en-US" dirty="0">
                <a:latin typeface="Arial" panose="020B0604020202020204" pitchFamily="34" charset="0"/>
              </a:rPr>
              <a:t>。</a:t>
            </a:r>
            <a:endParaRPr kumimoji="1" lang="zh-CN" altLang="en-US" dirty="0">
              <a:latin typeface="宋体" panose="02010600030101010101" pitchFamily="2" charset="-122"/>
            </a:endParaRPr>
          </a:p>
          <a:p>
            <a:pPr eaLnBrk="1" hangingPunct="1">
              <a:spcBef>
                <a:spcPct val="0"/>
              </a:spcBef>
            </a:pPr>
            <a:endParaRPr lang="zh-CN" altLang="en-US" dirty="0">
              <a:latin typeface="Arial" panose="020B0604020202020204" pitchFamily="34" charset="0"/>
            </a:endParaRPr>
          </a:p>
          <a:p>
            <a:pPr eaLnBrk="1" hangingPunct="1"/>
            <a:endParaRPr lang="zh-CN" altLang="en-US" dirty="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31">
            <a:extLst>
              <a:ext uri="{FF2B5EF4-FFF2-40B4-BE49-F238E27FC236}">
                <a16:creationId xmlns:a16="http://schemas.microsoft.com/office/drawing/2014/main" id="{27A1308A-14BF-414C-9946-321E62CEA19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AAE30556-0FD9-4532-8550-569562D82AD7}" type="slidenum">
              <a:rPr lang="zh-CN" altLang="en-US">
                <a:latin typeface="Tahoma" panose="020B0604030504040204" pitchFamily="34" charset="0"/>
              </a:rPr>
              <a:pPr>
                <a:spcBef>
                  <a:spcPct val="0"/>
                </a:spcBef>
              </a:pPr>
              <a:t>19</a:t>
            </a:fld>
            <a:endParaRPr lang="en-US" altLang="zh-CN">
              <a:latin typeface="Tahoma" panose="020B0604030504040204" pitchFamily="34" charset="0"/>
            </a:endParaRPr>
          </a:p>
        </p:txBody>
      </p:sp>
      <p:sp>
        <p:nvSpPr>
          <p:cNvPr id="73731" name="Rectangle 2">
            <a:extLst>
              <a:ext uri="{FF2B5EF4-FFF2-40B4-BE49-F238E27FC236}">
                <a16:creationId xmlns:a16="http://schemas.microsoft.com/office/drawing/2014/main" id="{755E84E7-288C-4E7E-BD25-794A08D0691D}"/>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30247C2B-FA19-4056-8109-A84A3667EBD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31">
            <a:extLst>
              <a:ext uri="{FF2B5EF4-FFF2-40B4-BE49-F238E27FC236}">
                <a16:creationId xmlns:a16="http://schemas.microsoft.com/office/drawing/2014/main" id="{AC82DBB1-DC04-4323-B0C0-AF63EC18A5C8}"/>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BD6D90F-B752-45E8-A6CE-FFAB5D38326E}" type="slidenum">
              <a:rPr lang="zh-CN" altLang="en-US">
                <a:latin typeface="Tahoma" panose="020B0604030504040204" pitchFamily="34" charset="0"/>
              </a:rPr>
              <a:pPr>
                <a:spcBef>
                  <a:spcPct val="0"/>
                </a:spcBef>
              </a:pPr>
              <a:t>20</a:t>
            </a:fld>
            <a:endParaRPr lang="en-US" altLang="zh-CN">
              <a:latin typeface="Tahoma" panose="020B0604030504040204" pitchFamily="34" charset="0"/>
            </a:endParaRPr>
          </a:p>
        </p:txBody>
      </p:sp>
      <p:sp>
        <p:nvSpPr>
          <p:cNvPr id="74755" name="Rectangle 2">
            <a:extLst>
              <a:ext uri="{FF2B5EF4-FFF2-40B4-BE49-F238E27FC236}">
                <a16:creationId xmlns:a16="http://schemas.microsoft.com/office/drawing/2014/main" id="{AC236186-F2A9-45C8-AD0B-ACBB2AB3A0CE}"/>
              </a:ext>
            </a:extLst>
          </p:cNvPr>
          <p:cNvSpPr>
            <a:spLocks noGrp="1" noRot="1" noChangeAspect="1" noChangeArrowheads="1" noTextEdit="1"/>
          </p:cNvSpPr>
          <p:nvPr>
            <p:ph type="sldImg"/>
          </p:nvPr>
        </p:nvSpPr>
        <p:spPr>
          <a:solidFill>
            <a:srgbClr val="FFFFFF"/>
          </a:solidFill>
          <a:ln/>
        </p:spPr>
      </p:sp>
      <p:sp>
        <p:nvSpPr>
          <p:cNvPr id="74756" name="Rectangle 3">
            <a:extLst>
              <a:ext uri="{FF2B5EF4-FFF2-40B4-BE49-F238E27FC236}">
                <a16:creationId xmlns:a16="http://schemas.microsoft.com/office/drawing/2014/main" id="{E8341CC4-31BB-4544-AFE8-55211EECFD3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id="{6EB3161A-AA4A-4E91-957C-66B29ED0A4C4}"/>
              </a:ext>
            </a:extLst>
          </p:cNvPr>
          <p:cNvSpPr>
            <a:spLocks noGrp="1" noRot="1" noChangeAspect="1" noTextEdit="1"/>
          </p:cNvSpPr>
          <p:nvPr>
            <p:ph type="sldImg"/>
          </p:nvPr>
        </p:nvSpPr>
        <p:spPr>
          <a:ln/>
        </p:spPr>
      </p:sp>
      <p:sp>
        <p:nvSpPr>
          <p:cNvPr id="3" name="备注占位符 2">
            <a:extLst>
              <a:ext uri="{FF2B5EF4-FFF2-40B4-BE49-F238E27FC236}">
                <a16:creationId xmlns:a16="http://schemas.microsoft.com/office/drawing/2014/main" id="{5197A8C6-313F-4FA2-BFA6-03EF59CEDD65}"/>
              </a:ext>
            </a:extLst>
          </p:cNvPr>
          <p:cNvSpPr>
            <a:spLocks noGrp="1"/>
          </p:cNvSpPr>
          <p:nvPr>
            <p:ph type="body" idx="1"/>
          </p:nvPr>
        </p:nvSpPr>
        <p:spPr/>
        <p:txBody>
          <a:bodyPr/>
          <a:lstStyle/>
          <a:p>
            <a:pPr>
              <a:defRPr/>
            </a:pPr>
            <a:r>
              <a:rPr lang="zh-CN" altLang="en-US" sz="1400" b="1" dirty="0">
                <a:solidFill>
                  <a:schemeClr val="folHlink"/>
                </a:solidFill>
                <a:effectLst>
                  <a:outerShdw blurRad="38100" dist="38100" dir="2700000" algn="tl">
                    <a:srgbClr val="C0C0C0"/>
                  </a:outerShdw>
                </a:effectLst>
                <a:latin typeface="Times New Roman" pitchFamily="18" charset="0"/>
                <a:ea typeface="黑体" pitchFamily="2" charset="-122"/>
              </a:rPr>
              <a:t>样式</a:t>
            </a:r>
            <a:r>
              <a:rPr lang="zh-CN" altLang="en-US" b="1" dirty="0">
                <a:solidFill>
                  <a:schemeClr val="folHlink"/>
                </a:solidFill>
                <a:latin typeface="Times New Roman" pitchFamily="18" charset="0"/>
                <a:ea typeface="幼圆" pitchFamily="49" charset="-122"/>
              </a:rPr>
              <a:t>是一组针对字符或段落的格式指令，</a:t>
            </a:r>
            <a:r>
              <a:rPr lang="zh-CN" altLang="zh-CN" dirty="0"/>
              <a:t>在编写一篇文档时，可以先将文档中要用到的各种样式分别加以定义，然后使之应用于各个段落。</a:t>
            </a:r>
            <a:r>
              <a:rPr lang="en-US" altLang="zh-CN" dirty="0"/>
              <a:t>Word</a:t>
            </a:r>
            <a:r>
              <a:rPr lang="zh-CN" altLang="zh-CN" dirty="0"/>
              <a:t>预定义了标准样式，如果用户有特殊要求，也可根据需要修改标准样式或重新定制样式</a:t>
            </a:r>
            <a:endParaRPr lang="en-US" altLang="zh-CN" dirty="0"/>
          </a:p>
          <a:p>
            <a:pPr>
              <a:defRPr/>
            </a:pPr>
            <a:endParaRPr lang="zh-CN" altLang="en-US" dirty="0"/>
          </a:p>
        </p:txBody>
      </p:sp>
      <p:sp>
        <p:nvSpPr>
          <p:cNvPr id="75780" name="灯片编号占位符 3">
            <a:extLst>
              <a:ext uri="{FF2B5EF4-FFF2-40B4-BE49-F238E27FC236}">
                <a16:creationId xmlns:a16="http://schemas.microsoft.com/office/drawing/2014/main" id="{612B784B-163B-40CD-A988-1B1314108A3E}"/>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5691FBF-56C0-47CA-BB28-53ED1F1F8118}" type="slidenum">
              <a:rPr lang="zh-CN" altLang="en-US">
                <a:latin typeface="Tahoma" panose="020B0604030504040204" pitchFamily="34" charset="0"/>
              </a:rPr>
              <a:pPr>
                <a:spcBef>
                  <a:spcPct val="0"/>
                </a:spcBef>
              </a:pPr>
              <a:t>21</a:t>
            </a:fld>
            <a:endParaRPr lang="en-US" altLang="zh-CN">
              <a:latin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31">
            <a:extLst>
              <a:ext uri="{FF2B5EF4-FFF2-40B4-BE49-F238E27FC236}">
                <a16:creationId xmlns:a16="http://schemas.microsoft.com/office/drawing/2014/main" id="{9354625E-1D55-41F4-8537-6C333E2E85A4}"/>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D8E1968-2083-4C6F-B18E-C537078F725E}" type="slidenum">
              <a:rPr lang="zh-CN" altLang="en-US">
                <a:latin typeface="Tahoma" panose="020B0604030504040204" pitchFamily="34" charset="0"/>
              </a:rPr>
              <a:pPr>
                <a:spcBef>
                  <a:spcPct val="0"/>
                </a:spcBef>
              </a:pPr>
              <a:t>3</a:t>
            </a:fld>
            <a:endParaRPr lang="en-US" altLang="zh-CN">
              <a:latin typeface="Tahoma" panose="020B0604030504040204" pitchFamily="34" charset="0"/>
            </a:endParaRPr>
          </a:p>
        </p:txBody>
      </p:sp>
      <p:sp>
        <p:nvSpPr>
          <p:cNvPr id="58371" name="Rectangle 2">
            <a:extLst>
              <a:ext uri="{FF2B5EF4-FFF2-40B4-BE49-F238E27FC236}">
                <a16:creationId xmlns:a16="http://schemas.microsoft.com/office/drawing/2014/main" id="{5A69150C-7621-435A-B067-14EB1FFC11B2}"/>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FB4AE5D0-6CE6-4BE5-B299-994F56731063}"/>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a:extLst>
              <a:ext uri="{FF2B5EF4-FFF2-40B4-BE49-F238E27FC236}">
                <a16:creationId xmlns:a16="http://schemas.microsoft.com/office/drawing/2014/main" id="{C54E334D-8C57-4EAC-B028-8AEBD2B02185}"/>
              </a:ext>
            </a:extLst>
          </p:cNvPr>
          <p:cNvSpPr>
            <a:spLocks noGrp="1" noRot="1" noChangeAspect="1" noTextEdit="1"/>
          </p:cNvSpPr>
          <p:nvPr>
            <p:ph type="sldImg"/>
          </p:nvPr>
        </p:nvSpPr>
        <p:spPr>
          <a:ln/>
        </p:spPr>
      </p:sp>
      <p:sp>
        <p:nvSpPr>
          <p:cNvPr id="3" name="备注占位符 2">
            <a:extLst>
              <a:ext uri="{FF2B5EF4-FFF2-40B4-BE49-F238E27FC236}">
                <a16:creationId xmlns:a16="http://schemas.microsoft.com/office/drawing/2014/main" id="{D8C6B84F-9FD2-40E6-A947-84575ACFD282}"/>
              </a:ext>
            </a:extLst>
          </p:cNvPr>
          <p:cNvSpPr>
            <a:spLocks noGrp="1"/>
          </p:cNvSpPr>
          <p:nvPr>
            <p:ph type="body" idx="1"/>
          </p:nvPr>
        </p:nvSpPr>
        <p:spPr/>
        <p:txBody>
          <a:bodyPr/>
          <a:lstStyle/>
          <a:p>
            <a:pPr>
              <a:defRPr/>
            </a:pPr>
            <a:r>
              <a:rPr lang="zh-CN" altLang="en-US" sz="1400" b="1" dirty="0">
                <a:solidFill>
                  <a:schemeClr val="folHlink"/>
                </a:solidFill>
                <a:effectLst>
                  <a:outerShdw blurRad="38100" dist="38100" dir="2700000" algn="tl">
                    <a:srgbClr val="C0C0C0"/>
                  </a:outerShdw>
                </a:effectLst>
                <a:latin typeface="Times New Roman" pitchFamily="18" charset="0"/>
                <a:ea typeface="黑体" pitchFamily="2" charset="-122"/>
              </a:rPr>
              <a:t>样式</a:t>
            </a:r>
            <a:r>
              <a:rPr lang="zh-CN" altLang="en-US" b="1" dirty="0">
                <a:solidFill>
                  <a:schemeClr val="folHlink"/>
                </a:solidFill>
                <a:latin typeface="Times New Roman" pitchFamily="18" charset="0"/>
                <a:ea typeface="幼圆" pitchFamily="49" charset="-122"/>
              </a:rPr>
              <a:t>是一组针对字符或段落的格式指令，</a:t>
            </a:r>
            <a:r>
              <a:rPr lang="zh-CN" altLang="zh-CN" dirty="0"/>
              <a:t>在编写一篇文档时，可以先将文档中要用到的各种样式分别加以定义，然后使之应用于各个段落。</a:t>
            </a:r>
            <a:r>
              <a:rPr lang="en-US" altLang="zh-CN" dirty="0"/>
              <a:t>Word</a:t>
            </a:r>
            <a:r>
              <a:rPr lang="zh-CN" altLang="zh-CN" dirty="0"/>
              <a:t>预定义了标准样式，如果用户有特殊要求，也可根据需要修改标准样式或重新定制样式</a:t>
            </a:r>
            <a:endParaRPr lang="en-US" altLang="zh-CN" dirty="0"/>
          </a:p>
          <a:p>
            <a:pPr>
              <a:defRPr/>
            </a:pPr>
            <a:endParaRPr lang="zh-CN" altLang="en-US" dirty="0"/>
          </a:p>
        </p:txBody>
      </p:sp>
      <p:sp>
        <p:nvSpPr>
          <p:cNvPr id="76804" name="灯片编号占位符 3">
            <a:extLst>
              <a:ext uri="{FF2B5EF4-FFF2-40B4-BE49-F238E27FC236}">
                <a16:creationId xmlns:a16="http://schemas.microsoft.com/office/drawing/2014/main" id="{E429DB9B-2971-4B23-BDCA-3334790128A8}"/>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39BC406-2F62-4E8E-BB98-88D76E45D4EE}" type="slidenum">
              <a:rPr lang="zh-CN" altLang="en-US">
                <a:latin typeface="Tahoma" panose="020B0604030504040204" pitchFamily="34" charset="0"/>
              </a:rPr>
              <a:pPr>
                <a:spcBef>
                  <a:spcPct val="0"/>
                </a:spcBef>
              </a:pPr>
              <a:t>22</a:t>
            </a:fld>
            <a:endParaRPr lang="en-US" altLang="zh-CN">
              <a:latin typeface="Tahom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a:extLst>
              <a:ext uri="{FF2B5EF4-FFF2-40B4-BE49-F238E27FC236}">
                <a16:creationId xmlns:a16="http://schemas.microsoft.com/office/drawing/2014/main" id="{1E5B08D0-9F53-41B2-9D99-8A999864C27E}"/>
              </a:ext>
            </a:extLst>
          </p:cNvPr>
          <p:cNvSpPr>
            <a:spLocks noGrp="1" noRot="1" noChangeAspect="1" noTextEdit="1"/>
          </p:cNvSpPr>
          <p:nvPr>
            <p:ph type="sldImg"/>
          </p:nvPr>
        </p:nvSpPr>
        <p:spPr>
          <a:ln/>
        </p:spPr>
      </p:sp>
      <p:sp>
        <p:nvSpPr>
          <p:cNvPr id="77827" name="备注占位符 2">
            <a:extLst>
              <a:ext uri="{FF2B5EF4-FFF2-40B4-BE49-F238E27FC236}">
                <a16:creationId xmlns:a16="http://schemas.microsoft.com/office/drawing/2014/main" id="{D3EC5914-6DFC-47E7-9F63-3F34729A50D4}"/>
              </a:ext>
            </a:extLst>
          </p:cNvPr>
          <p:cNvSpPr>
            <a:spLocks noGrp="1"/>
          </p:cNvSpPr>
          <p:nvPr>
            <p:ph type="body" idx="1"/>
          </p:nvPr>
        </p:nvSpPr>
        <p:spPr>
          <a:noFill/>
        </p:spPr>
        <p:txBody>
          <a:bodyPr/>
          <a:lstStyle/>
          <a:p>
            <a:endParaRPr lang="zh-CN" altLang="en-US">
              <a:latin typeface="Arial" panose="020B0604020202020204" pitchFamily="34" charset="0"/>
            </a:endParaRPr>
          </a:p>
        </p:txBody>
      </p:sp>
      <p:sp>
        <p:nvSpPr>
          <p:cNvPr id="77828" name="灯片编号占位符 3">
            <a:extLst>
              <a:ext uri="{FF2B5EF4-FFF2-40B4-BE49-F238E27FC236}">
                <a16:creationId xmlns:a16="http://schemas.microsoft.com/office/drawing/2014/main" id="{1E49C860-CFB7-4BBD-BE73-E4F42F51C042}"/>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91CA0BE-2E60-41B0-A5D0-E378ABEC08DC}" type="slidenum">
              <a:rPr lang="zh-CN" altLang="en-US">
                <a:latin typeface="Tahoma" panose="020B0604030504040204" pitchFamily="34" charset="0"/>
              </a:rPr>
              <a:pPr>
                <a:spcBef>
                  <a:spcPct val="0"/>
                </a:spcBef>
              </a:pPr>
              <a:t>23</a:t>
            </a:fld>
            <a:endParaRPr lang="en-US" altLang="zh-CN">
              <a:latin typeface="Tahoma" panose="020B060403050404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a:extLst>
              <a:ext uri="{FF2B5EF4-FFF2-40B4-BE49-F238E27FC236}">
                <a16:creationId xmlns:a16="http://schemas.microsoft.com/office/drawing/2014/main" id="{DBA69D81-1D82-4ADA-A280-1772F525EE2C}"/>
              </a:ext>
            </a:extLst>
          </p:cNvPr>
          <p:cNvSpPr>
            <a:spLocks noGrp="1" noRot="1" noChangeAspect="1" noTextEdit="1"/>
          </p:cNvSpPr>
          <p:nvPr>
            <p:ph type="sldImg"/>
          </p:nvPr>
        </p:nvSpPr>
        <p:spPr>
          <a:ln/>
        </p:spPr>
      </p:sp>
      <p:sp>
        <p:nvSpPr>
          <p:cNvPr id="78851" name="备注占位符 2">
            <a:extLst>
              <a:ext uri="{FF2B5EF4-FFF2-40B4-BE49-F238E27FC236}">
                <a16:creationId xmlns:a16="http://schemas.microsoft.com/office/drawing/2014/main" id="{3CABEB52-EB60-4B24-98B0-0CD6DE435FFF}"/>
              </a:ext>
            </a:extLst>
          </p:cNvPr>
          <p:cNvSpPr>
            <a:spLocks noGrp="1"/>
          </p:cNvSpPr>
          <p:nvPr>
            <p:ph type="body" idx="1"/>
          </p:nvPr>
        </p:nvSpPr>
        <p:spPr>
          <a:noFill/>
        </p:spPr>
        <p:txBody>
          <a:bodyPr/>
          <a:lstStyle/>
          <a:p>
            <a:endParaRPr lang="zh-CN" altLang="en-US">
              <a:latin typeface="Arial" panose="020B0604020202020204" pitchFamily="34" charset="0"/>
            </a:endParaRPr>
          </a:p>
        </p:txBody>
      </p:sp>
      <p:sp>
        <p:nvSpPr>
          <p:cNvPr id="78852" name="灯片编号占位符 3">
            <a:extLst>
              <a:ext uri="{FF2B5EF4-FFF2-40B4-BE49-F238E27FC236}">
                <a16:creationId xmlns:a16="http://schemas.microsoft.com/office/drawing/2014/main" id="{78ED04D3-1064-4C59-B1EE-A0AF6195BE8D}"/>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867AF32-DB57-409E-9019-E4C5AE30D55F}" type="slidenum">
              <a:rPr lang="zh-CN" altLang="en-US">
                <a:latin typeface="Tahoma" panose="020B0604030504040204" pitchFamily="34" charset="0"/>
              </a:rPr>
              <a:pPr>
                <a:spcBef>
                  <a:spcPct val="0"/>
                </a:spcBef>
              </a:pPr>
              <a:t>24</a:t>
            </a:fld>
            <a:endParaRPr lang="en-US" altLang="zh-CN">
              <a:latin typeface="Tahoma" panose="020B060403050404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a:extLst>
              <a:ext uri="{FF2B5EF4-FFF2-40B4-BE49-F238E27FC236}">
                <a16:creationId xmlns:a16="http://schemas.microsoft.com/office/drawing/2014/main" id="{EB2F51F7-EDCF-489C-B4D7-4A99F32867BD}"/>
              </a:ext>
            </a:extLst>
          </p:cNvPr>
          <p:cNvSpPr>
            <a:spLocks noGrp="1" noRot="1" noChangeAspect="1" noTextEdit="1"/>
          </p:cNvSpPr>
          <p:nvPr>
            <p:ph type="sldImg"/>
          </p:nvPr>
        </p:nvSpPr>
        <p:spPr>
          <a:ln/>
        </p:spPr>
      </p:sp>
      <p:sp>
        <p:nvSpPr>
          <p:cNvPr id="79875" name="备注占位符 2">
            <a:extLst>
              <a:ext uri="{FF2B5EF4-FFF2-40B4-BE49-F238E27FC236}">
                <a16:creationId xmlns:a16="http://schemas.microsoft.com/office/drawing/2014/main" id="{B0A1FF6D-167B-4F1D-95B4-52A7C2AF097F}"/>
              </a:ext>
            </a:extLst>
          </p:cNvPr>
          <p:cNvSpPr>
            <a:spLocks noGrp="1"/>
          </p:cNvSpPr>
          <p:nvPr>
            <p:ph type="body" idx="1"/>
          </p:nvPr>
        </p:nvSpPr>
        <p:spPr>
          <a:noFill/>
        </p:spPr>
        <p:txBody>
          <a:bodyPr/>
          <a:lstStyle/>
          <a:p>
            <a:r>
              <a:rPr lang="zh-CN" altLang="zh-CN">
                <a:latin typeface="Arial" panose="020B0604020202020204" pitchFamily="34" charset="0"/>
              </a:rPr>
              <a:t>（</a:t>
            </a:r>
            <a:r>
              <a:rPr lang="en-US" altLang="zh-CN">
                <a:latin typeface="Arial" panose="020B0604020202020204" pitchFamily="34" charset="0"/>
              </a:rPr>
              <a:t>1</a:t>
            </a:r>
            <a:r>
              <a:rPr lang="zh-CN" altLang="zh-CN">
                <a:latin typeface="Arial" panose="020B0604020202020204" pitchFamily="34" charset="0"/>
              </a:rPr>
              <a:t>）页边距的设置</a:t>
            </a:r>
          </a:p>
          <a:p>
            <a:r>
              <a:rPr lang="zh-CN" altLang="zh-CN">
                <a:latin typeface="Arial" panose="020B0604020202020204" pitchFamily="34" charset="0"/>
              </a:rPr>
              <a:t>页边距的设置实际上是版心的设置，它需要指明文本正文距离纸张的上、下、左、右边界的大小，即上边距、下边距、左边距和右边距。当文档需要装订时，最好设置装订线的位置。</a:t>
            </a:r>
            <a:endParaRPr lang="en-US" altLang="zh-CN">
              <a:latin typeface="Arial" panose="020B0604020202020204" pitchFamily="34" charset="0"/>
            </a:endParaRPr>
          </a:p>
          <a:p>
            <a:r>
              <a:rPr lang="zh-CN" altLang="zh-CN">
                <a:latin typeface="Arial" panose="020B0604020202020204" pitchFamily="34" charset="0"/>
              </a:rPr>
              <a:t>（</a:t>
            </a:r>
            <a:r>
              <a:rPr lang="en-US" altLang="zh-CN">
                <a:latin typeface="Arial" panose="020B0604020202020204" pitchFamily="34" charset="0"/>
              </a:rPr>
              <a:t>2</a:t>
            </a:r>
            <a:r>
              <a:rPr lang="zh-CN" altLang="zh-CN">
                <a:latin typeface="Arial" panose="020B0604020202020204" pitchFamily="34" charset="0"/>
              </a:rPr>
              <a:t>）纸张的设置</a:t>
            </a:r>
          </a:p>
          <a:p>
            <a:r>
              <a:rPr lang="zh-CN" altLang="zh-CN">
                <a:latin typeface="Arial" panose="020B0604020202020204" pitchFamily="34" charset="0"/>
              </a:rPr>
              <a:t>纸张的设置包括纸张大小的设置和纸张来源的设置。</a:t>
            </a:r>
            <a:endParaRPr lang="en-US" altLang="zh-CN">
              <a:latin typeface="Arial" panose="020B0604020202020204" pitchFamily="34" charset="0"/>
            </a:endParaRPr>
          </a:p>
          <a:p>
            <a:r>
              <a:rPr lang="zh-CN" altLang="zh-CN">
                <a:latin typeface="Arial" panose="020B0604020202020204" pitchFamily="34" charset="0"/>
              </a:rPr>
              <a:t>（</a:t>
            </a:r>
            <a:r>
              <a:rPr lang="en-US" altLang="zh-CN">
                <a:latin typeface="Arial" panose="020B0604020202020204" pitchFamily="34" charset="0"/>
              </a:rPr>
              <a:t>3</a:t>
            </a:r>
            <a:r>
              <a:rPr lang="zh-CN" altLang="zh-CN">
                <a:latin typeface="Arial" panose="020B0604020202020204" pitchFamily="34" charset="0"/>
              </a:rPr>
              <a:t>）版式的设置</a:t>
            </a:r>
          </a:p>
          <a:p>
            <a:r>
              <a:rPr lang="zh-CN" altLang="zh-CN">
                <a:latin typeface="Arial" panose="020B0604020202020204" pitchFamily="34" charset="0"/>
              </a:rPr>
              <a:t>版式是指整个文档的页面格局。它主要根据对页眉、页脚的不同要求，来形成不同的版式</a:t>
            </a:r>
            <a:r>
              <a:rPr lang="zh-CN" altLang="en-US">
                <a:latin typeface="Arial" panose="020B0604020202020204" pitchFamily="34" charset="0"/>
              </a:rPr>
              <a:t>如：</a:t>
            </a:r>
            <a:r>
              <a:rPr lang="zh-CN" altLang="zh-CN">
                <a:latin typeface="Arial" panose="020B0604020202020204" pitchFamily="34" charset="0"/>
              </a:rPr>
              <a:t>各页的页眉页脚是否一样、奇偶页及首页的页眉页脚是否一样、页眉页脚距纸张边界的距离等。</a:t>
            </a:r>
          </a:p>
          <a:p>
            <a:r>
              <a:rPr lang="zh-CN" altLang="zh-CN">
                <a:latin typeface="Arial" panose="020B0604020202020204" pitchFamily="34" charset="0"/>
              </a:rPr>
              <a:t>（</a:t>
            </a:r>
            <a:r>
              <a:rPr lang="en-US" altLang="zh-CN">
                <a:latin typeface="Arial" panose="020B0604020202020204" pitchFamily="34" charset="0"/>
              </a:rPr>
              <a:t>4</a:t>
            </a:r>
            <a:r>
              <a:rPr lang="zh-CN" altLang="zh-CN">
                <a:latin typeface="Arial" panose="020B0604020202020204" pitchFamily="34" charset="0"/>
              </a:rPr>
              <a:t>）字符数／行数的设置</a:t>
            </a:r>
            <a:r>
              <a:rPr lang="en-US" altLang="zh-CN">
                <a:latin typeface="Arial" panose="020B0604020202020204" pitchFamily="34" charset="0"/>
              </a:rPr>
              <a:t> </a:t>
            </a:r>
            <a:endParaRPr lang="zh-CN" altLang="zh-CN">
              <a:latin typeface="Arial" panose="020B0604020202020204" pitchFamily="34" charset="0"/>
            </a:endParaRPr>
          </a:p>
          <a:p>
            <a:r>
              <a:rPr lang="zh-CN" altLang="zh-CN">
                <a:latin typeface="Arial" panose="020B0604020202020204" pitchFamily="34" charset="0"/>
              </a:rPr>
              <a:t>在“页面设置”对话框中，打开“文档网格”选项卡，可以设置每页的行数、每行的字数、文字排列方向、栏数及字体格式等属性，</a:t>
            </a:r>
            <a:endParaRPr lang="en-US" altLang="zh-CN">
              <a:latin typeface="Arial" panose="020B0604020202020204" pitchFamily="34" charset="0"/>
            </a:endParaRPr>
          </a:p>
          <a:p>
            <a:pPr eaLnBrk="1" hangingPunct="1">
              <a:buSzPct val="125000"/>
              <a:buFont typeface="Wingdings" panose="05000000000000000000" pitchFamily="2" charset="2"/>
              <a:buChar char="§"/>
            </a:pPr>
            <a:r>
              <a:rPr lang="zh-CN" altLang="en-US">
                <a:latin typeface="Arial" panose="020B0604020202020204" pitchFamily="34" charset="0"/>
              </a:rPr>
              <a:t>插入“分页符”（</a:t>
            </a:r>
            <a:r>
              <a:rPr lang="en-US" altLang="zh-CN">
                <a:latin typeface="Arial" panose="020B0604020202020204" pitchFamily="34" charset="0"/>
              </a:rPr>
              <a:t>ctrl+enter)：</a:t>
            </a:r>
            <a:r>
              <a:rPr lang="zh-CN" altLang="en-US">
                <a:latin typeface="Arial" panose="020B0604020202020204" pitchFamily="34" charset="0"/>
              </a:rPr>
              <a:t>如果自动分页的功能确实不能满足要求，可在必需分页的位置插入“分页符”强制分页。</a:t>
            </a:r>
          </a:p>
          <a:p>
            <a:pPr eaLnBrk="1" hangingPunct="1"/>
            <a:endParaRPr lang="zh-CN" altLang="en-US">
              <a:latin typeface="Arial" panose="020B0604020202020204" pitchFamily="34" charset="0"/>
            </a:endParaRPr>
          </a:p>
          <a:p>
            <a:pPr eaLnBrk="1" hangingPunct="1"/>
            <a:endParaRPr lang="zh-CN" altLang="en-US">
              <a:latin typeface="Arial" panose="020B0604020202020204" pitchFamily="34" charset="0"/>
            </a:endParaRPr>
          </a:p>
          <a:p>
            <a:endParaRPr lang="zh-CN" altLang="en-US">
              <a:latin typeface="Arial" panose="020B0604020202020204" pitchFamily="34" charset="0"/>
            </a:endParaRPr>
          </a:p>
        </p:txBody>
      </p:sp>
      <p:sp>
        <p:nvSpPr>
          <p:cNvPr id="79876" name="灯片编号占位符 3">
            <a:extLst>
              <a:ext uri="{FF2B5EF4-FFF2-40B4-BE49-F238E27FC236}">
                <a16:creationId xmlns:a16="http://schemas.microsoft.com/office/drawing/2014/main" id="{8D21076E-B6EB-4191-A1CF-0C56F383F191}"/>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587B4E6-0D55-4A61-8B79-B5923EB98C6C}" type="slidenum">
              <a:rPr lang="zh-CN" altLang="en-US">
                <a:latin typeface="Tahoma" panose="020B0604030504040204" pitchFamily="34" charset="0"/>
              </a:rPr>
              <a:pPr>
                <a:spcBef>
                  <a:spcPct val="0"/>
                </a:spcBef>
              </a:pPr>
              <a:t>25</a:t>
            </a:fld>
            <a:endParaRPr lang="en-US" altLang="zh-CN">
              <a:latin typeface="Tahoma" panose="020B060403050404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31">
            <a:extLst>
              <a:ext uri="{FF2B5EF4-FFF2-40B4-BE49-F238E27FC236}">
                <a16:creationId xmlns:a16="http://schemas.microsoft.com/office/drawing/2014/main" id="{E5C36F01-CF53-4E04-B778-89C043351BE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D1655BB-E85F-45C9-8EE7-645332DA7061}" type="slidenum">
              <a:rPr lang="zh-CN" altLang="en-US">
                <a:latin typeface="Tahoma" panose="020B0604030504040204" pitchFamily="34" charset="0"/>
              </a:rPr>
              <a:pPr>
                <a:spcBef>
                  <a:spcPct val="0"/>
                </a:spcBef>
              </a:pPr>
              <a:t>27</a:t>
            </a:fld>
            <a:endParaRPr lang="en-US" altLang="zh-CN">
              <a:latin typeface="Tahoma" panose="020B0604030504040204" pitchFamily="34" charset="0"/>
            </a:endParaRPr>
          </a:p>
        </p:txBody>
      </p:sp>
      <p:sp>
        <p:nvSpPr>
          <p:cNvPr id="88067" name="Rectangle 2">
            <a:extLst>
              <a:ext uri="{FF2B5EF4-FFF2-40B4-BE49-F238E27FC236}">
                <a16:creationId xmlns:a16="http://schemas.microsoft.com/office/drawing/2014/main" id="{B0797196-2D57-4E6C-947B-6C8E9472FFA3}"/>
              </a:ext>
            </a:extLst>
          </p:cNvPr>
          <p:cNvSpPr>
            <a:spLocks noGrp="1" noRot="1" noChangeAspect="1" noChangeArrowheads="1" noTextEdit="1"/>
          </p:cNvSpPr>
          <p:nvPr>
            <p:ph type="sldImg"/>
          </p:nvPr>
        </p:nvSpPr>
        <p:spPr>
          <a:solidFill>
            <a:srgbClr val="FFFFFF"/>
          </a:solidFill>
          <a:ln/>
        </p:spPr>
      </p:sp>
      <p:sp>
        <p:nvSpPr>
          <p:cNvPr id="88068" name="Rectangle 3">
            <a:extLst>
              <a:ext uri="{FF2B5EF4-FFF2-40B4-BE49-F238E27FC236}">
                <a16:creationId xmlns:a16="http://schemas.microsoft.com/office/drawing/2014/main" id="{E49BD1BA-9D1B-48B4-AA03-201E5C37624D}"/>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70883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31">
            <a:extLst>
              <a:ext uri="{FF2B5EF4-FFF2-40B4-BE49-F238E27FC236}">
                <a16:creationId xmlns:a16="http://schemas.microsoft.com/office/drawing/2014/main" id="{4D97E598-E651-4AAE-863C-22F26FFFED9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A93818D-9E25-40A2-9A74-C5C232F1F357}" type="slidenum">
              <a:rPr lang="zh-CN" altLang="en-US">
                <a:latin typeface="Tahoma" panose="020B0604030504040204" pitchFamily="34" charset="0"/>
              </a:rPr>
              <a:pPr>
                <a:spcBef>
                  <a:spcPct val="0"/>
                </a:spcBef>
              </a:pPr>
              <a:t>28</a:t>
            </a:fld>
            <a:endParaRPr lang="en-US" altLang="zh-CN">
              <a:latin typeface="Tahoma" panose="020B0604030504040204" pitchFamily="34" charset="0"/>
            </a:endParaRPr>
          </a:p>
        </p:txBody>
      </p:sp>
      <p:sp>
        <p:nvSpPr>
          <p:cNvPr id="80899" name="Rectangle 2">
            <a:extLst>
              <a:ext uri="{FF2B5EF4-FFF2-40B4-BE49-F238E27FC236}">
                <a16:creationId xmlns:a16="http://schemas.microsoft.com/office/drawing/2014/main" id="{5D2768E9-B65C-4F3E-BDB8-0580D0CDC7A4}"/>
              </a:ext>
            </a:extLst>
          </p:cNvPr>
          <p:cNvSpPr>
            <a:spLocks noGrp="1" noRot="1" noChangeAspect="1" noChangeArrowheads="1" noTextEdit="1"/>
          </p:cNvSpPr>
          <p:nvPr>
            <p:ph type="sldImg"/>
          </p:nvPr>
        </p:nvSpPr>
        <p:spPr>
          <a:solidFill>
            <a:srgbClr val="FFFFFF"/>
          </a:solidFill>
          <a:ln/>
        </p:spPr>
      </p:sp>
      <p:sp>
        <p:nvSpPr>
          <p:cNvPr id="80900" name="Rectangle 3">
            <a:extLst>
              <a:ext uri="{FF2B5EF4-FFF2-40B4-BE49-F238E27FC236}">
                <a16:creationId xmlns:a16="http://schemas.microsoft.com/office/drawing/2014/main" id="{9B9DDE92-2EA9-4694-815C-F38271240842}"/>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31">
            <a:extLst>
              <a:ext uri="{FF2B5EF4-FFF2-40B4-BE49-F238E27FC236}">
                <a16:creationId xmlns:a16="http://schemas.microsoft.com/office/drawing/2014/main" id="{14B6A8FE-192A-4FE7-9701-CE62C2623D3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9FC611B-FF28-4BD9-B8DD-99588452BBB1}" type="slidenum">
              <a:rPr lang="zh-CN" altLang="en-US">
                <a:latin typeface="Tahoma" panose="020B0604030504040204" pitchFamily="34" charset="0"/>
              </a:rPr>
              <a:pPr>
                <a:spcBef>
                  <a:spcPct val="0"/>
                </a:spcBef>
              </a:pPr>
              <a:t>29</a:t>
            </a:fld>
            <a:endParaRPr lang="en-US" altLang="zh-CN">
              <a:latin typeface="Tahoma" panose="020B0604030504040204" pitchFamily="34" charset="0"/>
            </a:endParaRPr>
          </a:p>
        </p:txBody>
      </p:sp>
      <p:sp>
        <p:nvSpPr>
          <p:cNvPr id="81923" name="Rectangle 2">
            <a:extLst>
              <a:ext uri="{FF2B5EF4-FFF2-40B4-BE49-F238E27FC236}">
                <a16:creationId xmlns:a16="http://schemas.microsoft.com/office/drawing/2014/main" id="{B2B9800B-1C6C-4168-AC60-A4A16B8D111C}"/>
              </a:ext>
            </a:extLst>
          </p:cNvPr>
          <p:cNvSpPr>
            <a:spLocks noGrp="1" noRot="1" noChangeAspect="1" noChangeArrowheads="1" noTextEdit="1"/>
          </p:cNvSpPr>
          <p:nvPr>
            <p:ph type="sldImg"/>
          </p:nvPr>
        </p:nvSpPr>
        <p:spPr>
          <a:solidFill>
            <a:srgbClr val="FFFFFF"/>
          </a:solidFill>
          <a:ln/>
        </p:spPr>
      </p:sp>
      <p:sp>
        <p:nvSpPr>
          <p:cNvPr id="81924" name="Rectangle 3">
            <a:extLst>
              <a:ext uri="{FF2B5EF4-FFF2-40B4-BE49-F238E27FC236}">
                <a16:creationId xmlns:a16="http://schemas.microsoft.com/office/drawing/2014/main" id="{DDD5A6A1-2668-4B40-9789-3D9404CBACE4}"/>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031">
            <a:extLst>
              <a:ext uri="{FF2B5EF4-FFF2-40B4-BE49-F238E27FC236}">
                <a16:creationId xmlns:a16="http://schemas.microsoft.com/office/drawing/2014/main" id="{5C50D952-31B1-4CED-A330-13F31B16A4C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1F0997BA-8AC1-4C23-B469-DF5CB1944F8D}" type="slidenum">
              <a:rPr lang="zh-CN" altLang="en-US">
                <a:latin typeface="Tahoma" panose="020B0604030504040204" pitchFamily="34" charset="0"/>
              </a:rPr>
              <a:pPr>
                <a:spcBef>
                  <a:spcPct val="0"/>
                </a:spcBef>
              </a:pPr>
              <a:t>30</a:t>
            </a:fld>
            <a:endParaRPr lang="en-US" altLang="zh-CN">
              <a:latin typeface="Tahoma" panose="020B0604030504040204" pitchFamily="34" charset="0"/>
            </a:endParaRPr>
          </a:p>
        </p:txBody>
      </p:sp>
      <p:sp>
        <p:nvSpPr>
          <p:cNvPr id="82947" name="Rectangle 2">
            <a:extLst>
              <a:ext uri="{FF2B5EF4-FFF2-40B4-BE49-F238E27FC236}">
                <a16:creationId xmlns:a16="http://schemas.microsoft.com/office/drawing/2014/main" id="{3F34F5C2-61D0-4037-BA61-09001233F31C}"/>
              </a:ext>
            </a:extLst>
          </p:cNvPr>
          <p:cNvSpPr>
            <a:spLocks noGrp="1" noRot="1" noChangeAspect="1" noChangeArrowheads="1" noTextEdit="1"/>
          </p:cNvSpPr>
          <p:nvPr>
            <p:ph type="sldImg"/>
          </p:nvPr>
        </p:nvSpPr>
        <p:spPr>
          <a:solidFill>
            <a:srgbClr val="FFFFFF"/>
          </a:solidFill>
          <a:ln/>
        </p:spPr>
      </p:sp>
      <p:sp>
        <p:nvSpPr>
          <p:cNvPr id="82948" name="Rectangle 3">
            <a:extLst>
              <a:ext uri="{FF2B5EF4-FFF2-40B4-BE49-F238E27FC236}">
                <a16:creationId xmlns:a16="http://schemas.microsoft.com/office/drawing/2014/main" id="{AC3164DE-9C09-4DC3-95E7-87AFBFDD890A}"/>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031">
            <a:extLst>
              <a:ext uri="{FF2B5EF4-FFF2-40B4-BE49-F238E27FC236}">
                <a16:creationId xmlns:a16="http://schemas.microsoft.com/office/drawing/2014/main" id="{D66D6FF4-08EE-4382-81CB-9DBAFB0D2AB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366C22D-D771-49D6-A384-4A944882BAC5}" type="slidenum">
              <a:rPr lang="zh-CN" altLang="en-US">
                <a:latin typeface="Tahoma" panose="020B0604030504040204" pitchFamily="34" charset="0"/>
              </a:rPr>
              <a:pPr>
                <a:spcBef>
                  <a:spcPct val="0"/>
                </a:spcBef>
              </a:pPr>
              <a:t>31</a:t>
            </a:fld>
            <a:endParaRPr lang="en-US" altLang="zh-CN">
              <a:latin typeface="Tahoma" panose="020B0604030504040204" pitchFamily="34" charset="0"/>
            </a:endParaRPr>
          </a:p>
        </p:txBody>
      </p:sp>
      <p:sp>
        <p:nvSpPr>
          <p:cNvPr id="83971" name="Rectangle 2">
            <a:extLst>
              <a:ext uri="{FF2B5EF4-FFF2-40B4-BE49-F238E27FC236}">
                <a16:creationId xmlns:a16="http://schemas.microsoft.com/office/drawing/2014/main" id="{1E542604-CED7-4065-8E6B-16EE6B9AE58F}"/>
              </a:ext>
            </a:extLst>
          </p:cNvPr>
          <p:cNvSpPr>
            <a:spLocks noGrp="1" noRot="1" noChangeAspect="1" noChangeArrowheads="1" noTextEdit="1"/>
          </p:cNvSpPr>
          <p:nvPr>
            <p:ph type="sldImg"/>
          </p:nvPr>
        </p:nvSpPr>
        <p:spPr>
          <a:solidFill>
            <a:srgbClr val="FFFFFF"/>
          </a:solidFill>
          <a:ln/>
        </p:spPr>
      </p:sp>
      <p:sp>
        <p:nvSpPr>
          <p:cNvPr id="83972" name="Rectangle 3">
            <a:extLst>
              <a:ext uri="{FF2B5EF4-FFF2-40B4-BE49-F238E27FC236}">
                <a16:creationId xmlns:a16="http://schemas.microsoft.com/office/drawing/2014/main" id="{2917671C-FB82-422A-A62C-0A28231E571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a:extLst>
              <a:ext uri="{FF2B5EF4-FFF2-40B4-BE49-F238E27FC236}">
                <a16:creationId xmlns:a16="http://schemas.microsoft.com/office/drawing/2014/main" id="{44F4053C-0536-43FA-AD81-526537BCA1EF}"/>
              </a:ext>
            </a:extLst>
          </p:cNvPr>
          <p:cNvSpPr>
            <a:spLocks noGrp="1" noRot="1" noChangeAspect="1" noTextEdit="1"/>
          </p:cNvSpPr>
          <p:nvPr>
            <p:ph type="sldImg"/>
          </p:nvPr>
        </p:nvSpPr>
        <p:spPr>
          <a:ln/>
        </p:spPr>
      </p:sp>
      <p:sp>
        <p:nvSpPr>
          <p:cNvPr id="84995" name="备注占位符 2">
            <a:extLst>
              <a:ext uri="{FF2B5EF4-FFF2-40B4-BE49-F238E27FC236}">
                <a16:creationId xmlns:a16="http://schemas.microsoft.com/office/drawing/2014/main" id="{B4D5B694-F1EE-446C-B273-1CFC9F2C4840}"/>
              </a:ext>
            </a:extLst>
          </p:cNvPr>
          <p:cNvSpPr>
            <a:spLocks noGrp="1"/>
          </p:cNvSpPr>
          <p:nvPr>
            <p:ph type="body" idx="1"/>
          </p:nvPr>
        </p:nvSpPr>
        <p:spPr>
          <a:noFill/>
        </p:spPr>
        <p:txBody>
          <a:bodyPr/>
          <a:lstStyle/>
          <a:p>
            <a:endParaRPr lang="zh-CN" altLang="en-US">
              <a:latin typeface="Arial" panose="020B0604020202020204" pitchFamily="34" charset="0"/>
            </a:endParaRPr>
          </a:p>
        </p:txBody>
      </p:sp>
      <p:sp>
        <p:nvSpPr>
          <p:cNvPr id="84996" name="灯片编号占位符 3">
            <a:extLst>
              <a:ext uri="{FF2B5EF4-FFF2-40B4-BE49-F238E27FC236}">
                <a16:creationId xmlns:a16="http://schemas.microsoft.com/office/drawing/2014/main" id="{0C7C8B7F-4AB1-4ADB-A90B-362BB5F5B5DB}"/>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5F5F7540-A598-4ACC-A47C-150815ABF840}" type="slidenum">
              <a:rPr lang="zh-CN" altLang="en-US">
                <a:latin typeface="Tahoma" panose="020B0604030504040204" pitchFamily="34" charset="0"/>
              </a:rPr>
              <a:pPr>
                <a:spcBef>
                  <a:spcPct val="0"/>
                </a:spcBef>
              </a:pPr>
              <a:t>32</a:t>
            </a:fld>
            <a:endParaRPr lang="en-US" altLang="zh-CN">
              <a:latin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4</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a:extLst>
              <a:ext uri="{FF2B5EF4-FFF2-40B4-BE49-F238E27FC236}">
                <a16:creationId xmlns:a16="http://schemas.microsoft.com/office/drawing/2014/main" id="{87A8E42E-8688-496C-80CE-352BF2A126C8}"/>
              </a:ext>
            </a:extLst>
          </p:cNvPr>
          <p:cNvSpPr>
            <a:spLocks noGrp="1" noRot="1" noChangeAspect="1" noTextEdit="1"/>
          </p:cNvSpPr>
          <p:nvPr>
            <p:ph type="sldImg"/>
          </p:nvPr>
        </p:nvSpPr>
        <p:spPr>
          <a:ln/>
        </p:spPr>
      </p:sp>
      <p:sp>
        <p:nvSpPr>
          <p:cNvPr id="86019" name="备注占位符 2">
            <a:extLst>
              <a:ext uri="{FF2B5EF4-FFF2-40B4-BE49-F238E27FC236}">
                <a16:creationId xmlns:a16="http://schemas.microsoft.com/office/drawing/2014/main" id="{76009665-EEF1-42AC-ADF0-B609DEC4FCF5}"/>
              </a:ext>
            </a:extLst>
          </p:cNvPr>
          <p:cNvSpPr>
            <a:spLocks noGrp="1"/>
          </p:cNvSpPr>
          <p:nvPr>
            <p:ph type="body" idx="1"/>
          </p:nvPr>
        </p:nvSpPr>
        <p:spPr>
          <a:noFill/>
        </p:spPr>
        <p:txBody>
          <a:bodyPr/>
          <a:lstStyle/>
          <a:p>
            <a:endParaRPr lang="zh-CN" altLang="en-US">
              <a:latin typeface="Arial" panose="020B0604020202020204" pitchFamily="34" charset="0"/>
            </a:endParaRPr>
          </a:p>
        </p:txBody>
      </p:sp>
      <p:sp>
        <p:nvSpPr>
          <p:cNvPr id="86020" name="灯片编号占位符 3">
            <a:extLst>
              <a:ext uri="{FF2B5EF4-FFF2-40B4-BE49-F238E27FC236}">
                <a16:creationId xmlns:a16="http://schemas.microsoft.com/office/drawing/2014/main" id="{9984CEB8-16CA-4912-9A6B-3D0E98115F4E}"/>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5E69318-2E38-4DB7-8B3F-4E9D8EE4BC2A}" type="slidenum">
              <a:rPr lang="zh-CN" altLang="en-US">
                <a:latin typeface="Tahoma" panose="020B0604030504040204" pitchFamily="34" charset="0"/>
              </a:rPr>
              <a:pPr>
                <a:spcBef>
                  <a:spcPct val="0"/>
                </a:spcBef>
              </a:pPr>
              <a:t>36</a:t>
            </a:fld>
            <a:endParaRPr lang="en-US" altLang="zh-CN">
              <a:latin typeface="Tahoma" panose="020B060403050404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031">
            <a:extLst>
              <a:ext uri="{FF2B5EF4-FFF2-40B4-BE49-F238E27FC236}">
                <a16:creationId xmlns:a16="http://schemas.microsoft.com/office/drawing/2014/main" id="{E610C707-C3C7-4122-B0E5-1578F74DFD4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92E13DD-A383-4F46-A63C-A764F625D243}" type="slidenum">
              <a:rPr lang="zh-CN" altLang="en-US">
                <a:latin typeface="Tahoma" panose="020B0604030504040204" pitchFamily="34" charset="0"/>
              </a:rPr>
              <a:pPr>
                <a:spcBef>
                  <a:spcPct val="0"/>
                </a:spcBef>
              </a:pPr>
              <a:t>37</a:t>
            </a:fld>
            <a:endParaRPr lang="en-US" altLang="zh-CN">
              <a:latin typeface="Tahoma" panose="020B0604030504040204" pitchFamily="34" charset="0"/>
            </a:endParaRPr>
          </a:p>
        </p:txBody>
      </p:sp>
      <p:sp>
        <p:nvSpPr>
          <p:cNvPr id="87043" name="Rectangle 2">
            <a:extLst>
              <a:ext uri="{FF2B5EF4-FFF2-40B4-BE49-F238E27FC236}">
                <a16:creationId xmlns:a16="http://schemas.microsoft.com/office/drawing/2014/main" id="{F5FBC807-FC88-4FF5-8D98-01690A985866}"/>
              </a:ext>
            </a:extLst>
          </p:cNvPr>
          <p:cNvSpPr>
            <a:spLocks noGrp="1" noRot="1" noChangeAspect="1" noChangeArrowheads="1" noTextEdit="1"/>
          </p:cNvSpPr>
          <p:nvPr>
            <p:ph type="sldImg"/>
          </p:nvPr>
        </p:nvSpPr>
        <p:spPr>
          <a:solidFill>
            <a:srgbClr val="FFFFFF"/>
          </a:solidFill>
          <a:ln/>
        </p:spPr>
      </p:sp>
      <p:sp>
        <p:nvSpPr>
          <p:cNvPr id="87044" name="Rectangle 3">
            <a:extLst>
              <a:ext uri="{FF2B5EF4-FFF2-40B4-BE49-F238E27FC236}">
                <a16:creationId xmlns:a16="http://schemas.microsoft.com/office/drawing/2014/main" id="{B98B8A45-9B2C-461C-BF77-8815E720EE09}"/>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031">
            <a:extLst>
              <a:ext uri="{FF2B5EF4-FFF2-40B4-BE49-F238E27FC236}">
                <a16:creationId xmlns:a16="http://schemas.microsoft.com/office/drawing/2014/main" id="{BAA6C40A-E1CA-41FE-8E2F-FE2626A212D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8FEDE3-07D7-481A-A4CF-654CE3636518}" type="slidenum">
              <a:rPr lang="zh-CN" altLang="en-US">
                <a:latin typeface="Tahoma" panose="020B0604030504040204" pitchFamily="34" charset="0"/>
              </a:rPr>
              <a:pPr>
                <a:spcBef>
                  <a:spcPct val="0"/>
                </a:spcBef>
              </a:pPr>
              <a:t>38</a:t>
            </a:fld>
            <a:endParaRPr lang="en-US" altLang="zh-CN">
              <a:latin typeface="Tahoma" panose="020B0604030504040204" pitchFamily="34" charset="0"/>
            </a:endParaRPr>
          </a:p>
        </p:txBody>
      </p:sp>
      <p:sp>
        <p:nvSpPr>
          <p:cNvPr id="89091" name="Rectangle 2">
            <a:extLst>
              <a:ext uri="{FF2B5EF4-FFF2-40B4-BE49-F238E27FC236}">
                <a16:creationId xmlns:a16="http://schemas.microsoft.com/office/drawing/2014/main" id="{79D17116-3ABD-484D-9EF9-5A69E02405C7}"/>
              </a:ext>
            </a:extLst>
          </p:cNvPr>
          <p:cNvSpPr>
            <a:spLocks noGrp="1" noRot="1" noChangeAspect="1" noChangeArrowheads="1" noTextEdit="1"/>
          </p:cNvSpPr>
          <p:nvPr>
            <p:ph type="sldImg"/>
          </p:nvPr>
        </p:nvSpPr>
        <p:spPr>
          <a:solidFill>
            <a:srgbClr val="FFFFFF"/>
          </a:solidFill>
          <a:ln/>
        </p:spPr>
      </p:sp>
      <p:sp>
        <p:nvSpPr>
          <p:cNvPr id="89092" name="Rectangle 3">
            <a:extLst>
              <a:ext uri="{FF2B5EF4-FFF2-40B4-BE49-F238E27FC236}">
                <a16:creationId xmlns:a16="http://schemas.microsoft.com/office/drawing/2014/main" id="{23C58A12-6838-47B4-9C40-1F8B3AB2DCAB}"/>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031">
            <a:extLst>
              <a:ext uri="{FF2B5EF4-FFF2-40B4-BE49-F238E27FC236}">
                <a16:creationId xmlns:a16="http://schemas.microsoft.com/office/drawing/2014/main" id="{C84E12EC-9C2F-4209-AE9C-3DD02013FABF}"/>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27DC81F-93A4-4C6D-98F3-7E1D0D74A9EC}" type="slidenum">
              <a:rPr lang="zh-CN" altLang="en-US">
                <a:latin typeface="Tahoma" panose="020B0604030504040204" pitchFamily="34" charset="0"/>
              </a:rPr>
              <a:pPr>
                <a:spcBef>
                  <a:spcPct val="0"/>
                </a:spcBef>
              </a:pPr>
              <a:t>39</a:t>
            </a:fld>
            <a:endParaRPr lang="en-US" altLang="zh-CN">
              <a:latin typeface="Tahoma" panose="020B0604030504040204" pitchFamily="34" charset="0"/>
            </a:endParaRPr>
          </a:p>
        </p:txBody>
      </p:sp>
      <p:sp>
        <p:nvSpPr>
          <p:cNvPr id="90115" name="Rectangle 2">
            <a:extLst>
              <a:ext uri="{FF2B5EF4-FFF2-40B4-BE49-F238E27FC236}">
                <a16:creationId xmlns:a16="http://schemas.microsoft.com/office/drawing/2014/main" id="{E5A3C50B-37BB-49C3-821D-71268B878DD8}"/>
              </a:ext>
            </a:extLst>
          </p:cNvPr>
          <p:cNvSpPr>
            <a:spLocks noGrp="1" noRot="1" noChangeAspect="1" noChangeArrowheads="1" noTextEdit="1"/>
          </p:cNvSpPr>
          <p:nvPr>
            <p:ph type="sldImg"/>
          </p:nvPr>
        </p:nvSpPr>
        <p:spPr>
          <a:solidFill>
            <a:srgbClr val="FFFFFF"/>
          </a:solidFill>
          <a:ln/>
        </p:spPr>
      </p:sp>
      <p:sp>
        <p:nvSpPr>
          <p:cNvPr id="90116" name="Rectangle 3">
            <a:extLst>
              <a:ext uri="{FF2B5EF4-FFF2-40B4-BE49-F238E27FC236}">
                <a16:creationId xmlns:a16="http://schemas.microsoft.com/office/drawing/2014/main" id="{A65A4EBD-4187-422B-AD9B-8E66C93EFA3A}"/>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031">
            <a:extLst>
              <a:ext uri="{FF2B5EF4-FFF2-40B4-BE49-F238E27FC236}">
                <a16:creationId xmlns:a16="http://schemas.microsoft.com/office/drawing/2014/main" id="{80D24C6E-2DA7-4863-8D5C-9ACEEED714D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04F97BE-6BD5-4D26-904E-372F4B0465BC}" type="slidenum">
              <a:rPr lang="zh-CN" altLang="en-US">
                <a:latin typeface="Tahoma" panose="020B0604030504040204" pitchFamily="34" charset="0"/>
              </a:rPr>
              <a:pPr>
                <a:spcBef>
                  <a:spcPct val="0"/>
                </a:spcBef>
              </a:pPr>
              <a:t>40</a:t>
            </a:fld>
            <a:endParaRPr lang="en-US" altLang="zh-CN">
              <a:latin typeface="Tahoma" panose="020B0604030504040204" pitchFamily="34" charset="0"/>
            </a:endParaRPr>
          </a:p>
        </p:txBody>
      </p:sp>
      <p:sp>
        <p:nvSpPr>
          <p:cNvPr id="91139" name="Rectangle 2">
            <a:extLst>
              <a:ext uri="{FF2B5EF4-FFF2-40B4-BE49-F238E27FC236}">
                <a16:creationId xmlns:a16="http://schemas.microsoft.com/office/drawing/2014/main" id="{F1DF7380-9B81-4083-AF65-40D6BCF37652}"/>
              </a:ext>
            </a:extLst>
          </p:cNvPr>
          <p:cNvSpPr>
            <a:spLocks noGrp="1" noRot="1" noChangeAspect="1" noChangeArrowheads="1" noTextEdit="1"/>
          </p:cNvSpPr>
          <p:nvPr>
            <p:ph type="sldImg"/>
          </p:nvPr>
        </p:nvSpPr>
        <p:spPr>
          <a:solidFill>
            <a:srgbClr val="FFFFFF"/>
          </a:solidFill>
          <a:ln/>
        </p:spPr>
      </p:sp>
      <p:sp>
        <p:nvSpPr>
          <p:cNvPr id="91140" name="Rectangle 3">
            <a:extLst>
              <a:ext uri="{FF2B5EF4-FFF2-40B4-BE49-F238E27FC236}">
                <a16:creationId xmlns:a16="http://schemas.microsoft.com/office/drawing/2014/main" id="{FF018618-B2AD-4C86-A4FC-4A9DDD86603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031">
            <a:extLst>
              <a:ext uri="{FF2B5EF4-FFF2-40B4-BE49-F238E27FC236}">
                <a16:creationId xmlns:a16="http://schemas.microsoft.com/office/drawing/2014/main" id="{9C5C32D2-788E-4B72-B4CD-AB96E68F5B0B}"/>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88D8E05-941A-432F-81A0-28BE7D794C5A}" type="slidenum">
              <a:rPr lang="zh-CN" altLang="en-US">
                <a:latin typeface="Tahoma" panose="020B0604030504040204" pitchFamily="34" charset="0"/>
              </a:rPr>
              <a:pPr>
                <a:spcBef>
                  <a:spcPct val="0"/>
                </a:spcBef>
              </a:pPr>
              <a:t>41</a:t>
            </a:fld>
            <a:endParaRPr lang="en-US" altLang="zh-CN">
              <a:latin typeface="Tahoma" panose="020B0604030504040204" pitchFamily="34" charset="0"/>
            </a:endParaRPr>
          </a:p>
        </p:txBody>
      </p:sp>
      <p:sp>
        <p:nvSpPr>
          <p:cNvPr id="92163" name="Rectangle 2">
            <a:extLst>
              <a:ext uri="{FF2B5EF4-FFF2-40B4-BE49-F238E27FC236}">
                <a16:creationId xmlns:a16="http://schemas.microsoft.com/office/drawing/2014/main" id="{4CAF7DFB-BC2C-451D-9DB3-A5929045A2F2}"/>
              </a:ext>
            </a:extLst>
          </p:cNvPr>
          <p:cNvSpPr>
            <a:spLocks noGrp="1" noRot="1" noChangeAspect="1" noChangeArrowheads="1" noTextEdit="1"/>
          </p:cNvSpPr>
          <p:nvPr>
            <p:ph type="sldImg"/>
          </p:nvPr>
        </p:nvSpPr>
        <p:spPr>
          <a:solidFill>
            <a:srgbClr val="FFFFFF"/>
          </a:solidFill>
          <a:ln/>
        </p:spPr>
      </p:sp>
      <p:sp>
        <p:nvSpPr>
          <p:cNvPr id="92164" name="Rectangle 3">
            <a:extLst>
              <a:ext uri="{FF2B5EF4-FFF2-40B4-BE49-F238E27FC236}">
                <a16:creationId xmlns:a16="http://schemas.microsoft.com/office/drawing/2014/main" id="{D983C403-7D97-4C29-88C6-ED44BB97300F}"/>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031">
            <a:extLst>
              <a:ext uri="{FF2B5EF4-FFF2-40B4-BE49-F238E27FC236}">
                <a16:creationId xmlns:a16="http://schemas.microsoft.com/office/drawing/2014/main" id="{6E857B9E-BE35-45F3-B248-8D9A095D608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C63BAE3-F46F-42C7-AF34-EC2BD5D830CD}" type="slidenum">
              <a:rPr lang="zh-CN" altLang="en-US">
                <a:latin typeface="Tahoma" panose="020B0604030504040204" pitchFamily="34" charset="0"/>
              </a:rPr>
              <a:pPr>
                <a:spcBef>
                  <a:spcPct val="0"/>
                </a:spcBef>
              </a:pPr>
              <a:t>42</a:t>
            </a:fld>
            <a:endParaRPr lang="en-US" altLang="zh-CN">
              <a:latin typeface="Tahoma" panose="020B0604030504040204" pitchFamily="34" charset="0"/>
            </a:endParaRPr>
          </a:p>
        </p:txBody>
      </p:sp>
      <p:sp>
        <p:nvSpPr>
          <p:cNvPr id="93187" name="Rectangle 2">
            <a:extLst>
              <a:ext uri="{FF2B5EF4-FFF2-40B4-BE49-F238E27FC236}">
                <a16:creationId xmlns:a16="http://schemas.microsoft.com/office/drawing/2014/main" id="{3336766D-0FAD-4AE1-BBAB-2D0A5B991BD9}"/>
              </a:ext>
            </a:extLst>
          </p:cNvPr>
          <p:cNvSpPr>
            <a:spLocks noGrp="1" noRot="1" noChangeAspect="1" noChangeArrowheads="1" noTextEdit="1"/>
          </p:cNvSpPr>
          <p:nvPr>
            <p:ph type="sldImg"/>
          </p:nvPr>
        </p:nvSpPr>
        <p:spPr>
          <a:solidFill>
            <a:srgbClr val="FFFFFF"/>
          </a:solidFill>
          <a:ln/>
        </p:spPr>
      </p:sp>
      <p:sp>
        <p:nvSpPr>
          <p:cNvPr id="93188" name="Rectangle 3">
            <a:extLst>
              <a:ext uri="{FF2B5EF4-FFF2-40B4-BE49-F238E27FC236}">
                <a16:creationId xmlns:a16="http://schemas.microsoft.com/office/drawing/2014/main" id="{1777E534-2698-492E-BC72-8C48EF20F0ED}"/>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031">
            <a:extLst>
              <a:ext uri="{FF2B5EF4-FFF2-40B4-BE49-F238E27FC236}">
                <a16:creationId xmlns:a16="http://schemas.microsoft.com/office/drawing/2014/main" id="{90FBC255-0197-4F8E-8E92-95EAEE93E318}"/>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CBE9D5A-3BA3-4859-9389-FFA6A5FC5A9F}" type="slidenum">
              <a:rPr lang="zh-CN" altLang="en-US">
                <a:latin typeface="Tahoma" panose="020B0604030504040204" pitchFamily="34" charset="0"/>
              </a:rPr>
              <a:pPr>
                <a:spcBef>
                  <a:spcPct val="0"/>
                </a:spcBef>
              </a:pPr>
              <a:t>43</a:t>
            </a:fld>
            <a:endParaRPr lang="en-US" altLang="zh-CN">
              <a:latin typeface="Tahoma" panose="020B0604030504040204" pitchFamily="34" charset="0"/>
            </a:endParaRPr>
          </a:p>
        </p:txBody>
      </p:sp>
      <p:sp>
        <p:nvSpPr>
          <p:cNvPr id="94211" name="Rectangle 2">
            <a:extLst>
              <a:ext uri="{FF2B5EF4-FFF2-40B4-BE49-F238E27FC236}">
                <a16:creationId xmlns:a16="http://schemas.microsoft.com/office/drawing/2014/main" id="{8A1E08B6-ED5B-4BC6-986A-6EF280D5B9FD}"/>
              </a:ext>
            </a:extLst>
          </p:cNvPr>
          <p:cNvSpPr>
            <a:spLocks noGrp="1" noRot="1" noChangeAspect="1" noChangeArrowheads="1" noTextEdit="1"/>
          </p:cNvSpPr>
          <p:nvPr>
            <p:ph type="sldImg"/>
          </p:nvPr>
        </p:nvSpPr>
        <p:spPr>
          <a:solidFill>
            <a:srgbClr val="FFFFFF"/>
          </a:solidFill>
          <a:ln/>
        </p:spPr>
      </p:sp>
      <p:sp>
        <p:nvSpPr>
          <p:cNvPr id="94212" name="Rectangle 3">
            <a:extLst>
              <a:ext uri="{FF2B5EF4-FFF2-40B4-BE49-F238E27FC236}">
                <a16:creationId xmlns:a16="http://schemas.microsoft.com/office/drawing/2014/main" id="{D560D0A2-B93B-4161-91E8-39FA55BD9576}"/>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zh-CN" sz="2800">
              <a:solidFill>
                <a:schemeClr val="folHlink"/>
              </a:solidFill>
              <a:latin typeface="华文新魏" panose="02010800040101010101" pitchFamily="2" charset="-122"/>
              <a:ea typeface="华文新魏" panose="0201080004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48</a:t>
            </a:fld>
            <a:endParaRPr lang="zh-CN" altLang="en-US"/>
          </a:p>
        </p:txBody>
      </p:sp>
    </p:spTree>
    <p:extLst>
      <p:ext uri="{BB962C8B-B14F-4D97-AF65-F5344CB8AC3E}">
        <p14:creationId xmlns:p14="http://schemas.microsoft.com/office/powerpoint/2010/main" val="3278103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50</a:t>
            </a:fld>
            <a:endParaRPr lang="zh-CN" altLang="en-US"/>
          </a:p>
        </p:txBody>
      </p:sp>
    </p:spTree>
    <p:extLst>
      <p:ext uri="{BB962C8B-B14F-4D97-AF65-F5344CB8AC3E}">
        <p14:creationId xmlns:p14="http://schemas.microsoft.com/office/powerpoint/2010/main" val="4135789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a:extLst>
              <a:ext uri="{FF2B5EF4-FFF2-40B4-BE49-F238E27FC236}">
                <a16:creationId xmlns:a16="http://schemas.microsoft.com/office/drawing/2014/main" id="{9B134ACF-C7F1-46B4-ABE8-3EB3773575A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D363A7-BBAE-4300-9EE4-B9CCF4DD40CE}" type="slidenum">
              <a:rPr lang="zh-CN" altLang="en-US">
                <a:latin typeface="Tahoma" panose="020B0604030504040204" pitchFamily="34" charset="0"/>
              </a:rPr>
              <a:pPr>
                <a:spcBef>
                  <a:spcPct val="0"/>
                </a:spcBef>
              </a:pPr>
              <a:t>5</a:t>
            </a:fld>
            <a:endParaRPr lang="en-US" altLang="zh-CN">
              <a:latin typeface="Tahoma" panose="020B0604030504040204" pitchFamily="34" charset="0"/>
            </a:endParaRPr>
          </a:p>
        </p:txBody>
      </p:sp>
      <p:sp>
        <p:nvSpPr>
          <p:cNvPr id="60419" name="Rectangle 2">
            <a:extLst>
              <a:ext uri="{FF2B5EF4-FFF2-40B4-BE49-F238E27FC236}">
                <a16:creationId xmlns:a16="http://schemas.microsoft.com/office/drawing/2014/main" id="{FBA997E4-341B-4A70-9933-3919CD8DEA69}"/>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2F7A93A9-7CE9-4C0C-B445-06A46C1A128E}"/>
              </a:ext>
            </a:extLst>
          </p:cNvPr>
          <p:cNvSpPr>
            <a:spLocks noGrp="1" noChangeArrowheads="1"/>
          </p:cNvSpPr>
          <p:nvPr>
            <p:ph type="body" idx="1"/>
          </p:nvPr>
        </p:nvSpPr>
        <p:spPr>
          <a:noFill/>
        </p:spPr>
        <p:txBody>
          <a:bodyPr/>
          <a:lstStyle/>
          <a:p>
            <a:pPr eaLnBrk="1" hangingPunct="1"/>
            <a:endParaRPr lang="zh-CN" altLang="en-US" dirty="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52</a:t>
            </a:fld>
            <a:endParaRPr lang="zh-CN" altLang="en-US"/>
          </a:p>
        </p:txBody>
      </p:sp>
    </p:spTree>
    <p:extLst>
      <p:ext uri="{BB962C8B-B14F-4D97-AF65-F5344CB8AC3E}">
        <p14:creationId xmlns:p14="http://schemas.microsoft.com/office/powerpoint/2010/main" val="18265039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54</a:t>
            </a:fld>
            <a:endParaRPr lang="zh-CN" altLang="en-US"/>
          </a:p>
        </p:txBody>
      </p:sp>
    </p:spTree>
    <p:extLst>
      <p:ext uri="{BB962C8B-B14F-4D97-AF65-F5344CB8AC3E}">
        <p14:creationId xmlns:p14="http://schemas.microsoft.com/office/powerpoint/2010/main" val="26358599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58</a:t>
            </a:fld>
            <a:endParaRPr lang="zh-CN" altLang="en-US"/>
          </a:p>
        </p:txBody>
      </p:sp>
    </p:spTree>
    <p:extLst>
      <p:ext uri="{BB962C8B-B14F-4D97-AF65-F5344CB8AC3E}">
        <p14:creationId xmlns:p14="http://schemas.microsoft.com/office/powerpoint/2010/main" val="14220314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64</a:t>
            </a:fld>
            <a:endParaRPr lang="zh-CN" altLang="en-US"/>
          </a:p>
        </p:txBody>
      </p:sp>
    </p:spTree>
    <p:extLst>
      <p:ext uri="{BB962C8B-B14F-4D97-AF65-F5344CB8AC3E}">
        <p14:creationId xmlns:p14="http://schemas.microsoft.com/office/powerpoint/2010/main" val="2130666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EB4A7E-C295-493F-A792-10FDE42C5BBD}" type="slidenum">
              <a:rPr lang="zh-CN" altLang="en-US" smtClean="0"/>
              <a:t>65</a:t>
            </a:fld>
            <a:endParaRPr lang="zh-CN" altLang="en-US"/>
          </a:p>
        </p:txBody>
      </p:sp>
    </p:spTree>
    <p:extLst>
      <p:ext uri="{BB962C8B-B14F-4D97-AF65-F5344CB8AC3E}">
        <p14:creationId xmlns:p14="http://schemas.microsoft.com/office/powerpoint/2010/main" val="1755594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6</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31">
            <a:extLst>
              <a:ext uri="{FF2B5EF4-FFF2-40B4-BE49-F238E27FC236}">
                <a16:creationId xmlns:a16="http://schemas.microsoft.com/office/drawing/2014/main" id="{AE8C4F0A-1517-4466-AA21-04FCF4B47C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887509C-11CD-4B43-ADF8-4448420C41C6}" type="slidenum">
              <a:rPr lang="zh-CN" altLang="en-US">
                <a:latin typeface="Tahoma" panose="020B0604030504040204" pitchFamily="34" charset="0"/>
              </a:rPr>
              <a:pPr>
                <a:spcBef>
                  <a:spcPct val="0"/>
                </a:spcBef>
              </a:pPr>
              <a:t>8</a:t>
            </a:fld>
            <a:endParaRPr lang="en-US" altLang="zh-CN">
              <a:latin typeface="Tahoma" panose="020B0604030504040204" pitchFamily="34" charset="0"/>
            </a:endParaRPr>
          </a:p>
        </p:txBody>
      </p:sp>
      <p:sp>
        <p:nvSpPr>
          <p:cNvPr id="63491" name="Rectangle 2">
            <a:extLst>
              <a:ext uri="{FF2B5EF4-FFF2-40B4-BE49-F238E27FC236}">
                <a16:creationId xmlns:a16="http://schemas.microsoft.com/office/drawing/2014/main" id="{FE4281AA-955A-4C7C-8B92-FAC8466ADFCB}"/>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EAC72382-A3CA-459C-BC1B-08192C9C8C48}"/>
              </a:ext>
            </a:extLst>
          </p:cNvPr>
          <p:cNvSpPr>
            <a:spLocks noGrp="1" noChangeArrowheads="1"/>
          </p:cNvSpPr>
          <p:nvPr>
            <p:ph type="body" idx="1"/>
          </p:nvPr>
        </p:nvSpPr>
        <p:spPr>
          <a:noFill/>
        </p:spPr>
        <p:txBody>
          <a:bodyPr/>
          <a:lstStyle/>
          <a:p>
            <a:pPr marL="228600" indent="-228600" eaLnBrk="1" hangingPunct="1"/>
            <a:endParaRPr lang="zh-CN" altLang="en-US" sz="2800" b="1">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31">
            <a:extLst>
              <a:ext uri="{FF2B5EF4-FFF2-40B4-BE49-F238E27FC236}">
                <a16:creationId xmlns:a16="http://schemas.microsoft.com/office/drawing/2014/main" id="{B9257323-65EF-4E33-B692-090664BA497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D4696A75-B48B-4120-9205-25334DC2F016}" type="slidenum">
              <a:rPr lang="zh-CN" altLang="en-US">
                <a:latin typeface="Tahoma" panose="020B0604030504040204" pitchFamily="34" charset="0"/>
              </a:rPr>
              <a:pPr>
                <a:spcBef>
                  <a:spcPct val="0"/>
                </a:spcBef>
              </a:pPr>
              <a:t>9</a:t>
            </a:fld>
            <a:endParaRPr lang="en-US" altLang="zh-CN">
              <a:latin typeface="Tahoma" panose="020B0604030504040204" pitchFamily="34" charset="0"/>
            </a:endParaRPr>
          </a:p>
        </p:txBody>
      </p:sp>
      <p:sp>
        <p:nvSpPr>
          <p:cNvPr id="64515" name="Rectangle 2">
            <a:extLst>
              <a:ext uri="{FF2B5EF4-FFF2-40B4-BE49-F238E27FC236}">
                <a16:creationId xmlns:a16="http://schemas.microsoft.com/office/drawing/2014/main" id="{8BD4ACE9-2922-44AD-B74F-46EB9AD85C1B}"/>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35330DFF-97E6-442F-ADCE-186F6134C74A}"/>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31">
            <a:extLst>
              <a:ext uri="{FF2B5EF4-FFF2-40B4-BE49-F238E27FC236}">
                <a16:creationId xmlns:a16="http://schemas.microsoft.com/office/drawing/2014/main" id="{42232271-9BEE-4392-AF63-F1557C72062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E963DB7-FA68-4579-9F61-F573E4986285}" type="slidenum">
              <a:rPr lang="zh-CN" altLang="en-US">
                <a:latin typeface="Tahoma" panose="020B0604030504040204" pitchFamily="34" charset="0"/>
              </a:rPr>
              <a:pPr>
                <a:spcBef>
                  <a:spcPct val="0"/>
                </a:spcBef>
              </a:pPr>
              <a:t>10</a:t>
            </a:fld>
            <a:endParaRPr lang="en-US" altLang="zh-CN">
              <a:latin typeface="Tahoma" panose="020B0604030504040204" pitchFamily="34" charset="0"/>
            </a:endParaRPr>
          </a:p>
        </p:txBody>
      </p:sp>
      <p:sp>
        <p:nvSpPr>
          <p:cNvPr id="65539" name="Rectangle 2">
            <a:extLst>
              <a:ext uri="{FF2B5EF4-FFF2-40B4-BE49-F238E27FC236}">
                <a16:creationId xmlns:a16="http://schemas.microsoft.com/office/drawing/2014/main" id="{7947BE6D-5DF1-4583-951A-642996C8E1B9}"/>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D4B18D9B-4F08-4D53-A2D0-6C00D871CEEE}"/>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6"/>
          <p:cNvSpPr>
            <a:spLocks noGrp="1"/>
          </p:cNvSpPr>
          <p:nvPr>
            <p:ph type="dt" sz="half" idx="10"/>
          </p:nvPr>
        </p:nvSpPr>
        <p:spPr>
          <a:xfrm>
            <a:off x="8483601" y="6356351"/>
            <a:ext cx="2781300" cy="365125"/>
          </a:xfrm>
          <a:prstGeom prst="rect">
            <a:avLst/>
          </a:prstGeom>
        </p:spPr>
        <p:txBody>
          <a:bodyPr/>
          <a:lstStyle>
            <a:lvl1pPr>
              <a:defRPr/>
            </a:lvl1pPr>
          </a:lstStyle>
          <a:p>
            <a:pPr>
              <a:defRPr/>
            </a:pPr>
            <a:endParaRPr lang="zh-CN" altLang="en-US"/>
          </a:p>
        </p:txBody>
      </p:sp>
      <p:sp>
        <p:nvSpPr>
          <p:cNvPr id="5" name="Slide Number Placeholder 7"/>
          <p:cNvSpPr>
            <a:spLocks noGrp="1"/>
          </p:cNvSpPr>
          <p:nvPr>
            <p:ph type="sldNum" sz="quarter" idx="11"/>
          </p:nvPr>
        </p:nvSpPr>
        <p:spPr/>
        <p:txBody>
          <a:bodyPr/>
          <a:lstStyle>
            <a:lvl1pPr>
              <a:defRPr smtClean="0"/>
            </a:lvl1pPr>
          </a:lstStyle>
          <a:p>
            <a:pPr>
              <a:defRPr/>
            </a:pPr>
            <a:fld id="{BF397209-5235-4878-BE0A-2771B967A86A}" type="slidenum">
              <a:rPr lang="zh-CN" altLang="en-US"/>
              <a:pPr>
                <a:defRPr/>
              </a:pPr>
              <a:t>‹#›</a:t>
            </a:fld>
            <a:endParaRPr lang="zh-CN" altLang="en-US"/>
          </a:p>
        </p:txBody>
      </p:sp>
      <p:sp>
        <p:nvSpPr>
          <p:cNvPr id="6" name="Footer Placeholder 8"/>
          <p:cNvSpPr>
            <a:spLocks noGrp="1"/>
          </p:cNvSpPr>
          <p:nvPr>
            <p:ph type="ftr" sz="quarter" idx="12"/>
          </p:nvPr>
        </p:nvSpPr>
        <p:spPr>
          <a:xfrm>
            <a:off x="878418" y="6356351"/>
            <a:ext cx="3797300" cy="365125"/>
          </a:xfrm>
          <a:prstGeom prst="rect">
            <a:avLst/>
          </a:prstGeom>
        </p:spPr>
        <p:txBody>
          <a:bodyPr/>
          <a:lstStyle>
            <a:lvl1pPr>
              <a:defRPr/>
            </a:lvl1pPr>
          </a:lstStyle>
          <a:p>
            <a:pPr>
              <a:defRPr/>
            </a:pPr>
            <a:endParaRPr lang="zh-CN" altLang="en-US"/>
          </a:p>
        </p:txBody>
      </p:sp>
    </p:spTree>
    <p:extLst>
      <p:ext uri="{BB962C8B-B14F-4D97-AF65-F5344CB8AC3E}">
        <p14:creationId xmlns:p14="http://schemas.microsoft.com/office/powerpoint/2010/main" val="24006698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594AC0F-DF03-40DB-A568-9A9EED583843}"/>
              </a:ext>
            </a:extLst>
          </p:cNvPr>
          <p:cNvSpPr>
            <a:spLocks noGrp="1"/>
          </p:cNvSpPr>
          <p:nvPr>
            <p:ph type="ctrTitle"/>
          </p:nvPr>
        </p:nvSpPr>
        <p:spPr/>
        <p:txBody>
          <a:bodyPr/>
          <a:lstStyle/>
          <a:p>
            <a:r>
              <a:rPr lang="zh-CN" altLang="en-US" dirty="0"/>
              <a:t>第</a:t>
            </a:r>
            <a:r>
              <a:rPr lang="en-US" altLang="zh-CN" dirty="0"/>
              <a:t>4</a:t>
            </a:r>
            <a:r>
              <a:rPr lang="zh-CN" altLang="en-US" dirty="0"/>
              <a:t>章 信息处理与发布</a:t>
            </a:r>
          </a:p>
        </p:txBody>
      </p:sp>
      <p:sp>
        <p:nvSpPr>
          <p:cNvPr id="2" name="灯片编号占位符 1">
            <a:extLst>
              <a:ext uri="{FF2B5EF4-FFF2-40B4-BE49-F238E27FC236}">
                <a16:creationId xmlns:a16="http://schemas.microsoft.com/office/drawing/2014/main" id="{2E1E9776-FEE1-413B-8B93-3F0ABE71C628}"/>
              </a:ext>
            </a:extLst>
          </p:cNvPr>
          <p:cNvSpPr>
            <a:spLocks noGrp="1"/>
          </p:cNvSpPr>
          <p:nvPr>
            <p:ph type="sldNum" sz="quarter" idx="11"/>
          </p:nvPr>
        </p:nvSpPr>
        <p:spPr/>
        <p:txBody>
          <a:bodyPr/>
          <a:lstStyle/>
          <a:p>
            <a:pPr>
              <a:defRPr/>
            </a:pPr>
            <a:fld id="{BF397209-5235-4878-BE0A-2771B967A86A}" type="slidenum">
              <a:rPr lang="zh-CN" altLang="en-US" smtClean="0"/>
              <a:pPr>
                <a:defRPr/>
              </a:pPr>
              <a:t>1</a:t>
            </a:fld>
            <a:endParaRPr lang="zh-CN" altLang="en-US" dirty="0"/>
          </a:p>
        </p:txBody>
      </p:sp>
      <p:sp>
        <p:nvSpPr>
          <p:cNvPr id="3" name="副标题 2">
            <a:extLst>
              <a:ext uri="{FF2B5EF4-FFF2-40B4-BE49-F238E27FC236}">
                <a16:creationId xmlns:a16="http://schemas.microsoft.com/office/drawing/2014/main" id="{0F0AACEB-20B2-4A4F-8DEE-AEFD9E1630DD}"/>
              </a:ext>
            </a:extLst>
          </p:cNvPr>
          <p:cNvSpPr>
            <a:spLocks noGrp="1"/>
          </p:cNvSpPr>
          <p:nvPr>
            <p:ph type="subTitle" idx="1"/>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31790747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67E1068-E402-4582-9988-F2B8506FCEC9}"/>
              </a:ext>
            </a:extLst>
          </p:cNvPr>
          <p:cNvSpPr>
            <a:spLocks noGrp="1" noChangeArrowheads="1"/>
          </p:cNvSpPr>
          <p:nvPr>
            <p:ph type="title"/>
          </p:nvPr>
        </p:nvSpPr>
        <p:spPr/>
        <p:txBody>
          <a:bodyPr/>
          <a:lstStyle/>
          <a:p>
            <a:pPr eaLnBrk="1" hangingPunct="1">
              <a:lnSpc>
                <a:spcPct val="90000"/>
              </a:lnSpc>
            </a:pPr>
            <a:r>
              <a:rPr lang="en-US" altLang="zh-CN" dirty="0">
                <a:latin typeface="宋体" panose="02010600030101010101" pitchFamily="2" charset="-122"/>
              </a:rPr>
              <a:t>4.2 </a:t>
            </a:r>
            <a:r>
              <a:rPr lang="zh-CN" altLang="en-US" dirty="0">
                <a:latin typeface="宋体" panose="02010600030101010101" pitchFamily="2" charset="-122"/>
              </a:rPr>
              <a:t>基于</a:t>
            </a:r>
            <a:r>
              <a:rPr lang="en-US" altLang="zh-CN" dirty="0">
                <a:latin typeface="宋体" panose="02010600030101010101" pitchFamily="2" charset="-122"/>
              </a:rPr>
              <a:t>Word</a:t>
            </a:r>
            <a:r>
              <a:rPr lang="zh-CN" altLang="en-US" dirty="0">
                <a:latin typeface="宋体" panose="02010600030101010101" pitchFamily="2" charset="-122"/>
              </a:rPr>
              <a:t>的文字编辑处理</a:t>
            </a:r>
            <a:endParaRPr lang="zh-CN" altLang="en-US" dirty="0">
              <a:solidFill>
                <a:schemeClr val="tx1"/>
              </a:solidFill>
              <a:latin typeface="宋体" panose="02010600030101010101" pitchFamily="2" charset="-122"/>
            </a:endParaRPr>
          </a:p>
        </p:txBody>
      </p:sp>
      <p:sp>
        <p:nvSpPr>
          <p:cNvPr id="21507" name="Rectangle 3">
            <a:extLst>
              <a:ext uri="{FF2B5EF4-FFF2-40B4-BE49-F238E27FC236}">
                <a16:creationId xmlns:a16="http://schemas.microsoft.com/office/drawing/2014/main" id="{6E465F59-14F1-45D1-8548-08F59984C631}"/>
              </a:ext>
            </a:extLst>
          </p:cNvPr>
          <p:cNvSpPr>
            <a:spLocks noGrp="1" noChangeArrowheads="1"/>
          </p:cNvSpPr>
          <p:nvPr>
            <p:ph idx="1"/>
          </p:nvPr>
        </p:nvSpPr>
        <p:spPr>
          <a:xfrm>
            <a:off x="2048157" y="1485860"/>
            <a:ext cx="7488238" cy="1584325"/>
          </a:xfrm>
        </p:spPr>
        <p:txBody>
          <a:bodyPr/>
          <a:lstStyle/>
          <a:p>
            <a:pPr marL="342900" indent="0" eaLnBrk="1" hangingPunct="1">
              <a:lnSpc>
                <a:spcPct val="90000"/>
              </a:lnSpc>
              <a:buNone/>
            </a:pPr>
            <a:r>
              <a:rPr lang="en-US" altLang="zh-CN" sz="3600" dirty="0">
                <a:latin typeface="宋体" panose="02010600030101010101" pitchFamily="2" charset="-122"/>
              </a:rPr>
              <a:t>4.2.1 </a:t>
            </a:r>
            <a:r>
              <a:rPr lang="zh-CN" altLang="en-US" sz="3600" dirty="0">
                <a:latin typeface="宋体" panose="02010600030101010101" pitchFamily="2" charset="-122"/>
              </a:rPr>
              <a:t>从创建文档开始</a:t>
            </a:r>
          </a:p>
          <a:p>
            <a:pPr marL="342900" indent="0" eaLnBrk="1" hangingPunct="1">
              <a:lnSpc>
                <a:spcPct val="90000"/>
              </a:lnSpc>
              <a:buNone/>
            </a:pPr>
            <a:r>
              <a:rPr lang="en-US" altLang="zh-CN" sz="3600" dirty="0">
                <a:latin typeface="宋体" panose="02010600030101010101" pitchFamily="2" charset="-122"/>
              </a:rPr>
              <a:t>4.2.2 </a:t>
            </a:r>
            <a:r>
              <a:rPr lang="zh-CN" altLang="en-US" sz="3600" dirty="0">
                <a:latin typeface="宋体" panose="02010600030101010101" pitchFamily="2" charset="-122"/>
              </a:rPr>
              <a:t>文本编辑</a:t>
            </a:r>
            <a:endParaRPr lang="en-US" altLang="zh-CN" sz="3600" dirty="0">
              <a:latin typeface="宋体" panose="02010600030101010101" pitchFamily="2" charset="-122"/>
            </a:endParaRPr>
          </a:p>
          <a:p>
            <a:pPr marL="342900" indent="0" eaLnBrk="1" hangingPunct="1">
              <a:lnSpc>
                <a:spcPct val="90000"/>
              </a:lnSpc>
              <a:buNone/>
            </a:pPr>
            <a:r>
              <a:rPr lang="en-US" altLang="zh-CN" sz="3600" dirty="0">
                <a:latin typeface="宋体" panose="02010600030101010101" pitchFamily="2" charset="-122"/>
              </a:rPr>
              <a:t>4.2.3 </a:t>
            </a:r>
            <a:r>
              <a:rPr lang="zh-CN" altLang="en-US" sz="3600" dirty="0">
                <a:latin typeface="宋体" panose="02010600030101010101" pitchFamily="2" charset="-122"/>
              </a:rPr>
              <a:t>文档排版</a:t>
            </a:r>
            <a:endParaRPr lang="en-US" altLang="zh-CN" sz="3600" dirty="0">
              <a:latin typeface="宋体" panose="02010600030101010101" pitchFamily="2" charset="-122"/>
            </a:endParaRPr>
          </a:p>
          <a:p>
            <a:pPr marL="342900" indent="0" eaLnBrk="1" hangingPunct="1">
              <a:lnSpc>
                <a:spcPct val="90000"/>
              </a:lnSpc>
              <a:buNone/>
            </a:pPr>
            <a:r>
              <a:rPr lang="en-US" altLang="zh-CN" sz="3600" dirty="0">
                <a:latin typeface="宋体" panose="02010600030101010101" pitchFamily="2" charset="-122"/>
              </a:rPr>
              <a:t>4.2.4 </a:t>
            </a:r>
            <a:r>
              <a:rPr lang="zh-CN" altLang="en-US" sz="3600" dirty="0">
                <a:latin typeface="宋体" panose="02010600030101010101" pitchFamily="2" charset="-122"/>
              </a:rPr>
              <a:t>图文混排</a:t>
            </a:r>
            <a:endParaRPr lang="en-US" altLang="zh-CN" sz="3600" dirty="0">
              <a:latin typeface="宋体" panose="02010600030101010101" pitchFamily="2" charset="-122"/>
            </a:endParaRPr>
          </a:p>
          <a:p>
            <a:pPr marL="342900" indent="0" eaLnBrk="1" hangingPunct="1">
              <a:lnSpc>
                <a:spcPct val="90000"/>
              </a:lnSpc>
              <a:buNone/>
            </a:pPr>
            <a:r>
              <a:rPr lang="en-US" altLang="zh-CN" sz="3600" dirty="0">
                <a:latin typeface="宋体" panose="02010600030101010101" pitchFamily="2" charset="-122"/>
              </a:rPr>
              <a:t>4.2.5 </a:t>
            </a:r>
            <a:r>
              <a:rPr lang="zh-CN" altLang="en-US" sz="3600" dirty="0">
                <a:latin typeface="宋体" panose="02010600030101010101" pitchFamily="2" charset="-122"/>
              </a:rPr>
              <a:t>高级排版技巧</a:t>
            </a:r>
            <a:endParaRPr lang="en-US" altLang="zh-CN" sz="3600" dirty="0">
              <a:latin typeface="宋体" panose="02010600030101010101" pitchFamily="2" charset="-122"/>
            </a:endParaRPr>
          </a:p>
          <a:p>
            <a:pPr marL="342900" indent="0" eaLnBrk="1" hangingPunct="1">
              <a:lnSpc>
                <a:spcPct val="90000"/>
              </a:lnSpc>
              <a:buNone/>
            </a:pPr>
            <a:endParaRPr lang="zh-CN" altLang="en-US" sz="3600" dirty="0">
              <a:latin typeface="宋体" panose="02010600030101010101" pitchFamily="2" charset="-122"/>
            </a:endParaRPr>
          </a:p>
          <a:p>
            <a:pPr marL="342900" indent="0" eaLnBrk="1" hangingPunct="1">
              <a:lnSpc>
                <a:spcPct val="90000"/>
              </a:lnSpc>
              <a:buNone/>
            </a:pPr>
            <a:endParaRPr lang="en-US" altLang="zh-CN" sz="3600" dirty="0">
              <a:solidFill>
                <a:schemeClr val="folHlink"/>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B9DBEA1B-BB4E-42B1-B890-20FEDD0D02FB}"/>
              </a:ext>
            </a:extLst>
          </p:cNvPr>
          <p:cNvSpPr>
            <a:spLocks noGrp="1"/>
          </p:cNvSpPr>
          <p:nvPr>
            <p:ph type="sldNum" sz="quarter" idx="10"/>
          </p:nvPr>
        </p:nvSpPr>
        <p:spPr/>
        <p:txBody>
          <a:bodyPr/>
          <a:lstStyle/>
          <a:p>
            <a:pPr>
              <a:defRPr/>
            </a:pPr>
            <a:fld id="{475B3ED4-0E10-409F-A096-FDE93D218505}" type="slidenum">
              <a:rPr lang="zh-CN" altLang="en-US" smtClean="0"/>
              <a:pPr>
                <a:defRPr/>
              </a:pPr>
              <a:t>10</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2">
            <a:extLst>
              <a:ext uri="{FF2B5EF4-FFF2-40B4-BE49-F238E27FC236}">
                <a16:creationId xmlns:a16="http://schemas.microsoft.com/office/drawing/2014/main" id="{A3428E82-A9B2-4E13-AD73-2DE244EE6CC9}"/>
              </a:ext>
            </a:extLst>
          </p:cNvPr>
          <p:cNvSpPr txBox="1">
            <a:spLocks noChangeArrowheads="1"/>
          </p:cNvSpPr>
          <p:nvPr/>
        </p:nvSpPr>
        <p:spPr bwMode="auto">
          <a:xfrm>
            <a:off x="727586" y="308546"/>
            <a:ext cx="9202995" cy="586189"/>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fontAlgn="base">
              <a:lnSpc>
                <a:spcPct val="90000"/>
              </a:lnSpc>
              <a:spcBef>
                <a:spcPct val="0"/>
              </a:spcBef>
              <a:spcAft>
                <a:spcPct val="0"/>
              </a:spcAft>
              <a:defRPr sz="2800" b="1">
                <a:effectLst>
                  <a:outerShdw blurRad="38100" dist="38100" dir="2700000" algn="tl">
                    <a:srgbClr val="C0C0C0"/>
                  </a:outerShdw>
                </a:effectLst>
                <a:latin typeface="宋体" panose="02010600030101010101" pitchFamily="2" charset="-122"/>
                <a:ea typeface="+mj-ea"/>
                <a:cs typeface="+mj-cs"/>
              </a:defRPr>
            </a:lvl1pPr>
            <a:lvl2pPr algn="ctr"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sz="3200" dirty="0"/>
              <a:t>4.</a:t>
            </a:r>
            <a:r>
              <a:rPr lang="zh-CN" altLang="en-US" sz="3200" dirty="0"/>
              <a:t>2.1从创建文档开始</a:t>
            </a:r>
          </a:p>
        </p:txBody>
      </p:sp>
      <p:sp>
        <p:nvSpPr>
          <p:cNvPr id="22532" name="Text Box 6">
            <a:extLst>
              <a:ext uri="{FF2B5EF4-FFF2-40B4-BE49-F238E27FC236}">
                <a16:creationId xmlns:a16="http://schemas.microsoft.com/office/drawing/2014/main" id="{36BBB52D-BA25-43C3-8AA3-1554408BDEC7}"/>
              </a:ext>
            </a:extLst>
          </p:cNvPr>
          <p:cNvSpPr txBox="1">
            <a:spLocks noChangeArrowheads="1"/>
          </p:cNvSpPr>
          <p:nvPr/>
        </p:nvSpPr>
        <p:spPr bwMode="auto">
          <a:xfrm>
            <a:off x="1934902" y="1442013"/>
            <a:ext cx="4675238" cy="2706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pPr marL="342900" indent="0">
              <a:buNone/>
            </a:pPr>
            <a:r>
              <a:rPr lang="zh-CN" altLang="en-US" dirty="0"/>
              <a:t>1 、新建文档</a:t>
            </a:r>
          </a:p>
          <a:p>
            <a:pPr marL="342900" indent="0">
              <a:buNone/>
            </a:pPr>
            <a:r>
              <a:rPr lang="zh-CN" altLang="en-US" dirty="0"/>
              <a:t>2 、文档的打开</a:t>
            </a:r>
          </a:p>
          <a:p>
            <a:pPr marL="342900" indent="0">
              <a:buNone/>
            </a:pPr>
            <a:r>
              <a:rPr lang="zh-CN" altLang="en-US" dirty="0"/>
              <a:t>3、文档的保存</a:t>
            </a:r>
          </a:p>
          <a:p>
            <a:pPr marL="342900" indent="0">
              <a:buNone/>
            </a:pPr>
            <a:r>
              <a:rPr lang="zh-CN" altLang="en-US" dirty="0"/>
              <a:t>4、关闭文档</a:t>
            </a:r>
          </a:p>
        </p:txBody>
      </p:sp>
      <p:sp>
        <p:nvSpPr>
          <p:cNvPr id="2" name="灯片编号占位符 1">
            <a:extLst>
              <a:ext uri="{FF2B5EF4-FFF2-40B4-BE49-F238E27FC236}">
                <a16:creationId xmlns:a16="http://schemas.microsoft.com/office/drawing/2014/main" id="{45F747DF-AD6C-42DA-A066-09F68EDE0466}"/>
              </a:ext>
            </a:extLst>
          </p:cNvPr>
          <p:cNvSpPr>
            <a:spLocks noGrp="1"/>
          </p:cNvSpPr>
          <p:nvPr>
            <p:ph type="sldNum" sz="quarter" idx="10"/>
          </p:nvPr>
        </p:nvSpPr>
        <p:spPr/>
        <p:txBody>
          <a:bodyPr/>
          <a:lstStyle/>
          <a:p>
            <a:pPr>
              <a:defRPr/>
            </a:pPr>
            <a:fld id="{8ED457E9-9426-4530-A133-CE82CAB4E8C5}" type="slidenum">
              <a:rPr lang="zh-CN" altLang="en-US" smtClean="0"/>
              <a:pPr>
                <a:defRPr/>
              </a:pPr>
              <a:t>11</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2">
            <a:extLst>
              <a:ext uri="{FF2B5EF4-FFF2-40B4-BE49-F238E27FC236}">
                <a16:creationId xmlns:a16="http://schemas.microsoft.com/office/drawing/2014/main" id="{94A1FA9B-0A82-4FEA-BAE2-F48EE7A0C9DC}"/>
              </a:ext>
            </a:extLst>
          </p:cNvPr>
          <p:cNvSpPr txBox="1">
            <a:spLocks noChangeArrowheads="1"/>
          </p:cNvSpPr>
          <p:nvPr/>
        </p:nvSpPr>
        <p:spPr bwMode="auto">
          <a:xfrm>
            <a:off x="727587" y="270336"/>
            <a:ext cx="9202994"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buClrTx/>
              <a:buFontTx/>
              <a:buNone/>
            </a:pPr>
            <a:r>
              <a:rPr lang="en-US" altLang="zh-CN" dirty="0">
                <a:latin typeface="宋体" panose="02010600030101010101" pitchFamily="2" charset="-122"/>
              </a:rPr>
              <a:t>4.</a:t>
            </a:r>
            <a:r>
              <a:rPr lang="zh-CN" altLang="en-US" dirty="0">
                <a:latin typeface="宋体" panose="02010600030101010101" pitchFamily="2" charset="-122"/>
              </a:rPr>
              <a:t>2.</a:t>
            </a:r>
            <a:r>
              <a:rPr lang="en-US" altLang="zh-CN" dirty="0">
                <a:latin typeface="宋体" panose="02010600030101010101" pitchFamily="2" charset="-122"/>
              </a:rPr>
              <a:t>2  Word</a:t>
            </a:r>
            <a:r>
              <a:rPr lang="zh-CN" altLang="zh-CN" dirty="0">
                <a:latin typeface="宋体" panose="02010600030101010101" pitchFamily="2" charset="-122"/>
              </a:rPr>
              <a:t>文本编辑</a:t>
            </a:r>
            <a:endParaRPr lang="zh-CN" altLang="en-US" dirty="0">
              <a:latin typeface="宋体" panose="02010600030101010101" pitchFamily="2" charset="-122"/>
            </a:endParaRPr>
          </a:p>
        </p:txBody>
      </p:sp>
      <p:sp>
        <p:nvSpPr>
          <p:cNvPr id="23556" name="Text Box 3">
            <a:extLst>
              <a:ext uri="{FF2B5EF4-FFF2-40B4-BE49-F238E27FC236}">
                <a16:creationId xmlns:a16="http://schemas.microsoft.com/office/drawing/2014/main" id="{C38407AC-FA22-4DB9-B08A-8061F832AF37}"/>
              </a:ext>
            </a:extLst>
          </p:cNvPr>
          <p:cNvSpPr txBox="1">
            <a:spLocks noChangeArrowheads="1"/>
          </p:cNvSpPr>
          <p:nvPr/>
        </p:nvSpPr>
        <p:spPr bwMode="auto">
          <a:xfrm>
            <a:off x="1732476" y="1375750"/>
            <a:ext cx="8569325"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pPr marL="342900" indent="0">
              <a:buNone/>
            </a:pPr>
            <a:r>
              <a:rPr lang="en-US" altLang="zh-CN" dirty="0"/>
              <a:t>1</a:t>
            </a:r>
            <a:r>
              <a:rPr lang="zh-CN" altLang="en-US" dirty="0"/>
              <a:t>、</a:t>
            </a:r>
            <a:r>
              <a:rPr lang="zh-CN" altLang="zh-CN" dirty="0"/>
              <a:t>文本的输入</a:t>
            </a:r>
          </a:p>
          <a:p>
            <a:pPr>
              <a:buFont typeface="Wingdings" panose="05000000000000000000" pitchFamily="2" charset="2"/>
              <a:buChar char="Ø"/>
            </a:pPr>
            <a:r>
              <a:rPr lang="zh-CN" altLang="zh-CN" dirty="0"/>
              <a:t>（</a:t>
            </a:r>
            <a:r>
              <a:rPr lang="en-US" altLang="zh-CN" dirty="0"/>
              <a:t>1</a:t>
            </a:r>
            <a:r>
              <a:rPr lang="zh-CN" altLang="zh-CN" dirty="0"/>
              <a:t>）插入和改写</a:t>
            </a:r>
            <a:endParaRPr lang="zh-CN" altLang="en-US" dirty="0"/>
          </a:p>
          <a:p>
            <a:pPr>
              <a:buFont typeface="Wingdings" panose="05000000000000000000" pitchFamily="2" charset="2"/>
              <a:buChar char="Ø"/>
            </a:pPr>
            <a:r>
              <a:rPr lang="zh-CN" altLang="zh-CN" dirty="0"/>
              <a:t>（</a:t>
            </a:r>
            <a:r>
              <a:rPr lang="en-US" altLang="zh-CN" dirty="0"/>
              <a:t>2</a:t>
            </a:r>
            <a:r>
              <a:rPr lang="zh-CN" altLang="zh-CN" dirty="0"/>
              <a:t>）插入符号或特殊字符</a:t>
            </a:r>
            <a:endParaRPr lang="en-US" altLang="zh-CN" dirty="0"/>
          </a:p>
          <a:p>
            <a:pPr>
              <a:buFont typeface="Wingdings" panose="05000000000000000000" pitchFamily="2" charset="2"/>
              <a:buChar char="Ø"/>
            </a:pPr>
            <a:r>
              <a:rPr lang="zh-CN" altLang="zh-CN" dirty="0"/>
              <a:t>（</a:t>
            </a:r>
            <a:r>
              <a:rPr lang="en-US" altLang="zh-CN" dirty="0"/>
              <a:t>3</a:t>
            </a:r>
            <a:r>
              <a:rPr lang="zh-CN" altLang="zh-CN" dirty="0"/>
              <a:t>）插入磁盘文件</a:t>
            </a:r>
            <a:endParaRPr lang="en-US" altLang="zh-CN" dirty="0"/>
          </a:p>
        </p:txBody>
      </p:sp>
      <p:sp>
        <p:nvSpPr>
          <p:cNvPr id="2" name="灯片编号占位符 1">
            <a:extLst>
              <a:ext uri="{FF2B5EF4-FFF2-40B4-BE49-F238E27FC236}">
                <a16:creationId xmlns:a16="http://schemas.microsoft.com/office/drawing/2014/main" id="{365101EF-EF2C-45CC-A2CB-73F8D064AFBD}"/>
              </a:ext>
            </a:extLst>
          </p:cNvPr>
          <p:cNvSpPr>
            <a:spLocks noGrp="1"/>
          </p:cNvSpPr>
          <p:nvPr>
            <p:ph type="sldNum" sz="quarter" idx="10"/>
          </p:nvPr>
        </p:nvSpPr>
        <p:spPr/>
        <p:txBody>
          <a:bodyPr/>
          <a:lstStyle/>
          <a:p>
            <a:pPr>
              <a:defRPr/>
            </a:pPr>
            <a:fld id="{8ED457E9-9426-4530-A133-CE82CAB4E8C5}" type="slidenum">
              <a:rPr lang="zh-CN" altLang="en-US" smtClean="0"/>
              <a:pPr>
                <a:defRPr/>
              </a:pPr>
              <a:t>12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077">
            <a:extLst>
              <a:ext uri="{FF2B5EF4-FFF2-40B4-BE49-F238E27FC236}">
                <a16:creationId xmlns:a16="http://schemas.microsoft.com/office/drawing/2014/main" id="{B8F26E1C-217C-47A1-88D1-FD86D2F37DAB}"/>
              </a:ext>
            </a:extLst>
          </p:cNvPr>
          <p:cNvSpPr>
            <a:spLocks noChangeArrowheads="1"/>
          </p:cNvSpPr>
          <p:nvPr/>
        </p:nvSpPr>
        <p:spPr bwMode="auto">
          <a:xfrm>
            <a:off x="980104" y="1378822"/>
            <a:ext cx="9333935"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fontAlgn="base">
              <a:lnSpc>
                <a:spcPct val="90000"/>
              </a:lnSpc>
              <a:spcBef>
                <a:spcPct val="20000"/>
              </a:spcBef>
              <a:spcAft>
                <a:spcPct val="0"/>
              </a:spcAft>
              <a:buClr>
                <a:schemeClr val="hlink"/>
              </a:buClr>
            </a:pPr>
            <a:r>
              <a:rPr lang="zh-CN" altLang="en-US" sz="3600" b="1" dirty="0">
                <a:latin typeface="宋体" panose="02010600030101010101" pitchFamily="2" charset="-122"/>
              </a:rPr>
              <a:t>2、文本的选择</a:t>
            </a:r>
          </a:p>
          <a:p>
            <a:pPr marL="914400" indent="-571500" fontAlgn="base">
              <a:lnSpc>
                <a:spcPct val="90000"/>
              </a:lnSpc>
              <a:spcBef>
                <a:spcPct val="20000"/>
              </a:spcBef>
              <a:spcAft>
                <a:spcPct val="0"/>
              </a:spcAft>
              <a:buClr>
                <a:schemeClr val="hlink"/>
              </a:buClr>
              <a:buFont typeface="Wingdings" panose="05000000000000000000" pitchFamily="2" charset="2"/>
              <a:buChar char="Ø"/>
            </a:pPr>
            <a:r>
              <a:rPr lang="zh-CN" altLang="en-US" sz="3600" b="1" dirty="0">
                <a:latin typeface="宋体" panose="02010600030101010101" pitchFamily="2" charset="-122"/>
              </a:rPr>
              <a:t>（1）用鼠标选择文本</a:t>
            </a:r>
          </a:p>
          <a:p>
            <a:pPr marL="914400" indent="-571500" fontAlgn="base">
              <a:lnSpc>
                <a:spcPct val="90000"/>
              </a:lnSpc>
              <a:spcBef>
                <a:spcPct val="20000"/>
              </a:spcBef>
              <a:spcAft>
                <a:spcPct val="0"/>
              </a:spcAft>
              <a:buClr>
                <a:schemeClr val="hlink"/>
              </a:buClr>
              <a:buFont typeface="Wingdings" panose="05000000000000000000" pitchFamily="2" charset="2"/>
              <a:buChar char="Ø"/>
            </a:pPr>
            <a:r>
              <a:rPr lang="zh-CN" altLang="en-US" sz="3600" b="1" dirty="0">
                <a:latin typeface="宋体" panose="02010600030101010101" pitchFamily="2" charset="-122"/>
              </a:rPr>
              <a:t>（</a:t>
            </a:r>
            <a:r>
              <a:rPr lang="en-US" altLang="zh-CN" sz="3600" b="1" dirty="0">
                <a:latin typeface="宋体" panose="02010600030101010101" pitchFamily="2" charset="-122"/>
              </a:rPr>
              <a:t>2</a:t>
            </a:r>
            <a:r>
              <a:rPr lang="zh-CN" altLang="en-US" sz="3600" b="1" dirty="0">
                <a:latin typeface="宋体" panose="02010600030101010101" pitchFamily="2" charset="-122"/>
              </a:rPr>
              <a:t>）鼠标单击（选一行）、双击（选一段） 、三击（选全文）行头或</a:t>
            </a:r>
            <a:r>
              <a:rPr lang="en-US" altLang="zh-CN" sz="3600" b="1" dirty="0" err="1">
                <a:latin typeface="宋体" panose="02010600030101010101" pitchFamily="2" charset="-122"/>
              </a:rPr>
              <a:t>ctrl+a</a:t>
            </a:r>
            <a:endParaRPr lang="en-US" altLang="zh-CN" sz="3600" b="1" dirty="0">
              <a:latin typeface="宋体" panose="02010600030101010101" pitchFamily="2" charset="-122"/>
            </a:endParaRPr>
          </a:p>
          <a:p>
            <a:pPr marL="914400" indent="-571500" fontAlgn="base">
              <a:lnSpc>
                <a:spcPct val="90000"/>
              </a:lnSpc>
              <a:spcBef>
                <a:spcPct val="20000"/>
              </a:spcBef>
              <a:spcAft>
                <a:spcPct val="0"/>
              </a:spcAft>
              <a:buClr>
                <a:schemeClr val="hlink"/>
              </a:buClr>
              <a:buFont typeface="Wingdings" panose="05000000000000000000" pitchFamily="2" charset="2"/>
              <a:buChar char="Ø"/>
            </a:pPr>
            <a:r>
              <a:rPr lang="zh-CN" altLang="en-US" sz="3600" b="1" dirty="0">
                <a:latin typeface="宋体" panose="02010600030101010101" pitchFamily="2" charset="-122"/>
              </a:rPr>
              <a:t>（</a:t>
            </a:r>
            <a:r>
              <a:rPr lang="en-US" altLang="zh-CN" sz="3600" b="1" dirty="0">
                <a:latin typeface="宋体" panose="02010600030101010101" pitchFamily="2" charset="-122"/>
              </a:rPr>
              <a:t>3</a:t>
            </a:r>
            <a:r>
              <a:rPr lang="zh-CN" altLang="en-US" sz="3600" b="1" dirty="0">
                <a:latin typeface="宋体" panose="02010600030101010101" pitchFamily="2" charset="-122"/>
              </a:rPr>
              <a:t>）用键盘选择文本</a:t>
            </a:r>
          </a:p>
        </p:txBody>
      </p:sp>
      <p:sp>
        <p:nvSpPr>
          <p:cNvPr id="24580" name="Text Box 2083">
            <a:extLst>
              <a:ext uri="{FF2B5EF4-FFF2-40B4-BE49-F238E27FC236}">
                <a16:creationId xmlns:a16="http://schemas.microsoft.com/office/drawing/2014/main" id="{18B246D6-086A-4D72-A84D-7FD7DAE8C04A}"/>
              </a:ext>
            </a:extLst>
          </p:cNvPr>
          <p:cNvSpPr txBox="1">
            <a:spLocks noChangeArrowheads="1"/>
          </p:cNvSpPr>
          <p:nvPr/>
        </p:nvSpPr>
        <p:spPr bwMode="auto">
          <a:xfrm>
            <a:off x="744793" y="323850"/>
            <a:ext cx="8900651" cy="523220"/>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50000"/>
              </a:spcBef>
              <a:buClrTx/>
              <a:buNone/>
            </a:pPr>
            <a:r>
              <a:rPr lang="en-US" altLang="zh-CN" sz="2800" dirty="0">
                <a:latin typeface="宋体" panose="02010600030101010101" pitchFamily="2" charset="-122"/>
              </a:rPr>
              <a:t>4.</a:t>
            </a:r>
            <a:r>
              <a:rPr lang="zh-CN" altLang="en-US" sz="2800" dirty="0">
                <a:latin typeface="宋体" panose="02010600030101010101" pitchFamily="2" charset="-122"/>
              </a:rPr>
              <a:t>2.</a:t>
            </a:r>
            <a:r>
              <a:rPr lang="en-US" altLang="zh-CN" sz="2800" dirty="0">
                <a:latin typeface="宋体" panose="02010600030101010101" pitchFamily="2" charset="-122"/>
              </a:rPr>
              <a:t>2  Word</a:t>
            </a:r>
            <a:r>
              <a:rPr lang="zh-CN" altLang="zh-CN" sz="2800" dirty="0">
                <a:latin typeface="宋体" panose="02010600030101010101" pitchFamily="2" charset="-122"/>
              </a:rPr>
              <a:t>文本编辑</a:t>
            </a:r>
            <a:r>
              <a:rPr lang="zh-CN" altLang="en-US" sz="2800" dirty="0">
                <a:solidFill>
                  <a:schemeClr val="bg1"/>
                </a:solidFill>
                <a:latin typeface="宋体" panose="02010600030101010101" pitchFamily="2" charset="-122"/>
              </a:rPr>
              <a:t>续）</a:t>
            </a:r>
          </a:p>
        </p:txBody>
      </p:sp>
      <p:sp>
        <p:nvSpPr>
          <p:cNvPr id="2" name="灯片编号占位符 1">
            <a:extLst>
              <a:ext uri="{FF2B5EF4-FFF2-40B4-BE49-F238E27FC236}">
                <a16:creationId xmlns:a16="http://schemas.microsoft.com/office/drawing/2014/main" id="{21380D5E-C6EB-4731-819A-95BEADF2866C}"/>
              </a:ext>
            </a:extLst>
          </p:cNvPr>
          <p:cNvSpPr>
            <a:spLocks noGrp="1"/>
          </p:cNvSpPr>
          <p:nvPr>
            <p:ph type="sldNum" sz="quarter" idx="10"/>
          </p:nvPr>
        </p:nvSpPr>
        <p:spPr/>
        <p:txBody>
          <a:bodyPr/>
          <a:lstStyle/>
          <a:p>
            <a:pPr>
              <a:defRPr/>
            </a:pPr>
            <a:fld id="{8ED457E9-9426-4530-A133-CE82CAB4E8C5}" type="slidenum">
              <a:rPr lang="zh-CN" altLang="en-US" smtClean="0"/>
              <a:pPr>
                <a:defRPr/>
              </a:pPr>
              <a:t>13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2">
            <a:extLst>
              <a:ext uri="{FF2B5EF4-FFF2-40B4-BE49-F238E27FC236}">
                <a16:creationId xmlns:a16="http://schemas.microsoft.com/office/drawing/2014/main" id="{E71B385A-1FA6-49A4-87C1-E479A474B669}"/>
              </a:ext>
            </a:extLst>
          </p:cNvPr>
          <p:cNvSpPr txBox="1">
            <a:spLocks noChangeArrowheads="1"/>
          </p:cNvSpPr>
          <p:nvPr/>
        </p:nvSpPr>
        <p:spPr bwMode="auto">
          <a:xfrm>
            <a:off x="786580" y="302343"/>
            <a:ext cx="8799871"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buClrTx/>
              <a:buFontTx/>
              <a:buNone/>
            </a:pPr>
            <a:r>
              <a:rPr lang="en-US" altLang="zh-CN" b="1" dirty="0">
                <a:latin typeface="宋体" panose="02010600030101010101" pitchFamily="2" charset="-122"/>
              </a:rPr>
              <a:t>4.</a:t>
            </a:r>
            <a:r>
              <a:rPr lang="zh-CN" altLang="en-US" b="1" dirty="0">
                <a:latin typeface="宋体" panose="02010600030101010101" pitchFamily="2" charset="-122"/>
              </a:rPr>
              <a:t>2.</a:t>
            </a:r>
            <a:r>
              <a:rPr lang="en-US" altLang="zh-CN" b="1" dirty="0">
                <a:latin typeface="宋体" panose="02010600030101010101" pitchFamily="2" charset="-122"/>
              </a:rPr>
              <a:t>2   word</a:t>
            </a:r>
            <a:r>
              <a:rPr lang="zh-CN" altLang="en-US" b="1" dirty="0">
                <a:latin typeface="宋体" panose="02010600030101010101" pitchFamily="2" charset="-122"/>
              </a:rPr>
              <a:t>文本编辑（续）</a:t>
            </a:r>
          </a:p>
        </p:txBody>
      </p:sp>
      <p:sp>
        <p:nvSpPr>
          <p:cNvPr id="25604" name="Text Box 4">
            <a:extLst>
              <a:ext uri="{FF2B5EF4-FFF2-40B4-BE49-F238E27FC236}">
                <a16:creationId xmlns:a16="http://schemas.microsoft.com/office/drawing/2014/main" id="{0C8D2287-DD9D-43F6-AB46-6D6893110B87}"/>
              </a:ext>
            </a:extLst>
          </p:cNvPr>
          <p:cNvSpPr txBox="1">
            <a:spLocks noChangeArrowheads="1"/>
          </p:cNvSpPr>
          <p:nvPr/>
        </p:nvSpPr>
        <p:spPr bwMode="auto">
          <a:xfrm>
            <a:off x="1114072" y="936376"/>
            <a:ext cx="9217640" cy="5308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pPr marL="342900" indent="0">
              <a:buNone/>
            </a:pPr>
            <a:r>
              <a:rPr lang="zh-CN" altLang="en-US" dirty="0"/>
              <a:t>3、</a:t>
            </a:r>
            <a:r>
              <a:rPr lang="zh-CN" altLang="zh-CN" dirty="0"/>
              <a:t>删除、复制和移动</a:t>
            </a:r>
            <a:endParaRPr lang="en-US" altLang="zh-CN" dirty="0"/>
          </a:p>
          <a:p>
            <a:pPr>
              <a:buFont typeface="Wingdings" panose="05000000000000000000" pitchFamily="2" charset="2"/>
              <a:buChar char="Ø"/>
            </a:pPr>
            <a:r>
              <a:rPr lang="zh-CN" altLang="en-US" dirty="0"/>
              <a:t>（</a:t>
            </a:r>
            <a:r>
              <a:rPr lang="en-US" altLang="zh-CN" dirty="0"/>
              <a:t>1</a:t>
            </a:r>
            <a:r>
              <a:rPr lang="zh-CN" altLang="en-US" dirty="0"/>
              <a:t>）删除</a:t>
            </a:r>
          </a:p>
          <a:p>
            <a:pPr>
              <a:buFont typeface="Wingdings" panose="05000000000000000000" pitchFamily="2" charset="2"/>
              <a:buChar char="Ø"/>
            </a:pPr>
            <a:r>
              <a:rPr lang="zh-CN" altLang="en-US" dirty="0"/>
              <a:t>（</a:t>
            </a:r>
            <a:r>
              <a:rPr lang="en-US" altLang="zh-CN" dirty="0"/>
              <a:t>2</a:t>
            </a:r>
            <a:r>
              <a:rPr lang="zh-CN" altLang="en-US" dirty="0"/>
              <a:t>）复制</a:t>
            </a:r>
          </a:p>
          <a:p>
            <a:pPr>
              <a:buFont typeface="Wingdings" panose="05000000000000000000" pitchFamily="2" charset="2"/>
              <a:buChar char="Ø"/>
            </a:pPr>
            <a:r>
              <a:rPr lang="zh-CN" altLang="en-US" dirty="0"/>
              <a:t>（</a:t>
            </a:r>
            <a:r>
              <a:rPr lang="en-US" altLang="zh-CN" dirty="0"/>
              <a:t>3</a:t>
            </a:r>
            <a:r>
              <a:rPr lang="zh-CN" altLang="en-US" dirty="0"/>
              <a:t>）移动</a:t>
            </a:r>
          </a:p>
          <a:p>
            <a:pPr marL="342900" indent="0">
              <a:buNone/>
            </a:pPr>
            <a:r>
              <a:rPr lang="en-US" altLang="zh-CN" dirty="0"/>
              <a:t>4</a:t>
            </a:r>
            <a:r>
              <a:rPr lang="zh-CN" altLang="en-US" dirty="0"/>
              <a:t>、</a:t>
            </a:r>
            <a:r>
              <a:rPr lang="zh-CN" altLang="zh-CN" dirty="0"/>
              <a:t>撤消和恢复</a:t>
            </a:r>
            <a:endParaRPr lang="en-US" altLang="zh-CN" dirty="0"/>
          </a:p>
          <a:p>
            <a:pPr marL="342900" indent="0">
              <a:buNone/>
            </a:pPr>
            <a:r>
              <a:rPr lang="en-US" altLang="zh-CN" dirty="0"/>
              <a:t>5</a:t>
            </a:r>
            <a:r>
              <a:rPr lang="zh-CN" altLang="en-US" dirty="0"/>
              <a:t>、</a:t>
            </a:r>
            <a:r>
              <a:rPr lang="zh-CN" altLang="zh-CN" dirty="0"/>
              <a:t>查找、替换和定位</a:t>
            </a:r>
            <a:endParaRPr lang="zh-CN" altLang="en-US" dirty="0"/>
          </a:p>
          <a:p>
            <a:pPr marL="342900" indent="0">
              <a:buNone/>
            </a:pPr>
            <a:r>
              <a:rPr lang="en-US" altLang="zh-CN" dirty="0"/>
              <a:t>6</a:t>
            </a:r>
            <a:r>
              <a:rPr lang="zh-CN" altLang="en-US" dirty="0"/>
              <a:t>、</a:t>
            </a:r>
            <a:r>
              <a:rPr lang="zh-CN" altLang="zh-CN" dirty="0"/>
              <a:t>插入批注和文档修订</a:t>
            </a:r>
            <a:endParaRPr lang="zh-CN" altLang="en-US" dirty="0"/>
          </a:p>
          <a:p>
            <a:pPr marL="342900" indent="0">
              <a:buNone/>
            </a:pPr>
            <a:r>
              <a:rPr lang="en-US" altLang="zh-CN" dirty="0"/>
              <a:t>7</a:t>
            </a:r>
            <a:r>
              <a:rPr lang="zh-CN" altLang="en-US" dirty="0"/>
              <a:t>、</a:t>
            </a:r>
            <a:r>
              <a:rPr lang="zh-CN" altLang="zh-CN" dirty="0"/>
              <a:t>自动更正</a:t>
            </a:r>
            <a:endParaRPr lang="zh-CN" altLang="en-US" dirty="0"/>
          </a:p>
          <a:p>
            <a:pPr marL="342900" indent="0">
              <a:buNone/>
            </a:pPr>
            <a:r>
              <a:rPr lang="en-US" altLang="zh-CN" dirty="0"/>
              <a:t>8</a:t>
            </a:r>
            <a:r>
              <a:rPr lang="zh-CN" altLang="en-US" dirty="0"/>
              <a:t>、</a:t>
            </a:r>
            <a:r>
              <a:rPr lang="zh-CN" altLang="zh-CN" dirty="0"/>
              <a:t>自动图文集</a:t>
            </a:r>
            <a:endParaRPr lang="en-US" altLang="zh-CN" dirty="0"/>
          </a:p>
          <a:p>
            <a:endParaRPr lang="en-US" altLang="zh-CN" dirty="0"/>
          </a:p>
          <a:p>
            <a:endParaRPr lang="en-US" altLang="zh-CN" dirty="0"/>
          </a:p>
        </p:txBody>
      </p:sp>
      <p:sp>
        <p:nvSpPr>
          <p:cNvPr id="2" name="灯片编号占位符 1">
            <a:extLst>
              <a:ext uri="{FF2B5EF4-FFF2-40B4-BE49-F238E27FC236}">
                <a16:creationId xmlns:a16="http://schemas.microsoft.com/office/drawing/2014/main" id="{C8FFC47C-C111-47C3-8433-486162123513}"/>
              </a:ext>
            </a:extLst>
          </p:cNvPr>
          <p:cNvSpPr>
            <a:spLocks noGrp="1"/>
          </p:cNvSpPr>
          <p:nvPr>
            <p:ph type="sldNum" sz="quarter" idx="10"/>
          </p:nvPr>
        </p:nvSpPr>
        <p:spPr/>
        <p:txBody>
          <a:bodyPr/>
          <a:lstStyle/>
          <a:p>
            <a:pPr>
              <a:defRPr/>
            </a:pPr>
            <a:fld id="{8ED457E9-9426-4530-A133-CE82CAB4E8C5}" type="slidenum">
              <a:rPr lang="zh-CN" altLang="en-US" smtClean="0"/>
              <a:pPr>
                <a:defRPr/>
              </a:pPr>
              <a:t>14</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F4EBA4AC-1654-4E8A-B91A-3DB14086337F}"/>
              </a:ext>
            </a:extLst>
          </p:cNvPr>
          <p:cNvSpPr>
            <a:spLocks noGrp="1" noChangeArrowheads="1"/>
          </p:cNvSpPr>
          <p:nvPr>
            <p:ph type="title"/>
          </p:nvPr>
        </p:nvSpPr>
        <p:spPr>
          <a:xfrm>
            <a:off x="609600" y="295839"/>
            <a:ext cx="9022070" cy="540774"/>
          </a:xfrm>
        </p:spPr>
        <p:txBody>
          <a:bodyPr/>
          <a:lstStyle/>
          <a:p>
            <a:pPr eaLnBrk="1" hangingPunct="1"/>
            <a:r>
              <a:rPr lang="en-US" altLang="zh-CN" dirty="0">
                <a:effectLst/>
              </a:rPr>
              <a:t>4.2.3 </a:t>
            </a:r>
            <a:r>
              <a:rPr lang="zh-CN" altLang="zh-CN" dirty="0">
                <a:effectLst/>
              </a:rPr>
              <a:t>文档排版</a:t>
            </a:r>
            <a:endParaRPr lang="zh-CN" altLang="en-US" dirty="0">
              <a:solidFill>
                <a:schemeClr val="tx1"/>
              </a:solidFill>
              <a:latin typeface="宋体" panose="02010600030101010101" pitchFamily="2" charset="-122"/>
            </a:endParaRPr>
          </a:p>
        </p:txBody>
      </p:sp>
      <p:sp>
        <p:nvSpPr>
          <p:cNvPr id="26627" name="Rectangle 3">
            <a:extLst>
              <a:ext uri="{FF2B5EF4-FFF2-40B4-BE49-F238E27FC236}">
                <a16:creationId xmlns:a16="http://schemas.microsoft.com/office/drawing/2014/main" id="{314F9484-A595-470D-ACA1-E4F687DB3C4C}"/>
              </a:ext>
            </a:extLst>
          </p:cNvPr>
          <p:cNvSpPr>
            <a:spLocks noGrp="1" noChangeArrowheads="1"/>
          </p:cNvSpPr>
          <p:nvPr>
            <p:ph idx="1"/>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en-US" sz="3600" kern="1200" dirty="0">
                <a:latin typeface="宋体" panose="02010600030101010101" pitchFamily="2" charset="-122"/>
              </a:rPr>
              <a:t>1 视图</a:t>
            </a:r>
            <a:endParaRPr lang="en-US" altLang="zh-CN" sz="3600" kern="1200" dirty="0">
              <a:latin typeface="宋体" panose="02010600030101010101" pitchFamily="2" charset="-122"/>
            </a:endParaRPr>
          </a:p>
          <a:p>
            <a:pPr marL="342900" indent="0" eaLnBrk="1" hangingPunct="1">
              <a:lnSpc>
                <a:spcPct val="90000"/>
              </a:lnSpc>
              <a:buNone/>
            </a:pPr>
            <a:r>
              <a:rPr lang="en-US" altLang="zh-CN" sz="3600" kern="1200" dirty="0">
                <a:latin typeface="宋体" panose="02010600030101010101" pitchFamily="2" charset="-122"/>
              </a:rPr>
              <a:t>2 </a:t>
            </a:r>
            <a:r>
              <a:rPr lang="zh-CN" altLang="zh-CN" sz="3600" kern="1200" dirty="0">
                <a:latin typeface="宋体" panose="02010600030101010101" pitchFamily="2" charset="-122"/>
              </a:rPr>
              <a:t>字符排版</a:t>
            </a:r>
            <a:endParaRPr lang="en-US" altLang="zh-CN" sz="3600" kern="1200" dirty="0">
              <a:latin typeface="宋体" panose="02010600030101010101" pitchFamily="2" charset="-122"/>
            </a:endParaRPr>
          </a:p>
          <a:p>
            <a:pPr marL="342900" indent="0" eaLnBrk="1" hangingPunct="1">
              <a:lnSpc>
                <a:spcPct val="90000"/>
              </a:lnSpc>
              <a:buNone/>
            </a:pPr>
            <a:r>
              <a:rPr lang="en-US" altLang="zh-CN" sz="3600" kern="1200" dirty="0">
                <a:latin typeface="宋体" panose="02010600030101010101" pitchFamily="2" charset="-122"/>
              </a:rPr>
              <a:t>3 </a:t>
            </a:r>
            <a:r>
              <a:rPr lang="zh-CN" altLang="en-US" sz="3600" kern="1200" dirty="0">
                <a:latin typeface="宋体" panose="02010600030101010101" pitchFamily="2" charset="-122"/>
              </a:rPr>
              <a:t>段落排版</a:t>
            </a:r>
            <a:endParaRPr lang="en-US" altLang="zh-CN" sz="3600" kern="1200" dirty="0">
              <a:latin typeface="宋体" panose="02010600030101010101" pitchFamily="2" charset="-122"/>
            </a:endParaRPr>
          </a:p>
          <a:p>
            <a:pPr marL="342900" indent="0" eaLnBrk="1" hangingPunct="1">
              <a:lnSpc>
                <a:spcPct val="90000"/>
              </a:lnSpc>
              <a:buNone/>
            </a:pPr>
            <a:r>
              <a:rPr lang="en-US" altLang="zh-CN" sz="3600" kern="1200" dirty="0">
                <a:latin typeface="宋体" panose="02010600030101010101" pitchFamily="2" charset="-122"/>
              </a:rPr>
              <a:t>4 Word</a:t>
            </a:r>
            <a:r>
              <a:rPr lang="zh-CN" altLang="zh-CN" sz="3600" kern="1200" dirty="0">
                <a:latin typeface="宋体" panose="02010600030101010101" pitchFamily="2" charset="-122"/>
              </a:rPr>
              <a:t>的模板与样式</a:t>
            </a:r>
          </a:p>
          <a:p>
            <a:pPr marL="342900" indent="0" eaLnBrk="1" hangingPunct="1">
              <a:lnSpc>
                <a:spcPct val="90000"/>
              </a:lnSpc>
              <a:buNone/>
            </a:pPr>
            <a:r>
              <a:rPr lang="en-US" altLang="zh-CN" sz="3600" kern="1200" dirty="0">
                <a:latin typeface="宋体" panose="02010600030101010101" pitchFamily="2" charset="-122"/>
              </a:rPr>
              <a:t>5 </a:t>
            </a:r>
            <a:r>
              <a:rPr lang="zh-CN" altLang="zh-CN" sz="3600" kern="1200" dirty="0">
                <a:latin typeface="宋体" panose="02010600030101010101" pitchFamily="2" charset="-122"/>
              </a:rPr>
              <a:t>页面排版</a:t>
            </a:r>
          </a:p>
        </p:txBody>
      </p:sp>
      <p:sp>
        <p:nvSpPr>
          <p:cNvPr id="2" name="灯片编号占位符 1">
            <a:extLst>
              <a:ext uri="{FF2B5EF4-FFF2-40B4-BE49-F238E27FC236}">
                <a16:creationId xmlns:a16="http://schemas.microsoft.com/office/drawing/2014/main" id="{CBF08022-DE20-4D41-8F7F-7BA9A3FE249B}"/>
              </a:ext>
            </a:extLst>
          </p:cNvPr>
          <p:cNvSpPr>
            <a:spLocks noGrp="1"/>
          </p:cNvSpPr>
          <p:nvPr>
            <p:ph type="sldNum" sz="quarter" idx="10"/>
          </p:nvPr>
        </p:nvSpPr>
        <p:spPr/>
        <p:txBody>
          <a:bodyPr/>
          <a:lstStyle/>
          <a:p>
            <a:pPr>
              <a:defRPr/>
            </a:pPr>
            <a:fld id="{475B3ED4-0E10-409F-A096-FDE93D218505}" type="slidenum">
              <a:rPr lang="zh-CN" altLang="en-US" smtClean="0"/>
              <a:pPr>
                <a:defRPr/>
              </a:pPr>
              <a:t>15</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2">
            <a:extLst>
              <a:ext uri="{FF2B5EF4-FFF2-40B4-BE49-F238E27FC236}">
                <a16:creationId xmlns:a16="http://schemas.microsoft.com/office/drawing/2014/main" id="{74F318F9-2111-44F1-A02A-4F942BDF6B9C}"/>
              </a:ext>
            </a:extLst>
          </p:cNvPr>
          <p:cNvSpPr txBox="1">
            <a:spLocks noChangeArrowheads="1"/>
          </p:cNvSpPr>
          <p:nvPr/>
        </p:nvSpPr>
        <p:spPr bwMode="auto">
          <a:xfrm>
            <a:off x="747251" y="297426"/>
            <a:ext cx="9035845"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buClrTx/>
              <a:buFontTx/>
              <a:buNone/>
            </a:pPr>
            <a:r>
              <a:rPr lang="en-US" altLang="zh-CN" dirty="0">
                <a:latin typeface="宋体" panose="02010600030101010101" pitchFamily="2" charset="-122"/>
              </a:rPr>
              <a:t>1 </a:t>
            </a:r>
            <a:r>
              <a:rPr lang="zh-CN" altLang="en-US" dirty="0">
                <a:latin typeface="宋体" panose="02010600030101010101" pitchFamily="2" charset="-122"/>
              </a:rPr>
              <a:t>视图</a:t>
            </a:r>
          </a:p>
        </p:txBody>
      </p:sp>
      <p:sp>
        <p:nvSpPr>
          <p:cNvPr id="27652" name="Text Box 3">
            <a:extLst>
              <a:ext uri="{FF2B5EF4-FFF2-40B4-BE49-F238E27FC236}">
                <a16:creationId xmlns:a16="http://schemas.microsoft.com/office/drawing/2014/main" id="{72113385-EC8B-4BE6-A2EB-B87B88CCE930}"/>
              </a:ext>
            </a:extLst>
          </p:cNvPr>
          <p:cNvSpPr txBox="1">
            <a:spLocks noChangeArrowheads="1"/>
          </p:cNvSpPr>
          <p:nvPr/>
        </p:nvSpPr>
        <p:spPr bwMode="auto">
          <a:xfrm>
            <a:off x="2220247" y="1225243"/>
            <a:ext cx="6781800" cy="302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pPr>
              <a:buFont typeface="Wingdings" panose="05000000000000000000" pitchFamily="2" charset="2"/>
              <a:buChar char="l"/>
            </a:pPr>
            <a:r>
              <a:rPr lang="zh-CN" altLang="zh-CN" dirty="0"/>
              <a:t>页面视图</a:t>
            </a:r>
            <a:endParaRPr lang="en-US" altLang="zh-CN" dirty="0"/>
          </a:p>
          <a:p>
            <a:pPr>
              <a:buFont typeface="Wingdings" panose="05000000000000000000" pitchFamily="2" charset="2"/>
              <a:buChar char="l"/>
            </a:pPr>
            <a:r>
              <a:rPr lang="zh-CN" altLang="zh-CN" dirty="0"/>
              <a:t>阅读视图</a:t>
            </a:r>
            <a:endParaRPr lang="en-US" altLang="zh-CN" dirty="0"/>
          </a:p>
          <a:p>
            <a:pPr>
              <a:buFont typeface="Wingdings" panose="05000000000000000000" pitchFamily="2" charset="2"/>
              <a:buChar char="l"/>
            </a:pPr>
            <a:r>
              <a:rPr lang="en-US" altLang="zh-CN" dirty="0"/>
              <a:t>Web</a:t>
            </a:r>
            <a:r>
              <a:rPr lang="zh-CN" altLang="zh-CN" dirty="0"/>
              <a:t>版式视图</a:t>
            </a:r>
            <a:endParaRPr lang="en-US" altLang="zh-CN" dirty="0"/>
          </a:p>
          <a:p>
            <a:pPr>
              <a:buFont typeface="Wingdings" panose="05000000000000000000" pitchFamily="2" charset="2"/>
              <a:buChar char="l"/>
            </a:pPr>
            <a:r>
              <a:rPr lang="zh-CN" altLang="zh-CN" dirty="0"/>
              <a:t>大纲视图</a:t>
            </a:r>
            <a:endParaRPr lang="en-US" altLang="zh-CN" dirty="0"/>
          </a:p>
          <a:p>
            <a:pPr>
              <a:buFont typeface="Wingdings" panose="05000000000000000000" pitchFamily="2" charset="2"/>
              <a:buChar char="l"/>
            </a:pPr>
            <a:r>
              <a:rPr lang="zh-CN" altLang="zh-CN" dirty="0"/>
              <a:t>草稿视图</a:t>
            </a:r>
            <a:endParaRPr lang="zh-CN" altLang="en-US" dirty="0"/>
          </a:p>
        </p:txBody>
      </p:sp>
      <p:sp>
        <p:nvSpPr>
          <p:cNvPr id="2" name="灯片编号占位符 1">
            <a:extLst>
              <a:ext uri="{FF2B5EF4-FFF2-40B4-BE49-F238E27FC236}">
                <a16:creationId xmlns:a16="http://schemas.microsoft.com/office/drawing/2014/main" id="{1AF475FE-0833-4DDB-AC9C-003974E79F21}"/>
              </a:ext>
            </a:extLst>
          </p:cNvPr>
          <p:cNvSpPr>
            <a:spLocks noGrp="1"/>
          </p:cNvSpPr>
          <p:nvPr>
            <p:ph type="sldNum" sz="quarter" idx="10"/>
          </p:nvPr>
        </p:nvSpPr>
        <p:spPr/>
        <p:txBody>
          <a:bodyPr/>
          <a:lstStyle/>
          <a:p>
            <a:pPr>
              <a:defRPr/>
            </a:pPr>
            <a:fld id="{8ED457E9-9426-4530-A133-CE82CAB4E8C5}" type="slidenum">
              <a:rPr lang="zh-CN" altLang="en-US" smtClean="0"/>
              <a:pPr>
                <a:defRPr/>
              </a:pPr>
              <a:t>16</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941B4C7F-02BC-4DBE-8C92-E2A37C3B4CAC}"/>
              </a:ext>
            </a:extLst>
          </p:cNvPr>
          <p:cNvSpPr>
            <a:spLocks noGrp="1" noChangeArrowheads="1"/>
          </p:cNvSpPr>
          <p:nvPr>
            <p:ph type="title"/>
          </p:nvPr>
        </p:nvSpPr>
        <p:spPr>
          <a:xfrm>
            <a:off x="785556" y="299679"/>
            <a:ext cx="9046702" cy="577849"/>
          </a:xfrm>
        </p:spPr>
        <p:txBody>
          <a:bodyPr/>
          <a:lstStyle/>
          <a:p>
            <a:pPr eaLnBrk="1" hangingPunct="1"/>
            <a:r>
              <a:rPr lang="en-US" altLang="zh-CN" dirty="0">
                <a:solidFill>
                  <a:schemeClr val="tx1"/>
                </a:solidFill>
                <a:latin typeface="宋体" panose="02010600030101010101" pitchFamily="2" charset="-122"/>
              </a:rPr>
              <a:t>2  </a:t>
            </a:r>
            <a:r>
              <a:rPr lang="zh-CN" altLang="zh-CN" dirty="0">
                <a:solidFill>
                  <a:schemeClr val="tx1"/>
                </a:solidFill>
                <a:latin typeface="宋体" panose="02010600030101010101" pitchFamily="2" charset="-122"/>
              </a:rPr>
              <a:t>字符排版</a:t>
            </a:r>
          </a:p>
        </p:txBody>
      </p:sp>
      <p:sp>
        <p:nvSpPr>
          <p:cNvPr id="28675" name="Rectangle 3">
            <a:extLst>
              <a:ext uri="{FF2B5EF4-FFF2-40B4-BE49-F238E27FC236}">
                <a16:creationId xmlns:a16="http://schemas.microsoft.com/office/drawing/2014/main" id="{AF4FD6AA-366B-4552-83C6-84873EBB238B}"/>
              </a:ext>
            </a:extLst>
          </p:cNvPr>
          <p:cNvSpPr>
            <a:spLocks noGrp="1" noChangeArrowheads="1"/>
          </p:cNvSpPr>
          <p:nvPr>
            <p:ph idx="1"/>
          </p:nvPr>
        </p:nvSpPr>
        <p:spPr>
          <a:xfrm>
            <a:off x="1191496" y="1337187"/>
            <a:ext cx="8640762" cy="2091813"/>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zh-CN" sz="3600" kern="1200" dirty="0">
                <a:latin typeface="宋体" panose="02010600030101010101" pitchFamily="2" charset="-122"/>
              </a:rPr>
              <a:t>（</a:t>
            </a:r>
            <a:r>
              <a:rPr lang="en-US" altLang="zh-CN" sz="3600" kern="1200" dirty="0">
                <a:latin typeface="宋体" panose="02010600030101010101" pitchFamily="2" charset="-122"/>
              </a:rPr>
              <a:t>1</a:t>
            </a:r>
            <a:r>
              <a:rPr lang="zh-CN" altLang="zh-CN" sz="3600" kern="1200" dirty="0">
                <a:latin typeface="宋体" panose="02010600030101010101" pitchFamily="2" charset="-122"/>
              </a:rPr>
              <a:t>）用“字体”功能区设置字符格式</a:t>
            </a:r>
          </a:p>
          <a:p>
            <a:pPr marL="342900" indent="0" eaLnBrk="1" hangingPunct="1">
              <a:lnSpc>
                <a:spcPct val="90000"/>
              </a:lnSpc>
              <a:buNone/>
            </a:pPr>
            <a:r>
              <a:rPr lang="zh-CN" altLang="zh-CN" sz="3600" kern="1200" dirty="0">
                <a:latin typeface="宋体" panose="02010600030101010101" pitchFamily="2" charset="-122"/>
              </a:rPr>
              <a:t>（</a:t>
            </a:r>
            <a:r>
              <a:rPr lang="en-US" altLang="zh-CN" sz="3600" kern="1200" dirty="0">
                <a:latin typeface="宋体" panose="02010600030101010101" pitchFamily="2" charset="-122"/>
              </a:rPr>
              <a:t>2</a:t>
            </a:r>
            <a:r>
              <a:rPr lang="zh-CN" altLang="zh-CN" sz="3600" kern="1200" dirty="0">
                <a:latin typeface="宋体" panose="02010600030101010101" pitchFamily="2" charset="-122"/>
              </a:rPr>
              <a:t>）用“字体”对话框设置字符格式</a:t>
            </a:r>
          </a:p>
          <a:p>
            <a:pPr marL="342900" indent="0" eaLnBrk="1" hangingPunct="1">
              <a:lnSpc>
                <a:spcPct val="90000"/>
              </a:lnSpc>
              <a:buNone/>
            </a:pPr>
            <a:r>
              <a:rPr lang="zh-CN" altLang="zh-CN" sz="3600" kern="1200" dirty="0">
                <a:latin typeface="宋体" panose="02010600030101010101" pitchFamily="2" charset="-122"/>
              </a:rPr>
              <a:t>（</a:t>
            </a:r>
            <a:r>
              <a:rPr lang="en-US" altLang="zh-CN" sz="3600" kern="1200" dirty="0">
                <a:latin typeface="宋体" panose="02010600030101010101" pitchFamily="2" charset="-122"/>
              </a:rPr>
              <a:t>3</a:t>
            </a:r>
            <a:r>
              <a:rPr lang="zh-CN" altLang="zh-CN" sz="3600" kern="1200" dirty="0">
                <a:latin typeface="宋体" panose="02010600030101010101" pitchFamily="2" charset="-122"/>
              </a:rPr>
              <a:t>）用浮动工具栏设置字体格式</a:t>
            </a:r>
          </a:p>
          <a:p>
            <a:pPr marL="342900" indent="0" eaLnBrk="1" hangingPunct="1">
              <a:lnSpc>
                <a:spcPct val="90000"/>
              </a:lnSpc>
              <a:buNone/>
            </a:pPr>
            <a:endParaRPr lang="en-US" altLang="zh-CN" sz="3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C0CD711B-218E-4E9A-B273-F14D00D8565B}"/>
              </a:ext>
            </a:extLst>
          </p:cNvPr>
          <p:cNvSpPr>
            <a:spLocks noGrp="1"/>
          </p:cNvSpPr>
          <p:nvPr>
            <p:ph type="sldNum" sz="quarter" idx="10"/>
          </p:nvPr>
        </p:nvSpPr>
        <p:spPr/>
        <p:txBody>
          <a:bodyPr/>
          <a:lstStyle/>
          <a:p>
            <a:pPr>
              <a:defRPr/>
            </a:pPr>
            <a:fld id="{475B3ED4-0E10-409F-A096-FDE93D218505}" type="slidenum">
              <a:rPr lang="zh-CN" altLang="en-US" smtClean="0"/>
              <a:pPr>
                <a:defRPr/>
              </a:pPr>
              <a:t>17</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2">
            <a:extLst>
              <a:ext uri="{FF2B5EF4-FFF2-40B4-BE49-F238E27FC236}">
                <a16:creationId xmlns:a16="http://schemas.microsoft.com/office/drawing/2014/main" id="{9C1A3A6A-46D2-466C-9F7A-1117487BEF41}"/>
              </a:ext>
            </a:extLst>
          </p:cNvPr>
          <p:cNvSpPr txBox="1">
            <a:spLocks noChangeArrowheads="1"/>
          </p:cNvSpPr>
          <p:nvPr/>
        </p:nvSpPr>
        <p:spPr bwMode="auto">
          <a:xfrm>
            <a:off x="753448" y="325592"/>
            <a:ext cx="9145023" cy="523220"/>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0"/>
              </a:spcBef>
              <a:buClrTx/>
              <a:buFontTx/>
              <a:buNone/>
            </a:pPr>
            <a:r>
              <a:rPr lang="en-US" altLang="zh-CN" sz="2800" b="1" dirty="0">
                <a:latin typeface="宋体" panose="02010600030101010101" pitchFamily="2" charset="-122"/>
              </a:rPr>
              <a:t>3  </a:t>
            </a:r>
            <a:r>
              <a:rPr lang="zh-CN" altLang="zh-CN" sz="2800" b="1" dirty="0">
                <a:latin typeface="宋体" panose="02010600030101010101" pitchFamily="2" charset="-122"/>
              </a:rPr>
              <a:t>段落排版</a:t>
            </a:r>
          </a:p>
        </p:txBody>
      </p:sp>
      <p:sp>
        <p:nvSpPr>
          <p:cNvPr id="29700" name="Text Box 3">
            <a:extLst>
              <a:ext uri="{FF2B5EF4-FFF2-40B4-BE49-F238E27FC236}">
                <a16:creationId xmlns:a16="http://schemas.microsoft.com/office/drawing/2014/main" id="{BC8E9B4B-CFD0-4153-ABEF-99BD306D9438}"/>
              </a:ext>
            </a:extLst>
          </p:cNvPr>
          <p:cNvSpPr txBox="1">
            <a:spLocks noChangeArrowheads="1"/>
          </p:cNvSpPr>
          <p:nvPr/>
        </p:nvSpPr>
        <p:spPr bwMode="auto">
          <a:xfrm>
            <a:off x="2362200" y="1905000"/>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ClrTx/>
              <a:buFontTx/>
              <a:buNone/>
            </a:pPr>
            <a:endParaRPr kumimoji="1" lang="zh-CN" altLang="en-US" sz="2400">
              <a:latin typeface="Tahoma" panose="020B0604030504040204" pitchFamily="34" charset="0"/>
            </a:endParaRPr>
          </a:p>
        </p:txBody>
      </p:sp>
      <p:sp>
        <p:nvSpPr>
          <p:cNvPr id="38917" name="Rectangle 7">
            <a:extLst>
              <a:ext uri="{FF2B5EF4-FFF2-40B4-BE49-F238E27FC236}">
                <a16:creationId xmlns:a16="http://schemas.microsoft.com/office/drawing/2014/main" id="{DCAC8374-E649-46F6-AFEF-B628B3D0998C}"/>
              </a:ext>
            </a:extLst>
          </p:cNvPr>
          <p:cNvSpPr>
            <a:spLocks noChangeArrowheads="1"/>
          </p:cNvSpPr>
          <p:nvPr/>
        </p:nvSpPr>
        <p:spPr bwMode="auto">
          <a:xfrm>
            <a:off x="753448" y="1061116"/>
            <a:ext cx="9835894" cy="5015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800100" indent="-457200" fontAlgn="base">
              <a:lnSpc>
                <a:spcPct val="90000"/>
              </a:lnSpc>
              <a:spcBef>
                <a:spcPct val="20000"/>
              </a:spcBef>
              <a:spcAft>
                <a:spcPct val="0"/>
              </a:spcAft>
              <a:buClr>
                <a:schemeClr val="hlink"/>
              </a:buClr>
              <a:buFont typeface="Wingdings" pitchFamily="2" charset="2"/>
              <a:buChar char="p"/>
            </a:pPr>
            <a:r>
              <a:rPr lang="zh-CN" altLang="en-US" sz="3200" b="1" dirty="0">
                <a:solidFill>
                  <a:srgbClr val="C00000"/>
                </a:solidFill>
                <a:latin typeface="宋体" panose="02010600030101010101" pitchFamily="2" charset="-122"/>
              </a:rPr>
              <a:t>段落</a:t>
            </a:r>
            <a:r>
              <a:rPr lang="zh-CN" altLang="en-US" sz="3200" b="1" dirty="0">
                <a:latin typeface="宋体" panose="02010600030101010101" pitchFamily="2" charset="-122"/>
              </a:rPr>
              <a:t>是文档的基本组成单位。每次按下&lt;</a:t>
            </a:r>
            <a:r>
              <a:rPr lang="en-US" altLang="zh-CN" sz="3200" b="1" dirty="0">
                <a:latin typeface="宋体" panose="02010600030101010101" pitchFamily="2" charset="-122"/>
              </a:rPr>
              <a:t>Enter&gt;</a:t>
            </a:r>
            <a:r>
              <a:rPr lang="zh-CN" altLang="en-US" sz="3200" b="1" dirty="0">
                <a:latin typeface="宋体" panose="02010600030101010101" pitchFamily="2" charset="-122"/>
              </a:rPr>
              <a:t>键时，就插入一个段落标记，表示一个段落的结束。</a:t>
            </a:r>
          </a:p>
          <a:p>
            <a:pPr marL="800100" indent="-457200" fontAlgn="base">
              <a:lnSpc>
                <a:spcPct val="90000"/>
              </a:lnSpc>
              <a:spcBef>
                <a:spcPct val="20000"/>
              </a:spcBef>
              <a:spcAft>
                <a:spcPct val="0"/>
              </a:spcAft>
              <a:buClr>
                <a:schemeClr val="hlink"/>
              </a:buClr>
              <a:buFont typeface="Wingdings" pitchFamily="2" charset="2"/>
              <a:buChar char="p"/>
            </a:pPr>
            <a:r>
              <a:rPr lang="zh-CN" altLang="en-US" sz="3200" b="1" dirty="0">
                <a:solidFill>
                  <a:srgbClr val="C00000"/>
                </a:solidFill>
                <a:latin typeface="宋体" panose="02010600030101010101" pitchFamily="2" charset="-122"/>
              </a:rPr>
              <a:t>段落标记</a:t>
            </a:r>
            <a:r>
              <a:rPr lang="zh-CN" altLang="en-US" sz="3200" b="1" dirty="0">
                <a:latin typeface="宋体" panose="02010600030101010101" pitchFamily="2" charset="-122"/>
              </a:rPr>
              <a:t>的作用是存放整个段落的格式。</a:t>
            </a:r>
          </a:p>
          <a:p>
            <a:pPr marL="800100" indent="-457200" fontAlgn="base">
              <a:lnSpc>
                <a:spcPct val="90000"/>
              </a:lnSpc>
              <a:spcBef>
                <a:spcPct val="20000"/>
              </a:spcBef>
              <a:spcAft>
                <a:spcPct val="0"/>
              </a:spcAft>
              <a:buClr>
                <a:schemeClr val="hlink"/>
              </a:buClr>
              <a:buFont typeface="Wingdings" pitchFamily="2" charset="2"/>
              <a:buChar char="p"/>
            </a:pPr>
            <a:r>
              <a:rPr lang="zh-CN" altLang="en-US" sz="3200" b="1" dirty="0">
                <a:solidFill>
                  <a:srgbClr val="C00000"/>
                </a:solidFill>
                <a:latin typeface="宋体" panose="02010600030101010101" pitchFamily="2" charset="-122"/>
              </a:rPr>
              <a:t>段落修饰</a:t>
            </a:r>
            <a:r>
              <a:rPr lang="zh-CN" altLang="en-US" sz="3200" b="1" dirty="0">
                <a:latin typeface="宋体" panose="02010600030101010101" pitchFamily="2" charset="-122"/>
              </a:rPr>
              <a:t>包括段落对齐方式、缩进设置、分页状况、段落与段落的间距以及段落中各行的间距等。</a:t>
            </a:r>
            <a:endParaRPr lang="en-US" altLang="zh-CN" sz="3200" b="1" dirty="0">
              <a:latin typeface="宋体" panose="02010600030101010101" pitchFamily="2" charset="-122"/>
            </a:endParaRPr>
          </a:p>
          <a:p>
            <a:pPr marL="800100" indent="-457200" fontAlgn="base">
              <a:lnSpc>
                <a:spcPct val="90000"/>
              </a:lnSpc>
              <a:spcBef>
                <a:spcPct val="20000"/>
              </a:spcBef>
              <a:spcAft>
                <a:spcPct val="0"/>
              </a:spcAft>
              <a:buClr>
                <a:schemeClr val="hlink"/>
              </a:buClr>
              <a:buFont typeface="Wingdings" panose="05000000000000000000" pitchFamily="2" charset="2"/>
              <a:buChar char="Ø"/>
            </a:pPr>
            <a:r>
              <a:rPr lang="zh-CN" altLang="zh-CN" sz="3200" b="1" dirty="0">
                <a:latin typeface="宋体" panose="02010600030101010101" pitchFamily="2" charset="-122"/>
              </a:rPr>
              <a:t>“开始”选项卡“段落”功能区进行段落设置</a:t>
            </a:r>
            <a:endParaRPr lang="en-US" altLang="zh-CN" sz="3200" b="1" dirty="0">
              <a:latin typeface="宋体" panose="02010600030101010101" pitchFamily="2" charset="-122"/>
            </a:endParaRPr>
          </a:p>
          <a:p>
            <a:pPr marL="800100" indent="-457200" fontAlgn="base">
              <a:lnSpc>
                <a:spcPct val="90000"/>
              </a:lnSpc>
              <a:spcBef>
                <a:spcPct val="20000"/>
              </a:spcBef>
              <a:spcAft>
                <a:spcPct val="0"/>
              </a:spcAft>
              <a:buClr>
                <a:schemeClr val="hlink"/>
              </a:buClr>
              <a:buFont typeface="Wingdings" panose="05000000000000000000" pitchFamily="2" charset="2"/>
              <a:buChar char="Ø"/>
            </a:pPr>
            <a:r>
              <a:rPr lang="zh-CN" altLang="zh-CN" sz="3200" b="1" dirty="0">
                <a:latin typeface="宋体" panose="02010600030101010101" pitchFamily="2" charset="-122"/>
              </a:rPr>
              <a:t>“段落”功能区右下角带有 </a:t>
            </a:r>
            <a:r>
              <a:rPr lang="en-US" altLang="zh-CN" sz="3200" b="1" dirty="0">
                <a:latin typeface="宋体" panose="02010600030101010101" pitchFamily="2" charset="-122"/>
                <a:sym typeface="Wingdings 3"/>
              </a:rPr>
              <a:t></a:t>
            </a:r>
            <a:r>
              <a:rPr lang="en-US" altLang="zh-CN" sz="3200" b="1" dirty="0">
                <a:latin typeface="宋体" panose="02010600030101010101" pitchFamily="2" charset="-122"/>
              </a:rPr>
              <a:t> </a:t>
            </a:r>
            <a:r>
              <a:rPr lang="zh-CN" altLang="zh-CN" sz="3200" b="1" dirty="0">
                <a:latin typeface="宋体" panose="02010600030101010101" pitchFamily="2" charset="-122"/>
              </a:rPr>
              <a:t>标记的按钮，打开“段落”对话框进行设置</a:t>
            </a:r>
            <a:r>
              <a:rPr lang="zh-CN" altLang="en-US" sz="3200" b="1" dirty="0">
                <a:latin typeface="宋体" panose="02010600030101010101" pitchFamily="2" charset="-122"/>
              </a:rPr>
              <a:t>。</a:t>
            </a:r>
          </a:p>
        </p:txBody>
      </p:sp>
      <p:sp>
        <p:nvSpPr>
          <p:cNvPr id="2" name="灯片编号占位符 1">
            <a:extLst>
              <a:ext uri="{FF2B5EF4-FFF2-40B4-BE49-F238E27FC236}">
                <a16:creationId xmlns:a16="http://schemas.microsoft.com/office/drawing/2014/main" id="{69F259F8-75AB-4D6F-9455-921708A6BA89}"/>
              </a:ext>
            </a:extLst>
          </p:cNvPr>
          <p:cNvSpPr>
            <a:spLocks noGrp="1"/>
          </p:cNvSpPr>
          <p:nvPr>
            <p:ph type="sldNum" sz="quarter" idx="10"/>
          </p:nvPr>
        </p:nvSpPr>
        <p:spPr/>
        <p:txBody>
          <a:bodyPr/>
          <a:lstStyle/>
          <a:p>
            <a:pPr>
              <a:defRPr/>
            </a:pPr>
            <a:fld id="{8ED457E9-9426-4530-A133-CE82CAB4E8C5}" type="slidenum">
              <a:rPr lang="zh-CN" altLang="en-US" smtClean="0"/>
              <a:pPr>
                <a:defRPr/>
              </a:pPr>
              <a:t>18</a:t>
            </a:fld>
            <a:endParaRPr lang="en-US" altLang="zh-CN"/>
          </a:p>
        </p:txBody>
      </p:sp>
      <p:pic>
        <p:nvPicPr>
          <p:cNvPr id="3" name="图片 2">
            <a:extLst>
              <a:ext uri="{FF2B5EF4-FFF2-40B4-BE49-F238E27FC236}">
                <a16:creationId xmlns:a16="http://schemas.microsoft.com/office/drawing/2014/main" id="{98590A77-B1F8-43A6-8990-E377EF482D97}"/>
              </a:ext>
            </a:extLst>
          </p:cNvPr>
          <p:cNvPicPr>
            <a:picLocks noChangeAspect="1"/>
          </p:cNvPicPr>
          <p:nvPr/>
        </p:nvPicPr>
        <p:blipFill>
          <a:blip r:embed="rId3"/>
          <a:stretch>
            <a:fillRect/>
          </a:stretch>
        </p:blipFill>
        <p:spPr>
          <a:xfrm>
            <a:off x="6708361" y="4213381"/>
            <a:ext cx="331536" cy="28242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 Box 2">
            <a:extLst>
              <a:ext uri="{FF2B5EF4-FFF2-40B4-BE49-F238E27FC236}">
                <a16:creationId xmlns:a16="http://schemas.microsoft.com/office/drawing/2014/main" id="{6F1CBFAF-BA7F-41C6-994E-A9E6CA3CD772}"/>
              </a:ext>
            </a:extLst>
          </p:cNvPr>
          <p:cNvSpPr txBox="1">
            <a:spLocks noChangeArrowheads="1"/>
          </p:cNvSpPr>
          <p:nvPr/>
        </p:nvSpPr>
        <p:spPr bwMode="auto">
          <a:xfrm>
            <a:off x="796412" y="280221"/>
            <a:ext cx="9124336"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buClrTx/>
              <a:buFontTx/>
              <a:buNone/>
            </a:pPr>
            <a:r>
              <a:rPr lang="zh-CN" altLang="en-US" dirty="0">
                <a:latin typeface="宋体" panose="02010600030101010101" pitchFamily="2" charset="-122"/>
              </a:rPr>
              <a:t>段落格式设置（续）</a:t>
            </a:r>
          </a:p>
        </p:txBody>
      </p:sp>
      <p:sp>
        <p:nvSpPr>
          <p:cNvPr id="30724" name="Text Box 3">
            <a:extLst>
              <a:ext uri="{FF2B5EF4-FFF2-40B4-BE49-F238E27FC236}">
                <a16:creationId xmlns:a16="http://schemas.microsoft.com/office/drawing/2014/main" id="{626DA44A-49B4-488D-A4A3-CB8091747F80}"/>
              </a:ext>
            </a:extLst>
          </p:cNvPr>
          <p:cNvSpPr txBox="1">
            <a:spLocks noChangeArrowheads="1"/>
          </p:cNvSpPr>
          <p:nvPr/>
        </p:nvSpPr>
        <p:spPr bwMode="auto">
          <a:xfrm>
            <a:off x="1858297" y="1074175"/>
            <a:ext cx="8229600" cy="5021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pPr marL="342900" indent="0">
              <a:buNone/>
            </a:pPr>
            <a:r>
              <a:rPr lang="zh-CN" altLang="en-US" dirty="0"/>
              <a:t>1、段落的对齐</a:t>
            </a:r>
          </a:p>
          <a:p>
            <a:pPr marL="342900" indent="0">
              <a:buNone/>
            </a:pPr>
            <a:r>
              <a:rPr lang="zh-CN" altLang="en-US" dirty="0"/>
              <a:t>2、段落的缩进</a:t>
            </a:r>
          </a:p>
          <a:p>
            <a:pPr marL="342900" indent="0">
              <a:buNone/>
            </a:pPr>
            <a:r>
              <a:rPr lang="en-US" altLang="zh-CN" dirty="0"/>
              <a:t>3</a:t>
            </a:r>
            <a:r>
              <a:rPr lang="zh-CN" altLang="en-US" dirty="0"/>
              <a:t>、</a:t>
            </a:r>
            <a:r>
              <a:rPr lang="zh-CN" altLang="zh-CN" dirty="0"/>
              <a:t>段落间距</a:t>
            </a:r>
            <a:endParaRPr lang="zh-CN" altLang="en-US" dirty="0"/>
          </a:p>
          <a:p>
            <a:pPr marL="342900" indent="0">
              <a:buNone/>
            </a:pPr>
            <a:r>
              <a:rPr lang="en-US" altLang="zh-CN" dirty="0"/>
              <a:t>4</a:t>
            </a:r>
            <a:r>
              <a:rPr lang="zh-CN" altLang="en-US" dirty="0"/>
              <a:t>、</a:t>
            </a:r>
            <a:r>
              <a:rPr lang="zh-CN" altLang="zh-CN" dirty="0"/>
              <a:t>段落制表位</a:t>
            </a:r>
            <a:endParaRPr lang="zh-CN" altLang="en-US" dirty="0"/>
          </a:p>
          <a:p>
            <a:pPr marL="342900" indent="0">
              <a:buNone/>
            </a:pPr>
            <a:r>
              <a:rPr lang="en-US" altLang="zh-CN" dirty="0"/>
              <a:t>5</a:t>
            </a:r>
            <a:r>
              <a:rPr lang="zh-CN" altLang="en-US" dirty="0"/>
              <a:t>、</a:t>
            </a:r>
            <a:r>
              <a:rPr lang="zh-CN" altLang="zh-CN" dirty="0"/>
              <a:t>项目符号和编号</a:t>
            </a:r>
            <a:endParaRPr lang="zh-CN" altLang="en-US" dirty="0"/>
          </a:p>
          <a:p>
            <a:pPr marL="342900" indent="0">
              <a:buNone/>
            </a:pPr>
            <a:r>
              <a:rPr lang="en-US" altLang="zh-CN" dirty="0"/>
              <a:t>6</a:t>
            </a:r>
            <a:r>
              <a:rPr lang="zh-CN" altLang="en-US" dirty="0"/>
              <a:t>、“首字下沉”</a:t>
            </a:r>
          </a:p>
          <a:p>
            <a:pPr marL="342900" indent="0">
              <a:buNone/>
            </a:pPr>
            <a:r>
              <a:rPr lang="en-US" altLang="zh-CN" dirty="0"/>
              <a:t>7</a:t>
            </a:r>
            <a:r>
              <a:rPr lang="zh-CN" altLang="en-US" dirty="0"/>
              <a:t>、分栏排版</a:t>
            </a:r>
          </a:p>
          <a:p>
            <a:pPr marL="342900" indent="0">
              <a:buNone/>
            </a:pPr>
            <a:r>
              <a:rPr lang="en-US" altLang="zh-CN" dirty="0"/>
              <a:t>8</a:t>
            </a:r>
            <a:r>
              <a:rPr lang="zh-CN" altLang="en-US" dirty="0"/>
              <a:t>、边框和底纹</a:t>
            </a:r>
          </a:p>
          <a:p>
            <a:pPr marL="342900" indent="0">
              <a:buNone/>
            </a:pPr>
            <a:endParaRPr lang="zh-CN" altLang="zh-CN" dirty="0"/>
          </a:p>
          <a:p>
            <a:pPr marL="342900" indent="0">
              <a:buNone/>
            </a:pPr>
            <a:endParaRPr lang="zh-CN" altLang="zh-CN" dirty="0"/>
          </a:p>
        </p:txBody>
      </p:sp>
      <p:sp>
        <p:nvSpPr>
          <p:cNvPr id="2" name="灯片编号占位符 1">
            <a:extLst>
              <a:ext uri="{FF2B5EF4-FFF2-40B4-BE49-F238E27FC236}">
                <a16:creationId xmlns:a16="http://schemas.microsoft.com/office/drawing/2014/main" id="{B73342A2-2B2A-4C8E-95FD-52D1D7B4D9D9}"/>
              </a:ext>
            </a:extLst>
          </p:cNvPr>
          <p:cNvSpPr>
            <a:spLocks noGrp="1"/>
          </p:cNvSpPr>
          <p:nvPr>
            <p:ph type="sldNum" sz="quarter" idx="10"/>
          </p:nvPr>
        </p:nvSpPr>
        <p:spPr/>
        <p:txBody>
          <a:bodyPr/>
          <a:lstStyle/>
          <a:p>
            <a:pPr>
              <a:defRPr/>
            </a:pPr>
            <a:fld id="{8ED457E9-9426-4530-A133-CE82CAB4E8C5}" type="slidenum">
              <a:rPr lang="zh-CN" altLang="en-US" smtClean="0"/>
              <a:pPr>
                <a:defRPr/>
              </a:pPr>
              <a:t>19</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64399AB0-8A65-4D11-B23A-C7EFF51FD020}"/>
              </a:ext>
            </a:extLst>
          </p:cNvPr>
          <p:cNvSpPr>
            <a:spLocks noGrp="1" noChangeArrowheads="1"/>
          </p:cNvSpPr>
          <p:nvPr>
            <p:ph type="title"/>
          </p:nvPr>
        </p:nvSpPr>
        <p:spPr/>
        <p:txBody>
          <a:bodyPr/>
          <a:lstStyle/>
          <a:p>
            <a:pPr eaLnBrk="1" hangingPunct="1"/>
            <a:r>
              <a:rPr lang="zh-CN" altLang="en-US" dirty="0"/>
              <a:t>第</a:t>
            </a:r>
            <a:r>
              <a:rPr lang="en-US" altLang="zh-CN" dirty="0"/>
              <a:t>4</a:t>
            </a:r>
            <a:r>
              <a:rPr lang="zh-CN" altLang="en-US" dirty="0"/>
              <a:t>章 信息处理机发布</a:t>
            </a:r>
            <a:endParaRPr lang="en-US" altLang="zh-CN" dirty="0"/>
          </a:p>
        </p:txBody>
      </p:sp>
      <p:sp>
        <p:nvSpPr>
          <p:cNvPr id="13315" name="Rectangle 7">
            <a:extLst>
              <a:ext uri="{FF2B5EF4-FFF2-40B4-BE49-F238E27FC236}">
                <a16:creationId xmlns:a16="http://schemas.microsoft.com/office/drawing/2014/main" id="{07F69391-F8EA-4500-81F0-D82AF32D1697}"/>
              </a:ext>
            </a:extLst>
          </p:cNvPr>
          <p:cNvSpPr>
            <a:spLocks noGrp="1" noChangeArrowheads="1"/>
          </p:cNvSpPr>
          <p:nvPr>
            <p:ph idx="1"/>
          </p:nvPr>
        </p:nvSpPr>
        <p:spPr>
          <a:xfrm>
            <a:off x="1445342" y="1154983"/>
            <a:ext cx="8908026" cy="3338359"/>
          </a:xfrm>
        </p:spPr>
        <p:txBody>
          <a:bodyPr/>
          <a:lstStyle/>
          <a:p>
            <a:pPr marL="0" indent="0" eaLnBrk="1" hangingPunct="1">
              <a:lnSpc>
                <a:spcPct val="90000"/>
              </a:lnSpc>
              <a:buNone/>
            </a:pPr>
            <a:r>
              <a:rPr lang="zh-CN" altLang="en-US" sz="3600" dirty="0">
                <a:latin typeface="宋体" panose="02010600030101010101" pitchFamily="2" charset="-122"/>
              </a:rPr>
              <a:t>本章学习目标</a:t>
            </a:r>
          </a:p>
          <a:p>
            <a:pPr marL="0" indent="0" eaLnBrk="1" hangingPunct="1">
              <a:lnSpc>
                <a:spcPct val="90000"/>
              </a:lnSpc>
              <a:buNone/>
            </a:pPr>
            <a:r>
              <a:rPr lang="en-US" altLang="zh-CN" sz="3600" dirty="0">
                <a:latin typeface="宋体" panose="02010600030101010101" pitchFamily="2" charset="-122"/>
              </a:rPr>
              <a:t>4.1 </a:t>
            </a:r>
            <a:r>
              <a:rPr lang="zh-CN" altLang="en-US" sz="3600" dirty="0">
                <a:latin typeface="宋体" panose="02010600030101010101" pitchFamily="2" charset="-122"/>
              </a:rPr>
              <a:t>办公软件概述</a:t>
            </a:r>
          </a:p>
          <a:p>
            <a:pPr marL="0" indent="0" eaLnBrk="1" hangingPunct="1">
              <a:lnSpc>
                <a:spcPct val="90000"/>
              </a:lnSpc>
              <a:buNone/>
            </a:pPr>
            <a:r>
              <a:rPr lang="en-US" altLang="zh-CN" sz="3600" dirty="0">
                <a:latin typeface="宋体" panose="02010600030101010101" pitchFamily="2" charset="-122"/>
              </a:rPr>
              <a:t>4.2 </a:t>
            </a:r>
            <a:r>
              <a:rPr lang="zh-CN" altLang="en-US" sz="3600" dirty="0">
                <a:latin typeface="宋体" panose="02010600030101010101" pitchFamily="2" charset="-122"/>
              </a:rPr>
              <a:t>基于</a:t>
            </a:r>
            <a:r>
              <a:rPr lang="en-US" altLang="zh-CN" sz="3600" dirty="0">
                <a:latin typeface="宋体" panose="02010600030101010101" pitchFamily="2" charset="-122"/>
              </a:rPr>
              <a:t>Word</a:t>
            </a:r>
            <a:r>
              <a:rPr lang="zh-CN" altLang="en-US" sz="3600" dirty="0">
                <a:latin typeface="宋体" panose="02010600030101010101" pitchFamily="2" charset="-122"/>
              </a:rPr>
              <a:t>的文字编辑处理</a:t>
            </a:r>
            <a:endParaRPr lang="en-US" altLang="zh-CN" sz="3600" dirty="0">
              <a:latin typeface="宋体" panose="02010600030101010101" pitchFamily="2" charset="-122"/>
            </a:endParaRPr>
          </a:p>
          <a:p>
            <a:pPr marL="0" indent="0" eaLnBrk="1" hangingPunct="1">
              <a:lnSpc>
                <a:spcPct val="90000"/>
              </a:lnSpc>
              <a:buNone/>
            </a:pPr>
            <a:r>
              <a:rPr lang="en-US" altLang="zh-CN" sz="3600" dirty="0">
                <a:latin typeface="宋体" panose="02010600030101010101" pitchFamily="2" charset="-122"/>
              </a:rPr>
              <a:t>4.3 </a:t>
            </a:r>
            <a:r>
              <a:rPr lang="zh-CN" altLang="en-US" sz="3600" dirty="0">
                <a:latin typeface="宋体" panose="02010600030101010101" pitchFamily="2" charset="-122"/>
              </a:rPr>
              <a:t>制作演示文稿发布信息</a:t>
            </a:r>
          </a:p>
        </p:txBody>
      </p:sp>
      <p:sp>
        <p:nvSpPr>
          <p:cNvPr id="2" name="灯片编号占位符 1">
            <a:extLst>
              <a:ext uri="{FF2B5EF4-FFF2-40B4-BE49-F238E27FC236}">
                <a16:creationId xmlns:a16="http://schemas.microsoft.com/office/drawing/2014/main" id="{51D5B84A-BA56-4127-A020-AA4180085F90}"/>
              </a:ext>
            </a:extLst>
          </p:cNvPr>
          <p:cNvSpPr>
            <a:spLocks noGrp="1"/>
          </p:cNvSpPr>
          <p:nvPr>
            <p:ph type="sldNum" sz="quarter" idx="10"/>
          </p:nvPr>
        </p:nvSpPr>
        <p:spPr/>
        <p:txBody>
          <a:bodyPr/>
          <a:lstStyle/>
          <a:p>
            <a:pPr>
              <a:defRPr/>
            </a:pPr>
            <a:fld id="{475B3ED4-0E10-409F-A096-FDE93D218505}" type="slidenum">
              <a:rPr lang="zh-CN" altLang="en-US" smtClean="0"/>
              <a:pPr>
                <a:defRPr/>
              </a:pPr>
              <a:t>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1A146FA-746B-413E-96A0-27391B55C845}"/>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4  Word</a:t>
            </a:r>
            <a:r>
              <a:rPr lang="zh-CN" altLang="zh-CN" dirty="0">
                <a:solidFill>
                  <a:schemeClr val="tx1"/>
                </a:solidFill>
                <a:latin typeface="宋体" panose="02010600030101010101" pitchFamily="2" charset="-122"/>
              </a:rPr>
              <a:t>的模板与样式</a:t>
            </a:r>
          </a:p>
        </p:txBody>
      </p:sp>
      <p:sp>
        <p:nvSpPr>
          <p:cNvPr id="31747" name="Rectangle 3">
            <a:extLst>
              <a:ext uri="{FF2B5EF4-FFF2-40B4-BE49-F238E27FC236}">
                <a16:creationId xmlns:a16="http://schemas.microsoft.com/office/drawing/2014/main" id="{AFB6A79A-24F3-4C7D-9BEA-69E198D54A77}"/>
              </a:ext>
            </a:extLst>
          </p:cNvPr>
          <p:cNvSpPr>
            <a:spLocks noGrp="1" noChangeArrowheads="1"/>
          </p:cNvSpPr>
          <p:nvPr>
            <p:ph idx="1"/>
          </p:nvPr>
        </p:nvSpPr>
        <p:spPr>
          <a:xfrm>
            <a:off x="1093788" y="1217666"/>
            <a:ext cx="7594600" cy="186966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1</a:t>
            </a:r>
            <a:r>
              <a:rPr lang="zh-CN" altLang="en-US" sz="3600" kern="1200" dirty="0">
                <a:latin typeface="宋体" panose="02010600030101010101" pitchFamily="2" charset="-122"/>
              </a:rPr>
              <a:t>）</a:t>
            </a:r>
            <a:r>
              <a:rPr lang="zh-CN" altLang="zh-CN" sz="3600" kern="1200" dirty="0">
                <a:latin typeface="宋体" panose="02010600030101010101" pitchFamily="2" charset="-122"/>
              </a:rPr>
              <a:t>样式和样式库的建立与使用</a:t>
            </a:r>
            <a:endParaRPr lang="en-US" altLang="zh-CN" sz="3600" kern="1200" dirty="0">
              <a:latin typeface="宋体" panose="02010600030101010101" pitchFamily="2" charset="-122"/>
            </a:endParaRPr>
          </a:p>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2</a:t>
            </a:r>
            <a:r>
              <a:rPr lang="zh-CN" altLang="en-US" sz="3600" kern="1200" dirty="0">
                <a:latin typeface="宋体" panose="02010600030101010101" pitchFamily="2" charset="-122"/>
              </a:rPr>
              <a:t>）</a:t>
            </a:r>
            <a:r>
              <a:rPr lang="zh-CN" altLang="zh-CN" sz="3600" kern="1200" dirty="0">
                <a:latin typeface="宋体" panose="02010600030101010101" pitchFamily="2" charset="-122"/>
              </a:rPr>
              <a:t>模板</a:t>
            </a:r>
            <a:endParaRPr lang="en-US" altLang="zh-CN" sz="3600" kern="1200" dirty="0">
              <a:latin typeface="宋体" panose="02010600030101010101" pitchFamily="2" charset="-122"/>
            </a:endParaRPr>
          </a:p>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3</a:t>
            </a:r>
            <a:r>
              <a:rPr lang="zh-CN" altLang="en-US" sz="3600" kern="1200" dirty="0">
                <a:latin typeface="宋体" panose="02010600030101010101" pitchFamily="2" charset="-122"/>
              </a:rPr>
              <a:t>）</a:t>
            </a:r>
            <a:r>
              <a:rPr lang="zh-CN" altLang="zh-CN" sz="3600" kern="1200" dirty="0">
                <a:latin typeface="宋体" panose="02010600030101010101" pitchFamily="2" charset="-122"/>
              </a:rPr>
              <a:t>格式刷</a:t>
            </a:r>
          </a:p>
          <a:p>
            <a:pPr marL="342900" indent="0" eaLnBrk="1" hangingPunct="1">
              <a:lnSpc>
                <a:spcPct val="90000"/>
              </a:lnSpc>
              <a:buNone/>
            </a:pPr>
            <a:endParaRPr lang="zh-CN" altLang="zh-CN" sz="3600" kern="1200" dirty="0">
              <a:latin typeface="宋体" panose="02010600030101010101" pitchFamily="2" charset="-122"/>
            </a:endParaRPr>
          </a:p>
          <a:p>
            <a:pPr marL="342900" indent="0" eaLnBrk="1" hangingPunct="1">
              <a:lnSpc>
                <a:spcPct val="90000"/>
              </a:lnSpc>
              <a:buNone/>
            </a:pPr>
            <a:endParaRPr lang="zh-CN" altLang="zh-CN" sz="3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36EB4747-5D37-43D8-B9CC-C0D7227F17F4}"/>
              </a:ext>
            </a:extLst>
          </p:cNvPr>
          <p:cNvSpPr>
            <a:spLocks noGrp="1"/>
          </p:cNvSpPr>
          <p:nvPr>
            <p:ph type="sldNum" sz="quarter" idx="10"/>
          </p:nvPr>
        </p:nvSpPr>
        <p:spPr/>
        <p:txBody>
          <a:bodyPr/>
          <a:lstStyle/>
          <a:p>
            <a:pPr>
              <a:defRPr/>
            </a:pPr>
            <a:fld id="{475B3ED4-0E10-409F-A096-FDE93D218505}" type="slidenum">
              <a:rPr lang="zh-CN" altLang="en-US" smtClean="0"/>
              <a:pPr>
                <a:defRPr/>
              </a:pPr>
              <a:t>20</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E947B57B-3276-4480-9466-E9B1C1F5CB85}"/>
              </a:ext>
            </a:extLst>
          </p:cNvPr>
          <p:cNvSpPr>
            <a:spLocks noGrp="1" noChangeArrowheads="1"/>
          </p:cNvSpPr>
          <p:nvPr>
            <p:ph type="title"/>
          </p:nvPr>
        </p:nvSpPr>
        <p:spPr/>
        <p:txBody>
          <a:bodyPr/>
          <a:lstStyle/>
          <a:p>
            <a:pPr eaLnBrk="1" hangingPunct="1"/>
            <a:r>
              <a:rPr lang="en-US" altLang="zh-CN">
                <a:solidFill>
                  <a:schemeClr val="tx1"/>
                </a:solidFill>
                <a:latin typeface="宋体" panose="02010600030101010101" pitchFamily="2" charset="-122"/>
              </a:rPr>
              <a:t>1</a:t>
            </a:r>
            <a:r>
              <a:rPr lang="zh-CN" altLang="en-US">
                <a:solidFill>
                  <a:schemeClr val="tx1"/>
                </a:solidFill>
                <a:latin typeface="宋体" panose="02010600030101010101" pitchFamily="2" charset="-122"/>
              </a:rPr>
              <a:t>、</a:t>
            </a:r>
            <a:r>
              <a:rPr lang="zh-CN" altLang="zh-CN">
                <a:solidFill>
                  <a:schemeClr val="tx1"/>
                </a:solidFill>
                <a:latin typeface="宋体" panose="02010600030101010101" pitchFamily="2" charset="-122"/>
              </a:rPr>
              <a:t>样式和样式库的建立与使用</a:t>
            </a:r>
            <a:endParaRPr lang="en-US" altLang="zh-CN">
              <a:solidFill>
                <a:schemeClr val="tx1"/>
              </a:solidFill>
              <a:latin typeface="宋体" panose="02010600030101010101" pitchFamily="2" charset="-122"/>
            </a:endParaRPr>
          </a:p>
        </p:txBody>
      </p:sp>
      <p:sp>
        <p:nvSpPr>
          <p:cNvPr id="459779" name="Rectangle 3">
            <a:extLst>
              <a:ext uri="{FF2B5EF4-FFF2-40B4-BE49-F238E27FC236}">
                <a16:creationId xmlns:a16="http://schemas.microsoft.com/office/drawing/2014/main" id="{540929E0-B736-4AC5-8DE5-AB5F3D4A38B0}"/>
              </a:ext>
            </a:extLst>
          </p:cNvPr>
          <p:cNvSpPr>
            <a:spLocks noGrp="1" noChangeArrowheads="1"/>
          </p:cNvSpPr>
          <p:nvPr>
            <p:ph idx="1"/>
          </p:nvPr>
        </p:nvSpPr>
        <p:spPr>
          <a:xfrm>
            <a:off x="609600" y="1076326"/>
            <a:ext cx="10972800" cy="397745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4013" indent="717550" eaLnBrk="1" hangingPunct="1">
              <a:lnSpc>
                <a:spcPct val="90000"/>
              </a:lnSpc>
              <a:buNone/>
            </a:pPr>
            <a:r>
              <a:rPr lang="zh-CN" altLang="en-US" sz="3200" kern="1200" dirty="0">
                <a:latin typeface="宋体" panose="02010600030101010101" pitchFamily="2" charset="-122"/>
              </a:rPr>
              <a:t>样式是一组针对字符或段落的格式指令，</a:t>
            </a:r>
            <a:r>
              <a:rPr lang="en-US" altLang="zh-CN" sz="3200" kern="1200" dirty="0">
                <a:latin typeface="宋体" panose="02010600030101010101" pitchFamily="2" charset="-122"/>
              </a:rPr>
              <a:t>Word</a:t>
            </a:r>
            <a:r>
              <a:rPr lang="zh-CN" altLang="zh-CN" sz="3200" kern="1200" dirty="0">
                <a:latin typeface="宋体" panose="02010600030101010101" pitchFamily="2" charset="-122"/>
              </a:rPr>
              <a:t>预定义了标准样式，如果用户有特殊要求，也可根据需要修改标准样式或重新定制样式</a:t>
            </a:r>
            <a:endParaRPr lang="en-US" altLang="zh-CN" sz="3200" kern="1200" dirty="0">
              <a:latin typeface="宋体" panose="02010600030101010101" pitchFamily="2" charset="-122"/>
            </a:endParaRPr>
          </a:p>
          <a:p>
            <a:pPr marL="342900" indent="0" eaLnBrk="1" hangingPunct="1">
              <a:lnSpc>
                <a:spcPct val="90000"/>
              </a:lnSpc>
              <a:buNone/>
            </a:pPr>
            <a:r>
              <a:rPr lang="zh-CN" altLang="zh-CN" sz="3200" kern="1200" dirty="0">
                <a:latin typeface="宋体" panose="02010600030101010101" pitchFamily="2" charset="-122"/>
              </a:rPr>
              <a:t>（</a:t>
            </a:r>
            <a:r>
              <a:rPr lang="en-US" altLang="zh-CN" sz="3200" kern="1200" dirty="0">
                <a:latin typeface="宋体" panose="02010600030101010101" pitchFamily="2" charset="-122"/>
              </a:rPr>
              <a:t>1</a:t>
            </a:r>
            <a:r>
              <a:rPr lang="zh-CN" altLang="zh-CN" sz="3200" kern="1200" dirty="0">
                <a:latin typeface="宋体" panose="02010600030101010101" pitchFamily="2" charset="-122"/>
              </a:rPr>
              <a:t>）样式的应用</a:t>
            </a:r>
            <a:endParaRPr lang="en-US" altLang="zh-CN" sz="3200" kern="1200" dirty="0">
              <a:latin typeface="宋体" panose="02010600030101010101" pitchFamily="2" charset="-122"/>
            </a:endParaRP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在“开始”选项卡“样式”功能区快速样式库中选择合适的样式</a:t>
            </a:r>
            <a:r>
              <a:rPr lang="zh-CN" altLang="en-US" sz="3200" kern="1200" dirty="0">
                <a:latin typeface="宋体" panose="02010600030101010101" pitchFamily="2" charset="-122"/>
              </a:rPr>
              <a:t>。也</a:t>
            </a:r>
            <a:r>
              <a:rPr lang="zh-CN" altLang="zh-CN" sz="3200" kern="1200" dirty="0">
                <a:latin typeface="宋体" panose="02010600030101010101" pitchFamily="2" charset="-122"/>
              </a:rPr>
              <a:t>可以单击其右侧滚动条的向下箭头展开快速样式库中的其它样式</a:t>
            </a:r>
            <a:r>
              <a:rPr lang="zh-CN" altLang="en-US" sz="3200" kern="1200" dirty="0">
                <a:latin typeface="宋体" panose="02010600030101010101" pitchFamily="2" charset="-122"/>
              </a:rPr>
              <a:t>进行选择</a:t>
            </a:r>
            <a:r>
              <a:rPr lang="zh-CN" altLang="zh-CN" sz="3200" kern="1200" dirty="0">
                <a:latin typeface="宋体" panose="02010600030101010101" pitchFamily="2" charset="-122"/>
              </a:rPr>
              <a:t>。</a:t>
            </a:r>
          </a:p>
          <a:p>
            <a:pPr eaLnBrk="1" hangingPunct="1">
              <a:lnSpc>
                <a:spcPct val="90000"/>
              </a:lnSpc>
            </a:pPr>
            <a:endParaRPr lang="zh-CN" altLang="en-US" sz="32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70635004-9331-4FC0-8703-5A00D4C5AB39}"/>
              </a:ext>
            </a:extLst>
          </p:cNvPr>
          <p:cNvSpPr>
            <a:spLocks noGrp="1"/>
          </p:cNvSpPr>
          <p:nvPr>
            <p:ph type="sldNum" sz="quarter" idx="10"/>
          </p:nvPr>
        </p:nvSpPr>
        <p:spPr/>
        <p:txBody>
          <a:bodyPr/>
          <a:lstStyle/>
          <a:p>
            <a:pPr>
              <a:defRPr/>
            </a:pPr>
            <a:fld id="{475B3ED4-0E10-409F-A096-FDE93D218505}" type="slidenum">
              <a:rPr lang="zh-CN" altLang="en-US" smtClean="0"/>
              <a:pPr>
                <a:defRPr/>
              </a:pPr>
              <a:t>21</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04AC6C68-078C-4DF1-9E8F-F087DB63C961}"/>
              </a:ext>
            </a:extLst>
          </p:cNvPr>
          <p:cNvSpPr>
            <a:spLocks noGrp="1" noChangeArrowheads="1"/>
          </p:cNvSpPr>
          <p:nvPr>
            <p:ph type="title"/>
          </p:nvPr>
        </p:nvSpPr>
        <p:spPr/>
        <p:txBody>
          <a:bodyPr/>
          <a:lstStyle/>
          <a:p>
            <a:pPr eaLnBrk="1" hangingPunct="1"/>
            <a:r>
              <a:rPr lang="en-US" altLang="zh-CN" sz="3400">
                <a:latin typeface="宋体" panose="02010600030101010101" pitchFamily="2" charset="-122"/>
              </a:rPr>
              <a:t>1</a:t>
            </a:r>
            <a:r>
              <a:rPr lang="zh-CN" altLang="en-US" sz="3400">
                <a:latin typeface="宋体" panose="02010600030101010101" pitchFamily="2" charset="-122"/>
              </a:rPr>
              <a:t>、</a:t>
            </a:r>
            <a:r>
              <a:rPr lang="zh-CN" altLang="zh-CN" sz="3400">
                <a:latin typeface="宋体" panose="02010600030101010101" pitchFamily="2" charset="-122"/>
              </a:rPr>
              <a:t>样式和样式库的建立与使用</a:t>
            </a:r>
            <a:r>
              <a:rPr lang="zh-CN" altLang="en-US" sz="3400">
                <a:latin typeface="宋体" panose="02010600030101010101" pitchFamily="2" charset="-122"/>
              </a:rPr>
              <a:t>（续）</a:t>
            </a:r>
            <a:endParaRPr lang="en-US" altLang="zh-CN" sz="3400">
              <a:latin typeface="宋体" panose="02010600030101010101" pitchFamily="2" charset="-122"/>
            </a:endParaRPr>
          </a:p>
        </p:txBody>
      </p:sp>
      <p:sp>
        <p:nvSpPr>
          <p:cNvPr id="33795" name="Rectangle 3">
            <a:extLst>
              <a:ext uri="{FF2B5EF4-FFF2-40B4-BE49-F238E27FC236}">
                <a16:creationId xmlns:a16="http://schemas.microsoft.com/office/drawing/2014/main" id="{63D35F64-8BDD-4495-8EFE-4CAA506EE1F5}"/>
              </a:ext>
            </a:extLst>
          </p:cNvPr>
          <p:cNvSpPr>
            <a:spLocks noGrp="1" noChangeArrowheads="1"/>
          </p:cNvSpPr>
          <p:nvPr>
            <p:ph idx="1"/>
          </p:nvPr>
        </p:nvSpPr>
        <p:spPr>
          <a:xfrm>
            <a:off x="609600" y="1076326"/>
            <a:ext cx="10972800" cy="268943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zh-CN" sz="3600" kern="1200" dirty="0">
                <a:latin typeface="宋体" panose="02010600030101010101" pitchFamily="2" charset="-122"/>
              </a:rPr>
              <a:t>（</a:t>
            </a:r>
            <a:r>
              <a:rPr lang="en-US" altLang="zh-CN" sz="3600" kern="1200" dirty="0">
                <a:latin typeface="宋体" panose="02010600030101010101" pitchFamily="2" charset="-122"/>
              </a:rPr>
              <a:t>2</a:t>
            </a:r>
            <a:r>
              <a:rPr lang="zh-CN" altLang="zh-CN" sz="3600" kern="1200" dirty="0">
                <a:latin typeface="宋体" panose="02010600030101010101" pitchFamily="2" charset="-122"/>
              </a:rPr>
              <a:t>）样式的创建</a:t>
            </a:r>
            <a:endParaRPr lang="en-US" altLang="zh-CN" sz="3600" kern="1200" dirty="0">
              <a:latin typeface="宋体" panose="02010600030101010101" pitchFamily="2" charset="-122"/>
            </a:endParaRPr>
          </a:p>
          <a:p>
            <a:pPr marL="1371600" indent="-571500" eaLnBrk="1" hangingPunct="1">
              <a:lnSpc>
                <a:spcPct val="90000"/>
              </a:lnSpc>
              <a:buFont typeface="Wingdings" panose="05000000000000000000" pitchFamily="2" charset="2"/>
              <a:buChar char="Ø"/>
            </a:pPr>
            <a:r>
              <a:rPr lang="zh-CN" altLang="zh-CN" sz="3600" kern="1200" dirty="0">
                <a:latin typeface="宋体" panose="02010600030101010101" pitchFamily="2" charset="-122"/>
              </a:rPr>
              <a:t>单击“开始”选项卡“样式”功能区右侧滚动条的向下箭头后，在展开的下拉列表中单击“</a:t>
            </a:r>
            <a:r>
              <a:rPr lang="zh-CN" altLang="en-US" sz="3600" kern="1200" dirty="0">
                <a:latin typeface="宋体" panose="02010600030101010101" pitchFamily="2" charset="-122"/>
              </a:rPr>
              <a:t>新建样式</a:t>
            </a:r>
            <a:r>
              <a:rPr lang="zh-CN" altLang="zh-CN" sz="3600" kern="1200" dirty="0">
                <a:latin typeface="宋体" panose="02010600030101010101" pitchFamily="2" charset="-122"/>
              </a:rPr>
              <a:t>”命令，在弹出的对话框中给样式起名保存。</a:t>
            </a:r>
            <a:endParaRPr lang="en-US" altLang="zh-CN" sz="3600" kern="1200" dirty="0">
              <a:latin typeface="宋体" panose="02010600030101010101" pitchFamily="2" charset="-122"/>
            </a:endParaRPr>
          </a:p>
          <a:p>
            <a:pPr eaLnBrk="1" hangingPunct="1">
              <a:lnSpc>
                <a:spcPct val="90000"/>
              </a:lnSpc>
            </a:pPr>
            <a:endParaRPr lang="zh-CN" altLang="en-US" sz="3600" kern="1200" dirty="0">
              <a:latin typeface="宋体" panose="02010600030101010101" pitchFamily="2" charset="-122"/>
            </a:endParaRPr>
          </a:p>
        </p:txBody>
      </p:sp>
      <p:pic>
        <p:nvPicPr>
          <p:cNvPr id="33797" name="图片 6">
            <a:extLst>
              <a:ext uri="{FF2B5EF4-FFF2-40B4-BE49-F238E27FC236}">
                <a16:creationId xmlns:a16="http://schemas.microsoft.com/office/drawing/2014/main" id="{6F18E543-0B37-40D9-A63C-7203FBDC93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56726" y="3765756"/>
            <a:ext cx="4248150"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a:extLst>
              <a:ext uri="{FF2B5EF4-FFF2-40B4-BE49-F238E27FC236}">
                <a16:creationId xmlns:a16="http://schemas.microsoft.com/office/drawing/2014/main" id="{64AD7A32-A751-4CA9-8379-B293146CCCEE}"/>
              </a:ext>
            </a:extLst>
          </p:cNvPr>
          <p:cNvSpPr>
            <a:spLocks noGrp="1"/>
          </p:cNvSpPr>
          <p:nvPr>
            <p:ph type="sldNum" sz="quarter" idx="10"/>
          </p:nvPr>
        </p:nvSpPr>
        <p:spPr/>
        <p:txBody>
          <a:bodyPr/>
          <a:lstStyle/>
          <a:p>
            <a:pPr>
              <a:defRPr/>
            </a:pPr>
            <a:fld id="{475B3ED4-0E10-409F-A096-FDE93D218505}" type="slidenum">
              <a:rPr lang="zh-CN" altLang="en-US" smtClean="0"/>
              <a:pPr>
                <a:defRPr/>
              </a:pPr>
              <a:t>22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08F11D5-11AE-45CF-A277-5A6E3709AAD2}"/>
              </a:ext>
            </a:extLst>
          </p:cNvPr>
          <p:cNvSpPr>
            <a:spLocks noGrp="1" noChangeArrowheads="1"/>
          </p:cNvSpPr>
          <p:nvPr>
            <p:ph type="title"/>
          </p:nvPr>
        </p:nvSpPr>
        <p:spPr>
          <a:xfrm>
            <a:off x="773112" y="323545"/>
            <a:ext cx="9118139" cy="502366"/>
          </a:xfrm>
        </p:spPr>
        <p:txBody>
          <a:bodyPr/>
          <a:lstStyle/>
          <a:p>
            <a:pPr eaLnBrk="1" hangingPunct="1"/>
            <a:r>
              <a:rPr lang="en-US" altLang="zh-CN">
                <a:solidFill>
                  <a:schemeClr val="tx1"/>
                </a:solidFill>
                <a:latin typeface="宋体" panose="02010600030101010101" pitchFamily="2" charset="-122"/>
              </a:rPr>
              <a:t>2</a:t>
            </a:r>
            <a:r>
              <a:rPr lang="zh-CN" altLang="en-US">
                <a:solidFill>
                  <a:schemeClr val="tx1"/>
                </a:solidFill>
                <a:latin typeface="宋体" panose="02010600030101010101" pitchFamily="2" charset="-122"/>
              </a:rPr>
              <a:t>、</a:t>
            </a:r>
            <a:r>
              <a:rPr lang="zh-CN" altLang="zh-CN">
                <a:solidFill>
                  <a:schemeClr val="tx1"/>
                </a:solidFill>
                <a:latin typeface="宋体" panose="02010600030101010101" pitchFamily="2" charset="-122"/>
              </a:rPr>
              <a:t>模板</a:t>
            </a:r>
          </a:p>
        </p:txBody>
      </p:sp>
      <p:sp>
        <p:nvSpPr>
          <p:cNvPr id="34819" name="Rectangle 3">
            <a:extLst>
              <a:ext uri="{FF2B5EF4-FFF2-40B4-BE49-F238E27FC236}">
                <a16:creationId xmlns:a16="http://schemas.microsoft.com/office/drawing/2014/main" id="{DEB6E936-AB83-42A4-B5F5-8C5430B48D8D}"/>
              </a:ext>
            </a:extLst>
          </p:cNvPr>
          <p:cNvSpPr>
            <a:spLocks noGrp="1" noChangeArrowheads="1"/>
          </p:cNvSpPr>
          <p:nvPr>
            <p:ph idx="1"/>
          </p:nvPr>
        </p:nvSpPr>
        <p:spPr>
          <a:xfrm>
            <a:off x="773113" y="1119700"/>
            <a:ext cx="9865390" cy="4267200"/>
          </a:xfrm>
        </p:spPr>
        <p:txBody>
          <a:bodyPr/>
          <a:lstStyle/>
          <a:p>
            <a:pPr eaLnBrk="1" hangingPunct="1">
              <a:lnSpc>
                <a:spcPct val="90000"/>
              </a:lnSpc>
              <a:buFont typeface="Wingdings" panose="05000000000000000000" pitchFamily="2" charset="2"/>
              <a:buNone/>
            </a:pPr>
            <a:r>
              <a:rPr lang="en-US" altLang="zh-CN" sz="2800" dirty="0"/>
              <a:t>          </a:t>
            </a:r>
            <a:r>
              <a:rPr lang="zh-CN" altLang="zh-CN" sz="2800" dirty="0">
                <a:latin typeface="宋体" panose="02010600030101010101" pitchFamily="2" charset="-122"/>
              </a:rPr>
              <a:t>模板是</a:t>
            </a:r>
            <a:r>
              <a:rPr lang="en-US" altLang="zh-CN" sz="2800" dirty="0">
                <a:latin typeface="宋体" panose="02010600030101010101" pitchFamily="2" charset="-122"/>
              </a:rPr>
              <a:t>Word</a:t>
            </a:r>
            <a:r>
              <a:rPr lang="zh-CN" altLang="zh-CN" sz="2800" dirty="0">
                <a:latin typeface="宋体" panose="02010600030101010101" pitchFamily="2" charset="-122"/>
              </a:rPr>
              <a:t>中采用</a:t>
            </a:r>
            <a:r>
              <a:rPr lang="en-US" altLang="zh-CN" sz="2800" dirty="0">
                <a:latin typeface="宋体" panose="02010600030101010101" pitchFamily="2" charset="-122"/>
              </a:rPr>
              <a:t>*.</a:t>
            </a:r>
            <a:r>
              <a:rPr lang="en-US" altLang="zh-CN" sz="2800" dirty="0" err="1">
                <a:latin typeface="宋体" panose="02010600030101010101" pitchFamily="2" charset="-122"/>
              </a:rPr>
              <a:t>dotx</a:t>
            </a:r>
            <a:r>
              <a:rPr lang="zh-CN" altLang="zh-CN" sz="2800" dirty="0">
                <a:latin typeface="宋体" panose="02010600030101010101" pitchFamily="2" charset="-122"/>
              </a:rPr>
              <a:t>为扩展名的特殊文档，它由多个特定的样式组合而成，能为用户提供一种预先设置好的最终文档外观框架。</a:t>
            </a:r>
            <a:endParaRPr lang="en-US" altLang="zh-CN" sz="2800" dirty="0">
              <a:latin typeface="宋体" panose="02010600030101010101" pitchFamily="2" charset="-122"/>
            </a:endParaRPr>
          </a:p>
          <a:p>
            <a:pPr algn="just" eaLnBrk="1" hangingPunct="1">
              <a:lnSpc>
                <a:spcPct val="90000"/>
              </a:lnSpc>
              <a:spcBef>
                <a:spcPct val="50000"/>
              </a:spcBef>
            </a:pPr>
            <a:r>
              <a:rPr kumimoji="1" lang="zh-CN" altLang="en-US" sz="2800" dirty="0">
                <a:latin typeface="宋体" panose="02010600030101010101" pitchFamily="2" charset="-122"/>
              </a:rPr>
              <a:t>使用系统内置的模板创建文件</a:t>
            </a:r>
          </a:p>
          <a:p>
            <a:pPr algn="just" eaLnBrk="1" hangingPunct="1">
              <a:lnSpc>
                <a:spcPct val="90000"/>
              </a:lnSpc>
              <a:spcBef>
                <a:spcPct val="50000"/>
              </a:spcBef>
              <a:buFont typeface="Wingdings" panose="05000000000000000000" pitchFamily="2" charset="2"/>
              <a:buNone/>
            </a:pPr>
            <a:r>
              <a:rPr kumimoji="1" lang="zh-CN" altLang="en-US" sz="2800" dirty="0">
                <a:latin typeface="宋体" panose="02010600030101010101" pitchFamily="2" charset="-122"/>
              </a:rPr>
              <a:t>     “文件”</a:t>
            </a:r>
            <a:r>
              <a:rPr kumimoji="1" lang="en-US" altLang="zh-CN" sz="2800" dirty="0">
                <a:latin typeface="宋体" panose="02010600030101010101" pitchFamily="2" charset="-122"/>
              </a:rPr>
              <a:t>/</a:t>
            </a:r>
            <a:r>
              <a:rPr kumimoji="1" lang="zh-CN" altLang="en-US" sz="2800" dirty="0">
                <a:latin typeface="宋体" panose="02010600030101010101" pitchFamily="2" charset="-122"/>
              </a:rPr>
              <a:t>“新建”命令</a:t>
            </a:r>
            <a:endParaRPr lang="en-US" altLang="zh-CN" sz="2800" dirty="0">
              <a:latin typeface="宋体" panose="02010600030101010101" pitchFamily="2" charset="-122"/>
            </a:endParaRPr>
          </a:p>
          <a:p>
            <a:pPr eaLnBrk="1" hangingPunct="1">
              <a:lnSpc>
                <a:spcPct val="90000"/>
              </a:lnSpc>
            </a:pPr>
            <a:r>
              <a:rPr lang="zh-CN" altLang="zh-CN" sz="2800" dirty="0">
                <a:latin typeface="宋体" panose="02010600030101010101" pitchFamily="2" charset="-122"/>
              </a:rPr>
              <a:t>将文档存为模板文件</a:t>
            </a:r>
            <a:endParaRPr lang="en-US" altLang="zh-CN" sz="2800" dirty="0">
              <a:latin typeface="宋体" panose="02010600030101010101" pitchFamily="2" charset="-122"/>
            </a:endParaRPr>
          </a:p>
          <a:p>
            <a:pPr eaLnBrk="1" hangingPunct="1">
              <a:lnSpc>
                <a:spcPct val="90000"/>
              </a:lnSpc>
              <a:buFont typeface="Wingdings" panose="05000000000000000000" pitchFamily="2" charset="2"/>
              <a:buNone/>
            </a:pPr>
            <a:r>
              <a:rPr lang="en-US" altLang="zh-CN" sz="2800" dirty="0">
                <a:latin typeface="宋体" panose="02010600030101010101" pitchFamily="2" charset="-122"/>
              </a:rPr>
              <a:t>     </a:t>
            </a:r>
            <a:r>
              <a:rPr lang="zh-CN" altLang="en-US" sz="2800" dirty="0">
                <a:latin typeface="宋体" panose="02010600030101010101" pitchFamily="2" charset="-122"/>
              </a:rPr>
              <a:t>单击</a:t>
            </a:r>
            <a:r>
              <a:rPr lang="zh-CN" altLang="zh-CN" sz="2800" dirty="0">
                <a:latin typeface="宋体" panose="02010600030101010101" pitchFamily="2" charset="-122"/>
              </a:rPr>
              <a:t>“文件”按钮中“另存为”命令，在“另存为”对话框的保存类型下拉列表框中选择“</a:t>
            </a:r>
            <a:r>
              <a:rPr lang="en-US" altLang="zh-CN" sz="2800" dirty="0">
                <a:latin typeface="宋体" panose="02010600030101010101" pitchFamily="2" charset="-122"/>
              </a:rPr>
              <a:t>Word</a:t>
            </a:r>
            <a:r>
              <a:rPr lang="zh-CN" altLang="zh-CN" sz="2800" dirty="0">
                <a:latin typeface="宋体" panose="02010600030101010101" pitchFamily="2" charset="-122"/>
              </a:rPr>
              <a:t>模板</a:t>
            </a:r>
            <a:r>
              <a:rPr lang="en-US" altLang="zh-CN" sz="2800" dirty="0">
                <a:latin typeface="宋体" panose="02010600030101010101" pitchFamily="2" charset="-122"/>
              </a:rPr>
              <a:t>(*.</a:t>
            </a:r>
            <a:r>
              <a:rPr lang="en-US" altLang="zh-CN" sz="2800" dirty="0" err="1">
                <a:latin typeface="宋体" panose="02010600030101010101" pitchFamily="2" charset="-122"/>
              </a:rPr>
              <a:t>dotx</a:t>
            </a:r>
            <a:r>
              <a:rPr lang="en-US" altLang="zh-CN" sz="2800" dirty="0">
                <a:latin typeface="宋体" panose="02010600030101010101" pitchFamily="2" charset="-122"/>
              </a:rPr>
              <a:t>)</a:t>
            </a:r>
            <a:r>
              <a:rPr lang="zh-CN" altLang="zh-CN" sz="2800" dirty="0">
                <a:latin typeface="宋体" panose="02010600030101010101" pitchFamily="2" charset="-122"/>
              </a:rPr>
              <a:t>”。</a:t>
            </a:r>
          </a:p>
        </p:txBody>
      </p:sp>
      <p:sp>
        <p:nvSpPr>
          <p:cNvPr id="2" name="灯片编号占位符 1">
            <a:extLst>
              <a:ext uri="{FF2B5EF4-FFF2-40B4-BE49-F238E27FC236}">
                <a16:creationId xmlns:a16="http://schemas.microsoft.com/office/drawing/2014/main" id="{34C261EA-75A2-46E0-BF18-BD35FD4AE7DC}"/>
              </a:ext>
            </a:extLst>
          </p:cNvPr>
          <p:cNvSpPr>
            <a:spLocks noGrp="1"/>
          </p:cNvSpPr>
          <p:nvPr>
            <p:ph type="sldNum" sz="quarter" idx="10"/>
          </p:nvPr>
        </p:nvSpPr>
        <p:spPr/>
        <p:txBody>
          <a:bodyPr/>
          <a:lstStyle/>
          <a:p>
            <a:pPr>
              <a:defRPr/>
            </a:pPr>
            <a:fld id="{475B3ED4-0E10-409F-A096-FDE93D218505}" type="slidenum">
              <a:rPr lang="zh-CN" altLang="en-US" smtClean="0"/>
              <a:pPr>
                <a:defRPr/>
              </a:pPr>
              <a:t>23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9DEDC96-71E2-4130-8FEE-4543E90F0BE9}"/>
              </a:ext>
            </a:extLst>
          </p:cNvPr>
          <p:cNvSpPr>
            <a:spLocks noGrp="1" noChangeArrowheads="1"/>
          </p:cNvSpPr>
          <p:nvPr>
            <p:ph type="title"/>
          </p:nvPr>
        </p:nvSpPr>
        <p:spPr/>
        <p:txBody>
          <a:bodyPr/>
          <a:lstStyle/>
          <a:p>
            <a:pPr eaLnBrk="1" hangingPunct="1"/>
            <a:r>
              <a:rPr lang="en-US" altLang="zh-CN">
                <a:solidFill>
                  <a:schemeClr val="tx1"/>
                </a:solidFill>
                <a:latin typeface="宋体" panose="02010600030101010101" pitchFamily="2" charset="-122"/>
              </a:rPr>
              <a:t>3</a:t>
            </a:r>
            <a:r>
              <a:rPr lang="zh-CN" altLang="en-US">
                <a:solidFill>
                  <a:schemeClr val="tx1"/>
                </a:solidFill>
                <a:latin typeface="宋体" panose="02010600030101010101" pitchFamily="2" charset="-122"/>
              </a:rPr>
              <a:t>、</a:t>
            </a:r>
            <a:r>
              <a:rPr lang="zh-CN" altLang="zh-CN">
                <a:solidFill>
                  <a:schemeClr val="tx1"/>
                </a:solidFill>
                <a:latin typeface="宋体" panose="02010600030101010101" pitchFamily="2" charset="-122"/>
              </a:rPr>
              <a:t>格式刷</a:t>
            </a:r>
          </a:p>
        </p:txBody>
      </p:sp>
      <p:sp>
        <p:nvSpPr>
          <p:cNvPr id="35843" name="Rectangle 3">
            <a:extLst>
              <a:ext uri="{FF2B5EF4-FFF2-40B4-BE49-F238E27FC236}">
                <a16:creationId xmlns:a16="http://schemas.microsoft.com/office/drawing/2014/main" id="{4D98B2F3-A03B-46BB-8F7D-03702EC23A9F}"/>
              </a:ext>
            </a:extLst>
          </p:cNvPr>
          <p:cNvSpPr>
            <a:spLocks noGrp="1" noChangeArrowheads="1"/>
          </p:cNvSpPr>
          <p:nvPr>
            <p:ph idx="1"/>
          </p:nvPr>
        </p:nvSpPr>
        <p:spPr>
          <a:xfrm>
            <a:off x="1090355" y="1277016"/>
            <a:ext cx="9190295" cy="173165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4013" indent="6350" eaLnBrk="1" hangingPunct="1">
              <a:lnSpc>
                <a:spcPct val="90000"/>
              </a:lnSpc>
            </a:pPr>
            <a:r>
              <a:rPr lang="zh-CN" altLang="zh-CN" sz="3600" kern="1200" dirty="0">
                <a:latin typeface="宋体" panose="02010600030101010101" pitchFamily="2" charset="-122"/>
              </a:rPr>
              <a:t>“开始”选项卡“剪贴板”功能区中的“格式刷”命令</a:t>
            </a:r>
            <a:r>
              <a:rPr lang="zh-CN" altLang="en-US" sz="3600" kern="1200" dirty="0">
                <a:latin typeface="宋体" panose="02010600030101010101" pitchFamily="2" charset="-122"/>
              </a:rPr>
              <a:t>可复制</a:t>
            </a:r>
            <a:r>
              <a:rPr lang="zh-CN" altLang="zh-CN" sz="3600" kern="1200" dirty="0">
                <a:latin typeface="宋体" panose="02010600030101010101" pitchFamily="2" charset="-122"/>
              </a:rPr>
              <a:t>文字</a:t>
            </a:r>
            <a:r>
              <a:rPr lang="zh-CN" altLang="en-US" sz="3600" kern="1200" dirty="0">
                <a:latin typeface="宋体" panose="02010600030101010101" pitchFamily="2" charset="-122"/>
              </a:rPr>
              <a:t>或段落格式。</a:t>
            </a:r>
            <a:endParaRPr lang="en-US" altLang="zh-CN" sz="3600" kern="1200" dirty="0">
              <a:latin typeface="宋体" panose="02010600030101010101" pitchFamily="2" charset="-122"/>
            </a:endParaRPr>
          </a:p>
          <a:p>
            <a:pPr eaLnBrk="1" hangingPunct="1">
              <a:lnSpc>
                <a:spcPct val="90000"/>
              </a:lnSpc>
            </a:pPr>
            <a:endParaRPr lang="zh-CN" altLang="en-US" sz="3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6AA4F3F-1BC9-4A5A-BAE5-15917FDDDECB}"/>
              </a:ext>
            </a:extLst>
          </p:cNvPr>
          <p:cNvSpPr>
            <a:spLocks noGrp="1"/>
          </p:cNvSpPr>
          <p:nvPr>
            <p:ph type="sldNum" sz="quarter" idx="10"/>
          </p:nvPr>
        </p:nvSpPr>
        <p:spPr/>
        <p:txBody>
          <a:bodyPr/>
          <a:lstStyle/>
          <a:p>
            <a:pPr>
              <a:defRPr/>
            </a:pPr>
            <a:fld id="{475B3ED4-0E10-409F-A096-FDE93D218505}" type="slidenum">
              <a:rPr lang="zh-CN" altLang="en-US" smtClean="0"/>
              <a:pPr>
                <a:defRPr/>
              </a:pPr>
              <a:t>24</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DFF533FF-9343-42F1-A298-61EBF76FB8EB}"/>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5  </a:t>
            </a:r>
            <a:r>
              <a:rPr lang="zh-CN" altLang="zh-CN" dirty="0">
                <a:solidFill>
                  <a:schemeClr val="tx1"/>
                </a:solidFill>
                <a:latin typeface="宋体" panose="02010600030101010101" pitchFamily="2" charset="-122"/>
              </a:rPr>
              <a:t>页面排版</a:t>
            </a:r>
          </a:p>
        </p:txBody>
      </p:sp>
      <p:sp>
        <p:nvSpPr>
          <p:cNvPr id="51204" name="Rectangle 3">
            <a:extLst>
              <a:ext uri="{FF2B5EF4-FFF2-40B4-BE49-F238E27FC236}">
                <a16:creationId xmlns:a16="http://schemas.microsoft.com/office/drawing/2014/main" id="{1E8F1CE4-1B13-467D-BAC2-3A7F3F9C4D33}"/>
              </a:ext>
            </a:extLst>
          </p:cNvPr>
          <p:cNvSpPr>
            <a:spLocks noGrp="1" noChangeArrowheads="1"/>
          </p:cNvSpPr>
          <p:nvPr>
            <p:ph idx="1"/>
          </p:nvPr>
        </p:nvSpPr>
        <p:spPr>
          <a:xfrm>
            <a:off x="1060860" y="1343384"/>
            <a:ext cx="8001000" cy="208561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1</a:t>
            </a:r>
            <a:r>
              <a:rPr lang="zh-CN" altLang="en-US" sz="3600" kern="1200" dirty="0">
                <a:latin typeface="宋体" panose="02010600030101010101" pitchFamily="2" charset="-122"/>
              </a:rPr>
              <a:t>）</a:t>
            </a:r>
            <a:r>
              <a:rPr lang="zh-CN" altLang="zh-CN" sz="3600" kern="1200" dirty="0">
                <a:latin typeface="宋体" panose="02010600030101010101" pitchFamily="2" charset="-122"/>
              </a:rPr>
              <a:t>页面设置</a:t>
            </a:r>
            <a:endParaRPr lang="zh-CN" altLang="en-US" sz="3600" kern="1200" dirty="0">
              <a:latin typeface="宋体" panose="02010600030101010101" pitchFamily="2" charset="-122"/>
            </a:endParaRPr>
          </a:p>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2</a:t>
            </a:r>
            <a:r>
              <a:rPr lang="zh-CN" altLang="en-US" sz="3600" kern="1200" dirty="0">
                <a:latin typeface="宋体" panose="02010600030101010101" pitchFamily="2" charset="-122"/>
              </a:rPr>
              <a:t>）</a:t>
            </a:r>
            <a:r>
              <a:rPr lang="zh-CN" altLang="zh-CN" sz="3600" kern="1200" dirty="0">
                <a:latin typeface="宋体" panose="02010600030101010101" pitchFamily="2" charset="-122"/>
              </a:rPr>
              <a:t>页眉和页脚</a:t>
            </a:r>
            <a:endParaRPr lang="zh-CN" altLang="en-US" sz="3600" kern="1200" dirty="0">
              <a:latin typeface="宋体" panose="02010600030101010101" pitchFamily="2" charset="-122"/>
            </a:endParaRPr>
          </a:p>
          <a:p>
            <a:pPr marL="342900" indent="0" eaLnBrk="1" hangingPunct="1">
              <a:lnSpc>
                <a:spcPct val="90000"/>
              </a:lnSpc>
              <a:buNone/>
            </a:pPr>
            <a:r>
              <a:rPr lang="zh-CN" altLang="en-US" sz="3600" kern="1200" dirty="0">
                <a:latin typeface="宋体" panose="02010600030101010101" pitchFamily="2" charset="-122"/>
              </a:rPr>
              <a:t>（</a:t>
            </a:r>
            <a:r>
              <a:rPr lang="en-US" altLang="zh-CN" sz="3600" kern="1200" dirty="0">
                <a:latin typeface="宋体" panose="02010600030101010101" pitchFamily="2" charset="-122"/>
              </a:rPr>
              <a:t>3</a:t>
            </a:r>
            <a:r>
              <a:rPr lang="zh-CN" altLang="en-US" sz="3600" kern="1200" dirty="0">
                <a:latin typeface="宋体" panose="02010600030101010101" pitchFamily="2" charset="-122"/>
              </a:rPr>
              <a:t>）</a:t>
            </a:r>
            <a:r>
              <a:rPr lang="zh-CN" altLang="zh-CN" sz="3600" kern="1200" dirty="0">
                <a:latin typeface="宋体" panose="02010600030101010101" pitchFamily="2" charset="-122"/>
              </a:rPr>
              <a:t>文档背景</a:t>
            </a:r>
            <a:r>
              <a:rPr lang="en-US" altLang="zh-CN" sz="3600" kern="1200" dirty="0">
                <a:latin typeface="宋体" panose="02010600030101010101" pitchFamily="2" charset="-122"/>
              </a:rPr>
              <a:t>       </a:t>
            </a:r>
            <a:endParaRPr lang="zh-CN" altLang="zh-CN" sz="3600" kern="1200" dirty="0">
              <a:latin typeface="宋体" panose="02010600030101010101" pitchFamily="2" charset="-122"/>
            </a:endParaRPr>
          </a:p>
          <a:p>
            <a:pPr marL="342900" indent="0" eaLnBrk="1" hangingPunct="1">
              <a:lnSpc>
                <a:spcPct val="90000"/>
              </a:lnSpc>
              <a:buNone/>
            </a:pPr>
            <a:endParaRPr lang="zh-CN" altLang="en-US" sz="3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A795B754-FDA1-4B11-AF59-BA3075A9D7AD}"/>
              </a:ext>
            </a:extLst>
          </p:cNvPr>
          <p:cNvSpPr>
            <a:spLocks noGrp="1"/>
          </p:cNvSpPr>
          <p:nvPr>
            <p:ph type="sldNum" sz="quarter" idx="10"/>
          </p:nvPr>
        </p:nvSpPr>
        <p:spPr/>
        <p:txBody>
          <a:bodyPr/>
          <a:lstStyle/>
          <a:p>
            <a:pPr>
              <a:defRPr/>
            </a:pPr>
            <a:fld id="{475B3ED4-0E10-409F-A096-FDE93D218505}" type="slidenum">
              <a:rPr lang="zh-CN" altLang="en-US" smtClean="0"/>
              <a:pPr>
                <a:defRPr/>
              </a:pPr>
              <a:t>25</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BAFD48-4B4F-440F-A4D5-FB55F5E9BE66}"/>
              </a:ext>
            </a:extLst>
          </p:cNvPr>
          <p:cNvSpPr>
            <a:spLocks noGrp="1"/>
          </p:cNvSpPr>
          <p:nvPr>
            <p:ph type="title"/>
          </p:nvPr>
        </p:nvSpPr>
        <p:spPr/>
        <p:txBody>
          <a:bodyPr/>
          <a:lstStyle/>
          <a:p>
            <a:r>
              <a:rPr lang="en-US" altLang="zh-CN" dirty="0"/>
              <a:t>4.2.4 </a:t>
            </a:r>
            <a:r>
              <a:rPr lang="zh-CN" altLang="en-US" dirty="0"/>
              <a:t>图文混排</a:t>
            </a:r>
          </a:p>
        </p:txBody>
      </p:sp>
      <p:sp>
        <p:nvSpPr>
          <p:cNvPr id="3" name="内容占位符 2">
            <a:extLst>
              <a:ext uri="{FF2B5EF4-FFF2-40B4-BE49-F238E27FC236}">
                <a16:creationId xmlns:a16="http://schemas.microsoft.com/office/drawing/2014/main" id="{BA82585F-171F-492B-9E65-F75CA4A1A7C2}"/>
              </a:ext>
            </a:extLst>
          </p:cNvPr>
          <p:cNvSpPr>
            <a:spLocks noGrp="1"/>
          </p:cNvSpPr>
          <p:nvPr>
            <p:ph idx="1"/>
          </p:nvPr>
        </p:nvSpPr>
        <p:spPr/>
        <p:txBody>
          <a:bodyPr/>
          <a:lstStyle/>
          <a:p>
            <a:pPr marL="342900" indent="0">
              <a:buNone/>
            </a:pPr>
            <a:r>
              <a:rPr lang="en-US" altLang="zh-CN" sz="4400" dirty="0"/>
              <a:t>1.</a:t>
            </a:r>
            <a:r>
              <a:rPr lang="zh-CN" altLang="en-US" sz="4400" dirty="0"/>
              <a:t>插入图片</a:t>
            </a:r>
          </a:p>
          <a:p>
            <a:pPr marL="342900" indent="0">
              <a:buNone/>
            </a:pPr>
            <a:r>
              <a:rPr lang="en-US" altLang="zh-CN" sz="4400" dirty="0"/>
              <a:t>2.</a:t>
            </a:r>
            <a:r>
              <a:rPr lang="zh-CN" altLang="en-US" sz="4400" dirty="0"/>
              <a:t>插入表格</a:t>
            </a:r>
          </a:p>
          <a:p>
            <a:pPr marL="342900" indent="0">
              <a:buNone/>
            </a:pPr>
            <a:r>
              <a:rPr lang="en-US" altLang="zh-CN" sz="4400" dirty="0"/>
              <a:t>3.</a:t>
            </a:r>
            <a:r>
              <a:rPr lang="zh-CN" altLang="en-US" sz="4400" dirty="0"/>
              <a:t>插入图表</a:t>
            </a:r>
          </a:p>
          <a:p>
            <a:pPr marL="342900" indent="0">
              <a:buNone/>
            </a:pPr>
            <a:r>
              <a:rPr lang="en-US" altLang="zh-CN" sz="4400" dirty="0"/>
              <a:t>4.</a:t>
            </a:r>
            <a:r>
              <a:rPr lang="zh-CN" altLang="en-US" sz="4400" dirty="0"/>
              <a:t>其他元素</a:t>
            </a:r>
          </a:p>
          <a:p>
            <a:endParaRPr lang="zh-CN" altLang="en-US" dirty="0"/>
          </a:p>
        </p:txBody>
      </p:sp>
      <p:sp>
        <p:nvSpPr>
          <p:cNvPr id="4" name="灯片编号占位符 3">
            <a:extLst>
              <a:ext uri="{FF2B5EF4-FFF2-40B4-BE49-F238E27FC236}">
                <a16:creationId xmlns:a16="http://schemas.microsoft.com/office/drawing/2014/main" id="{C9C05E39-FCA9-4E42-8074-BCA4A164B5DD}"/>
              </a:ext>
            </a:extLst>
          </p:cNvPr>
          <p:cNvSpPr>
            <a:spLocks noGrp="1"/>
          </p:cNvSpPr>
          <p:nvPr>
            <p:ph type="sldNum" sz="quarter" idx="10"/>
          </p:nvPr>
        </p:nvSpPr>
        <p:spPr/>
        <p:txBody>
          <a:bodyPr/>
          <a:lstStyle/>
          <a:p>
            <a:pPr>
              <a:defRPr/>
            </a:pPr>
            <a:fld id="{475B3ED4-0E10-409F-A096-FDE93D218505}" type="slidenum">
              <a:rPr lang="zh-CN" altLang="en-US" smtClean="0"/>
              <a:pPr>
                <a:defRPr/>
              </a:pPr>
              <a:t>26</a:t>
            </a:fld>
            <a:endParaRPr lang="en-US" altLang="zh-CN"/>
          </a:p>
        </p:txBody>
      </p:sp>
    </p:spTree>
    <p:extLst>
      <p:ext uri="{BB962C8B-B14F-4D97-AF65-F5344CB8AC3E}">
        <p14:creationId xmlns:p14="http://schemas.microsoft.com/office/powerpoint/2010/main" val="3689276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4">
            <a:extLst>
              <a:ext uri="{FF2B5EF4-FFF2-40B4-BE49-F238E27FC236}">
                <a16:creationId xmlns:a16="http://schemas.microsoft.com/office/drawing/2014/main" id="{51C4BFED-5184-4609-A880-39F2337B418D}"/>
              </a:ext>
            </a:extLst>
          </p:cNvPr>
          <p:cNvSpPr>
            <a:spLocks noGrp="1" noChangeArrowheads="1"/>
          </p:cNvSpPr>
          <p:nvPr>
            <p:ph type="title" idx="4294967295"/>
          </p:nvPr>
        </p:nvSpPr>
        <p:spPr>
          <a:xfrm>
            <a:off x="786581" y="304802"/>
            <a:ext cx="8976851" cy="580101"/>
          </a:xfrm>
        </p:spPr>
        <p:txBody>
          <a:bodyPr/>
          <a:lstStyle/>
          <a:p>
            <a:pPr eaLnBrk="1" hangingPunct="1"/>
            <a:r>
              <a:rPr lang="en-US" altLang="zh-CN" dirty="0">
                <a:solidFill>
                  <a:schemeClr val="tx1"/>
                </a:solidFill>
                <a:latin typeface="宋体" panose="02010600030101010101" pitchFamily="2" charset="-122"/>
              </a:rPr>
              <a:t>1  </a:t>
            </a:r>
            <a:r>
              <a:rPr lang="zh-CN" altLang="zh-CN" dirty="0">
                <a:solidFill>
                  <a:schemeClr val="tx1"/>
                </a:solidFill>
                <a:latin typeface="宋体" panose="02010600030101010101" pitchFamily="2" charset="-122"/>
              </a:rPr>
              <a:t>插入图片文件</a:t>
            </a:r>
            <a:endParaRPr lang="en-US" altLang="zh-CN" dirty="0">
              <a:solidFill>
                <a:schemeClr val="tx1"/>
              </a:solidFill>
              <a:latin typeface="宋体" panose="02010600030101010101" pitchFamily="2" charset="-122"/>
            </a:endParaRPr>
          </a:p>
        </p:txBody>
      </p:sp>
      <p:sp>
        <p:nvSpPr>
          <p:cNvPr id="48132" name="矩形 1">
            <a:extLst>
              <a:ext uri="{FF2B5EF4-FFF2-40B4-BE49-F238E27FC236}">
                <a16:creationId xmlns:a16="http://schemas.microsoft.com/office/drawing/2014/main" id="{541E0C91-A893-46DA-BDED-13CE67445819}"/>
              </a:ext>
            </a:extLst>
          </p:cNvPr>
          <p:cNvSpPr>
            <a:spLocks noChangeArrowheads="1"/>
          </p:cNvSpPr>
          <p:nvPr/>
        </p:nvSpPr>
        <p:spPr bwMode="auto">
          <a:xfrm>
            <a:off x="1091381" y="1362486"/>
            <a:ext cx="8672051" cy="158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fontAlgn="base">
              <a:spcBef>
                <a:spcPct val="20000"/>
              </a:spcBef>
              <a:spcAft>
                <a:spcPct val="0"/>
              </a:spcAft>
              <a:buClr>
                <a:schemeClr val="hlink"/>
              </a:buClr>
            </a:pPr>
            <a:r>
              <a:rPr lang="en-US" altLang="zh-CN" sz="2600" b="1" dirty="0">
                <a:latin typeface="宋体" panose="02010600030101010101" pitchFamily="2" charset="-122"/>
              </a:rPr>
              <a:t>1</a:t>
            </a:r>
            <a:r>
              <a:rPr lang="zh-CN" altLang="en-US" sz="2600" b="1" dirty="0">
                <a:latin typeface="宋体" panose="02010600030101010101" pitchFamily="2" charset="-122"/>
              </a:rPr>
              <a:t>、</a:t>
            </a:r>
            <a:r>
              <a:rPr lang="zh-CN" altLang="zh-CN" sz="2600" b="1" dirty="0">
                <a:latin typeface="宋体" panose="02010600030101010101" pitchFamily="2" charset="-122"/>
              </a:rPr>
              <a:t>单击“插入”选项卡“插图”功能区“图片”命令。</a:t>
            </a:r>
          </a:p>
          <a:p>
            <a:pPr fontAlgn="base">
              <a:spcBef>
                <a:spcPct val="20000"/>
              </a:spcBef>
              <a:spcAft>
                <a:spcPct val="0"/>
              </a:spcAft>
              <a:buClr>
                <a:schemeClr val="hlink"/>
              </a:buClr>
            </a:pPr>
            <a:r>
              <a:rPr lang="en-US" altLang="zh-CN" sz="2600" b="1" dirty="0">
                <a:latin typeface="宋体" panose="02010600030101010101" pitchFamily="2" charset="-122"/>
              </a:rPr>
              <a:t>2</a:t>
            </a:r>
            <a:r>
              <a:rPr lang="zh-CN" altLang="en-US" sz="2600" b="1" dirty="0">
                <a:latin typeface="宋体" panose="02010600030101010101" pitchFamily="2" charset="-122"/>
              </a:rPr>
              <a:t>、</a:t>
            </a:r>
            <a:r>
              <a:rPr lang="zh-CN" altLang="zh-CN" sz="2600" b="1" dirty="0">
                <a:latin typeface="宋体" panose="02010600030101010101" pitchFamily="2" charset="-122"/>
              </a:rPr>
              <a:t> 弹出 “插入图片”对话框，选择要插入的图片文件，单击“插入”按钮，该图片将插入到文档中。</a:t>
            </a:r>
          </a:p>
        </p:txBody>
      </p:sp>
      <p:sp>
        <p:nvSpPr>
          <p:cNvPr id="2" name="灯片编号占位符 1">
            <a:extLst>
              <a:ext uri="{FF2B5EF4-FFF2-40B4-BE49-F238E27FC236}">
                <a16:creationId xmlns:a16="http://schemas.microsoft.com/office/drawing/2014/main" id="{2056ACE1-BFFB-4688-A0B3-371E613358D9}"/>
              </a:ext>
            </a:extLst>
          </p:cNvPr>
          <p:cNvSpPr>
            <a:spLocks noGrp="1"/>
          </p:cNvSpPr>
          <p:nvPr>
            <p:ph type="sldNum" sz="quarter" idx="10"/>
          </p:nvPr>
        </p:nvSpPr>
        <p:spPr/>
        <p:txBody>
          <a:bodyPr/>
          <a:lstStyle/>
          <a:p>
            <a:pPr>
              <a:defRPr/>
            </a:pPr>
            <a:fld id="{8ED457E9-9426-4530-A133-CE82CAB4E8C5}" type="slidenum">
              <a:rPr lang="zh-CN" altLang="en-US" smtClean="0"/>
              <a:pPr>
                <a:defRPr/>
              </a:pPr>
              <a:t>27</a:t>
            </a:fld>
            <a:endParaRPr lang="en-US" altLang="zh-CN"/>
          </a:p>
        </p:txBody>
      </p:sp>
    </p:spTree>
    <p:extLst>
      <p:ext uri="{BB962C8B-B14F-4D97-AF65-F5344CB8AC3E}">
        <p14:creationId xmlns:p14="http://schemas.microsoft.com/office/powerpoint/2010/main" val="39424955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E96BBB2E-B07A-4B2A-AD5D-BB6A299F6061}"/>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2 </a:t>
            </a:r>
            <a:r>
              <a:rPr lang="zh-CN" altLang="en-US" dirty="0">
                <a:solidFill>
                  <a:schemeClr val="tx1"/>
                </a:solidFill>
                <a:latin typeface="宋体" panose="02010600030101010101" pitchFamily="2" charset="-122"/>
              </a:rPr>
              <a:t>插入表格</a:t>
            </a:r>
          </a:p>
        </p:txBody>
      </p:sp>
      <p:sp>
        <p:nvSpPr>
          <p:cNvPr id="37891" name="Rectangle 3">
            <a:extLst>
              <a:ext uri="{FF2B5EF4-FFF2-40B4-BE49-F238E27FC236}">
                <a16:creationId xmlns:a16="http://schemas.microsoft.com/office/drawing/2014/main" id="{CB49FB52-23F0-49F7-B362-ADA76EC28343}"/>
              </a:ext>
            </a:extLst>
          </p:cNvPr>
          <p:cNvSpPr>
            <a:spLocks noGrp="1" noChangeArrowheads="1"/>
          </p:cNvSpPr>
          <p:nvPr>
            <p:ph idx="1"/>
          </p:nvPr>
        </p:nvSpPr>
        <p:spPr>
          <a:xfrm>
            <a:off x="809625" y="1143000"/>
            <a:ext cx="7724775" cy="334051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eaLnBrk="1" hangingPunct="1">
              <a:lnSpc>
                <a:spcPct val="90000"/>
              </a:lnSpc>
              <a:buFont typeface="Wingdings" panose="05000000000000000000" pitchFamily="2" charset="2"/>
              <a:buChar char="l"/>
            </a:pPr>
            <a:r>
              <a:rPr lang="zh-CN" altLang="en-US" sz="3600" kern="1200" dirty="0">
                <a:latin typeface="宋体" panose="02010600030101010101" pitchFamily="2" charset="-122"/>
              </a:rPr>
              <a:t>表格的建立</a:t>
            </a:r>
          </a:p>
          <a:p>
            <a:pPr eaLnBrk="1" hangingPunct="1">
              <a:lnSpc>
                <a:spcPct val="90000"/>
              </a:lnSpc>
              <a:buFont typeface="Wingdings" panose="05000000000000000000" pitchFamily="2" charset="2"/>
              <a:buChar char="l"/>
            </a:pPr>
            <a:r>
              <a:rPr lang="zh-CN" altLang="zh-CN" sz="3600" kern="1200" dirty="0">
                <a:latin typeface="宋体" panose="02010600030101010101" pitchFamily="2" charset="-122"/>
              </a:rPr>
              <a:t>在表格中输入文字</a:t>
            </a:r>
            <a:endParaRPr lang="en-US" altLang="zh-CN" sz="3600" kern="1200" dirty="0">
              <a:latin typeface="宋体" panose="02010600030101010101" pitchFamily="2" charset="-122"/>
            </a:endParaRPr>
          </a:p>
          <a:p>
            <a:pPr eaLnBrk="1" hangingPunct="1">
              <a:lnSpc>
                <a:spcPct val="90000"/>
              </a:lnSpc>
              <a:buFont typeface="Wingdings" panose="05000000000000000000" pitchFamily="2" charset="2"/>
              <a:buChar char="l"/>
            </a:pPr>
            <a:r>
              <a:rPr lang="zh-CN" altLang="zh-CN" sz="3600" kern="1200" dirty="0">
                <a:latin typeface="宋体" panose="02010600030101010101" pitchFamily="2" charset="-122"/>
              </a:rPr>
              <a:t>编辑表格</a:t>
            </a:r>
          </a:p>
          <a:p>
            <a:pPr eaLnBrk="1" hangingPunct="1">
              <a:lnSpc>
                <a:spcPct val="90000"/>
              </a:lnSpc>
              <a:buFont typeface="Wingdings" panose="05000000000000000000" pitchFamily="2" charset="2"/>
              <a:buChar char="l"/>
            </a:pPr>
            <a:r>
              <a:rPr lang="zh-CN" altLang="en-US" sz="3600" kern="1200" dirty="0">
                <a:latin typeface="宋体" panose="02010600030101010101" pitchFamily="2" charset="-122"/>
              </a:rPr>
              <a:t>转换表格与文本</a:t>
            </a:r>
            <a:endParaRPr lang="en-US" altLang="zh-CN" sz="3600" kern="1200" dirty="0">
              <a:latin typeface="宋体" panose="02010600030101010101" pitchFamily="2" charset="-122"/>
            </a:endParaRPr>
          </a:p>
          <a:p>
            <a:pPr eaLnBrk="1" hangingPunct="1">
              <a:lnSpc>
                <a:spcPct val="90000"/>
              </a:lnSpc>
              <a:buFont typeface="Wingdings" panose="05000000000000000000" pitchFamily="2" charset="2"/>
              <a:buChar char="l"/>
            </a:pPr>
            <a:r>
              <a:rPr lang="zh-CN" altLang="zh-CN" sz="3600" kern="1200" dirty="0">
                <a:latin typeface="宋体" panose="02010600030101010101" pitchFamily="2" charset="-122"/>
              </a:rPr>
              <a:t>表格中数据的排序与计算</a:t>
            </a:r>
          </a:p>
          <a:p>
            <a:pPr eaLnBrk="1" hangingPunct="1">
              <a:lnSpc>
                <a:spcPct val="90000"/>
              </a:lnSpc>
              <a:buFont typeface="Wingdings" panose="05000000000000000000" pitchFamily="2" charset="2"/>
              <a:buChar char="l"/>
            </a:pPr>
            <a:endParaRPr lang="zh-CN" altLang="en-US" sz="3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CFF3C57-F27B-4AB8-94FD-850EFB8FCB8F}"/>
              </a:ext>
            </a:extLst>
          </p:cNvPr>
          <p:cNvSpPr>
            <a:spLocks noGrp="1"/>
          </p:cNvSpPr>
          <p:nvPr>
            <p:ph type="sldNum" sz="quarter" idx="10"/>
          </p:nvPr>
        </p:nvSpPr>
        <p:spPr/>
        <p:txBody>
          <a:bodyPr/>
          <a:lstStyle/>
          <a:p>
            <a:pPr>
              <a:defRPr/>
            </a:pPr>
            <a:fld id="{475B3ED4-0E10-409F-A096-FDE93D218505}" type="slidenum">
              <a:rPr lang="zh-CN" altLang="en-US" smtClean="0"/>
              <a:pPr>
                <a:defRPr/>
              </a:pPr>
              <a:t>28</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6">
            <a:extLst>
              <a:ext uri="{FF2B5EF4-FFF2-40B4-BE49-F238E27FC236}">
                <a16:creationId xmlns:a16="http://schemas.microsoft.com/office/drawing/2014/main" id="{8FE093BA-F2C0-4620-A65B-7A4BBAB86AFF}"/>
              </a:ext>
            </a:extLst>
          </p:cNvPr>
          <p:cNvSpPr>
            <a:spLocks noGrp="1" noChangeArrowheads="1"/>
          </p:cNvSpPr>
          <p:nvPr>
            <p:ph type="title" idx="4294967295"/>
          </p:nvPr>
        </p:nvSpPr>
        <p:spPr>
          <a:xfrm>
            <a:off x="786581" y="300321"/>
            <a:ext cx="8996516" cy="590931"/>
          </a:xfrm>
        </p:spPr>
        <p:txBody>
          <a:bodyPr/>
          <a:lstStyle/>
          <a:p>
            <a:pPr eaLnBrk="1" hangingPunct="1"/>
            <a:r>
              <a:rPr lang="zh-CN" altLang="en-US" dirty="0">
                <a:solidFill>
                  <a:schemeClr val="tx1"/>
                </a:solidFill>
                <a:latin typeface="宋体" panose="02010600030101010101" pitchFamily="2" charset="-122"/>
              </a:rPr>
              <a:t>表格的建立</a:t>
            </a:r>
          </a:p>
        </p:txBody>
      </p:sp>
      <p:sp>
        <p:nvSpPr>
          <p:cNvPr id="38916" name="Text Box 3">
            <a:extLst>
              <a:ext uri="{FF2B5EF4-FFF2-40B4-BE49-F238E27FC236}">
                <a16:creationId xmlns:a16="http://schemas.microsoft.com/office/drawing/2014/main" id="{6C9C35FE-72B0-4093-A8D4-A6DA41DBF48E}"/>
              </a:ext>
            </a:extLst>
          </p:cNvPr>
          <p:cNvSpPr txBox="1">
            <a:spLocks noChangeArrowheads="1"/>
          </p:cNvSpPr>
          <p:nvPr/>
        </p:nvSpPr>
        <p:spPr bwMode="auto">
          <a:xfrm>
            <a:off x="3581400" y="1236406"/>
            <a:ext cx="6096000"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endParaRPr lang="zh-CN" altLang="en-US"/>
          </a:p>
        </p:txBody>
      </p:sp>
      <p:sp>
        <p:nvSpPr>
          <p:cNvPr id="38917" name="Text Box 4">
            <a:extLst>
              <a:ext uri="{FF2B5EF4-FFF2-40B4-BE49-F238E27FC236}">
                <a16:creationId xmlns:a16="http://schemas.microsoft.com/office/drawing/2014/main" id="{AC73A261-D9AC-4027-AE69-EE559BFE8061}"/>
              </a:ext>
            </a:extLst>
          </p:cNvPr>
          <p:cNvSpPr txBox="1">
            <a:spLocks noChangeArrowheads="1"/>
          </p:cNvSpPr>
          <p:nvPr/>
        </p:nvSpPr>
        <p:spPr bwMode="auto">
          <a:xfrm>
            <a:off x="786581" y="1032256"/>
            <a:ext cx="9379974" cy="395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marL="800100" indent="-457200" fontAlgn="base">
              <a:lnSpc>
                <a:spcPct val="90000"/>
              </a:lnSpc>
              <a:spcBef>
                <a:spcPct val="20000"/>
              </a:spcBef>
              <a:spcAft>
                <a:spcPct val="0"/>
              </a:spcAft>
              <a:buClr>
                <a:schemeClr val="hlink"/>
              </a:buClr>
              <a:buFont typeface="Wingdings" pitchFamily="2" charset="2"/>
              <a:buChar char="p"/>
              <a:defRPr sz="3600" b="1">
                <a:latin typeface="宋体" panose="02010600030101010101" pitchFamily="2" charset="-122"/>
              </a:defRPr>
            </a:lvl1pPr>
            <a:lvl2pPr marL="1000125" indent="-457200" eaLnBrk="0" fontAlgn="base" hangingPunct="0">
              <a:spcBef>
                <a:spcPct val="20000"/>
              </a:spcBef>
              <a:spcAft>
                <a:spcPct val="0"/>
              </a:spcAft>
              <a:buClr>
                <a:schemeClr val="accent1"/>
              </a:buClr>
              <a:buFont typeface="Wingdings" pitchFamily="2" charset="2"/>
              <a:buChar char="Ø"/>
            </a:lvl2pPr>
            <a:lvl3pPr marL="1350963" indent="-342900" eaLnBrk="0" fontAlgn="base" hangingPunct="0">
              <a:spcBef>
                <a:spcPct val="20000"/>
              </a:spcBef>
              <a:spcAft>
                <a:spcPct val="0"/>
              </a:spcAft>
              <a:buClr>
                <a:schemeClr val="tx1"/>
              </a:buClr>
              <a:buFont typeface="Wingdings" pitchFamily="2" charset="2"/>
              <a:buChar char="ü"/>
              <a:defRPr sz="1600"/>
            </a:lvl3pPr>
            <a:lvl4pPr marL="1644650" indent="-228600" eaLnBrk="0" fontAlgn="base" hangingPunct="0">
              <a:spcBef>
                <a:spcPct val="20000"/>
              </a:spcBef>
              <a:spcAft>
                <a:spcPct val="0"/>
              </a:spcAft>
              <a:defRPr sz="1400"/>
            </a:lvl4pPr>
            <a:lvl5pPr marL="2057400" indent="-228600" eaLnBrk="0" fontAlgn="base" hangingPunct="0">
              <a:spcBef>
                <a:spcPct val="20000"/>
              </a:spcBef>
              <a:spcAft>
                <a:spcPct val="0"/>
              </a:spcAft>
              <a:defRPr sz="1200"/>
            </a:lvl5pPr>
            <a:lvl6pPr marL="2514600" indent="-228600" fontAlgn="base">
              <a:spcBef>
                <a:spcPct val="20000"/>
              </a:spcBef>
              <a:spcAft>
                <a:spcPct val="0"/>
              </a:spcAft>
              <a:defRPr sz="2000"/>
            </a:lvl6pPr>
            <a:lvl7pPr marL="2971800" indent="-228600" fontAlgn="base">
              <a:spcBef>
                <a:spcPct val="20000"/>
              </a:spcBef>
              <a:spcAft>
                <a:spcPct val="0"/>
              </a:spcAft>
              <a:defRPr sz="2000"/>
            </a:lvl7pPr>
            <a:lvl8pPr marL="3429000" indent="-228600" fontAlgn="base">
              <a:spcBef>
                <a:spcPct val="20000"/>
              </a:spcBef>
              <a:spcAft>
                <a:spcPct val="0"/>
              </a:spcAft>
              <a:defRPr sz="2000"/>
            </a:lvl8pPr>
            <a:lvl9pPr marL="3886200" indent="-228600" fontAlgn="base">
              <a:spcBef>
                <a:spcPct val="20000"/>
              </a:spcBef>
              <a:spcAft>
                <a:spcPct val="0"/>
              </a:spcAft>
              <a:defRPr sz="2000"/>
            </a:lvl9pPr>
          </a:lstStyle>
          <a:p>
            <a:r>
              <a:rPr lang="zh-CN" altLang="en-US" dirty="0"/>
              <a:t>创建表格的三种方法：</a:t>
            </a:r>
          </a:p>
          <a:p>
            <a:pPr>
              <a:buFont typeface="Wingdings" panose="05000000000000000000" pitchFamily="2" charset="2"/>
              <a:buChar char="Ø"/>
            </a:pPr>
            <a:r>
              <a:rPr lang="zh-CN" altLang="en-US" dirty="0"/>
              <a:t>单击</a:t>
            </a:r>
            <a:r>
              <a:rPr lang="zh-CN" altLang="zh-CN" dirty="0"/>
              <a:t>“插入”选项卡“表格”功能区“表格”按钮，</a:t>
            </a:r>
            <a:r>
              <a:rPr lang="zh-CN" altLang="en-US" dirty="0"/>
              <a:t>；</a:t>
            </a:r>
          </a:p>
          <a:p>
            <a:pPr>
              <a:buFont typeface="Wingdings" panose="05000000000000000000" pitchFamily="2" charset="2"/>
              <a:buChar char="Ø"/>
            </a:pPr>
            <a:r>
              <a:rPr lang="zh-CN" altLang="zh-CN" dirty="0"/>
              <a:t>“插入”选项卡“表格”功能区“表格”按钮的下拉列表中选择“插入表格”命令</a:t>
            </a:r>
            <a:r>
              <a:rPr lang="zh-CN" altLang="en-US" dirty="0"/>
              <a:t>；</a:t>
            </a:r>
          </a:p>
          <a:p>
            <a:pPr>
              <a:buFont typeface="Wingdings" panose="05000000000000000000" pitchFamily="2" charset="2"/>
              <a:buChar char="Ø"/>
            </a:pPr>
            <a:r>
              <a:rPr lang="zh-CN" altLang="zh-CN" dirty="0"/>
              <a:t> “插入”选项卡“表格”功能区“表格”按钮的下拉列表中选择“绘制表格”命令</a:t>
            </a:r>
            <a:r>
              <a:rPr lang="zh-CN" altLang="en-US" dirty="0"/>
              <a:t>。</a:t>
            </a:r>
          </a:p>
          <a:p>
            <a:endParaRPr lang="zh-CN" altLang="en-US" dirty="0"/>
          </a:p>
        </p:txBody>
      </p:sp>
      <p:sp>
        <p:nvSpPr>
          <p:cNvPr id="2" name="灯片编号占位符 1">
            <a:extLst>
              <a:ext uri="{FF2B5EF4-FFF2-40B4-BE49-F238E27FC236}">
                <a16:creationId xmlns:a16="http://schemas.microsoft.com/office/drawing/2014/main" id="{98899754-5F66-4936-B8A0-312CCE4E7198}"/>
              </a:ext>
            </a:extLst>
          </p:cNvPr>
          <p:cNvSpPr>
            <a:spLocks noGrp="1"/>
          </p:cNvSpPr>
          <p:nvPr>
            <p:ph type="sldNum" sz="quarter" idx="10"/>
          </p:nvPr>
        </p:nvSpPr>
        <p:spPr/>
        <p:txBody>
          <a:bodyPr/>
          <a:lstStyle/>
          <a:p>
            <a:pPr>
              <a:defRPr/>
            </a:pPr>
            <a:fld id="{8ED457E9-9426-4530-A133-CE82CAB4E8C5}" type="slidenum">
              <a:rPr lang="zh-CN" altLang="en-US" smtClean="0"/>
              <a:pPr>
                <a:defRPr/>
              </a:pPr>
              <a:t>29</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a:extLst>
              <a:ext uri="{FF2B5EF4-FFF2-40B4-BE49-F238E27FC236}">
                <a16:creationId xmlns:a16="http://schemas.microsoft.com/office/drawing/2014/main" id="{E0BA9951-8DB9-4727-A58C-B3F2EF0DA89A}"/>
              </a:ext>
            </a:extLst>
          </p:cNvPr>
          <p:cNvSpPr>
            <a:spLocks noGrp="1" noChangeArrowheads="1"/>
          </p:cNvSpPr>
          <p:nvPr>
            <p:ph type="title"/>
          </p:nvPr>
        </p:nvSpPr>
        <p:spPr/>
        <p:txBody>
          <a:bodyPr/>
          <a:lstStyle/>
          <a:p>
            <a:pPr eaLnBrk="1" hangingPunct="1"/>
            <a:r>
              <a:rPr lang="zh-CN" altLang="en-US" dirty="0"/>
              <a:t>本部分学习目标</a:t>
            </a:r>
            <a:endParaRPr lang="en-US" altLang="zh-CN" dirty="0"/>
          </a:p>
        </p:txBody>
      </p:sp>
      <p:sp>
        <p:nvSpPr>
          <p:cNvPr id="14339" name="Rectangle 6">
            <a:extLst>
              <a:ext uri="{FF2B5EF4-FFF2-40B4-BE49-F238E27FC236}">
                <a16:creationId xmlns:a16="http://schemas.microsoft.com/office/drawing/2014/main" id="{4E9CED3E-9A85-482E-87C1-F9ED48871950}"/>
              </a:ext>
            </a:extLst>
          </p:cNvPr>
          <p:cNvSpPr>
            <a:spLocks noGrp="1" noChangeArrowheads="1"/>
          </p:cNvSpPr>
          <p:nvPr>
            <p:ph idx="1"/>
          </p:nvPr>
        </p:nvSpPr>
        <p:spPr>
          <a:xfrm>
            <a:off x="1450258" y="2292306"/>
            <a:ext cx="9291484" cy="3338359"/>
          </a:xfrm>
        </p:spPr>
        <p:txBody>
          <a:bodyPr/>
          <a:lstStyle/>
          <a:p>
            <a:pPr marL="0" indent="717550" algn="just" eaLnBrk="1" hangingPunct="1">
              <a:spcBef>
                <a:spcPct val="50000"/>
              </a:spcBef>
              <a:buClrTx/>
              <a:buFontTx/>
              <a:buNone/>
            </a:pPr>
            <a:r>
              <a:rPr lang="zh-CN" altLang="en-US" sz="3600" dirty="0">
                <a:solidFill>
                  <a:schemeClr val="tx2"/>
                </a:solidFill>
                <a:latin typeface="Times New Roman" panose="02020603050405020304" pitchFamily="18" charset="0"/>
                <a:ea typeface="黑体" panose="02010609060101010101" pitchFamily="49" charset="-122"/>
              </a:rPr>
              <a:t>大数据时代人们获取的数据信息需要向外发布，对于非结构化的信息，可以使用</a:t>
            </a:r>
            <a:r>
              <a:rPr lang="en-US" altLang="zh-CN" sz="3600" dirty="0">
                <a:solidFill>
                  <a:schemeClr val="tx2"/>
                </a:solidFill>
                <a:latin typeface="Times New Roman" panose="02020603050405020304" pitchFamily="18" charset="0"/>
                <a:ea typeface="黑体" panose="02010609060101010101" pitchFamily="49" charset="-122"/>
              </a:rPr>
              <a:t>Word</a:t>
            </a:r>
            <a:r>
              <a:rPr lang="zh-CN" altLang="en-US" sz="3600" dirty="0">
                <a:solidFill>
                  <a:schemeClr val="tx2"/>
                </a:solidFill>
                <a:latin typeface="Times New Roman" panose="02020603050405020304" pitchFamily="18" charset="0"/>
                <a:ea typeface="黑体" panose="02010609060101010101" pitchFamily="49" charset="-122"/>
              </a:rPr>
              <a:t>和</a:t>
            </a:r>
            <a:r>
              <a:rPr lang="en-US" altLang="zh-CN" sz="3600" dirty="0">
                <a:solidFill>
                  <a:schemeClr val="tx2"/>
                </a:solidFill>
                <a:latin typeface="Times New Roman" panose="02020603050405020304" pitchFamily="18" charset="0"/>
                <a:ea typeface="黑体" panose="02010609060101010101" pitchFamily="49" charset="-122"/>
              </a:rPr>
              <a:t>PowerPoint</a:t>
            </a:r>
            <a:r>
              <a:rPr lang="zh-CN" altLang="en-US" sz="3600" dirty="0">
                <a:solidFill>
                  <a:schemeClr val="tx2"/>
                </a:solidFill>
                <a:latin typeface="Times New Roman" panose="02020603050405020304" pitchFamily="18" charset="0"/>
                <a:ea typeface="黑体" panose="02010609060101010101" pitchFamily="49" charset="-122"/>
              </a:rPr>
              <a:t>进行处理和展示。</a:t>
            </a:r>
          </a:p>
        </p:txBody>
      </p:sp>
      <p:sp>
        <p:nvSpPr>
          <p:cNvPr id="2" name="灯片编号占位符 1">
            <a:extLst>
              <a:ext uri="{FF2B5EF4-FFF2-40B4-BE49-F238E27FC236}">
                <a16:creationId xmlns:a16="http://schemas.microsoft.com/office/drawing/2014/main" id="{6CCE4D49-3492-4FA9-BA74-B2A0AB12A8D1}"/>
              </a:ext>
            </a:extLst>
          </p:cNvPr>
          <p:cNvSpPr>
            <a:spLocks noGrp="1"/>
          </p:cNvSpPr>
          <p:nvPr>
            <p:ph type="sldNum" sz="quarter" idx="10"/>
          </p:nvPr>
        </p:nvSpPr>
        <p:spPr/>
        <p:txBody>
          <a:bodyPr/>
          <a:lstStyle/>
          <a:p>
            <a:pPr>
              <a:defRPr/>
            </a:pPr>
            <a:fld id="{475B3ED4-0E10-409F-A096-FDE93D218505}" type="slidenum">
              <a:rPr lang="zh-CN" altLang="en-US" smtClean="0"/>
              <a:pPr>
                <a:defRPr/>
              </a:pPr>
              <a:t>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2">
            <a:extLst>
              <a:ext uri="{FF2B5EF4-FFF2-40B4-BE49-F238E27FC236}">
                <a16:creationId xmlns:a16="http://schemas.microsoft.com/office/drawing/2014/main" id="{08FB81C3-1BE9-4C58-9E5E-FA495D7A82D6}"/>
              </a:ext>
            </a:extLst>
          </p:cNvPr>
          <p:cNvSpPr txBox="1">
            <a:spLocks noChangeArrowheads="1"/>
          </p:cNvSpPr>
          <p:nvPr/>
        </p:nvSpPr>
        <p:spPr bwMode="auto">
          <a:xfrm>
            <a:off x="796412" y="283460"/>
            <a:ext cx="9044501"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0"/>
              </a:spcBef>
              <a:buClrTx/>
              <a:buFont typeface="Wingdings" panose="05000000000000000000" pitchFamily="2" charset="2"/>
              <a:buNone/>
            </a:pPr>
            <a:r>
              <a:rPr lang="zh-CN" altLang="zh-CN" dirty="0">
                <a:latin typeface="宋体" panose="02010600030101010101" pitchFamily="2" charset="-122"/>
              </a:rPr>
              <a:t>在表格中输入文字</a:t>
            </a:r>
            <a:endParaRPr lang="en-US" altLang="zh-CN" dirty="0">
              <a:latin typeface="宋体" panose="02010600030101010101" pitchFamily="2" charset="-122"/>
            </a:endParaRPr>
          </a:p>
        </p:txBody>
      </p:sp>
      <p:sp>
        <p:nvSpPr>
          <p:cNvPr id="39940" name="Rectangle 3">
            <a:extLst>
              <a:ext uri="{FF2B5EF4-FFF2-40B4-BE49-F238E27FC236}">
                <a16:creationId xmlns:a16="http://schemas.microsoft.com/office/drawing/2014/main" id="{DBF81EA6-2369-4E16-B703-97EF21CB4036}"/>
              </a:ext>
            </a:extLst>
          </p:cNvPr>
          <p:cNvSpPr>
            <a:spLocks noChangeArrowheads="1"/>
          </p:cNvSpPr>
          <p:nvPr/>
        </p:nvSpPr>
        <p:spPr bwMode="auto">
          <a:xfrm>
            <a:off x="796412" y="1215410"/>
            <a:ext cx="9389807"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4013" indent="6350" fontAlgn="base">
              <a:lnSpc>
                <a:spcPct val="90000"/>
              </a:lnSpc>
              <a:spcBef>
                <a:spcPct val="20000"/>
              </a:spcBef>
              <a:spcAft>
                <a:spcPct val="0"/>
              </a:spcAft>
              <a:buClr>
                <a:schemeClr val="hlink"/>
              </a:buClr>
              <a:buFont typeface="Wingdings" pitchFamily="2" charset="2"/>
              <a:buChar char="p"/>
            </a:pPr>
            <a:r>
              <a:rPr lang="zh-CN" altLang="zh-CN" sz="3600" b="1" dirty="0">
                <a:latin typeface="宋体" panose="02010600030101010101" pitchFamily="2" charset="-122"/>
              </a:rPr>
              <a:t>表格由单元格组成，表格中的每个框即为单元格，创建好表格后，每一个单元格中会出现一个段落标记，将插入点放在各个单元格中，然后输入文本即可。</a:t>
            </a:r>
          </a:p>
        </p:txBody>
      </p:sp>
      <p:sp>
        <p:nvSpPr>
          <p:cNvPr id="2" name="灯片编号占位符 1">
            <a:extLst>
              <a:ext uri="{FF2B5EF4-FFF2-40B4-BE49-F238E27FC236}">
                <a16:creationId xmlns:a16="http://schemas.microsoft.com/office/drawing/2014/main" id="{D8FB8450-FA18-44E2-92B6-F19C60315605}"/>
              </a:ext>
            </a:extLst>
          </p:cNvPr>
          <p:cNvSpPr>
            <a:spLocks noGrp="1"/>
          </p:cNvSpPr>
          <p:nvPr>
            <p:ph type="sldNum" sz="quarter" idx="10"/>
          </p:nvPr>
        </p:nvSpPr>
        <p:spPr/>
        <p:txBody>
          <a:bodyPr/>
          <a:lstStyle/>
          <a:p>
            <a:pPr>
              <a:defRPr/>
            </a:pPr>
            <a:fld id="{8ED457E9-9426-4530-A133-CE82CAB4E8C5}" type="slidenum">
              <a:rPr lang="zh-CN" altLang="en-US" smtClean="0"/>
              <a:pPr>
                <a:defRPr/>
              </a:pPr>
              <a:t>30</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 Box 2">
            <a:extLst>
              <a:ext uri="{FF2B5EF4-FFF2-40B4-BE49-F238E27FC236}">
                <a16:creationId xmlns:a16="http://schemas.microsoft.com/office/drawing/2014/main" id="{0A39407E-5015-47B4-AC0D-AE7EED08F908}"/>
              </a:ext>
            </a:extLst>
          </p:cNvPr>
          <p:cNvSpPr txBox="1">
            <a:spLocks noChangeArrowheads="1"/>
          </p:cNvSpPr>
          <p:nvPr/>
        </p:nvSpPr>
        <p:spPr bwMode="auto">
          <a:xfrm>
            <a:off x="735751" y="328324"/>
            <a:ext cx="9017847" cy="584775"/>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0"/>
              </a:spcBef>
              <a:buClrTx/>
              <a:buFont typeface="Wingdings" panose="05000000000000000000" pitchFamily="2" charset="2"/>
              <a:buNone/>
            </a:pPr>
            <a:r>
              <a:rPr lang="zh-CN" altLang="zh-CN" dirty="0">
                <a:latin typeface="宋体" panose="02010600030101010101" pitchFamily="2" charset="-122"/>
              </a:rPr>
              <a:t>在表格中输入文字</a:t>
            </a:r>
            <a:endParaRPr lang="en-US" altLang="zh-CN" dirty="0">
              <a:latin typeface="宋体" panose="02010600030101010101" pitchFamily="2" charset="-122"/>
            </a:endParaRPr>
          </a:p>
        </p:txBody>
      </p:sp>
      <p:sp>
        <p:nvSpPr>
          <p:cNvPr id="40964" name="Rectangle 3">
            <a:extLst>
              <a:ext uri="{FF2B5EF4-FFF2-40B4-BE49-F238E27FC236}">
                <a16:creationId xmlns:a16="http://schemas.microsoft.com/office/drawing/2014/main" id="{7BFD2144-CFA3-4EAE-BB54-D6B86E8A0E11}"/>
              </a:ext>
            </a:extLst>
          </p:cNvPr>
          <p:cNvSpPr>
            <a:spLocks noChangeArrowheads="1"/>
          </p:cNvSpPr>
          <p:nvPr/>
        </p:nvSpPr>
        <p:spPr bwMode="auto">
          <a:xfrm>
            <a:off x="1786732" y="1192505"/>
            <a:ext cx="87630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lnSpc>
                <a:spcPct val="85000"/>
              </a:lnSpc>
              <a:spcBef>
                <a:spcPct val="50000"/>
              </a:spcBef>
              <a:buClr>
                <a:schemeClr val="tx2"/>
              </a:buClr>
              <a:buSzPct val="90000"/>
              <a:buFont typeface="Wingdings" panose="05000000000000000000" pitchFamily="2" charset="2"/>
              <a:buNone/>
            </a:pPr>
            <a:r>
              <a:rPr lang="zh-CN" altLang="en-US" sz="2600" dirty="0">
                <a:latin typeface="宋体" panose="02010600030101010101" pitchFamily="2" charset="-122"/>
              </a:rPr>
              <a:t>移动插入点</a:t>
            </a:r>
          </a:p>
        </p:txBody>
      </p:sp>
      <p:grpSp>
        <p:nvGrpSpPr>
          <p:cNvPr id="40965" name="Group 2053">
            <a:extLst>
              <a:ext uri="{FF2B5EF4-FFF2-40B4-BE49-F238E27FC236}">
                <a16:creationId xmlns:a16="http://schemas.microsoft.com/office/drawing/2014/main" id="{A4A8A011-6F1F-4CDC-9874-D0C3F71CCB93}"/>
              </a:ext>
            </a:extLst>
          </p:cNvPr>
          <p:cNvGrpSpPr>
            <a:grpSpLocks/>
          </p:cNvGrpSpPr>
          <p:nvPr/>
        </p:nvGrpSpPr>
        <p:grpSpPr bwMode="auto">
          <a:xfrm>
            <a:off x="1516574" y="1622717"/>
            <a:ext cx="8888694" cy="4103688"/>
            <a:chOff x="-3" y="-3"/>
            <a:chExt cx="3001" cy="3165"/>
          </a:xfrm>
        </p:grpSpPr>
        <p:grpSp>
          <p:nvGrpSpPr>
            <p:cNvPr id="40966" name="Group 2054">
              <a:extLst>
                <a:ext uri="{FF2B5EF4-FFF2-40B4-BE49-F238E27FC236}">
                  <a16:creationId xmlns:a16="http://schemas.microsoft.com/office/drawing/2014/main" id="{974535F9-F620-465F-BEEB-A2ECD843B8CD}"/>
                </a:ext>
              </a:extLst>
            </p:cNvPr>
            <p:cNvGrpSpPr>
              <a:grpSpLocks/>
            </p:cNvGrpSpPr>
            <p:nvPr/>
          </p:nvGrpSpPr>
          <p:grpSpPr bwMode="auto">
            <a:xfrm>
              <a:off x="0" y="0"/>
              <a:ext cx="2995" cy="3159"/>
              <a:chOff x="0" y="0"/>
              <a:chExt cx="2995" cy="3159"/>
            </a:xfrm>
          </p:grpSpPr>
          <p:grpSp>
            <p:nvGrpSpPr>
              <p:cNvPr id="40968" name="Group 2055">
                <a:extLst>
                  <a:ext uri="{FF2B5EF4-FFF2-40B4-BE49-F238E27FC236}">
                    <a16:creationId xmlns:a16="http://schemas.microsoft.com/office/drawing/2014/main" id="{3FD59B0D-1FE2-4E5A-B25A-D42AC1BDA057}"/>
                  </a:ext>
                </a:extLst>
              </p:cNvPr>
              <p:cNvGrpSpPr>
                <a:grpSpLocks/>
              </p:cNvGrpSpPr>
              <p:nvPr/>
            </p:nvGrpSpPr>
            <p:grpSpPr bwMode="auto">
              <a:xfrm>
                <a:off x="0" y="0"/>
                <a:ext cx="1372" cy="323"/>
                <a:chOff x="0" y="0"/>
                <a:chExt cx="1372" cy="323"/>
              </a:xfrm>
            </p:grpSpPr>
            <p:sp>
              <p:nvSpPr>
                <p:cNvPr id="41014" name="Rectangle 2056">
                  <a:extLst>
                    <a:ext uri="{FF2B5EF4-FFF2-40B4-BE49-F238E27FC236}">
                      <a16:creationId xmlns:a16="http://schemas.microsoft.com/office/drawing/2014/main" id="{90672B17-55E5-4DFD-AE33-2CFF76490C8F}"/>
                    </a:ext>
                  </a:extLst>
                </p:cNvPr>
                <p:cNvSpPr>
                  <a:spLocks noChangeArrowheads="1"/>
                </p:cNvSpPr>
                <p:nvPr/>
              </p:nvSpPr>
              <p:spPr bwMode="auto">
                <a:xfrm>
                  <a:off x="43" y="0"/>
                  <a:ext cx="1286"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30000"/>
                    </a:spcBef>
                    <a:buClrTx/>
                    <a:buFontTx/>
                    <a:buNone/>
                  </a:pPr>
                  <a:r>
                    <a:rPr lang="zh-CN" altLang="en-US" sz="2000">
                      <a:latin typeface="Arial" panose="020B0604020202020204" pitchFamily="34" charset="0"/>
                      <a:ea typeface="黑体" panose="02010609060101010101" pitchFamily="49" charset="-122"/>
                    </a:rPr>
                    <a:t>按键</a:t>
                  </a:r>
                  <a:endParaRPr lang="zh-CN" altLang="en-US" sz="2000">
                    <a:latin typeface="Arial" panose="020B0604020202020204" pitchFamily="34" charset="0"/>
                  </a:endParaRPr>
                </a:p>
                <a:p>
                  <a:pPr algn="ctr">
                    <a:spcBef>
                      <a:spcPct val="30000"/>
                    </a:spcBef>
                    <a:buClrTx/>
                    <a:buFontTx/>
                    <a:buNone/>
                  </a:pPr>
                  <a:endParaRPr lang="zh-CN" altLang="en-US" sz="2000">
                    <a:latin typeface="Arial" panose="020B0604020202020204" pitchFamily="34" charset="0"/>
                  </a:endParaRPr>
                </a:p>
              </p:txBody>
            </p:sp>
            <p:sp>
              <p:nvSpPr>
                <p:cNvPr id="41015" name="Rectangle 2057">
                  <a:extLst>
                    <a:ext uri="{FF2B5EF4-FFF2-40B4-BE49-F238E27FC236}">
                      <a16:creationId xmlns:a16="http://schemas.microsoft.com/office/drawing/2014/main" id="{F9799676-AD0B-4005-9594-183B00519975}"/>
                    </a:ext>
                  </a:extLst>
                </p:cNvPr>
                <p:cNvSpPr>
                  <a:spLocks noChangeArrowheads="1"/>
                </p:cNvSpPr>
                <p:nvPr/>
              </p:nvSpPr>
              <p:spPr bwMode="auto">
                <a:xfrm>
                  <a:off x="0" y="0"/>
                  <a:ext cx="1372"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69" name="Group 2058">
                <a:extLst>
                  <a:ext uri="{FF2B5EF4-FFF2-40B4-BE49-F238E27FC236}">
                    <a16:creationId xmlns:a16="http://schemas.microsoft.com/office/drawing/2014/main" id="{57D91F5B-D552-4B19-A6F9-B93A0C85CE91}"/>
                  </a:ext>
                </a:extLst>
              </p:cNvPr>
              <p:cNvGrpSpPr>
                <a:grpSpLocks/>
              </p:cNvGrpSpPr>
              <p:nvPr/>
            </p:nvGrpSpPr>
            <p:grpSpPr bwMode="auto">
              <a:xfrm>
                <a:off x="1372" y="0"/>
                <a:ext cx="1623" cy="323"/>
                <a:chOff x="1372" y="0"/>
                <a:chExt cx="1623" cy="323"/>
              </a:xfrm>
            </p:grpSpPr>
            <p:sp>
              <p:nvSpPr>
                <p:cNvPr id="41012" name="Rectangle 2059">
                  <a:extLst>
                    <a:ext uri="{FF2B5EF4-FFF2-40B4-BE49-F238E27FC236}">
                      <a16:creationId xmlns:a16="http://schemas.microsoft.com/office/drawing/2014/main" id="{5D8E4FAD-2446-45FA-9092-3C70A8D5F95E}"/>
                    </a:ext>
                  </a:extLst>
                </p:cNvPr>
                <p:cNvSpPr>
                  <a:spLocks noChangeArrowheads="1"/>
                </p:cNvSpPr>
                <p:nvPr/>
              </p:nvSpPr>
              <p:spPr bwMode="auto">
                <a:xfrm>
                  <a:off x="1415" y="0"/>
                  <a:ext cx="1537"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a:spcBef>
                      <a:spcPct val="30000"/>
                    </a:spcBef>
                    <a:buClrTx/>
                    <a:buFontTx/>
                    <a:buNone/>
                  </a:pPr>
                  <a:r>
                    <a:rPr lang="zh-CN" altLang="en-US" sz="2000">
                      <a:latin typeface="Arial" panose="020B0604020202020204" pitchFamily="34" charset="0"/>
                      <a:ea typeface="黑体" panose="02010609060101010101" pitchFamily="49" charset="-122"/>
                    </a:rPr>
                    <a:t>功能</a:t>
                  </a:r>
                  <a:endParaRPr lang="zh-CN" altLang="en-US" sz="2000">
                    <a:latin typeface="Arial" panose="020B0604020202020204" pitchFamily="34" charset="0"/>
                  </a:endParaRPr>
                </a:p>
                <a:p>
                  <a:pPr algn="ctr">
                    <a:spcBef>
                      <a:spcPct val="30000"/>
                    </a:spcBef>
                    <a:buClrTx/>
                    <a:buFontTx/>
                    <a:buNone/>
                  </a:pPr>
                  <a:endParaRPr lang="zh-CN" altLang="en-US" sz="2000">
                    <a:latin typeface="Arial" panose="020B0604020202020204" pitchFamily="34" charset="0"/>
                  </a:endParaRPr>
                </a:p>
              </p:txBody>
            </p:sp>
            <p:sp>
              <p:nvSpPr>
                <p:cNvPr id="41013" name="Rectangle 2060">
                  <a:extLst>
                    <a:ext uri="{FF2B5EF4-FFF2-40B4-BE49-F238E27FC236}">
                      <a16:creationId xmlns:a16="http://schemas.microsoft.com/office/drawing/2014/main" id="{D755B068-9AF4-4023-A6D5-BC1B4394FCDB}"/>
                    </a:ext>
                  </a:extLst>
                </p:cNvPr>
                <p:cNvSpPr>
                  <a:spLocks noChangeArrowheads="1"/>
                </p:cNvSpPr>
                <p:nvPr/>
              </p:nvSpPr>
              <p:spPr bwMode="auto">
                <a:xfrm>
                  <a:off x="1372" y="0"/>
                  <a:ext cx="1623"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0" name="Group 2061">
                <a:extLst>
                  <a:ext uri="{FF2B5EF4-FFF2-40B4-BE49-F238E27FC236}">
                    <a16:creationId xmlns:a16="http://schemas.microsoft.com/office/drawing/2014/main" id="{5BE1B847-4841-4CD0-8369-AE0D88EBA8EA}"/>
                  </a:ext>
                </a:extLst>
              </p:cNvPr>
              <p:cNvGrpSpPr>
                <a:grpSpLocks/>
              </p:cNvGrpSpPr>
              <p:nvPr/>
            </p:nvGrpSpPr>
            <p:grpSpPr bwMode="auto">
              <a:xfrm>
                <a:off x="0" y="323"/>
                <a:ext cx="1372" cy="323"/>
                <a:chOff x="0" y="323"/>
                <a:chExt cx="1372" cy="323"/>
              </a:xfrm>
            </p:grpSpPr>
            <p:sp>
              <p:nvSpPr>
                <p:cNvPr id="41010" name="Rectangle 2062">
                  <a:extLst>
                    <a:ext uri="{FF2B5EF4-FFF2-40B4-BE49-F238E27FC236}">
                      <a16:creationId xmlns:a16="http://schemas.microsoft.com/office/drawing/2014/main" id="{8BB48671-1FD4-4A18-ABD1-2E12643B8AD8}"/>
                    </a:ext>
                  </a:extLst>
                </p:cNvPr>
                <p:cNvSpPr>
                  <a:spLocks noChangeArrowheads="1"/>
                </p:cNvSpPr>
                <p:nvPr/>
              </p:nvSpPr>
              <p:spPr bwMode="auto">
                <a:xfrm>
                  <a:off x="43" y="323"/>
                  <a:ext cx="1286"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Tab</a:t>
                  </a:r>
                </a:p>
                <a:p>
                  <a:pPr>
                    <a:spcBef>
                      <a:spcPct val="30000"/>
                    </a:spcBef>
                    <a:buClrTx/>
                    <a:buFontTx/>
                    <a:buNone/>
                  </a:pPr>
                  <a:endParaRPr lang="zh-CN" altLang="en-US" sz="2000">
                    <a:latin typeface="Arial" panose="020B0604020202020204" pitchFamily="34" charset="0"/>
                  </a:endParaRPr>
                </a:p>
              </p:txBody>
            </p:sp>
            <p:sp>
              <p:nvSpPr>
                <p:cNvPr id="41011" name="Rectangle 2063">
                  <a:extLst>
                    <a:ext uri="{FF2B5EF4-FFF2-40B4-BE49-F238E27FC236}">
                      <a16:creationId xmlns:a16="http://schemas.microsoft.com/office/drawing/2014/main" id="{FA3892F2-8C70-430C-8452-DC67B3002196}"/>
                    </a:ext>
                  </a:extLst>
                </p:cNvPr>
                <p:cNvSpPr>
                  <a:spLocks noChangeArrowheads="1"/>
                </p:cNvSpPr>
                <p:nvPr/>
              </p:nvSpPr>
              <p:spPr bwMode="auto">
                <a:xfrm>
                  <a:off x="0" y="323"/>
                  <a:ext cx="1372"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1" name="Group 2064">
                <a:extLst>
                  <a:ext uri="{FF2B5EF4-FFF2-40B4-BE49-F238E27FC236}">
                    <a16:creationId xmlns:a16="http://schemas.microsoft.com/office/drawing/2014/main" id="{8BE593BC-F92B-432D-9F7A-9ACFB39CFD6C}"/>
                  </a:ext>
                </a:extLst>
              </p:cNvPr>
              <p:cNvGrpSpPr>
                <a:grpSpLocks/>
              </p:cNvGrpSpPr>
              <p:nvPr/>
            </p:nvGrpSpPr>
            <p:grpSpPr bwMode="auto">
              <a:xfrm>
                <a:off x="1372" y="323"/>
                <a:ext cx="1623" cy="323"/>
                <a:chOff x="1372" y="323"/>
                <a:chExt cx="1623" cy="323"/>
              </a:xfrm>
            </p:grpSpPr>
            <p:sp>
              <p:nvSpPr>
                <p:cNvPr id="41008" name="Rectangle 2065">
                  <a:extLst>
                    <a:ext uri="{FF2B5EF4-FFF2-40B4-BE49-F238E27FC236}">
                      <a16:creationId xmlns:a16="http://schemas.microsoft.com/office/drawing/2014/main" id="{D49F9A51-1AFA-49AE-AFD6-3FF3A8B11A40}"/>
                    </a:ext>
                  </a:extLst>
                </p:cNvPr>
                <p:cNvSpPr>
                  <a:spLocks noChangeArrowheads="1"/>
                </p:cNvSpPr>
                <p:nvPr/>
              </p:nvSpPr>
              <p:spPr bwMode="auto">
                <a:xfrm>
                  <a:off x="1415" y="323"/>
                  <a:ext cx="1537"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选定下一个单元格</a:t>
                  </a:r>
                </a:p>
                <a:p>
                  <a:pPr>
                    <a:spcBef>
                      <a:spcPct val="30000"/>
                    </a:spcBef>
                    <a:buClrTx/>
                    <a:buFontTx/>
                    <a:buNone/>
                  </a:pPr>
                  <a:endParaRPr lang="zh-CN" altLang="en-US" sz="2000">
                    <a:latin typeface="Arial" panose="020B0604020202020204" pitchFamily="34" charset="0"/>
                  </a:endParaRPr>
                </a:p>
              </p:txBody>
            </p:sp>
            <p:sp>
              <p:nvSpPr>
                <p:cNvPr id="41009" name="Rectangle 2066">
                  <a:extLst>
                    <a:ext uri="{FF2B5EF4-FFF2-40B4-BE49-F238E27FC236}">
                      <a16:creationId xmlns:a16="http://schemas.microsoft.com/office/drawing/2014/main" id="{99E6EEC5-D117-47CF-AC86-79D08A8EFEE1}"/>
                    </a:ext>
                  </a:extLst>
                </p:cNvPr>
                <p:cNvSpPr>
                  <a:spLocks noChangeArrowheads="1"/>
                </p:cNvSpPr>
                <p:nvPr/>
              </p:nvSpPr>
              <p:spPr bwMode="auto">
                <a:xfrm>
                  <a:off x="1372" y="323"/>
                  <a:ext cx="1623"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2" name="Group 2067">
                <a:extLst>
                  <a:ext uri="{FF2B5EF4-FFF2-40B4-BE49-F238E27FC236}">
                    <a16:creationId xmlns:a16="http://schemas.microsoft.com/office/drawing/2014/main" id="{E5C094A5-BE68-489A-85A3-B20B87EFCFD3}"/>
                  </a:ext>
                </a:extLst>
              </p:cNvPr>
              <p:cNvGrpSpPr>
                <a:grpSpLocks/>
              </p:cNvGrpSpPr>
              <p:nvPr/>
            </p:nvGrpSpPr>
            <p:grpSpPr bwMode="auto">
              <a:xfrm>
                <a:off x="0" y="646"/>
                <a:ext cx="1372" cy="323"/>
                <a:chOff x="0" y="646"/>
                <a:chExt cx="1372" cy="323"/>
              </a:xfrm>
            </p:grpSpPr>
            <p:sp>
              <p:nvSpPr>
                <p:cNvPr id="41006" name="Rectangle 2068">
                  <a:extLst>
                    <a:ext uri="{FF2B5EF4-FFF2-40B4-BE49-F238E27FC236}">
                      <a16:creationId xmlns:a16="http://schemas.microsoft.com/office/drawing/2014/main" id="{3101E202-73C9-4633-BD87-F9B658A44FA2}"/>
                    </a:ext>
                  </a:extLst>
                </p:cNvPr>
                <p:cNvSpPr>
                  <a:spLocks noChangeArrowheads="1"/>
                </p:cNvSpPr>
                <p:nvPr/>
              </p:nvSpPr>
              <p:spPr bwMode="auto">
                <a:xfrm>
                  <a:off x="43" y="646"/>
                  <a:ext cx="1286"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Shift+Tab</a:t>
                  </a:r>
                </a:p>
                <a:p>
                  <a:pPr>
                    <a:spcBef>
                      <a:spcPct val="30000"/>
                    </a:spcBef>
                    <a:buClrTx/>
                    <a:buFontTx/>
                    <a:buNone/>
                  </a:pPr>
                  <a:endParaRPr lang="zh-CN" altLang="en-US" sz="2000">
                    <a:latin typeface="Arial" panose="020B0604020202020204" pitchFamily="34" charset="0"/>
                  </a:endParaRPr>
                </a:p>
              </p:txBody>
            </p:sp>
            <p:sp>
              <p:nvSpPr>
                <p:cNvPr id="41007" name="Rectangle 2069">
                  <a:extLst>
                    <a:ext uri="{FF2B5EF4-FFF2-40B4-BE49-F238E27FC236}">
                      <a16:creationId xmlns:a16="http://schemas.microsoft.com/office/drawing/2014/main" id="{E9E74B1F-175F-4862-8216-1B135751C4EE}"/>
                    </a:ext>
                  </a:extLst>
                </p:cNvPr>
                <p:cNvSpPr>
                  <a:spLocks noChangeArrowheads="1"/>
                </p:cNvSpPr>
                <p:nvPr/>
              </p:nvSpPr>
              <p:spPr bwMode="auto">
                <a:xfrm>
                  <a:off x="0" y="646"/>
                  <a:ext cx="1372"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3" name="Group 2070">
                <a:extLst>
                  <a:ext uri="{FF2B5EF4-FFF2-40B4-BE49-F238E27FC236}">
                    <a16:creationId xmlns:a16="http://schemas.microsoft.com/office/drawing/2014/main" id="{F9AEA3EC-855F-4F9C-92EE-A52A2BE1D652}"/>
                  </a:ext>
                </a:extLst>
              </p:cNvPr>
              <p:cNvGrpSpPr>
                <a:grpSpLocks/>
              </p:cNvGrpSpPr>
              <p:nvPr/>
            </p:nvGrpSpPr>
            <p:grpSpPr bwMode="auto">
              <a:xfrm>
                <a:off x="1372" y="646"/>
                <a:ext cx="1623" cy="323"/>
                <a:chOff x="1372" y="646"/>
                <a:chExt cx="1623" cy="323"/>
              </a:xfrm>
            </p:grpSpPr>
            <p:sp>
              <p:nvSpPr>
                <p:cNvPr id="41004" name="Rectangle 2071">
                  <a:extLst>
                    <a:ext uri="{FF2B5EF4-FFF2-40B4-BE49-F238E27FC236}">
                      <a16:creationId xmlns:a16="http://schemas.microsoft.com/office/drawing/2014/main" id="{04312D88-B103-4FE2-BC96-5F51273F44E9}"/>
                    </a:ext>
                  </a:extLst>
                </p:cNvPr>
                <p:cNvSpPr>
                  <a:spLocks noChangeArrowheads="1"/>
                </p:cNvSpPr>
                <p:nvPr/>
              </p:nvSpPr>
              <p:spPr bwMode="auto">
                <a:xfrm>
                  <a:off x="1415" y="646"/>
                  <a:ext cx="1537"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选定上一个单元格</a:t>
                  </a:r>
                </a:p>
                <a:p>
                  <a:pPr>
                    <a:spcBef>
                      <a:spcPct val="30000"/>
                    </a:spcBef>
                    <a:buClrTx/>
                    <a:buFontTx/>
                    <a:buNone/>
                  </a:pPr>
                  <a:endParaRPr lang="zh-CN" altLang="en-US" sz="2000">
                    <a:latin typeface="Arial" panose="020B0604020202020204" pitchFamily="34" charset="0"/>
                  </a:endParaRPr>
                </a:p>
              </p:txBody>
            </p:sp>
            <p:sp>
              <p:nvSpPr>
                <p:cNvPr id="41005" name="Rectangle 2072">
                  <a:extLst>
                    <a:ext uri="{FF2B5EF4-FFF2-40B4-BE49-F238E27FC236}">
                      <a16:creationId xmlns:a16="http://schemas.microsoft.com/office/drawing/2014/main" id="{2FCBA002-1474-4354-A220-99629959E23A}"/>
                    </a:ext>
                  </a:extLst>
                </p:cNvPr>
                <p:cNvSpPr>
                  <a:spLocks noChangeArrowheads="1"/>
                </p:cNvSpPr>
                <p:nvPr/>
              </p:nvSpPr>
              <p:spPr bwMode="auto">
                <a:xfrm>
                  <a:off x="1372" y="646"/>
                  <a:ext cx="1623" cy="323"/>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4" name="Group 2073">
                <a:extLst>
                  <a:ext uri="{FF2B5EF4-FFF2-40B4-BE49-F238E27FC236}">
                    <a16:creationId xmlns:a16="http://schemas.microsoft.com/office/drawing/2014/main" id="{5D915B90-EC56-4D36-87BA-6D10AF743F91}"/>
                  </a:ext>
                </a:extLst>
              </p:cNvPr>
              <p:cNvGrpSpPr>
                <a:grpSpLocks/>
              </p:cNvGrpSpPr>
              <p:nvPr/>
            </p:nvGrpSpPr>
            <p:grpSpPr bwMode="auto">
              <a:xfrm>
                <a:off x="0" y="969"/>
                <a:ext cx="1372" cy="438"/>
                <a:chOff x="0" y="969"/>
                <a:chExt cx="1372" cy="438"/>
              </a:xfrm>
            </p:grpSpPr>
            <p:sp>
              <p:nvSpPr>
                <p:cNvPr id="41002" name="Rectangle 2074">
                  <a:extLst>
                    <a:ext uri="{FF2B5EF4-FFF2-40B4-BE49-F238E27FC236}">
                      <a16:creationId xmlns:a16="http://schemas.microsoft.com/office/drawing/2014/main" id="{5972C4DC-73AA-4369-A12D-0A6FADBF870D}"/>
                    </a:ext>
                  </a:extLst>
                </p:cNvPr>
                <p:cNvSpPr>
                  <a:spLocks noChangeArrowheads="1"/>
                </p:cNvSpPr>
                <p:nvPr/>
              </p:nvSpPr>
              <p:spPr bwMode="auto">
                <a:xfrm>
                  <a:off x="43" y="969"/>
                  <a:ext cx="128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上、下、左、右箭头键</a:t>
                  </a:r>
                </a:p>
              </p:txBody>
            </p:sp>
            <p:sp>
              <p:nvSpPr>
                <p:cNvPr id="41003" name="Rectangle 2075">
                  <a:extLst>
                    <a:ext uri="{FF2B5EF4-FFF2-40B4-BE49-F238E27FC236}">
                      <a16:creationId xmlns:a16="http://schemas.microsoft.com/office/drawing/2014/main" id="{5062F284-F809-4796-9581-83BB08023B4E}"/>
                    </a:ext>
                  </a:extLst>
                </p:cNvPr>
                <p:cNvSpPr>
                  <a:spLocks noChangeArrowheads="1"/>
                </p:cNvSpPr>
                <p:nvPr/>
              </p:nvSpPr>
              <p:spPr bwMode="auto">
                <a:xfrm>
                  <a:off x="0" y="969"/>
                  <a:ext cx="1372"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5" name="Group 2076">
                <a:extLst>
                  <a:ext uri="{FF2B5EF4-FFF2-40B4-BE49-F238E27FC236}">
                    <a16:creationId xmlns:a16="http://schemas.microsoft.com/office/drawing/2014/main" id="{DDC435CE-8590-4A52-988E-B00EDFB19C7F}"/>
                  </a:ext>
                </a:extLst>
              </p:cNvPr>
              <p:cNvGrpSpPr>
                <a:grpSpLocks/>
              </p:cNvGrpSpPr>
              <p:nvPr/>
            </p:nvGrpSpPr>
            <p:grpSpPr bwMode="auto">
              <a:xfrm>
                <a:off x="1372" y="969"/>
                <a:ext cx="1623" cy="438"/>
                <a:chOff x="1372" y="969"/>
                <a:chExt cx="1623" cy="438"/>
              </a:xfrm>
            </p:grpSpPr>
            <p:sp>
              <p:nvSpPr>
                <p:cNvPr id="41000" name="Rectangle 2077">
                  <a:extLst>
                    <a:ext uri="{FF2B5EF4-FFF2-40B4-BE49-F238E27FC236}">
                      <a16:creationId xmlns:a16="http://schemas.microsoft.com/office/drawing/2014/main" id="{EAF203F9-681B-432F-B6E6-CB745E21400D}"/>
                    </a:ext>
                  </a:extLst>
                </p:cNvPr>
                <p:cNvSpPr>
                  <a:spLocks noChangeArrowheads="1"/>
                </p:cNvSpPr>
                <p:nvPr/>
              </p:nvSpPr>
              <p:spPr bwMode="auto">
                <a:xfrm>
                  <a:off x="1415" y="969"/>
                  <a:ext cx="1537"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将插入点移到该单元格相邻的单元格中</a:t>
                  </a:r>
                </a:p>
                <a:p>
                  <a:pPr>
                    <a:spcBef>
                      <a:spcPct val="30000"/>
                    </a:spcBef>
                    <a:buClrTx/>
                    <a:buFontTx/>
                    <a:buNone/>
                  </a:pPr>
                  <a:endParaRPr lang="zh-CN" altLang="en-US" sz="2000">
                    <a:latin typeface="Arial" panose="020B0604020202020204" pitchFamily="34" charset="0"/>
                  </a:endParaRPr>
                </a:p>
              </p:txBody>
            </p:sp>
            <p:sp>
              <p:nvSpPr>
                <p:cNvPr id="41001" name="Rectangle 2078">
                  <a:extLst>
                    <a:ext uri="{FF2B5EF4-FFF2-40B4-BE49-F238E27FC236}">
                      <a16:creationId xmlns:a16="http://schemas.microsoft.com/office/drawing/2014/main" id="{55B9C8EC-F521-4EBA-8E61-3D8783C1C391}"/>
                    </a:ext>
                  </a:extLst>
                </p:cNvPr>
                <p:cNvSpPr>
                  <a:spLocks noChangeArrowheads="1"/>
                </p:cNvSpPr>
                <p:nvPr/>
              </p:nvSpPr>
              <p:spPr bwMode="auto">
                <a:xfrm>
                  <a:off x="1372" y="969"/>
                  <a:ext cx="1623"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6" name="Group 2079">
                <a:extLst>
                  <a:ext uri="{FF2B5EF4-FFF2-40B4-BE49-F238E27FC236}">
                    <a16:creationId xmlns:a16="http://schemas.microsoft.com/office/drawing/2014/main" id="{1F3FD512-DF94-4307-8720-2848F28344F1}"/>
                  </a:ext>
                </a:extLst>
              </p:cNvPr>
              <p:cNvGrpSpPr>
                <a:grpSpLocks/>
              </p:cNvGrpSpPr>
              <p:nvPr/>
            </p:nvGrpSpPr>
            <p:grpSpPr bwMode="auto">
              <a:xfrm>
                <a:off x="0" y="1407"/>
                <a:ext cx="1372" cy="438"/>
                <a:chOff x="0" y="1407"/>
                <a:chExt cx="1372" cy="438"/>
              </a:xfrm>
            </p:grpSpPr>
            <p:sp>
              <p:nvSpPr>
                <p:cNvPr id="40998" name="Rectangle 2080">
                  <a:extLst>
                    <a:ext uri="{FF2B5EF4-FFF2-40B4-BE49-F238E27FC236}">
                      <a16:creationId xmlns:a16="http://schemas.microsoft.com/office/drawing/2014/main" id="{66B61078-9FF8-41AD-AF79-E16FF89F44FC}"/>
                    </a:ext>
                  </a:extLst>
                </p:cNvPr>
                <p:cNvSpPr>
                  <a:spLocks noChangeArrowheads="1"/>
                </p:cNvSpPr>
                <p:nvPr/>
              </p:nvSpPr>
              <p:spPr bwMode="auto">
                <a:xfrm>
                  <a:off x="43" y="1407"/>
                  <a:ext cx="128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Alt＋Home</a:t>
                  </a:r>
                </a:p>
                <a:p>
                  <a:pPr>
                    <a:spcBef>
                      <a:spcPct val="30000"/>
                    </a:spcBef>
                    <a:buClrTx/>
                    <a:buFontTx/>
                    <a:buNone/>
                  </a:pPr>
                  <a:endParaRPr lang="zh-CN" altLang="en-US" sz="2000">
                    <a:latin typeface="Arial" panose="020B0604020202020204" pitchFamily="34" charset="0"/>
                  </a:endParaRPr>
                </a:p>
              </p:txBody>
            </p:sp>
            <p:sp>
              <p:nvSpPr>
                <p:cNvPr id="40999" name="Rectangle 2081">
                  <a:extLst>
                    <a:ext uri="{FF2B5EF4-FFF2-40B4-BE49-F238E27FC236}">
                      <a16:creationId xmlns:a16="http://schemas.microsoft.com/office/drawing/2014/main" id="{2E54B428-190D-4CBF-B285-3A4612456E1B}"/>
                    </a:ext>
                  </a:extLst>
                </p:cNvPr>
                <p:cNvSpPr>
                  <a:spLocks noChangeArrowheads="1"/>
                </p:cNvSpPr>
                <p:nvPr/>
              </p:nvSpPr>
              <p:spPr bwMode="auto">
                <a:xfrm>
                  <a:off x="0" y="1407"/>
                  <a:ext cx="1372"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7" name="Group 2082">
                <a:extLst>
                  <a:ext uri="{FF2B5EF4-FFF2-40B4-BE49-F238E27FC236}">
                    <a16:creationId xmlns:a16="http://schemas.microsoft.com/office/drawing/2014/main" id="{9A1BC7F8-DF63-4BA8-A4CE-771AFDE77860}"/>
                  </a:ext>
                </a:extLst>
              </p:cNvPr>
              <p:cNvGrpSpPr>
                <a:grpSpLocks/>
              </p:cNvGrpSpPr>
              <p:nvPr/>
            </p:nvGrpSpPr>
            <p:grpSpPr bwMode="auto">
              <a:xfrm>
                <a:off x="1372" y="1407"/>
                <a:ext cx="1623" cy="438"/>
                <a:chOff x="1372" y="1407"/>
                <a:chExt cx="1623" cy="438"/>
              </a:xfrm>
            </p:grpSpPr>
            <p:sp>
              <p:nvSpPr>
                <p:cNvPr id="40996" name="Rectangle 2083">
                  <a:extLst>
                    <a:ext uri="{FF2B5EF4-FFF2-40B4-BE49-F238E27FC236}">
                      <a16:creationId xmlns:a16="http://schemas.microsoft.com/office/drawing/2014/main" id="{9CAE2E87-D792-4B3E-BFAE-87146F9A9047}"/>
                    </a:ext>
                  </a:extLst>
                </p:cNvPr>
                <p:cNvSpPr>
                  <a:spLocks noChangeArrowheads="1"/>
                </p:cNvSpPr>
                <p:nvPr/>
              </p:nvSpPr>
              <p:spPr bwMode="auto">
                <a:xfrm>
                  <a:off x="1415" y="1407"/>
                  <a:ext cx="1537"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将插入点移到当前行的第一个单元格</a:t>
                  </a:r>
                </a:p>
                <a:p>
                  <a:pPr>
                    <a:spcBef>
                      <a:spcPct val="30000"/>
                    </a:spcBef>
                    <a:buClrTx/>
                    <a:buFontTx/>
                    <a:buNone/>
                  </a:pPr>
                  <a:endParaRPr lang="zh-CN" altLang="en-US" sz="2000">
                    <a:latin typeface="Arial" panose="020B0604020202020204" pitchFamily="34" charset="0"/>
                  </a:endParaRPr>
                </a:p>
              </p:txBody>
            </p:sp>
            <p:sp>
              <p:nvSpPr>
                <p:cNvPr id="40997" name="Rectangle 2084">
                  <a:extLst>
                    <a:ext uri="{FF2B5EF4-FFF2-40B4-BE49-F238E27FC236}">
                      <a16:creationId xmlns:a16="http://schemas.microsoft.com/office/drawing/2014/main" id="{54816D81-411F-4267-8FF5-5251E97FD55B}"/>
                    </a:ext>
                  </a:extLst>
                </p:cNvPr>
                <p:cNvSpPr>
                  <a:spLocks noChangeArrowheads="1"/>
                </p:cNvSpPr>
                <p:nvPr/>
              </p:nvSpPr>
              <p:spPr bwMode="auto">
                <a:xfrm>
                  <a:off x="1372" y="1407"/>
                  <a:ext cx="1623"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8" name="Group 2085">
                <a:extLst>
                  <a:ext uri="{FF2B5EF4-FFF2-40B4-BE49-F238E27FC236}">
                    <a16:creationId xmlns:a16="http://schemas.microsoft.com/office/drawing/2014/main" id="{23E6A230-F370-44C7-8E97-FA9EECB25574}"/>
                  </a:ext>
                </a:extLst>
              </p:cNvPr>
              <p:cNvGrpSpPr>
                <a:grpSpLocks/>
              </p:cNvGrpSpPr>
              <p:nvPr/>
            </p:nvGrpSpPr>
            <p:grpSpPr bwMode="auto">
              <a:xfrm>
                <a:off x="0" y="1845"/>
                <a:ext cx="1372" cy="438"/>
                <a:chOff x="0" y="1845"/>
                <a:chExt cx="1372" cy="438"/>
              </a:xfrm>
            </p:grpSpPr>
            <p:sp>
              <p:nvSpPr>
                <p:cNvPr id="40994" name="Rectangle 2086">
                  <a:extLst>
                    <a:ext uri="{FF2B5EF4-FFF2-40B4-BE49-F238E27FC236}">
                      <a16:creationId xmlns:a16="http://schemas.microsoft.com/office/drawing/2014/main" id="{E5E7773D-10BD-4F76-BEA1-A78AAA6C8319}"/>
                    </a:ext>
                  </a:extLst>
                </p:cNvPr>
                <p:cNvSpPr>
                  <a:spLocks noChangeArrowheads="1"/>
                </p:cNvSpPr>
                <p:nvPr/>
              </p:nvSpPr>
              <p:spPr bwMode="auto">
                <a:xfrm>
                  <a:off x="43" y="1845"/>
                  <a:ext cx="128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Alt＋End</a:t>
                  </a:r>
                </a:p>
                <a:p>
                  <a:pPr>
                    <a:spcBef>
                      <a:spcPct val="30000"/>
                    </a:spcBef>
                    <a:buClrTx/>
                    <a:buFontTx/>
                    <a:buNone/>
                  </a:pPr>
                  <a:endParaRPr lang="zh-CN" altLang="en-US" sz="2000">
                    <a:latin typeface="Arial" panose="020B0604020202020204" pitchFamily="34" charset="0"/>
                  </a:endParaRPr>
                </a:p>
              </p:txBody>
            </p:sp>
            <p:sp>
              <p:nvSpPr>
                <p:cNvPr id="40995" name="Rectangle 2087">
                  <a:extLst>
                    <a:ext uri="{FF2B5EF4-FFF2-40B4-BE49-F238E27FC236}">
                      <a16:creationId xmlns:a16="http://schemas.microsoft.com/office/drawing/2014/main" id="{A8C6CE60-DE38-4D29-86A9-E64469F70EE5}"/>
                    </a:ext>
                  </a:extLst>
                </p:cNvPr>
                <p:cNvSpPr>
                  <a:spLocks noChangeArrowheads="1"/>
                </p:cNvSpPr>
                <p:nvPr/>
              </p:nvSpPr>
              <p:spPr bwMode="auto">
                <a:xfrm>
                  <a:off x="0" y="1845"/>
                  <a:ext cx="1372"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79" name="Group 2088">
                <a:extLst>
                  <a:ext uri="{FF2B5EF4-FFF2-40B4-BE49-F238E27FC236}">
                    <a16:creationId xmlns:a16="http://schemas.microsoft.com/office/drawing/2014/main" id="{D0270BA7-81F3-4701-8AD7-41F099C9A5A8}"/>
                  </a:ext>
                </a:extLst>
              </p:cNvPr>
              <p:cNvGrpSpPr>
                <a:grpSpLocks/>
              </p:cNvGrpSpPr>
              <p:nvPr/>
            </p:nvGrpSpPr>
            <p:grpSpPr bwMode="auto">
              <a:xfrm>
                <a:off x="1372" y="1845"/>
                <a:ext cx="1623" cy="438"/>
                <a:chOff x="1372" y="1845"/>
                <a:chExt cx="1623" cy="438"/>
              </a:xfrm>
            </p:grpSpPr>
            <p:sp>
              <p:nvSpPr>
                <p:cNvPr id="40992" name="Rectangle 2089">
                  <a:extLst>
                    <a:ext uri="{FF2B5EF4-FFF2-40B4-BE49-F238E27FC236}">
                      <a16:creationId xmlns:a16="http://schemas.microsoft.com/office/drawing/2014/main" id="{B3C8B04F-9C7A-4D60-AF0F-F62BC338EAAF}"/>
                    </a:ext>
                  </a:extLst>
                </p:cNvPr>
                <p:cNvSpPr>
                  <a:spLocks noChangeArrowheads="1"/>
                </p:cNvSpPr>
                <p:nvPr/>
              </p:nvSpPr>
              <p:spPr bwMode="auto">
                <a:xfrm>
                  <a:off x="1415" y="1845"/>
                  <a:ext cx="1537"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将插入点移到当前行的最后一个单元格</a:t>
                  </a:r>
                </a:p>
                <a:p>
                  <a:pPr>
                    <a:spcBef>
                      <a:spcPct val="30000"/>
                    </a:spcBef>
                    <a:buClrTx/>
                    <a:buFontTx/>
                    <a:buNone/>
                  </a:pPr>
                  <a:endParaRPr lang="zh-CN" altLang="en-US" sz="2000">
                    <a:latin typeface="Arial" panose="020B0604020202020204" pitchFamily="34" charset="0"/>
                  </a:endParaRPr>
                </a:p>
              </p:txBody>
            </p:sp>
            <p:sp>
              <p:nvSpPr>
                <p:cNvPr id="40993" name="Rectangle 2090">
                  <a:extLst>
                    <a:ext uri="{FF2B5EF4-FFF2-40B4-BE49-F238E27FC236}">
                      <a16:creationId xmlns:a16="http://schemas.microsoft.com/office/drawing/2014/main" id="{C3EEC201-9EF8-4761-A889-DA463F4E1F04}"/>
                    </a:ext>
                  </a:extLst>
                </p:cNvPr>
                <p:cNvSpPr>
                  <a:spLocks noChangeArrowheads="1"/>
                </p:cNvSpPr>
                <p:nvPr/>
              </p:nvSpPr>
              <p:spPr bwMode="auto">
                <a:xfrm>
                  <a:off x="1372" y="1845"/>
                  <a:ext cx="1623"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80" name="Group 2091">
                <a:extLst>
                  <a:ext uri="{FF2B5EF4-FFF2-40B4-BE49-F238E27FC236}">
                    <a16:creationId xmlns:a16="http://schemas.microsoft.com/office/drawing/2014/main" id="{D7718E26-E41A-4453-A604-AB08EEF7490C}"/>
                  </a:ext>
                </a:extLst>
              </p:cNvPr>
              <p:cNvGrpSpPr>
                <a:grpSpLocks/>
              </p:cNvGrpSpPr>
              <p:nvPr/>
            </p:nvGrpSpPr>
            <p:grpSpPr bwMode="auto">
              <a:xfrm>
                <a:off x="0" y="2283"/>
                <a:ext cx="1372" cy="438"/>
                <a:chOff x="0" y="2283"/>
                <a:chExt cx="1372" cy="438"/>
              </a:xfrm>
            </p:grpSpPr>
            <p:sp>
              <p:nvSpPr>
                <p:cNvPr id="40990" name="Rectangle 2092">
                  <a:extLst>
                    <a:ext uri="{FF2B5EF4-FFF2-40B4-BE49-F238E27FC236}">
                      <a16:creationId xmlns:a16="http://schemas.microsoft.com/office/drawing/2014/main" id="{FD58CA08-85ED-4CA1-AD5C-080142E462F2}"/>
                    </a:ext>
                  </a:extLst>
                </p:cNvPr>
                <p:cNvSpPr>
                  <a:spLocks noChangeArrowheads="1"/>
                </p:cNvSpPr>
                <p:nvPr/>
              </p:nvSpPr>
              <p:spPr bwMode="auto">
                <a:xfrm>
                  <a:off x="43" y="2283"/>
                  <a:ext cx="128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Alt＋Pgup</a:t>
                  </a:r>
                </a:p>
                <a:p>
                  <a:pPr>
                    <a:spcBef>
                      <a:spcPct val="30000"/>
                    </a:spcBef>
                    <a:buClrTx/>
                    <a:buFontTx/>
                    <a:buNone/>
                  </a:pPr>
                  <a:endParaRPr lang="zh-CN" altLang="en-US" sz="2000">
                    <a:latin typeface="Arial" panose="020B0604020202020204" pitchFamily="34" charset="0"/>
                  </a:endParaRPr>
                </a:p>
              </p:txBody>
            </p:sp>
            <p:sp>
              <p:nvSpPr>
                <p:cNvPr id="40991" name="Rectangle 2093">
                  <a:extLst>
                    <a:ext uri="{FF2B5EF4-FFF2-40B4-BE49-F238E27FC236}">
                      <a16:creationId xmlns:a16="http://schemas.microsoft.com/office/drawing/2014/main" id="{C4EE5E8E-7AE2-48EC-84EE-9AB4C935415D}"/>
                    </a:ext>
                  </a:extLst>
                </p:cNvPr>
                <p:cNvSpPr>
                  <a:spLocks noChangeArrowheads="1"/>
                </p:cNvSpPr>
                <p:nvPr/>
              </p:nvSpPr>
              <p:spPr bwMode="auto">
                <a:xfrm>
                  <a:off x="0" y="2283"/>
                  <a:ext cx="1372"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81" name="Group 2094">
                <a:extLst>
                  <a:ext uri="{FF2B5EF4-FFF2-40B4-BE49-F238E27FC236}">
                    <a16:creationId xmlns:a16="http://schemas.microsoft.com/office/drawing/2014/main" id="{A06E05D2-AC64-4DDD-A23F-1A0C77AAC115}"/>
                  </a:ext>
                </a:extLst>
              </p:cNvPr>
              <p:cNvGrpSpPr>
                <a:grpSpLocks/>
              </p:cNvGrpSpPr>
              <p:nvPr/>
            </p:nvGrpSpPr>
            <p:grpSpPr bwMode="auto">
              <a:xfrm>
                <a:off x="1372" y="2283"/>
                <a:ext cx="1623" cy="438"/>
                <a:chOff x="1372" y="2283"/>
                <a:chExt cx="1623" cy="438"/>
              </a:xfrm>
            </p:grpSpPr>
            <p:sp>
              <p:nvSpPr>
                <p:cNvPr id="40988" name="Rectangle 2095">
                  <a:extLst>
                    <a:ext uri="{FF2B5EF4-FFF2-40B4-BE49-F238E27FC236}">
                      <a16:creationId xmlns:a16="http://schemas.microsoft.com/office/drawing/2014/main" id="{94BEB384-05BC-478B-A4C0-6192BF9EA11F}"/>
                    </a:ext>
                  </a:extLst>
                </p:cNvPr>
                <p:cNvSpPr>
                  <a:spLocks noChangeArrowheads="1"/>
                </p:cNvSpPr>
                <p:nvPr/>
              </p:nvSpPr>
              <p:spPr bwMode="auto">
                <a:xfrm>
                  <a:off x="1415" y="2283"/>
                  <a:ext cx="1537"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将插入点移到当前列的第一个单元格</a:t>
                  </a:r>
                </a:p>
                <a:p>
                  <a:pPr>
                    <a:spcBef>
                      <a:spcPct val="30000"/>
                    </a:spcBef>
                    <a:buClrTx/>
                    <a:buFontTx/>
                    <a:buNone/>
                  </a:pPr>
                  <a:endParaRPr lang="zh-CN" altLang="en-US" sz="2000">
                    <a:latin typeface="Arial" panose="020B0604020202020204" pitchFamily="34" charset="0"/>
                  </a:endParaRPr>
                </a:p>
              </p:txBody>
            </p:sp>
            <p:sp>
              <p:nvSpPr>
                <p:cNvPr id="40989" name="Rectangle 2096">
                  <a:extLst>
                    <a:ext uri="{FF2B5EF4-FFF2-40B4-BE49-F238E27FC236}">
                      <a16:creationId xmlns:a16="http://schemas.microsoft.com/office/drawing/2014/main" id="{C0CF1805-BA22-49BB-AF16-4F0BEEDB6831}"/>
                    </a:ext>
                  </a:extLst>
                </p:cNvPr>
                <p:cNvSpPr>
                  <a:spLocks noChangeArrowheads="1"/>
                </p:cNvSpPr>
                <p:nvPr/>
              </p:nvSpPr>
              <p:spPr bwMode="auto">
                <a:xfrm>
                  <a:off x="1372" y="2283"/>
                  <a:ext cx="1623"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82" name="Group 2097">
                <a:extLst>
                  <a:ext uri="{FF2B5EF4-FFF2-40B4-BE49-F238E27FC236}">
                    <a16:creationId xmlns:a16="http://schemas.microsoft.com/office/drawing/2014/main" id="{1AC5AF34-D7AD-4913-A031-8613E7FF2E98}"/>
                  </a:ext>
                </a:extLst>
              </p:cNvPr>
              <p:cNvGrpSpPr>
                <a:grpSpLocks/>
              </p:cNvGrpSpPr>
              <p:nvPr/>
            </p:nvGrpSpPr>
            <p:grpSpPr bwMode="auto">
              <a:xfrm>
                <a:off x="0" y="2721"/>
                <a:ext cx="1372" cy="438"/>
                <a:chOff x="0" y="2721"/>
                <a:chExt cx="1372" cy="438"/>
              </a:xfrm>
            </p:grpSpPr>
            <p:sp>
              <p:nvSpPr>
                <p:cNvPr id="40986" name="Rectangle 2098">
                  <a:extLst>
                    <a:ext uri="{FF2B5EF4-FFF2-40B4-BE49-F238E27FC236}">
                      <a16:creationId xmlns:a16="http://schemas.microsoft.com/office/drawing/2014/main" id="{9B5B7CF1-B3B9-4DE6-A46F-B68B6F6BE8AC}"/>
                    </a:ext>
                  </a:extLst>
                </p:cNvPr>
                <p:cNvSpPr>
                  <a:spLocks noChangeArrowheads="1"/>
                </p:cNvSpPr>
                <p:nvPr/>
              </p:nvSpPr>
              <p:spPr bwMode="auto">
                <a:xfrm>
                  <a:off x="43" y="2721"/>
                  <a:ext cx="128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en-US" altLang="zh-CN" sz="2000">
                      <a:latin typeface="Arial" panose="020B0604020202020204" pitchFamily="34" charset="0"/>
                    </a:rPr>
                    <a:t>Alt＋PgDn</a:t>
                  </a:r>
                </a:p>
                <a:p>
                  <a:pPr>
                    <a:spcBef>
                      <a:spcPct val="30000"/>
                    </a:spcBef>
                    <a:buClrTx/>
                    <a:buFontTx/>
                    <a:buNone/>
                  </a:pPr>
                  <a:endParaRPr lang="zh-CN" altLang="en-US" sz="2000">
                    <a:latin typeface="Arial" panose="020B0604020202020204" pitchFamily="34" charset="0"/>
                  </a:endParaRPr>
                </a:p>
              </p:txBody>
            </p:sp>
            <p:sp>
              <p:nvSpPr>
                <p:cNvPr id="40987" name="Rectangle 2099">
                  <a:extLst>
                    <a:ext uri="{FF2B5EF4-FFF2-40B4-BE49-F238E27FC236}">
                      <a16:creationId xmlns:a16="http://schemas.microsoft.com/office/drawing/2014/main" id="{44D1965F-8780-4AF6-9B18-CE932318AC1F}"/>
                    </a:ext>
                  </a:extLst>
                </p:cNvPr>
                <p:cNvSpPr>
                  <a:spLocks noChangeArrowheads="1"/>
                </p:cNvSpPr>
                <p:nvPr/>
              </p:nvSpPr>
              <p:spPr bwMode="auto">
                <a:xfrm>
                  <a:off x="0" y="2721"/>
                  <a:ext cx="1372"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nvGrpSpPr>
              <p:cNvPr id="40983" name="Group 2100">
                <a:extLst>
                  <a:ext uri="{FF2B5EF4-FFF2-40B4-BE49-F238E27FC236}">
                    <a16:creationId xmlns:a16="http://schemas.microsoft.com/office/drawing/2014/main" id="{900BFBED-BC6D-4944-9DBD-DED320355BE3}"/>
                  </a:ext>
                </a:extLst>
              </p:cNvPr>
              <p:cNvGrpSpPr>
                <a:grpSpLocks/>
              </p:cNvGrpSpPr>
              <p:nvPr/>
            </p:nvGrpSpPr>
            <p:grpSpPr bwMode="auto">
              <a:xfrm>
                <a:off x="1372" y="2721"/>
                <a:ext cx="1623" cy="438"/>
                <a:chOff x="1372" y="2721"/>
                <a:chExt cx="1623" cy="438"/>
              </a:xfrm>
            </p:grpSpPr>
            <p:sp>
              <p:nvSpPr>
                <p:cNvPr id="40984" name="Rectangle 2101">
                  <a:extLst>
                    <a:ext uri="{FF2B5EF4-FFF2-40B4-BE49-F238E27FC236}">
                      <a16:creationId xmlns:a16="http://schemas.microsoft.com/office/drawing/2014/main" id="{2922F75C-61D0-4D63-8B94-FAC3F48BDBD6}"/>
                    </a:ext>
                  </a:extLst>
                </p:cNvPr>
                <p:cNvSpPr>
                  <a:spLocks noChangeArrowheads="1"/>
                </p:cNvSpPr>
                <p:nvPr/>
              </p:nvSpPr>
              <p:spPr bwMode="auto">
                <a:xfrm>
                  <a:off x="1415" y="2721"/>
                  <a:ext cx="1537"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spcBef>
                      <a:spcPct val="30000"/>
                    </a:spcBef>
                    <a:buClrTx/>
                    <a:buFontTx/>
                    <a:buNone/>
                  </a:pPr>
                  <a:r>
                    <a:rPr lang="zh-CN" altLang="en-US" sz="2000">
                      <a:latin typeface="Arial" panose="020B0604020202020204" pitchFamily="34" charset="0"/>
                    </a:rPr>
                    <a:t>将插入点移到当前列的最后一个单元格</a:t>
                  </a:r>
                </a:p>
                <a:p>
                  <a:pPr>
                    <a:spcBef>
                      <a:spcPct val="30000"/>
                    </a:spcBef>
                    <a:buClrTx/>
                    <a:buFontTx/>
                    <a:buNone/>
                  </a:pPr>
                  <a:endParaRPr lang="zh-CN" altLang="en-US" sz="2000">
                    <a:latin typeface="Arial" panose="020B0604020202020204" pitchFamily="34" charset="0"/>
                  </a:endParaRPr>
                </a:p>
              </p:txBody>
            </p:sp>
            <p:sp>
              <p:nvSpPr>
                <p:cNvPr id="40985" name="Rectangle 2102">
                  <a:extLst>
                    <a:ext uri="{FF2B5EF4-FFF2-40B4-BE49-F238E27FC236}">
                      <a16:creationId xmlns:a16="http://schemas.microsoft.com/office/drawing/2014/main" id="{C6D8D769-C5D9-4414-A63C-4D6F6164416F}"/>
                    </a:ext>
                  </a:extLst>
                </p:cNvPr>
                <p:cNvSpPr>
                  <a:spLocks noChangeArrowheads="1"/>
                </p:cNvSpPr>
                <p:nvPr/>
              </p:nvSpPr>
              <p:spPr bwMode="auto">
                <a:xfrm>
                  <a:off x="1372" y="2721"/>
                  <a:ext cx="1623" cy="438"/>
                </a:xfrm>
                <a:prstGeom prst="rect">
                  <a:avLst/>
                </a:prstGeom>
                <a:noFill/>
                <a:ln w="7"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grpSp>
        <p:sp>
          <p:nvSpPr>
            <p:cNvPr id="40967" name="Rectangle 2103">
              <a:extLst>
                <a:ext uri="{FF2B5EF4-FFF2-40B4-BE49-F238E27FC236}">
                  <a16:creationId xmlns:a16="http://schemas.microsoft.com/office/drawing/2014/main" id="{58D68E0C-C07E-46A2-A689-493D1B6D2D62}"/>
                </a:ext>
              </a:extLst>
            </p:cNvPr>
            <p:cNvSpPr>
              <a:spLocks noChangeArrowheads="1"/>
            </p:cNvSpPr>
            <p:nvPr/>
          </p:nvSpPr>
          <p:spPr bwMode="auto">
            <a:xfrm>
              <a:off x="-3" y="-3"/>
              <a:ext cx="3001" cy="3165"/>
            </a:xfrm>
            <a:prstGeom prst="rect">
              <a:avLst/>
            </a:prstGeom>
            <a:noFill/>
            <a:ln w="11112" cap="sq">
              <a:solidFill>
                <a:srgbClr val="A0A0A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ClrTx/>
                <a:buFontTx/>
                <a:buNone/>
              </a:pPr>
              <a:endParaRPr lang="zh-CN" altLang="en-US" sz="1800"/>
            </a:p>
          </p:txBody>
        </p:sp>
      </p:grpSp>
      <p:sp>
        <p:nvSpPr>
          <p:cNvPr id="2" name="灯片编号占位符 1">
            <a:extLst>
              <a:ext uri="{FF2B5EF4-FFF2-40B4-BE49-F238E27FC236}">
                <a16:creationId xmlns:a16="http://schemas.microsoft.com/office/drawing/2014/main" id="{0E792CD5-4DA7-4C1F-9D3F-5AD0E0971969}"/>
              </a:ext>
            </a:extLst>
          </p:cNvPr>
          <p:cNvSpPr>
            <a:spLocks noGrp="1"/>
          </p:cNvSpPr>
          <p:nvPr>
            <p:ph type="sldNum" sz="quarter" idx="10"/>
          </p:nvPr>
        </p:nvSpPr>
        <p:spPr/>
        <p:txBody>
          <a:bodyPr/>
          <a:lstStyle/>
          <a:p>
            <a:pPr>
              <a:defRPr/>
            </a:pPr>
            <a:fld id="{8ED457E9-9426-4530-A133-CE82CAB4E8C5}" type="slidenum">
              <a:rPr lang="zh-CN" altLang="en-US" smtClean="0"/>
              <a:pPr>
                <a:defRPr/>
              </a:pPr>
              <a:t>31</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a:extLst>
              <a:ext uri="{FF2B5EF4-FFF2-40B4-BE49-F238E27FC236}">
                <a16:creationId xmlns:a16="http://schemas.microsoft.com/office/drawing/2014/main" id="{EBFDF21E-61DB-41C3-8986-9F7E0D93B62D}"/>
              </a:ext>
            </a:extLst>
          </p:cNvPr>
          <p:cNvSpPr>
            <a:spLocks noGrp="1"/>
          </p:cNvSpPr>
          <p:nvPr>
            <p:ph type="title"/>
          </p:nvPr>
        </p:nvSpPr>
        <p:spPr>
          <a:xfrm>
            <a:off x="756059" y="304800"/>
            <a:ext cx="9017205" cy="570272"/>
          </a:xfrm>
        </p:spPr>
        <p:txBody>
          <a:bodyPr/>
          <a:lstStyle/>
          <a:p>
            <a:pPr eaLnBrk="1" hangingPunct="1"/>
            <a:r>
              <a:rPr lang="zh-CN" altLang="zh-CN" dirty="0">
                <a:solidFill>
                  <a:schemeClr val="tx1"/>
                </a:solidFill>
                <a:latin typeface="宋体" panose="02010600030101010101" pitchFamily="2" charset="-122"/>
              </a:rPr>
              <a:t>编辑表格</a:t>
            </a:r>
            <a:endParaRPr lang="zh-CN" altLang="en-US" dirty="0">
              <a:solidFill>
                <a:schemeClr val="tx1"/>
              </a:solidFill>
              <a:latin typeface="宋体" panose="02010600030101010101" pitchFamily="2" charset="-122"/>
            </a:endParaRPr>
          </a:p>
        </p:txBody>
      </p:sp>
      <p:sp>
        <p:nvSpPr>
          <p:cNvPr id="41987" name="内容占位符 2">
            <a:extLst>
              <a:ext uri="{FF2B5EF4-FFF2-40B4-BE49-F238E27FC236}">
                <a16:creationId xmlns:a16="http://schemas.microsoft.com/office/drawing/2014/main" id="{D1392447-69C8-4CAB-908F-A2A99030C6E0}"/>
              </a:ext>
            </a:extLst>
          </p:cNvPr>
          <p:cNvSpPr>
            <a:spLocks noGrp="1"/>
          </p:cNvSpPr>
          <p:nvPr>
            <p:ph idx="1"/>
          </p:nvPr>
        </p:nvSpPr>
        <p:spPr>
          <a:xfrm>
            <a:off x="943485" y="972626"/>
            <a:ext cx="9999817" cy="460851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lnSpc>
                <a:spcPct val="90000"/>
              </a:lnSpc>
              <a:buNone/>
            </a:pPr>
            <a:r>
              <a:rPr lang="zh-CN" altLang="en-US" sz="3200" kern="1200" dirty="0">
                <a:latin typeface="宋体" panose="02010600030101010101" pitchFamily="2" charset="-122"/>
              </a:rPr>
              <a:t>一、</a:t>
            </a:r>
            <a:r>
              <a:rPr lang="zh-CN" altLang="zh-CN" sz="3200" kern="1200" dirty="0">
                <a:latin typeface="宋体" panose="02010600030101010101" pitchFamily="2" charset="-122"/>
              </a:rPr>
              <a:t>选择单元格、行、列或表格</a:t>
            </a:r>
            <a:r>
              <a:rPr lang="zh-CN" altLang="en-US" sz="3200" kern="1200" dirty="0">
                <a:latin typeface="宋体" panose="02010600030101010101" pitchFamily="2" charset="-122"/>
              </a:rPr>
              <a:t>：</a:t>
            </a:r>
            <a:r>
              <a:rPr lang="zh-CN" altLang="zh-CN" sz="3200" kern="1200" dirty="0">
                <a:latin typeface="宋体" panose="02010600030101010101" pitchFamily="2" charset="-122"/>
              </a:rPr>
              <a:t>“表格工</a:t>
            </a:r>
            <a:r>
              <a:rPr lang="zh-CN" altLang="en-US" sz="3200" kern="1200" dirty="0">
                <a:latin typeface="宋体" panose="02010600030101010101" pitchFamily="2" charset="-122"/>
              </a:rPr>
              <a:t>具”</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布局”选项卡“表”功能区</a:t>
            </a:r>
            <a:r>
              <a:rPr lang="en-US" altLang="zh-CN" sz="3200" kern="1200" dirty="0">
                <a:latin typeface="宋体" panose="02010600030101010101" pitchFamily="2" charset="-122"/>
              </a:rPr>
              <a:t>/</a:t>
            </a:r>
            <a:r>
              <a:rPr lang="zh-CN" altLang="en-US" sz="3200" kern="1200" dirty="0">
                <a:latin typeface="宋体" panose="02010600030101010101" pitchFamily="2" charset="-122"/>
              </a:rPr>
              <a:t>“选择”</a:t>
            </a:r>
            <a:endParaRPr lang="en-US" altLang="zh-CN" sz="3200" kern="1200" dirty="0">
              <a:latin typeface="宋体" panose="02010600030101010101" pitchFamily="2" charset="-122"/>
            </a:endParaRP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选定一个单元格</a:t>
            </a:r>
            <a:endParaRPr lang="en-US" altLang="zh-CN" sz="3200" kern="1200" dirty="0">
              <a:latin typeface="宋体" panose="02010600030101010101" pitchFamily="2" charset="-122"/>
            </a:endParaRP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选定一行</a:t>
            </a:r>
            <a:r>
              <a:rPr lang="zh-CN" altLang="en-US" sz="3200" kern="1200" dirty="0">
                <a:latin typeface="宋体" panose="02010600030101010101" pitchFamily="2" charset="-122"/>
              </a:rPr>
              <a:t>、</a:t>
            </a:r>
            <a:r>
              <a:rPr lang="zh-CN" altLang="zh-CN" sz="3200" kern="1200" dirty="0">
                <a:latin typeface="宋体" panose="02010600030101010101" pitchFamily="2" charset="-122"/>
              </a:rPr>
              <a:t>选定一列</a:t>
            </a:r>
            <a:endParaRPr lang="en-US" altLang="zh-CN" sz="3200" kern="1200" dirty="0">
              <a:latin typeface="宋体" panose="02010600030101010101" pitchFamily="2" charset="-122"/>
            </a:endParaRP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选定整个表格</a:t>
            </a:r>
            <a:endParaRPr lang="en-US" altLang="zh-CN" sz="3200" kern="1200" dirty="0">
              <a:latin typeface="宋体" panose="02010600030101010101" pitchFamily="2" charset="-122"/>
            </a:endParaRPr>
          </a:p>
          <a:p>
            <a:pPr marL="342900" indent="0" eaLnBrk="1" hangingPunct="1">
              <a:lnSpc>
                <a:spcPct val="90000"/>
              </a:lnSpc>
              <a:buNone/>
            </a:pPr>
            <a:r>
              <a:rPr lang="zh-CN" altLang="en-US" sz="3200" kern="1200" dirty="0">
                <a:latin typeface="宋体" panose="02010600030101010101" pitchFamily="2" charset="-122"/>
              </a:rPr>
              <a:t>二、</a:t>
            </a:r>
            <a:r>
              <a:rPr lang="zh-CN" altLang="zh-CN" sz="3200" kern="1200" dirty="0">
                <a:latin typeface="宋体" panose="02010600030101010101" pitchFamily="2" charset="-122"/>
              </a:rPr>
              <a:t>表格中的插入和删除操作</a:t>
            </a:r>
            <a:r>
              <a:rPr lang="zh-CN" altLang="en-US" sz="3200" kern="1200" dirty="0">
                <a:latin typeface="宋体" panose="02010600030101010101" pitchFamily="2" charset="-122"/>
              </a:rPr>
              <a:t>：</a:t>
            </a:r>
            <a:r>
              <a:rPr lang="zh-CN" altLang="zh-CN" sz="3200" kern="1200" dirty="0">
                <a:latin typeface="宋体" panose="02010600030101010101" pitchFamily="2" charset="-122"/>
              </a:rPr>
              <a:t> “表格</a:t>
            </a:r>
            <a:r>
              <a:rPr lang="zh-CN" altLang="en-US" sz="3200" kern="1200" dirty="0">
                <a:latin typeface="宋体" panose="02010600030101010101" pitchFamily="2" charset="-122"/>
              </a:rPr>
              <a:t>工具”</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a:t>
            </a:r>
            <a:r>
              <a:rPr lang="zh-CN" altLang="en-US" sz="3200" kern="1200" dirty="0">
                <a:latin typeface="宋体" panose="02010600030101010101" pitchFamily="2" charset="-122"/>
              </a:rPr>
              <a:t>行和列</a:t>
            </a:r>
            <a:r>
              <a:rPr lang="zh-CN" altLang="zh-CN" sz="3200" kern="1200" dirty="0">
                <a:latin typeface="宋体" panose="02010600030101010101" pitchFamily="2" charset="-122"/>
              </a:rPr>
              <a:t>”功能区</a:t>
            </a: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插入单元格、行、列</a:t>
            </a:r>
            <a:endParaRPr lang="en-US" altLang="zh-CN" sz="3200" kern="1200" dirty="0">
              <a:latin typeface="宋体" panose="02010600030101010101" pitchFamily="2" charset="-122"/>
            </a:endParaRPr>
          </a:p>
          <a:p>
            <a:pPr eaLnBrk="1" hangingPunct="1">
              <a:lnSpc>
                <a:spcPct val="90000"/>
              </a:lnSpc>
              <a:buFont typeface="Wingdings" panose="05000000000000000000" pitchFamily="2" charset="2"/>
              <a:buChar char="Ø"/>
            </a:pPr>
            <a:r>
              <a:rPr lang="zh-CN" altLang="zh-CN" sz="3200" kern="1200" dirty="0">
                <a:latin typeface="宋体" panose="02010600030101010101" pitchFamily="2" charset="-122"/>
              </a:rPr>
              <a:t>删除单元格、行、列</a:t>
            </a:r>
            <a:endParaRPr lang="en-US" altLang="zh-CN" sz="32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925FF7AC-83E1-49F9-8B3C-3DB1DD4BE082}"/>
              </a:ext>
            </a:extLst>
          </p:cNvPr>
          <p:cNvSpPr>
            <a:spLocks noGrp="1"/>
          </p:cNvSpPr>
          <p:nvPr>
            <p:ph type="sldNum" sz="quarter" idx="10"/>
          </p:nvPr>
        </p:nvSpPr>
        <p:spPr/>
        <p:txBody>
          <a:bodyPr/>
          <a:lstStyle/>
          <a:p>
            <a:pPr>
              <a:defRPr/>
            </a:pPr>
            <a:fld id="{475B3ED4-0E10-409F-A096-FDE93D218505}" type="slidenum">
              <a:rPr lang="zh-CN" altLang="en-US" smtClean="0"/>
              <a:pPr>
                <a:defRPr/>
              </a:pPr>
              <a:t>32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a:extLst>
              <a:ext uri="{FF2B5EF4-FFF2-40B4-BE49-F238E27FC236}">
                <a16:creationId xmlns:a16="http://schemas.microsoft.com/office/drawing/2014/main" id="{9A44D7D1-A082-438B-9CA5-C03498DE7C13}"/>
              </a:ext>
            </a:extLst>
          </p:cNvPr>
          <p:cNvSpPr>
            <a:spLocks noGrp="1"/>
          </p:cNvSpPr>
          <p:nvPr>
            <p:ph type="title"/>
          </p:nvPr>
        </p:nvSpPr>
        <p:spPr/>
        <p:txBody>
          <a:bodyPr/>
          <a:lstStyle/>
          <a:p>
            <a:pPr eaLnBrk="1" hangingPunct="1"/>
            <a:r>
              <a:rPr lang="zh-CN" altLang="zh-CN" dirty="0">
                <a:solidFill>
                  <a:schemeClr val="tx1"/>
                </a:solidFill>
                <a:latin typeface="宋体" panose="02010600030101010101" pitchFamily="2" charset="-122"/>
              </a:rPr>
              <a:t>编辑表格</a:t>
            </a:r>
            <a:r>
              <a:rPr lang="zh-CN" altLang="en-US" dirty="0">
                <a:solidFill>
                  <a:schemeClr val="tx1"/>
                </a:solidFill>
                <a:latin typeface="宋体" panose="02010600030101010101" pitchFamily="2" charset="-122"/>
              </a:rPr>
              <a:t>（续）</a:t>
            </a:r>
          </a:p>
        </p:txBody>
      </p:sp>
      <p:sp>
        <p:nvSpPr>
          <p:cNvPr id="43011" name="内容占位符 2">
            <a:extLst>
              <a:ext uri="{FF2B5EF4-FFF2-40B4-BE49-F238E27FC236}">
                <a16:creationId xmlns:a16="http://schemas.microsoft.com/office/drawing/2014/main" id="{750B9C11-A789-42C7-A2BB-471945E36407}"/>
              </a:ext>
            </a:extLst>
          </p:cNvPr>
          <p:cNvSpPr>
            <a:spLocks noGrp="1"/>
          </p:cNvSpPr>
          <p:nvPr>
            <p:ph idx="1"/>
          </p:nvPr>
        </p:nvSpPr>
        <p:spPr>
          <a:xfrm>
            <a:off x="939083" y="1152832"/>
            <a:ext cx="10053381" cy="16764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eaLnBrk="1" hangingPunct="1">
              <a:buNone/>
            </a:pPr>
            <a:r>
              <a:rPr lang="zh-CN" altLang="en-US" sz="3200" kern="1200" dirty="0">
                <a:latin typeface="宋体" panose="02010600030101010101" pitchFamily="2" charset="-122"/>
              </a:rPr>
              <a:t>三、</a:t>
            </a:r>
            <a:r>
              <a:rPr lang="zh-CN" altLang="zh-CN" sz="3200" kern="1200" dirty="0">
                <a:latin typeface="宋体" panose="02010600030101010101" pitchFamily="2" charset="-122"/>
              </a:rPr>
              <a:t>单元格合并</a:t>
            </a:r>
            <a:r>
              <a:rPr lang="zh-CN" altLang="en-US" sz="3200" kern="1200" dirty="0">
                <a:latin typeface="宋体" panose="02010600030101010101" pitchFamily="2" charset="-122"/>
              </a:rPr>
              <a:t>：</a:t>
            </a:r>
            <a:r>
              <a:rPr lang="zh-CN" altLang="zh-CN" sz="3200" kern="1200" dirty="0">
                <a:latin typeface="宋体" panose="02010600030101010101" pitchFamily="2" charset="-122"/>
              </a:rPr>
              <a:t>“表格工</a:t>
            </a:r>
            <a:r>
              <a:rPr lang="zh-CN" altLang="en-US" sz="3200" kern="1200" dirty="0">
                <a:latin typeface="宋体" panose="02010600030101010101" pitchFamily="2" charset="-122"/>
              </a:rPr>
              <a:t>具”</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a:t>
            </a:r>
            <a:r>
              <a:rPr lang="zh-CN" altLang="en-US" sz="3200" kern="1200" dirty="0">
                <a:latin typeface="宋体" panose="02010600030101010101" pitchFamily="2" charset="-122"/>
              </a:rPr>
              <a:t>合并</a:t>
            </a:r>
            <a:r>
              <a:rPr lang="zh-CN" altLang="zh-CN" sz="3200" kern="1200" dirty="0">
                <a:latin typeface="宋体" panose="02010600030101010101" pitchFamily="2" charset="-122"/>
              </a:rPr>
              <a:t>”功能区</a:t>
            </a:r>
            <a:endParaRPr lang="en-US" altLang="zh-CN" sz="3200" kern="1200" dirty="0">
              <a:latin typeface="宋体" panose="02010600030101010101" pitchFamily="2" charset="-122"/>
            </a:endParaRPr>
          </a:p>
          <a:p>
            <a:pPr marL="0" indent="0" eaLnBrk="1" hangingPunct="1">
              <a:buNone/>
            </a:pPr>
            <a:r>
              <a:rPr lang="zh-CN" altLang="en-US" sz="3200" kern="1200" dirty="0">
                <a:latin typeface="宋体" panose="02010600030101010101" pitchFamily="2" charset="-122"/>
              </a:rPr>
              <a:t>四、</a:t>
            </a:r>
            <a:r>
              <a:rPr lang="zh-CN" altLang="zh-CN" sz="3200" kern="1200" dirty="0">
                <a:latin typeface="宋体" panose="02010600030101010101" pitchFamily="2" charset="-122"/>
              </a:rPr>
              <a:t>拆分单元格</a:t>
            </a:r>
            <a:r>
              <a:rPr lang="zh-CN" altLang="en-US" sz="3200" kern="1200" dirty="0">
                <a:latin typeface="宋体" panose="02010600030101010101" pitchFamily="2" charset="-122"/>
              </a:rPr>
              <a:t>：</a:t>
            </a:r>
            <a:r>
              <a:rPr lang="zh-CN" altLang="zh-CN" sz="3200" kern="1200" dirty="0">
                <a:latin typeface="宋体" panose="02010600030101010101" pitchFamily="2" charset="-122"/>
              </a:rPr>
              <a:t> “表格工</a:t>
            </a:r>
            <a:r>
              <a:rPr lang="zh-CN" altLang="en-US" sz="3200" kern="1200" dirty="0">
                <a:latin typeface="宋体" panose="02010600030101010101" pitchFamily="2" charset="-122"/>
              </a:rPr>
              <a:t>具”</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a:t>
            </a:r>
            <a:r>
              <a:rPr lang="zh-CN" altLang="en-US" sz="3200" kern="1200" dirty="0">
                <a:latin typeface="宋体" panose="02010600030101010101" pitchFamily="2" charset="-122"/>
              </a:rPr>
              <a:t>合并</a:t>
            </a:r>
            <a:r>
              <a:rPr lang="zh-CN" altLang="zh-CN" sz="3200" kern="1200" dirty="0">
                <a:latin typeface="宋体" panose="02010600030101010101" pitchFamily="2" charset="-122"/>
              </a:rPr>
              <a:t>”功能区</a:t>
            </a:r>
          </a:p>
          <a:p>
            <a:pPr marL="0" indent="0" eaLnBrk="1" hangingPunct="1">
              <a:buNone/>
            </a:pPr>
            <a:r>
              <a:rPr lang="zh-CN" altLang="en-US" sz="3200" kern="1200" dirty="0">
                <a:latin typeface="宋体" panose="02010600030101010101" pitchFamily="2" charset="-122"/>
              </a:rPr>
              <a:t>五、</a:t>
            </a:r>
            <a:r>
              <a:rPr lang="zh-CN" altLang="zh-CN" sz="3200" kern="1200" dirty="0">
                <a:latin typeface="宋体" panose="02010600030101010101" pitchFamily="2" charset="-122"/>
              </a:rPr>
              <a:t>自动套用格式</a:t>
            </a:r>
            <a:r>
              <a:rPr lang="zh-CN" altLang="en-US" sz="3200" kern="1200" dirty="0">
                <a:latin typeface="宋体" panose="02010600030101010101" pitchFamily="2" charset="-122"/>
              </a:rPr>
              <a:t>：</a:t>
            </a:r>
            <a:r>
              <a:rPr lang="zh-CN" altLang="zh-CN" sz="3200" kern="1200" dirty="0">
                <a:latin typeface="宋体" panose="02010600030101010101" pitchFamily="2" charset="-122"/>
              </a:rPr>
              <a:t> “表格工</a:t>
            </a:r>
            <a:r>
              <a:rPr lang="zh-CN" altLang="en-US" sz="3200" kern="1200" dirty="0">
                <a:latin typeface="宋体" panose="02010600030101010101" pitchFamily="2" charset="-122"/>
              </a:rPr>
              <a:t>具”</a:t>
            </a:r>
            <a:r>
              <a:rPr lang="en-US" altLang="zh-CN" sz="3200" kern="1200" dirty="0">
                <a:latin typeface="宋体" panose="02010600030101010101" pitchFamily="2" charset="-122"/>
              </a:rPr>
              <a:t>/</a:t>
            </a:r>
            <a:r>
              <a:rPr lang="zh-CN" altLang="en-US" sz="3200" kern="1200" dirty="0">
                <a:latin typeface="宋体" panose="02010600030101010101" pitchFamily="2" charset="-122"/>
              </a:rPr>
              <a:t>“设计</a:t>
            </a:r>
            <a:r>
              <a:rPr lang="zh-CN" altLang="zh-CN" sz="3200" kern="1200" dirty="0">
                <a:latin typeface="宋体" panose="02010600030101010101" pitchFamily="2" charset="-122"/>
              </a:rPr>
              <a:t>”选项卡“</a:t>
            </a:r>
            <a:r>
              <a:rPr lang="zh-CN" altLang="en-US" sz="3200" kern="1200" dirty="0">
                <a:latin typeface="宋体" panose="02010600030101010101" pitchFamily="2" charset="-122"/>
              </a:rPr>
              <a:t>表格样式</a:t>
            </a:r>
            <a:r>
              <a:rPr lang="zh-CN" altLang="zh-CN" sz="3200" kern="1200" dirty="0">
                <a:latin typeface="宋体" panose="02010600030101010101" pitchFamily="2" charset="-122"/>
              </a:rPr>
              <a:t>”功能区</a:t>
            </a:r>
            <a:endParaRPr lang="en-US" altLang="zh-CN" sz="3200" kern="1200" dirty="0">
              <a:latin typeface="宋体" panose="02010600030101010101" pitchFamily="2" charset="-122"/>
            </a:endParaRPr>
          </a:p>
          <a:p>
            <a:pPr marL="0" indent="0" eaLnBrk="1" hangingPunct="1">
              <a:buNone/>
            </a:pPr>
            <a:r>
              <a:rPr lang="zh-CN" altLang="en-US" sz="3200" kern="1200" dirty="0">
                <a:latin typeface="宋体" panose="02010600030101010101" pitchFamily="2" charset="-122"/>
              </a:rPr>
              <a:t>六、</a:t>
            </a:r>
            <a:r>
              <a:rPr lang="zh-CN" altLang="zh-CN" sz="3200" kern="1200" dirty="0">
                <a:latin typeface="宋体" panose="02010600030101010101" pitchFamily="2" charset="-122"/>
              </a:rPr>
              <a:t>文字对齐</a:t>
            </a:r>
            <a:r>
              <a:rPr lang="zh-CN" altLang="en-US" sz="3200" kern="1200" dirty="0">
                <a:latin typeface="宋体" panose="02010600030101010101" pitchFamily="2" charset="-122"/>
              </a:rPr>
              <a:t>：</a:t>
            </a:r>
            <a:r>
              <a:rPr lang="zh-CN" altLang="zh-CN" sz="3200" kern="1200" dirty="0">
                <a:latin typeface="宋体" panose="02010600030101010101" pitchFamily="2" charset="-122"/>
              </a:rPr>
              <a:t>“表格工</a:t>
            </a:r>
            <a:r>
              <a:rPr lang="zh-CN" altLang="en-US" sz="3200" kern="1200" dirty="0">
                <a:latin typeface="宋体" panose="02010600030101010101" pitchFamily="2" charset="-122"/>
              </a:rPr>
              <a:t>具”</a:t>
            </a:r>
            <a:r>
              <a:rPr lang="en-US" altLang="zh-CN" sz="3200" kern="1200" dirty="0">
                <a:latin typeface="宋体" panose="02010600030101010101" pitchFamily="2" charset="-122"/>
              </a:rPr>
              <a:t>/</a:t>
            </a:r>
            <a:r>
              <a:rPr lang="zh-CN" altLang="en-US" sz="3200" kern="1200" dirty="0">
                <a:latin typeface="宋体" panose="02010600030101010101" pitchFamily="2" charset="-122"/>
              </a:rPr>
              <a:t>“布局</a:t>
            </a:r>
            <a:r>
              <a:rPr lang="zh-CN" altLang="zh-CN" sz="3200" kern="1200" dirty="0">
                <a:latin typeface="宋体" panose="02010600030101010101" pitchFamily="2" charset="-122"/>
              </a:rPr>
              <a:t>”选项卡“</a:t>
            </a:r>
            <a:r>
              <a:rPr lang="zh-CN" altLang="en-US" sz="3200" kern="1200" dirty="0">
                <a:latin typeface="宋体" panose="02010600030101010101" pitchFamily="2" charset="-122"/>
              </a:rPr>
              <a:t>对齐方式</a:t>
            </a:r>
            <a:r>
              <a:rPr lang="zh-CN" altLang="zh-CN" sz="3200" kern="1200" dirty="0">
                <a:latin typeface="宋体" panose="02010600030101010101" pitchFamily="2" charset="-122"/>
              </a:rPr>
              <a:t>”功能区</a:t>
            </a:r>
            <a:r>
              <a:rPr lang="zh-CN" altLang="en-US" sz="3200" kern="1200" dirty="0">
                <a:latin typeface="宋体" panose="02010600030101010101" pitchFamily="2" charset="-122"/>
              </a:rPr>
              <a:t>。</a:t>
            </a:r>
            <a:endParaRPr lang="en-US" altLang="zh-CN" sz="32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0DD1A5FF-78CB-448C-8B4A-89254ADA3836}"/>
              </a:ext>
            </a:extLst>
          </p:cNvPr>
          <p:cNvSpPr>
            <a:spLocks noGrp="1"/>
          </p:cNvSpPr>
          <p:nvPr>
            <p:ph type="sldNum" sz="quarter" idx="10"/>
          </p:nvPr>
        </p:nvSpPr>
        <p:spPr/>
        <p:txBody>
          <a:bodyPr/>
          <a:lstStyle/>
          <a:p>
            <a:pPr>
              <a:defRPr/>
            </a:pPr>
            <a:fld id="{475B3ED4-0E10-409F-A096-FDE93D218505}" type="slidenum">
              <a:rPr lang="zh-CN" altLang="en-US" smtClean="0"/>
              <a:pPr>
                <a:defRPr/>
              </a:pPr>
              <a:t>33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a:extLst>
              <a:ext uri="{FF2B5EF4-FFF2-40B4-BE49-F238E27FC236}">
                <a16:creationId xmlns:a16="http://schemas.microsoft.com/office/drawing/2014/main" id="{56095F27-2677-4E76-A66C-8B602C2804C8}"/>
              </a:ext>
            </a:extLst>
          </p:cNvPr>
          <p:cNvSpPr>
            <a:spLocks noGrp="1"/>
          </p:cNvSpPr>
          <p:nvPr>
            <p:ph type="title"/>
          </p:nvPr>
        </p:nvSpPr>
        <p:spPr/>
        <p:txBody>
          <a:bodyPr/>
          <a:lstStyle/>
          <a:p>
            <a:pPr eaLnBrk="1" hangingPunct="1"/>
            <a:r>
              <a:rPr lang="zh-CN" altLang="zh-CN" dirty="0">
                <a:solidFill>
                  <a:schemeClr val="tx1"/>
                </a:solidFill>
                <a:latin typeface="宋体" panose="02010600030101010101" pitchFamily="2" charset="-122"/>
              </a:rPr>
              <a:t>编辑表格</a:t>
            </a:r>
            <a:r>
              <a:rPr lang="zh-CN" altLang="en-US" dirty="0">
                <a:solidFill>
                  <a:schemeClr val="tx1"/>
                </a:solidFill>
                <a:latin typeface="宋体" panose="02010600030101010101" pitchFamily="2" charset="-122"/>
              </a:rPr>
              <a:t>（续）</a:t>
            </a:r>
          </a:p>
        </p:txBody>
      </p:sp>
      <p:sp>
        <p:nvSpPr>
          <p:cNvPr id="44035" name="内容占位符 2">
            <a:extLst>
              <a:ext uri="{FF2B5EF4-FFF2-40B4-BE49-F238E27FC236}">
                <a16:creationId xmlns:a16="http://schemas.microsoft.com/office/drawing/2014/main" id="{891D22E5-7AAE-4693-868E-4EE6911D650C}"/>
              </a:ext>
            </a:extLst>
          </p:cNvPr>
          <p:cNvSpPr>
            <a:spLocks noGrp="1"/>
          </p:cNvSpPr>
          <p:nvPr>
            <p:ph idx="1"/>
          </p:nvPr>
        </p:nvSpPr>
        <p:spPr>
          <a:xfrm>
            <a:off x="835538" y="1054510"/>
            <a:ext cx="9550400" cy="417625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eaLnBrk="1" hangingPunct="1">
              <a:buNone/>
            </a:pPr>
            <a:r>
              <a:rPr lang="zh-CN" altLang="en-US" sz="2600" kern="1200" dirty="0">
                <a:latin typeface="宋体" panose="02010600030101010101" pitchFamily="2" charset="-122"/>
              </a:rPr>
              <a:t>七、格式化表格：</a:t>
            </a:r>
            <a:endParaRPr lang="en-US" altLang="zh-CN" sz="2600" kern="1200" dirty="0">
              <a:latin typeface="宋体" panose="02010600030101010101" pitchFamily="2" charset="-122"/>
            </a:endParaRPr>
          </a:p>
          <a:p>
            <a:pPr marL="1169987" eaLnBrk="1" hangingPunct="1">
              <a:buFont typeface="Wingdings" panose="05000000000000000000" pitchFamily="2" charset="2"/>
              <a:buChar char="Ø"/>
            </a:pPr>
            <a:r>
              <a:rPr lang="zh-CN" altLang="en-US" sz="2600" kern="1200" dirty="0">
                <a:latin typeface="宋体" panose="02010600030101010101" pitchFamily="2" charset="-122"/>
              </a:rPr>
              <a:t>“</a:t>
            </a:r>
            <a:r>
              <a:rPr lang="zh-CN" altLang="zh-CN" sz="2600" kern="1200" dirty="0">
                <a:latin typeface="宋体" panose="02010600030101010101" pitchFamily="2" charset="-122"/>
              </a:rPr>
              <a:t>表格</a:t>
            </a:r>
            <a:r>
              <a:rPr lang="zh-CN" altLang="en-US" sz="2600" kern="1200" dirty="0">
                <a:latin typeface="宋体" panose="02010600030101010101" pitchFamily="2" charset="-122"/>
              </a:rPr>
              <a:t>”的</a:t>
            </a:r>
            <a:r>
              <a:rPr lang="zh-CN" altLang="zh-CN" sz="2600" kern="1200" dirty="0">
                <a:latin typeface="宋体" panose="02010600030101010101" pitchFamily="2" charset="-122"/>
              </a:rPr>
              <a:t> “对齐方式”</a:t>
            </a:r>
            <a:r>
              <a:rPr lang="zh-CN" altLang="en-US" sz="2600" kern="1200" dirty="0">
                <a:latin typeface="宋体" panose="02010600030101010101" pitchFamily="2" charset="-122"/>
              </a:rPr>
              <a:t>、</a:t>
            </a:r>
            <a:r>
              <a:rPr lang="zh-CN" altLang="zh-CN" sz="2600" kern="1200" dirty="0">
                <a:latin typeface="宋体" panose="02010600030101010101" pitchFamily="2" charset="-122"/>
              </a:rPr>
              <a:t>“文字环绕”</a:t>
            </a:r>
            <a:r>
              <a:rPr lang="zh-CN" altLang="en-US" sz="2600" kern="1200" dirty="0">
                <a:latin typeface="宋体" panose="02010600030101010101" pitchFamily="2" charset="-122"/>
              </a:rPr>
              <a:t>：</a:t>
            </a:r>
            <a:r>
              <a:rPr lang="zh-CN" altLang="zh-CN" sz="2600" kern="1200" dirty="0">
                <a:latin typeface="宋体" panose="02010600030101010101" pitchFamily="2" charset="-122"/>
              </a:rPr>
              <a:t>右</a:t>
            </a:r>
            <a:r>
              <a:rPr lang="zh-CN" altLang="en-US" sz="2600" kern="1200" dirty="0">
                <a:latin typeface="宋体" panose="02010600030101010101" pitchFamily="2" charset="-122"/>
              </a:rPr>
              <a:t>击表格</a:t>
            </a:r>
            <a:r>
              <a:rPr lang="zh-CN" altLang="zh-CN" sz="2600" kern="1200" dirty="0">
                <a:latin typeface="宋体" panose="02010600030101010101" pitchFamily="2" charset="-122"/>
              </a:rPr>
              <a:t>，在弹出菜单中选择 “表格属性”</a:t>
            </a:r>
            <a:r>
              <a:rPr lang="zh-CN" altLang="en-US" sz="2600" kern="1200" dirty="0">
                <a:latin typeface="宋体" panose="02010600030101010101" pitchFamily="2" charset="-122"/>
              </a:rPr>
              <a:t> 。</a:t>
            </a:r>
            <a:endParaRPr lang="en-US" altLang="zh-CN" sz="2600" kern="1200" dirty="0">
              <a:latin typeface="宋体" panose="02010600030101010101" pitchFamily="2" charset="-122"/>
            </a:endParaRPr>
          </a:p>
          <a:p>
            <a:pPr marL="1169987" eaLnBrk="1" hangingPunct="1">
              <a:buFont typeface="Wingdings" panose="05000000000000000000" pitchFamily="2" charset="2"/>
              <a:buChar char="Ø"/>
            </a:pPr>
            <a:r>
              <a:rPr lang="zh-CN" altLang="zh-CN" sz="2600" kern="1200" dirty="0">
                <a:latin typeface="宋体" panose="02010600030101010101" pitchFamily="2" charset="-122"/>
              </a:rPr>
              <a:t>设置表格边框和底纹</a:t>
            </a:r>
            <a:r>
              <a:rPr lang="zh-CN" altLang="en-US" sz="2600" kern="1200" dirty="0">
                <a:latin typeface="宋体" panose="02010600030101010101" pitchFamily="2" charset="-122"/>
              </a:rPr>
              <a:t>：</a:t>
            </a:r>
            <a:r>
              <a:rPr lang="zh-CN" altLang="zh-CN" sz="2600" kern="1200" dirty="0">
                <a:latin typeface="宋体" panose="02010600030101010101" pitchFamily="2" charset="-122"/>
              </a:rPr>
              <a:t>“表格工</a:t>
            </a:r>
            <a:r>
              <a:rPr lang="zh-CN" altLang="en-US" sz="2600" kern="1200" dirty="0">
                <a:latin typeface="宋体" panose="02010600030101010101" pitchFamily="2" charset="-122"/>
              </a:rPr>
              <a:t>具”</a:t>
            </a:r>
            <a:r>
              <a:rPr lang="en-US" altLang="zh-CN" sz="2600" kern="1200" dirty="0">
                <a:latin typeface="宋体" panose="02010600030101010101" pitchFamily="2" charset="-122"/>
              </a:rPr>
              <a:t>/</a:t>
            </a:r>
            <a:r>
              <a:rPr lang="zh-CN" altLang="en-US" sz="2600" kern="1200" dirty="0">
                <a:latin typeface="宋体" panose="02010600030101010101" pitchFamily="2" charset="-122"/>
              </a:rPr>
              <a:t>“设计</a:t>
            </a:r>
            <a:r>
              <a:rPr lang="zh-CN" altLang="zh-CN" sz="2600" kern="1200" dirty="0">
                <a:latin typeface="宋体" panose="02010600030101010101" pitchFamily="2" charset="-122"/>
              </a:rPr>
              <a:t>”选项卡“</a:t>
            </a:r>
            <a:r>
              <a:rPr lang="zh-CN" altLang="en-US" sz="2600" kern="1200" dirty="0">
                <a:latin typeface="宋体" panose="02010600030101010101" pitchFamily="2" charset="-122"/>
              </a:rPr>
              <a:t>表格样式</a:t>
            </a:r>
            <a:r>
              <a:rPr lang="zh-CN" altLang="zh-CN" sz="2600" kern="1200" dirty="0">
                <a:latin typeface="宋体" panose="02010600030101010101" pitchFamily="2" charset="-122"/>
              </a:rPr>
              <a:t>”功能区</a:t>
            </a:r>
            <a:r>
              <a:rPr lang="zh-CN" altLang="en-US" sz="2600" kern="1200" dirty="0">
                <a:latin typeface="宋体" panose="02010600030101010101" pitchFamily="2" charset="-122"/>
              </a:rPr>
              <a:t>。</a:t>
            </a:r>
            <a:endParaRPr lang="zh-CN" altLang="zh-CN" sz="2600" kern="1200" dirty="0">
              <a:latin typeface="宋体" panose="02010600030101010101" pitchFamily="2" charset="-122"/>
            </a:endParaRPr>
          </a:p>
          <a:p>
            <a:pPr marL="1169987" eaLnBrk="1" hangingPunct="1">
              <a:buFont typeface="Wingdings" panose="05000000000000000000" pitchFamily="2" charset="2"/>
              <a:buChar char="Ø"/>
            </a:pPr>
            <a:r>
              <a:rPr lang="zh-CN" altLang="zh-CN" sz="2600" kern="1200" dirty="0">
                <a:latin typeface="宋体" panose="02010600030101010101" pitchFamily="2" charset="-122"/>
              </a:rPr>
              <a:t>表格行高</a:t>
            </a:r>
            <a:r>
              <a:rPr lang="zh-CN" altLang="en-US" sz="2600" kern="1200" dirty="0">
                <a:latin typeface="宋体" panose="02010600030101010101" pitchFamily="2" charset="-122"/>
              </a:rPr>
              <a:t>、</a:t>
            </a:r>
            <a:r>
              <a:rPr lang="zh-CN" altLang="zh-CN" sz="2600" kern="1200" dirty="0">
                <a:latin typeface="宋体" panose="02010600030101010101" pitchFamily="2" charset="-122"/>
              </a:rPr>
              <a:t>列宽</a:t>
            </a:r>
            <a:r>
              <a:rPr lang="zh-CN" altLang="en-US" sz="2600" kern="1200" dirty="0">
                <a:latin typeface="宋体" panose="02010600030101010101" pitchFamily="2" charset="-122"/>
              </a:rPr>
              <a:t>、自动调整</a:t>
            </a:r>
            <a:r>
              <a:rPr lang="zh-CN" altLang="zh-CN" sz="2600" kern="1200" dirty="0">
                <a:latin typeface="宋体" panose="02010600030101010101" pitchFamily="2" charset="-122"/>
              </a:rPr>
              <a:t>的设置</a:t>
            </a:r>
            <a:r>
              <a:rPr lang="zh-CN" altLang="en-US" sz="2600" kern="1200" dirty="0">
                <a:latin typeface="宋体" panose="02010600030101010101" pitchFamily="2" charset="-122"/>
              </a:rPr>
              <a:t>：</a:t>
            </a:r>
            <a:r>
              <a:rPr lang="zh-CN" altLang="zh-CN" sz="2600" kern="1200" dirty="0">
                <a:latin typeface="宋体" panose="02010600030101010101" pitchFamily="2" charset="-122"/>
              </a:rPr>
              <a:t>“表格工</a:t>
            </a:r>
            <a:r>
              <a:rPr lang="zh-CN" altLang="en-US" sz="2600" kern="1200" dirty="0">
                <a:latin typeface="宋体" panose="02010600030101010101" pitchFamily="2" charset="-122"/>
              </a:rPr>
              <a:t>具”</a:t>
            </a:r>
            <a:r>
              <a:rPr lang="en-US" altLang="zh-CN" sz="2600" kern="1200" dirty="0">
                <a:latin typeface="宋体" panose="02010600030101010101" pitchFamily="2" charset="-122"/>
              </a:rPr>
              <a:t>/</a:t>
            </a:r>
            <a:r>
              <a:rPr lang="zh-CN" altLang="en-US" sz="2600" kern="1200" dirty="0">
                <a:latin typeface="宋体" panose="02010600030101010101" pitchFamily="2" charset="-122"/>
              </a:rPr>
              <a:t>“布局</a:t>
            </a:r>
            <a:r>
              <a:rPr lang="zh-CN" altLang="zh-CN" sz="2600" kern="1200" dirty="0">
                <a:latin typeface="宋体" panose="02010600030101010101" pitchFamily="2" charset="-122"/>
              </a:rPr>
              <a:t>”</a:t>
            </a:r>
            <a:r>
              <a:rPr lang="en-US" altLang="zh-CN" sz="2600" kern="1200" dirty="0">
                <a:latin typeface="宋体" panose="02010600030101010101" pitchFamily="2" charset="-122"/>
              </a:rPr>
              <a:t>/</a:t>
            </a:r>
            <a:r>
              <a:rPr lang="zh-CN" altLang="zh-CN" sz="2600" kern="1200" dirty="0">
                <a:latin typeface="宋体" panose="02010600030101010101" pitchFamily="2" charset="-122"/>
              </a:rPr>
              <a:t>“</a:t>
            </a:r>
            <a:r>
              <a:rPr lang="zh-CN" altLang="en-US" sz="2600" kern="1200" dirty="0">
                <a:latin typeface="宋体" panose="02010600030101010101" pitchFamily="2" charset="-122"/>
              </a:rPr>
              <a:t>单元格大小</a:t>
            </a:r>
            <a:r>
              <a:rPr lang="zh-CN" altLang="zh-CN" sz="2600" kern="1200" dirty="0">
                <a:latin typeface="宋体" panose="02010600030101010101" pitchFamily="2" charset="-122"/>
              </a:rPr>
              <a:t>” 。</a:t>
            </a:r>
          </a:p>
          <a:p>
            <a:pPr marL="1169987" eaLnBrk="1" hangingPunct="1">
              <a:buFont typeface="Wingdings" panose="05000000000000000000" pitchFamily="2" charset="2"/>
              <a:buChar char="Ø"/>
            </a:pPr>
            <a:r>
              <a:rPr lang="zh-CN" altLang="en-US" sz="2600" kern="1200" dirty="0">
                <a:latin typeface="宋体" panose="02010600030101010101" pitchFamily="2" charset="-122"/>
              </a:rPr>
              <a:t>使用鼠标拖曳方式可移动、缩放表格，调整行高列宽。</a:t>
            </a:r>
          </a:p>
          <a:p>
            <a:pPr marL="457200" eaLnBrk="1" hangingPunct="1"/>
            <a:endParaRPr lang="zh-CN" altLang="zh-CN" sz="2600" kern="1200" dirty="0">
              <a:latin typeface="宋体" panose="02010600030101010101" pitchFamily="2" charset="-122"/>
            </a:endParaRPr>
          </a:p>
          <a:p>
            <a:pPr marL="457200" eaLnBrk="1" hangingPunct="1"/>
            <a:endParaRPr lang="zh-CN" altLang="en-US" sz="26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57D5DBAC-D03C-4C7A-88A0-8B42D7081D26}"/>
              </a:ext>
            </a:extLst>
          </p:cNvPr>
          <p:cNvSpPr>
            <a:spLocks noGrp="1"/>
          </p:cNvSpPr>
          <p:nvPr>
            <p:ph type="sldNum" sz="quarter" idx="10"/>
          </p:nvPr>
        </p:nvSpPr>
        <p:spPr/>
        <p:txBody>
          <a:bodyPr/>
          <a:lstStyle/>
          <a:p>
            <a:pPr>
              <a:defRPr/>
            </a:pPr>
            <a:fld id="{475B3ED4-0E10-409F-A096-FDE93D218505}" type="slidenum">
              <a:rPr lang="zh-CN" altLang="en-US" smtClean="0"/>
              <a:pPr>
                <a:defRPr/>
              </a:pPr>
              <a:t>34</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a:extLst>
              <a:ext uri="{FF2B5EF4-FFF2-40B4-BE49-F238E27FC236}">
                <a16:creationId xmlns:a16="http://schemas.microsoft.com/office/drawing/2014/main" id="{7F7115F9-9D27-4A7C-835D-62C397A8070C}"/>
              </a:ext>
            </a:extLst>
          </p:cNvPr>
          <p:cNvSpPr>
            <a:spLocks noGrp="1"/>
          </p:cNvSpPr>
          <p:nvPr>
            <p:ph type="title"/>
          </p:nvPr>
        </p:nvSpPr>
        <p:spPr>
          <a:xfrm>
            <a:off x="808243" y="311152"/>
            <a:ext cx="9132170" cy="5639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dirty="0">
                <a:solidFill>
                  <a:schemeClr val="tx1"/>
                </a:solidFill>
                <a:latin typeface="宋体" panose="02010600030101010101" pitchFamily="2" charset="-122"/>
              </a:rPr>
              <a:t>转换表格与文本</a:t>
            </a:r>
          </a:p>
        </p:txBody>
      </p:sp>
      <p:sp>
        <p:nvSpPr>
          <p:cNvPr id="45059" name="内容占位符 2">
            <a:extLst>
              <a:ext uri="{FF2B5EF4-FFF2-40B4-BE49-F238E27FC236}">
                <a16:creationId xmlns:a16="http://schemas.microsoft.com/office/drawing/2014/main" id="{2619B09F-15CD-417C-B975-FBE55BB6ABC9}"/>
              </a:ext>
            </a:extLst>
          </p:cNvPr>
          <p:cNvSpPr>
            <a:spLocks noGrp="1"/>
          </p:cNvSpPr>
          <p:nvPr>
            <p:ph idx="1"/>
          </p:nvPr>
        </p:nvSpPr>
        <p:spPr>
          <a:xfrm>
            <a:off x="1552918" y="1532681"/>
            <a:ext cx="8785225" cy="101026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eaLnBrk="1" hangingPunct="1">
              <a:buNone/>
            </a:pPr>
            <a:r>
              <a:rPr lang="zh-CN" altLang="zh-CN" sz="3200" kern="1200" dirty="0">
                <a:latin typeface="宋体" panose="02010600030101010101" pitchFamily="2" charset="-122"/>
              </a:rPr>
              <a:t>（</a:t>
            </a:r>
            <a:r>
              <a:rPr lang="en-US" altLang="zh-CN" sz="3200" kern="1200" dirty="0">
                <a:latin typeface="宋体" panose="02010600030101010101" pitchFamily="2" charset="-122"/>
              </a:rPr>
              <a:t>1</a:t>
            </a:r>
            <a:r>
              <a:rPr lang="zh-CN" altLang="zh-CN" sz="3200" kern="1200" dirty="0">
                <a:latin typeface="宋体" panose="02010600030101010101" pitchFamily="2" charset="-122"/>
              </a:rPr>
              <a:t>）表格转化成文本</a:t>
            </a:r>
            <a:endParaRPr lang="zh-CN" altLang="en-US" sz="3200" kern="1200" dirty="0">
              <a:latin typeface="宋体" panose="02010600030101010101" pitchFamily="2" charset="-122"/>
            </a:endParaRPr>
          </a:p>
          <a:p>
            <a:pPr marL="0" indent="0" eaLnBrk="1" hangingPunct="1">
              <a:buNone/>
            </a:pPr>
            <a:r>
              <a:rPr lang="zh-CN" altLang="zh-CN" sz="3200" kern="1200" dirty="0">
                <a:latin typeface="宋体" panose="02010600030101010101" pitchFamily="2" charset="-122"/>
              </a:rPr>
              <a:t>（</a:t>
            </a:r>
            <a:r>
              <a:rPr lang="en-US" altLang="zh-CN" sz="3200" kern="1200" dirty="0">
                <a:latin typeface="宋体" panose="02010600030101010101" pitchFamily="2" charset="-122"/>
              </a:rPr>
              <a:t>2</a:t>
            </a:r>
            <a:r>
              <a:rPr lang="zh-CN" altLang="zh-CN" sz="3200" kern="1200" dirty="0">
                <a:latin typeface="宋体" panose="02010600030101010101" pitchFamily="2" charset="-122"/>
              </a:rPr>
              <a:t>）文本转换成表格</a:t>
            </a:r>
            <a:endParaRPr lang="en-US" altLang="zh-CN" sz="3200" kern="1200" dirty="0">
              <a:latin typeface="宋体" panose="02010600030101010101" pitchFamily="2" charset="-122"/>
            </a:endParaRPr>
          </a:p>
          <a:p>
            <a:pPr marL="0" indent="0" eaLnBrk="1" hangingPunct="1">
              <a:buNone/>
            </a:pPr>
            <a:endParaRPr lang="zh-CN" altLang="zh-CN" sz="3200" kern="1200" dirty="0">
              <a:latin typeface="宋体" panose="02010600030101010101" pitchFamily="2" charset="-122"/>
            </a:endParaRPr>
          </a:p>
          <a:p>
            <a:pPr marL="0" indent="0" eaLnBrk="1" hangingPunct="1">
              <a:buNone/>
            </a:pPr>
            <a:endParaRPr lang="zh-CN" altLang="zh-CN" sz="32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6D135551-F2E0-4197-97B2-48AFFDBA2749}"/>
              </a:ext>
            </a:extLst>
          </p:cNvPr>
          <p:cNvSpPr>
            <a:spLocks noGrp="1"/>
          </p:cNvSpPr>
          <p:nvPr>
            <p:ph type="sldNum" sz="quarter" idx="10"/>
          </p:nvPr>
        </p:nvSpPr>
        <p:spPr/>
        <p:txBody>
          <a:bodyPr/>
          <a:lstStyle/>
          <a:p>
            <a:pPr>
              <a:defRPr/>
            </a:pPr>
            <a:fld id="{475B3ED4-0E10-409F-A096-FDE93D218505}" type="slidenum">
              <a:rPr lang="zh-CN" altLang="en-US" smtClean="0"/>
              <a:pPr>
                <a:defRPr/>
              </a:pPr>
              <a:t>35</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a:extLst>
              <a:ext uri="{FF2B5EF4-FFF2-40B4-BE49-F238E27FC236}">
                <a16:creationId xmlns:a16="http://schemas.microsoft.com/office/drawing/2014/main" id="{021E700A-F834-4A38-89D7-E44D65111615}"/>
              </a:ext>
            </a:extLst>
          </p:cNvPr>
          <p:cNvSpPr>
            <a:spLocks noGrp="1"/>
          </p:cNvSpPr>
          <p:nvPr>
            <p:ph type="title"/>
          </p:nvPr>
        </p:nvSpPr>
        <p:spPr/>
        <p:txBody>
          <a:bodyPr/>
          <a:lstStyle/>
          <a:p>
            <a:pPr eaLnBrk="1" hangingPunct="1"/>
            <a:r>
              <a:rPr lang="zh-CN" altLang="zh-CN" dirty="0">
                <a:solidFill>
                  <a:schemeClr val="tx1"/>
                </a:solidFill>
                <a:latin typeface="宋体" panose="02010600030101010101" pitchFamily="2" charset="-122"/>
              </a:rPr>
              <a:t>表格中数据的排序与计算</a:t>
            </a:r>
          </a:p>
        </p:txBody>
      </p:sp>
      <p:sp>
        <p:nvSpPr>
          <p:cNvPr id="46083" name="内容占位符 2">
            <a:extLst>
              <a:ext uri="{FF2B5EF4-FFF2-40B4-BE49-F238E27FC236}">
                <a16:creationId xmlns:a16="http://schemas.microsoft.com/office/drawing/2014/main" id="{DA90DAB0-5C88-4A98-9958-F56BB84FBA7C}"/>
              </a:ext>
            </a:extLst>
          </p:cNvPr>
          <p:cNvSpPr>
            <a:spLocks noGrp="1"/>
          </p:cNvSpPr>
          <p:nvPr>
            <p:ph idx="1"/>
          </p:nvPr>
        </p:nvSpPr>
        <p:spPr>
          <a:xfrm>
            <a:off x="609600" y="1076326"/>
            <a:ext cx="10242551" cy="176519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eaLnBrk="1" hangingPunct="1">
              <a:buNone/>
            </a:pPr>
            <a:r>
              <a:rPr lang="zh-CN" altLang="zh-CN" sz="3200" kern="1200" dirty="0">
                <a:latin typeface="宋体" panose="02010600030101010101" pitchFamily="2" charset="-122"/>
              </a:rPr>
              <a:t>（</a:t>
            </a:r>
            <a:r>
              <a:rPr lang="en-US" altLang="zh-CN" sz="3200" kern="1200" dirty="0">
                <a:latin typeface="宋体" panose="02010600030101010101" pitchFamily="2" charset="-122"/>
              </a:rPr>
              <a:t>1</a:t>
            </a:r>
            <a:r>
              <a:rPr lang="zh-CN" altLang="zh-CN" sz="3200" kern="1200" dirty="0">
                <a:latin typeface="宋体" panose="02010600030101010101" pitchFamily="2" charset="-122"/>
              </a:rPr>
              <a:t>）表格中数据的排序</a:t>
            </a:r>
          </a:p>
          <a:p>
            <a:pPr marL="909637" eaLnBrk="1" hangingPunct="1">
              <a:buFont typeface="Wingdings" panose="05000000000000000000" pitchFamily="2" charset="2"/>
              <a:buChar char="Ø"/>
            </a:pPr>
            <a:r>
              <a:rPr lang="zh-CN" altLang="zh-CN" sz="3200" kern="1200" dirty="0">
                <a:latin typeface="宋体" panose="02010600030101010101" pitchFamily="2" charset="-122"/>
              </a:rPr>
              <a:t>“表格工具</a:t>
            </a:r>
            <a:r>
              <a:rPr lang="zh-CN" altLang="en-US" sz="3200" kern="1200" dirty="0">
                <a:latin typeface="宋体" panose="02010600030101010101" pitchFamily="2" charset="-122"/>
              </a:rPr>
              <a:t>”</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a:t>
            </a:r>
            <a:r>
              <a:rPr lang="en-US" altLang="zh-CN" sz="3200" kern="1200" dirty="0">
                <a:latin typeface="宋体" panose="02010600030101010101" pitchFamily="2" charset="-122"/>
              </a:rPr>
              <a:t>/</a:t>
            </a:r>
            <a:r>
              <a:rPr lang="zh-CN" altLang="zh-CN" sz="3200" kern="1200" dirty="0">
                <a:latin typeface="宋体" panose="02010600030101010101" pitchFamily="2" charset="-122"/>
              </a:rPr>
              <a:t>“数据”功能区“排序”命令</a:t>
            </a:r>
            <a:endParaRPr lang="en-US" altLang="zh-CN" sz="3200" kern="1200" dirty="0">
              <a:latin typeface="宋体" panose="02010600030101010101" pitchFamily="2" charset="-122"/>
            </a:endParaRPr>
          </a:p>
          <a:p>
            <a:pPr marL="0" indent="0" eaLnBrk="1" hangingPunct="1">
              <a:buNone/>
            </a:pPr>
            <a:r>
              <a:rPr lang="zh-CN" altLang="zh-CN" sz="3200" kern="1200" dirty="0">
                <a:latin typeface="宋体" panose="02010600030101010101" pitchFamily="2" charset="-122"/>
              </a:rPr>
              <a:t>（</a:t>
            </a:r>
            <a:r>
              <a:rPr lang="en-US" altLang="zh-CN" sz="3200" kern="1200" dirty="0">
                <a:latin typeface="宋体" panose="02010600030101010101" pitchFamily="2" charset="-122"/>
              </a:rPr>
              <a:t>2</a:t>
            </a:r>
            <a:r>
              <a:rPr lang="zh-CN" altLang="zh-CN" sz="3200" kern="1200" dirty="0">
                <a:latin typeface="宋体" panose="02010600030101010101" pitchFamily="2" charset="-122"/>
              </a:rPr>
              <a:t>）表格中的计算</a:t>
            </a:r>
          </a:p>
          <a:p>
            <a:pPr marL="909637" eaLnBrk="1" hangingPunct="1">
              <a:buFont typeface="Wingdings" panose="05000000000000000000" pitchFamily="2" charset="2"/>
              <a:buChar char="Ø"/>
            </a:pPr>
            <a:r>
              <a:rPr lang="zh-CN" altLang="zh-CN" sz="3200" kern="1200" dirty="0">
                <a:latin typeface="宋体" panose="02010600030101010101" pitchFamily="2" charset="-122"/>
              </a:rPr>
              <a:t>“表格工具</a:t>
            </a:r>
            <a:r>
              <a:rPr lang="zh-CN" altLang="en-US" sz="3200" kern="1200" dirty="0">
                <a:latin typeface="宋体" panose="02010600030101010101" pitchFamily="2" charset="-122"/>
              </a:rPr>
              <a:t>”</a:t>
            </a:r>
            <a:r>
              <a:rPr lang="en-US" altLang="zh-CN" sz="3200" kern="1200" dirty="0">
                <a:latin typeface="宋体" panose="02010600030101010101" pitchFamily="2" charset="-122"/>
              </a:rPr>
              <a:t>/</a:t>
            </a:r>
            <a:r>
              <a:rPr lang="zh-CN" altLang="en-US" sz="3200" kern="1200" dirty="0">
                <a:latin typeface="宋体" panose="02010600030101010101" pitchFamily="2" charset="-122"/>
              </a:rPr>
              <a:t>“</a:t>
            </a:r>
            <a:r>
              <a:rPr lang="zh-CN" altLang="zh-CN" sz="3200" kern="1200" dirty="0">
                <a:latin typeface="宋体" panose="02010600030101010101" pitchFamily="2" charset="-122"/>
              </a:rPr>
              <a:t>布局”选项卡</a:t>
            </a:r>
            <a:r>
              <a:rPr lang="en-US" altLang="zh-CN" sz="3200" kern="1200" dirty="0">
                <a:latin typeface="宋体" panose="02010600030101010101" pitchFamily="2" charset="-122"/>
              </a:rPr>
              <a:t>/</a:t>
            </a:r>
            <a:r>
              <a:rPr lang="zh-CN" altLang="zh-CN" sz="3200" kern="1200" dirty="0">
                <a:latin typeface="宋体" panose="02010600030101010101" pitchFamily="2" charset="-122"/>
              </a:rPr>
              <a:t>“数据”功能区“公式”命令</a:t>
            </a:r>
            <a:endParaRPr lang="en-US" altLang="zh-CN" sz="3200" kern="1200" dirty="0">
              <a:latin typeface="宋体" panose="02010600030101010101" pitchFamily="2" charset="-122"/>
            </a:endParaRPr>
          </a:p>
          <a:p>
            <a:pPr marL="457200" eaLnBrk="1" hangingPunct="1"/>
            <a:endParaRPr lang="zh-CN" altLang="zh-CN" sz="3200" kern="1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AF0D30A6-4CCD-48AC-9211-E1B56C9C38E5}"/>
              </a:ext>
            </a:extLst>
          </p:cNvPr>
          <p:cNvSpPr>
            <a:spLocks noGrp="1"/>
          </p:cNvSpPr>
          <p:nvPr>
            <p:ph type="sldNum" sz="quarter" idx="10"/>
          </p:nvPr>
        </p:nvSpPr>
        <p:spPr/>
        <p:txBody>
          <a:bodyPr/>
          <a:lstStyle/>
          <a:p>
            <a:pPr>
              <a:defRPr/>
            </a:pPr>
            <a:fld id="{475B3ED4-0E10-409F-A096-FDE93D218505}" type="slidenum">
              <a:rPr lang="zh-CN" altLang="en-US" smtClean="0"/>
              <a:pPr>
                <a:defRPr/>
              </a:pPr>
              <a:t>36</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36706682-AC3D-4AF2-BDB2-B6C9E51F5BC0}"/>
              </a:ext>
            </a:extLst>
          </p:cNvPr>
          <p:cNvSpPr>
            <a:spLocks noGrp="1" noChangeArrowheads="1"/>
          </p:cNvSpPr>
          <p:nvPr>
            <p:ph type="title"/>
          </p:nvPr>
        </p:nvSpPr>
        <p:spPr>
          <a:xfrm>
            <a:off x="801688" y="294968"/>
            <a:ext cx="9144000" cy="604428"/>
          </a:xfrm>
        </p:spPr>
        <p:txBody>
          <a:bodyPr/>
          <a:lstStyle/>
          <a:p>
            <a:pPr eaLnBrk="1" hangingPunct="1"/>
            <a:r>
              <a:rPr lang="en-US" altLang="zh-CN" sz="3400" dirty="0">
                <a:latin typeface="宋体" panose="02010600030101010101" pitchFamily="2" charset="-122"/>
              </a:rPr>
              <a:t>4.</a:t>
            </a:r>
            <a:r>
              <a:rPr lang="zh-CN" altLang="en-US" sz="3400" dirty="0">
                <a:latin typeface="宋体" panose="02010600030101010101" pitchFamily="2" charset="-122"/>
              </a:rPr>
              <a:t>其他元素</a:t>
            </a:r>
            <a:endParaRPr lang="zh-CN" altLang="zh-CN" sz="3400" dirty="0">
              <a:latin typeface="宋体" panose="02010600030101010101" pitchFamily="2" charset="-122"/>
            </a:endParaRPr>
          </a:p>
        </p:txBody>
      </p:sp>
      <p:sp>
        <p:nvSpPr>
          <p:cNvPr id="47107" name="Rectangle 3">
            <a:extLst>
              <a:ext uri="{FF2B5EF4-FFF2-40B4-BE49-F238E27FC236}">
                <a16:creationId xmlns:a16="http://schemas.microsoft.com/office/drawing/2014/main" id="{B37F7085-63E7-4D64-9B41-38F9CF2E73BC}"/>
              </a:ext>
            </a:extLst>
          </p:cNvPr>
          <p:cNvSpPr>
            <a:spLocks noGrp="1" noChangeArrowheads="1"/>
          </p:cNvSpPr>
          <p:nvPr>
            <p:ph idx="1"/>
          </p:nvPr>
        </p:nvSpPr>
        <p:spPr>
          <a:xfrm>
            <a:off x="1374263" y="1107665"/>
            <a:ext cx="7234238" cy="3592154"/>
          </a:xfrm>
        </p:spPr>
        <p:txBody>
          <a:bodyPr/>
          <a:lstStyle/>
          <a:p>
            <a:pPr marL="457200" eaLnBrk="1" hangingPunct="1">
              <a:buFont typeface="Wingdings" panose="05000000000000000000" pitchFamily="2" charset="2"/>
              <a:buChar char="l"/>
            </a:pPr>
            <a:r>
              <a:rPr lang="zh-CN" altLang="en-US" sz="3200" dirty="0">
                <a:latin typeface="宋体" panose="02010600030101010101" pitchFamily="2" charset="-122"/>
              </a:rPr>
              <a:t>插入艺术字</a:t>
            </a:r>
            <a:endParaRPr lang="en-US" altLang="zh-CN" sz="3200" dirty="0">
              <a:latin typeface="宋体" panose="02010600030101010101" pitchFamily="2" charset="-122"/>
            </a:endParaRPr>
          </a:p>
          <a:p>
            <a:pPr marL="457200" eaLnBrk="1" hangingPunct="1">
              <a:buFont typeface="Wingdings" panose="05000000000000000000" pitchFamily="2" charset="2"/>
              <a:buChar char="l"/>
            </a:pPr>
            <a:r>
              <a:rPr lang="zh-CN" altLang="zh-CN" sz="3200" dirty="0">
                <a:latin typeface="宋体" panose="02010600030101010101" pitchFamily="2" charset="-122"/>
              </a:rPr>
              <a:t>编辑自选图形 </a:t>
            </a:r>
            <a:endParaRPr lang="en-US" altLang="zh-CN" sz="3200" dirty="0">
              <a:latin typeface="宋体" panose="02010600030101010101" pitchFamily="2" charset="-122"/>
            </a:endParaRPr>
          </a:p>
          <a:p>
            <a:pPr marL="457200" eaLnBrk="1" hangingPunct="1">
              <a:buFont typeface="Wingdings" panose="05000000000000000000" pitchFamily="2" charset="2"/>
              <a:buChar char="l"/>
            </a:pPr>
            <a:r>
              <a:rPr lang="zh-CN" altLang="zh-CN" sz="3200" dirty="0">
                <a:latin typeface="宋体" panose="02010600030101010101" pitchFamily="2" charset="-122"/>
              </a:rPr>
              <a:t>文本框</a:t>
            </a:r>
          </a:p>
          <a:p>
            <a:pPr marL="457200" eaLnBrk="1" hangingPunct="1">
              <a:buFont typeface="Wingdings" panose="05000000000000000000" pitchFamily="2" charset="2"/>
              <a:buChar char="l"/>
            </a:pPr>
            <a:r>
              <a:rPr lang="zh-CN" altLang="zh-CN" sz="3200" dirty="0">
                <a:latin typeface="宋体" panose="02010600030101010101" pitchFamily="2" charset="-122"/>
              </a:rPr>
              <a:t>插入</a:t>
            </a:r>
            <a:r>
              <a:rPr lang="en-US" altLang="zh-CN" sz="3200" dirty="0">
                <a:latin typeface="宋体" panose="02010600030101010101" pitchFamily="2" charset="-122"/>
              </a:rPr>
              <a:t>SmartArt</a:t>
            </a:r>
            <a:r>
              <a:rPr lang="zh-CN" altLang="zh-CN" sz="3200" dirty="0">
                <a:latin typeface="宋体" panose="02010600030101010101" pitchFamily="2" charset="-122"/>
              </a:rPr>
              <a:t>图形</a:t>
            </a:r>
          </a:p>
          <a:p>
            <a:pPr marL="457200" eaLnBrk="1" hangingPunct="1">
              <a:buFont typeface="Wingdings" panose="05000000000000000000" pitchFamily="2" charset="2"/>
              <a:buChar char="l"/>
            </a:pPr>
            <a:r>
              <a:rPr lang="zh-CN" altLang="zh-CN" sz="3200" dirty="0">
                <a:latin typeface="宋体" panose="02010600030101010101" pitchFamily="2" charset="-122"/>
              </a:rPr>
              <a:t>插入屏幕截图</a:t>
            </a:r>
          </a:p>
          <a:p>
            <a:pPr marL="457200" eaLnBrk="1" hangingPunct="1">
              <a:buFont typeface="Wingdings" panose="05000000000000000000" pitchFamily="2" charset="2"/>
              <a:buChar char="l"/>
            </a:pPr>
            <a:r>
              <a:rPr lang="zh-CN" altLang="zh-CN" sz="3200" dirty="0">
                <a:latin typeface="宋体" panose="02010600030101010101" pitchFamily="2" charset="-122"/>
              </a:rPr>
              <a:t>图文混排技术</a:t>
            </a:r>
          </a:p>
        </p:txBody>
      </p:sp>
      <p:sp>
        <p:nvSpPr>
          <p:cNvPr id="2" name="灯片编号占位符 1">
            <a:extLst>
              <a:ext uri="{FF2B5EF4-FFF2-40B4-BE49-F238E27FC236}">
                <a16:creationId xmlns:a16="http://schemas.microsoft.com/office/drawing/2014/main" id="{B0BF5880-E609-4604-BFFC-047DDC5547FF}"/>
              </a:ext>
            </a:extLst>
          </p:cNvPr>
          <p:cNvSpPr>
            <a:spLocks noGrp="1"/>
          </p:cNvSpPr>
          <p:nvPr>
            <p:ph type="sldNum" sz="quarter" idx="10"/>
          </p:nvPr>
        </p:nvSpPr>
        <p:spPr/>
        <p:txBody>
          <a:bodyPr/>
          <a:lstStyle/>
          <a:p>
            <a:pPr>
              <a:defRPr/>
            </a:pPr>
            <a:fld id="{475B3ED4-0E10-409F-A096-FDE93D218505}" type="slidenum">
              <a:rPr lang="zh-CN" altLang="en-US" smtClean="0"/>
              <a:pPr>
                <a:defRPr/>
              </a:pPr>
              <a:t>37</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a:extLst>
              <a:ext uri="{FF2B5EF4-FFF2-40B4-BE49-F238E27FC236}">
                <a16:creationId xmlns:a16="http://schemas.microsoft.com/office/drawing/2014/main" id="{818F2925-B5B1-4856-8324-AED7C7686B5A}"/>
              </a:ext>
            </a:extLst>
          </p:cNvPr>
          <p:cNvSpPr>
            <a:spLocks noGrp="1" noChangeArrowheads="1"/>
          </p:cNvSpPr>
          <p:nvPr>
            <p:ph type="title" idx="4294967295"/>
          </p:nvPr>
        </p:nvSpPr>
        <p:spPr>
          <a:xfrm>
            <a:off x="816077" y="304801"/>
            <a:ext cx="8967020" cy="599767"/>
          </a:xfrm>
        </p:spPr>
        <p:txBody>
          <a:bodyPr/>
          <a:lstStyle/>
          <a:p>
            <a:pPr eaLnBrk="1" hangingPunct="1"/>
            <a:r>
              <a:rPr lang="zh-CN" altLang="zh-CN" dirty="0">
                <a:solidFill>
                  <a:schemeClr val="tx1"/>
                </a:solidFill>
                <a:latin typeface="宋体" panose="02010600030101010101" pitchFamily="2" charset="-122"/>
              </a:rPr>
              <a:t>插入艺术</a:t>
            </a:r>
            <a:r>
              <a:rPr lang="zh-CN" altLang="en-US" dirty="0">
                <a:solidFill>
                  <a:schemeClr val="tx1"/>
                </a:solidFill>
                <a:latin typeface="宋体" panose="02010600030101010101" pitchFamily="2" charset="-122"/>
              </a:rPr>
              <a:t>字</a:t>
            </a:r>
            <a:endParaRPr lang="zh-CN" altLang="zh-CN" dirty="0">
              <a:solidFill>
                <a:schemeClr val="tx1"/>
              </a:solidFill>
              <a:latin typeface="宋体" panose="02010600030101010101" pitchFamily="2" charset="-122"/>
            </a:endParaRPr>
          </a:p>
        </p:txBody>
      </p:sp>
      <p:sp>
        <p:nvSpPr>
          <p:cNvPr id="49156" name="Rectangle 2">
            <a:extLst>
              <a:ext uri="{FF2B5EF4-FFF2-40B4-BE49-F238E27FC236}">
                <a16:creationId xmlns:a16="http://schemas.microsoft.com/office/drawing/2014/main" id="{BF34D226-EED5-4B41-822E-344C51163E21}"/>
              </a:ext>
            </a:extLst>
          </p:cNvPr>
          <p:cNvSpPr>
            <a:spLocks noChangeArrowheads="1"/>
          </p:cNvSpPr>
          <p:nvPr/>
        </p:nvSpPr>
        <p:spPr bwMode="auto">
          <a:xfrm>
            <a:off x="1702978" y="1363304"/>
            <a:ext cx="8305800"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fontAlgn="base">
              <a:spcBef>
                <a:spcPct val="20000"/>
              </a:spcBef>
              <a:spcAft>
                <a:spcPct val="0"/>
              </a:spcAft>
              <a:buClr>
                <a:schemeClr val="hlink"/>
              </a:buClr>
            </a:pPr>
            <a:r>
              <a:rPr lang="en-US" altLang="zh-CN" sz="2600" b="1" dirty="0">
                <a:latin typeface="宋体" panose="02010600030101010101" pitchFamily="2" charset="-122"/>
              </a:rPr>
              <a:t>1</a:t>
            </a:r>
            <a:r>
              <a:rPr lang="zh-CN" altLang="en-US" sz="2600" b="1" dirty="0">
                <a:latin typeface="宋体" panose="02010600030101010101" pitchFamily="2" charset="-122"/>
              </a:rPr>
              <a:t>、</a:t>
            </a:r>
            <a:r>
              <a:rPr lang="zh-CN" altLang="zh-CN" sz="2600" b="1" dirty="0">
                <a:latin typeface="宋体" panose="02010600030101010101" pitchFamily="2" charset="-122"/>
              </a:rPr>
              <a:t>插入艺术字</a:t>
            </a:r>
            <a:r>
              <a:rPr lang="en-US" altLang="zh-CN" sz="2600" b="1" dirty="0">
                <a:latin typeface="宋体" panose="02010600030101010101" pitchFamily="2" charset="-122"/>
              </a:rPr>
              <a:t>  </a:t>
            </a:r>
          </a:p>
          <a:p>
            <a:pPr fontAlgn="base">
              <a:spcBef>
                <a:spcPct val="20000"/>
              </a:spcBef>
              <a:spcAft>
                <a:spcPct val="0"/>
              </a:spcAft>
              <a:buClr>
                <a:schemeClr val="hlink"/>
              </a:buClr>
            </a:pPr>
            <a:r>
              <a:rPr lang="en-US" altLang="zh-CN" sz="2600" b="1" dirty="0">
                <a:latin typeface="宋体" panose="02010600030101010101" pitchFamily="2" charset="-122"/>
              </a:rPr>
              <a:t>2</a:t>
            </a:r>
            <a:r>
              <a:rPr lang="zh-CN" altLang="en-US" sz="2600" b="1" dirty="0">
                <a:latin typeface="宋体" panose="02010600030101010101" pitchFamily="2" charset="-122"/>
              </a:rPr>
              <a:t>、设置艺术字格式     </a:t>
            </a:r>
          </a:p>
        </p:txBody>
      </p:sp>
      <p:sp>
        <p:nvSpPr>
          <p:cNvPr id="2" name="灯片编号占位符 1">
            <a:extLst>
              <a:ext uri="{FF2B5EF4-FFF2-40B4-BE49-F238E27FC236}">
                <a16:creationId xmlns:a16="http://schemas.microsoft.com/office/drawing/2014/main" id="{554F9E2E-C4C7-4070-BC7F-CF933062D3E0}"/>
              </a:ext>
            </a:extLst>
          </p:cNvPr>
          <p:cNvSpPr>
            <a:spLocks noGrp="1"/>
          </p:cNvSpPr>
          <p:nvPr>
            <p:ph type="sldNum" sz="quarter" idx="10"/>
          </p:nvPr>
        </p:nvSpPr>
        <p:spPr/>
        <p:txBody>
          <a:bodyPr/>
          <a:lstStyle/>
          <a:p>
            <a:pPr>
              <a:defRPr/>
            </a:pPr>
            <a:fld id="{8ED457E9-9426-4530-A133-CE82CAB4E8C5}" type="slidenum">
              <a:rPr lang="zh-CN" altLang="en-US" smtClean="0"/>
              <a:pPr>
                <a:defRPr/>
              </a:pPr>
              <a:t>38</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4">
            <a:extLst>
              <a:ext uri="{FF2B5EF4-FFF2-40B4-BE49-F238E27FC236}">
                <a16:creationId xmlns:a16="http://schemas.microsoft.com/office/drawing/2014/main" id="{E338E16B-544C-473A-84DF-4B67EB626B5D}"/>
              </a:ext>
            </a:extLst>
          </p:cNvPr>
          <p:cNvSpPr>
            <a:spLocks noGrp="1" noChangeArrowheads="1"/>
          </p:cNvSpPr>
          <p:nvPr>
            <p:ph type="title" idx="4294967295"/>
          </p:nvPr>
        </p:nvSpPr>
        <p:spPr>
          <a:xfrm>
            <a:off x="757085" y="304801"/>
            <a:ext cx="8858864" cy="540773"/>
          </a:xfrm>
        </p:spPr>
        <p:txBody>
          <a:bodyPr/>
          <a:lstStyle/>
          <a:p>
            <a:pPr eaLnBrk="1" hangingPunct="1"/>
            <a:r>
              <a:rPr lang="zh-CN" altLang="zh-CN" dirty="0">
                <a:solidFill>
                  <a:schemeClr val="tx1"/>
                </a:solidFill>
                <a:latin typeface="宋体" panose="02010600030101010101" pitchFamily="2" charset="-122"/>
              </a:rPr>
              <a:t>编辑自选图形</a:t>
            </a:r>
            <a:r>
              <a:rPr lang="zh-CN" altLang="zh-CN" sz="4400" dirty="0"/>
              <a:t> </a:t>
            </a:r>
            <a:endParaRPr lang="en-US" altLang="zh-CN" sz="4400" dirty="0"/>
          </a:p>
        </p:txBody>
      </p:sp>
      <p:sp>
        <p:nvSpPr>
          <p:cNvPr id="50180" name="矩形 1">
            <a:extLst>
              <a:ext uri="{FF2B5EF4-FFF2-40B4-BE49-F238E27FC236}">
                <a16:creationId xmlns:a16="http://schemas.microsoft.com/office/drawing/2014/main" id="{0D5ADD6E-EE80-4462-863D-3EDFDBF470DD}"/>
              </a:ext>
            </a:extLst>
          </p:cNvPr>
          <p:cNvSpPr>
            <a:spLocks noChangeArrowheads="1"/>
          </p:cNvSpPr>
          <p:nvPr/>
        </p:nvSpPr>
        <p:spPr bwMode="auto">
          <a:xfrm>
            <a:off x="1413131" y="1107410"/>
            <a:ext cx="8674766"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fontAlgn="base">
              <a:spcBef>
                <a:spcPct val="20000"/>
              </a:spcBef>
              <a:spcAft>
                <a:spcPct val="0"/>
              </a:spcAft>
              <a:buClr>
                <a:schemeClr val="hlink"/>
              </a:buClr>
            </a:pPr>
            <a:r>
              <a:rPr lang="zh-CN" altLang="en-US" sz="2600" b="1" dirty="0">
                <a:latin typeface="宋体" panose="02010600030101010101" pitchFamily="2" charset="-122"/>
              </a:rPr>
              <a:t>一、插入</a:t>
            </a:r>
            <a:r>
              <a:rPr lang="zh-CN" altLang="zh-CN" sz="2600" b="1" dirty="0">
                <a:latin typeface="宋体" panose="02010600030101010101" pitchFamily="2" charset="-122"/>
              </a:rPr>
              <a:t>自选图形</a:t>
            </a:r>
          </a:p>
          <a:p>
            <a:pPr marL="457200" indent="-457200" fontAlgn="base">
              <a:spcBef>
                <a:spcPct val="20000"/>
              </a:spcBef>
              <a:spcAft>
                <a:spcPct val="0"/>
              </a:spcAft>
              <a:buClr>
                <a:schemeClr val="hlink"/>
              </a:buClr>
              <a:buFont typeface="Wingdings" panose="05000000000000000000" pitchFamily="2" charset="2"/>
              <a:buChar char="Ø"/>
            </a:pPr>
            <a:r>
              <a:rPr lang="zh-CN" altLang="zh-CN" sz="2600" b="1" dirty="0">
                <a:latin typeface="宋体" panose="02010600030101010101" pitchFamily="2" charset="-122"/>
              </a:rPr>
              <a:t>“插入”选项卡“插图”功能区“形状”按钮</a:t>
            </a:r>
            <a:r>
              <a:rPr lang="zh-CN" altLang="en-US" sz="2600" b="1" dirty="0">
                <a:latin typeface="宋体" panose="02010600030101010101" pitchFamily="2" charset="-122"/>
              </a:rPr>
              <a:t>插入图形。</a:t>
            </a:r>
          </a:p>
          <a:p>
            <a:pPr fontAlgn="base">
              <a:spcBef>
                <a:spcPct val="20000"/>
              </a:spcBef>
              <a:spcAft>
                <a:spcPct val="0"/>
              </a:spcAft>
              <a:buClr>
                <a:schemeClr val="hlink"/>
              </a:buClr>
            </a:pPr>
            <a:r>
              <a:rPr lang="zh-CN" altLang="en-US" sz="2600" b="1" dirty="0">
                <a:latin typeface="宋体" panose="02010600030101010101" pitchFamily="2" charset="-122"/>
              </a:rPr>
              <a:t>二、</a:t>
            </a:r>
            <a:r>
              <a:rPr lang="zh-CN" altLang="zh-CN" sz="2600" b="1" dirty="0">
                <a:latin typeface="宋体" panose="02010600030101010101" pitchFamily="2" charset="-122"/>
              </a:rPr>
              <a:t>图形元素的基本操作</a:t>
            </a:r>
            <a:endParaRPr lang="en-US" altLang="zh-CN" sz="2600" b="1" dirty="0">
              <a:latin typeface="宋体" panose="02010600030101010101" pitchFamily="2" charset="-122"/>
            </a:endParaRPr>
          </a:p>
          <a:p>
            <a:pPr marL="457200" indent="-457200" fontAlgn="base">
              <a:spcBef>
                <a:spcPct val="20000"/>
              </a:spcBef>
              <a:spcAft>
                <a:spcPct val="0"/>
              </a:spcAft>
              <a:buClr>
                <a:schemeClr val="hlink"/>
              </a:buClr>
              <a:buFont typeface="Wingdings" panose="05000000000000000000" pitchFamily="2" charset="2"/>
              <a:buChar char="Ø"/>
            </a:pPr>
            <a:r>
              <a:rPr lang="zh-CN" altLang="zh-CN" sz="2600" b="1" dirty="0">
                <a:latin typeface="宋体" panose="02010600030101010101" pitchFamily="2" charset="-122"/>
              </a:rPr>
              <a:t>（</a:t>
            </a:r>
            <a:r>
              <a:rPr lang="en-US" altLang="zh-CN" sz="2600" b="1" dirty="0">
                <a:latin typeface="宋体" panose="02010600030101010101" pitchFamily="2" charset="-122"/>
              </a:rPr>
              <a:t>1</a:t>
            </a:r>
            <a:r>
              <a:rPr lang="zh-CN" altLang="zh-CN" sz="2600" b="1" dirty="0">
                <a:latin typeface="宋体" panose="02010600030101010101" pitchFamily="2" charset="-122"/>
              </a:rPr>
              <a:t>）设置图形内部填充色和边框线颜色</a:t>
            </a:r>
            <a:endParaRPr lang="zh-CN" altLang="en-US" sz="2600" b="1" dirty="0">
              <a:latin typeface="宋体" panose="02010600030101010101" pitchFamily="2" charset="-122"/>
            </a:endParaRPr>
          </a:p>
          <a:p>
            <a:pPr marL="457200" indent="-457200" fontAlgn="base">
              <a:spcBef>
                <a:spcPct val="20000"/>
              </a:spcBef>
              <a:spcAft>
                <a:spcPct val="0"/>
              </a:spcAft>
              <a:buClr>
                <a:schemeClr val="hlink"/>
              </a:buClr>
              <a:buFont typeface="Wingdings" panose="05000000000000000000" pitchFamily="2" charset="2"/>
              <a:buChar char="Ø"/>
            </a:pPr>
            <a:r>
              <a:rPr lang="zh-CN" altLang="zh-CN" sz="2600" b="1" dirty="0">
                <a:latin typeface="宋体" panose="02010600030101010101" pitchFamily="2" charset="-122"/>
              </a:rPr>
              <a:t>（</a:t>
            </a:r>
            <a:r>
              <a:rPr lang="en-US" altLang="zh-CN" sz="2600" b="1" dirty="0">
                <a:latin typeface="宋体" panose="02010600030101010101" pitchFamily="2" charset="-122"/>
              </a:rPr>
              <a:t>2</a:t>
            </a:r>
            <a:r>
              <a:rPr lang="zh-CN" altLang="zh-CN" sz="2600" b="1" dirty="0">
                <a:latin typeface="宋体" panose="02010600030101010101" pitchFamily="2" charset="-122"/>
              </a:rPr>
              <a:t>）设置图形大小和位置</a:t>
            </a:r>
            <a:endParaRPr lang="zh-CN" altLang="en-US" sz="2600" b="1" dirty="0">
              <a:latin typeface="宋体" panose="02010600030101010101" pitchFamily="2" charset="-122"/>
            </a:endParaRPr>
          </a:p>
          <a:p>
            <a:pPr marL="457200" indent="-457200" fontAlgn="base">
              <a:spcBef>
                <a:spcPct val="20000"/>
              </a:spcBef>
              <a:spcAft>
                <a:spcPct val="0"/>
              </a:spcAft>
              <a:buClr>
                <a:schemeClr val="hlink"/>
              </a:buClr>
              <a:buFont typeface="Wingdings" panose="05000000000000000000" pitchFamily="2" charset="2"/>
              <a:buChar char="Ø"/>
            </a:pPr>
            <a:r>
              <a:rPr lang="zh-CN" altLang="zh-CN" sz="2600" b="1" dirty="0">
                <a:latin typeface="宋体" panose="02010600030101010101" pitchFamily="2" charset="-122"/>
              </a:rPr>
              <a:t>（</a:t>
            </a:r>
            <a:r>
              <a:rPr lang="en-US" altLang="zh-CN" sz="2600" b="1" dirty="0">
                <a:latin typeface="宋体" panose="02010600030101010101" pitchFamily="2" charset="-122"/>
              </a:rPr>
              <a:t>3</a:t>
            </a:r>
            <a:r>
              <a:rPr lang="zh-CN" altLang="zh-CN" sz="2600" b="1" dirty="0">
                <a:latin typeface="宋体" panose="02010600030101010101" pitchFamily="2" charset="-122"/>
              </a:rPr>
              <a:t>）旋转和翻转图形</a:t>
            </a:r>
          </a:p>
        </p:txBody>
      </p:sp>
      <p:sp>
        <p:nvSpPr>
          <p:cNvPr id="2" name="灯片编号占位符 1">
            <a:extLst>
              <a:ext uri="{FF2B5EF4-FFF2-40B4-BE49-F238E27FC236}">
                <a16:creationId xmlns:a16="http://schemas.microsoft.com/office/drawing/2014/main" id="{236A0492-4978-43EB-A507-1A5CA48E4543}"/>
              </a:ext>
            </a:extLst>
          </p:cNvPr>
          <p:cNvSpPr>
            <a:spLocks noGrp="1"/>
          </p:cNvSpPr>
          <p:nvPr>
            <p:ph type="sldNum" sz="quarter" idx="10"/>
          </p:nvPr>
        </p:nvSpPr>
        <p:spPr/>
        <p:txBody>
          <a:bodyPr/>
          <a:lstStyle/>
          <a:p>
            <a:pPr>
              <a:defRPr/>
            </a:pPr>
            <a:fld id="{8ED457E9-9426-4530-A133-CE82CAB4E8C5}" type="slidenum">
              <a:rPr lang="zh-CN" altLang="en-US" smtClean="0"/>
              <a:pPr>
                <a:defRPr/>
              </a:pPr>
              <a:t>39</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4.1 </a:t>
            </a:r>
            <a:r>
              <a:rPr lang="zh-CN" altLang="en-US" dirty="0">
                <a:latin typeface="宋体" panose="02010600030101010101" pitchFamily="2" charset="-122"/>
              </a:rPr>
              <a:t>办公软件概述</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972800" cy="1735701"/>
          </a:xfrm>
        </p:spPr>
        <p:txBody>
          <a:bodyPr/>
          <a:lstStyle/>
          <a:p>
            <a:pPr marL="342900" indent="0" eaLnBrk="1" hangingPunct="1">
              <a:buNone/>
            </a:pPr>
            <a:r>
              <a:rPr lang="en-US" altLang="zh-CN" sz="3600" dirty="0">
                <a:latin typeface="宋体" panose="02010600030101010101" pitchFamily="2" charset="-122"/>
              </a:rPr>
              <a:t>4.</a:t>
            </a:r>
            <a:r>
              <a:rPr lang="zh-CN" altLang="en-US" sz="3600" dirty="0">
                <a:latin typeface="宋体" panose="02010600030101010101" pitchFamily="2" charset="-122"/>
              </a:rPr>
              <a:t>1.1 </a:t>
            </a:r>
            <a:r>
              <a:rPr lang="en-US" altLang="zh-CN" sz="3600" dirty="0">
                <a:latin typeface="宋体" panose="02010600030101010101" pitchFamily="2" charset="-122"/>
              </a:rPr>
              <a:t>word</a:t>
            </a:r>
            <a:r>
              <a:rPr lang="zh-CN" altLang="en-US" sz="3600" dirty="0">
                <a:latin typeface="宋体" panose="02010600030101010101" pitchFamily="2" charset="-122"/>
              </a:rPr>
              <a:t>的主要功能特色</a:t>
            </a:r>
          </a:p>
          <a:p>
            <a:pPr marL="342900" indent="0" eaLnBrk="1" hangingPunct="1">
              <a:buNone/>
            </a:pPr>
            <a:r>
              <a:rPr lang="en-US" altLang="zh-CN" sz="3600" dirty="0">
                <a:latin typeface="宋体" panose="02010600030101010101" pitchFamily="2" charset="-122"/>
              </a:rPr>
              <a:t>4.</a:t>
            </a:r>
            <a:r>
              <a:rPr lang="zh-CN" altLang="en-US" sz="3600" dirty="0">
                <a:latin typeface="宋体" panose="02010600030101010101" pitchFamily="2" charset="-122"/>
              </a:rPr>
              <a:t>1.2 </a:t>
            </a:r>
            <a:r>
              <a:rPr lang="en-US" altLang="zh-CN" sz="3600" dirty="0">
                <a:latin typeface="宋体" panose="02010600030101010101" pitchFamily="2" charset="-122"/>
              </a:rPr>
              <a:t>word</a:t>
            </a:r>
            <a:r>
              <a:rPr lang="zh-CN" altLang="en-US" sz="3600" dirty="0">
                <a:latin typeface="宋体" panose="02010600030101010101" pitchFamily="2" charset="-122"/>
              </a:rPr>
              <a:t>的启动和退出</a:t>
            </a:r>
          </a:p>
          <a:p>
            <a:pPr marL="342900" indent="0" eaLnBrk="1" hangingPunct="1">
              <a:buNone/>
            </a:pPr>
            <a:r>
              <a:rPr lang="en-US" altLang="zh-CN" sz="3600" dirty="0">
                <a:latin typeface="宋体" panose="02010600030101010101" pitchFamily="2" charset="-122"/>
              </a:rPr>
              <a:t>4.</a:t>
            </a:r>
            <a:r>
              <a:rPr lang="zh-CN" altLang="en-US" sz="3600" dirty="0">
                <a:latin typeface="宋体" panose="02010600030101010101" pitchFamily="2" charset="-122"/>
              </a:rPr>
              <a:t>1.3 </a:t>
            </a:r>
            <a:r>
              <a:rPr lang="en-US" altLang="zh-CN" sz="3600" dirty="0">
                <a:latin typeface="宋体" panose="02010600030101010101" pitchFamily="2" charset="-122"/>
              </a:rPr>
              <a:t>word</a:t>
            </a:r>
            <a:r>
              <a:rPr lang="zh-CN" altLang="en-US" sz="3600" dirty="0">
                <a:latin typeface="宋体" panose="02010600030101010101" pitchFamily="2" charset="-122"/>
              </a:rPr>
              <a:t>工作窗口的构成元素</a:t>
            </a:r>
            <a:endParaRPr lang="en-US" altLang="zh-CN" sz="3600" dirty="0">
              <a:latin typeface="宋体" panose="02010600030101010101" pitchFamily="2" charset="-122"/>
            </a:endParaRPr>
          </a:p>
          <a:p>
            <a:pPr marL="342900" indent="0" eaLnBrk="1" hangingPunct="1">
              <a:buNone/>
            </a:pPr>
            <a:r>
              <a:rPr lang="en-US" altLang="zh-CN" sz="3600" dirty="0">
                <a:latin typeface="宋体" panose="02010600030101010101" pitchFamily="2" charset="-122"/>
              </a:rPr>
              <a:t>4.1.4 </a:t>
            </a:r>
            <a:r>
              <a:rPr lang="zh-CN" altLang="en-US" sz="3600" dirty="0">
                <a:latin typeface="宋体" panose="02010600030101010101" pitchFamily="2" charset="-122"/>
              </a:rPr>
              <a:t>操作命令执行方式</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4</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4">
            <a:extLst>
              <a:ext uri="{FF2B5EF4-FFF2-40B4-BE49-F238E27FC236}">
                <a16:creationId xmlns:a16="http://schemas.microsoft.com/office/drawing/2014/main" id="{DA085712-AB65-4787-8658-D9DD3950C7EC}"/>
              </a:ext>
            </a:extLst>
          </p:cNvPr>
          <p:cNvSpPr>
            <a:spLocks noGrp="1" noChangeArrowheads="1"/>
          </p:cNvSpPr>
          <p:nvPr>
            <p:ph type="title" idx="4294967295"/>
          </p:nvPr>
        </p:nvSpPr>
        <p:spPr>
          <a:xfrm>
            <a:off x="796414" y="324466"/>
            <a:ext cx="8898192" cy="521108"/>
          </a:xfrm>
        </p:spPr>
        <p:txBody>
          <a:bodyPr/>
          <a:lstStyle/>
          <a:p>
            <a:pPr eaLnBrk="1" hangingPunct="1"/>
            <a:r>
              <a:rPr lang="zh-CN" altLang="zh-CN" dirty="0">
                <a:solidFill>
                  <a:schemeClr val="tx1"/>
                </a:solidFill>
                <a:latin typeface="宋体" panose="02010600030101010101" pitchFamily="2" charset="-122"/>
              </a:rPr>
              <a:t>文本框</a:t>
            </a:r>
            <a:r>
              <a:rPr lang="zh-CN" altLang="zh-CN" sz="4400" dirty="0"/>
              <a:t> </a:t>
            </a:r>
            <a:endParaRPr lang="en-US" altLang="zh-CN" sz="4400" dirty="0"/>
          </a:p>
        </p:txBody>
      </p:sp>
      <p:sp>
        <p:nvSpPr>
          <p:cNvPr id="51204" name="矩形 1">
            <a:extLst>
              <a:ext uri="{FF2B5EF4-FFF2-40B4-BE49-F238E27FC236}">
                <a16:creationId xmlns:a16="http://schemas.microsoft.com/office/drawing/2014/main" id="{746F37D7-1089-4034-97A9-B8830B7863F6}"/>
              </a:ext>
            </a:extLst>
          </p:cNvPr>
          <p:cNvSpPr>
            <a:spLocks noChangeArrowheads="1"/>
          </p:cNvSpPr>
          <p:nvPr/>
        </p:nvSpPr>
        <p:spPr bwMode="auto">
          <a:xfrm>
            <a:off x="1751731" y="1296988"/>
            <a:ext cx="8281987" cy="2449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fontAlgn="base">
              <a:spcBef>
                <a:spcPct val="20000"/>
              </a:spcBef>
              <a:spcAft>
                <a:spcPct val="0"/>
              </a:spcAft>
              <a:buClr>
                <a:schemeClr val="hlink"/>
              </a:buClr>
            </a:pPr>
            <a:r>
              <a:rPr lang="zh-CN" altLang="zh-CN" sz="2600" b="1" dirty="0">
                <a:latin typeface="宋体" panose="02010600030101010101" pitchFamily="2" charset="-122"/>
              </a:rPr>
              <a:t>（</a:t>
            </a:r>
            <a:r>
              <a:rPr lang="en-US" altLang="zh-CN" sz="2600" b="1" dirty="0">
                <a:latin typeface="宋体" panose="02010600030101010101" pitchFamily="2" charset="-122"/>
              </a:rPr>
              <a:t>1</a:t>
            </a:r>
            <a:r>
              <a:rPr lang="zh-CN" altLang="zh-CN" sz="2600" b="1" dirty="0">
                <a:latin typeface="宋体" panose="02010600030101010101" pitchFamily="2" charset="-122"/>
              </a:rPr>
              <a:t>）插入文本框</a:t>
            </a:r>
            <a:endParaRPr lang="en-US" altLang="zh-CN" sz="2600" b="1" dirty="0">
              <a:latin typeface="宋体" panose="02010600030101010101" pitchFamily="2" charset="-122"/>
            </a:endParaRPr>
          </a:p>
          <a:p>
            <a:pPr fontAlgn="base">
              <a:spcBef>
                <a:spcPct val="20000"/>
              </a:spcBef>
              <a:spcAft>
                <a:spcPct val="0"/>
              </a:spcAft>
              <a:buClr>
                <a:schemeClr val="hlink"/>
              </a:buClr>
            </a:pPr>
            <a:r>
              <a:rPr lang="zh-CN" altLang="zh-CN" sz="2600" b="1" dirty="0">
                <a:latin typeface="宋体" panose="02010600030101010101" pitchFamily="2" charset="-122"/>
              </a:rPr>
              <a:t>（</a:t>
            </a:r>
            <a:r>
              <a:rPr lang="en-US" altLang="zh-CN" sz="2600" b="1" dirty="0">
                <a:latin typeface="宋体" panose="02010600030101010101" pitchFamily="2" charset="-122"/>
              </a:rPr>
              <a:t>2</a:t>
            </a:r>
            <a:r>
              <a:rPr lang="zh-CN" altLang="zh-CN" sz="2600" b="1" dirty="0">
                <a:latin typeface="宋体" panose="02010600030101010101" pitchFamily="2" charset="-122"/>
              </a:rPr>
              <a:t>）文本框的文本编辑</a:t>
            </a:r>
          </a:p>
          <a:p>
            <a:pPr fontAlgn="base">
              <a:spcBef>
                <a:spcPct val="20000"/>
              </a:spcBef>
              <a:spcAft>
                <a:spcPct val="0"/>
              </a:spcAft>
              <a:buClr>
                <a:schemeClr val="hlink"/>
              </a:buClr>
            </a:pPr>
            <a:r>
              <a:rPr lang="zh-CN" altLang="zh-CN" sz="2600" b="1" dirty="0">
                <a:latin typeface="宋体" panose="02010600030101010101" pitchFamily="2" charset="-122"/>
              </a:rPr>
              <a:t>（</a:t>
            </a:r>
            <a:r>
              <a:rPr lang="en-US" altLang="zh-CN" sz="2600" b="1" dirty="0">
                <a:latin typeface="宋体" panose="02010600030101010101" pitchFamily="2" charset="-122"/>
              </a:rPr>
              <a:t>3</a:t>
            </a:r>
            <a:r>
              <a:rPr lang="zh-CN" altLang="zh-CN" sz="2600" b="1" dirty="0">
                <a:latin typeface="宋体" panose="02010600030101010101" pitchFamily="2" charset="-122"/>
              </a:rPr>
              <a:t>）文本框大小的调整</a:t>
            </a:r>
            <a:endParaRPr lang="zh-CN" altLang="en-US" sz="2600" b="1" dirty="0">
              <a:latin typeface="宋体" panose="02010600030101010101" pitchFamily="2" charset="-122"/>
            </a:endParaRPr>
          </a:p>
          <a:p>
            <a:pPr fontAlgn="base">
              <a:spcBef>
                <a:spcPct val="20000"/>
              </a:spcBef>
              <a:spcAft>
                <a:spcPct val="0"/>
              </a:spcAft>
              <a:buClr>
                <a:schemeClr val="hlink"/>
              </a:buClr>
            </a:pPr>
            <a:r>
              <a:rPr lang="zh-CN" altLang="zh-CN" sz="2600" b="1" dirty="0">
                <a:latin typeface="宋体" panose="02010600030101010101" pitchFamily="2" charset="-122"/>
              </a:rPr>
              <a:t>（</a:t>
            </a:r>
            <a:r>
              <a:rPr lang="en-US" altLang="zh-CN" sz="2600" b="1" dirty="0">
                <a:latin typeface="宋体" panose="02010600030101010101" pitchFamily="2" charset="-122"/>
              </a:rPr>
              <a:t>4</a:t>
            </a:r>
            <a:r>
              <a:rPr lang="zh-CN" altLang="zh-CN" sz="2600" b="1" dirty="0">
                <a:latin typeface="宋体" panose="02010600030101010101" pitchFamily="2" charset="-122"/>
              </a:rPr>
              <a:t>）文本框位置的移动</a:t>
            </a:r>
            <a:endParaRPr lang="zh-CN" altLang="en-US" sz="2600" b="1" dirty="0">
              <a:latin typeface="宋体" panose="02010600030101010101" pitchFamily="2" charset="-122"/>
            </a:endParaRPr>
          </a:p>
          <a:p>
            <a:pPr fontAlgn="base">
              <a:spcBef>
                <a:spcPct val="20000"/>
              </a:spcBef>
              <a:spcAft>
                <a:spcPct val="0"/>
              </a:spcAft>
              <a:buClr>
                <a:schemeClr val="hlink"/>
              </a:buClr>
            </a:pPr>
            <a:r>
              <a:rPr lang="zh-CN" altLang="zh-CN" sz="2600" b="1" dirty="0">
                <a:latin typeface="宋体" panose="02010600030101010101" pitchFamily="2" charset="-122"/>
              </a:rPr>
              <a:t>（</a:t>
            </a:r>
            <a:r>
              <a:rPr lang="en-US" altLang="zh-CN" sz="2600" b="1" dirty="0">
                <a:latin typeface="宋体" panose="02010600030101010101" pitchFamily="2" charset="-122"/>
              </a:rPr>
              <a:t>5</a:t>
            </a:r>
            <a:r>
              <a:rPr lang="zh-CN" altLang="zh-CN" sz="2600" b="1" dirty="0">
                <a:latin typeface="宋体" panose="02010600030101010101" pitchFamily="2" charset="-122"/>
              </a:rPr>
              <a:t>）设置文本框的填充色和边框线颜色</a:t>
            </a:r>
            <a:r>
              <a:rPr lang="zh-CN" altLang="en-US" sz="2600" b="1" dirty="0">
                <a:latin typeface="宋体" panose="02010600030101010101" pitchFamily="2" charset="-122"/>
              </a:rPr>
              <a:t>：</a:t>
            </a:r>
            <a:endParaRPr lang="zh-CN" altLang="zh-CN" sz="2600" b="1" dirty="0">
              <a:latin typeface="宋体" panose="02010600030101010101" pitchFamily="2" charset="-122"/>
            </a:endParaRPr>
          </a:p>
        </p:txBody>
      </p:sp>
      <p:sp>
        <p:nvSpPr>
          <p:cNvPr id="2" name="灯片编号占位符 1">
            <a:extLst>
              <a:ext uri="{FF2B5EF4-FFF2-40B4-BE49-F238E27FC236}">
                <a16:creationId xmlns:a16="http://schemas.microsoft.com/office/drawing/2014/main" id="{47468D94-6480-46AF-BAB2-A31036EE6AA9}"/>
              </a:ext>
            </a:extLst>
          </p:cNvPr>
          <p:cNvSpPr>
            <a:spLocks noGrp="1"/>
          </p:cNvSpPr>
          <p:nvPr>
            <p:ph type="sldNum" sz="quarter" idx="10"/>
          </p:nvPr>
        </p:nvSpPr>
        <p:spPr/>
        <p:txBody>
          <a:bodyPr/>
          <a:lstStyle/>
          <a:p>
            <a:pPr>
              <a:defRPr/>
            </a:pPr>
            <a:fld id="{8ED457E9-9426-4530-A133-CE82CAB4E8C5}" type="slidenum">
              <a:rPr lang="zh-CN" altLang="en-US" smtClean="0"/>
              <a:pPr>
                <a:defRPr/>
              </a:pPr>
              <a:t>40</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4">
            <a:extLst>
              <a:ext uri="{FF2B5EF4-FFF2-40B4-BE49-F238E27FC236}">
                <a16:creationId xmlns:a16="http://schemas.microsoft.com/office/drawing/2014/main" id="{8CB0A165-D717-49A2-91AF-AA1B8781E926}"/>
              </a:ext>
            </a:extLst>
          </p:cNvPr>
          <p:cNvSpPr>
            <a:spLocks noGrp="1" noChangeArrowheads="1"/>
          </p:cNvSpPr>
          <p:nvPr>
            <p:ph type="title" idx="4294967295"/>
          </p:nvPr>
        </p:nvSpPr>
        <p:spPr>
          <a:xfrm>
            <a:off x="874406" y="324467"/>
            <a:ext cx="9016846" cy="570270"/>
          </a:xfrm>
        </p:spPr>
        <p:txBody>
          <a:bodyPr/>
          <a:lstStyle/>
          <a:p>
            <a:pPr eaLnBrk="1" hangingPunct="1"/>
            <a:r>
              <a:rPr lang="zh-CN" altLang="zh-CN" dirty="0">
                <a:solidFill>
                  <a:schemeClr val="tx1"/>
                </a:solidFill>
                <a:latin typeface="宋体" panose="02010600030101010101" pitchFamily="2" charset="-122"/>
              </a:rPr>
              <a:t>插入</a:t>
            </a:r>
            <a:r>
              <a:rPr lang="en-US" altLang="zh-CN" dirty="0">
                <a:solidFill>
                  <a:schemeClr val="tx1"/>
                </a:solidFill>
                <a:latin typeface="宋体" panose="02010600030101010101" pitchFamily="2" charset="-122"/>
              </a:rPr>
              <a:t>SmartArt</a:t>
            </a:r>
            <a:r>
              <a:rPr lang="zh-CN" altLang="zh-CN" dirty="0">
                <a:solidFill>
                  <a:schemeClr val="tx1"/>
                </a:solidFill>
                <a:latin typeface="宋体" panose="02010600030101010101" pitchFamily="2" charset="-122"/>
              </a:rPr>
              <a:t>图形</a:t>
            </a:r>
            <a:endParaRPr lang="en-US" altLang="zh-CN" dirty="0">
              <a:solidFill>
                <a:schemeClr val="tx1"/>
              </a:solidFill>
              <a:latin typeface="宋体" panose="02010600030101010101" pitchFamily="2" charset="-122"/>
            </a:endParaRPr>
          </a:p>
        </p:txBody>
      </p:sp>
      <p:sp>
        <p:nvSpPr>
          <p:cNvPr id="52228" name="矩形 1">
            <a:extLst>
              <a:ext uri="{FF2B5EF4-FFF2-40B4-BE49-F238E27FC236}">
                <a16:creationId xmlns:a16="http://schemas.microsoft.com/office/drawing/2014/main" id="{BCB87FD6-65A9-4F0B-BFB4-9527F2B85F1B}"/>
              </a:ext>
            </a:extLst>
          </p:cNvPr>
          <p:cNvSpPr>
            <a:spLocks noChangeArrowheads="1"/>
          </p:cNvSpPr>
          <p:nvPr/>
        </p:nvSpPr>
        <p:spPr bwMode="auto">
          <a:xfrm>
            <a:off x="1085664" y="1310462"/>
            <a:ext cx="8594330" cy="177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7200" indent="-457200" fontAlgn="base">
              <a:spcBef>
                <a:spcPct val="20000"/>
              </a:spcBef>
              <a:spcAft>
                <a:spcPct val="0"/>
              </a:spcAft>
              <a:buClr>
                <a:schemeClr val="hlink"/>
              </a:buClr>
              <a:buFont typeface="Wingdings" pitchFamily="2" charset="2"/>
              <a:buChar char="p"/>
            </a:pPr>
            <a:r>
              <a:rPr lang="en-US" altLang="zh-CN" sz="3200" b="1" dirty="0">
                <a:latin typeface="宋体" panose="02010600030101010101" pitchFamily="2" charset="-122"/>
              </a:rPr>
              <a:t>SmartArt </a:t>
            </a:r>
            <a:r>
              <a:rPr lang="zh-CN" altLang="zh-CN" sz="3200" b="1" dirty="0">
                <a:latin typeface="宋体" panose="02010600030101010101" pitchFamily="2" charset="-122"/>
              </a:rPr>
              <a:t>提供了一些创建复杂形状的模板，例如列表、流程图、组织结构图和关系图</a:t>
            </a:r>
            <a:r>
              <a:rPr lang="zh-CN" altLang="en-US" sz="3200" b="1" dirty="0">
                <a:latin typeface="宋体" panose="02010600030101010101" pitchFamily="2" charset="-122"/>
              </a:rPr>
              <a:t>。</a:t>
            </a:r>
            <a:endParaRPr lang="en-US" altLang="zh-CN" sz="3200" b="1" dirty="0">
              <a:latin typeface="宋体" panose="02010600030101010101" pitchFamily="2" charset="-122"/>
            </a:endParaRPr>
          </a:p>
          <a:p>
            <a:pPr marL="457200" indent="-457200" fontAlgn="base">
              <a:spcBef>
                <a:spcPct val="20000"/>
              </a:spcBef>
              <a:spcAft>
                <a:spcPct val="0"/>
              </a:spcAft>
              <a:buClr>
                <a:schemeClr val="hlink"/>
              </a:buClr>
              <a:buFont typeface="Wingdings" pitchFamily="2" charset="2"/>
              <a:buChar char="p"/>
            </a:pPr>
            <a:r>
              <a:rPr lang="zh-CN" altLang="zh-CN" sz="3200" b="1" dirty="0">
                <a:latin typeface="宋体" panose="02010600030101010101" pitchFamily="2" charset="-122"/>
              </a:rPr>
              <a:t>单击“插入”选项卡“插图”功能区“</a:t>
            </a:r>
            <a:r>
              <a:rPr lang="en-US" altLang="zh-CN" sz="3200" b="1" dirty="0">
                <a:latin typeface="宋体" panose="02010600030101010101" pitchFamily="2" charset="-122"/>
              </a:rPr>
              <a:t>SmartArt</a:t>
            </a:r>
            <a:r>
              <a:rPr lang="zh-CN" altLang="zh-CN" sz="3200" b="1" dirty="0">
                <a:latin typeface="宋体" panose="02010600030101010101" pitchFamily="2" charset="-122"/>
              </a:rPr>
              <a:t>”命令</a:t>
            </a:r>
            <a:r>
              <a:rPr lang="zh-CN" altLang="en-US" sz="3200" b="1" dirty="0">
                <a:latin typeface="宋体" panose="02010600030101010101" pitchFamily="2" charset="-122"/>
              </a:rPr>
              <a:t>。</a:t>
            </a:r>
            <a:endParaRPr lang="zh-CN" altLang="zh-CN" sz="3200" b="1" dirty="0">
              <a:latin typeface="宋体" panose="02010600030101010101" pitchFamily="2" charset="-122"/>
            </a:endParaRPr>
          </a:p>
        </p:txBody>
      </p:sp>
      <p:sp>
        <p:nvSpPr>
          <p:cNvPr id="2" name="灯片编号占位符 1">
            <a:extLst>
              <a:ext uri="{FF2B5EF4-FFF2-40B4-BE49-F238E27FC236}">
                <a16:creationId xmlns:a16="http://schemas.microsoft.com/office/drawing/2014/main" id="{ABAED49D-D011-461A-B3C3-0C1F99A22B01}"/>
              </a:ext>
            </a:extLst>
          </p:cNvPr>
          <p:cNvSpPr>
            <a:spLocks noGrp="1"/>
          </p:cNvSpPr>
          <p:nvPr>
            <p:ph type="sldNum" sz="quarter" idx="10"/>
          </p:nvPr>
        </p:nvSpPr>
        <p:spPr/>
        <p:txBody>
          <a:bodyPr/>
          <a:lstStyle/>
          <a:p>
            <a:pPr>
              <a:defRPr/>
            </a:pPr>
            <a:fld id="{8ED457E9-9426-4530-A133-CE82CAB4E8C5}" type="slidenum">
              <a:rPr lang="zh-CN" altLang="en-US" smtClean="0"/>
              <a:pPr>
                <a:defRPr/>
              </a:pPr>
              <a:t>41</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4">
            <a:extLst>
              <a:ext uri="{FF2B5EF4-FFF2-40B4-BE49-F238E27FC236}">
                <a16:creationId xmlns:a16="http://schemas.microsoft.com/office/drawing/2014/main" id="{CFEE5312-DC81-4552-BE20-1B7E2B14DED9}"/>
              </a:ext>
            </a:extLst>
          </p:cNvPr>
          <p:cNvSpPr>
            <a:spLocks noGrp="1" noChangeArrowheads="1"/>
          </p:cNvSpPr>
          <p:nvPr>
            <p:ph type="title" idx="4294967295"/>
          </p:nvPr>
        </p:nvSpPr>
        <p:spPr>
          <a:xfrm>
            <a:off x="815411" y="314635"/>
            <a:ext cx="8898859" cy="589934"/>
          </a:xfrm>
        </p:spPr>
        <p:txBody>
          <a:bodyPr/>
          <a:lstStyle/>
          <a:p>
            <a:pPr eaLnBrk="1" hangingPunct="1"/>
            <a:r>
              <a:rPr lang="zh-CN" altLang="zh-CN" dirty="0">
                <a:solidFill>
                  <a:schemeClr val="tx1"/>
                </a:solidFill>
                <a:latin typeface="宋体" panose="02010600030101010101" pitchFamily="2" charset="-122"/>
              </a:rPr>
              <a:t>插入屏幕截图</a:t>
            </a:r>
            <a:endParaRPr lang="en-US" altLang="zh-CN" dirty="0">
              <a:solidFill>
                <a:schemeClr val="tx1"/>
              </a:solidFill>
              <a:latin typeface="宋体" panose="02010600030101010101" pitchFamily="2" charset="-122"/>
            </a:endParaRPr>
          </a:p>
        </p:txBody>
      </p:sp>
      <p:sp>
        <p:nvSpPr>
          <p:cNvPr id="53252" name="矩形 1">
            <a:extLst>
              <a:ext uri="{FF2B5EF4-FFF2-40B4-BE49-F238E27FC236}">
                <a16:creationId xmlns:a16="http://schemas.microsoft.com/office/drawing/2014/main" id="{2EE5E171-4F3C-42CC-BA10-BB2CD6A52699}"/>
              </a:ext>
            </a:extLst>
          </p:cNvPr>
          <p:cNvSpPr>
            <a:spLocks noChangeArrowheads="1"/>
          </p:cNvSpPr>
          <p:nvPr/>
        </p:nvSpPr>
        <p:spPr bwMode="auto">
          <a:xfrm>
            <a:off x="1030952" y="1146175"/>
            <a:ext cx="9027448" cy="2172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457200" indent="-457200" fontAlgn="base">
              <a:spcBef>
                <a:spcPct val="20000"/>
              </a:spcBef>
              <a:spcAft>
                <a:spcPct val="0"/>
              </a:spcAft>
              <a:buClr>
                <a:schemeClr val="hlink"/>
              </a:buClr>
              <a:buFont typeface="Wingdings" pitchFamily="2" charset="2"/>
              <a:buChar char="p"/>
            </a:pPr>
            <a:r>
              <a:rPr lang="en-US" altLang="zh-CN" sz="3200" b="1" dirty="0">
                <a:latin typeface="宋体" panose="02010600030101010101" pitchFamily="2" charset="-122"/>
              </a:rPr>
              <a:t>Word 2016</a:t>
            </a:r>
            <a:r>
              <a:rPr lang="zh-CN" altLang="zh-CN" sz="3200" b="1" dirty="0">
                <a:latin typeface="宋体" panose="02010600030101010101" pitchFamily="2" charset="-122"/>
              </a:rPr>
              <a:t>提供了插入屏幕截图的功能，快速的插入打开的非最小化的窗口，或者屏幕窗口的全部或部分截图：</a:t>
            </a:r>
          </a:p>
          <a:p>
            <a:pPr marL="457200" indent="-457200" fontAlgn="base">
              <a:spcBef>
                <a:spcPct val="20000"/>
              </a:spcBef>
              <a:spcAft>
                <a:spcPct val="0"/>
              </a:spcAft>
              <a:buClr>
                <a:schemeClr val="hlink"/>
              </a:buClr>
              <a:buFont typeface="Wingdings" pitchFamily="2" charset="2"/>
              <a:buChar char="p"/>
            </a:pPr>
            <a:r>
              <a:rPr lang="zh-CN" altLang="zh-CN" sz="3200" b="1" dirty="0">
                <a:latin typeface="宋体" panose="02010600030101010101" pitchFamily="2" charset="-122"/>
              </a:rPr>
              <a:t>单击“插入”选项卡“插图”功能区“屏幕截图”按钮</a:t>
            </a:r>
          </a:p>
        </p:txBody>
      </p:sp>
      <p:sp>
        <p:nvSpPr>
          <p:cNvPr id="2" name="灯片编号占位符 1">
            <a:extLst>
              <a:ext uri="{FF2B5EF4-FFF2-40B4-BE49-F238E27FC236}">
                <a16:creationId xmlns:a16="http://schemas.microsoft.com/office/drawing/2014/main" id="{D451CB8E-3A4A-4114-96DE-6B8E3A77209D}"/>
              </a:ext>
            </a:extLst>
          </p:cNvPr>
          <p:cNvSpPr>
            <a:spLocks noGrp="1"/>
          </p:cNvSpPr>
          <p:nvPr>
            <p:ph type="sldNum" sz="quarter" idx="10"/>
          </p:nvPr>
        </p:nvSpPr>
        <p:spPr/>
        <p:txBody>
          <a:bodyPr/>
          <a:lstStyle/>
          <a:p>
            <a:pPr>
              <a:defRPr/>
            </a:pPr>
            <a:fld id="{8ED457E9-9426-4530-A133-CE82CAB4E8C5}" type="slidenum">
              <a:rPr lang="zh-CN" altLang="en-US" smtClean="0"/>
              <a:pPr>
                <a:defRPr/>
              </a:pPr>
              <a:t>42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4">
            <a:extLst>
              <a:ext uri="{FF2B5EF4-FFF2-40B4-BE49-F238E27FC236}">
                <a16:creationId xmlns:a16="http://schemas.microsoft.com/office/drawing/2014/main" id="{8A603463-AF91-4D0D-81D1-DAEA0797F41E}"/>
              </a:ext>
            </a:extLst>
          </p:cNvPr>
          <p:cNvSpPr>
            <a:spLocks noGrp="1" noChangeArrowheads="1"/>
          </p:cNvSpPr>
          <p:nvPr>
            <p:ph type="title" idx="4294967295"/>
          </p:nvPr>
        </p:nvSpPr>
        <p:spPr>
          <a:xfrm>
            <a:off x="815411" y="345820"/>
            <a:ext cx="8957853" cy="470257"/>
          </a:xfrm>
        </p:spPr>
        <p:txBody>
          <a:bodyPr/>
          <a:lstStyle/>
          <a:p>
            <a:pPr eaLnBrk="1" hangingPunct="1"/>
            <a:r>
              <a:rPr lang="zh-CN" altLang="zh-CN" dirty="0">
                <a:solidFill>
                  <a:schemeClr val="tx1"/>
                </a:solidFill>
                <a:latin typeface="宋体" panose="02010600030101010101" pitchFamily="2" charset="-122"/>
              </a:rPr>
              <a:t>图文混排技术</a:t>
            </a:r>
            <a:endParaRPr lang="en-US" altLang="zh-CN" dirty="0">
              <a:solidFill>
                <a:schemeClr val="tx1"/>
              </a:solidFill>
              <a:latin typeface="宋体" panose="02010600030101010101" pitchFamily="2" charset="-122"/>
            </a:endParaRPr>
          </a:p>
        </p:txBody>
      </p:sp>
      <p:sp>
        <p:nvSpPr>
          <p:cNvPr id="54276" name="矩形 2">
            <a:extLst>
              <a:ext uri="{FF2B5EF4-FFF2-40B4-BE49-F238E27FC236}">
                <a16:creationId xmlns:a16="http://schemas.microsoft.com/office/drawing/2014/main" id="{1CBFE01A-79CA-4519-AC6C-947B62FB9CF2}"/>
              </a:ext>
            </a:extLst>
          </p:cNvPr>
          <p:cNvSpPr>
            <a:spLocks noChangeArrowheads="1"/>
          </p:cNvSpPr>
          <p:nvPr/>
        </p:nvSpPr>
        <p:spPr bwMode="auto">
          <a:xfrm>
            <a:off x="1919287" y="1422195"/>
            <a:ext cx="8353425" cy="1009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fontAlgn="base">
              <a:spcBef>
                <a:spcPct val="20000"/>
              </a:spcBef>
              <a:spcAft>
                <a:spcPct val="0"/>
              </a:spcAft>
              <a:buClr>
                <a:schemeClr val="hlink"/>
              </a:buClr>
            </a:pPr>
            <a:r>
              <a:rPr lang="en-US" altLang="zh-CN" sz="3200" b="1" dirty="0">
                <a:latin typeface="宋体" panose="02010600030101010101" pitchFamily="2" charset="-122"/>
              </a:rPr>
              <a:t>1</a:t>
            </a:r>
            <a:r>
              <a:rPr lang="zh-CN" altLang="en-US" sz="3200" b="1" dirty="0">
                <a:latin typeface="宋体" panose="02010600030101010101" pitchFamily="2" charset="-122"/>
              </a:rPr>
              <a:t>、</a:t>
            </a:r>
            <a:r>
              <a:rPr lang="zh-CN" altLang="zh-CN" sz="3200" b="1" dirty="0">
                <a:latin typeface="宋体" panose="02010600030101010101" pitchFamily="2" charset="-122"/>
              </a:rPr>
              <a:t>组合图形、图像对象</a:t>
            </a:r>
            <a:endParaRPr lang="zh-CN" altLang="en-US" sz="3200" b="1" dirty="0">
              <a:latin typeface="宋体" panose="02010600030101010101" pitchFamily="2" charset="-122"/>
            </a:endParaRPr>
          </a:p>
          <a:p>
            <a:pPr fontAlgn="base">
              <a:spcBef>
                <a:spcPct val="20000"/>
              </a:spcBef>
              <a:spcAft>
                <a:spcPct val="0"/>
              </a:spcAft>
              <a:buClr>
                <a:schemeClr val="hlink"/>
              </a:buClr>
            </a:pPr>
            <a:r>
              <a:rPr lang="en-US" altLang="zh-CN" sz="3200" b="1" dirty="0">
                <a:latin typeface="宋体" panose="02010600030101010101" pitchFamily="2" charset="-122"/>
              </a:rPr>
              <a:t>2</a:t>
            </a:r>
            <a:r>
              <a:rPr lang="zh-CN" altLang="en-US" sz="3200" b="1" dirty="0">
                <a:latin typeface="宋体" panose="02010600030101010101" pitchFamily="2" charset="-122"/>
              </a:rPr>
              <a:t>、</a:t>
            </a:r>
            <a:r>
              <a:rPr lang="zh-CN" altLang="zh-CN" sz="3200" b="1" dirty="0">
                <a:latin typeface="宋体" panose="02010600030101010101" pitchFamily="2" charset="-122"/>
              </a:rPr>
              <a:t>设置图片的环绕方式</a:t>
            </a:r>
            <a:endParaRPr lang="en-US" altLang="zh-CN" sz="3200" b="1" dirty="0">
              <a:latin typeface="宋体" panose="02010600030101010101" pitchFamily="2" charset="-122"/>
            </a:endParaRPr>
          </a:p>
        </p:txBody>
      </p:sp>
      <p:sp>
        <p:nvSpPr>
          <p:cNvPr id="2" name="灯片编号占位符 1">
            <a:extLst>
              <a:ext uri="{FF2B5EF4-FFF2-40B4-BE49-F238E27FC236}">
                <a16:creationId xmlns:a16="http://schemas.microsoft.com/office/drawing/2014/main" id="{0A03EC02-23D6-4E21-9539-C95699A67479}"/>
              </a:ext>
            </a:extLst>
          </p:cNvPr>
          <p:cNvSpPr>
            <a:spLocks noGrp="1"/>
          </p:cNvSpPr>
          <p:nvPr>
            <p:ph type="sldNum" sz="quarter" idx="10"/>
          </p:nvPr>
        </p:nvSpPr>
        <p:spPr/>
        <p:txBody>
          <a:bodyPr/>
          <a:lstStyle/>
          <a:p>
            <a:pPr>
              <a:defRPr/>
            </a:pPr>
            <a:fld id="{8ED457E9-9426-4530-A133-CE82CAB4E8C5}" type="slidenum">
              <a:rPr lang="zh-CN" altLang="en-US" smtClean="0"/>
              <a:pPr>
                <a:defRPr/>
              </a:pPr>
              <a:t>43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AE2250F-D343-4895-80D0-CD9D47867A95}"/>
              </a:ext>
            </a:extLst>
          </p:cNvPr>
          <p:cNvSpPr>
            <a:spLocks noGrp="1"/>
          </p:cNvSpPr>
          <p:nvPr>
            <p:ph type="title"/>
          </p:nvPr>
        </p:nvSpPr>
        <p:spPr/>
        <p:txBody>
          <a:bodyPr/>
          <a:lstStyle/>
          <a:p>
            <a:r>
              <a:rPr lang="en-US" altLang="zh-CN" dirty="0">
                <a:effectLst/>
              </a:rPr>
              <a:t>4.3 </a:t>
            </a:r>
            <a:r>
              <a:rPr lang="zh-CN" altLang="zh-CN" dirty="0">
                <a:effectLst/>
              </a:rPr>
              <a:t>制作演示文稿发布信息</a:t>
            </a:r>
            <a:endParaRPr lang="zh-CN" altLang="en-US" dirty="0"/>
          </a:p>
        </p:txBody>
      </p:sp>
      <p:sp>
        <p:nvSpPr>
          <p:cNvPr id="4" name="内容占位符 3">
            <a:extLst>
              <a:ext uri="{FF2B5EF4-FFF2-40B4-BE49-F238E27FC236}">
                <a16:creationId xmlns:a16="http://schemas.microsoft.com/office/drawing/2014/main" id="{A2FC185F-83D0-4003-B1B1-D7785A324309}"/>
              </a:ext>
            </a:extLst>
          </p:cNvPr>
          <p:cNvSpPr>
            <a:spLocks noGrp="1"/>
          </p:cNvSpPr>
          <p:nvPr>
            <p:ph idx="1"/>
          </p:nvPr>
        </p:nvSpPr>
        <p:spPr/>
        <p:txBody>
          <a:bodyPr/>
          <a:lstStyle/>
          <a:p>
            <a:pPr marL="342900" indent="0">
              <a:buNone/>
            </a:pPr>
            <a:r>
              <a:rPr lang="en-US" altLang="zh-CN" sz="3200" dirty="0"/>
              <a:t>4.3.1 </a:t>
            </a:r>
            <a:r>
              <a:rPr lang="zh-CN" altLang="en-US" sz="3200" dirty="0"/>
              <a:t>创建并保存演示文稿</a:t>
            </a:r>
            <a:endParaRPr lang="en-US" altLang="zh-CN" sz="3200" dirty="0"/>
          </a:p>
          <a:p>
            <a:pPr marL="342900" indent="0">
              <a:buNone/>
            </a:pPr>
            <a:r>
              <a:rPr lang="en-US" altLang="zh-CN" sz="3200" dirty="0"/>
              <a:t>4.3.2 </a:t>
            </a:r>
            <a:r>
              <a:rPr lang="zh-CN" altLang="en-US" sz="3200" dirty="0"/>
              <a:t>幻灯片布局和内容编辑</a:t>
            </a:r>
            <a:endParaRPr lang="en-US" altLang="zh-CN" sz="3200" dirty="0"/>
          </a:p>
          <a:p>
            <a:pPr marL="342900" indent="0">
              <a:buNone/>
            </a:pPr>
            <a:r>
              <a:rPr lang="en-US" altLang="zh-CN" sz="3200" dirty="0"/>
              <a:t>4.3.3 </a:t>
            </a:r>
            <a:r>
              <a:rPr lang="zh-CN" altLang="en-US" sz="3200" dirty="0"/>
              <a:t>视觉美化的渠道</a:t>
            </a:r>
            <a:endParaRPr lang="en-US" altLang="zh-CN" sz="3200" dirty="0"/>
          </a:p>
          <a:p>
            <a:pPr marL="342900" indent="0">
              <a:buNone/>
            </a:pPr>
            <a:r>
              <a:rPr lang="en-US" altLang="zh-CN" sz="3200" dirty="0"/>
              <a:t>4.3.4 </a:t>
            </a:r>
            <a:r>
              <a:rPr lang="zh-CN" altLang="en-US" sz="3200" dirty="0"/>
              <a:t>演示文稿的放映和输出</a:t>
            </a:r>
          </a:p>
        </p:txBody>
      </p:sp>
      <p:sp>
        <p:nvSpPr>
          <p:cNvPr id="2" name="灯片编号占位符 1">
            <a:extLst>
              <a:ext uri="{FF2B5EF4-FFF2-40B4-BE49-F238E27FC236}">
                <a16:creationId xmlns:a16="http://schemas.microsoft.com/office/drawing/2014/main" id="{6745975E-B355-44D8-89DB-D644C552368F}"/>
              </a:ext>
            </a:extLst>
          </p:cNvPr>
          <p:cNvSpPr>
            <a:spLocks noGrp="1"/>
          </p:cNvSpPr>
          <p:nvPr>
            <p:ph type="sldNum" sz="quarter" idx="10"/>
          </p:nvPr>
        </p:nvSpPr>
        <p:spPr/>
        <p:txBody>
          <a:bodyPr/>
          <a:lstStyle/>
          <a:p>
            <a:pPr>
              <a:defRPr/>
            </a:pPr>
            <a:fld id="{8ED457E9-9426-4530-A133-CE82CAB4E8C5}" type="slidenum">
              <a:rPr lang="zh-CN" altLang="en-US" smtClean="0"/>
              <a:pPr>
                <a:defRPr/>
              </a:pPr>
              <a:t>44</a:t>
            </a:fld>
            <a:endParaRPr lang="en-US" altLang="zh-CN"/>
          </a:p>
        </p:txBody>
      </p:sp>
    </p:spTree>
    <p:extLst>
      <p:ext uri="{BB962C8B-B14F-4D97-AF65-F5344CB8AC3E}">
        <p14:creationId xmlns:p14="http://schemas.microsoft.com/office/powerpoint/2010/main" val="22151987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08F3BCA-B5D7-4E9D-8FBF-E317107D185F}"/>
              </a:ext>
            </a:extLst>
          </p:cNvPr>
          <p:cNvSpPr>
            <a:spLocks noGrp="1"/>
          </p:cNvSpPr>
          <p:nvPr>
            <p:ph type="title"/>
          </p:nvPr>
        </p:nvSpPr>
        <p:spPr>
          <a:xfrm>
            <a:off x="730251" y="188913"/>
            <a:ext cx="9625861" cy="1055095"/>
          </a:xfrm>
        </p:spPr>
        <p:txBody>
          <a:bodyPr/>
          <a:lstStyle/>
          <a:p>
            <a:r>
              <a:rPr lang="en-US" altLang="zh-CN"/>
              <a:t>4.3.1 </a:t>
            </a:r>
            <a:r>
              <a:rPr lang="zh-CN" altLang="en-US"/>
              <a:t>创建并保存演示文稿</a:t>
            </a:r>
            <a:br>
              <a:rPr lang="en-US" altLang="zh-CN"/>
            </a:br>
            <a:r>
              <a:rPr lang="en-US" altLang="zh-CN"/>
              <a:t>                       ——1.</a:t>
            </a:r>
            <a:r>
              <a:rPr lang="zh-CN" altLang="en-US"/>
              <a:t>启动</a:t>
            </a:r>
            <a:r>
              <a:rPr lang="en-US" altLang="zh-CN"/>
              <a:t>PowerPoint 2016</a:t>
            </a:r>
            <a:endParaRPr lang="zh-CN" altLang="en-US"/>
          </a:p>
        </p:txBody>
      </p:sp>
      <p:sp>
        <p:nvSpPr>
          <p:cNvPr id="6" name="内容占位符 5">
            <a:extLst>
              <a:ext uri="{FF2B5EF4-FFF2-40B4-BE49-F238E27FC236}">
                <a16:creationId xmlns:a16="http://schemas.microsoft.com/office/drawing/2014/main" id="{D8B355CD-4014-4DB6-90FF-B00C38330CE2}"/>
              </a:ext>
            </a:extLst>
          </p:cNvPr>
          <p:cNvSpPr>
            <a:spLocks noGrp="1"/>
          </p:cNvSpPr>
          <p:nvPr>
            <p:ph idx="1"/>
          </p:nvPr>
        </p:nvSpPr>
        <p:spPr>
          <a:xfrm>
            <a:off x="609600" y="1244008"/>
            <a:ext cx="10972800" cy="5112490"/>
          </a:xfrm>
        </p:spPr>
        <p:txBody>
          <a:bodyPr/>
          <a:lstStyle/>
          <a:p>
            <a:r>
              <a:rPr lang="zh-CN" altLang="en-US" sz="2800"/>
              <a:t>启动</a:t>
            </a:r>
            <a:r>
              <a:rPr lang="en-US" altLang="zh-CN" sz="2800"/>
              <a:t>PowerPoint 2016</a:t>
            </a:r>
          </a:p>
          <a:p>
            <a:r>
              <a:rPr lang="zh-CN" altLang="en-US" sz="2800"/>
              <a:t>启动后展示 </a:t>
            </a:r>
            <a:r>
              <a:rPr lang="en-US" altLang="zh-CN" sz="2800"/>
              <a:t>Backstage </a:t>
            </a:r>
            <a:r>
              <a:rPr lang="zh-CN" altLang="en-US" sz="2800"/>
              <a:t>视图，也称“后台视图”。</a:t>
            </a:r>
            <a:endParaRPr lang="en-US" altLang="zh-CN" sz="2800"/>
          </a:p>
          <a:p>
            <a:pPr marL="1317625" indent="-514350">
              <a:buFont typeface="Wingdings" panose="05000000000000000000" pitchFamily="2" charset="2"/>
              <a:buChar char="Ø"/>
            </a:pPr>
            <a:r>
              <a:rPr lang="zh-CN" altLang="en-US" sz="2800"/>
              <a:t>在后台视图中可以管理文件及其相关数据：创建、保存、打印、检查隐藏的数据或个人信息以及设置选项。</a:t>
            </a:r>
            <a:endParaRPr lang="en-US" altLang="zh-CN" sz="2800"/>
          </a:p>
          <a:p>
            <a:pPr marL="1317625" indent="-514350">
              <a:buFont typeface="Wingdings" panose="05000000000000000000" pitchFamily="2" charset="2"/>
              <a:buChar char="Ø"/>
            </a:pPr>
            <a:r>
              <a:rPr lang="zh-CN" altLang="en-US" sz="2800"/>
              <a:t>在进入其它选项卡操作后，单击</a:t>
            </a:r>
            <a:r>
              <a:rPr lang="en-US" altLang="zh-CN" sz="2800"/>
              <a:t>【</a:t>
            </a:r>
            <a:r>
              <a:rPr lang="zh-CN" altLang="en-US" sz="2800"/>
              <a:t>文件</a:t>
            </a:r>
            <a:r>
              <a:rPr lang="en-US" altLang="zh-CN" sz="2800"/>
              <a:t>】</a:t>
            </a:r>
            <a:r>
              <a:rPr lang="zh-CN" altLang="en-US" sz="2800"/>
              <a:t>选项卡可再次切换到后台视图。</a:t>
            </a:r>
            <a:endParaRPr lang="en-US" altLang="zh-CN" sz="2800"/>
          </a:p>
          <a:p>
            <a:pPr marL="1317625" indent="-514350">
              <a:buFont typeface="Wingdings" panose="05000000000000000000" pitchFamily="2" charset="2"/>
              <a:buChar char="Ø"/>
            </a:pPr>
            <a:r>
              <a:rPr lang="zh-CN" altLang="en-US" sz="2800"/>
              <a:t>创建一个新演示文稿首先在后台视图中开始操作。</a:t>
            </a:r>
            <a:endParaRPr lang="en-US" altLang="zh-CN" sz="2800"/>
          </a:p>
          <a:p>
            <a:r>
              <a:rPr lang="en-US" altLang="zh-CN" sz="2800"/>
              <a:t>Office </a:t>
            </a:r>
            <a:r>
              <a:rPr lang="zh-CN" altLang="en-US" sz="2800"/>
              <a:t>产品名称和版本号：在后台视图中单击“帐户”按钮查看“产品信息”。</a:t>
            </a:r>
          </a:p>
        </p:txBody>
      </p:sp>
      <p:sp>
        <p:nvSpPr>
          <p:cNvPr id="4" name="灯片编号占位符 3">
            <a:extLst>
              <a:ext uri="{FF2B5EF4-FFF2-40B4-BE49-F238E27FC236}">
                <a16:creationId xmlns:a16="http://schemas.microsoft.com/office/drawing/2014/main" id="{631FC7D8-3AB8-4D85-A6EF-559F9D1A8AC3}"/>
              </a:ext>
            </a:extLst>
          </p:cNvPr>
          <p:cNvSpPr>
            <a:spLocks noGrp="1"/>
          </p:cNvSpPr>
          <p:nvPr>
            <p:ph type="sldNum" sz="quarter" idx="10"/>
          </p:nvPr>
        </p:nvSpPr>
        <p:spPr/>
        <p:txBody>
          <a:bodyPr/>
          <a:lstStyle/>
          <a:p>
            <a:pPr>
              <a:defRPr/>
            </a:pPr>
            <a:fld id="{C7E18721-FAE0-41E0-B0FC-8F24E5618138}" type="slidenum">
              <a:rPr lang="zh-CN" altLang="en-US" smtClean="0"/>
              <a:pPr>
                <a:defRPr/>
              </a:pPr>
              <a:t>45</a:t>
            </a:fld>
            <a:endParaRPr lang="en-US" altLang="zh-CN"/>
          </a:p>
        </p:txBody>
      </p:sp>
    </p:spTree>
    <p:extLst>
      <p:ext uri="{BB962C8B-B14F-4D97-AF65-F5344CB8AC3E}">
        <p14:creationId xmlns:p14="http://schemas.microsoft.com/office/powerpoint/2010/main" val="16814416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3297610E-E387-4A98-989E-4B75BF573429}"/>
              </a:ext>
            </a:extLst>
          </p:cNvPr>
          <p:cNvSpPr>
            <a:spLocks noGrp="1"/>
          </p:cNvSpPr>
          <p:nvPr>
            <p:ph type="title"/>
          </p:nvPr>
        </p:nvSpPr>
        <p:spPr/>
        <p:txBody>
          <a:bodyPr/>
          <a:lstStyle/>
          <a:p>
            <a:r>
              <a:rPr lang="zh-CN" altLang="en-US"/>
              <a:t>新建演示文稿的可选开始方式</a:t>
            </a:r>
          </a:p>
        </p:txBody>
      </p:sp>
      <p:sp>
        <p:nvSpPr>
          <p:cNvPr id="6" name="内容占位符 5">
            <a:extLst>
              <a:ext uri="{FF2B5EF4-FFF2-40B4-BE49-F238E27FC236}">
                <a16:creationId xmlns:a16="http://schemas.microsoft.com/office/drawing/2014/main" id="{4FA24A59-F92B-4885-97A9-1FA7DAD51BF4}"/>
              </a:ext>
            </a:extLst>
          </p:cNvPr>
          <p:cNvSpPr>
            <a:spLocks noGrp="1"/>
          </p:cNvSpPr>
          <p:nvPr>
            <p:ph idx="1"/>
          </p:nvPr>
        </p:nvSpPr>
        <p:spPr/>
        <p:txBody>
          <a:bodyPr/>
          <a:lstStyle/>
          <a:p>
            <a:pPr marL="363538" indent="-363538"/>
            <a:r>
              <a:rPr lang="zh-CN" altLang="en-US"/>
              <a:t>新建演示文稿的可选开始方式有多种：</a:t>
            </a:r>
          </a:p>
          <a:p>
            <a:pPr>
              <a:buFont typeface="Wingdings" panose="05000000000000000000" pitchFamily="2" charset="2"/>
              <a:buChar char="Ø"/>
            </a:pPr>
            <a:r>
              <a:rPr lang="zh-CN" altLang="en-US" sz="3200"/>
              <a:t>创建空白演示文稿</a:t>
            </a:r>
          </a:p>
          <a:p>
            <a:pPr>
              <a:buFont typeface="Wingdings" panose="05000000000000000000" pitchFamily="2" charset="2"/>
              <a:buChar char="Ø"/>
            </a:pPr>
            <a:r>
              <a:rPr lang="zh-CN" altLang="en-US" sz="3200"/>
              <a:t>根据“主题”创建新演示文稿</a:t>
            </a:r>
          </a:p>
          <a:p>
            <a:pPr>
              <a:buFont typeface="Wingdings" panose="05000000000000000000" pitchFamily="2" charset="2"/>
              <a:buChar char="Ø"/>
            </a:pPr>
            <a:r>
              <a:rPr lang="zh-CN" altLang="en-US" sz="3200"/>
              <a:t>搜索联机模板和主题创建新演示文稿</a:t>
            </a:r>
          </a:p>
          <a:p>
            <a:pPr>
              <a:buFont typeface="Wingdings" panose="05000000000000000000" pitchFamily="2" charset="2"/>
              <a:buChar char="Ø"/>
            </a:pPr>
            <a:r>
              <a:rPr lang="zh-CN" altLang="en-US" sz="3200"/>
              <a:t>根据个人模板创建新演示文稿</a:t>
            </a:r>
          </a:p>
        </p:txBody>
      </p:sp>
      <p:sp>
        <p:nvSpPr>
          <p:cNvPr id="4" name="灯片编号占位符 3">
            <a:extLst>
              <a:ext uri="{FF2B5EF4-FFF2-40B4-BE49-F238E27FC236}">
                <a16:creationId xmlns:a16="http://schemas.microsoft.com/office/drawing/2014/main" id="{627508C9-F53F-4421-BC26-4BD4F46CF829}"/>
              </a:ext>
            </a:extLst>
          </p:cNvPr>
          <p:cNvSpPr>
            <a:spLocks noGrp="1"/>
          </p:cNvSpPr>
          <p:nvPr>
            <p:ph type="sldNum" sz="quarter" idx="10"/>
          </p:nvPr>
        </p:nvSpPr>
        <p:spPr/>
        <p:txBody>
          <a:bodyPr/>
          <a:lstStyle/>
          <a:p>
            <a:pPr>
              <a:defRPr/>
            </a:pPr>
            <a:fld id="{C7E18721-FAE0-41E0-B0FC-8F24E5618138}" type="slidenum">
              <a:rPr lang="zh-CN" altLang="en-US" smtClean="0"/>
              <a:pPr>
                <a:defRPr/>
              </a:pPr>
              <a:t>46</a:t>
            </a:fld>
            <a:endParaRPr lang="en-US" altLang="zh-CN"/>
          </a:p>
        </p:txBody>
      </p:sp>
    </p:spTree>
    <p:extLst>
      <p:ext uri="{BB962C8B-B14F-4D97-AF65-F5344CB8AC3E}">
        <p14:creationId xmlns:p14="http://schemas.microsoft.com/office/powerpoint/2010/main" val="17844236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03B6A83-2AE3-4D55-AC7E-4D30299636E4}"/>
              </a:ext>
            </a:extLst>
          </p:cNvPr>
          <p:cNvSpPr>
            <a:spLocks noGrp="1"/>
          </p:cNvSpPr>
          <p:nvPr>
            <p:ph type="title"/>
          </p:nvPr>
        </p:nvSpPr>
        <p:spPr/>
        <p:txBody>
          <a:bodyPr/>
          <a:lstStyle/>
          <a:p>
            <a:r>
              <a:rPr lang="en-US" altLang="zh-CN"/>
              <a:t>PowerPoint 2016 </a:t>
            </a:r>
            <a:r>
              <a:rPr lang="zh-CN" altLang="en-US"/>
              <a:t>操作界面及操作对象</a:t>
            </a:r>
          </a:p>
        </p:txBody>
      </p:sp>
      <p:pic>
        <p:nvPicPr>
          <p:cNvPr id="7" name="内容占位符 6">
            <a:extLst>
              <a:ext uri="{FF2B5EF4-FFF2-40B4-BE49-F238E27FC236}">
                <a16:creationId xmlns:a16="http://schemas.microsoft.com/office/drawing/2014/main" id="{8D872622-D2C8-470D-9821-7F05DCFAA9A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434805" y="1032771"/>
            <a:ext cx="9322391" cy="5009273"/>
          </a:xfrm>
          <a:prstGeom prst="rect">
            <a:avLst/>
          </a:prstGeom>
        </p:spPr>
      </p:pic>
      <p:sp>
        <p:nvSpPr>
          <p:cNvPr id="4" name="灯片编号占位符 3">
            <a:extLst>
              <a:ext uri="{FF2B5EF4-FFF2-40B4-BE49-F238E27FC236}">
                <a16:creationId xmlns:a16="http://schemas.microsoft.com/office/drawing/2014/main" id="{D9E27A26-6F6D-40B1-B604-53668E9A8377}"/>
              </a:ext>
            </a:extLst>
          </p:cNvPr>
          <p:cNvSpPr>
            <a:spLocks noGrp="1"/>
          </p:cNvSpPr>
          <p:nvPr>
            <p:ph type="sldNum" sz="quarter" idx="10"/>
          </p:nvPr>
        </p:nvSpPr>
        <p:spPr/>
        <p:txBody>
          <a:bodyPr/>
          <a:lstStyle/>
          <a:p>
            <a:pPr>
              <a:defRPr/>
            </a:pPr>
            <a:fld id="{C7E18721-FAE0-41E0-B0FC-8F24E5618138}" type="slidenum">
              <a:rPr lang="zh-CN" altLang="en-US" smtClean="0"/>
              <a:pPr>
                <a:defRPr/>
              </a:pPr>
              <a:t>47</a:t>
            </a:fld>
            <a:endParaRPr lang="en-US" altLang="zh-CN"/>
          </a:p>
        </p:txBody>
      </p:sp>
    </p:spTree>
    <p:extLst>
      <p:ext uri="{BB962C8B-B14F-4D97-AF65-F5344CB8AC3E}">
        <p14:creationId xmlns:p14="http://schemas.microsoft.com/office/powerpoint/2010/main" val="12827824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606273A-B390-4AC8-8FB8-0A66732812FD}"/>
              </a:ext>
            </a:extLst>
          </p:cNvPr>
          <p:cNvSpPr>
            <a:spLocks noGrp="1"/>
          </p:cNvSpPr>
          <p:nvPr>
            <p:ph type="title"/>
          </p:nvPr>
        </p:nvSpPr>
        <p:spPr/>
        <p:txBody>
          <a:bodyPr/>
          <a:lstStyle/>
          <a:p>
            <a:r>
              <a:rPr lang="zh-CN" altLang="en-US"/>
              <a:t>主题和模板 </a:t>
            </a:r>
            <a:r>
              <a:rPr lang="en-US" altLang="zh-CN"/>
              <a:t>1/2</a:t>
            </a:r>
            <a:endParaRPr lang="zh-CN" altLang="en-US"/>
          </a:p>
        </p:txBody>
      </p:sp>
      <p:sp>
        <p:nvSpPr>
          <p:cNvPr id="6" name="内容占位符 5">
            <a:extLst>
              <a:ext uri="{FF2B5EF4-FFF2-40B4-BE49-F238E27FC236}">
                <a16:creationId xmlns:a16="http://schemas.microsoft.com/office/drawing/2014/main" id="{E6E9E2F1-AF4A-4E13-BB5F-298AD0C65D91}"/>
              </a:ext>
            </a:extLst>
          </p:cNvPr>
          <p:cNvSpPr>
            <a:spLocks noGrp="1"/>
          </p:cNvSpPr>
          <p:nvPr>
            <p:ph sz="half" idx="1"/>
          </p:nvPr>
        </p:nvSpPr>
        <p:spPr>
          <a:xfrm>
            <a:off x="733645" y="2147777"/>
            <a:ext cx="5954234" cy="4176823"/>
          </a:xfrm>
        </p:spPr>
        <p:txBody>
          <a:bodyPr>
            <a:normAutofit fontScale="85000" lnSpcReduction="10000"/>
          </a:bodyPr>
          <a:lstStyle/>
          <a:p>
            <a:pPr marL="342900" indent="0">
              <a:buNone/>
            </a:pPr>
            <a:r>
              <a:rPr lang="zh-CN" altLang="en-US" sz="2800"/>
              <a:t>（</a:t>
            </a:r>
            <a:r>
              <a:rPr lang="en-US" altLang="zh-CN" sz="2800"/>
              <a:t>1</a:t>
            </a:r>
            <a:r>
              <a:rPr lang="zh-CN" altLang="en-US" sz="2800"/>
              <a:t>）主题</a:t>
            </a:r>
          </a:p>
          <a:p>
            <a:pPr marL="363538" indent="-363538">
              <a:buFont typeface="Wingdings" pitchFamily="2" charset="2"/>
              <a:buChar char="p"/>
            </a:pPr>
            <a:r>
              <a:rPr lang="en-US" altLang="zh-CN" sz="3300"/>
              <a:t>【</a:t>
            </a:r>
            <a:r>
              <a:rPr lang="zh-CN" altLang="en-US" sz="3300"/>
              <a:t>主题</a:t>
            </a:r>
            <a:r>
              <a:rPr lang="en-US" altLang="zh-CN" sz="3300"/>
              <a:t>】</a:t>
            </a:r>
          </a:p>
          <a:p>
            <a:pPr marL="363538" indent="88900">
              <a:buFont typeface="Wingdings" panose="05000000000000000000" pitchFamily="2" charset="2"/>
              <a:buChar char="Ø"/>
            </a:pPr>
            <a:r>
              <a:rPr lang="zh-CN" altLang="en-US" sz="2800"/>
              <a:t>每个内置主题是</a:t>
            </a:r>
            <a:r>
              <a:rPr lang="en-US" altLang="zh-CN" sz="2800"/>
              <a:t>PowerPoint</a:t>
            </a:r>
            <a:r>
              <a:rPr lang="zh-CN" altLang="en-US" sz="2800"/>
              <a:t>程序提供的一组统一的设计元素，包括：配色方案、背景、字体样式和占位符的放置。</a:t>
            </a:r>
            <a:endParaRPr lang="en-US" altLang="zh-CN" sz="2800"/>
          </a:p>
          <a:p>
            <a:pPr>
              <a:buFont typeface="Wingdings" panose="05000000000000000000" pitchFamily="2" charset="2"/>
              <a:buChar char="Ø"/>
            </a:pPr>
            <a:r>
              <a:rPr lang="en-US" altLang="zh-CN" sz="2800"/>
              <a:t>【</a:t>
            </a:r>
            <a:r>
              <a:rPr lang="zh-CN" altLang="en-US" sz="2800"/>
              <a:t>设计</a:t>
            </a:r>
            <a:r>
              <a:rPr lang="en-US" altLang="zh-CN" sz="2800"/>
              <a:t>】</a:t>
            </a:r>
            <a:r>
              <a:rPr lang="zh-CN" altLang="en-US" sz="2800"/>
              <a:t>选项卡上提供了这些预先设计的主题。每个主题包括一个幻灯片母版和一组相关版式。</a:t>
            </a:r>
            <a:endParaRPr lang="en-US" altLang="zh-CN" sz="2800"/>
          </a:p>
          <a:p>
            <a:pPr>
              <a:buFont typeface="Wingdings" panose="05000000000000000000" pitchFamily="2" charset="2"/>
              <a:buChar char="Ø"/>
            </a:pPr>
            <a:r>
              <a:rPr lang="zh-CN" altLang="en-US" sz="2800"/>
              <a:t>如果我们在演示文稿中使用多个主题，那么就将拥有多个幻灯片母版和多组版式。</a:t>
            </a:r>
            <a:endParaRPr lang="en-US" altLang="zh-CN" sz="2800"/>
          </a:p>
        </p:txBody>
      </p:sp>
      <p:sp>
        <p:nvSpPr>
          <p:cNvPr id="8" name="内容占位符 7">
            <a:extLst>
              <a:ext uri="{FF2B5EF4-FFF2-40B4-BE49-F238E27FC236}">
                <a16:creationId xmlns:a16="http://schemas.microsoft.com/office/drawing/2014/main" id="{AF53003F-22E7-48E4-B8C2-CEBAE00622E8}"/>
              </a:ext>
            </a:extLst>
          </p:cNvPr>
          <p:cNvSpPr>
            <a:spLocks noGrp="1"/>
          </p:cNvSpPr>
          <p:nvPr>
            <p:ph sz="half" idx="2"/>
          </p:nvPr>
        </p:nvSpPr>
        <p:spPr>
          <a:xfrm>
            <a:off x="6911162" y="2147777"/>
            <a:ext cx="4671237" cy="4176823"/>
          </a:xfrm>
        </p:spPr>
        <p:txBody>
          <a:bodyPr/>
          <a:lstStyle/>
          <a:p>
            <a:pPr marL="800100" indent="-457200">
              <a:buFont typeface="Wingdings" panose="05000000000000000000" pitchFamily="2" charset="2"/>
              <a:buChar char="p"/>
            </a:pPr>
            <a:endParaRPr lang="en-US" altLang="zh-CN" sz="2600"/>
          </a:p>
          <a:p>
            <a:pPr marL="363538" indent="-363538">
              <a:buFont typeface="Wingdings" pitchFamily="2" charset="2"/>
              <a:buChar char="p"/>
            </a:pPr>
            <a:r>
              <a:rPr lang="en-US" altLang="zh-CN"/>
              <a:t>【</a:t>
            </a:r>
            <a:r>
              <a:rPr lang="zh-CN" altLang="en-US"/>
              <a:t>主题的应用</a:t>
            </a:r>
            <a:r>
              <a:rPr lang="en-US" altLang="zh-CN"/>
              <a:t>】</a:t>
            </a:r>
          </a:p>
          <a:p>
            <a:pPr marL="800100" indent="-457200">
              <a:buFont typeface="Wingdings" panose="05000000000000000000" pitchFamily="2" charset="2"/>
              <a:buChar char="Ø"/>
            </a:pPr>
            <a:r>
              <a:rPr lang="zh-CN" altLang="en-US" sz="2600"/>
              <a:t>单击选中的主题，默认是应用到所有幻灯片。</a:t>
            </a:r>
          </a:p>
          <a:p>
            <a:pPr marL="800100" indent="-457200">
              <a:buFont typeface="Wingdings" panose="05000000000000000000" pitchFamily="2" charset="2"/>
              <a:buChar char="Ø"/>
            </a:pPr>
            <a:r>
              <a:rPr lang="zh-CN" altLang="en-US" sz="2600"/>
              <a:t>向一张或多张幻灯片应用某个主题。</a:t>
            </a:r>
          </a:p>
          <a:p>
            <a:pPr marL="800100" indent="-457200">
              <a:buFont typeface="Wingdings" panose="05000000000000000000" pitchFamily="2" charset="2"/>
              <a:buChar char="Ø"/>
            </a:pPr>
            <a:r>
              <a:rPr lang="zh-CN" altLang="en-US" sz="2600"/>
              <a:t>可以通过修改现有主题来创建自定义主题。</a:t>
            </a:r>
          </a:p>
          <a:p>
            <a:endParaRPr lang="zh-CN" altLang="en-US"/>
          </a:p>
        </p:txBody>
      </p:sp>
      <p:sp>
        <p:nvSpPr>
          <p:cNvPr id="4" name="灯片编号占位符 3">
            <a:extLst>
              <a:ext uri="{FF2B5EF4-FFF2-40B4-BE49-F238E27FC236}">
                <a16:creationId xmlns:a16="http://schemas.microsoft.com/office/drawing/2014/main" id="{8AE5524E-4F47-431E-B7A9-B5177FDAB1B1}"/>
              </a:ext>
            </a:extLst>
          </p:cNvPr>
          <p:cNvSpPr>
            <a:spLocks noGrp="1"/>
          </p:cNvSpPr>
          <p:nvPr>
            <p:ph type="sldNum" sz="quarter" idx="10"/>
          </p:nvPr>
        </p:nvSpPr>
        <p:spPr/>
        <p:txBody>
          <a:bodyPr/>
          <a:lstStyle/>
          <a:p>
            <a:pPr>
              <a:defRPr/>
            </a:pPr>
            <a:fld id="{C7E18721-FAE0-41E0-B0FC-8F24E5618138}" type="slidenum">
              <a:rPr lang="zh-CN" altLang="en-US" smtClean="0"/>
              <a:pPr>
                <a:defRPr/>
              </a:pPr>
              <a:t>48</a:t>
            </a:fld>
            <a:endParaRPr lang="en-US" altLang="zh-CN"/>
          </a:p>
        </p:txBody>
      </p:sp>
      <p:sp>
        <p:nvSpPr>
          <p:cNvPr id="9" name="文本框 8">
            <a:extLst>
              <a:ext uri="{FF2B5EF4-FFF2-40B4-BE49-F238E27FC236}">
                <a16:creationId xmlns:a16="http://schemas.microsoft.com/office/drawing/2014/main" id="{29D183DB-2713-45D9-A47A-55CEA6759338}"/>
              </a:ext>
            </a:extLst>
          </p:cNvPr>
          <p:cNvSpPr txBox="1"/>
          <p:nvPr/>
        </p:nvSpPr>
        <p:spPr>
          <a:xfrm>
            <a:off x="733646" y="1158949"/>
            <a:ext cx="10848753" cy="954107"/>
          </a:xfrm>
          <a:prstGeom prst="rect">
            <a:avLst/>
          </a:prstGeom>
          <a:noFill/>
        </p:spPr>
        <p:txBody>
          <a:bodyPr wrap="square" rtlCol="0">
            <a:spAutoFit/>
          </a:bodyPr>
          <a:lstStyle/>
          <a:p>
            <a:pPr marL="363538" indent="-363538" fontAlgn="base">
              <a:spcBef>
                <a:spcPct val="20000"/>
              </a:spcBef>
              <a:spcAft>
                <a:spcPct val="0"/>
              </a:spcAft>
              <a:buClr>
                <a:schemeClr val="hlink"/>
              </a:buClr>
              <a:buFont typeface="Wingdings" pitchFamily="2" charset="2"/>
              <a:buChar char="p"/>
            </a:pPr>
            <a:r>
              <a:rPr lang="zh-CN" altLang="en-US" sz="2800" b="1"/>
              <a:t>主题和模板可帮助我们轻松快捷地创建外观引人注目且风格一致的幻灯片</a:t>
            </a:r>
            <a:r>
              <a:rPr lang="en-US" altLang="zh-CN" sz="2800" b="1"/>
              <a:t>, </a:t>
            </a:r>
            <a:r>
              <a:rPr lang="zh-CN" altLang="en-US" sz="2800" b="1"/>
              <a:t>避免大量重复手动设置幻灯片格式。 </a:t>
            </a:r>
          </a:p>
        </p:txBody>
      </p:sp>
    </p:spTree>
    <p:extLst>
      <p:ext uri="{BB962C8B-B14F-4D97-AF65-F5344CB8AC3E}">
        <p14:creationId xmlns:p14="http://schemas.microsoft.com/office/powerpoint/2010/main" val="16682019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54B44F-A706-46F4-92BD-73E433703361}"/>
              </a:ext>
            </a:extLst>
          </p:cNvPr>
          <p:cNvSpPr>
            <a:spLocks noGrp="1"/>
          </p:cNvSpPr>
          <p:nvPr>
            <p:ph type="title"/>
          </p:nvPr>
        </p:nvSpPr>
        <p:spPr/>
        <p:txBody>
          <a:bodyPr/>
          <a:lstStyle/>
          <a:p>
            <a:r>
              <a:rPr lang="zh-CN" altLang="en-US"/>
              <a:t>主题和模板 </a:t>
            </a:r>
            <a:r>
              <a:rPr lang="en-US" altLang="zh-CN"/>
              <a:t>2/2</a:t>
            </a:r>
            <a:endParaRPr lang="zh-CN" altLang="en-US"/>
          </a:p>
        </p:txBody>
      </p:sp>
      <p:sp>
        <p:nvSpPr>
          <p:cNvPr id="3" name="内容占位符 2">
            <a:extLst>
              <a:ext uri="{FF2B5EF4-FFF2-40B4-BE49-F238E27FC236}">
                <a16:creationId xmlns:a16="http://schemas.microsoft.com/office/drawing/2014/main" id="{59FA53FC-086D-45C0-A789-D6219446BF82}"/>
              </a:ext>
            </a:extLst>
          </p:cNvPr>
          <p:cNvSpPr>
            <a:spLocks noGrp="1"/>
          </p:cNvSpPr>
          <p:nvPr>
            <p:ph sz="half" idx="1"/>
          </p:nvPr>
        </p:nvSpPr>
        <p:spPr>
          <a:xfrm>
            <a:off x="609600" y="967563"/>
            <a:ext cx="5384800" cy="5357037"/>
          </a:xfrm>
        </p:spPr>
        <p:txBody>
          <a:bodyPr/>
          <a:lstStyle/>
          <a:p>
            <a:r>
              <a:rPr lang="zh-CN" altLang="en-US"/>
              <a:t>（</a:t>
            </a:r>
            <a:r>
              <a:rPr lang="en-US" altLang="zh-CN"/>
              <a:t>2</a:t>
            </a:r>
            <a:r>
              <a:rPr lang="zh-CN" altLang="en-US"/>
              <a:t>）模板</a:t>
            </a:r>
          </a:p>
          <a:p>
            <a:pPr marL="88900" indent="0">
              <a:buFont typeface="Wingdings" panose="05000000000000000000" pitchFamily="2" charset="2"/>
              <a:buChar char="p"/>
            </a:pPr>
            <a:r>
              <a:rPr lang="en-US" altLang="zh-CN"/>
              <a:t>【</a:t>
            </a:r>
            <a:r>
              <a:rPr lang="zh-CN" altLang="en-US"/>
              <a:t>模板</a:t>
            </a:r>
            <a:r>
              <a:rPr lang="en-US" altLang="zh-CN"/>
              <a:t>】</a:t>
            </a:r>
          </a:p>
          <a:p>
            <a:pPr marL="800100" indent="-457200">
              <a:buFont typeface="Wingdings" panose="05000000000000000000" pitchFamily="2" charset="2"/>
              <a:buChar char="Ø"/>
            </a:pPr>
            <a:r>
              <a:rPr lang="zh-CN" altLang="en-US"/>
              <a:t>包括特定主题和用于特定场景 </a:t>
            </a:r>
            <a:r>
              <a:rPr lang="en-US" altLang="zh-CN"/>
              <a:t>(</a:t>
            </a:r>
            <a:r>
              <a:rPr lang="zh-CN" altLang="en-US"/>
              <a:t>如信息发布、商业计划汇报或课程讲解</a:t>
            </a:r>
            <a:r>
              <a:rPr lang="en-US" altLang="zh-CN"/>
              <a:t>) </a:t>
            </a:r>
            <a:r>
              <a:rPr lang="zh-CN" altLang="en-US"/>
              <a:t>的一些预制内容，使用模板可以大大简化对新演示文稿的设计。</a:t>
            </a:r>
          </a:p>
          <a:p>
            <a:pPr marL="800100" indent="-457200">
              <a:buFont typeface="Wingdings" panose="05000000000000000000" pitchFamily="2" charset="2"/>
              <a:buChar char="Ø"/>
            </a:pPr>
            <a:r>
              <a:rPr lang="zh-CN" altLang="en-US"/>
              <a:t>联机获取免费模板 。</a:t>
            </a:r>
          </a:p>
          <a:p>
            <a:pPr marL="800100" indent="-457200">
              <a:buFont typeface="Wingdings" panose="05000000000000000000" pitchFamily="2" charset="2"/>
              <a:buChar char="Ø"/>
            </a:pPr>
            <a:r>
              <a:rPr lang="zh-CN" altLang="en-US"/>
              <a:t>自定义模板（*</a:t>
            </a:r>
            <a:r>
              <a:rPr lang="en-US" altLang="zh-CN"/>
              <a:t>.potx</a:t>
            </a:r>
            <a:r>
              <a:rPr lang="zh-CN" altLang="en-US"/>
              <a:t>）。</a:t>
            </a:r>
          </a:p>
          <a:p>
            <a:endParaRPr lang="zh-CN" altLang="en-US"/>
          </a:p>
        </p:txBody>
      </p:sp>
      <p:sp>
        <p:nvSpPr>
          <p:cNvPr id="4" name="内容占位符 3">
            <a:extLst>
              <a:ext uri="{FF2B5EF4-FFF2-40B4-BE49-F238E27FC236}">
                <a16:creationId xmlns:a16="http://schemas.microsoft.com/office/drawing/2014/main" id="{F8E5DC85-B38F-4A7F-B5AE-DFB4545BCCD3}"/>
              </a:ext>
            </a:extLst>
          </p:cNvPr>
          <p:cNvSpPr>
            <a:spLocks noGrp="1"/>
          </p:cNvSpPr>
          <p:nvPr>
            <p:ph sz="half" idx="2"/>
          </p:nvPr>
        </p:nvSpPr>
        <p:spPr/>
        <p:txBody>
          <a:bodyPr/>
          <a:lstStyle/>
          <a:p>
            <a:pPr marL="800100" indent="-457200">
              <a:buFont typeface="Wingdings" panose="05000000000000000000" pitchFamily="2" charset="2"/>
              <a:buChar char="p"/>
            </a:pPr>
            <a:endParaRPr lang="en-US" altLang="zh-CN"/>
          </a:p>
          <a:p>
            <a:pPr marL="88900" indent="0">
              <a:buFont typeface="Wingdings" panose="05000000000000000000" pitchFamily="2" charset="2"/>
              <a:buChar char="p"/>
            </a:pPr>
            <a:r>
              <a:rPr lang="en-US" altLang="zh-CN"/>
              <a:t>【</a:t>
            </a:r>
            <a:r>
              <a:rPr lang="zh-CN" altLang="en-US"/>
              <a:t>模板的应用</a:t>
            </a:r>
            <a:r>
              <a:rPr lang="en-US" altLang="zh-CN"/>
              <a:t>】</a:t>
            </a:r>
          </a:p>
          <a:p>
            <a:pPr marL="800100" indent="-457200">
              <a:buFont typeface="Wingdings" panose="05000000000000000000" pitchFamily="2" charset="2"/>
              <a:buChar char="Ø"/>
            </a:pPr>
            <a:r>
              <a:rPr lang="zh-CN" altLang="en-US"/>
              <a:t>从标准</a:t>
            </a:r>
            <a:r>
              <a:rPr lang="en-US" altLang="zh-CN"/>
              <a:t>PowerPoint</a:t>
            </a:r>
            <a:r>
              <a:rPr lang="zh-CN" altLang="en-US"/>
              <a:t>模板创建新演示文稿</a:t>
            </a:r>
          </a:p>
          <a:p>
            <a:pPr marL="800100" indent="-457200">
              <a:buFont typeface="Wingdings" panose="05000000000000000000" pitchFamily="2" charset="2"/>
              <a:buChar char="Ø"/>
            </a:pPr>
            <a:r>
              <a:rPr lang="zh-CN" altLang="en-US"/>
              <a:t>从个人模板创建新演示文稿。</a:t>
            </a:r>
          </a:p>
          <a:p>
            <a:pPr marL="800100" indent="-457200">
              <a:buFont typeface="Wingdings" panose="05000000000000000000" pitchFamily="2" charset="2"/>
              <a:buChar char="Ø"/>
            </a:pPr>
            <a:r>
              <a:rPr lang="zh-CN" altLang="en-US"/>
              <a:t>个人模板存放位置：单击</a:t>
            </a:r>
            <a:r>
              <a:rPr lang="en-US" altLang="zh-CN"/>
              <a:t>【</a:t>
            </a:r>
            <a:r>
              <a:rPr lang="zh-CN" altLang="en-US"/>
              <a:t>后台视图</a:t>
            </a:r>
            <a:r>
              <a:rPr lang="en-US" altLang="zh-CN"/>
              <a:t>】→ “</a:t>
            </a:r>
            <a:r>
              <a:rPr lang="zh-CN" altLang="en-US"/>
              <a:t>选项”，在对话框“</a:t>
            </a:r>
            <a:r>
              <a:rPr lang="en-US" altLang="zh-CN"/>
              <a:t>PowerPoint</a:t>
            </a:r>
            <a:r>
              <a:rPr lang="zh-CN" altLang="en-US"/>
              <a:t>保存” 中单击“保存”按钮，在右侧可以看到“默认个人模板位置”文本框。</a:t>
            </a:r>
          </a:p>
        </p:txBody>
      </p:sp>
      <p:sp>
        <p:nvSpPr>
          <p:cNvPr id="5" name="灯片编号占位符 4">
            <a:extLst>
              <a:ext uri="{FF2B5EF4-FFF2-40B4-BE49-F238E27FC236}">
                <a16:creationId xmlns:a16="http://schemas.microsoft.com/office/drawing/2014/main" id="{A7955A8E-82AD-4532-9C55-D786484C1379}"/>
              </a:ext>
            </a:extLst>
          </p:cNvPr>
          <p:cNvSpPr>
            <a:spLocks noGrp="1"/>
          </p:cNvSpPr>
          <p:nvPr>
            <p:ph type="sldNum" sz="quarter" idx="10"/>
          </p:nvPr>
        </p:nvSpPr>
        <p:spPr/>
        <p:txBody>
          <a:bodyPr/>
          <a:lstStyle/>
          <a:p>
            <a:pPr>
              <a:defRPr/>
            </a:pPr>
            <a:fld id="{493F7D88-CE4A-4E9F-9DCB-4DDBE1257CCA}" type="slidenum">
              <a:rPr lang="zh-CN" altLang="en-US" smtClean="0"/>
              <a:pPr>
                <a:defRPr/>
              </a:pPr>
              <a:t>49</a:t>
            </a:fld>
            <a:endParaRPr lang="en-US" altLang="zh-CN"/>
          </a:p>
        </p:txBody>
      </p:sp>
    </p:spTree>
    <p:extLst>
      <p:ext uri="{BB962C8B-B14F-4D97-AF65-F5344CB8AC3E}">
        <p14:creationId xmlns:p14="http://schemas.microsoft.com/office/powerpoint/2010/main" val="36902112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4C3C4F9-782D-4844-B4E4-BA610AC8613A}"/>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4.</a:t>
            </a:r>
            <a:r>
              <a:rPr lang="zh-CN" altLang="en-US" dirty="0">
                <a:solidFill>
                  <a:schemeClr val="tx1"/>
                </a:solidFill>
                <a:latin typeface="宋体" panose="02010600030101010101" pitchFamily="2" charset="-122"/>
              </a:rPr>
              <a:t>1.1 </a:t>
            </a:r>
            <a:r>
              <a:rPr lang="en-US" altLang="zh-CN" dirty="0">
                <a:solidFill>
                  <a:schemeClr val="tx1"/>
                </a:solidFill>
                <a:latin typeface="宋体" panose="02010600030101010101" pitchFamily="2" charset="-122"/>
              </a:rPr>
              <a:t>word</a:t>
            </a:r>
            <a:r>
              <a:rPr lang="zh-CN" altLang="en-US" dirty="0">
                <a:solidFill>
                  <a:schemeClr val="tx1"/>
                </a:solidFill>
                <a:latin typeface="宋体" panose="02010600030101010101" pitchFamily="2" charset="-122"/>
              </a:rPr>
              <a:t>的主要功能</a:t>
            </a:r>
          </a:p>
        </p:txBody>
      </p:sp>
      <p:sp>
        <p:nvSpPr>
          <p:cNvPr id="16387" name="Rectangle 3">
            <a:extLst>
              <a:ext uri="{FF2B5EF4-FFF2-40B4-BE49-F238E27FC236}">
                <a16:creationId xmlns:a16="http://schemas.microsoft.com/office/drawing/2014/main" id="{3B4467D1-2FC8-474A-9831-2342033E82C0}"/>
              </a:ext>
            </a:extLst>
          </p:cNvPr>
          <p:cNvSpPr>
            <a:spLocks noGrp="1" noChangeArrowheads="1"/>
          </p:cNvSpPr>
          <p:nvPr>
            <p:ph idx="1"/>
          </p:nvPr>
        </p:nvSpPr>
        <p:spPr>
          <a:xfrm>
            <a:off x="1203325" y="1584325"/>
            <a:ext cx="4892675" cy="4114800"/>
          </a:xfrm>
        </p:spPr>
        <p:txBody>
          <a:bodyPr/>
          <a:lstStyle/>
          <a:p>
            <a:pPr lvl="1" eaLnBrk="1" hangingPunct="1">
              <a:spcBef>
                <a:spcPct val="0"/>
              </a:spcBef>
              <a:buClr>
                <a:schemeClr val="folHlink"/>
              </a:buClr>
            </a:pPr>
            <a:r>
              <a:rPr lang="zh-CN" altLang="en-US" sz="3200" dirty="0">
                <a:latin typeface="宋体" panose="02010600030101010101" pitchFamily="2" charset="-122"/>
              </a:rPr>
              <a:t>所见即所得</a:t>
            </a:r>
          </a:p>
          <a:p>
            <a:pPr lvl="1" eaLnBrk="1" hangingPunct="1">
              <a:spcBef>
                <a:spcPct val="0"/>
              </a:spcBef>
              <a:buClr>
                <a:schemeClr val="folHlink"/>
              </a:buClr>
            </a:pPr>
            <a:r>
              <a:rPr lang="zh-CN" altLang="en-US" sz="3200" dirty="0">
                <a:latin typeface="宋体" panose="02010600030101010101" pitchFamily="2" charset="-122"/>
              </a:rPr>
              <a:t>编辑修改功能 </a:t>
            </a:r>
          </a:p>
          <a:p>
            <a:pPr lvl="1" eaLnBrk="1" hangingPunct="1">
              <a:spcBef>
                <a:spcPct val="0"/>
              </a:spcBef>
              <a:buClr>
                <a:schemeClr val="folHlink"/>
              </a:buClr>
            </a:pPr>
            <a:r>
              <a:rPr lang="zh-CN" altLang="en-US" sz="3200" dirty="0">
                <a:latin typeface="宋体" panose="02010600030101010101" pitchFamily="2" charset="-122"/>
              </a:rPr>
              <a:t>格式设置</a:t>
            </a:r>
          </a:p>
          <a:p>
            <a:pPr lvl="1" eaLnBrk="1" hangingPunct="1">
              <a:spcBef>
                <a:spcPct val="0"/>
              </a:spcBef>
              <a:buClr>
                <a:schemeClr val="folHlink"/>
              </a:buClr>
            </a:pPr>
            <a:r>
              <a:rPr lang="zh-CN" altLang="en-US" sz="3200" dirty="0">
                <a:latin typeface="宋体" panose="02010600030101010101" pitchFamily="2" charset="-122"/>
              </a:rPr>
              <a:t>绘图和制表功能</a:t>
            </a:r>
          </a:p>
          <a:p>
            <a:pPr lvl="1" eaLnBrk="1" hangingPunct="1">
              <a:spcBef>
                <a:spcPct val="0"/>
              </a:spcBef>
              <a:buClr>
                <a:schemeClr val="folHlink"/>
              </a:buClr>
            </a:pPr>
            <a:r>
              <a:rPr lang="zh-CN" altLang="en-US" sz="3200" dirty="0">
                <a:latin typeface="宋体" panose="02010600030101010101" pitchFamily="2" charset="-122"/>
              </a:rPr>
              <a:t>图、文、表混排技术</a:t>
            </a:r>
          </a:p>
          <a:p>
            <a:pPr lvl="1" eaLnBrk="1" hangingPunct="1">
              <a:spcBef>
                <a:spcPct val="0"/>
              </a:spcBef>
              <a:buClr>
                <a:schemeClr val="folHlink"/>
              </a:buClr>
            </a:pPr>
            <a:r>
              <a:rPr lang="zh-CN" altLang="en-US" sz="3200" dirty="0">
                <a:latin typeface="宋体" panose="02010600030101010101" pitchFamily="2" charset="-122"/>
              </a:rPr>
              <a:t>自动化功能</a:t>
            </a:r>
          </a:p>
          <a:p>
            <a:pPr lvl="1" eaLnBrk="1" hangingPunct="1">
              <a:spcBef>
                <a:spcPct val="0"/>
              </a:spcBef>
              <a:buClr>
                <a:schemeClr val="folHlink"/>
              </a:buClr>
            </a:pPr>
            <a:r>
              <a:rPr lang="zh-CN" altLang="en-US" sz="3200" dirty="0">
                <a:latin typeface="宋体" panose="02010600030101010101" pitchFamily="2" charset="-122"/>
              </a:rPr>
              <a:t>边框和底纹</a:t>
            </a:r>
          </a:p>
          <a:p>
            <a:pPr lvl="1" eaLnBrk="1" hangingPunct="1">
              <a:spcBef>
                <a:spcPct val="0"/>
              </a:spcBef>
              <a:buClr>
                <a:schemeClr val="folHlink"/>
              </a:buClr>
            </a:pPr>
            <a:r>
              <a:rPr lang="zh-CN" altLang="en-US" sz="3200" dirty="0">
                <a:latin typeface="宋体" panose="02010600030101010101" pitchFamily="2" charset="-122"/>
              </a:rPr>
              <a:t>帮助功能</a:t>
            </a:r>
          </a:p>
        </p:txBody>
      </p:sp>
      <p:pic>
        <p:nvPicPr>
          <p:cNvPr id="6" name="图片 5">
            <a:extLst>
              <a:ext uri="{FF2B5EF4-FFF2-40B4-BE49-F238E27FC236}">
                <a16:creationId xmlns:a16="http://schemas.microsoft.com/office/drawing/2014/main" id="{AC2EEF67-C9FD-463D-8FDC-7400F2248F92}"/>
              </a:ext>
            </a:extLst>
          </p:cNvPr>
          <p:cNvPicPr/>
          <p:nvPr/>
        </p:nvPicPr>
        <p:blipFill>
          <a:blip r:embed="rId3">
            <a:extLst>
              <a:ext uri="{28A0092B-C50C-407E-A947-70E740481C1C}">
                <a14:useLocalDpi xmlns:a14="http://schemas.microsoft.com/office/drawing/2010/main" val="0"/>
              </a:ext>
            </a:extLst>
          </a:blip>
          <a:stretch>
            <a:fillRect/>
          </a:stretch>
        </p:blipFill>
        <p:spPr>
          <a:xfrm>
            <a:off x="6919145" y="1219200"/>
            <a:ext cx="3486150" cy="4845050"/>
          </a:xfrm>
          <a:prstGeom prst="rect">
            <a:avLst/>
          </a:prstGeom>
        </p:spPr>
      </p:pic>
      <p:sp>
        <p:nvSpPr>
          <p:cNvPr id="2" name="灯片编号占位符 1">
            <a:extLst>
              <a:ext uri="{FF2B5EF4-FFF2-40B4-BE49-F238E27FC236}">
                <a16:creationId xmlns:a16="http://schemas.microsoft.com/office/drawing/2014/main" id="{B259914A-4BCB-487D-9E5C-63594B1BCF0B}"/>
              </a:ext>
            </a:extLst>
          </p:cNvPr>
          <p:cNvSpPr>
            <a:spLocks noGrp="1"/>
          </p:cNvSpPr>
          <p:nvPr>
            <p:ph type="sldNum" sz="quarter" idx="10"/>
          </p:nvPr>
        </p:nvSpPr>
        <p:spPr/>
        <p:txBody>
          <a:bodyPr/>
          <a:lstStyle/>
          <a:p>
            <a:pPr>
              <a:defRPr/>
            </a:pPr>
            <a:fld id="{475B3ED4-0E10-409F-A096-FDE93D218505}" type="slidenum">
              <a:rPr lang="zh-CN" altLang="en-US" smtClean="0"/>
              <a:pPr>
                <a:defRPr/>
              </a:pPr>
              <a:t>5</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2DAD51DF-3739-4B3C-A5D3-D1AEB7B952F2}"/>
              </a:ext>
            </a:extLst>
          </p:cNvPr>
          <p:cNvSpPr>
            <a:spLocks noGrp="1"/>
          </p:cNvSpPr>
          <p:nvPr>
            <p:ph type="title"/>
          </p:nvPr>
        </p:nvSpPr>
        <p:spPr/>
        <p:txBody>
          <a:bodyPr/>
          <a:lstStyle/>
          <a:p>
            <a:r>
              <a:rPr lang="en-US" altLang="zh-CN" sz="2800"/>
              <a:t>2.</a:t>
            </a:r>
            <a:r>
              <a:rPr lang="zh-CN" altLang="en-US" sz="2800"/>
              <a:t>幻灯片的基本操作   </a:t>
            </a:r>
            <a:r>
              <a:rPr lang="en-US" altLang="zh-CN"/>
              <a:t>1</a:t>
            </a:r>
            <a:r>
              <a:rPr lang="en-US" altLang="zh-CN" sz="2800"/>
              <a:t>/4 </a:t>
            </a:r>
            <a:endParaRPr lang="zh-CN" altLang="en-US" sz="2800"/>
          </a:p>
        </p:txBody>
      </p:sp>
      <p:pic>
        <p:nvPicPr>
          <p:cNvPr id="2" name="内容占位符 1">
            <a:extLst>
              <a:ext uri="{FF2B5EF4-FFF2-40B4-BE49-F238E27FC236}">
                <a16:creationId xmlns:a16="http://schemas.microsoft.com/office/drawing/2014/main" id="{695CC31D-812F-4114-A18E-E297CAB1F829}"/>
              </a:ext>
            </a:extLst>
          </p:cNvPr>
          <p:cNvPicPr>
            <a:picLocks noGrp="1" noChangeAspect="1"/>
          </p:cNvPicPr>
          <p:nvPr>
            <p:ph sz="half" idx="1"/>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7219508" y="984212"/>
            <a:ext cx="4136064" cy="5340388"/>
          </a:xfrm>
          <a:prstGeom prst="rect">
            <a:avLst/>
          </a:prstGeom>
        </p:spPr>
      </p:pic>
      <p:sp>
        <p:nvSpPr>
          <p:cNvPr id="3" name="内容占位符 2">
            <a:extLst>
              <a:ext uri="{FF2B5EF4-FFF2-40B4-BE49-F238E27FC236}">
                <a16:creationId xmlns:a16="http://schemas.microsoft.com/office/drawing/2014/main" id="{210471B0-9C0E-4066-BAAD-75CA55ED38D7}"/>
              </a:ext>
            </a:extLst>
          </p:cNvPr>
          <p:cNvSpPr>
            <a:spLocks noGrp="1"/>
          </p:cNvSpPr>
          <p:nvPr>
            <p:ph sz="half" idx="2"/>
          </p:nvPr>
        </p:nvSpPr>
        <p:spPr>
          <a:xfrm>
            <a:off x="616688" y="1076325"/>
            <a:ext cx="6209414" cy="5248275"/>
          </a:xfrm>
          <a:ln w="3175">
            <a:solidFill>
              <a:schemeClr val="bg1">
                <a:lumMod val="85000"/>
              </a:schemeClr>
            </a:solidFill>
          </a:ln>
        </p:spPr>
        <p:style>
          <a:lnRef idx="2">
            <a:schemeClr val="accent2"/>
          </a:lnRef>
          <a:fillRef idx="1">
            <a:schemeClr val="lt1"/>
          </a:fillRef>
          <a:effectRef idx="0">
            <a:schemeClr val="accent2"/>
          </a:effectRef>
          <a:fontRef idx="minor">
            <a:schemeClr val="dk1"/>
          </a:fontRef>
        </p:style>
        <p:txBody>
          <a:bodyPr/>
          <a:lstStyle/>
          <a:p>
            <a:pPr marL="452438" indent="-452438">
              <a:buFont typeface="Wingdings" panose="05000000000000000000" pitchFamily="2" charset="2"/>
              <a:buChar char="p"/>
            </a:pPr>
            <a:r>
              <a:rPr lang="zh-CN" altLang="zh-CN"/>
              <a:t>【新建幻灯片】有多种方法</a:t>
            </a:r>
            <a:r>
              <a:rPr lang="en-US" altLang="zh-CN"/>
              <a:t>:</a:t>
            </a:r>
          </a:p>
          <a:p>
            <a:pPr marL="800100" indent="-457200">
              <a:buFont typeface="Wingdings" panose="05000000000000000000" pitchFamily="2" charset="2"/>
              <a:buChar char="Ø"/>
            </a:pPr>
            <a:r>
              <a:rPr lang="zh-CN" altLang="en-US"/>
              <a:t>按回车键插入新幻灯片。</a:t>
            </a:r>
            <a:endParaRPr lang="en-US" altLang="zh-CN"/>
          </a:p>
          <a:p>
            <a:pPr marL="800100" indent="-457200">
              <a:buFont typeface="Wingdings" panose="05000000000000000000" pitchFamily="2" charset="2"/>
              <a:buChar char="Ø"/>
            </a:pPr>
            <a:r>
              <a:rPr lang="zh-CN" altLang="en-US"/>
              <a:t>单击</a:t>
            </a:r>
            <a:r>
              <a:rPr lang="en-US" altLang="zh-CN"/>
              <a:t>【</a:t>
            </a:r>
            <a:r>
              <a:rPr lang="zh-CN" altLang="en-US"/>
              <a:t>开始</a:t>
            </a:r>
            <a:r>
              <a:rPr lang="en-US" altLang="zh-CN"/>
              <a:t>】</a:t>
            </a:r>
            <a:r>
              <a:rPr lang="zh-CN" altLang="en-US"/>
              <a:t>选项卡→“新建幻灯片”按钮，单击版式库中所选版式插入了新幻灯片。</a:t>
            </a:r>
            <a:endParaRPr lang="en-US" altLang="zh-CN"/>
          </a:p>
          <a:p>
            <a:pPr marL="800100" indent="-457200">
              <a:buFont typeface="Wingdings" panose="05000000000000000000" pitchFamily="2" charset="2"/>
              <a:buChar char="Ø"/>
            </a:pPr>
            <a:r>
              <a:rPr lang="zh-CN" altLang="en-US"/>
              <a:t>复制幻灯片。</a:t>
            </a:r>
            <a:endParaRPr lang="en-US" altLang="zh-CN"/>
          </a:p>
          <a:p>
            <a:pPr marL="800100" indent="-457200">
              <a:buFont typeface="Wingdings" panose="05000000000000000000" pitchFamily="2" charset="2"/>
              <a:buChar char="Ø"/>
            </a:pPr>
            <a:r>
              <a:rPr lang="zh-CN" altLang="en-US"/>
              <a:t>“新建幻灯片”→“幻灯片（从大纲）”命令。</a:t>
            </a:r>
            <a:endParaRPr lang="en-US" altLang="zh-CN"/>
          </a:p>
          <a:p>
            <a:pPr marL="800100" indent="-457200">
              <a:buFont typeface="Wingdings" panose="05000000000000000000" pitchFamily="2" charset="2"/>
              <a:buChar char="Ø"/>
            </a:pPr>
            <a:r>
              <a:rPr lang="zh-CN" altLang="en-US"/>
              <a:t>“新建幻灯片”→“重用幻灯片”命令。</a:t>
            </a:r>
          </a:p>
          <a:p>
            <a:endParaRPr lang="zh-CN" altLang="en-US"/>
          </a:p>
        </p:txBody>
      </p:sp>
      <p:sp>
        <p:nvSpPr>
          <p:cNvPr id="4" name="灯片编号占位符 3">
            <a:extLst>
              <a:ext uri="{FF2B5EF4-FFF2-40B4-BE49-F238E27FC236}">
                <a16:creationId xmlns:a16="http://schemas.microsoft.com/office/drawing/2014/main" id="{C1E61282-2FE6-43B7-8FCB-F89E1C4465B3}"/>
              </a:ext>
            </a:extLst>
          </p:cNvPr>
          <p:cNvSpPr>
            <a:spLocks noGrp="1"/>
          </p:cNvSpPr>
          <p:nvPr>
            <p:ph type="sldNum" sz="quarter" idx="10"/>
          </p:nvPr>
        </p:nvSpPr>
        <p:spPr/>
        <p:txBody>
          <a:bodyPr/>
          <a:lstStyle/>
          <a:p>
            <a:pPr>
              <a:defRPr/>
            </a:pPr>
            <a:fld id="{C7E18721-FAE0-41E0-B0FC-8F24E5618138}" type="slidenum">
              <a:rPr lang="zh-CN" altLang="en-US" smtClean="0"/>
              <a:pPr>
                <a:defRPr/>
              </a:pPr>
              <a:t>50</a:t>
            </a:fld>
            <a:endParaRPr lang="en-US" altLang="zh-CN"/>
          </a:p>
        </p:txBody>
      </p:sp>
    </p:spTree>
    <p:extLst>
      <p:ext uri="{BB962C8B-B14F-4D97-AF65-F5344CB8AC3E}">
        <p14:creationId xmlns:p14="http://schemas.microsoft.com/office/powerpoint/2010/main" val="25649341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2DAD51DF-3739-4B3C-A5D3-D1AEB7B952F2}"/>
              </a:ext>
            </a:extLst>
          </p:cNvPr>
          <p:cNvSpPr>
            <a:spLocks noGrp="1"/>
          </p:cNvSpPr>
          <p:nvPr>
            <p:ph type="title"/>
          </p:nvPr>
        </p:nvSpPr>
        <p:spPr/>
        <p:txBody>
          <a:bodyPr/>
          <a:lstStyle/>
          <a:p>
            <a:r>
              <a:rPr lang="en-US" altLang="zh-CN"/>
              <a:t>2.</a:t>
            </a:r>
            <a:r>
              <a:rPr lang="zh-CN" altLang="en-US"/>
              <a:t>幻灯片的基本操作   </a:t>
            </a:r>
            <a:r>
              <a:rPr lang="en-US" altLang="zh-CN"/>
              <a:t>2/4</a:t>
            </a:r>
            <a:r>
              <a:rPr lang="zh-CN" altLang="en-US"/>
              <a:t> </a:t>
            </a:r>
          </a:p>
        </p:txBody>
      </p:sp>
      <p:sp>
        <p:nvSpPr>
          <p:cNvPr id="6" name="内容占位符 5">
            <a:extLst>
              <a:ext uri="{FF2B5EF4-FFF2-40B4-BE49-F238E27FC236}">
                <a16:creationId xmlns:a16="http://schemas.microsoft.com/office/drawing/2014/main" id="{D6271EB0-D96F-4159-9125-EAD8990201D8}"/>
              </a:ext>
            </a:extLst>
          </p:cNvPr>
          <p:cNvSpPr>
            <a:spLocks noGrp="1"/>
          </p:cNvSpPr>
          <p:nvPr>
            <p:ph idx="1"/>
          </p:nvPr>
        </p:nvSpPr>
        <p:spPr>
          <a:xfrm>
            <a:off x="609600" y="1076325"/>
            <a:ext cx="11160642" cy="5248275"/>
          </a:xfrm>
        </p:spPr>
        <p:txBody>
          <a:bodyPr>
            <a:normAutofit/>
          </a:bodyPr>
          <a:lstStyle/>
          <a:p>
            <a:pPr marL="363538" indent="-363538"/>
            <a:r>
              <a:rPr lang="zh-CN" altLang="en-US" sz="2800"/>
              <a:t> </a:t>
            </a:r>
            <a:r>
              <a:rPr lang="zh-CN" altLang="en-US"/>
              <a:t>由多张幻灯片组成的演示文稿常用操作是添加新幻灯片、移动幻灯片和删除不需要的幻灯片，还有对幻灯片的分组管理“幻灯片分节”。</a:t>
            </a:r>
          </a:p>
          <a:p>
            <a:pPr marL="363538" indent="-363538"/>
            <a:r>
              <a:rPr lang="en-US" altLang="zh-CN" sz="2800"/>
              <a:t>【</a:t>
            </a:r>
            <a:r>
              <a:rPr lang="zh-CN" altLang="en-US" sz="2800"/>
              <a:t>选中幻灯片</a:t>
            </a:r>
            <a:r>
              <a:rPr lang="en-US" altLang="zh-CN" sz="2800"/>
              <a:t>】</a:t>
            </a:r>
            <a:r>
              <a:rPr lang="zh-CN" altLang="en-US" sz="2800"/>
              <a:t>操作之前必须首先选中幻灯片。</a:t>
            </a:r>
          </a:p>
          <a:p>
            <a:pPr>
              <a:buFont typeface="Wingdings" panose="05000000000000000000" pitchFamily="2" charset="2"/>
              <a:buChar char="Ø"/>
            </a:pPr>
            <a:r>
              <a:rPr lang="zh-CN" altLang="en-US" sz="2800"/>
              <a:t>选中：单张幻灯片、多张不连续幻灯片</a:t>
            </a:r>
            <a:r>
              <a:rPr lang="zh-CN" altLang="en-US"/>
              <a:t>、</a:t>
            </a:r>
            <a:r>
              <a:rPr lang="zh-CN" altLang="en-US" sz="2800"/>
              <a:t>多张连续幻灯片</a:t>
            </a:r>
            <a:endParaRPr lang="en-US" altLang="zh-CN" sz="2800"/>
          </a:p>
          <a:p>
            <a:pPr marL="363538" indent="-363538"/>
            <a:r>
              <a:rPr lang="en-US" altLang="zh-CN"/>
              <a:t>【</a:t>
            </a:r>
            <a:r>
              <a:rPr lang="zh-CN" altLang="en-US"/>
              <a:t>移动幻灯片</a:t>
            </a:r>
            <a:r>
              <a:rPr lang="en-US" altLang="zh-CN"/>
              <a:t>】</a:t>
            </a:r>
            <a:endParaRPr lang="zh-CN" altLang="en-US"/>
          </a:p>
          <a:p>
            <a:pPr>
              <a:buFont typeface="Wingdings" panose="05000000000000000000" pitchFamily="2" charset="2"/>
              <a:buChar char="Ø"/>
            </a:pPr>
            <a:r>
              <a:rPr lang="zh-CN" altLang="en-US"/>
              <a:t>在“普通”视图下的操作</a:t>
            </a:r>
            <a:endParaRPr lang="en-US" altLang="zh-CN"/>
          </a:p>
          <a:p>
            <a:pPr>
              <a:buFont typeface="Wingdings" panose="05000000000000000000" pitchFamily="2" charset="2"/>
              <a:buChar char="Ø"/>
            </a:pPr>
            <a:r>
              <a:rPr lang="zh-CN" altLang="en-US"/>
              <a:t>在“幻灯片浏览”视图中的操作</a:t>
            </a:r>
            <a:endParaRPr lang="en-US" altLang="zh-CN"/>
          </a:p>
          <a:p>
            <a:pPr>
              <a:buFont typeface="Wingdings" panose="05000000000000000000" pitchFamily="2" charset="2"/>
              <a:buChar char="Ø"/>
            </a:pPr>
            <a:r>
              <a:rPr lang="zh-CN" altLang="zh-CN"/>
              <a:t>使用“剪切”和“粘贴”命令来移动幻灯片。</a:t>
            </a:r>
            <a:endParaRPr lang="en-US" altLang="zh-CN"/>
          </a:p>
          <a:p>
            <a:pPr marL="363538" indent="-363538"/>
            <a:r>
              <a:rPr lang="en-US" altLang="zh-CN"/>
              <a:t>【</a:t>
            </a:r>
            <a:r>
              <a:rPr lang="zh-CN" altLang="en-US"/>
              <a:t>删除幻灯片</a:t>
            </a:r>
            <a:r>
              <a:rPr lang="en-US" altLang="zh-CN"/>
              <a:t>】</a:t>
            </a:r>
            <a:endParaRPr lang="zh-CN" altLang="en-US"/>
          </a:p>
        </p:txBody>
      </p:sp>
      <p:sp>
        <p:nvSpPr>
          <p:cNvPr id="4" name="灯片编号占位符 3">
            <a:extLst>
              <a:ext uri="{FF2B5EF4-FFF2-40B4-BE49-F238E27FC236}">
                <a16:creationId xmlns:a16="http://schemas.microsoft.com/office/drawing/2014/main" id="{C1E61282-2FE6-43B7-8FCB-F89E1C4465B3}"/>
              </a:ext>
            </a:extLst>
          </p:cNvPr>
          <p:cNvSpPr>
            <a:spLocks noGrp="1"/>
          </p:cNvSpPr>
          <p:nvPr>
            <p:ph type="sldNum" sz="quarter" idx="10"/>
          </p:nvPr>
        </p:nvSpPr>
        <p:spPr/>
        <p:txBody>
          <a:bodyPr/>
          <a:lstStyle/>
          <a:p>
            <a:pPr>
              <a:defRPr/>
            </a:pPr>
            <a:fld id="{C7E18721-FAE0-41E0-B0FC-8F24E5618138}" type="slidenum">
              <a:rPr lang="zh-CN" altLang="en-US" smtClean="0"/>
              <a:pPr>
                <a:defRPr/>
              </a:pPr>
              <a:t>51</a:t>
            </a:fld>
            <a:endParaRPr lang="en-US" altLang="zh-CN"/>
          </a:p>
        </p:txBody>
      </p:sp>
    </p:spTree>
    <p:extLst>
      <p:ext uri="{BB962C8B-B14F-4D97-AF65-F5344CB8AC3E}">
        <p14:creationId xmlns:p14="http://schemas.microsoft.com/office/powerpoint/2010/main" val="35221672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5A47BB-049C-4E68-8573-DFE7FD488951}"/>
              </a:ext>
            </a:extLst>
          </p:cNvPr>
          <p:cNvSpPr>
            <a:spLocks noGrp="1"/>
          </p:cNvSpPr>
          <p:nvPr>
            <p:ph type="title"/>
          </p:nvPr>
        </p:nvSpPr>
        <p:spPr/>
        <p:txBody>
          <a:bodyPr/>
          <a:lstStyle/>
          <a:p>
            <a:r>
              <a:rPr lang="en-US" altLang="zh-CN" sz="2800"/>
              <a:t>2.</a:t>
            </a:r>
            <a:r>
              <a:rPr lang="zh-CN" altLang="en-US" sz="2800"/>
              <a:t>幻灯片的基本操作   </a:t>
            </a:r>
            <a:r>
              <a:rPr lang="en-US" altLang="zh-CN"/>
              <a:t>3</a:t>
            </a:r>
            <a:r>
              <a:rPr lang="en-US" altLang="zh-CN" sz="2800"/>
              <a:t>/4 </a:t>
            </a:r>
            <a:endParaRPr lang="zh-CN" altLang="en-US" sz="2800"/>
          </a:p>
        </p:txBody>
      </p:sp>
      <p:sp>
        <p:nvSpPr>
          <p:cNvPr id="6" name="内容占位符 5">
            <a:extLst>
              <a:ext uri="{FF2B5EF4-FFF2-40B4-BE49-F238E27FC236}">
                <a16:creationId xmlns:a16="http://schemas.microsoft.com/office/drawing/2014/main" id="{D6271EB0-D96F-4159-9125-EAD8990201D8}"/>
              </a:ext>
            </a:extLst>
          </p:cNvPr>
          <p:cNvSpPr>
            <a:spLocks noGrp="1"/>
          </p:cNvSpPr>
          <p:nvPr>
            <p:ph sz="half" idx="1"/>
          </p:nvPr>
        </p:nvSpPr>
        <p:spPr>
          <a:xfrm>
            <a:off x="609600" y="1076325"/>
            <a:ext cx="5486400" cy="5248275"/>
          </a:xfrm>
          <a:ln>
            <a:solidFill>
              <a:schemeClr val="bg1">
                <a:lumMod val="85000"/>
              </a:schemeClr>
            </a:solidFill>
          </a:ln>
        </p:spPr>
        <p:style>
          <a:lnRef idx="2">
            <a:schemeClr val="accent2"/>
          </a:lnRef>
          <a:fillRef idx="1">
            <a:schemeClr val="lt1"/>
          </a:fillRef>
          <a:effectRef idx="0">
            <a:schemeClr val="accent2"/>
          </a:effectRef>
          <a:fontRef idx="minor">
            <a:schemeClr val="dk1"/>
          </a:fontRef>
        </p:style>
        <p:txBody>
          <a:bodyPr>
            <a:normAutofit/>
          </a:bodyPr>
          <a:lstStyle/>
          <a:p>
            <a:pPr marL="363538" indent="-363538">
              <a:buFont typeface="Wingdings" pitchFamily="2" charset="2"/>
              <a:buChar char="p"/>
            </a:pPr>
            <a:r>
              <a:rPr lang="en-US" altLang="zh-CN">
                <a:solidFill>
                  <a:schemeClr val="tx1"/>
                </a:solidFill>
              </a:rPr>
              <a:t>【</a:t>
            </a:r>
            <a:r>
              <a:rPr lang="zh-CN" altLang="en-US">
                <a:solidFill>
                  <a:schemeClr val="tx1"/>
                </a:solidFill>
              </a:rPr>
              <a:t>拆分幻灯片</a:t>
            </a:r>
            <a:r>
              <a:rPr lang="en-US" altLang="zh-CN">
                <a:solidFill>
                  <a:schemeClr val="tx1"/>
                </a:solidFill>
              </a:rPr>
              <a:t>】</a:t>
            </a:r>
          </a:p>
          <a:p>
            <a:pPr>
              <a:buFont typeface="Wingdings" panose="05000000000000000000" pitchFamily="2" charset="2"/>
              <a:buChar char="Ø"/>
            </a:pPr>
            <a:r>
              <a:rPr lang="zh-CN" altLang="en-US"/>
              <a:t>幻灯片中的文字太多时，在文本占位符的左下角会出现智能提示符号，在下拉菜单中单击“将文本拆分到两个幻灯片”。</a:t>
            </a:r>
            <a:endParaRPr lang="en-US" altLang="zh-CN"/>
          </a:p>
          <a:p>
            <a:pPr>
              <a:buFont typeface="Wingdings" panose="05000000000000000000" pitchFamily="2" charset="2"/>
              <a:buChar char="Ø"/>
            </a:pPr>
            <a:r>
              <a:rPr lang="zh-CN" altLang="en-US"/>
              <a:t>在普通视图下先复制该幻灯片，再分别编辑的方式拆分幻灯片。</a:t>
            </a:r>
            <a:endParaRPr lang="en-US" altLang="zh-CN"/>
          </a:p>
          <a:p>
            <a:pPr>
              <a:buFont typeface="Wingdings" panose="05000000000000000000" pitchFamily="2" charset="2"/>
              <a:buChar char="Ø"/>
            </a:pPr>
            <a:r>
              <a:rPr lang="zh-CN" altLang="en-US"/>
              <a:t>在大纲视图下拆分幻灯片。</a:t>
            </a:r>
          </a:p>
        </p:txBody>
      </p:sp>
      <p:pic>
        <p:nvPicPr>
          <p:cNvPr id="7" name="内容占位符 6">
            <a:extLst>
              <a:ext uri="{FF2B5EF4-FFF2-40B4-BE49-F238E27FC236}">
                <a16:creationId xmlns:a16="http://schemas.microsoft.com/office/drawing/2014/main" id="{BCC27AAE-599C-4825-B735-01F4289E9F4A}"/>
              </a:ext>
            </a:extLst>
          </p:cNvPr>
          <p:cNvPicPr>
            <a:picLocks noGrp="1" noChangeAspect="1"/>
          </p:cNvPicPr>
          <p:nvPr>
            <p:ph sz="half" idx="2"/>
          </p:nvPr>
        </p:nvPicPr>
        <p:blipFill>
          <a:blip r:embed="rId3"/>
          <a:stretch>
            <a:fillRect/>
          </a:stretch>
        </p:blipFill>
        <p:spPr>
          <a:xfrm>
            <a:off x="6954352" y="1563624"/>
            <a:ext cx="4520206" cy="3737177"/>
          </a:xfrm>
          <a:prstGeom prst="rect">
            <a:avLst/>
          </a:prstGeom>
        </p:spPr>
      </p:pic>
      <p:sp>
        <p:nvSpPr>
          <p:cNvPr id="4" name="灯片编号占位符 3">
            <a:extLst>
              <a:ext uri="{FF2B5EF4-FFF2-40B4-BE49-F238E27FC236}">
                <a16:creationId xmlns:a16="http://schemas.microsoft.com/office/drawing/2014/main" id="{C1E61282-2FE6-43B7-8FCB-F89E1C4465B3}"/>
              </a:ext>
            </a:extLst>
          </p:cNvPr>
          <p:cNvSpPr>
            <a:spLocks noGrp="1"/>
          </p:cNvSpPr>
          <p:nvPr>
            <p:ph type="sldNum" sz="quarter" idx="10"/>
          </p:nvPr>
        </p:nvSpPr>
        <p:spPr/>
        <p:txBody>
          <a:bodyPr/>
          <a:lstStyle/>
          <a:p>
            <a:pPr>
              <a:defRPr/>
            </a:pPr>
            <a:fld id="{C7E18721-FAE0-41E0-B0FC-8F24E5618138}" type="slidenum">
              <a:rPr lang="zh-CN" altLang="en-US" smtClean="0"/>
              <a:pPr>
                <a:defRPr/>
              </a:pPr>
              <a:t>52</a:t>
            </a:fld>
            <a:endParaRPr lang="en-US" altLang="zh-CN"/>
          </a:p>
        </p:txBody>
      </p:sp>
    </p:spTree>
    <p:extLst>
      <p:ext uri="{BB962C8B-B14F-4D97-AF65-F5344CB8AC3E}">
        <p14:creationId xmlns:p14="http://schemas.microsoft.com/office/powerpoint/2010/main" val="10132620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2DAD51DF-3739-4B3C-A5D3-D1AEB7B952F2}"/>
              </a:ext>
            </a:extLst>
          </p:cNvPr>
          <p:cNvSpPr>
            <a:spLocks noGrp="1"/>
          </p:cNvSpPr>
          <p:nvPr>
            <p:ph type="title"/>
          </p:nvPr>
        </p:nvSpPr>
        <p:spPr/>
        <p:txBody>
          <a:bodyPr/>
          <a:lstStyle/>
          <a:p>
            <a:r>
              <a:rPr lang="en-US" altLang="zh-CN"/>
              <a:t>2.</a:t>
            </a:r>
            <a:r>
              <a:rPr lang="zh-CN" altLang="en-US"/>
              <a:t>幻灯片的基本操作   </a:t>
            </a:r>
            <a:r>
              <a:rPr lang="en-US" altLang="zh-CN"/>
              <a:t>4/4 </a:t>
            </a:r>
            <a:endParaRPr lang="zh-CN" altLang="en-US"/>
          </a:p>
        </p:txBody>
      </p:sp>
      <p:sp>
        <p:nvSpPr>
          <p:cNvPr id="6" name="内容占位符 5">
            <a:extLst>
              <a:ext uri="{FF2B5EF4-FFF2-40B4-BE49-F238E27FC236}">
                <a16:creationId xmlns:a16="http://schemas.microsoft.com/office/drawing/2014/main" id="{D6271EB0-D96F-4159-9125-EAD8990201D8}"/>
              </a:ext>
            </a:extLst>
          </p:cNvPr>
          <p:cNvSpPr>
            <a:spLocks noGrp="1"/>
          </p:cNvSpPr>
          <p:nvPr>
            <p:ph idx="1"/>
          </p:nvPr>
        </p:nvSpPr>
        <p:spPr/>
        <p:txBody>
          <a:bodyPr/>
          <a:lstStyle/>
          <a:p>
            <a:r>
              <a:rPr lang="en-US" altLang="zh-CN"/>
              <a:t>【</a:t>
            </a:r>
            <a:r>
              <a:rPr lang="zh-CN" altLang="en-US"/>
              <a:t>幻灯片分节</a:t>
            </a:r>
            <a:r>
              <a:rPr lang="en-US" altLang="zh-CN"/>
              <a:t>】</a:t>
            </a:r>
          </a:p>
          <a:p>
            <a:pPr marL="1350963">
              <a:buFont typeface="Wingdings" panose="05000000000000000000" pitchFamily="2" charset="2"/>
              <a:buChar char="Ø"/>
            </a:pPr>
            <a:r>
              <a:rPr lang="zh-CN" altLang="en-US"/>
              <a:t>节的作用是把幻灯片划分成不同组别。</a:t>
            </a:r>
            <a:endParaRPr lang="en-US" altLang="zh-CN"/>
          </a:p>
          <a:p>
            <a:pPr marL="1350963">
              <a:buFont typeface="Wingdings" panose="05000000000000000000" pitchFamily="2" charset="2"/>
              <a:buChar char="Ø"/>
            </a:pPr>
            <a:r>
              <a:rPr lang="zh-CN" altLang="en-US"/>
              <a:t>新建的空白文稿开始可以使用节来列出演示文稿大纲。</a:t>
            </a:r>
          </a:p>
          <a:p>
            <a:r>
              <a:rPr lang="en-US" altLang="zh-CN"/>
              <a:t>【</a:t>
            </a:r>
            <a:r>
              <a:rPr lang="zh-CN" altLang="en-US"/>
              <a:t>折叠节</a:t>
            </a:r>
            <a:r>
              <a:rPr lang="en-US" altLang="zh-CN"/>
              <a:t>】</a:t>
            </a:r>
          </a:p>
          <a:p>
            <a:pPr marL="1350963">
              <a:buFont typeface="Wingdings" panose="05000000000000000000" pitchFamily="2" charset="2"/>
              <a:buChar char="Ø"/>
            </a:pPr>
            <a:r>
              <a:rPr lang="zh-CN" altLang="en-US"/>
              <a:t>单击节名称旁边的三角形即可折叠本节内的幻灯片。</a:t>
            </a:r>
            <a:endParaRPr lang="en-US" altLang="zh-CN"/>
          </a:p>
          <a:p>
            <a:pPr marL="1350963">
              <a:buFont typeface="Wingdings" panose="05000000000000000000" pitchFamily="2" charset="2"/>
              <a:buChar char="Ø"/>
            </a:pPr>
            <a:r>
              <a:rPr lang="zh-CN" altLang="en-US"/>
              <a:t>节名旁边的数字即为该节中幻灯片的数量。</a:t>
            </a:r>
          </a:p>
          <a:p>
            <a:r>
              <a:rPr lang="en-US" altLang="zh-CN"/>
              <a:t>【</a:t>
            </a:r>
            <a:r>
              <a:rPr lang="zh-CN" altLang="en-US"/>
              <a:t>更改节的顺序</a:t>
            </a:r>
            <a:r>
              <a:rPr lang="en-US" altLang="zh-CN"/>
              <a:t>】</a:t>
            </a:r>
          </a:p>
          <a:p>
            <a:r>
              <a:rPr lang="en-US" altLang="zh-CN"/>
              <a:t>【</a:t>
            </a:r>
            <a:r>
              <a:rPr lang="zh-CN" altLang="en-US"/>
              <a:t>删除节</a:t>
            </a:r>
            <a:r>
              <a:rPr lang="en-US" altLang="zh-CN"/>
              <a:t>】</a:t>
            </a:r>
            <a:endParaRPr lang="zh-CN" altLang="en-US"/>
          </a:p>
        </p:txBody>
      </p:sp>
      <p:sp>
        <p:nvSpPr>
          <p:cNvPr id="4" name="灯片编号占位符 3">
            <a:extLst>
              <a:ext uri="{FF2B5EF4-FFF2-40B4-BE49-F238E27FC236}">
                <a16:creationId xmlns:a16="http://schemas.microsoft.com/office/drawing/2014/main" id="{C1E61282-2FE6-43B7-8FCB-F89E1C4465B3}"/>
              </a:ext>
            </a:extLst>
          </p:cNvPr>
          <p:cNvSpPr>
            <a:spLocks noGrp="1"/>
          </p:cNvSpPr>
          <p:nvPr>
            <p:ph type="sldNum" sz="quarter" idx="10"/>
          </p:nvPr>
        </p:nvSpPr>
        <p:spPr/>
        <p:txBody>
          <a:bodyPr/>
          <a:lstStyle/>
          <a:p>
            <a:pPr>
              <a:defRPr/>
            </a:pPr>
            <a:fld id="{C7E18721-FAE0-41E0-B0FC-8F24E5618138}" type="slidenum">
              <a:rPr lang="zh-CN" altLang="en-US" smtClean="0"/>
              <a:pPr>
                <a:defRPr/>
              </a:pPr>
              <a:t>53</a:t>
            </a:fld>
            <a:endParaRPr lang="en-US" altLang="zh-CN"/>
          </a:p>
        </p:txBody>
      </p:sp>
    </p:spTree>
    <p:extLst>
      <p:ext uri="{BB962C8B-B14F-4D97-AF65-F5344CB8AC3E}">
        <p14:creationId xmlns:p14="http://schemas.microsoft.com/office/powerpoint/2010/main" val="36506647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608B0E7D-64B0-42A1-B738-805E58A50DE5}"/>
              </a:ext>
            </a:extLst>
          </p:cNvPr>
          <p:cNvSpPr>
            <a:spLocks noGrp="1"/>
          </p:cNvSpPr>
          <p:nvPr>
            <p:ph type="title"/>
          </p:nvPr>
        </p:nvSpPr>
        <p:spPr>
          <a:xfrm>
            <a:off x="733646" y="188913"/>
            <a:ext cx="9813852" cy="777875"/>
          </a:xfrm>
        </p:spPr>
        <p:txBody>
          <a:bodyPr/>
          <a:lstStyle/>
          <a:p>
            <a:r>
              <a:rPr lang="en-US" altLang="zh-CN"/>
              <a:t>4.3.2</a:t>
            </a:r>
            <a:r>
              <a:rPr lang="zh-CN" altLang="en-US"/>
              <a:t>幻灯片布局和内容编辑</a:t>
            </a:r>
            <a:br>
              <a:rPr lang="en-US" altLang="zh-CN"/>
            </a:br>
            <a:r>
              <a:rPr lang="en-US" altLang="zh-CN"/>
              <a:t>    ——1.</a:t>
            </a:r>
            <a:r>
              <a:rPr lang="zh-CN" altLang="en-US"/>
              <a:t>幻灯片布局和视图  </a:t>
            </a:r>
            <a:r>
              <a:rPr lang="en-US" altLang="zh-CN"/>
              <a:t>1/2</a:t>
            </a:r>
            <a:endParaRPr lang="zh-CN" altLang="en-US"/>
          </a:p>
        </p:txBody>
      </p:sp>
      <p:sp>
        <p:nvSpPr>
          <p:cNvPr id="9" name="内容占位符 8">
            <a:extLst>
              <a:ext uri="{FF2B5EF4-FFF2-40B4-BE49-F238E27FC236}">
                <a16:creationId xmlns:a16="http://schemas.microsoft.com/office/drawing/2014/main" id="{B338388A-EF67-42B9-BBA0-8487C411818D}"/>
              </a:ext>
            </a:extLst>
          </p:cNvPr>
          <p:cNvSpPr>
            <a:spLocks noGrp="1"/>
          </p:cNvSpPr>
          <p:nvPr>
            <p:ph sz="half" idx="1"/>
          </p:nvPr>
        </p:nvSpPr>
        <p:spPr>
          <a:xfrm>
            <a:off x="733646" y="3010535"/>
            <a:ext cx="5341089" cy="3230543"/>
          </a:xfrm>
        </p:spPr>
        <p:txBody>
          <a:bodyPr/>
          <a:lstStyle/>
          <a:p>
            <a:pPr marL="363538" indent="-363538">
              <a:buFont typeface="Wingdings" pitchFamily="2" charset="2"/>
              <a:buChar char="p"/>
            </a:pPr>
            <a:r>
              <a:rPr lang="en-US" altLang="zh-CN"/>
              <a:t>【</a:t>
            </a:r>
            <a:r>
              <a:rPr lang="zh-CN" altLang="en-US"/>
              <a:t>占位符</a:t>
            </a:r>
            <a:r>
              <a:rPr lang="en-US" altLang="zh-CN"/>
              <a:t>】</a:t>
            </a:r>
            <a:r>
              <a:rPr lang="zh-CN" altLang="en-US"/>
              <a:t>是幻灯片版式上的虚线容器</a:t>
            </a:r>
            <a:r>
              <a:rPr lang="en-US" altLang="zh-CN"/>
              <a:t>, </a:t>
            </a:r>
            <a:r>
              <a:rPr lang="zh-CN" altLang="en-US"/>
              <a:t>容器可以放置标题、正文文本、表格、图表、</a:t>
            </a:r>
            <a:r>
              <a:rPr lang="en-US" altLang="zh-CN"/>
              <a:t>SmartArt </a:t>
            </a:r>
            <a:r>
              <a:rPr lang="zh-CN" altLang="en-US"/>
              <a:t>图形、图片、剪贴画、视频和声音等对象。</a:t>
            </a:r>
            <a:endParaRPr lang="en-US" altLang="zh-CN"/>
          </a:p>
        </p:txBody>
      </p:sp>
      <p:sp>
        <p:nvSpPr>
          <p:cNvPr id="11" name="内容占位符 10">
            <a:extLst>
              <a:ext uri="{FF2B5EF4-FFF2-40B4-BE49-F238E27FC236}">
                <a16:creationId xmlns:a16="http://schemas.microsoft.com/office/drawing/2014/main" id="{AF21BB0F-3755-4656-BBBE-9AC12214B935}"/>
              </a:ext>
            </a:extLst>
          </p:cNvPr>
          <p:cNvSpPr>
            <a:spLocks noGrp="1"/>
          </p:cNvSpPr>
          <p:nvPr>
            <p:ph sz="half" idx="2"/>
          </p:nvPr>
        </p:nvSpPr>
        <p:spPr>
          <a:xfrm>
            <a:off x="6322827" y="3010535"/>
            <a:ext cx="5174514" cy="3230543"/>
          </a:xfrm>
        </p:spPr>
        <p:txBody>
          <a:bodyPr/>
          <a:lstStyle/>
          <a:p>
            <a:pPr marL="363538" indent="-363538">
              <a:buFont typeface="Wingdings" pitchFamily="2" charset="2"/>
              <a:buChar char="p"/>
            </a:pPr>
            <a:r>
              <a:rPr lang="en-US" altLang="zh-CN"/>
              <a:t>【</a:t>
            </a:r>
            <a:r>
              <a:rPr lang="zh-CN" altLang="en-US"/>
              <a:t>幻灯片版式</a:t>
            </a:r>
            <a:r>
              <a:rPr lang="en-US" altLang="zh-CN"/>
              <a:t>】</a:t>
            </a:r>
            <a:r>
              <a:rPr lang="zh-CN" altLang="en-US"/>
              <a:t>包含幻灯片上显示的所有内容的格式、位置和占位符框。幻灯片版式还包含幻灯片的“颜色”、“字体”、“效果”和“背景”</a:t>
            </a:r>
            <a:r>
              <a:rPr lang="en-US" altLang="zh-CN"/>
              <a:t>(</a:t>
            </a:r>
            <a:r>
              <a:rPr lang="zh-CN" altLang="en-US"/>
              <a:t>这</a:t>
            </a:r>
            <a:r>
              <a:rPr lang="en-US" altLang="zh-CN"/>
              <a:t>4</a:t>
            </a:r>
            <a:r>
              <a:rPr lang="zh-CN" altLang="en-US"/>
              <a:t>项统称为主题</a:t>
            </a:r>
            <a:r>
              <a:rPr lang="en-US" altLang="zh-CN"/>
              <a:t>)</a:t>
            </a:r>
            <a:r>
              <a:rPr lang="zh-CN" altLang="en-US"/>
              <a:t>。</a:t>
            </a:r>
          </a:p>
          <a:p>
            <a:r>
              <a:rPr lang="zh-CN" altLang="en-US"/>
              <a:t>     </a:t>
            </a:r>
          </a:p>
        </p:txBody>
      </p:sp>
      <p:sp>
        <p:nvSpPr>
          <p:cNvPr id="4" name="灯片编号占位符 3">
            <a:extLst>
              <a:ext uri="{FF2B5EF4-FFF2-40B4-BE49-F238E27FC236}">
                <a16:creationId xmlns:a16="http://schemas.microsoft.com/office/drawing/2014/main" id="{F66FF6F2-4DDF-4D68-B723-BC63307DC7D6}"/>
              </a:ext>
            </a:extLst>
          </p:cNvPr>
          <p:cNvSpPr>
            <a:spLocks noGrp="1"/>
          </p:cNvSpPr>
          <p:nvPr>
            <p:ph type="sldNum" sz="quarter" idx="10"/>
          </p:nvPr>
        </p:nvSpPr>
        <p:spPr/>
        <p:txBody>
          <a:bodyPr/>
          <a:lstStyle/>
          <a:p>
            <a:fld id="{C7E18721-FAE0-41E0-B0FC-8F24E5618138}" type="slidenum">
              <a:rPr lang="zh-CN" altLang="en-US" smtClean="0"/>
              <a:pPr/>
              <a:t>54</a:t>
            </a:fld>
            <a:endParaRPr lang="en-US" altLang="zh-CN"/>
          </a:p>
        </p:txBody>
      </p:sp>
      <p:sp>
        <p:nvSpPr>
          <p:cNvPr id="12" name="文本框 11">
            <a:extLst>
              <a:ext uri="{FF2B5EF4-FFF2-40B4-BE49-F238E27FC236}">
                <a16:creationId xmlns:a16="http://schemas.microsoft.com/office/drawing/2014/main" id="{F76C79F5-D6E3-4F85-8FDC-CE7569786786}"/>
              </a:ext>
            </a:extLst>
          </p:cNvPr>
          <p:cNvSpPr txBox="1"/>
          <p:nvPr/>
        </p:nvSpPr>
        <p:spPr>
          <a:xfrm>
            <a:off x="686203" y="1625540"/>
            <a:ext cx="10349026" cy="1384995"/>
          </a:xfrm>
          <a:prstGeom prst="rect">
            <a:avLst/>
          </a:prstGeom>
          <a:noFill/>
        </p:spPr>
        <p:txBody>
          <a:bodyPr wrap="square" rtlCol="0">
            <a:spAutoFit/>
          </a:bodyPr>
          <a:lstStyle/>
          <a:p>
            <a:pPr marL="363538" indent="-363538" fontAlgn="base">
              <a:spcBef>
                <a:spcPct val="20000"/>
              </a:spcBef>
              <a:spcAft>
                <a:spcPct val="0"/>
              </a:spcAft>
              <a:buClr>
                <a:schemeClr val="hlink"/>
              </a:buClr>
              <a:buFont typeface="Wingdings" pitchFamily="2" charset="2"/>
              <a:buChar char="p"/>
            </a:pPr>
            <a:r>
              <a:rPr lang="zh-CN" altLang="en-US" sz="2800" b="1"/>
              <a:t>幻灯片的布局是通过版式来实现的。幻灯片是由“对象”组成的，文本、表格、图像、插图、多媒体等对象都是幻灯片重要的组成元素。占位符决定了幻灯片中对象的摆放位置。</a:t>
            </a:r>
          </a:p>
        </p:txBody>
      </p:sp>
    </p:spTree>
    <p:extLst>
      <p:ext uri="{BB962C8B-B14F-4D97-AF65-F5344CB8AC3E}">
        <p14:creationId xmlns:p14="http://schemas.microsoft.com/office/powerpoint/2010/main" val="26773125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1FE622-BBBA-4473-A3E8-42CCFAAAEA08}"/>
              </a:ext>
            </a:extLst>
          </p:cNvPr>
          <p:cNvSpPr>
            <a:spLocks noGrp="1"/>
          </p:cNvSpPr>
          <p:nvPr>
            <p:ph type="title"/>
          </p:nvPr>
        </p:nvSpPr>
        <p:spPr/>
        <p:txBody>
          <a:bodyPr/>
          <a:lstStyle/>
          <a:p>
            <a:r>
              <a:rPr lang="en-US" altLang="zh-CN"/>
              <a:t>1.</a:t>
            </a:r>
            <a:r>
              <a:rPr lang="zh-CN" altLang="en-US"/>
              <a:t>幻灯片布局和视图  </a:t>
            </a:r>
            <a:r>
              <a:rPr lang="en-US" altLang="zh-CN"/>
              <a:t>2/2</a:t>
            </a:r>
            <a:endParaRPr lang="zh-CN" altLang="en-US"/>
          </a:p>
        </p:txBody>
      </p:sp>
      <p:sp>
        <p:nvSpPr>
          <p:cNvPr id="3" name="内容占位符 2">
            <a:extLst>
              <a:ext uri="{FF2B5EF4-FFF2-40B4-BE49-F238E27FC236}">
                <a16:creationId xmlns:a16="http://schemas.microsoft.com/office/drawing/2014/main" id="{77F13455-5305-4C6A-96CD-BBA6E13DD228}"/>
              </a:ext>
            </a:extLst>
          </p:cNvPr>
          <p:cNvSpPr>
            <a:spLocks noGrp="1"/>
          </p:cNvSpPr>
          <p:nvPr>
            <p:ph sz="half" idx="1"/>
          </p:nvPr>
        </p:nvSpPr>
        <p:spPr>
          <a:xfrm>
            <a:off x="609600" y="1233377"/>
            <a:ext cx="5384800" cy="5091223"/>
          </a:xfrm>
        </p:spPr>
        <p:txBody>
          <a:bodyPr/>
          <a:lstStyle/>
          <a:p>
            <a:pPr marL="363538" indent="-363538">
              <a:buFont typeface="Wingdings" pitchFamily="2" charset="2"/>
              <a:buChar char="p"/>
            </a:pPr>
            <a:r>
              <a:rPr lang="en-US" altLang="zh-CN"/>
              <a:t>【</a:t>
            </a:r>
            <a:r>
              <a:rPr lang="zh-CN" altLang="en-US"/>
              <a:t>幻灯片版式的应用</a:t>
            </a:r>
            <a:r>
              <a:rPr lang="en-US" altLang="zh-CN"/>
              <a:t>】 </a:t>
            </a:r>
          </a:p>
          <a:p>
            <a:pPr marL="800100" indent="-457200">
              <a:buFont typeface="Wingdings" panose="05000000000000000000" pitchFamily="2" charset="2"/>
              <a:buChar char="Ø"/>
            </a:pPr>
            <a:r>
              <a:rPr lang="zh-CN" altLang="en-US"/>
              <a:t>应用版式和更换版式</a:t>
            </a:r>
          </a:p>
          <a:p>
            <a:pPr marL="800100" indent="-457200">
              <a:buFont typeface="Wingdings" panose="05000000000000000000" pitchFamily="2" charset="2"/>
              <a:buChar char="Ø"/>
            </a:pPr>
            <a:r>
              <a:rPr lang="zh-CN" altLang="en-US"/>
              <a:t>内置幻灯片版式可以在幻灯片母版中被修改。在母版中更改版式之后在普通视图下添加的新幻灯片都将基于新版式。</a:t>
            </a:r>
          </a:p>
          <a:p>
            <a:pPr marL="800100" indent="-457200">
              <a:buFont typeface="Wingdings" panose="05000000000000000000" pitchFamily="2" charset="2"/>
              <a:buChar char="Ø"/>
            </a:pPr>
            <a:r>
              <a:rPr lang="en-US" altLang="zh-CN"/>
              <a:t>【</a:t>
            </a:r>
            <a:r>
              <a:rPr lang="zh-CN" altLang="en-US"/>
              <a:t>开始</a:t>
            </a:r>
            <a:r>
              <a:rPr lang="en-US" altLang="zh-CN"/>
              <a:t>】</a:t>
            </a:r>
            <a:r>
              <a:rPr lang="zh-CN" altLang="en-US"/>
              <a:t>选项卡→“重置”按钮可以还原版式。</a:t>
            </a:r>
          </a:p>
          <a:p>
            <a:endParaRPr lang="zh-CN" altLang="en-US"/>
          </a:p>
        </p:txBody>
      </p:sp>
      <p:sp>
        <p:nvSpPr>
          <p:cNvPr id="4" name="内容占位符 3">
            <a:extLst>
              <a:ext uri="{FF2B5EF4-FFF2-40B4-BE49-F238E27FC236}">
                <a16:creationId xmlns:a16="http://schemas.microsoft.com/office/drawing/2014/main" id="{B6E46A8B-ED36-4250-BAC8-299B6980804C}"/>
              </a:ext>
            </a:extLst>
          </p:cNvPr>
          <p:cNvSpPr>
            <a:spLocks noGrp="1"/>
          </p:cNvSpPr>
          <p:nvPr>
            <p:ph sz="half" idx="2"/>
          </p:nvPr>
        </p:nvSpPr>
        <p:spPr>
          <a:xfrm>
            <a:off x="6197600" y="1233377"/>
            <a:ext cx="5384800" cy="5091223"/>
          </a:xfrm>
        </p:spPr>
        <p:txBody>
          <a:bodyPr/>
          <a:lstStyle/>
          <a:p>
            <a:pPr marL="363538" indent="-363538">
              <a:buFont typeface="Wingdings" pitchFamily="2" charset="2"/>
              <a:buChar char="p"/>
            </a:pPr>
            <a:r>
              <a:rPr lang="en-US" altLang="zh-CN"/>
              <a:t>【</a:t>
            </a:r>
            <a:r>
              <a:rPr lang="zh-CN" altLang="en-US"/>
              <a:t>演示文稿视图</a:t>
            </a:r>
            <a:r>
              <a:rPr lang="en-US" altLang="zh-CN"/>
              <a:t>】</a:t>
            </a:r>
          </a:p>
          <a:p>
            <a:pPr marL="1350963" indent="-457200">
              <a:buFont typeface="Arial" panose="020B0604020202020204" pitchFamily="34" charset="0"/>
              <a:buChar char="•"/>
            </a:pPr>
            <a:r>
              <a:rPr lang="zh-CN" altLang="en-US"/>
              <a:t>普通视图</a:t>
            </a:r>
            <a:endParaRPr lang="en-US" altLang="zh-CN"/>
          </a:p>
          <a:p>
            <a:pPr marL="1350963" indent="-457200">
              <a:buFont typeface="Arial" panose="020B0604020202020204" pitchFamily="34" charset="0"/>
              <a:buChar char="•"/>
            </a:pPr>
            <a:r>
              <a:rPr lang="zh-CN" altLang="en-US"/>
              <a:t>大纲视图</a:t>
            </a:r>
            <a:endParaRPr lang="en-US" altLang="zh-CN"/>
          </a:p>
          <a:p>
            <a:pPr marL="1350963" indent="-457200">
              <a:buFont typeface="Arial" panose="020B0604020202020204" pitchFamily="34" charset="0"/>
              <a:buChar char="•"/>
            </a:pPr>
            <a:r>
              <a:rPr lang="zh-CN" altLang="en-US"/>
              <a:t>幻灯片浏览视图、</a:t>
            </a:r>
            <a:endParaRPr lang="en-US" altLang="zh-CN"/>
          </a:p>
          <a:p>
            <a:pPr marL="1350963" indent="-457200">
              <a:buFont typeface="Arial" panose="020B0604020202020204" pitchFamily="34" charset="0"/>
              <a:buChar char="•"/>
            </a:pPr>
            <a:r>
              <a:rPr lang="zh-CN" altLang="en-US"/>
              <a:t>备注页视图</a:t>
            </a:r>
            <a:endParaRPr lang="en-US" altLang="zh-CN"/>
          </a:p>
          <a:p>
            <a:pPr marL="1350963" indent="-457200">
              <a:buFont typeface="Arial" panose="020B0604020202020204" pitchFamily="34" charset="0"/>
              <a:buChar char="•"/>
            </a:pPr>
            <a:r>
              <a:rPr lang="zh-CN" altLang="en-US"/>
              <a:t>阅读视图</a:t>
            </a:r>
          </a:p>
          <a:p>
            <a:pPr marL="800100" indent="-457200">
              <a:buFont typeface="Wingdings" panose="05000000000000000000" pitchFamily="2" charset="2"/>
              <a:buChar char="Ø"/>
            </a:pPr>
            <a:r>
              <a:rPr lang="zh-CN" altLang="en-US"/>
              <a:t>将鼠标移动到“视图”选项卡的不同视图图标上查看功能说明。</a:t>
            </a:r>
          </a:p>
        </p:txBody>
      </p:sp>
      <p:sp>
        <p:nvSpPr>
          <p:cNvPr id="5" name="灯片编号占位符 4">
            <a:extLst>
              <a:ext uri="{FF2B5EF4-FFF2-40B4-BE49-F238E27FC236}">
                <a16:creationId xmlns:a16="http://schemas.microsoft.com/office/drawing/2014/main" id="{3EF1A880-59B3-450E-B38A-662CE919CF0D}"/>
              </a:ext>
            </a:extLst>
          </p:cNvPr>
          <p:cNvSpPr>
            <a:spLocks noGrp="1"/>
          </p:cNvSpPr>
          <p:nvPr>
            <p:ph type="sldNum" sz="quarter" idx="10"/>
          </p:nvPr>
        </p:nvSpPr>
        <p:spPr/>
        <p:txBody>
          <a:bodyPr/>
          <a:lstStyle/>
          <a:p>
            <a:pPr>
              <a:defRPr/>
            </a:pPr>
            <a:fld id="{493F7D88-CE4A-4E9F-9DCB-4DDBE1257CCA}" type="slidenum">
              <a:rPr lang="zh-CN" altLang="en-US" smtClean="0"/>
              <a:pPr>
                <a:defRPr/>
              </a:pPr>
              <a:t>55</a:t>
            </a:fld>
            <a:endParaRPr lang="en-US" altLang="zh-CN"/>
          </a:p>
        </p:txBody>
      </p:sp>
    </p:spTree>
    <p:extLst>
      <p:ext uri="{BB962C8B-B14F-4D97-AF65-F5344CB8AC3E}">
        <p14:creationId xmlns:p14="http://schemas.microsoft.com/office/powerpoint/2010/main" val="14333046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608B0E7D-64B0-42A1-B738-805E58A50DE5}"/>
              </a:ext>
            </a:extLst>
          </p:cNvPr>
          <p:cNvSpPr>
            <a:spLocks noGrp="1"/>
          </p:cNvSpPr>
          <p:nvPr>
            <p:ph type="title"/>
          </p:nvPr>
        </p:nvSpPr>
        <p:spPr/>
        <p:txBody>
          <a:bodyPr/>
          <a:lstStyle/>
          <a:p>
            <a:r>
              <a:rPr lang="en-US" altLang="zh-CN"/>
              <a:t>2.</a:t>
            </a:r>
            <a:r>
              <a:rPr lang="zh-CN" altLang="en-US"/>
              <a:t>幻灯片内容编辑 </a:t>
            </a:r>
            <a:r>
              <a:rPr lang="en-US" altLang="zh-CN"/>
              <a:t>1/2</a:t>
            </a:r>
            <a:endParaRPr lang="zh-CN" altLang="en-US"/>
          </a:p>
        </p:txBody>
      </p:sp>
      <p:sp>
        <p:nvSpPr>
          <p:cNvPr id="9" name="内容占位符 8">
            <a:extLst>
              <a:ext uri="{FF2B5EF4-FFF2-40B4-BE49-F238E27FC236}">
                <a16:creationId xmlns:a16="http://schemas.microsoft.com/office/drawing/2014/main" id="{B338388A-EF67-42B9-BBA0-8487C411818D}"/>
              </a:ext>
            </a:extLst>
          </p:cNvPr>
          <p:cNvSpPr>
            <a:spLocks noGrp="1"/>
          </p:cNvSpPr>
          <p:nvPr>
            <p:ph idx="1"/>
          </p:nvPr>
        </p:nvSpPr>
        <p:spPr/>
        <p:txBody>
          <a:bodyPr>
            <a:noAutofit/>
          </a:bodyPr>
          <a:lstStyle/>
          <a:p>
            <a:r>
              <a:rPr lang="zh-CN" altLang="en-US"/>
              <a:t>在幻灯片中添加文本和设置文本格式详细操作可借鉴在</a:t>
            </a:r>
            <a:r>
              <a:rPr lang="en-US" altLang="zh-CN"/>
              <a:t>Word</a:t>
            </a:r>
            <a:r>
              <a:rPr lang="zh-CN" altLang="en-US"/>
              <a:t>中的文本输入及相应操作方式。</a:t>
            </a:r>
            <a:endParaRPr lang="en-US" altLang="zh-CN"/>
          </a:p>
          <a:p>
            <a:r>
              <a:rPr lang="zh-CN" altLang="en-US"/>
              <a:t>每个内置主题包括了配色方案、背景、字体样式和占位符的放置，使用主题可以轻松快速地使演示文稿获得统一的美化外观。 </a:t>
            </a:r>
          </a:p>
          <a:p>
            <a:pPr>
              <a:buFont typeface="Wingdings" panose="05000000000000000000" pitchFamily="2" charset="2"/>
              <a:buChar char="Ø"/>
            </a:pPr>
            <a:endParaRPr lang="zh-CN" altLang="en-US"/>
          </a:p>
        </p:txBody>
      </p:sp>
      <p:sp>
        <p:nvSpPr>
          <p:cNvPr id="4" name="灯片编号占位符 3">
            <a:extLst>
              <a:ext uri="{FF2B5EF4-FFF2-40B4-BE49-F238E27FC236}">
                <a16:creationId xmlns:a16="http://schemas.microsoft.com/office/drawing/2014/main" id="{F66FF6F2-4DDF-4D68-B723-BC63307DC7D6}"/>
              </a:ext>
            </a:extLst>
          </p:cNvPr>
          <p:cNvSpPr>
            <a:spLocks noGrp="1"/>
          </p:cNvSpPr>
          <p:nvPr>
            <p:ph type="sldNum" sz="quarter" idx="10"/>
          </p:nvPr>
        </p:nvSpPr>
        <p:spPr/>
        <p:txBody>
          <a:bodyPr/>
          <a:lstStyle/>
          <a:p>
            <a:fld id="{C7E18721-FAE0-41E0-B0FC-8F24E5618138}" type="slidenum">
              <a:rPr lang="zh-CN" altLang="en-US" smtClean="0"/>
              <a:pPr/>
              <a:t>56</a:t>
            </a:fld>
            <a:endParaRPr lang="en-US" altLang="zh-CN"/>
          </a:p>
        </p:txBody>
      </p:sp>
    </p:spTree>
    <p:extLst>
      <p:ext uri="{BB962C8B-B14F-4D97-AF65-F5344CB8AC3E}">
        <p14:creationId xmlns:p14="http://schemas.microsoft.com/office/powerpoint/2010/main" val="36079901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608B0E7D-64B0-42A1-B738-805E58A50DE5}"/>
              </a:ext>
            </a:extLst>
          </p:cNvPr>
          <p:cNvSpPr>
            <a:spLocks noGrp="1"/>
          </p:cNvSpPr>
          <p:nvPr>
            <p:ph type="title"/>
          </p:nvPr>
        </p:nvSpPr>
        <p:spPr/>
        <p:txBody>
          <a:bodyPr/>
          <a:lstStyle/>
          <a:p>
            <a:r>
              <a:rPr lang="en-US" altLang="zh-CN"/>
              <a:t>2.</a:t>
            </a:r>
            <a:r>
              <a:rPr lang="zh-CN" altLang="en-US"/>
              <a:t>幻灯片内容编辑 </a:t>
            </a:r>
            <a:r>
              <a:rPr lang="en-US" altLang="zh-CN"/>
              <a:t>2/2</a:t>
            </a:r>
            <a:endParaRPr lang="zh-CN" altLang="en-US"/>
          </a:p>
        </p:txBody>
      </p:sp>
      <p:sp>
        <p:nvSpPr>
          <p:cNvPr id="9" name="内容占位符 8">
            <a:extLst>
              <a:ext uri="{FF2B5EF4-FFF2-40B4-BE49-F238E27FC236}">
                <a16:creationId xmlns:a16="http://schemas.microsoft.com/office/drawing/2014/main" id="{B338388A-EF67-42B9-BBA0-8487C411818D}"/>
              </a:ext>
            </a:extLst>
          </p:cNvPr>
          <p:cNvSpPr>
            <a:spLocks noGrp="1"/>
          </p:cNvSpPr>
          <p:nvPr>
            <p:ph sz="half" idx="1"/>
          </p:nvPr>
        </p:nvSpPr>
        <p:spPr>
          <a:xfrm>
            <a:off x="620617" y="2003182"/>
            <a:ext cx="5384800" cy="3621518"/>
          </a:xfrm>
        </p:spPr>
        <p:txBody>
          <a:bodyPr>
            <a:normAutofit/>
          </a:bodyPr>
          <a:lstStyle/>
          <a:p>
            <a:pPr>
              <a:buFont typeface="Wingdings" panose="05000000000000000000" pitchFamily="2" charset="2"/>
              <a:buChar char="Ø"/>
            </a:pPr>
            <a:r>
              <a:rPr lang="en-US" altLang="zh-CN"/>
              <a:t>【</a:t>
            </a:r>
            <a:r>
              <a:rPr lang="zh-CN" altLang="en-US"/>
              <a:t>相册</a:t>
            </a:r>
            <a:r>
              <a:rPr lang="en-US" altLang="zh-CN"/>
              <a:t>】</a:t>
            </a:r>
          </a:p>
          <a:p>
            <a:pPr>
              <a:buFont typeface="Wingdings" panose="05000000000000000000" pitchFamily="2" charset="2"/>
              <a:buChar char="Ø"/>
            </a:pPr>
            <a:r>
              <a:rPr lang="en-US" altLang="zh-CN"/>
              <a:t>【</a:t>
            </a:r>
            <a:r>
              <a:rPr lang="zh-CN" altLang="en-US"/>
              <a:t>图片</a:t>
            </a:r>
            <a:r>
              <a:rPr lang="en-US" altLang="zh-CN"/>
              <a:t>】 </a:t>
            </a:r>
          </a:p>
          <a:p>
            <a:pPr>
              <a:buFont typeface="Wingdings" panose="05000000000000000000" pitchFamily="2" charset="2"/>
              <a:buChar char="Ø"/>
            </a:pPr>
            <a:r>
              <a:rPr lang="en-US" altLang="zh-CN"/>
              <a:t>【</a:t>
            </a:r>
            <a:r>
              <a:rPr lang="zh-CN" altLang="en-US"/>
              <a:t>屏幕截图</a:t>
            </a:r>
            <a:r>
              <a:rPr lang="en-US" altLang="zh-CN"/>
              <a:t>】</a:t>
            </a:r>
          </a:p>
          <a:p>
            <a:pPr>
              <a:buFont typeface="Wingdings" panose="05000000000000000000" pitchFamily="2" charset="2"/>
              <a:buChar char="Ø"/>
            </a:pPr>
            <a:r>
              <a:rPr lang="en-US" altLang="zh-CN"/>
              <a:t>【</a:t>
            </a:r>
            <a:r>
              <a:rPr lang="zh-CN" altLang="en-US"/>
              <a:t>形状</a:t>
            </a:r>
            <a:r>
              <a:rPr lang="en-US" altLang="zh-CN"/>
              <a:t>】</a:t>
            </a:r>
          </a:p>
          <a:p>
            <a:pPr marL="800100" indent="-457200">
              <a:buFont typeface="Wingdings" panose="05000000000000000000" pitchFamily="2" charset="2"/>
              <a:buChar char="Ø"/>
            </a:pPr>
            <a:r>
              <a:rPr lang="en-US" altLang="zh-CN"/>
              <a:t>【 SmartArt 】</a:t>
            </a:r>
          </a:p>
          <a:p>
            <a:pPr marL="989013" indent="-361950">
              <a:buFont typeface="Arial" panose="020B0604020202020204" pitchFamily="34" charset="0"/>
              <a:buChar char="•"/>
            </a:pPr>
            <a:r>
              <a:rPr lang="zh-CN" altLang="en-US"/>
              <a:t>插入</a:t>
            </a:r>
            <a:r>
              <a:rPr lang="en-US" altLang="zh-CN"/>
              <a:t>SmartArt</a:t>
            </a:r>
          </a:p>
          <a:p>
            <a:pPr marL="989013" indent="-361950">
              <a:buFont typeface="Arial" panose="020B0604020202020204" pitchFamily="34" charset="0"/>
              <a:buChar char="•"/>
            </a:pPr>
            <a:r>
              <a:rPr lang="zh-CN" altLang="en-US"/>
              <a:t>将文字转换为</a:t>
            </a:r>
            <a:r>
              <a:rPr lang="en-US" altLang="zh-CN"/>
              <a:t>SmartArt</a:t>
            </a:r>
            <a:endParaRPr lang="zh-CN" altLang="en-US"/>
          </a:p>
          <a:p>
            <a:pPr>
              <a:buFont typeface="Wingdings" panose="05000000000000000000" pitchFamily="2" charset="2"/>
              <a:buChar char="Ø"/>
            </a:pPr>
            <a:endParaRPr lang="en-US" altLang="zh-CN"/>
          </a:p>
          <a:p>
            <a:endParaRPr lang="zh-CN" altLang="en-US"/>
          </a:p>
        </p:txBody>
      </p:sp>
      <p:sp>
        <p:nvSpPr>
          <p:cNvPr id="2" name="内容占位符 1">
            <a:extLst>
              <a:ext uri="{FF2B5EF4-FFF2-40B4-BE49-F238E27FC236}">
                <a16:creationId xmlns:a16="http://schemas.microsoft.com/office/drawing/2014/main" id="{DC1A99A9-BA05-474A-B0AA-D7B0A8C43BCA}"/>
              </a:ext>
            </a:extLst>
          </p:cNvPr>
          <p:cNvSpPr>
            <a:spLocks noGrp="1"/>
          </p:cNvSpPr>
          <p:nvPr>
            <p:ph sz="half" idx="2"/>
          </p:nvPr>
        </p:nvSpPr>
        <p:spPr>
          <a:xfrm>
            <a:off x="6285735" y="2003182"/>
            <a:ext cx="5384800" cy="3635076"/>
          </a:xfrm>
        </p:spPr>
        <p:txBody>
          <a:bodyPr/>
          <a:lstStyle/>
          <a:p>
            <a:pPr marL="800100" indent="-457200">
              <a:buFont typeface="Wingdings" panose="05000000000000000000" pitchFamily="2" charset="2"/>
              <a:buChar char="Ø"/>
            </a:pPr>
            <a:r>
              <a:rPr lang="en-US" altLang="zh-CN"/>
              <a:t>【</a:t>
            </a:r>
            <a:r>
              <a:rPr lang="zh-CN" altLang="en-US"/>
              <a:t>图表</a:t>
            </a:r>
            <a:r>
              <a:rPr lang="en-US" altLang="zh-CN"/>
              <a:t>】</a:t>
            </a:r>
          </a:p>
          <a:p>
            <a:pPr marL="800100" indent="-457200">
              <a:buFont typeface="Wingdings" panose="05000000000000000000" pitchFamily="2" charset="2"/>
              <a:buChar char="Ø"/>
            </a:pPr>
            <a:r>
              <a:rPr lang="en-US" altLang="zh-CN"/>
              <a:t>【</a:t>
            </a:r>
            <a:r>
              <a:rPr lang="zh-CN" altLang="en-US"/>
              <a:t>表格</a:t>
            </a:r>
            <a:r>
              <a:rPr lang="en-US" altLang="zh-CN"/>
              <a:t>】</a:t>
            </a:r>
          </a:p>
          <a:p>
            <a:pPr marL="800100" indent="-457200">
              <a:buFont typeface="Wingdings" panose="05000000000000000000" pitchFamily="2" charset="2"/>
              <a:buChar char="Ø"/>
            </a:pPr>
            <a:r>
              <a:rPr lang="en-US" altLang="zh-CN"/>
              <a:t>【</a:t>
            </a:r>
            <a:r>
              <a:rPr lang="zh-CN" altLang="en-US"/>
              <a:t>页眉页脚</a:t>
            </a:r>
            <a:r>
              <a:rPr lang="en-US" altLang="zh-CN"/>
              <a:t>】</a:t>
            </a:r>
          </a:p>
          <a:p>
            <a:pPr marL="800100" indent="-457200">
              <a:buFont typeface="Wingdings" panose="05000000000000000000" pitchFamily="2" charset="2"/>
              <a:buChar char="Ø"/>
            </a:pPr>
            <a:r>
              <a:rPr lang="en-US" altLang="zh-CN"/>
              <a:t>【</a:t>
            </a:r>
            <a:r>
              <a:rPr lang="zh-CN" altLang="en-US"/>
              <a:t>幻灯片编号</a:t>
            </a:r>
            <a:r>
              <a:rPr lang="en-US" altLang="zh-CN"/>
              <a:t>】</a:t>
            </a:r>
          </a:p>
          <a:p>
            <a:endParaRPr lang="zh-CN" altLang="en-US"/>
          </a:p>
        </p:txBody>
      </p:sp>
      <p:sp>
        <p:nvSpPr>
          <p:cNvPr id="4" name="灯片编号占位符 3">
            <a:extLst>
              <a:ext uri="{FF2B5EF4-FFF2-40B4-BE49-F238E27FC236}">
                <a16:creationId xmlns:a16="http://schemas.microsoft.com/office/drawing/2014/main" id="{F66FF6F2-4DDF-4D68-B723-BC63307DC7D6}"/>
              </a:ext>
            </a:extLst>
          </p:cNvPr>
          <p:cNvSpPr>
            <a:spLocks noGrp="1"/>
          </p:cNvSpPr>
          <p:nvPr>
            <p:ph type="sldNum" sz="quarter" idx="10"/>
          </p:nvPr>
        </p:nvSpPr>
        <p:spPr/>
        <p:txBody>
          <a:bodyPr/>
          <a:lstStyle/>
          <a:p>
            <a:fld id="{C7E18721-FAE0-41E0-B0FC-8F24E5618138}" type="slidenum">
              <a:rPr lang="zh-CN" altLang="en-US" smtClean="0"/>
              <a:pPr/>
              <a:t>57</a:t>
            </a:fld>
            <a:endParaRPr lang="en-US" altLang="zh-CN"/>
          </a:p>
        </p:txBody>
      </p:sp>
      <p:sp>
        <p:nvSpPr>
          <p:cNvPr id="3" name="文本框 2">
            <a:extLst>
              <a:ext uri="{FF2B5EF4-FFF2-40B4-BE49-F238E27FC236}">
                <a16:creationId xmlns:a16="http://schemas.microsoft.com/office/drawing/2014/main" id="{0F5604CB-E75F-470F-8429-0FFCCED5E23F}"/>
              </a:ext>
            </a:extLst>
          </p:cNvPr>
          <p:cNvSpPr txBox="1"/>
          <p:nvPr/>
        </p:nvSpPr>
        <p:spPr>
          <a:xfrm>
            <a:off x="620617" y="1233300"/>
            <a:ext cx="11134381" cy="523220"/>
          </a:xfrm>
          <a:prstGeom prst="rect">
            <a:avLst/>
          </a:prstGeom>
          <a:noFill/>
        </p:spPr>
        <p:txBody>
          <a:bodyPr wrap="square" rtlCol="0">
            <a:spAutoFit/>
          </a:bodyPr>
          <a:lstStyle/>
          <a:p>
            <a:pPr marL="363538" lvl="0" indent="-363538" fontAlgn="base">
              <a:spcBef>
                <a:spcPct val="20000"/>
              </a:spcBef>
              <a:spcAft>
                <a:spcPct val="0"/>
              </a:spcAft>
              <a:buClr>
                <a:schemeClr val="hlink"/>
              </a:buClr>
              <a:buFont typeface="Wingdings" pitchFamily="2" charset="2"/>
              <a:buChar char="p"/>
            </a:pPr>
            <a:r>
              <a:rPr lang="en-US" altLang="zh-CN" sz="2800" b="1"/>
              <a:t>【</a:t>
            </a:r>
            <a:r>
              <a:rPr lang="zh-CN" altLang="en-US" sz="2800" b="1"/>
              <a:t>插入</a:t>
            </a:r>
            <a:r>
              <a:rPr lang="en-US" altLang="zh-CN" sz="2800" b="1"/>
              <a:t>】</a:t>
            </a:r>
            <a:r>
              <a:rPr lang="zh-CN" altLang="en-US" sz="2800" b="1"/>
              <a:t>选项卡中提供了添加图像、插图和页眉页脚等功能。</a:t>
            </a:r>
          </a:p>
        </p:txBody>
      </p:sp>
    </p:spTree>
    <p:extLst>
      <p:ext uri="{BB962C8B-B14F-4D97-AF65-F5344CB8AC3E}">
        <p14:creationId xmlns:p14="http://schemas.microsoft.com/office/powerpoint/2010/main" val="31033078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4.3.3</a:t>
            </a:r>
            <a:r>
              <a:rPr lang="zh-CN" altLang="en-US"/>
              <a:t>视觉美化的渠道</a:t>
            </a:r>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p:txBody>
          <a:bodyPr>
            <a:noAutofit/>
          </a:bodyPr>
          <a:lstStyle/>
          <a:p>
            <a:pPr marL="363538" indent="-363538">
              <a:lnSpc>
                <a:spcPct val="150000"/>
              </a:lnSpc>
            </a:pPr>
            <a:r>
              <a:rPr lang="en-US" altLang="zh-CN"/>
              <a:t>PowerPoint 2016</a:t>
            </a:r>
            <a:r>
              <a:rPr lang="zh-CN" altLang="en-US"/>
              <a:t>可以通过演示文稿的外观设计使各个幻灯片具有统一或独特的外观。外观设计的方法主要包括：</a:t>
            </a:r>
            <a:endParaRPr lang="en-US" altLang="zh-CN"/>
          </a:p>
          <a:p>
            <a:pPr>
              <a:lnSpc>
                <a:spcPct val="150000"/>
              </a:lnSpc>
              <a:buFont typeface="Wingdings" panose="05000000000000000000" pitchFamily="2" charset="2"/>
              <a:buChar char="Ø"/>
            </a:pPr>
            <a:r>
              <a:rPr lang="zh-CN" altLang="en-US" sz="3200"/>
              <a:t>应用主题（包括内置主题和外部主题）</a:t>
            </a:r>
            <a:endParaRPr lang="en-US" altLang="zh-CN" sz="3200"/>
          </a:p>
          <a:p>
            <a:pPr>
              <a:lnSpc>
                <a:spcPct val="150000"/>
              </a:lnSpc>
              <a:buFont typeface="Wingdings" panose="05000000000000000000" pitchFamily="2" charset="2"/>
              <a:buChar char="Ø"/>
            </a:pPr>
            <a:r>
              <a:rPr lang="zh-CN" altLang="en-US" sz="3200"/>
              <a:t>设计幻灯片母版。</a:t>
            </a:r>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58</a:t>
            </a:fld>
            <a:endParaRPr lang="en-US" altLang="zh-CN"/>
          </a:p>
        </p:txBody>
      </p:sp>
    </p:spTree>
    <p:extLst>
      <p:ext uri="{BB962C8B-B14F-4D97-AF65-F5344CB8AC3E}">
        <p14:creationId xmlns:p14="http://schemas.microsoft.com/office/powerpoint/2010/main" val="11205898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1.PowerPoint 2016</a:t>
            </a:r>
            <a:r>
              <a:rPr lang="zh-CN" altLang="en-US"/>
              <a:t>的母版  </a:t>
            </a:r>
            <a:r>
              <a:rPr lang="en-US" altLang="zh-CN"/>
              <a:t>1/4</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p:txBody>
          <a:bodyPr>
            <a:noAutofit/>
          </a:bodyPr>
          <a:lstStyle/>
          <a:p>
            <a:pPr marL="363538" indent="-363538"/>
            <a:r>
              <a:rPr lang="zh-CN" altLang="en-US"/>
              <a:t>（</a:t>
            </a:r>
            <a:r>
              <a:rPr lang="en-US" altLang="zh-CN"/>
              <a:t>1</a:t>
            </a:r>
            <a:r>
              <a:rPr lang="zh-CN" altLang="en-US"/>
              <a:t>）在</a:t>
            </a:r>
            <a:r>
              <a:rPr lang="en-US" altLang="zh-CN"/>
              <a:t>PowerPoint 2016</a:t>
            </a:r>
            <a:r>
              <a:rPr lang="zh-CN" altLang="en-US"/>
              <a:t>中有</a:t>
            </a:r>
            <a:r>
              <a:rPr lang="en-US" altLang="zh-CN"/>
              <a:t>3</a:t>
            </a:r>
            <a:r>
              <a:rPr lang="zh-CN" altLang="en-US"/>
              <a:t>种母版，分别是幻灯片母版、讲义母版和备注母版。</a:t>
            </a:r>
            <a:endParaRPr lang="en-US" altLang="zh-CN"/>
          </a:p>
          <a:p>
            <a:endParaRPr lang="zh-CN" altLang="en-US"/>
          </a:p>
          <a:p>
            <a:pPr>
              <a:buFont typeface="Wingdings" panose="05000000000000000000" pitchFamily="2" charset="2"/>
              <a:buChar char="Ø"/>
            </a:pPr>
            <a:r>
              <a:rPr lang="en-US" altLang="zh-CN"/>
              <a:t>【</a:t>
            </a:r>
            <a:r>
              <a:rPr lang="zh-CN" altLang="en-US"/>
              <a:t>幻灯片母版</a:t>
            </a:r>
            <a:r>
              <a:rPr lang="en-US" altLang="zh-CN"/>
              <a:t>】</a:t>
            </a:r>
            <a:r>
              <a:rPr lang="zh-CN" altLang="en-US"/>
              <a:t>是</a:t>
            </a:r>
            <a:r>
              <a:rPr lang="en-US" altLang="zh-CN"/>
              <a:t>PowerPoint 2016</a:t>
            </a:r>
            <a:r>
              <a:rPr lang="zh-CN" altLang="en-US"/>
              <a:t>模板的一个部分，用于设置幻灯片的样式，包括标题和正文等文本的格式、占位符的大小和位置、项目符号和编号样式、背景设计和配色方案等。</a:t>
            </a:r>
          </a:p>
          <a:p>
            <a:pPr>
              <a:buFont typeface="Wingdings" panose="05000000000000000000" pitchFamily="2" charset="2"/>
              <a:buChar char="Ø"/>
            </a:pPr>
            <a:r>
              <a:rPr lang="en-US" altLang="zh-CN"/>
              <a:t>【</a:t>
            </a:r>
            <a:r>
              <a:rPr lang="zh-CN" altLang="en-US"/>
              <a:t>讲义母版</a:t>
            </a:r>
            <a:r>
              <a:rPr lang="en-US" altLang="zh-CN"/>
              <a:t>】</a:t>
            </a:r>
            <a:r>
              <a:rPr lang="zh-CN" altLang="en-US"/>
              <a:t>用于更改讲义的打印设计和版式。通过讲义母版，在讲义中设置页眉页脚，控制讲义的打印方式。</a:t>
            </a:r>
          </a:p>
          <a:p>
            <a:pPr>
              <a:buFont typeface="Wingdings" panose="05000000000000000000" pitchFamily="2" charset="2"/>
              <a:buChar char="Ø"/>
            </a:pPr>
            <a:r>
              <a:rPr lang="en-US" altLang="zh-CN"/>
              <a:t>【</a:t>
            </a:r>
            <a:r>
              <a:rPr lang="zh-CN" altLang="en-US"/>
              <a:t>备注母版</a:t>
            </a:r>
            <a:r>
              <a:rPr lang="en-US" altLang="zh-CN"/>
              <a:t>】</a:t>
            </a:r>
            <a:r>
              <a:rPr lang="zh-CN" altLang="en-US"/>
              <a:t>主要用于控制备注页的版式和备注文字的格式。</a:t>
            </a:r>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E18721-FAE0-41E0-B0FC-8F24E5618138}" type="slidenum">
              <a:rPr kumimoji="0" lang="zh-CN" altLang="en-US" sz="2400" b="0" i="0" u="none" strike="noStrike" kern="1200" cap="none" spc="0" normalizeH="0" baseline="0" noProof="0" smtClean="0">
                <a:ln>
                  <a:noFill/>
                </a:ln>
                <a:solidFill>
                  <a:prstClr val="white"/>
                </a:solidFill>
                <a:effectLst/>
                <a:uLnTx/>
                <a:uFillTx/>
                <a:latin typeface="Arial" charset="0"/>
                <a:ea typeface="宋体"/>
                <a:cs typeface="+mn-cs"/>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en-US" altLang="zh-CN" sz="2400" b="0" i="0" u="none" strike="noStrike" kern="1200" cap="none" spc="0" normalizeH="0" baseline="0" noProof="0">
              <a:ln>
                <a:noFill/>
              </a:ln>
              <a:solidFill>
                <a:prstClr val="white"/>
              </a:solidFill>
              <a:effectLst/>
              <a:uLnTx/>
              <a:uFillTx/>
              <a:latin typeface="Arial" charset="0"/>
              <a:ea typeface="宋体"/>
              <a:cs typeface="+mn-cs"/>
            </a:endParaRPr>
          </a:p>
        </p:txBody>
      </p:sp>
    </p:spTree>
    <p:extLst>
      <p:ext uri="{BB962C8B-B14F-4D97-AF65-F5344CB8AC3E}">
        <p14:creationId xmlns:p14="http://schemas.microsoft.com/office/powerpoint/2010/main" val="24361443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4.</a:t>
            </a:r>
            <a:r>
              <a:rPr lang="zh-CN" altLang="en-US" dirty="0">
                <a:solidFill>
                  <a:schemeClr val="tx1"/>
                </a:solidFill>
                <a:latin typeface="宋体" panose="02010600030101010101" pitchFamily="2" charset="-122"/>
              </a:rPr>
              <a:t>1.2 </a:t>
            </a:r>
            <a:r>
              <a:rPr lang="en-US" altLang="zh-CN" dirty="0">
                <a:solidFill>
                  <a:schemeClr val="tx1"/>
                </a:solidFill>
                <a:latin typeface="宋体" panose="02010600030101010101" pitchFamily="2" charset="-122"/>
              </a:rPr>
              <a:t>word</a:t>
            </a:r>
            <a:r>
              <a:rPr lang="zh-CN" altLang="en-US" dirty="0">
                <a:solidFill>
                  <a:schemeClr val="tx1"/>
                </a:solidFill>
                <a:latin typeface="宋体" panose="02010600030101010101" pitchFamily="2" charset="-122"/>
              </a:rPr>
              <a:t>的启动和退出</a:t>
            </a: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1107000" y="1336009"/>
            <a:ext cx="9413516"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zh-CN" altLang="en-US" sz="3600" dirty="0">
                <a:latin typeface="宋体" panose="02010600030101010101" pitchFamily="2" charset="-122"/>
              </a:rPr>
              <a:t>1、启动</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600" dirty="0">
                <a:latin typeface="宋体" panose="02010600030101010101" pitchFamily="2" charset="-122"/>
              </a:rPr>
              <a:t>安装 </a:t>
            </a:r>
            <a:r>
              <a:rPr lang="en-US" altLang="zh-CN" sz="3600" dirty="0">
                <a:latin typeface="宋体" panose="02010600030101010101" pitchFamily="2" charset="-122"/>
              </a:rPr>
              <a:t>Windows</a:t>
            </a:r>
            <a:r>
              <a:rPr lang="zh-CN" altLang="en-US" sz="3600" dirty="0">
                <a:latin typeface="宋体" panose="02010600030101010101" pitchFamily="2" charset="-122"/>
              </a:rPr>
              <a:t>后，在“开始”菜单中选择“</a:t>
            </a:r>
            <a:r>
              <a:rPr lang="en-US" altLang="zh-CN" sz="3600" dirty="0">
                <a:latin typeface="宋体" panose="02010600030101010101" pitchFamily="2" charset="-122"/>
              </a:rPr>
              <a:t>Word 2016”</a:t>
            </a:r>
            <a:r>
              <a:rPr lang="zh-CN" altLang="en-US" sz="3600" dirty="0">
                <a:latin typeface="宋体" panose="02010600030101010101" pitchFamily="2" charset="-122"/>
              </a:rPr>
              <a:t>，即可启动 </a:t>
            </a:r>
            <a:r>
              <a:rPr lang="en-US" altLang="zh-CN" sz="3600" dirty="0">
                <a:latin typeface="宋体" panose="02010600030101010101" pitchFamily="2" charset="-122"/>
              </a:rPr>
              <a:t>Word。</a:t>
            </a:r>
            <a:r>
              <a:rPr lang="zh-CN" altLang="en-US" sz="3600" dirty="0">
                <a:latin typeface="宋体" panose="02010600030101010101" pitchFamily="2" charset="-122"/>
              </a:rPr>
              <a:t>启动后，屏幕显示 </a:t>
            </a:r>
            <a:r>
              <a:rPr lang="en-US" altLang="zh-CN" sz="3600" dirty="0">
                <a:latin typeface="宋体" panose="02010600030101010101" pitchFamily="2" charset="-122"/>
              </a:rPr>
              <a:t>Word </a:t>
            </a:r>
            <a:r>
              <a:rPr lang="zh-CN" altLang="en-US" sz="3600" dirty="0">
                <a:latin typeface="宋体" panose="02010600030101010101" pitchFamily="2" charset="-122"/>
              </a:rPr>
              <a:t>的主工作窗口。</a:t>
            </a:r>
          </a:p>
          <a:p>
            <a:pPr eaLnBrk="1" hangingPunct="1"/>
            <a:endParaRPr lang="zh-CN" altLang="en-US" sz="3600" dirty="0">
              <a:latin typeface="宋体" panose="02010600030101010101" pitchFamily="2" charset="-122"/>
            </a:endParaRP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6</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608B0E7D-64B0-42A1-B738-805E58A50DE5}"/>
              </a:ext>
            </a:extLst>
          </p:cNvPr>
          <p:cNvSpPr>
            <a:spLocks noGrp="1"/>
          </p:cNvSpPr>
          <p:nvPr>
            <p:ph type="title"/>
          </p:nvPr>
        </p:nvSpPr>
        <p:spPr/>
        <p:txBody>
          <a:bodyPr/>
          <a:lstStyle/>
          <a:p>
            <a:r>
              <a:rPr lang="en-US" altLang="zh-CN"/>
              <a:t>1.PowerPoint 2016</a:t>
            </a:r>
            <a:r>
              <a:rPr lang="zh-CN" altLang="en-US"/>
              <a:t>的母版  </a:t>
            </a:r>
            <a:r>
              <a:rPr lang="en-US" altLang="zh-CN"/>
              <a:t>2/4</a:t>
            </a:r>
            <a:endParaRPr lang="zh-CN" altLang="en-US"/>
          </a:p>
        </p:txBody>
      </p:sp>
      <p:sp>
        <p:nvSpPr>
          <p:cNvPr id="9" name="内容占位符 8">
            <a:extLst>
              <a:ext uri="{FF2B5EF4-FFF2-40B4-BE49-F238E27FC236}">
                <a16:creationId xmlns:a16="http://schemas.microsoft.com/office/drawing/2014/main" id="{B338388A-EF67-42B9-BBA0-8487C411818D}"/>
              </a:ext>
            </a:extLst>
          </p:cNvPr>
          <p:cNvSpPr>
            <a:spLocks noGrp="1"/>
          </p:cNvSpPr>
          <p:nvPr>
            <p:ph sz="half" idx="1"/>
          </p:nvPr>
        </p:nvSpPr>
        <p:spPr>
          <a:xfrm>
            <a:off x="620617" y="2271266"/>
            <a:ext cx="5097138" cy="4063431"/>
          </a:xfrm>
        </p:spPr>
        <p:txBody>
          <a:bodyPr>
            <a:normAutofit/>
          </a:bodyPr>
          <a:lstStyle/>
          <a:p>
            <a:pPr marL="363538" lvl="0" indent="-363538">
              <a:buFont typeface="Wingdings" pitchFamily="2" charset="2"/>
              <a:buChar char="p"/>
            </a:pPr>
            <a:r>
              <a:rPr lang="en-US" altLang="zh-CN"/>
              <a:t>【</a:t>
            </a:r>
            <a:r>
              <a:rPr lang="zh-CN" altLang="en-US"/>
              <a:t>幻灯片母版</a:t>
            </a:r>
            <a:r>
              <a:rPr lang="en-US" altLang="zh-CN"/>
              <a:t>】</a:t>
            </a:r>
          </a:p>
          <a:p>
            <a:pPr marL="800100" lvl="0" indent="-457200">
              <a:buClr>
                <a:srgbClr val="D26900"/>
              </a:buClr>
              <a:buFont typeface="Wingdings" panose="05000000000000000000" pitchFamily="2" charset="2"/>
              <a:buChar char="Ø"/>
            </a:pPr>
            <a:r>
              <a:rPr lang="zh-CN" altLang="en-US">
                <a:solidFill>
                  <a:prstClr val="black"/>
                </a:solidFill>
              </a:rPr>
              <a:t>在幻灯片母版视图左侧缩略图窗格中，幻灯片母版是指第一张、最大的那张幻灯片。</a:t>
            </a:r>
            <a:endParaRPr lang="en-US" altLang="zh-CN">
              <a:solidFill>
                <a:prstClr val="black"/>
              </a:solidFill>
            </a:endParaRPr>
          </a:p>
          <a:p>
            <a:pPr marL="800100" lvl="0" indent="-457200">
              <a:buClr>
                <a:srgbClr val="D26900"/>
              </a:buClr>
              <a:buFont typeface="Wingdings" panose="05000000000000000000" pitchFamily="2" charset="2"/>
              <a:buChar char="Ø"/>
            </a:pPr>
            <a:r>
              <a:rPr lang="zh-CN" altLang="en-US">
                <a:solidFill>
                  <a:prstClr val="black"/>
                </a:solidFill>
              </a:rPr>
              <a:t>在幻灯片母版上所做的编辑排版会影响基于该母版的所有幻灯片。</a:t>
            </a:r>
            <a:endParaRPr lang="en-US" altLang="zh-CN">
              <a:solidFill>
                <a:prstClr val="black"/>
              </a:solidFill>
            </a:endParaRPr>
          </a:p>
          <a:p>
            <a:pPr indent="0"/>
            <a:endParaRPr lang="en-US" altLang="zh-CN"/>
          </a:p>
          <a:p>
            <a:endParaRPr lang="zh-CN" altLang="en-US"/>
          </a:p>
        </p:txBody>
      </p:sp>
      <p:sp>
        <p:nvSpPr>
          <p:cNvPr id="2" name="内容占位符 1">
            <a:extLst>
              <a:ext uri="{FF2B5EF4-FFF2-40B4-BE49-F238E27FC236}">
                <a16:creationId xmlns:a16="http://schemas.microsoft.com/office/drawing/2014/main" id="{DC1A99A9-BA05-474A-B0AA-D7B0A8C43BCA}"/>
              </a:ext>
            </a:extLst>
          </p:cNvPr>
          <p:cNvSpPr>
            <a:spLocks noGrp="1"/>
          </p:cNvSpPr>
          <p:nvPr>
            <p:ph sz="half" idx="2"/>
          </p:nvPr>
        </p:nvSpPr>
        <p:spPr>
          <a:xfrm>
            <a:off x="5860973" y="2271266"/>
            <a:ext cx="5938092" cy="4063432"/>
          </a:xfrm>
        </p:spPr>
        <p:txBody>
          <a:bodyPr/>
          <a:lstStyle/>
          <a:p>
            <a:pPr marL="363538" lvl="0" indent="-363538">
              <a:buFont typeface="Wingdings" pitchFamily="2" charset="2"/>
              <a:buChar char="p"/>
            </a:pPr>
            <a:r>
              <a:rPr lang="en-US" altLang="zh-CN"/>
              <a:t>【</a:t>
            </a:r>
            <a:r>
              <a:rPr lang="zh-CN" altLang="en-US"/>
              <a:t>版式母版</a:t>
            </a:r>
            <a:r>
              <a:rPr lang="en-US" altLang="zh-CN"/>
              <a:t>】</a:t>
            </a:r>
          </a:p>
          <a:p>
            <a:pPr marL="717550" lvl="0" indent="-457200">
              <a:buClr>
                <a:srgbClr val="D26900"/>
              </a:buClr>
              <a:buFont typeface="Wingdings" panose="05000000000000000000" pitchFamily="2" charset="2"/>
              <a:buChar char="Ø"/>
            </a:pPr>
            <a:r>
              <a:rPr lang="zh-CN" altLang="en-US">
                <a:solidFill>
                  <a:prstClr val="black"/>
                </a:solidFill>
              </a:rPr>
              <a:t>显示在第一张母版幻灯片下方的其它母版统称为版式母版。</a:t>
            </a:r>
            <a:endParaRPr lang="en-US" altLang="zh-CN">
              <a:solidFill>
                <a:prstClr val="black"/>
              </a:solidFill>
            </a:endParaRPr>
          </a:p>
          <a:p>
            <a:pPr marL="717550" lvl="0" indent="-457200">
              <a:buClr>
                <a:srgbClr val="D26900"/>
              </a:buClr>
              <a:buFont typeface="Wingdings" panose="05000000000000000000" pitchFamily="2" charset="2"/>
              <a:buChar char="Ø"/>
            </a:pPr>
            <a:r>
              <a:rPr lang="zh-CN" altLang="en-US">
                <a:solidFill>
                  <a:prstClr val="black"/>
                </a:solidFill>
              </a:rPr>
              <a:t>版式母版分别提供不同的布局版式以供选择。</a:t>
            </a:r>
            <a:endParaRPr lang="en-US" altLang="zh-CN">
              <a:solidFill>
                <a:prstClr val="black"/>
              </a:solidFill>
            </a:endParaRPr>
          </a:p>
          <a:p>
            <a:pPr marL="717550" lvl="0" indent="-457200">
              <a:buClr>
                <a:srgbClr val="D26900"/>
              </a:buClr>
              <a:buFont typeface="Wingdings" panose="05000000000000000000" pitchFamily="2" charset="2"/>
              <a:buChar char="Ø"/>
            </a:pPr>
            <a:r>
              <a:rPr lang="zh-CN" altLang="en-US">
                <a:solidFill>
                  <a:prstClr val="black"/>
                </a:solidFill>
              </a:rPr>
              <a:t>版式母版继承了第一张母版的所有编辑排版效果，又具有自己单独的排版设置。</a:t>
            </a:r>
          </a:p>
          <a:p>
            <a:endParaRPr lang="zh-CN" altLang="en-US"/>
          </a:p>
        </p:txBody>
      </p:sp>
      <p:sp>
        <p:nvSpPr>
          <p:cNvPr id="4" name="灯片编号占位符 3">
            <a:extLst>
              <a:ext uri="{FF2B5EF4-FFF2-40B4-BE49-F238E27FC236}">
                <a16:creationId xmlns:a16="http://schemas.microsoft.com/office/drawing/2014/main" id="{F66FF6F2-4DDF-4D68-B723-BC63307DC7D6}"/>
              </a:ext>
            </a:extLst>
          </p:cNvPr>
          <p:cNvSpPr>
            <a:spLocks noGrp="1"/>
          </p:cNvSpPr>
          <p:nvPr>
            <p:ph type="sldNum" sz="quarter" idx="10"/>
          </p:nvPr>
        </p:nvSpPr>
        <p:spPr/>
        <p:txBody>
          <a:bodyPr/>
          <a:lstStyle/>
          <a:p>
            <a:fld id="{C7E18721-FAE0-41E0-B0FC-8F24E5618138}" type="slidenum">
              <a:rPr lang="zh-CN" altLang="en-US" smtClean="0"/>
              <a:pPr/>
              <a:t>60</a:t>
            </a:fld>
            <a:endParaRPr lang="en-US" altLang="zh-CN"/>
          </a:p>
        </p:txBody>
      </p:sp>
      <p:sp>
        <p:nvSpPr>
          <p:cNvPr id="6" name="文本框 5">
            <a:extLst>
              <a:ext uri="{FF2B5EF4-FFF2-40B4-BE49-F238E27FC236}">
                <a16:creationId xmlns:a16="http://schemas.microsoft.com/office/drawing/2014/main" id="{6A5C3E69-4069-46D7-9145-4126734BF6FE}"/>
              </a:ext>
            </a:extLst>
          </p:cNvPr>
          <p:cNvSpPr txBox="1"/>
          <p:nvPr/>
        </p:nvSpPr>
        <p:spPr>
          <a:xfrm>
            <a:off x="620616" y="1090671"/>
            <a:ext cx="11049920" cy="1040285"/>
          </a:xfrm>
          <a:prstGeom prst="rect">
            <a:avLst/>
          </a:prstGeom>
          <a:noFill/>
        </p:spPr>
        <p:txBody>
          <a:bodyPr wrap="square" rtlCol="0">
            <a:spAutoFit/>
          </a:bodyPr>
          <a:lstStyle/>
          <a:p>
            <a:pPr marL="363538" lvl="0" indent="-363538" fontAlgn="base">
              <a:spcBef>
                <a:spcPct val="20000"/>
              </a:spcBef>
              <a:spcAft>
                <a:spcPct val="0"/>
              </a:spcAft>
              <a:buClr>
                <a:schemeClr val="hlink"/>
              </a:buClr>
              <a:buFont typeface="Wingdings" pitchFamily="2" charset="2"/>
              <a:buChar char="p"/>
            </a:pPr>
            <a:r>
              <a:rPr lang="zh-CN" altLang="en-US" sz="2800" b="1"/>
              <a:t>幻灯片版式的更改和管理是在“幻灯片母版”视图进行的。</a:t>
            </a:r>
            <a:endParaRPr lang="en-US" altLang="zh-CN" sz="2800" b="1"/>
          </a:p>
          <a:p>
            <a:pPr marL="363538" lvl="0" indent="-363538" fontAlgn="base">
              <a:spcBef>
                <a:spcPct val="20000"/>
              </a:spcBef>
              <a:spcAft>
                <a:spcPct val="0"/>
              </a:spcAft>
              <a:buClr>
                <a:schemeClr val="hlink"/>
              </a:buClr>
              <a:buFont typeface="Wingdings" pitchFamily="2" charset="2"/>
              <a:buChar char="p"/>
            </a:pPr>
            <a:r>
              <a:rPr lang="zh-CN" altLang="en-US" sz="2800" b="1"/>
              <a:t>单击 </a:t>
            </a:r>
            <a:r>
              <a:rPr lang="en-US" altLang="zh-CN" sz="2800" b="1"/>
              <a:t>【</a:t>
            </a:r>
            <a:r>
              <a:rPr lang="zh-CN" altLang="en-US" sz="2800" b="1"/>
              <a:t>视图</a:t>
            </a:r>
            <a:r>
              <a:rPr lang="en-US" altLang="zh-CN" sz="2800" b="1"/>
              <a:t>】</a:t>
            </a:r>
            <a:r>
              <a:rPr lang="zh-CN" altLang="en-US" sz="2800" b="1"/>
              <a:t>选项卡→“幻灯片母版”，打开幻灯片母版视图。</a:t>
            </a:r>
          </a:p>
        </p:txBody>
      </p:sp>
    </p:spTree>
    <p:extLst>
      <p:ext uri="{BB962C8B-B14F-4D97-AF65-F5344CB8AC3E}">
        <p14:creationId xmlns:p14="http://schemas.microsoft.com/office/powerpoint/2010/main" val="310295545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1.PowerPoint 2016</a:t>
            </a:r>
            <a:r>
              <a:rPr lang="zh-CN" altLang="en-US"/>
              <a:t>的母版   </a:t>
            </a:r>
            <a:r>
              <a:rPr lang="en-US" altLang="zh-CN"/>
              <a:t>3/4</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p:txBody>
          <a:bodyPr>
            <a:normAutofit/>
          </a:bodyPr>
          <a:lstStyle/>
          <a:p>
            <a:pPr marL="363538" indent="-363538"/>
            <a:r>
              <a:rPr lang="zh-CN" altLang="en-US"/>
              <a:t>（</a:t>
            </a:r>
            <a:r>
              <a:rPr lang="en-US" altLang="zh-CN"/>
              <a:t>2</a:t>
            </a:r>
            <a:r>
              <a:rPr lang="zh-CN" altLang="en-US"/>
              <a:t>）“幻灯片母版”和“版式母版”的相关操作</a:t>
            </a:r>
          </a:p>
          <a:p>
            <a:pPr>
              <a:buFont typeface="Wingdings" panose="05000000000000000000" pitchFamily="2" charset="2"/>
              <a:buChar char="Ø"/>
            </a:pPr>
            <a:r>
              <a:rPr lang="en-US" altLang="zh-CN"/>
              <a:t>5</a:t>
            </a:r>
            <a:r>
              <a:rPr lang="zh-CN" altLang="en-US"/>
              <a:t>种占位符：标题占位符、文本占位符、日期占位符、幻灯片编号占位符和页脚占位符。</a:t>
            </a:r>
            <a:endParaRPr lang="en-US" altLang="zh-CN"/>
          </a:p>
          <a:p>
            <a:pPr marL="808038" indent="0">
              <a:buNone/>
            </a:pPr>
            <a:r>
              <a:rPr lang="zh-CN" altLang="en-US"/>
              <a:t>在幻灯片母版视图下，占位符内的文字只起提示作用，不要在母版的这</a:t>
            </a:r>
            <a:r>
              <a:rPr lang="en-US" altLang="zh-CN"/>
              <a:t>5</a:t>
            </a:r>
            <a:r>
              <a:rPr lang="zh-CN" altLang="en-US"/>
              <a:t>种占位符中添加文字，只需设置其格式。</a:t>
            </a:r>
            <a:endParaRPr lang="en-US" altLang="zh-CN"/>
          </a:p>
          <a:p>
            <a:pPr>
              <a:buFont typeface="Wingdings" panose="05000000000000000000" pitchFamily="2" charset="2"/>
              <a:buChar char="Ø"/>
            </a:pPr>
            <a:r>
              <a:rPr lang="zh-CN" altLang="en-US"/>
              <a:t>标题和正文等文本的格式、占位符的大小和位置、项目符号和编号样式、背景设计和配色方案等的设置。</a:t>
            </a:r>
          </a:p>
          <a:p>
            <a:pPr>
              <a:buFont typeface="Wingdings" panose="05000000000000000000" pitchFamily="2" charset="2"/>
              <a:buChar char="Ø"/>
            </a:pPr>
            <a:r>
              <a:rPr lang="zh-CN" altLang="en-US"/>
              <a:t>插入占位符。了解</a:t>
            </a:r>
            <a:r>
              <a:rPr lang="en-US" altLang="zh-CN"/>
              <a:t>10</a:t>
            </a:r>
            <a:r>
              <a:rPr lang="zh-CN" altLang="en-US"/>
              <a:t>种占位符类型。</a:t>
            </a:r>
            <a:endParaRPr lang="en-US" altLang="zh-CN"/>
          </a:p>
          <a:p>
            <a:pPr>
              <a:buFont typeface="Wingdings" panose="05000000000000000000" pitchFamily="2" charset="2"/>
              <a:buChar char="Ø"/>
            </a:pPr>
            <a:r>
              <a:rPr lang="zh-CN" altLang="en-US"/>
              <a:t>插入版式、删除版式</a:t>
            </a:r>
          </a:p>
          <a:p>
            <a:pPr>
              <a:buFont typeface="Wingdings" panose="05000000000000000000" pitchFamily="2" charset="2"/>
              <a:buChar char="Ø"/>
            </a:pPr>
            <a:r>
              <a:rPr lang="zh-CN" altLang="en-US"/>
              <a:t>插入幻灯片母版</a:t>
            </a:r>
          </a:p>
          <a:p>
            <a:pPr>
              <a:buFont typeface="Wingdings" panose="05000000000000000000" pitchFamily="2" charset="2"/>
              <a:buChar char="Ø"/>
            </a:pPr>
            <a:r>
              <a:rPr lang="zh-CN" altLang="en-US"/>
              <a:t>关闭母版视图返回普通视图</a:t>
            </a:r>
          </a:p>
          <a:p>
            <a:pPr marL="342900" indent="0">
              <a:buNone/>
            </a:pPr>
            <a:endParaRPr lang="zh-CN" altLang="en-US"/>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61</a:t>
            </a:fld>
            <a:endParaRPr lang="en-US" altLang="zh-CN"/>
          </a:p>
        </p:txBody>
      </p:sp>
    </p:spTree>
    <p:extLst>
      <p:ext uri="{BB962C8B-B14F-4D97-AF65-F5344CB8AC3E}">
        <p14:creationId xmlns:p14="http://schemas.microsoft.com/office/powerpoint/2010/main" val="39097704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1.PowerPoint 2016</a:t>
            </a:r>
            <a:r>
              <a:rPr lang="zh-CN" altLang="en-US"/>
              <a:t>的母版   </a:t>
            </a:r>
            <a:r>
              <a:rPr lang="en-US" altLang="zh-CN"/>
              <a:t>4/4</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p:txBody>
          <a:bodyPr>
            <a:normAutofit/>
          </a:bodyPr>
          <a:lstStyle/>
          <a:p>
            <a:pPr marL="363538" indent="-363538"/>
            <a:r>
              <a:rPr lang="zh-CN" altLang="en-US"/>
              <a:t>（</a:t>
            </a:r>
            <a:r>
              <a:rPr lang="en-US" altLang="zh-CN"/>
              <a:t>3</a:t>
            </a:r>
            <a:r>
              <a:rPr lang="zh-CN" altLang="en-US"/>
              <a:t>）向幻灯片背景添加水印 </a:t>
            </a:r>
          </a:p>
          <a:p>
            <a:pPr>
              <a:buFont typeface="Wingdings" panose="05000000000000000000" pitchFamily="2" charset="2"/>
              <a:buChar char="Ø"/>
            </a:pPr>
            <a:r>
              <a:rPr lang="en-US" altLang="zh-CN"/>
              <a:t>PowerPoint</a:t>
            </a:r>
            <a:r>
              <a:rPr lang="zh-CN" altLang="en-US"/>
              <a:t>没有像 </a:t>
            </a:r>
            <a:r>
              <a:rPr lang="en-US" altLang="zh-CN"/>
              <a:t>Word</a:t>
            </a:r>
            <a:r>
              <a:rPr lang="zh-CN" altLang="en-US"/>
              <a:t>一样的水印功能，可以用文本框或艺术字制作水印。</a:t>
            </a:r>
            <a:endParaRPr lang="en-US" altLang="zh-CN"/>
          </a:p>
          <a:p>
            <a:pPr>
              <a:buFont typeface="Wingdings" panose="05000000000000000000" pitchFamily="2" charset="2"/>
              <a:buChar char="Ø"/>
            </a:pPr>
            <a:r>
              <a:rPr lang="zh-CN" altLang="en-US"/>
              <a:t>在母版中添加水印会显示在每一张幻灯片上。</a:t>
            </a:r>
          </a:p>
          <a:p>
            <a:pPr>
              <a:buFont typeface="Wingdings" panose="05000000000000000000" pitchFamily="2" charset="2"/>
              <a:buChar char="Ø"/>
            </a:pPr>
            <a:r>
              <a:rPr lang="zh-CN" altLang="en-US"/>
              <a:t>如果想在背景中添加徽标，请将徽标添加为背景图片。</a:t>
            </a:r>
          </a:p>
          <a:p>
            <a:pPr marL="342900" indent="0">
              <a:buNone/>
            </a:pPr>
            <a:endParaRPr lang="zh-CN" altLang="en-US"/>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62</a:t>
            </a:fld>
            <a:endParaRPr lang="en-US" altLang="zh-CN"/>
          </a:p>
        </p:txBody>
      </p:sp>
    </p:spTree>
    <p:extLst>
      <p:ext uri="{BB962C8B-B14F-4D97-AF65-F5344CB8AC3E}">
        <p14:creationId xmlns:p14="http://schemas.microsoft.com/office/powerpoint/2010/main" val="33427025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2.</a:t>
            </a:r>
            <a:r>
              <a:rPr lang="zh-CN" altLang="en-US"/>
              <a:t>幻灯片切换、动画、插入音频和视频 </a:t>
            </a:r>
            <a:r>
              <a:rPr lang="en-US" altLang="zh-CN"/>
              <a:t>1/3</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p:txBody>
          <a:bodyPr>
            <a:normAutofit/>
          </a:bodyPr>
          <a:lstStyle/>
          <a:p>
            <a:pPr marL="363538" indent="-363538"/>
            <a:r>
              <a:rPr lang="zh-CN" altLang="en-US"/>
              <a:t>（</a:t>
            </a:r>
            <a:r>
              <a:rPr lang="en-US" altLang="zh-CN"/>
              <a:t>1</a:t>
            </a:r>
            <a:r>
              <a:rPr lang="zh-CN" altLang="en-US"/>
              <a:t>）幻灯片切换</a:t>
            </a:r>
          </a:p>
          <a:p>
            <a:pPr>
              <a:buFont typeface="Wingdings" panose="05000000000000000000" pitchFamily="2" charset="2"/>
              <a:buChar char="Ø"/>
            </a:pPr>
            <a:r>
              <a:rPr lang="en-US" altLang="zh-CN"/>
              <a:t>【</a:t>
            </a:r>
            <a:r>
              <a:rPr lang="zh-CN" altLang="en-US"/>
              <a:t>切换</a:t>
            </a:r>
            <a:r>
              <a:rPr lang="en-US" altLang="zh-CN"/>
              <a:t>】</a:t>
            </a:r>
            <a:r>
              <a:rPr lang="zh-CN" altLang="en-US"/>
              <a:t>选项卡提供的“切换”样式分为“细微”、“华丽”、“动态内容”三个组别供选择。</a:t>
            </a:r>
            <a:endParaRPr lang="en-US" altLang="zh-CN"/>
          </a:p>
          <a:p>
            <a:pPr>
              <a:buFont typeface="Wingdings" panose="05000000000000000000" pitchFamily="2" charset="2"/>
              <a:buChar char="Ø"/>
            </a:pPr>
            <a:r>
              <a:rPr lang="zh-CN" altLang="en-US"/>
              <a:t>每个切换样式都有相应的变体，在“效果选项”中选择。</a:t>
            </a:r>
          </a:p>
          <a:p>
            <a:pPr>
              <a:buFont typeface="Wingdings" panose="05000000000000000000" pitchFamily="2" charset="2"/>
              <a:buChar char="Ø"/>
            </a:pPr>
            <a:r>
              <a:rPr lang="en-US" altLang="zh-CN"/>
              <a:t>【</a:t>
            </a:r>
            <a:r>
              <a:rPr lang="zh-CN" altLang="en-US"/>
              <a:t>切换</a:t>
            </a:r>
            <a:r>
              <a:rPr lang="en-US" altLang="zh-CN"/>
              <a:t>】</a:t>
            </a:r>
            <a:r>
              <a:rPr lang="zh-CN" altLang="en-US"/>
              <a:t>选项卡→“计时”组的设置。</a:t>
            </a:r>
            <a:endParaRPr lang="en-US" altLang="zh-CN"/>
          </a:p>
          <a:p>
            <a:pPr>
              <a:buFont typeface="Wingdings" panose="05000000000000000000" pitchFamily="2" charset="2"/>
              <a:buChar char="Ø"/>
            </a:pPr>
            <a:r>
              <a:rPr lang="zh-CN" altLang="en-US"/>
              <a:t>切换效果预览</a:t>
            </a:r>
            <a:endParaRPr lang="en-US" altLang="zh-CN"/>
          </a:p>
          <a:p>
            <a:pPr>
              <a:buFont typeface="Wingdings" panose="05000000000000000000" pitchFamily="2" charset="2"/>
              <a:buChar char="Ø"/>
            </a:pPr>
            <a:endParaRPr lang="en-US" altLang="zh-CN"/>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63</a:t>
            </a:fld>
            <a:endParaRPr lang="en-US" altLang="zh-CN"/>
          </a:p>
        </p:txBody>
      </p:sp>
    </p:spTree>
    <p:extLst>
      <p:ext uri="{BB962C8B-B14F-4D97-AF65-F5344CB8AC3E}">
        <p14:creationId xmlns:p14="http://schemas.microsoft.com/office/powerpoint/2010/main" val="16130682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2.</a:t>
            </a:r>
            <a:r>
              <a:rPr lang="zh-CN" altLang="en-US"/>
              <a:t>幻灯片切换、动画、插入音频和视频 </a:t>
            </a:r>
            <a:r>
              <a:rPr lang="en-US" altLang="zh-CN"/>
              <a:t>2/3</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sz="half" idx="1"/>
          </p:nvPr>
        </p:nvSpPr>
        <p:spPr>
          <a:xfrm>
            <a:off x="609600" y="1076325"/>
            <a:ext cx="5110716" cy="5248275"/>
          </a:xfrm>
          <a:ln>
            <a:solidFill>
              <a:schemeClr val="bg1">
                <a:lumMod val="85000"/>
              </a:schemeClr>
            </a:solidFill>
          </a:ln>
        </p:spPr>
        <p:style>
          <a:lnRef idx="2">
            <a:schemeClr val="accent2"/>
          </a:lnRef>
          <a:fillRef idx="1">
            <a:schemeClr val="lt1"/>
          </a:fillRef>
          <a:effectRef idx="0">
            <a:schemeClr val="accent2"/>
          </a:effectRef>
          <a:fontRef idx="minor">
            <a:schemeClr val="dk1"/>
          </a:fontRef>
        </p:style>
        <p:txBody>
          <a:bodyPr>
            <a:normAutofit/>
          </a:bodyPr>
          <a:lstStyle/>
          <a:p>
            <a:pPr marL="363538" indent="-363538">
              <a:buFont typeface="Wingdings" pitchFamily="2" charset="2"/>
              <a:buChar char="p"/>
            </a:pPr>
            <a:r>
              <a:rPr lang="zh-CN" altLang="en-US">
                <a:solidFill>
                  <a:schemeClr val="tx1"/>
                </a:solidFill>
              </a:rPr>
              <a:t>（</a:t>
            </a:r>
            <a:r>
              <a:rPr lang="en-US" altLang="zh-CN">
                <a:solidFill>
                  <a:schemeClr val="tx1"/>
                </a:solidFill>
              </a:rPr>
              <a:t>2</a:t>
            </a:r>
            <a:r>
              <a:rPr lang="zh-CN" altLang="en-US">
                <a:solidFill>
                  <a:schemeClr val="tx1"/>
                </a:solidFill>
              </a:rPr>
              <a:t>）幻灯片中文本和其它对象的动画设置</a:t>
            </a:r>
          </a:p>
          <a:p>
            <a:pPr marL="638175" indent="-457200">
              <a:buFont typeface="Wingdings" panose="05000000000000000000" pitchFamily="2" charset="2"/>
              <a:buChar char="Ø"/>
            </a:pPr>
            <a:r>
              <a:rPr lang="zh-CN" altLang="en-US"/>
              <a:t>幻灯片动画就是给文本和其它对象添加动态视觉效果、声音效果。</a:t>
            </a:r>
          </a:p>
          <a:p>
            <a:pPr marL="638175" indent="-457200">
              <a:buFont typeface="Wingdings" panose="05000000000000000000" pitchFamily="2" charset="2"/>
              <a:buChar char="Ø"/>
            </a:pPr>
            <a:r>
              <a:rPr lang="zh-CN" altLang="en-US"/>
              <a:t>动画效果有四组不同类型：</a:t>
            </a:r>
            <a:endParaRPr lang="en-US" altLang="zh-CN"/>
          </a:p>
          <a:p>
            <a:pPr marL="1084263" indent="-457200">
              <a:buFont typeface="Arial" panose="020B0604020202020204" pitchFamily="34" charset="0"/>
              <a:buChar char="•"/>
            </a:pPr>
            <a:r>
              <a:rPr lang="zh-CN" altLang="en-US"/>
              <a:t>“进入”</a:t>
            </a:r>
            <a:endParaRPr lang="en-US" altLang="zh-CN"/>
          </a:p>
          <a:p>
            <a:pPr marL="1084263" indent="-457200">
              <a:buFont typeface="Arial" panose="020B0604020202020204" pitchFamily="34" charset="0"/>
              <a:buChar char="•"/>
            </a:pPr>
            <a:r>
              <a:rPr lang="zh-CN" altLang="en-US"/>
              <a:t>“退出”</a:t>
            </a:r>
            <a:endParaRPr lang="en-US" altLang="zh-CN"/>
          </a:p>
          <a:p>
            <a:pPr marL="1084263" indent="-457200">
              <a:buFont typeface="Arial" panose="020B0604020202020204" pitchFamily="34" charset="0"/>
              <a:buChar char="•"/>
            </a:pPr>
            <a:r>
              <a:rPr lang="zh-CN" altLang="en-US"/>
              <a:t>“强调”</a:t>
            </a:r>
            <a:endParaRPr lang="en-US" altLang="zh-CN"/>
          </a:p>
          <a:p>
            <a:pPr marL="1084263" indent="-457200">
              <a:buFont typeface="Arial" panose="020B0604020202020204" pitchFamily="34" charset="0"/>
              <a:buChar char="•"/>
            </a:pPr>
            <a:r>
              <a:rPr lang="zh-CN" altLang="en-US"/>
              <a:t>“动作路径”</a:t>
            </a:r>
            <a:endParaRPr lang="en-US" altLang="zh-CN"/>
          </a:p>
          <a:p>
            <a:endParaRPr lang="zh-CN" altLang="en-US"/>
          </a:p>
        </p:txBody>
      </p:sp>
      <p:sp>
        <p:nvSpPr>
          <p:cNvPr id="2" name="内容占位符 1">
            <a:extLst>
              <a:ext uri="{FF2B5EF4-FFF2-40B4-BE49-F238E27FC236}">
                <a16:creationId xmlns:a16="http://schemas.microsoft.com/office/drawing/2014/main" id="{D28D89B9-01EA-4B01-BA33-AF1B763F73BA}"/>
              </a:ext>
            </a:extLst>
          </p:cNvPr>
          <p:cNvSpPr>
            <a:spLocks noGrp="1"/>
          </p:cNvSpPr>
          <p:nvPr>
            <p:ph sz="half" idx="2"/>
          </p:nvPr>
        </p:nvSpPr>
        <p:spPr>
          <a:xfrm>
            <a:off x="5943600" y="1076325"/>
            <a:ext cx="5638800" cy="5248275"/>
          </a:xfrm>
          <a:ln>
            <a:solidFill>
              <a:schemeClr val="bg1">
                <a:lumMod val="85000"/>
              </a:schemeClr>
            </a:solidFill>
          </a:ln>
        </p:spPr>
        <p:style>
          <a:lnRef idx="2">
            <a:schemeClr val="accent2"/>
          </a:lnRef>
          <a:fillRef idx="1">
            <a:schemeClr val="lt1"/>
          </a:fillRef>
          <a:effectRef idx="0">
            <a:schemeClr val="accent2"/>
          </a:effectRef>
          <a:fontRef idx="minor">
            <a:schemeClr val="dk1"/>
          </a:fontRef>
        </p:style>
        <p:txBody>
          <a:bodyPr/>
          <a:lstStyle/>
          <a:p>
            <a:pPr marL="363538" indent="-363538">
              <a:buFont typeface="Wingdings" pitchFamily="2" charset="2"/>
              <a:buChar char="p"/>
            </a:pPr>
            <a:r>
              <a:rPr lang="zh-CN" altLang="en-US">
                <a:solidFill>
                  <a:schemeClr val="tx1"/>
                </a:solidFill>
              </a:rPr>
              <a:t>添加动画效果的基本操作 ：</a:t>
            </a:r>
          </a:p>
          <a:p>
            <a:pPr marL="800100" indent="-457200">
              <a:buFont typeface="Wingdings" panose="05000000000000000000" pitchFamily="2" charset="2"/>
              <a:buChar char="Ø"/>
            </a:pPr>
            <a:r>
              <a:rPr lang="en-US" altLang="zh-CN"/>
              <a:t>【</a:t>
            </a:r>
            <a:r>
              <a:rPr lang="zh-CN" altLang="en-US"/>
              <a:t>动画</a:t>
            </a:r>
            <a:r>
              <a:rPr lang="en-US" altLang="zh-CN"/>
              <a:t>】</a:t>
            </a:r>
            <a:r>
              <a:rPr lang="zh-CN" altLang="en-US"/>
              <a:t>选项卡</a:t>
            </a:r>
            <a:r>
              <a:rPr lang="en-US" altLang="zh-CN"/>
              <a:t>—“</a:t>
            </a:r>
            <a:r>
              <a:rPr lang="zh-CN" altLang="en-US"/>
              <a:t>动画”组</a:t>
            </a:r>
            <a:endParaRPr lang="en-US" altLang="zh-CN"/>
          </a:p>
          <a:p>
            <a:pPr marL="800100" indent="-457200">
              <a:buFont typeface="Wingdings" panose="05000000000000000000" pitchFamily="2" charset="2"/>
              <a:buChar char="Ø"/>
            </a:pPr>
            <a:r>
              <a:rPr lang="zh-CN" altLang="en-US"/>
              <a:t>“效果选项”</a:t>
            </a:r>
          </a:p>
          <a:p>
            <a:pPr marL="800100" indent="-457200">
              <a:buFont typeface="Wingdings" panose="05000000000000000000" pitchFamily="2" charset="2"/>
              <a:buChar char="Ø"/>
            </a:pPr>
            <a:r>
              <a:rPr lang="zh-CN" altLang="en-US"/>
              <a:t>“添加动画”</a:t>
            </a:r>
          </a:p>
          <a:p>
            <a:pPr marL="800100" indent="-457200">
              <a:buFont typeface="Wingdings" panose="05000000000000000000" pitchFamily="2" charset="2"/>
              <a:buChar char="Ø"/>
            </a:pPr>
            <a:r>
              <a:rPr lang="zh-CN" altLang="en-US"/>
              <a:t>动画刷</a:t>
            </a:r>
          </a:p>
          <a:p>
            <a:pPr marL="800100" indent="-457200">
              <a:buFont typeface="Wingdings" panose="05000000000000000000" pitchFamily="2" charset="2"/>
              <a:buChar char="Ø"/>
            </a:pPr>
            <a:r>
              <a:rPr lang="zh-CN" altLang="en-US"/>
              <a:t>动画窗格</a:t>
            </a:r>
            <a:endParaRPr lang="en-US" altLang="zh-CN"/>
          </a:p>
          <a:p>
            <a:pPr marL="800100" indent="-457200">
              <a:buFont typeface="Wingdings" panose="05000000000000000000" pitchFamily="2" charset="2"/>
              <a:buChar char="Ø"/>
            </a:pPr>
            <a:r>
              <a:rPr lang="en-US" altLang="zh-CN"/>
              <a:t>【</a:t>
            </a:r>
            <a:r>
              <a:rPr lang="zh-CN" altLang="en-US"/>
              <a:t>动画</a:t>
            </a:r>
            <a:r>
              <a:rPr lang="en-US" altLang="zh-CN"/>
              <a:t>】</a:t>
            </a:r>
            <a:r>
              <a:rPr lang="zh-CN" altLang="en-US"/>
              <a:t>选项卡</a:t>
            </a:r>
            <a:r>
              <a:rPr lang="en-US" altLang="zh-CN"/>
              <a:t>—“</a:t>
            </a:r>
            <a:r>
              <a:rPr lang="zh-CN" altLang="en-US"/>
              <a:t>计时”组</a:t>
            </a:r>
          </a:p>
          <a:p>
            <a:pPr indent="0"/>
            <a:endParaRPr lang="zh-CN" altLang="en-US"/>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64</a:t>
            </a:fld>
            <a:endParaRPr lang="en-US" altLang="zh-CN"/>
          </a:p>
        </p:txBody>
      </p:sp>
    </p:spTree>
    <p:extLst>
      <p:ext uri="{BB962C8B-B14F-4D97-AF65-F5344CB8AC3E}">
        <p14:creationId xmlns:p14="http://schemas.microsoft.com/office/powerpoint/2010/main" val="11939353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2.</a:t>
            </a:r>
            <a:r>
              <a:rPr lang="zh-CN" altLang="en-US"/>
              <a:t>幻灯片切换、动画、插入音频和视频 </a:t>
            </a:r>
            <a:r>
              <a:rPr lang="en-US" altLang="zh-CN"/>
              <a:t>3/3</a:t>
            </a:r>
            <a:endParaRPr lang="zh-CN" altLang="en-US"/>
          </a:p>
        </p:txBody>
      </p:sp>
      <p:sp>
        <p:nvSpPr>
          <p:cNvPr id="6" name="内容占位符 5">
            <a:extLst>
              <a:ext uri="{FF2B5EF4-FFF2-40B4-BE49-F238E27FC236}">
                <a16:creationId xmlns:a16="http://schemas.microsoft.com/office/drawing/2014/main" id="{917E6C31-682B-4AE5-B4B8-23D1B3BA5FDD}"/>
              </a:ext>
            </a:extLst>
          </p:cNvPr>
          <p:cNvSpPr>
            <a:spLocks noGrp="1"/>
          </p:cNvSpPr>
          <p:nvPr>
            <p:ph sz="half" idx="1"/>
          </p:nvPr>
        </p:nvSpPr>
        <p:spPr>
          <a:xfrm>
            <a:off x="609599" y="1586429"/>
            <a:ext cx="5780567" cy="4738171"/>
          </a:xfrm>
        </p:spPr>
        <p:txBody>
          <a:bodyPr>
            <a:normAutofit/>
          </a:bodyPr>
          <a:lstStyle/>
          <a:p>
            <a:pPr marL="363538" indent="-363538">
              <a:buFont typeface="Wingdings" pitchFamily="2" charset="2"/>
              <a:buChar char="p"/>
            </a:pPr>
            <a:r>
              <a:rPr lang="zh-CN" altLang="en-US"/>
              <a:t>（</a:t>
            </a:r>
            <a:r>
              <a:rPr lang="en-US" altLang="zh-CN"/>
              <a:t>3</a:t>
            </a:r>
            <a:r>
              <a:rPr lang="zh-CN" altLang="en-US"/>
              <a:t>）插入音频和视频</a:t>
            </a:r>
            <a:endParaRPr lang="en-US" altLang="zh-CN"/>
          </a:p>
          <a:p>
            <a:pPr>
              <a:buFont typeface="Wingdings" panose="05000000000000000000" pitchFamily="2" charset="2"/>
              <a:buChar char="Ø"/>
            </a:pPr>
            <a:r>
              <a:rPr lang="en-US" altLang="zh-CN"/>
              <a:t>【</a:t>
            </a:r>
            <a:r>
              <a:rPr lang="zh-CN" altLang="en-US"/>
              <a:t>插入</a:t>
            </a:r>
            <a:r>
              <a:rPr lang="en-US" altLang="zh-CN"/>
              <a:t>】</a:t>
            </a:r>
            <a:r>
              <a:rPr lang="zh-CN" altLang="en-US"/>
              <a:t>选项卡→“音频”。</a:t>
            </a:r>
            <a:endParaRPr lang="en-US" altLang="zh-CN"/>
          </a:p>
          <a:p>
            <a:pPr marL="808038" indent="0">
              <a:buNone/>
            </a:pPr>
            <a:r>
              <a:rPr lang="en-US" altLang="zh-CN"/>
              <a:t>【</a:t>
            </a:r>
            <a:r>
              <a:rPr lang="zh-CN" altLang="en-US"/>
              <a:t>音频工具</a:t>
            </a:r>
            <a:r>
              <a:rPr lang="en-US" altLang="zh-CN"/>
              <a:t>】→“</a:t>
            </a:r>
            <a:r>
              <a:rPr lang="zh-CN" altLang="en-US"/>
              <a:t>播放”选项卡→“音频选项” 的设置</a:t>
            </a:r>
            <a:endParaRPr lang="en-US" altLang="zh-CN"/>
          </a:p>
          <a:p>
            <a:pPr>
              <a:buFont typeface="Wingdings" panose="05000000000000000000" pitchFamily="2" charset="2"/>
              <a:buChar char="Ø"/>
            </a:pPr>
            <a:r>
              <a:rPr lang="en-US" altLang="zh-CN"/>
              <a:t>【</a:t>
            </a:r>
            <a:r>
              <a:rPr lang="zh-CN" altLang="en-US"/>
              <a:t>插入</a:t>
            </a:r>
            <a:r>
              <a:rPr lang="en-US" altLang="zh-CN"/>
              <a:t>】</a:t>
            </a:r>
            <a:r>
              <a:rPr lang="zh-CN" altLang="en-US"/>
              <a:t>选项卡→ </a:t>
            </a:r>
            <a:r>
              <a:rPr lang="en-US" altLang="zh-CN"/>
              <a:t>【</a:t>
            </a:r>
            <a:r>
              <a:rPr lang="zh-CN" altLang="en-US"/>
              <a:t>视频</a:t>
            </a:r>
            <a:r>
              <a:rPr lang="en-US" altLang="zh-CN"/>
              <a:t>】</a:t>
            </a:r>
          </a:p>
          <a:p>
            <a:pPr marL="808038" indent="0">
              <a:buNone/>
            </a:pPr>
            <a:r>
              <a:rPr lang="en-US" altLang="zh-CN"/>
              <a:t>【</a:t>
            </a:r>
            <a:r>
              <a:rPr lang="zh-CN" altLang="en-US"/>
              <a:t>视频工具</a:t>
            </a:r>
            <a:r>
              <a:rPr lang="en-US" altLang="zh-CN"/>
              <a:t>】→“</a:t>
            </a:r>
            <a:r>
              <a:rPr lang="zh-CN" altLang="en-US"/>
              <a:t>格式”选项卡</a:t>
            </a:r>
            <a:r>
              <a:rPr lang="en-US" altLang="zh-CN"/>
              <a:t> →</a:t>
            </a:r>
            <a:r>
              <a:rPr lang="zh-CN" altLang="en-US"/>
              <a:t>“海报框架”</a:t>
            </a:r>
            <a:endParaRPr lang="en-US" altLang="zh-CN"/>
          </a:p>
        </p:txBody>
      </p:sp>
      <p:sp>
        <p:nvSpPr>
          <p:cNvPr id="8" name="内容占位符 7">
            <a:extLst>
              <a:ext uri="{FF2B5EF4-FFF2-40B4-BE49-F238E27FC236}">
                <a16:creationId xmlns:a16="http://schemas.microsoft.com/office/drawing/2014/main" id="{D788B974-B2CD-4D08-B599-9B227C368216}"/>
              </a:ext>
            </a:extLst>
          </p:cNvPr>
          <p:cNvSpPr>
            <a:spLocks noGrp="1"/>
          </p:cNvSpPr>
          <p:nvPr>
            <p:ph sz="half" idx="2"/>
          </p:nvPr>
        </p:nvSpPr>
        <p:spPr>
          <a:xfrm>
            <a:off x="6604002" y="1586429"/>
            <a:ext cx="4978398" cy="4738171"/>
          </a:xfrm>
        </p:spPr>
        <p:txBody>
          <a:bodyPr/>
          <a:lstStyle/>
          <a:p>
            <a:pPr marL="363538" indent="-363538">
              <a:buFont typeface="Wingdings" pitchFamily="2" charset="2"/>
              <a:buChar char="p"/>
            </a:pPr>
            <a:r>
              <a:rPr lang="zh-CN" altLang="en-US"/>
              <a:t>（</a:t>
            </a:r>
            <a:r>
              <a:rPr lang="en-US" altLang="zh-CN"/>
              <a:t>4</a:t>
            </a:r>
            <a:r>
              <a:rPr lang="zh-CN" altLang="en-US"/>
              <a:t>）幻灯片超链接</a:t>
            </a:r>
          </a:p>
          <a:p>
            <a:pPr marL="800100" indent="-457200">
              <a:buFont typeface="Wingdings" panose="05000000000000000000" pitchFamily="2" charset="2"/>
              <a:buChar char="Ø"/>
            </a:pPr>
            <a:r>
              <a:rPr lang="en-US" altLang="zh-CN"/>
              <a:t>【</a:t>
            </a:r>
            <a:r>
              <a:rPr lang="zh-CN" altLang="en-US"/>
              <a:t>设置超链接</a:t>
            </a:r>
            <a:r>
              <a:rPr lang="en-US" altLang="zh-CN"/>
              <a:t>】</a:t>
            </a:r>
          </a:p>
          <a:p>
            <a:pPr marL="800100" indent="-457200">
              <a:buFont typeface="Wingdings" panose="05000000000000000000" pitchFamily="2" charset="2"/>
              <a:buChar char="Ø"/>
            </a:pPr>
            <a:r>
              <a:rPr lang="en-US" altLang="zh-CN"/>
              <a:t>【</a:t>
            </a:r>
            <a:r>
              <a:rPr lang="zh-CN" altLang="en-US"/>
              <a:t>设置动作按钮</a:t>
            </a:r>
            <a:r>
              <a:rPr lang="en-US" altLang="zh-CN"/>
              <a:t>】</a:t>
            </a:r>
          </a:p>
          <a:p>
            <a:endParaRPr lang="zh-CN" altLang="en-US"/>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65</a:t>
            </a:fld>
            <a:endParaRPr lang="en-US" altLang="zh-CN"/>
          </a:p>
        </p:txBody>
      </p:sp>
    </p:spTree>
    <p:extLst>
      <p:ext uri="{BB962C8B-B14F-4D97-AF65-F5344CB8AC3E}">
        <p14:creationId xmlns:p14="http://schemas.microsoft.com/office/powerpoint/2010/main" val="28919846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6C44E71-F764-4244-8F1E-95CF2B5A4E99}"/>
              </a:ext>
            </a:extLst>
          </p:cNvPr>
          <p:cNvSpPr>
            <a:spLocks noGrp="1"/>
          </p:cNvSpPr>
          <p:nvPr>
            <p:ph type="title"/>
          </p:nvPr>
        </p:nvSpPr>
        <p:spPr/>
        <p:txBody>
          <a:bodyPr/>
          <a:lstStyle/>
          <a:p>
            <a:r>
              <a:rPr lang="en-US" altLang="zh-CN"/>
              <a:t>4.3.4 </a:t>
            </a:r>
            <a:r>
              <a:rPr lang="zh-CN" altLang="en-US"/>
              <a:t>演示文稿的放映和输出</a:t>
            </a:r>
          </a:p>
        </p:txBody>
      </p:sp>
      <p:sp>
        <p:nvSpPr>
          <p:cNvPr id="6" name="内容占位符 5">
            <a:extLst>
              <a:ext uri="{FF2B5EF4-FFF2-40B4-BE49-F238E27FC236}">
                <a16:creationId xmlns:a16="http://schemas.microsoft.com/office/drawing/2014/main" id="{917E6C31-682B-4AE5-B4B8-23D1B3BA5FDD}"/>
              </a:ext>
            </a:extLst>
          </p:cNvPr>
          <p:cNvSpPr>
            <a:spLocks noGrp="1"/>
          </p:cNvSpPr>
          <p:nvPr>
            <p:ph idx="1"/>
          </p:nvPr>
        </p:nvSpPr>
        <p:spPr>
          <a:xfrm>
            <a:off x="478465" y="1076325"/>
            <a:ext cx="11227982" cy="5248275"/>
          </a:xfrm>
        </p:spPr>
        <p:txBody>
          <a:bodyPr>
            <a:normAutofit/>
          </a:bodyPr>
          <a:lstStyle/>
          <a:p>
            <a:r>
              <a:rPr lang="en-US" altLang="zh-CN"/>
              <a:t>【</a:t>
            </a:r>
            <a:r>
              <a:rPr lang="zh-CN" altLang="en-US"/>
              <a:t>演示文稿放映</a:t>
            </a:r>
            <a:r>
              <a:rPr lang="en-US" altLang="zh-CN"/>
              <a:t>】 </a:t>
            </a:r>
            <a:r>
              <a:rPr lang="zh-CN" altLang="en-US"/>
              <a:t>“从头开始”（</a:t>
            </a:r>
            <a:r>
              <a:rPr lang="en-US" altLang="zh-CN"/>
              <a:t>F5</a:t>
            </a:r>
            <a:r>
              <a:rPr lang="zh-CN" altLang="en-US"/>
              <a:t>）或“从当前幻灯片开始”（</a:t>
            </a:r>
            <a:r>
              <a:rPr lang="en-US" altLang="zh-CN"/>
              <a:t>Shift+F5</a:t>
            </a:r>
            <a:r>
              <a:rPr lang="zh-CN" altLang="en-US"/>
              <a:t>），或窗口底部的“幻灯片放映”按钮 。</a:t>
            </a:r>
          </a:p>
          <a:p>
            <a:r>
              <a:rPr lang="en-US" altLang="zh-CN"/>
              <a:t>【</a:t>
            </a:r>
            <a:r>
              <a:rPr lang="zh-CN" altLang="en-US"/>
              <a:t>自定义幻灯片放映</a:t>
            </a:r>
            <a:r>
              <a:rPr lang="en-US" altLang="zh-CN"/>
              <a:t>】 </a:t>
            </a:r>
          </a:p>
          <a:p>
            <a:r>
              <a:rPr lang="en-US" altLang="zh-CN"/>
              <a:t>【</a:t>
            </a:r>
            <a:r>
              <a:rPr lang="zh-CN" altLang="en-US"/>
              <a:t>录制幻灯片演示</a:t>
            </a:r>
            <a:r>
              <a:rPr lang="en-US" altLang="zh-CN"/>
              <a:t>】 </a:t>
            </a:r>
          </a:p>
          <a:p>
            <a:r>
              <a:rPr lang="en-US" altLang="zh-CN"/>
              <a:t>【</a:t>
            </a:r>
            <a:r>
              <a:rPr lang="zh-CN" altLang="en-US"/>
              <a:t>备注</a:t>
            </a:r>
            <a:r>
              <a:rPr lang="en-US" altLang="zh-CN"/>
              <a:t>】</a:t>
            </a:r>
            <a:r>
              <a:rPr lang="zh-CN" altLang="en-US"/>
              <a:t>添加演讲者备注，显示和隐藏演讲者备注。</a:t>
            </a:r>
          </a:p>
          <a:p>
            <a:r>
              <a:rPr lang="en-US" altLang="zh-CN"/>
              <a:t>【</a:t>
            </a:r>
            <a:r>
              <a:rPr lang="zh-CN" altLang="en-US"/>
              <a:t>演示时使用备注</a:t>
            </a:r>
            <a:r>
              <a:rPr lang="en-US" altLang="zh-CN"/>
              <a:t>】</a:t>
            </a:r>
            <a:r>
              <a:rPr lang="zh-CN" altLang="en-US"/>
              <a:t>幻灯片放映时切换到“演示者视图”。</a:t>
            </a:r>
            <a:endParaRPr lang="en-US" altLang="zh-CN"/>
          </a:p>
          <a:p>
            <a:r>
              <a:rPr lang="en-US" altLang="zh-CN"/>
              <a:t>【</a:t>
            </a:r>
            <a:r>
              <a:rPr lang="zh-CN" altLang="en-US"/>
              <a:t>创建自动放映的演示文稿</a:t>
            </a:r>
            <a:r>
              <a:rPr lang="en-US" altLang="zh-CN"/>
              <a:t>】 </a:t>
            </a:r>
            <a:r>
              <a:rPr lang="zh-CN" altLang="en-US"/>
              <a:t>（*</a:t>
            </a:r>
            <a:r>
              <a:rPr lang="en-US" altLang="zh-CN"/>
              <a:t>.ppsx</a:t>
            </a:r>
            <a:r>
              <a:rPr lang="zh-CN" altLang="en-US"/>
              <a:t>）”</a:t>
            </a:r>
          </a:p>
          <a:p>
            <a:r>
              <a:rPr lang="en-US" altLang="zh-CN"/>
              <a:t>【</a:t>
            </a:r>
            <a:r>
              <a:rPr lang="zh-CN" altLang="en-US"/>
              <a:t>文件类型</a:t>
            </a:r>
            <a:r>
              <a:rPr lang="en-US" altLang="zh-CN"/>
              <a:t>】</a:t>
            </a:r>
            <a:r>
              <a:rPr lang="zh-CN" altLang="en-US"/>
              <a:t>保存演示文稿时，默认文件为演示文稿文件</a:t>
            </a:r>
            <a:r>
              <a:rPr lang="en-US" altLang="zh-CN"/>
              <a:t>(*.pptx)</a:t>
            </a:r>
            <a:r>
              <a:rPr lang="zh-CN" altLang="en-US"/>
              <a:t>。</a:t>
            </a:r>
            <a:endParaRPr lang="en-US" altLang="zh-CN"/>
          </a:p>
          <a:p>
            <a:r>
              <a:rPr lang="en-US" altLang="zh-CN"/>
              <a:t>【</a:t>
            </a:r>
            <a:r>
              <a:rPr lang="zh-CN" altLang="en-US"/>
              <a:t>导出</a:t>
            </a:r>
            <a:r>
              <a:rPr lang="en-US" altLang="zh-CN"/>
              <a:t>】</a:t>
            </a:r>
            <a:r>
              <a:rPr lang="zh-CN" altLang="en-US"/>
              <a:t>后台视图中“导出”命令</a:t>
            </a:r>
          </a:p>
        </p:txBody>
      </p:sp>
      <p:sp>
        <p:nvSpPr>
          <p:cNvPr id="4" name="灯片编号占位符 3">
            <a:extLst>
              <a:ext uri="{FF2B5EF4-FFF2-40B4-BE49-F238E27FC236}">
                <a16:creationId xmlns:a16="http://schemas.microsoft.com/office/drawing/2014/main" id="{837ECCD2-8392-4437-BC0C-BE23CC1EFF05}"/>
              </a:ext>
            </a:extLst>
          </p:cNvPr>
          <p:cNvSpPr>
            <a:spLocks noGrp="1"/>
          </p:cNvSpPr>
          <p:nvPr>
            <p:ph type="sldNum" sz="quarter" idx="10"/>
          </p:nvPr>
        </p:nvSpPr>
        <p:spPr/>
        <p:txBody>
          <a:bodyPr/>
          <a:lstStyle/>
          <a:p>
            <a:pPr>
              <a:defRPr/>
            </a:pPr>
            <a:fld id="{C7E18721-FAE0-41E0-B0FC-8F24E5618138}" type="slidenum">
              <a:rPr lang="zh-CN" altLang="en-US" smtClean="0"/>
              <a:pPr>
                <a:defRPr/>
              </a:pPr>
              <a:t>66</a:t>
            </a:fld>
            <a:endParaRPr lang="en-US" altLang="zh-CN"/>
          </a:p>
        </p:txBody>
      </p:sp>
    </p:spTree>
    <p:extLst>
      <p:ext uri="{BB962C8B-B14F-4D97-AF65-F5344CB8AC3E}">
        <p14:creationId xmlns:p14="http://schemas.microsoft.com/office/powerpoint/2010/main" val="7477634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4.</a:t>
            </a:r>
            <a:r>
              <a:rPr lang="zh-CN" altLang="en-US" dirty="0">
                <a:solidFill>
                  <a:schemeClr val="tx1"/>
                </a:solidFill>
                <a:latin typeface="宋体" panose="02010600030101010101" pitchFamily="2" charset="-122"/>
              </a:rPr>
              <a:t>1.2 </a:t>
            </a:r>
            <a:r>
              <a:rPr lang="en-US" altLang="zh-CN" dirty="0">
                <a:solidFill>
                  <a:schemeClr val="tx1"/>
                </a:solidFill>
                <a:latin typeface="宋体" panose="02010600030101010101" pitchFamily="2" charset="-122"/>
              </a:rPr>
              <a:t>word</a:t>
            </a:r>
            <a:r>
              <a:rPr lang="zh-CN" altLang="en-US" dirty="0">
                <a:solidFill>
                  <a:schemeClr val="tx1"/>
                </a:solidFill>
                <a:latin typeface="宋体" panose="02010600030101010101" pitchFamily="2" charset="-122"/>
              </a:rPr>
              <a:t>的启动和退出</a:t>
            </a: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9" y="1221658"/>
            <a:ext cx="9015822"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zh-CN" altLang="en-US" sz="3600" dirty="0">
                <a:latin typeface="宋体" panose="02010600030101010101" pitchFamily="2" charset="-122"/>
              </a:rPr>
              <a:t>2、退出</a:t>
            </a:r>
          </a:p>
          <a:p>
            <a:pPr eaLnBrk="1" hangingPunct="1">
              <a:buFont typeface="Wingdings" panose="05000000000000000000" pitchFamily="2" charset="2"/>
              <a:buChar char="Ø"/>
            </a:pPr>
            <a:r>
              <a:rPr lang="zh-CN" altLang="zh-CN" sz="3600" dirty="0">
                <a:latin typeface="宋体" panose="02010600030101010101" pitchFamily="2" charset="-122"/>
              </a:rPr>
              <a:t>在</a:t>
            </a:r>
            <a:r>
              <a:rPr lang="en-US" altLang="zh-CN" sz="3600" dirty="0">
                <a:latin typeface="宋体" panose="02010600030101010101" pitchFamily="2" charset="-122"/>
              </a:rPr>
              <a:t>Word</a:t>
            </a:r>
            <a:r>
              <a:rPr lang="zh-CN" altLang="zh-CN" sz="3600" dirty="0">
                <a:latin typeface="宋体" panose="02010600030101010101" pitchFamily="2" charset="-122"/>
              </a:rPr>
              <a:t>应用程序窗口中单击“文件”按钮“</a:t>
            </a:r>
            <a:r>
              <a:rPr lang="zh-CN" altLang="en-US" sz="3600" dirty="0">
                <a:latin typeface="宋体" panose="02010600030101010101" pitchFamily="2" charset="-122"/>
              </a:rPr>
              <a:t>关闭</a:t>
            </a:r>
            <a:r>
              <a:rPr lang="zh-CN" altLang="zh-CN" sz="3600" dirty="0">
                <a:latin typeface="宋体" panose="02010600030101010101" pitchFamily="2" charset="-122"/>
              </a:rPr>
              <a:t>”命令</a:t>
            </a:r>
            <a:r>
              <a:rPr lang="zh-CN" altLang="en-US" sz="3600" dirty="0">
                <a:latin typeface="宋体" panose="02010600030101010101" pitchFamily="2" charset="-122"/>
              </a:rPr>
              <a:t>，</a:t>
            </a:r>
            <a:r>
              <a:rPr lang="zh-CN" altLang="zh-CN" sz="3600" dirty="0">
                <a:latin typeface="宋体" panose="02010600030101010101" pitchFamily="2" charset="-122"/>
              </a:rPr>
              <a:t>或者单击窗口右上角的关闭按钮，或者双击窗口的左上角，即可退出</a:t>
            </a:r>
            <a:r>
              <a:rPr lang="en-US" altLang="zh-CN" sz="3600" dirty="0">
                <a:latin typeface="宋体" panose="02010600030101010101" pitchFamily="2" charset="-122"/>
              </a:rPr>
              <a:t>Word</a:t>
            </a:r>
            <a:r>
              <a:rPr lang="zh-CN" altLang="en-US" sz="3600" dirty="0">
                <a:latin typeface="宋体" panose="02010600030101010101" pitchFamily="2" charset="-122"/>
              </a:rPr>
              <a:t>。</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2">
            <a:extLst>
              <a:ext uri="{FF2B5EF4-FFF2-40B4-BE49-F238E27FC236}">
                <a16:creationId xmlns:a16="http://schemas.microsoft.com/office/drawing/2014/main" id="{4DA40A12-9598-422C-8AF8-16DE8D14888F}"/>
              </a:ext>
            </a:extLst>
          </p:cNvPr>
          <p:cNvSpPr txBox="1">
            <a:spLocks noChangeArrowheads="1"/>
          </p:cNvSpPr>
          <p:nvPr/>
        </p:nvSpPr>
        <p:spPr bwMode="auto">
          <a:xfrm>
            <a:off x="963561" y="354340"/>
            <a:ext cx="8588428" cy="523220"/>
          </a:xfrm>
          <a:prstGeom prst="rect">
            <a:avLst/>
          </a:prstGeom>
          <a:solidFill>
            <a:schemeClr val="bg1"/>
          </a:solidFill>
          <a:ln>
            <a:noFill/>
          </a:ln>
          <a:effectLst/>
        </p:spPr>
        <p:txBody>
          <a:bodyPr wrap="square">
            <a:spAutoFit/>
          </a:bodyPr>
          <a:lstStyle>
            <a:lvl1pPr>
              <a:spcBef>
                <a:spcPct val="20000"/>
              </a:spcBef>
              <a:buClr>
                <a:schemeClr val="accent2"/>
              </a:buClr>
              <a:buFont typeface="Wingdings" panose="05000000000000000000" pitchFamily="2" charset="2"/>
              <a:buChar char="o"/>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algn="ctr" eaLnBrk="1" hangingPunct="1">
              <a:spcBef>
                <a:spcPct val="50000"/>
              </a:spcBef>
              <a:buClrTx/>
              <a:buFontTx/>
              <a:buNone/>
            </a:pPr>
            <a:r>
              <a:rPr lang="en-US" altLang="zh-CN" sz="2800" dirty="0">
                <a:latin typeface="宋体" panose="02010600030101010101" pitchFamily="2" charset="-122"/>
              </a:rPr>
              <a:t>4.</a:t>
            </a:r>
            <a:r>
              <a:rPr lang="zh-CN" altLang="en-US" sz="2800" dirty="0">
                <a:latin typeface="宋体" panose="02010600030101010101" pitchFamily="2" charset="-122"/>
              </a:rPr>
              <a:t>1.3 </a:t>
            </a:r>
            <a:r>
              <a:rPr lang="en-US" altLang="zh-CN" sz="2800" dirty="0">
                <a:latin typeface="宋体" panose="02010600030101010101" pitchFamily="2" charset="-122"/>
              </a:rPr>
              <a:t>word</a:t>
            </a:r>
            <a:r>
              <a:rPr lang="zh-CN" altLang="en-US" sz="2800" dirty="0">
                <a:latin typeface="宋体" panose="02010600030101010101" pitchFamily="2" charset="-122"/>
              </a:rPr>
              <a:t>工作窗口的构成元素</a:t>
            </a:r>
          </a:p>
        </p:txBody>
      </p:sp>
      <p:pic>
        <p:nvPicPr>
          <p:cNvPr id="19460" name="图片 1">
            <a:extLst>
              <a:ext uri="{FF2B5EF4-FFF2-40B4-BE49-F238E27FC236}">
                <a16:creationId xmlns:a16="http://schemas.microsoft.com/office/drawing/2014/main" id="{7F07F8DD-0F68-4874-8BB6-5DDF690156A4}"/>
              </a:ext>
            </a:extLst>
          </p:cNvPr>
          <p:cNvPicPr>
            <a:picLocks noChangeAspect="1"/>
          </p:cNvPicPr>
          <p:nvPr/>
        </p:nvPicPr>
        <p:blipFill rotWithShape="1">
          <a:blip r:embed="rId3">
            <a:extLst>
              <a:ext uri="{28A0092B-C50C-407E-A947-70E740481C1C}">
                <a14:useLocalDpi xmlns:a14="http://schemas.microsoft.com/office/drawing/2010/main" val="0"/>
              </a:ext>
            </a:extLst>
          </a:blip>
          <a:srcRect l="44466" t="32281" r="12366" b="23039"/>
          <a:stretch/>
        </p:blipFill>
        <p:spPr bwMode="auto">
          <a:xfrm>
            <a:off x="1772296" y="1121180"/>
            <a:ext cx="8396748" cy="488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a:extLst>
              <a:ext uri="{FF2B5EF4-FFF2-40B4-BE49-F238E27FC236}">
                <a16:creationId xmlns:a16="http://schemas.microsoft.com/office/drawing/2014/main" id="{4826079D-A127-4329-8ABF-B78D6114433D}"/>
              </a:ext>
            </a:extLst>
          </p:cNvPr>
          <p:cNvSpPr txBox="1"/>
          <p:nvPr/>
        </p:nvSpPr>
        <p:spPr>
          <a:xfrm>
            <a:off x="4922108" y="6066216"/>
            <a:ext cx="2636159" cy="369332"/>
          </a:xfrm>
          <a:prstGeom prst="rect">
            <a:avLst/>
          </a:prstGeom>
          <a:noFill/>
        </p:spPr>
        <p:txBody>
          <a:bodyPr wrap="square" rtlCol="0">
            <a:spAutoFit/>
          </a:bodyPr>
          <a:lstStyle/>
          <a:p>
            <a:r>
              <a:rPr lang="zh-CN" altLang="en-US" dirty="0"/>
              <a:t>图</a:t>
            </a:r>
            <a:r>
              <a:rPr lang="en-US" altLang="zh-CN" dirty="0"/>
              <a:t>4-6 word016</a:t>
            </a:r>
            <a:r>
              <a:rPr lang="zh-CN" altLang="en-US" dirty="0"/>
              <a:t>窗口组成</a:t>
            </a:r>
          </a:p>
        </p:txBody>
      </p:sp>
      <p:sp>
        <p:nvSpPr>
          <p:cNvPr id="3" name="灯片编号占位符 2">
            <a:extLst>
              <a:ext uri="{FF2B5EF4-FFF2-40B4-BE49-F238E27FC236}">
                <a16:creationId xmlns:a16="http://schemas.microsoft.com/office/drawing/2014/main" id="{FC4591D1-2410-406E-ABC3-527D9F004D32}"/>
              </a:ext>
            </a:extLst>
          </p:cNvPr>
          <p:cNvSpPr>
            <a:spLocks noGrp="1"/>
          </p:cNvSpPr>
          <p:nvPr>
            <p:ph type="sldNum" sz="quarter" idx="10"/>
          </p:nvPr>
        </p:nvSpPr>
        <p:spPr/>
        <p:txBody>
          <a:bodyPr/>
          <a:lstStyle/>
          <a:p>
            <a:pPr>
              <a:defRPr/>
            </a:pPr>
            <a:fld id="{8ED457E9-9426-4530-A133-CE82CAB4E8C5}" type="slidenum">
              <a:rPr lang="zh-CN" altLang="en-US" smtClean="0"/>
              <a:pPr>
                <a:defRPr/>
              </a:pPr>
              <a:t>8</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D0A1E70-879B-4771-AAD1-8293E6C3D092}"/>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4.1.4  </a:t>
            </a:r>
            <a:r>
              <a:rPr lang="zh-CN" altLang="en-US" dirty="0">
                <a:solidFill>
                  <a:schemeClr val="tx1"/>
                </a:solidFill>
                <a:latin typeface="宋体" panose="02010600030101010101" pitchFamily="2" charset="-122"/>
              </a:rPr>
              <a:t>操作命令执行方式</a:t>
            </a:r>
          </a:p>
        </p:txBody>
      </p:sp>
      <p:sp>
        <p:nvSpPr>
          <p:cNvPr id="20483" name="Rectangle 3">
            <a:extLst>
              <a:ext uri="{FF2B5EF4-FFF2-40B4-BE49-F238E27FC236}">
                <a16:creationId xmlns:a16="http://schemas.microsoft.com/office/drawing/2014/main" id="{B3E19E6D-9CFF-4142-ADA6-7968DDC263B7}"/>
              </a:ext>
            </a:extLst>
          </p:cNvPr>
          <p:cNvSpPr>
            <a:spLocks noGrp="1" noChangeArrowheads="1"/>
          </p:cNvSpPr>
          <p:nvPr>
            <p:ph idx="1"/>
          </p:nvPr>
        </p:nvSpPr>
        <p:spPr>
          <a:xfrm>
            <a:off x="2181327" y="1528762"/>
            <a:ext cx="7488238" cy="1584325"/>
          </a:xfrm>
        </p:spPr>
        <p:txBody>
          <a:bodyPr/>
          <a:lstStyle/>
          <a:p>
            <a:pPr marL="0" indent="0" eaLnBrk="1" hangingPunct="1">
              <a:buNone/>
            </a:pPr>
            <a:r>
              <a:rPr lang="en-US" altLang="zh-CN" sz="3600" dirty="0">
                <a:latin typeface="宋体" panose="02010600030101010101" pitchFamily="2" charset="-122"/>
              </a:rPr>
              <a:t>(1) </a:t>
            </a:r>
            <a:r>
              <a:rPr lang="zh-CN" altLang="zh-CN" sz="3600" dirty="0">
                <a:latin typeface="宋体" panose="02010600030101010101" pitchFamily="2" charset="-122"/>
              </a:rPr>
              <a:t>使用选项卡</a:t>
            </a:r>
          </a:p>
          <a:p>
            <a:pPr marL="0" indent="0" eaLnBrk="1" hangingPunct="1">
              <a:buNone/>
            </a:pPr>
            <a:r>
              <a:rPr lang="en-US" altLang="zh-CN" sz="3600" dirty="0">
                <a:latin typeface="宋体" panose="02010600030101010101" pitchFamily="2" charset="-122"/>
              </a:rPr>
              <a:t>(2) </a:t>
            </a:r>
            <a:r>
              <a:rPr lang="zh-CN" altLang="zh-CN" sz="3600" dirty="0">
                <a:latin typeface="宋体" panose="02010600030101010101" pitchFamily="2" charset="-122"/>
              </a:rPr>
              <a:t>使用快捷菜单</a:t>
            </a:r>
          </a:p>
          <a:p>
            <a:pPr marL="0" indent="0" eaLnBrk="1" hangingPunct="1">
              <a:lnSpc>
                <a:spcPct val="90000"/>
              </a:lnSpc>
              <a:buNone/>
            </a:pPr>
            <a:endParaRPr lang="en-US" altLang="zh-CN" sz="4000" dirty="0">
              <a:solidFill>
                <a:schemeClr val="folHlink"/>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04A71AB9-3F37-4164-8DDA-0A813031C936}"/>
              </a:ext>
            </a:extLst>
          </p:cNvPr>
          <p:cNvSpPr>
            <a:spLocks noGrp="1"/>
          </p:cNvSpPr>
          <p:nvPr>
            <p:ph type="sldNum" sz="quarter" idx="10"/>
          </p:nvPr>
        </p:nvSpPr>
        <p:spPr/>
        <p:txBody>
          <a:bodyPr/>
          <a:lstStyle/>
          <a:p>
            <a:pPr>
              <a:defRPr/>
            </a:pPr>
            <a:fld id="{475B3ED4-0E10-409F-A096-FDE93D218505}" type="slidenum">
              <a:rPr lang="zh-CN" altLang="en-US" smtClean="0"/>
              <a:pPr>
                <a:defRPr/>
              </a:pPr>
              <a:t>9</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829</TotalTime>
  <Words>4392</Words>
  <Application>Microsoft Office PowerPoint</Application>
  <PresentationFormat>宽屏</PresentationFormat>
  <Paragraphs>522</Paragraphs>
  <Slides>66</Slides>
  <Notes>44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66</vt:i4>
      </vt:variant>
    </vt:vector>
  </HeadingPairs>
  <TitlesOfParts>
    <vt:vector size="76" baseType="lpstr">
      <vt:lpstr>等线</vt:lpstr>
      <vt:lpstr>华文新魏</vt:lpstr>
      <vt:lpstr>隶书</vt:lpstr>
      <vt:lpstr>宋体</vt:lpstr>
      <vt:lpstr>Arial</vt:lpstr>
      <vt:lpstr>Tahoma</vt:lpstr>
      <vt:lpstr>Times New Roman</vt:lpstr>
      <vt:lpstr>Verdana</vt:lpstr>
      <vt:lpstr>Wingdings</vt:lpstr>
      <vt:lpstr>ncre-visual basic</vt:lpstr>
      <vt:lpstr>第4章 信息处理与发布</vt:lpstr>
      <vt:lpstr>第4章 信息处理机发布</vt:lpstr>
      <vt:lpstr>本部分学习目标</vt:lpstr>
      <vt:lpstr>4.1 办公软件概述</vt:lpstr>
      <vt:lpstr>4.1.1 word的主要功能</vt:lpstr>
      <vt:lpstr>4.1.2 word的启动和退出</vt:lpstr>
      <vt:lpstr>4.1.2 word的启动和退出</vt:lpstr>
      <vt:lpstr>PowerPoint 演示文稿</vt:lpstr>
      <vt:lpstr>4.1.4  操作命令执行方式</vt:lpstr>
      <vt:lpstr>4.2 基于Word的文字编辑处理</vt:lpstr>
      <vt:lpstr>PowerPoint 演示文稿</vt:lpstr>
      <vt:lpstr>PowerPoint 演示文稿</vt:lpstr>
      <vt:lpstr>PowerPoint 演示文稿</vt:lpstr>
      <vt:lpstr>PowerPoint 演示文稿</vt:lpstr>
      <vt:lpstr>4.2.3 文档排版</vt:lpstr>
      <vt:lpstr>PowerPoint 演示文稿</vt:lpstr>
      <vt:lpstr>2  字符排版</vt:lpstr>
      <vt:lpstr>PowerPoint 演示文稿</vt:lpstr>
      <vt:lpstr>PowerPoint 演示文稿</vt:lpstr>
      <vt:lpstr>4  Word的模板与样式</vt:lpstr>
      <vt:lpstr>1、样式和样式库的建立与使用</vt:lpstr>
      <vt:lpstr>1、样式和样式库的建立与使用（续）</vt:lpstr>
      <vt:lpstr>2、模板</vt:lpstr>
      <vt:lpstr>3、格式刷</vt:lpstr>
      <vt:lpstr>5  页面排版</vt:lpstr>
      <vt:lpstr>4.2.4 图文混排</vt:lpstr>
      <vt:lpstr>1  插入图片文件</vt:lpstr>
      <vt:lpstr>2 插入表格</vt:lpstr>
      <vt:lpstr>表格的建立</vt:lpstr>
      <vt:lpstr>PowerPoint 演示文稿</vt:lpstr>
      <vt:lpstr>PowerPoint 演示文稿</vt:lpstr>
      <vt:lpstr>编辑表格</vt:lpstr>
      <vt:lpstr>编辑表格（续）</vt:lpstr>
      <vt:lpstr>编辑表格（续）</vt:lpstr>
      <vt:lpstr>转换表格与文本</vt:lpstr>
      <vt:lpstr>表格中数据的排序与计算</vt:lpstr>
      <vt:lpstr>4.其他元素</vt:lpstr>
      <vt:lpstr>插入艺术字</vt:lpstr>
      <vt:lpstr>编辑自选图形 </vt:lpstr>
      <vt:lpstr>文本框 </vt:lpstr>
      <vt:lpstr>插入SmartArt图形</vt:lpstr>
      <vt:lpstr>插入屏幕截图</vt:lpstr>
      <vt:lpstr>图文混排技术</vt:lpstr>
      <vt:lpstr>4.3 制作演示文稿发布信息</vt:lpstr>
      <vt:lpstr>4.3.1 创建并保存演示文稿                        ——1.启动PowerPoint 2016</vt:lpstr>
      <vt:lpstr>新建演示文稿的可选开始方式</vt:lpstr>
      <vt:lpstr>PowerPoint 2016 操作界面及操作对象</vt:lpstr>
      <vt:lpstr>主题和模板 1/2</vt:lpstr>
      <vt:lpstr>主题和模板 2/2</vt:lpstr>
      <vt:lpstr>2.幻灯片的基本操作   1/4 </vt:lpstr>
      <vt:lpstr>2.幻灯片的基本操作   2/4 </vt:lpstr>
      <vt:lpstr>2.幻灯片的基本操作   3/4 </vt:lpstr>
      <vt:lpstr>2.幻灯片的基本操作   4/4 </vt:lpstr>
      <vt:lpstr>4.3.2幻灯片布局和内容编辑     ——1.幻灯片布局和视图  1/2</vt:lpstr>
      <vt:lpstr>1.幻灯片布局和视图  2/2</vt:lpstr>
      <vt:lpstr>2.幻灯片内容编辑 1/2</vt:lpstr>
      <vt:lpstr>2.幻灯片内容编辑 2/2</vt:lpstr>
      <vt:lpstr>4.3.3视觉美化的渠道</vt:lpstr>
      <vt:lpstr>1.PowerPoint 2016的母版  1/4</vt:lpstr>
      <vt:lpstr>1.PowerPoint 2016的母版  2/4</vt:lpstr>
      <vt:lpstr>1.PowerPoint 2016的母版   3/4</vt:lpstr>
      <vt:lpstr>1.PowerPoint 2016的母版   4/4</vt:lpstr>
      <vt:lpstr>2.幻灯片切换、动画、插入音频和视频 1/3</vt:lpstr>
      <vt:lpstr>2.幻灯片切换、动画、插入音频和视频 2/3</vt:lpstr>
      <vt:lpstr>2.幻灯片切换、动画、插入音频和视频 3/3</vt:lpstr>
      <vt:lpstr>4.3.4 演示文稿的放映和输出</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user</cp:lastModifiedBy>
  <cp:revision>83</cp:revision>
  <dcterms:created xsi:type="dcterms:W3CDTF">2020-02-13T07:19:23Z</dcterms:created>
  <dcterms:modified xsi:type="dcterms:W3CDTF">2020-08-17T02:10:27Z</dcterms:modified>
</cp:coreProperties>
</file>