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836" r:id="rId2"/>
    <p:sldId id="1080" r:id="rId3"/>
    <p:sldId id="1083" r:id="rId4"/>
    <p:sldId id="1084" r:id="rId5"/>
    <p:sldId id="1085" r:id="rId6"/>
    <p:sldId id="1086" r:id="rId7"/>
    <p:sldId id="1087" r:id="rId8"/>
    <p:sldId id="1088" r:id="rId9"/>
    <p:sldId id="1089" r:id="rId10"/>
    <p:sldId id="1090" r:id="rId11"/>
    <p:sldId id="1091" r:id="rId12"/>
    <p:sldId id="1092" r:id="rId13"/>
    <p:sldId id="1093" r:id="rId14"/>
    <p:sldId id="1094" r:id="rId15"/>
    <p:sldId id="1082" r:id="rId16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C46"/>
    <a:srgbClr val="0075BF"/>
    <a:srgbClr val="034EA2"/>
    <a:srgbClr val="0087CD"/>
    <a:srgbClr val="C68F06"/>
    <a:srgbClr val="DB2C03"/>
    <a:srgbClr val="EBAC07"/>
    <a:srgbClr val="008487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50" autoAdjust="0"/>
    <p:restoredTop sz="93354" autoAdjust="0"/>
  </p:normalViewPr>
  <p:slideViewPr>
    <p:cSldViewPr>
      <p:cViewPr varScale="1">
        <p:scale>
          <a:sx n="107" d="100"/>
          <a:sy n="107" d="100"/>
        </p:scale>
        <p:origin x="605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93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080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02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10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73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3356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780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21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82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374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66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567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569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70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项目介绍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318679B-AFB3-4693-825D-77E3D70567DB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D09DAFDA-EFBA-4DB9-9359-8E3BB104AE1B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产品运行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6ACA54C-0954-4BAD-8932-83F457CB8AB5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10E9C5A0-9342-4577-A3CA-7C5CC1E63CD8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市场分析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BA31462-C9AD-451F-A96D-817B6F6E28EC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04489965-C2DB-4E01-85D6-2DDD37D6439F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投资回报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6D353AB-2CC2-4D90-92D6-711024852E9D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C631EE3E-01BE-4E1A-985E-140601449CFB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41620537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2025/3/5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0" r:id="rId2"/>
    <p:sldLayoutId id="2147483671" r:id="rId3"/>
    <p:sldLayoutId id="2147483672" r:id="rId4"/>
    <p:sldLayoutId id="2147483665" r:id="rId5"/>
    <p:sldLayoutId id="2147483673" r:id="rId6"/>
  </p:sldLayoutIdLst>
  <p:transition spd="med">
    <p:random/>
  </p:transition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新建文件夹 (3)\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" y="29355"/>
            <a:ext cx="9144001" cy="5148263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860032" y="3472590"/>
            <a:ext cx="18552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rgbClr val="163C46"/>
                </a:solidFill>
                <a:cs typeface="Arial" panose="020B0604020202020204" pitchFamily="34" charset="0"/>
              </a:rPr>
              <a:t>傅丽芳 副教授</a:t>
            </a: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059832" y="1779662"/>
            <a:ext cx="5328592" cy="108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第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章  现浇混凝土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构件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buNone/>
            </a:pP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工程量计算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7356312" y="396359"/>
            <a:ext cx="1136125" cy="369332"/>
          </a:xfrm>
          <a:prstGeom prst="rect">
            <a:avLst/>
          </a:prstGeom>
          <a:noFill/>
          <a:ln w="12700">
            <a:solidFill>
              <a:srgbClr val="000000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装配式混凝土建筑计量与计价</a:t>
            </a:r>
            <a:endParaRPr lang="en-US" altLang="zh-CN" sz="1200" b="1" dirty="0">
              <a:latin typeface="仿宋" panose="02010609060101010101" pitchFamily="49" charset="-122"/>
              <a:ea typeface="仿宋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1" grpId="0"/>
      <p:bldP spid="21" grpId="1"/>
      <p:bldP spid="22" grpId="0" animBg="1"/>
      <p:bldP spid="2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D791FB-C468-41E5-B15F-40F209B12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148" y="195486"/>
            <a:ext cx="6809704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64632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F474F9-0A53-40D8-ABCE-3F41A7EE8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54" y="0"/>
            <a:ext cx="80248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96617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791D35-F122-4178-A2AA-95AF9D6E4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0"/>
            <a:ext cx="69127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26993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31AE10-E804-4286-AB9F-28A7988F0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699542"/>
            <a:ext cx="7716539" cy="404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61884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3BDC25-C203-4C93-A4B0-94E134F75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0"/>
            <a:ext cx="69847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58356"/>
      </p:ext>
    </p:extLst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新建文件夹 (3)\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4763"/>
            <a:ext cx="9144001" cy="5148263"/>
          </a:xfrm>
          <a:prstGeom prst="rect">
            <a:avLst/>
          </a:prstGeom>
          <a:noFill/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203848" y="2139702"/>
            <a:ext cx="47179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 谢 ！</a:t>
            </a:r>
            <a:endParaRPr lang="en-US" altLang="zh-CN" sz="5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9597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752F47-6667-4D08-A065-45B8B55C7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755" y="0"/>
            <a:ext cx="7682489" cy="509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795EE2-EB2F-4006-BD5F-4CE81E64A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566737"/>
            <a:ext cx="84296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4971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E1534F-AC54-453F-B7FD-67C37E193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04" y="0"/>
            <a:ext cx="7776192" cy="50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13588"/>
      </p:ext>
    </p:extLst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0000AC-F4F1-43BF-B595-0CBD558E7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757" y="195486"/>
            <a:ext cx="7216486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56010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403773-77E8-458F-87A5-3FD19C643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56" y="267494"/>
            <a:ext cx="7537087" cy="487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97352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EFEC13-A15F-4A1E-9E54-1FB99DB49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83" y="51470"/>
            <a:ext cx="7433033" cy="509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54004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CC5202-798E-4F2C-B37C-C4D82B181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437" y="123478"/>
            <a:ext cx="737912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65020"/>
      </p:ext>
    </p:extLst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96B17A-FB32-4C88-9A0A-293D83F39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11" y="195486"/>
            <a:ext cx="7176977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03301"/>
      </p:ext>
    </p:extLst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heme/theme1.xml><?xml version="1.0" encoding="utf-8"?>
<a:theme xmlns:a="http://schemas.openxmlformats.org/drawingml/2006/main" name="Office 主题​​">
  <a:themeElements>
    <a:clrScheme name="自定义 1070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D29C04"/>
      </a:accent2>
      <a:accent3>
        <a:srgbClr val="6EA0B0"/>
      </a:accent3>
      <a:accent4>
        <a:srgbClr val="D29C04"/>
      </a:accent4>
      <a:accent5>
        <a:srgbClr val="6EA0B0"/>
      </a:accent5>
      <a:accent6>
        <a:srgbClr val="D29C04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3910</TotalTime>
  <Words>37</Words>
  <Application>Microsoft Office PowerPoint</Application>
  <PresentationFormat>全屏显示(16:9)</PresentationFormat>
  <Paragraphs>20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仿宋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jianxin wang</cp:lastModifiedBy>
  <cp:revision>420</cp:revision>
  <dcterms:created xsi:type="dcterms:W3CDTF">2014-11-09T01:07:25Z</dcterms:created>
  <dcterms:modified xsi:type="dcterms:W3CDTF">2025-03-05T01:52:35Z</dcterms:modified>
</cp:coreProperties>
</file>