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2" r:id="rId3"/>
    <p:sldId id="275" r:id="rId4"/>
    <p:sldId id="278" r:id="rId5"/>
    <p:sldId id="277" r:id="rId6"/>
    <p:sldId id="389" r:id="rId7"/>
    <p:sldId id="449" r:id="rId8"/>
    <p:sldId id="362" r:id="rId9"/>
    <p:sldId id="450" r:id="rId10"/>
    <p:sldId id="451" r:id="rId11"/>
    <p:sldId id="493" r:id="rId12"/>
    <p:sldId id="492" r:id="rId13"/>
    <p:sldId id="494" r:id="rId14"/>
    <p:sldId id="363" r:id="rId15"/>
    <p:sldId id="495" r:id="rId16"/>
    <p:sldId id="496" r:id="rId17"/>
    <p:sldId id="497" r:id="rId18"/>
    <p:sldId id="273" r:id="rId19"/>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9A"/>
    <a:srgbClr val="1A27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8999"/>
    <p:restoredTop sz="94660"/>
  </p:normalViewPr>
  <p:slideViewPr>
    <p:cSldViewPr showGuides="1">
      <p:cViewPr>
        <p:scale>
          <a:sx n="80" d="100"/>
          <a:sy n="80" d="100"/>
        </p:scale>
        <p:origin x="-168" y="282"/>
      </p:cViewPr>
      <p:guideLst>
        <p:guide orient="horz" pos="2160"/>
        <p:guide pos="7084"/>
        <p:guide pos="52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3897" y="2130315"/>
            <a:ext cx="10364208" cy="1470052"/>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827793" y="3885977"/>
            <a:ext cx="8536416" cy="1752301"/>
          </a:xfrm>
        </p:spPr>
        <p:txBody>
          <a:bodyPr/>
          <a:lstStyle>
            <a:lvl1pPr marL="0" indent="0" algn="ctr">
              <a:buNone/>
              <a:defRPr/>
            </a:lvl1pPr>
            <a:lvl2pPr marL="483870" indent="0" algn="ctr">
              <a:buNone/>
              <a:defRPr/>
            </a:lvl2pPr>
            <a:lvl3pPr marL="967740" indent="0" algn="ctr">
              <a:buNone/>
              <a:defRPr/>
            </a:lvl3pPr>
            <a:lvl4pPr marL="1451610" indent="0" algn="ctr">
              <a:buNone/>
              <a:defRPr/>
            </a:lvl4pPr>
            <a:lvl5pPr marL="1935480" indent="0" algn="ctr">
              <a:buNone/>
              <a:defRPr/>
            </a:lvl5pPr>
            <a:lvl6pPr marL="2419350" indent="0" algn="ctr">
              <a:buNone/>
              <a:defRPr/>
            </a:lvl6pPr>
            <a:lvl7pPr marL="2902585" indent="0" algn="ctr">
              <a:buNone/>
              <a:defRPr/>
            </a:lvl7pPr>
            <a:lvl8pPr marL="3386455" indent="0" algn="ctr">
              <a:buNone/>
              <a:defRPr/>
            </a:lvl8pPr>
            <a:lvl9pPr marL="3870325" indent="0" algn="ctr">
              <a:buNone/>
              <a:defRPr/>
            </a:lvl9pPr>
          </a:lstStyle>
          <a:p>
            <a:pPr fontAlgn="base"/>
            <a:r>
              <a:rPr lang="zh-CN" altLang="en-US" strike="noStrike" noProof="1"/>
              <a:t>单击此处编辑母版副标题样式</a:t>
            </a:r>
            <a:endParaRPr lang="zh-CN" altLang="en-US" strike="noStrike" noProof="1"/>
          </a:p>
        </p:txBody>
      </p:sp>
    </p:spTree>
  </p:cSld>
  <p:clrMapOvr>
    <a:masterClrMapping/>
  </p:clrMapOvr>
  <p:transition>
    <p:strips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淮工">
    <p:bg>
      <p:bgPr>
        <a:solidFill>
          <a:srgbClr val="FFFFFF"/>
        </a:solidFill>
        <a:effectLst/>
      </p:bgPr>
    </p:bg>
    <p:spTree>
      <p:nvGrpSpPr>
        <p:cNvPr id="1" name=""/>
        <p:cNvGrpSpPr/>
        <p:nvPr/>
      </p:nvGrpSpPr>
      <p:grpSpPr>
        <a:xfrm>
          <a:off x="0" y="0"/>
          <a:ext cx="0" cy="0"/>
          <a:chOff x="0" y="0"/>
          <a:chExt cx="0" cy="0"/>
        </a:xfrm>
      </p:grpSpPr>
      <p:sp>
        <p:nvSpPr>
          <p:cNvPr id="2055" name="矩形 6"/>
          <p:cNvSpPr/>
          <p:nvPr userDrawn="1"/>
        </p:nvSpPr>
        <p:spPr>
          <a:xfrm>
            <a:off x="47625" y="260350"/>
            <a:ext cx="3960813" cy="1152525"/>
          </a:xfrm>
          <a:prstGeom prst="rect">
            <a:avLst/>
          </a:prstGeom>
          <a:solidFill>
            <a:schemeClr val="tx1"/>
          </a:solidFill>
          <a:ln w="9525" cap="flat" cmpd="sng">
            <a:solidFill>
              <a:schemeClr val="tx1"/>
            </a:solidFill>
            <a:prstDash val="solid"/>
            <a:miter/>
            <a:headEnd type="none" w="med" len="med"/>
            <a:tailEnd type="none" w="med" len="med"/>
          </a:ln>
        </p:spPr>
        <p:txBody>
          <a:bodyPr anchor="ctr"/>
          <a:p>
            <a:pPr lvl="0" indent="0" algn="ctr" eaLnBrk="0" hangingPunct="0"/>
            <a:endParaRPr lang="zh-CN" altLang="en-US" sz="2400" dirty="0">
              <a:latin typeface="Arial" panose="020B0604020202020204" pitchFamily="34" charset="0"/>
              <a:ea typeface="宋体" pitchFamily="2" charset="-122"/>
            </a:endParaRPr>
          </a:p>
        </p:txBody>
      </p:sp>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609600" y="1600201"/>
            <a:ext cx="10972800" cy="4525963"/>
          </a:xfrm>
          <a:prstGeom prst="rect">
            <a:avLst/>
          </a:prstGeom>
        </p:spPr>
        <p:txBody>
          <a:bodyPr/>
          <a:lstStyle>
            <a:lvl1pPr>
              <a:buClr>
                <a:schemeClr val="bg1">
                  <a:lumMod val="75000"/>
                </a:schemeClr>
              </a:buClr>
              <a:buFont typeface="Wingdings" panose="05000000000000000000" pitchFamily="2" charset="2"/>
              <a:buChar char="p"/>
              <a:defRPr/>
            </a:lvl1pPr>
            <a:lvl2pPr>
              <a:buClr>
                <a:schemeClr val="accent2">
                  <a:lumMod val="75000"/>
                </a:schemeClr>
              </a:buClr>
              <a:buFont typeface="Wingdings" panose="05000000000000000000" pitchFamily="2" charset="2"/>
              <a:buChar char="u"/>
              <a:defRPr/>
            </a:lvl2pPr>
            <a:lvl3pPr>
              <a:buClr>
                <a:schemeClr val="accent2">
                  <a:lumMod val="75000"/>
                </a:schemeClr>
              </a:buClr>
              <a:buFont typeface="Wingdings" panose="05000000000000000000" pitchFamily="2" charset="2"/>
              <a:buChar char="u"/>
              <a:defRPr/>
            </a:lvl3pPr>
            <a:lvl4pPr>
              <a:buClr>
                <a:schemeClr val="accent2">
                  <a:lumMod val="75000"/>
                </a:schemeClr>
              </a:buClr>
              <a:buFont typeface="Wingdings" panose="05000000000000000000" pitchFamily="2" charset="2"/>
              <a:buChar char="u"/>
              <a:defRPr/>
            </a:lvl4pPr>
            <a:lvl5pPr>
              <a:buClr>
                <a:schemeClr val="accent2">
                  <a:lumMod val="75000"/>
                </a:schemeClr>
              </a:buClr>
              <a:buFont typeface="Wingdings" panose="05000000000000000000" pitchFamily="2" charset="2"/>
              <a:buChar char="u"/>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transition>
    <p:strips dir="rd"/>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3.png"/><Relationship Id="rId4" Type="http://schemas.openxmlformats.org/officeDocument/2006/relationships/image" Target="../media/image2.png"/><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pic>
        <p:nvPicPr>
          <p:cNvPr id="1026" name="Picture 25" descr="背景图白"/>
          <p:cNvPicPr>
            <a:picLocks noChangeAspect="1"/>
          </p:cNvPicPr>
          <p:nvPr/>
        </p:nvPicPr>
        <p:blipFill>
          <a:blip r:embed="rId3"/>
          <a:stretch>
            <a:fillRect/>
          </a:stretch>
        </p:blipFill>
        <p:spPr>
          <a:xfrm>
            <a:off x="-46037" y="-11112"/>
            <a:ext cx="12238037" cy="6880225"/>
          </a:xfrm>
          <a:prstGeom prst="rect">
            <a:avLst/>
          </a:prstGeom>
          <a:noFill/>
          <a:ln w="9525">
            <a:noFill/>
          </a:ln>
        </p:spPr>
      </p:pic>
      <p:pic>
        <p:nvPicPr>
          <p:cNvPr id="1027" name="Picture 26" descr="xiaobiao"/>
          <p:cNvPicPr>
            <a:picLocks noChangeAspect="1"/>
          </p:cNvPicPr>
          <p:nvPr/>
        </p:nvPicPr>
        <p:blipFill>
          <a:blip r:embed="rId4"/>
          <a:stretch>
            <a:fillRect/>
          </a:stretch>
        </p:blipFill>
        <p:spPr>
          <a:xfrm>
            <a:off x="0" y="260350"/>
            <a:ext cx="1266825" cy="1079500"/>
          </a:xfrm>
          <a:prstGeom prst="rect">
            <a:avLst/>
          </a:prstGeom>
          <a:noFill/>
          <a:ln w="9525">
            <a:noFill/>
          </a:ln>
        </p:spPr>
      </p:pic>
      <p:pic>
        <p:nvPicPr>
          <p:cNvPr id="1028" name="Picture 27" descr="hhitz"/>
          <p:cNvPicPr>
            <a:picLocks noChangeAspect="1"/>
          </p:cNvPicPr>
          <p:nvPr/>
        </p:nvPicPr>
        <p:blipFill>
          <a:blip r:embed="rId5"/>
          <a:stretch>
            <a:fillRect/>
          </a:stretch>
        </p:blipFill>
        <p:spPr>
          <a:xfrm>
            <a:off x="1127125" y="476250"/>
            <a:ext cx="2736850" cy="646113"/>
          </a:xfrm>
          <a:prstGeom prst="rect">
            <a:avLst/>
          </a:prstGeom>
          <a:noFill/>
          <a:ln w="9525">
            <a:noFill/>
          </a:ln>
        </p:spPr>
      </p:pic>
      <p:sp>
        <p:nvSpPr>
          <p:cNvPr id="1029" name="矩形 2"/>
          <p:cNvSpPr>
            <a:spLocks noChangeArrowheads="1"/>
          </p:cNvSpPr>
          <p:nvPr/>
        </p:nvSpPr>
        <p:spPr bwMode="auto">
          <a:xfrm>
            <a:off x="-46037" y="6669088"/>
            <a:ext cx="12238038" cy="188913"/>
          </a:xfrm>
          <a:prstGeom prst="rect">
            <a:avLst/>
          </a:prstGeom>
          <a:solidFill>
            <a:srgbClr val="1A2776"/>
          </a:solidFill>
          <a:ln>
            <a:noFill/>
          </a:ln>
        </p:spPr>
        <p:txBody>
          <a:bodyPr anchor="ct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1030" name="矩形 5"/>
          <p:cNvSpPr/>
          <p:nvPr userDrawn="1"/>
        </p:nvSpPr>
        <p:spPr>
          <a:xfrm>
            <a:off x="47625" y="260350"/>
            <a:ext cx="3960813" cy="1152525"/>
          </a:xfrm>
          <a:prstGeom prst="rect">
            <a:avLst/>
          </a:prstGeom>
          <a:solidFill>
            <a:schemeClr val="tx1"/>
          </a:solidFill>
          <a:ln w="9525" cap="flat" cmpd="sng">
            <a:solidFill>
              <a:schemeClr val="tx1"/>
            </a:solidFill>
            <a:prstDash val="solid"/>
            <a:miter/>
            <a:headEnd type="none" w="med" len="med"/>
            <a:tailEnd type="none" w="med" len="med"/>
          </a:ln>
        </p:spPr>
        <p:txBody>
          <a:bodyPr anchor="ctr"/>
          <a:p>
            <a:pPr lvl="0" indent="0" algn="ctr" eaLnBrk="0" hangingPunct="0"/>
            <a:endParaRPr lang="zh-CN" altLang="en-US" sz="2400" dirty="0">
              <a:latin typeface="Arial" panose="020B0604020202020204" pitchFamily="34" charset="0"/>
              <a:ea typeface="宋体" pitchFamily="2" charset="-122"/>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Lst>
  <p:transition>
    <p:strips dir="rd"/>
  </p:transition>
  <p:hf sldNum="0" hdr="0" ftr="0" dt="0"/>
  <p:txStyles>
    <p:titleStyle>
      <a:lvl1pPr algn="ctr" defTabSz="912495" rtl="0" eaLnBrk="0" fontAlgn="base" hangingPunct="0">
        <a:spcBef>
          <a:spcPct val="0"/>
        </a:spcBef>
        <a:spcAft>
          <a:spcPct val="0"/>
        </a:spcAft>
        <a:defRPr lang="zh-CN" altLang="zh-CN" sz="4400" b="1">
          <a:solidFill>
            <a:srgbClr val="660033"/>
          </a:solidFill>
          <a:effectLst>
            <a:outerShdw blurRad="38100" dist="38100" dir="2700000" algn="tl">
              <a:srgbClr val="C0C0C0"/>
            </a:outerShdw>
          </a:effectLst>
          <a:latin typeface="宋体" pitchFamily="2" charset="-122"/>
          <a:ea typeface="楷体_GB2312" pitchFamily="49" charset="-122"/>
          <a:cs typeface="+mj-cs"/>
        </a:defRPr>
      </a:lvl1pPr>
      <a:lvl2pPr algn="ctr" defTabSz="912495" rtl="0" eaLnBrk="0" fontAlgn="base" hangingPunct="0">
        <a:spcBef>
          <a:spcPct val="0"/>
        </a:spcBef>
        <a:spcAft>
          <a:spcPct val="0"/>
        </a:spcAft>
        <a:defRPr sz="4400" b="1">
          <a:solidFill>
            <a:srgbClr val="660033"/>
          </a:solidFill>
          <a:effectLst>
            <a:outerShdw blurRad="38100" dist="38100" dir="2700000" algn="tl">
              <a:srgbClr val="C0C0C0"/>
            </a:outerShdw>
          </a:effectLst>
          <a:latin typeface="宋体" pitchFamily="2" charset="-122"/>
          <a:ea typeface="楷体_GB2312" pitchFamily="49" charset="-122"/>
        </a:defRPr>
      </a:lvl2pPr>
      <a:lvl3pPr algn="ctr" defTabSz="912495" rtl="0" eaLnBrk="0" fontAlgn="base" hangingPunct="0">
        <a:spcBef>
          <a:spcPct val="0"/>
        </a:spcBef>
        <a:spcAft>
          <a:spcPct val="0"/>
        </a:spcAft>
        <a:defRPr sz="4400" b="1">
          <a:solidFill>
            <a:srgbClr val="660033"/>
          </a:solidFill>
          <a:effectLst>
            <a:outerShdw blurRad="38100" dist="38100" dir="2700000" algn="tl">
              <a:srgbClr val="C0C0C0"/>
            </a:outerShdw>
          </a:effectLst>
          <a:latin typeface="宋体" pitchFamily="2" charset="-122"/>
          <a:ea typeface="楷体_GB2312" pitchFamily="49" charset="-122"/>
        </a:defRPr>
      </a:lvl3pPr>
      <a:lvl4pPr algn="ctr" defTabSz="912495" rtl="0" eaLnBrk="0" fontAlgn="base" hangingPunct="0">
        <a:spcBef>
          <a:spcPct val="0"/>
        </a:spcBef>
        <a:spcAft>
          <a:spcPct val="0"/>
        </a:spcAft>
        <a:defRPr sz="4400" b="1">
          <a:solidFill>
            <a:srgbClr val="660033"/>
          </a:solidFill>
          <a:effectLst>
            <a:outerShdw blurRad="38100" dist="38100" dir="2700000" algn="tl">
              <a:srgbClr val="C0C0C0"/>
            </a:outerShdw>
          </a:effectLst>
          <a:latin typeface="宋体" pitchFamily="2" charset="-122"/>
          <a:ea typeface="楷体_GB2312" pitchFamily="49" charset="-122"/>
        </a:defRPr>
      </a:lvl4pPr>
      <a:lvl5pPr algn="ctr" defTabSz="912495" rtl="0" eaLnBrk="0" fontAlgn="base" hangingPunct="0">
        <a:spcBef>
          <a:spcPct val="0"/>
        </a:spcBef>
        <a:spcAft>
          <a:spcPct val="0"/>
        </a:spcAft>
        <a:defRPr sz="4400" b="1">
          <a:solidFill>
            <a:srgbClr val="660033"/>
          </a:solidFill>
          <a:effectLst>
            <a:outerShdw blurRad="38100" dist="38100" dir="2700000" algn="tl">
              <a:srgbClr val="C0C0C0"/>
            </a:outerShdw>
          </a:effectLst>
          <a:latin typeface="宋体" pitchFamily="2" charset="-122"/>
          <a:ea typeface="楷体_GB2312" pitchFamily="49" charset="-122"/>
        </a:defRPr>
      </a:lvl5pPr>
      <a:lvl6pPr marL="483870" algn="ctr" defTabSz="913765" rtl="0" eaLnBrk="1" fontAlgn="base" hangingPunct="1">
        <a:spcBef>
          <a:spcPct val="0"/>
        </a:spcBef>
        <a:spcAft>
          <a:spcPct val="0"/>
        </a:spcAft>
        <a:defRPr sz="3400" b="1">
          <a:solidFill>
            <a:srgbClr val="660033"/>
          </a:solidFill>
          <a:effectLst>
            <a:outerShdw blurRad="38100" dist="38100" dir="2700000" algn="tl">
              <a:srgbClr val="C0C0C0"/>
            </a:outerShdw>
          </a:effectLst>
          <a:latin typeface="Garamond" pitchFamily="18" charset="0"/>
          <a:ea typeface="华文中宋" pitchFamily="2" charset="-122"/>
        </a:defRPr>
      </a:lvl6pPr>
      <a:lvl7pPr marL="967740" algn="ctr" defTabSz="913765" rtl="0" eaLnBrk="1" fontAlgn="base" hangingPunct="1">
        <a:spcBef>
          <a:spcPct val="0"/>
        </a:spcBef>
        <a:spcAft>
          <a:spcPct val="0"/>
        </a:spcAft>
        <a:defRPr sz="3400" b="1">
          <a:solidFill>
            <a:srgbClr val="660033"/>
          </a:solidFill>
          <a:effectLst>
            <a:outerShdw blurRad="38100" dist="38100" dir="2700000" algn="tl">
              <a:srgbClr val="C0C0C0"/>
            </a:outerShdw>
          </a:effectLst>
          <a:latin typeface="Garamond" pitchFamily="18" charset="0"/>
          <a:ea typeface="华文中宋" pitchFamily="2" charset="-122"/>
        </a:defRPr>
      </a:lvl7pPr>
      <a:lvl8pPr marL="1451610" algn="ctr" defTabSz="913765" rtl="0" eaLnBrk="1" fontAlgn="base" hangingPunct="1">
        <a:spcBef>
          <a:spcPct val="0"/>
        </a:spcBef>
        <a:spcAft>
          <a:spcPct val="0"/>
        </a:spcAft>
        <a:defRPr sz="3400" b="1">
          <a:solidFill>
            <a:srgbClr val="660033"/>
          </a:solidFill>
          <a:effectLst>
            <a:outerShdw blurRad="38100" dist="38100" dir="2700000" algn="tl">
              <a:srgbClr val="C0C0C0"/>
            </a:outerShdw>
          </a:effectLst>
          <a:latin typeface="Garamond" pitchFamily="18" charset="0"/>
          <a:ea typeface="华文中宋" pitchFamily="2" charset="-122"/>
        </a:defRPr>
      </a:lvl8pPr>
      <a:lvl9pPr marL="1935480" algn="ctr" defTabSz="913765" rtl="0" eaLnBrk="1" fontAlgn="base" hangingPunct="1">
        <a:spcBef>
          <a:spcPct val="0"/>
        </a:spcBef>
        <a:spcAft>
          <a:spcPct val="0"/>
        </a:spcAft>
        <a:defRPr sz="3400" b="1">
          <a:solidFill>
            <a:srgbClr val="660033"/>
          </a:solidFill>
          <a:effectLst>
            <a:outerShdw blurRad="38100" dist="38100" dir="2700000" algn="tl">
              <a:srgbClr val="C0C0C0"/>
            </a:outerShdw>
          </a:effectLst>
          <a:latin typeface="Garamond" pitchFamily="18" charset="0"/>
          <a:ea typeface="华文中宋" pitchFamily="2" charset="-122"/>
        </a:defRPr>
      </a:lvl9pPr>
    </p:titleStyle>
    <p:bodyStyle>
      <a:lvl1pPr marL="341630" indent="-341630" algn="l" defTabSz="912495" rtl="0" eaLnBrk="0" fontAlgn="base" hangingPunct="0">
        <a:spcBef>
          <a:spcPct val="20000"/>
        </a:spcBef>
        <a:spcAft>
          <a:spcPct val="0"/>
        </a:spcAft>
        <a:buClr>
          <a:schemeClr val="hlink"/>
        </a:buClr>
        <a:buSzPct val="70000"/>
        <a:buChar char="n"/>
        <a:defRPr sz="3200">
          <a:solidFill>
            <a:schemeClr val="tx1"/>
          </a:solidFill>
          <a:effectLst>
            <a:outerShdw blurRad="38100" dist="38100" dir="2700000" algn="tl">
              <a:srgbClr val="C0C0C0"/>
            </a:outerShdw>
          </a:effectLst>
          <a:latin typeface="宋体" pitchFamily="2" charset="-122"/>
          <a:ea typeface="楷体_GB2312" pitchFamily="49" charset="-122"/>
          <a:cs typeface="+mn-cs"/>
        </a:defRPr>
      </a:lvl1pPr>
      <a:lvl2pPr marL="742950" indent="-285750" algn="l" defTabSz="912495" rtl="0" eaLnBrk="0" fontAlgn="base" hangingPunct="0">
        <a:spcBef>
          <a:spcPct val="20000"/>
        </a:spcBef>
        <a:spcAft>
          <a:spcPct val="0"/>
        </a:spcAft>
        <a:buClr>
          <a:schemeClr val="accent2"/>
        </a:buClr>
        <a:buSzPct val="70000"/>
        <a:buChar char="n"/>
        <a:defRPr sz="2900">
          <a:solidFill>
            <a:schemeClr val="tx1"/>
          </a:solidFill>
          <a:effectLst>
            <a:outerShdw blurRad="38100" dist="38100" dir="2700000" algn="tl">
              <a:srgbClr val="C0C0C0"/>
            </a:outerShdw>
          </a:effectLst>
          <a:latin typeface="宋体" pitchFamily="2" charset="-122"/>
          <a:ea typeface="楷体_GB2312" pitchFamily="49" charset="-122"/>
        </a:defRPr>
      </a:lvl2pPr>
      <a:lvl3pPr marL="1141730" indent="-227330" algn="l" defTabSz="912495" rtl="0" eaLnBrk="0" fontAlgn="base" hangingPunct="0">
        <a:spcBef>
          <a:spcPct val="20000"/>
        </a:spcBef>
        <a:spcAft>
          <a:spcPct val="0"/>
        </a:spcAft>
        <a:buClr>
          <a:schemeClr val="tx2"/>
        </a:buClr>
        <a:buSzPct val="70000"/>
        <a:buChar char="n"/>
        <a:defRPr sz="2400">
          <a:solidFill>
            <a:schemeClr val="tx1"/>
          </a:solidFill>
          <a:effectLst>
            <a:outerShdw blurRad="38100" dist="38100" dir="2700000" algn="tl">
              <a:srgbClr val="C0C0C0"/>
            </a:outerShdw>
          </a:effectLst>
          <a:latin typeface="宋体" pitchFamily="2" charset="-122"/>
          <a:ea typeface="楷体_GB2312" pitchFamily="49" charset="-122"/>
        </a:defRPr>
      </a:lvl3pPr>
      <a:lvl4pPr marL="1598930" indent="-230505" algn="l" defTabSz="912495" rtl="0" eaLnBrk="0" fontAlgn="base" hangingPunct="0">
        <a:spcBef>
          <a:spcPct val="20000"/>
        </a:spcBef>
        <a:spcAft>
          <a:spcPct val="0"/>
        </a:spcAft>
        <a:buClr>
          <a:schemeClr val="accent2"/>
        </a:buClr>
        <a:buSzPct val="70000"/>
        <a:buChar char="n"/>
        <a:defRPr sz="2000">
          <a:solidFill>
            <a:schemeClr val="tx1"/>
          </a:solidFill>
          <a:effectLst>
            <a:outerShdw blurRad="38100" dist="38100" dir="2700000" algn="tl">
              <a:srgbClr val="C0C0C0"/>
            </a:outerShdw>
          </a:effectLst>
          <a:latin typeface="宋体" pitchFamily="2" charset="-122"/>
          <a:ea typeface="楷体_GB2312" pitchFamily="49" charset="-122"/>
        </a:defRPr>
      </a:lvl4pPr>
      <a:lvl5pPr marL="2056130" indent="-227330" algn="l" defTabSz="912495" rtl="0" eaLnBrk="0" fontAlgn="base" hangingPunct="0">
        <a:spcBef>
          <a:spcPct val="20000"/>
        </a:spcBef>
        <a:spcAft>
          <a:spcPct val="0"/>
        </a:spcAft>
        <a:buClr>
          <a:schemeClr val="hlink"/>
        </a:buClr>
        <a:buSzPct val="70000"/>
        <a:buChar char="n"/>
        <a:defRPr sz="2000">
          <a:solidFill>
            <a:schemeClr val="tx1"/>
          </a:solidFill>
          <a:effectLst>
            <a:outerShdw blurRad="38100" dist="38100" dir="2700000" algn="tl">
              <a:srgbClr val="C0C0C0"/>
            </a:outerShdw>
          </a:effectLst>
          <a:latin typeface="宋体" pitchFamily="2" charset="-122"/>
          <a:ea typeface="楷体_GB2312" pitchFamily="49" charset="-122"/>
        </a:defRPr>
      </a:lvl5pPr>
      <a:lvl6pPr marL="2540000" indent="-226695" algn="l" defTabSz="913765" rtl="0" eaLnBrk="1" fontAlgn="base" hangingPunct="1">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C0C0C0"/>
            </a:outerShdw>
          </a:effectLst>
          <a:latin typeface="+mn-lt"/>
          <a:ea typeface="+mn-ea"/>
        </a:defRPr>
      </a:lvl6pPr>
      <a:lvl7pPr marL="3023870" indent="-226695" algn="l" defTabSz="913765" rtl="0" eaLnBrk="1" fontAlgn="base" hangingPunct="1">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C0C0C0"/>
            </a:outerShdw>
          </a:effectLst>
          <a:latin typeface="+mn-lt"/>
          <a:ea typeface="+mn-ea"/>
        </a:defRPr>
      </a:lvl7pPr>
      <a:lvl8pPr marL="3507740" indent="-226695" algn="l" defTabSz="913765" rtl="0" eaLnBrk="1" fontAlgn="base" hangingPunct="1">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C0C0C0"/>
            </a:outerShdw>
          </a:effectLst>
          <a:latin typeface="+mn-lt"/>
          <a:ea typeface="+mn-ea"/>
        </a:defRPr>
      </a:lvl8pPr>
      <a:lvl9pPr marL="3991610" indent="-226695" algn="l" defTabSz="913765" rtl="0" eaLnBrk="1" fontAlgn="base" hangingPunct="1">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C0C0C0"/>
            </a:outerShdw>
          </a:effectLst>
          <a:latin typeface="+mn-lt"/>
          <a:ea typeface="+mn-ea"/>
        </a:defRPr>
      </a:lvl9pPr>
    </p:bodyStyle>
    <p:otherStyle>
      <a:defPPr>
        <a:defRPr lang="zh-CN"/>
      </a:defPPr>
      <a:lvl1pPr marL="0" algn="l" defTabSz="967105" rtl="0" eaLnBrk="1" latinLnBrk="0" hangingPunct="1">
        <a:defRPr sz="1900" kern="1200">
          <a:solidFill>
            <a:schemeClr val="tx1"/>
          </a:solidFill>
          <a:latin typeface="+mn-lt"/>
          <a:ea typeface="+mn-ea"/>
          <a:cs typeface="+mn-cs"/>
        </a:defRPr>
      </a:lvl1pPr>
      <a:lvl2pPr marL="483870" algn="l" defTabSz="967105" rtl="0" eaLnBrk="1" latinLnBrk="0" hangingPunct="1">
        <a:defRPr sz="1900" kern="1200">
          <a:solidFill>
            <a:schemeClr val="tx1"/>
          </a:solidFill>
          <a:latin typeface="+mn-lt"/>
          <a:ea typeface="+mn-ea"/>
          <a:cs typeface="+mn-cs"/>
        </a:defRPr>
      </a:lvl2pPr>
      <a:lvl3pPr marL="967740" algn="l" defTabSz="967105" rtl="0" eaLnBrk="1" latinLnBrk="0" hangingPunct="1">
        <a:defRPr sz="1900" kern="1200">
          <a:solidFill>
            <a:schemeClr val="tx1"/>
          </a:solidFill>
          <a:latin typeface="+mn-lt"/>
          <a:ea typeface="+mn-ea"/>
          <a:cs typeface="+mn-cs"/>
        </a:defRPr>
      </a:lvl3pPr>
      <a:lvl4pPr marL="1451610" algn="l" defTabSz="967105" rtl="0" eaLnBrk="1" latinLnBrk="0" hangingPunct="1">
        <a:defRPr sz="1900" kern="1200">
          <a:solidFill>
            <a:schemeClr val="tx1"/>
          </a:solidFill>
          <a:latin typeface="+mn-lt"/>
          <a:ea typeface="+mn-ea"/>
          <a:cs typeface="+mn-cs"/>
        </a:defRPr>
      </a:lvl4pPr>
      <a:lvl5pPr marL="1935480" algn="l" defTabSz="967105" rtl="0" eaLnBrk="1" latinLnBrk="0" hangingPunct="1">
        <a:defRPr sz="1900" kern="1200">
          <a:solidFill>
            <a:schemeClr val="tx1"/>
          </a:solidFill>
          <a:latin typeface="+mn-lt"/>
          <a:ea typeface="+mn-ea"/>
          <a:cs typeface="+mn-cs"/>
        </a:defRPr>
      </a:lvl5pPr>
      <a:lvl6pPr marL="2419350" algn="l" defTabSz="967105" rtl="0" eaLnBrk="1" latinLnBrk="0" hangingPunct="1">
        <a:defRPr sz="1900" kern="1200">
          <a:solidFill>
            <a:schemeClr val="tx1"/>
          </a:solidFill>
          <a:latin typeface="+mn-lt"/>
          <a:ea typeface="+mn-ea"/>
          <a:cs typeface="+mn-cs"/>
        </a:defRPr>
      </a:lvl6pPr>
      <a:lvl7pPr marL="2902585" algn="l" defTabSz="967105" rtl="0" eaLnBrk="1" latinLnBrk="0" hangingPunct="1">
        <a:defRPr sz="1900" kern="1200">
          <a:solidFill>
            <a:schemeClr val="tx1"/>
          </a:solidFill>
          <a:latin typeface="+mn-lt"/>
          <a:ea typeface="+mn-ea"/>
          <a:cs typeface="+mn-cs"/>
        </a:defRPr>
      </a:lvl7pPr>
      <a:lvl8pPr marL="3386455" algn="l" defTabSz="967105" rtl="0" eaLnBrk="1" latinLnBrk="0" hangingPunct="1">
        <a:defRPr sz="1900" kern="1200">
          <a:solidFill>
            <a:schemeClr val="tx1"/>
          </a:solidFill>
          <a:latin typeface="+mn-lt"/>
          <a:ea typeface="+mn-ea"/>
          <a:cs typeface="+mn-cs"/>
        </a:defRPr>
      </a:lvl8pPr>
      <a:lvl9pPr marL="3870325" algn="l" defTabSz="96710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026795" y="2342515"/>
            <a:ext cx="7995920" cy="938530"/>
          </a:xfrm>
        </p:spPr>
        <p:txBody>
          <a:bodyPr/>
          <a:lstStyle/>
          <a:p>
            <a:pPr marL="0" marR="0" lvl="0" indent="0" algn="r" defTabSz="912495" rtl="0" eaLnBrk="1" fontAlgn="base" latinLnBrk="0" hangingPunct="1">
              <a:lnSpc>
                <a:spcPct val="100000"/>
              </a:lnSpc>
              <a:spcBef>
                <a:spcPct val="0"/>
              </a:spcBef>
              <a:spcAft>
                <a:spcPct val="0"/>
              </a:spcAft>
              <a:buClrTx/>
              <a:buSzTx/>
              <a:buFontTx/>
              <a:buNone/>
              <a:defRPr/>
            </a:pPr>
            <a:r>
              <a:rPr kumimoji="0" lang="zh-CN" altLang="en-US" sz="4400" b="1" i="0" u="none" strike="noStrike" kern="0" cap="none" spc="0" normalizeH="0" baseline="0" noProof="0" dirty="0" smtClean="0">
                <a:ln>
                  <a:noFill/>
                </a:ln>
                <a:solidFill>
                  <a:srgbClr val="1A2776"/>
                </a:solidFill>
                <a:effectLst>
                  <a:outerShdw blurRad="38100" dist="38100" dir="2700000" algn="tl">
                    <a:srgbClr val="C0C0C0"/>
                  </a:outerShdw>
                </a:effectLst>
                <a:uLnTx/>
                <a:uFillTx/>
                <a:latin typeface="+mn-lt"/>
                <a:ea typeface="+mn-ea"/>
                <a:cs typeface="+mn-ea"/>
                <a:sym typeface="+mn-lt"/>
              </a:rPr>
              <a:t>第</a:t>
            </a:r>
            <a:r>
              <a:rPr kumimoji="0" lang="zh-CN" altLang="en-US" sz="4400" b="1" i="0" u="none" strike="noStrike" kern="0" cap="none" spc="0" normalizeH="0" baseline="0" noProof="0" dirty="0">
                <a:ln>
                  <a:noFill/>
                </a:ln>
                <a:solidFill>
                  <a:srgbClr val="1A2776"/>
                </a:solidFill>
                <a:effectLst>
                  <a:outerShdw blurRad="38100" dist="38100" dir="2700000" algn="tl">
                    <a:srgbClr val="C0C0C0"/>
                  </a:outerShdw>
                </a:effectLst>
                <a:uLnTx/>
                <a:uFillTx/>
                <a:latin typeface="+mn-lt"/>
                <a:ea typeface="+mn-ea"/>
                <a:cs typeface="+mn-ea"/>
                <a:sym typeface="+mn-lt"/>
              </a:rPr>
              <a:t>十一</a:t>
            </a:r>
            <a:r>
              <a:rPr kumimoji="0" lang="zh-CN" altLang="en-US" sz="4400" b="1" i="0" u="none" strike="noStrike" kern="0" cap="none" spc="0" normalizeH="0" baseline="0" noProof="0" dirty="0" smtClean="0">
                <a:ln>
                  <a:noFill/>
                </a:ln>
                <a:solidFill>
                  <a:srgbClr val="1A2776"/>
                </a:solidFill>
                <a:effectLst>
                  <a:outerShdw blurRad="38100" dist="38100" dir="2700000" algn="tl">
                    <a:srgbClr val="C0C0C0"/>
                  </a:outerShdw>
                </a:effectLst>
                <a:uLnTx/>
                <a:uFillTx/>
                <a:latin typeface="+mn-lt"/>
                <a:ea typeface="+mn-ea"/>
                <a:cs typeface="+mn-ea"/>
                <a:sym typeface="+mn-lt"/>
              </a:rPr>
              <a:t>章  员工</a:t>
            </a:r>
            <a:r>
              <a:rPr kumimoji="0" lang="zh-CN" altLang="en-US" sz="4400" b="1" i="0" u="none" strike="noStrike" kern="0" cap="none" spc="0" normalizeH="0" baseline="0" noProof="0" dirty="0" smtClean="0">
                <a:ln>
                  <a:noFill/>
                </a:ln>
                <a:solidFill>
                  <a:srgbClr val="1A2776"/>
                </a:solidFill>
                <a:effectLst>
                  <a:outerShdw blurRad="38100" dist="38100" dir="2700000" algn="tl">
                    <a:srgbClr val="C0C0C0"/>
                  </a:outerShdw>
                </a:effectLst>
                <a:uLnTx/>
                <a:uFillTx/>
                <a:latin typeface="+mn-lt"/>
                <a:ea typeface="+mn-ea"/>
                <a:cs typeface="+mn-ea"/>
                <a:sym typeface="+mn-lt"/>
              </a:rPr>
              <a:t>关系管理</a:t>
            </a:r>
            <a:endParaRPr kumimoji="0" lang="zh-CN" altLang="en-US" sz="4400" b="1" i="0" u="none" strike="noStrike" kern="0" cap="none" spc="0" normalizeH="0" baseline="0" noProof="0" dirty="0">
              <a:ln>
                <a:noFill/>
              </a:ln>
              <a:solidFill>
                <a:srgbClr val="1A2776"/>
              </a:solidFill>
              <a:effectLst>
                <a:outerShdw blurRad="38100" dist="38100" dir="2700000" algn="tl">
                  <a:srgbClr val="C0C0C0"/>
                </a:outerShdw>
              </a:effectLst>
              <a:uLnTx/>
              <a:uFillTx/>
              <a:latin typeface="+mn-lt"/>
              <a:ea typeface="+mn-ea"/>
              <a:cs typeface="+mn-ea"/>
              <a:sym typeface="+mn-lt"/>
            </a:endParaRPr>
          </a:p>
        </p:txBody>
      </p:sp>
      <p:sp>
        <p:nvSpPr>
          <p:cNvPr id="4" name="副标题 3"/>
          <p:cNvSpPr>
            <a:spLocks noGrp="1"/>
          </p:cNvSpPr>
          <p:nvPr>
            <p:ph type="subTitle" idx="1"/>
          </p:nvPr>
        </p:nvSpPr>
        <p:spPr>
          <a:xfrm>
            <a:off x="1827213" y="3886200"/>
            <a:ext cx="8537575" cy="1752600"/>
          </a:xfrm>
        </p:spPr>
        <p:txBody>
          <a:bodyPr/>
          <a:lstStyle/>
          <a:p>
            <a:pPr marL="0" marR="0" lvl="0" indent="0" algn="ctr" defTabSz="912495" rtl="0" eaLnBrk="0" fontAlgn="base" latinLnBrk="0" hangingPunct="0">
              <a:lnSpc>
                <a:spcPct val="100000"/>
              </a:lnSpc>
              <a:spcBef>
                <a:spcPct val="20000"/>
              </a:spcBef>
              <a:spcAft>
                <a:spcPct val="0"/>
              </a:spcAft>
              <a:buClr>
                <a:schemeClr val="hlink"/>
              </a:buClr>
              <a:buSzPct val="70000"/>
              <a:buFontTx/>
              <a:buNone/>
              <a:defRPr/>
            </a:pPr>
            <a:endParaRPr kumimoji="0" lang="zh-CN" altLang="en-US" sz="3200" b="0" i="0" u="none" strike="noStrike" kern="0" cap="none" spc="0" normalizeH="0" baseline="0" noProof="0">
              <a:ln>
                <a:noFill/>
              </a:ln>
              <a:solidFill>
                <a:schemeClr val="tx1"/>
              </a:solidFill>
              <a:effectLst>
                <a:outerShdw blurRad="38100" dist="38100" dir="2700000" algn="tl">
                  <a:srgbClr val="C0C0C0"/>
                </a:outerShdw>
              </a:effectLst>
              <a:uLnTx/>
              <a:uFillTx/>
              <a:latin typeface="宋体" pitchFamily="2" charset="-122"/>
              <a:ea typeface="楷体_GB2312" pitchFamily="49" charset="-122"/>
              <a:cs typeface="+mn-cs"/>
            </a:endParaRPr>
          </a:p>
        </p:txBody>
      </p:sp>
    </p:spTree>
  </p:cSld>
  <p:clrMapOvr>
    <a:masterClrMapping/>
  </p:clrMapOvr>
  <p:transition>
    <p:strips dir="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982980" y="996315"/>
            <a:ext cx="10298430" cy="5453380"/>
          </a:xfrm>
          <a:prstGeom prst="rect">
            <a:avLst/>
          </a:prstGeom>
          <a:solidFill>
            <a:schemeClr val="tx1">
              <a:lumMod val="85000"/>
            </a:schemeClr>
          </a:solidFill>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endParaRPr>
          </a:p>
        </p:txBody>
      </p:sp>
      <p:sp>
        <p:nvSpPr>
          <p:cNvPr id="7171" name="内容占位符 2"/>
          <p:cNvSpPr>
            <a:spLocks noGrp="1"/>
          </p:cNvSpPr>
          <p:nvPr>
            <p:ph idx="1"/>
          </p:nvPr>
        </p:nvSpPr>
        <p:spPr>
          <a:xfrm>
            <a:off x="1127443" y="1075690"/>
            <a:ext cx="9972675" cy="2520950"/>
          </a:xfrm>
        </p:spPr>
        <p:txBody>
          <a:bodyPr/>
          <a:lstStyle/>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（一）劳动争议特征</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首先，劳动争议发生在劳动者和用人单位之间；</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其次，劳动争议实质是劳动双方针对劳动关系的权利义务所发生的分歧和意见不一致。</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（二）劳动争议的处理</a:t>
            </a: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原则</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依法处理</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查清事实</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着重</a:t>
            </a: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调解</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及时</a:t>
            </a: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处理</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适用法律一律</a:t>
            </a: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平等</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（三）劳动争议的处理</a:t>
            </a: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程序</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p:txBody>
      </p:sp>
      <p:sp>
        <p:nvSpPr>
          <p:cNvPr id="2" name="矩形 1"/>
          <p:cNvSpPr/>
          <p:nvPr/>
        </p:nvSpPr>
        <p:spPr>
          <a:xfrm>
            <a:off x="982663" y="332423"/>
            <a:ext cx="10298113" cy="742950"/>
          </a:xfrm>
          <a:prstGeom prst="rect">
            <a:avLst/>
          </a:prstGeom>
          <a:solidFill>
            <a:srgbClr val="1A2776"/>
          </a:solidFill>
        </p:spPr>
        <p:txBody>
          <a:bodyPr/>
          <a:lstStyle/>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11.2.3  </a:t>
            </a:r>
            <a:r>
              <a:rPr kumimoji="0" lang="zh-CN" altLang="en-US" sz="3200" b="1" i="0" u="none" strike="noStrike" kern="1200" cap="none" spc="0" normalizeH="0" baseline="0" noProof="0" dirty="0">
                <a:ln>
                  <a:noFill/>
                </a:ln>
                <a:solidFill>
                  <a:schemeClr val="tx1"/>
                </a:solidFill>
                <a:effectLst/>
                <a:uLnTx/>
                <a:uFillTx/>
                <a:latin typeface="+mn-lt"/>
                <a:ea typeface="+mn-ea"/>
                <a:cs typeface="+mn-ea"/>
                <a:sym typeface="+mn-lt"/>
              </a:rPr>
              <a:t>劳动争议及其处理程序</a:t>
            </a: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 </a:t>
            </a:r>
            <a:endPar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endParaRPr>
          </a:p>
        </p:txBody>
      </p:sp>
      <p:pic>
        <p:nvPicPr>
          <p:cNvPr id="813" name="图片 813"/>
          <p:cNvPicPr>
            <a:picLocks noChangeAspect="1"/>
          </p:cNvPicPr>
          <p:nvPr/>
        </p:nvPicPr>
        <p:blipFill>
          <a:blip r:embed="rId1"/>
          <a:stretch>
            <a:fillRect/>
          </a:stretch>
        </p:blipFill>
        <p:spPr>
          <a:xfrm>
            <a:off x="4799965" y="4509135"/>
            <a:ext cx="6137275" cy="1802130"/>
          </a:xfrm>
          <a:prstGeom prst="rect">
            <a:avLst/>
          </a:prstGeom>
          <a:noFill/>
          <a:ln w="9525">
            <a:noFill/>
          </a:ln>
        </p:spPr>
      </p:pic>
    </p:spTree>
  </p:cSld>
  <p:clrMapOvr>
    <a:masterClrMapping/>
  </p:clrMapOvr>
  <p:transition>
    <p:strips dir="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982980" y="996315"/>
            <a:ext cx="10298430" cy="5453380"/>
          </a:xfrm>
          <a:prstGeom prst="rect">
            <a:avLst/>
          </a:prstGeom>
          <a:solidFill>
            <a:schemeClr val="tx1">
              <a:lumMod val="85000"/>
            </a:schemeClr>
          </a:solidFill>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endParaRPr>
          </a:p>
        </p:txBody>
      </p:sp>
      <p:sp>
        <p:nvSpPr>
          <p:cNvPr id="7171" name="内容占位符 2"/>
          <p:cNvSpPr>
            <a:spLocks noGrp="1"/>
          </p:cNvSpPr>
          <p:nvPr>
            <p:ph idx="1"/>
          </p:nvPr>
        </p:nvSpPr>
        <p:spPr>
          <a:xfrm>
            <a:off x="1145223" y="1124585"/>
            <a:ext cx="9972675" cy="2520950"/>
          </a:xfrm>
        </p:spPr>
        <p:txBody>
          <a:bodyPr/>
          <a:lstStyle/>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（一）离职概念与</a:t>
            </a: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分类</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离职是指企业员工流出企业的过程。</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离职率是指在一定时期内，离职员工的数量占员工总数的比率。</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员工离职包括三种情况：自愿离职、非自愿离职与自然离职。</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（二）自愿离职的</a:t>
            </a: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管理</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分析</a:t>
            </a: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原因</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查找组织层面</a:t>
            </a: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因素</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改进</a:t>
            </a: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政策</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效果</a:t>
            </a: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评估</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（三）裁员</a:t>
            </a: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管理</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p:txBody>
      </p:sp>
      <p:sp>
        <p:nvSpPr>
          <p:cNvPr id="2" name="矩形 1"/>
          <p:cNvSpPr/>
          <p:nvPr/>
        </p:nvSpPr>
        <p:spPr>
          <a:xfrm>
            <a:off x="982663" y="332423"/>
            <a:ext cx="10298113" cy="742950"/>
          </a:xfrm>
          <a:prstGeom prst="rect">
            <a:avLst/>
          </a:prstGeom>
          <a:solidFill>
            <a:srgbClr val="1A2776"/>
          </a:solidFill>
        </p:spPr>
        <p:txBody>
          <a:bodyPr/>
          <a:lstStyle/>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11.2.4  </a:t>
            </a:r>
            <a:r>
              <a:rPr kumimoji="0" lang="zh-CN" altLang="en-US" sz="3200" b="1" i="0" u="none" strike="noStrike" kern="1200" cap="none" spc="0" normalizeH="0" baseline="0" noProof="0" dirty="0">
                <a:ln>
                  <a:noFill/>
                </a:ln>
                <a:solidFill>
                  <a:schemeClr val="tx1"/>
                </a:solidFill>
                <a:effectLst/>
                <a:uLnTx/>
                <a:uFillTx/>
                <a:latin typeface="+mn-lt"/>
                <a:ea typeface="+mn-ea"/>
                <a:cs typeface="+mn-ea"/>
                <a:sym typeface="+mn-lt"/>
              </a:rPr>
              <a:t>员工离职管理</a:t>
            </a: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 </a:t>
            </a:r>
            <a:endPar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endParaRPr>
          </a:p>
        </p:txBody>
      </p:sp>
    </p:spTree>
  </p:cSld>
  <p:clrMapOvr>
    <a:masterClrMapping/>
  </p:clrMapOvr>
  <p:transition>
    <p:strips dir="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95325" y="2276475"/>
            <a:ext cx="10972800" cy="1143000"/>
          </a:xfrm>
        </p:spPr>
        <p:txBody>
          <a:bodyPr/>
          <a:lstStyle/>
          <a:p>
            <a:pPr marL="0" marR="0" lvl="0" indent="0" algn="ctr" defTabSz="912495" rtl="0" eaLnBrk="0" fontAlgn="base" latinLnBrk="0" hangingPunct="0">
              <a:lnSpc>
                <a:spcPct val="100000"/>
              </a:lnSpc>
              <a:spcBef>
                <a:spcPct val="0"/>
              </a:spcBef>
              <a:spcAft>
                <a:spcPct val="0"/>
              </a:spcAft>
              <a:buClrTx/>
              <a:buSzTx/>
              <a:buFontTx/>
              <a:buNone/>
              <a:defRPr/>
            </a:pPr>
            <a:r>
              <a:rPr kumimoji="0" lang="en-US" altLang="zh-CN" sz="4400" b="1" i="0" u="none" strike="noStrike" kern="0" cap="none" spc="0" normalizeH="0" baseline="0" noProof="0" dirty="0" smtClean="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rPr>
              <a:t>11.3 </a:t>
            </a:r>
            <a:r>
              <a:rPr kumimoji="0" lang="zh-CN" altLang="en-US" sz="4400" b="1" i="0" u="none" strike="noStrike" kern="0" cap="none" spc="0" normalizeH="0" baseline="0" noProof="0" dirty="0" smtClean="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rPr>
              <a:t>员工</a:t>
            </a:r>
            <a:r>
              <a:rPr kumimoji="0" lang="zh-CN" altLang="en-US" sz="4400" b="1" i="0" u="none" strike="noStrike" kern="0" cap="none" spc="0" normalizeH="0" baseline="0" noProof="0" dirty="0" smtClean="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rPr>
              <a:t>安全管理</a:t>
            </a:r>
            <a:br>
              <a:rPr kumimoji="0" lang="en-US" altLang="zh-CN" sz="4400" b="1" i="0" u="none" strike="noStrike" kern="0" cap="none" spc="0" normalizeH="0" baseline="0" noProof="0" dirty="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rPr>
            </a:br>
            <a:endParaRPr kumimoji="0" lang="zh-CN" altLang="en-US" sz="4400" b="1" i="0" u="none" strike="noStrike" kern="0" cap="none" spc="0" normalizeH="0" baseline="0" noProof="0" dirty="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endParaRPr>
          </a:p>
        </p:txBody>
      </p:sp>
    </p:spTree>
  </p:cSld>
  <p:clrMapOvr>
    <a:masterClrMapping/>
  </p:clrMapOvr>
  <p:transition>
    <p:strips dir="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lstStyle/>
          <a:p>
            <a:pPr marL="0" marR="0" lvl="0" indent="0" algn="ctr" defTabSz="912495" rtl="0" eaLnBrk="0" fontAlgn="base" latinLnBrk="0" hangingPunct="0">
              <a:lnSpc>
                <a:spcPct val="100000"/>
              </a:lnSpc>
              <a:spcBef>
                <a:spcPct val="0"/>
              </a:spcBef>
              <a:spcAft>
                <a:spcPct val="0"/>
              </a:spcAft>
              <a:buClrTx/>
              <a:buSzTx/>
              <a:buFontTx/>
              <a:buNone/>
              <a:defRPr/>
            </a:pPr>
            <a:endParaRPr kumimoji="0" lang="zh-CN" altLang="en-US" sz="4400" b="1" i="0" u="none" strike="noStrike" kern="0" cap="none" spc="0" normalizeH="0" baseline="0" noProof="1">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endParaRPr>
          </a:p>
        </p:txBody>
      </p:sp>
      <p:sp>
        <p:nvSpPr>
          <p:cNvPr id="3" name="内容占位符 2"/>
          <p:cNvSpPr>
            <a:spLocks noGrp="1"/>
          </p:cNvSpPr>
          <p:nvPr>
            <p:ph idx="1"/>
          </p:nvPr>
        </p:nvSpPr>
        <p:spPr>
          <a:xfrm>
            <a:off x="609600" y="1628776"/>
            <a:ext cx="10972800" cy="4525963"/>
          </a:xfrm>
        </p:spPr>
        <p:txBody>
          <a:bodyPr/>
          <a:lstStyle/>
          <a:p>
            <a:pPr marL="341630" marR="0" lvl="0" indent="-341630" algn="l" defTabSz="912495" rtl="0" eaLnBrk="0" fontAlgn="base" latinLnBrk="0" hangingPunct="0">
              <a:lnSpc>
                <a:spcPct val="100000"/>
              </a:lnSpc>
              <a:spcBef>
                <a:spcPct val="20000"/>
              </a:spcBef>
              <a:spcAft>
                <a:spcPct val="0"/>
              </a:spcAft>
              <a:buClr>
                <a:schemeClr val="bg1">
                  <a:lumMod val="75000"/>
                </a:schemeClr>
              </a:buClr>
              <a:buSzPct val="70000"/>
              <a:buFont typeface="Wingdings" panose="05000000000000000000" pitchFamily="2" charset="2"/>
              <a:buChar char="p"/>
              <a:defRPr/>
            </a:pPr>
            <a:endParaRPr kumimoji="0" lang="zh-CN" altLang="en-US" sz="3200" b="0" i="0" u="none" strike="noStrike" kern="0" cap="none" spc="0" normalizeH="0" baseline="0" noProof="1">
              <a:ln>
                <a:noFill/>
              </a:ln>
              <a:solidFill>
                <a:schemeClr val="tx1"/>
              </a:solidFill>
              <a:effectLst>
                <a:outerShdw blurRad="38100" dist="38100" dir="2700000" algn="tl">
                  <a:srgbClr val="C0C0C0"/>
                </a:outerShdw>
              </a:effectLst>
              <a:uLnTx/>
              <a:uFillTx/>
              <a:latin typeface="宋体" pitchFamily="2" charset="-122"/>
              <a:ea typeface="楷体_GB2312" pitchFamily="49" charset="-122"/>
              <a:cs typeface="+mn-cs"/>
            </a:endParaRPr>
          </a:p>
        </p:txBody>
      </p:sp>
      <p:sp>
        <p:nvSpPr>
          <p:cNvPr id="4" name="矩形 3"/>
          <p:cNvSpPr/>
          <p:nvPr/>
        </p:nvSpPr>
        <p:spPr>
          <a:xfrm>
            <a:off x="983298" y="1124268"/>
            <a:ext cx="10298113" cy="742950"/>
          </a:xfrm>
          <a:prstGeom prst="rect">
            <a:avLst/>
          </a:prstGeom>
          <a:solidFill>
            <a:srgbClr val="1A2776"/>
          </a:solidFill>
        </p:spPr>
        <p:txBody>
          <a:bodyPr/>
          <a:lstStyle/>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rPr>
              <a:t>11.3.1  </a:t>
            </a:r>
            <a:r>
              <a:rPr kumimoji="0" lang="zh-CN" altLang="en-US"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rPr>
              <a:t>劳动</a:t>
            </a:r>
            <a:r>
              <a:rPr kumimoji="0" lang="zh-CN" altLang="en-US"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rPr>
              <a:t>保护</a:t>
            </a:r>
            <a:endParaRPr kumimoji="0" lang="zh-CN" altLang="en-US"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endParaRPr>
          </a:p>
        </p:txBody>
      </p:sp>
      <p:sp>
        <p:nvSpPr>
          <p:cNvPr id="7" name="矩形 6"/>
          <p:cNvSpPr/>
          <p:nvPr/>
        </p:nvSpPr>
        <p:spPr>
          <a:xfrm>
            <a:off x="946785" y="1975485"/>
            <a:ext cx="10298430" cy="4690745"/>
          </a:xfrm>
          <a:prstGeom prst="rect">
            <a:avLst/>
          </a:prstGeom>
          <a:solidFill>
            <a:schemeClr val="tx1">
              <a:lumMod val="85000"/>
            </a:schemeClr>
          </a:solidFill>
        </p:spPr>
        <p:txBody>
          <a:bodyPr anchor="ctr"/>
          <a:lstStyle/>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（一）劳动保护及其内容</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劳动保护是指企业针对员工在劳动过程中存在的不安全、不卫生的因素采取的各种技术措施和组织措施的总称。</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劳动保护所要解决的问题是针对生产活动中一切有可能危害劳动者的因素，采取有效措施加以消除或控制，创造合乎安全生产要求的劳动条件，防止伤亡事故、职业病的发生。</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（二）劳动保护的步骤</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包含四个相互关联的步骤与环节：排查隐患；评估风险；采取措施；监管控制。</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p:txBody>
      </p:sp>
    </p:spTree>
  </p:cSld>
  <p:clrMapOvr>
    <a:masterClrMapping/>
  </p:clrMapOvr>
  <p:transition>
    <p:strips dir="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lstStyle/>
          <a:p>
            <a:pPr marL="0" marR="0" lvl="0" indent="0" algn="ctr" defTabSz="912495" rtl="0" eaLnBrk="0" fontAlgn="base" latinLnBrk="0" hangingPunct="0">
              <a:lnSpc>
                <a:spcPct val="100000"/>
              </a:lnSpc>
              <a:spcBef>
                <a:spcPct val="0"/>
              </a:spcBef>
              <a:spcAft>
                <a:spcPct val="0"/>
              </a:spcAft>
              <a:buClrTx/>
              <a:buSzTx/>
              <a:buFontTx/>
              <a:buNone/>
              <a:defRPr/>
            </a:pPr>
            <a:endParaRPr kumimoji="0" lang="zh-CN" altLang="en-US" sz="4400" b="1" i="0" u="none" strike="noStrike" kern="0" cap="none" spc="0" normalizeH="0" baseline="0" noProof="1">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endParaRPr>
          </a:p>
        </p:txBody>
      </p:sp>
      <p:sp>
        <p:nvSpPr>
          <p:cNvPr id="3" name="内容占位符 2"/>
          <p:cNvSpPr>
            <a:spLocks noGrp="1"/>
          </p:cNvSpPr>
          <p:nvPr>
            <p:ph idx="1"/>
          </p:nvPr>
        </p:nvSpPr>
        <p:spPr>
          <a:xfrm>
            <a:off x="609600" y="1628776"/>
            <a:ext cx="10972800" cy="4525963"/>
          </a:xfrm>
        </p:spPr>
        <p:txBody>
          <a:bodyPr/>
          <a:lstStyle/>
          <a:p>
            <a:pPr marL="341630" marR="0" lvl="0" indent="-341630" algn="l" defTabSz="912495" rtl="0" eaLnBrk="0" fontAlgn="base" latinLnBrk="0" hangingPunct="0">
              <a:lnSpc>
                <a:spcPct val="100000"/>
              </a:lnSpc>
              <a:spcBef>
                <a:spcPct val="20000"/>
              </a:spcBef>
              <a:spcAft>
                <a:spcPct val="0"/>
              </a:spcAft>
              <a:buClr>
                <a:schemeClr val="bg1">
                  <a:lumMod val="75000"/>
                </a:schemeClr>
              </a:buClr>
              <a:buSzPct val="70000"/>
              <a:buFont typeface="Wingdings" panose="05000000000000000000" pitchFamily="2" charset="2"/>
              <a:buChar char="p"/>
              <a:defRPr/>
            </a:pPr>
            <a:endParaRPr kumimoji="0" lang="zh-CN" altLang="en-US" sz="3200" b="0" i="0" u="none" strike="noStrike" kern="0" cap="none" spc="0" normalizeH="0" baseline="0" noProof="1">
              <a:ln>
                <a:noFill/>
              </a:ln>
              <a:solidFill>
                <a:schemeClr val="tx1"/>
              </a:solidFill>
              <a:effectLst>
                <a:outerShdw blurRad="38100" dist="38100" dir="2700000" algn="tl">
                  <a:srgbClr val="C0C0C0"/>
                </a:outerShdw>
              </a:effectLst>
              <a:uLnTx/>
              <a:uFillTx/>
              <a:latin typeface="宋体" pitchFamily="2" charset="-122"/>
              <a:ea typeface="楷体_GB2312" pitchFamily="49" charset="-122"/>
              <a:cs typeface="+mn-cs"/>
            </a:endParaRPr>
          </a:p>
        </p:txBody>
      </p:sp>
      <p:sp>
        <p:nvSpPr>
          <p:cNvPr id="4" name="矩形 3"/>
          <p:cNvSpPr/>
          <p:nvPr/>
        </p:nvSpPr>
        <p:spPr>
          <a:xfrm>
            <a:off x="983298" y="1124268"/>
            <a:ext cx="10298113" cy="742950"/>
          </a:xfrm>
          <a:prstGeom prst="rect">
            <a:avLst/>
          </a:prstGeom>
          <a:solidFill>
            <a:srgbClr val="1A2776"/>
          </a:solidFill>
        </p:spPr>
        <p:txBody>
          <a:bodyPr/>
          <a:lstStyle/>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rPr>
              <a:t>11.3.2  </a:t>
            </a:r>
            <a:r>
              <a:rPr kumimoji="0" lang="zh-CN" altLang="en-US"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rPr>
              <a:t>工作</a:t>
            </a:r>
            <a:r>
              <a:rPr kumimoji="0" lang="zh-CN" altLang="en-US"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rPr>
              <a:t>时间</a:t>
            </a:r>
            <a:endParaRPr kumimoji="0" lang="zh-CN" altLang="en-US"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endParaRPr>
          </a:p>
        </p:txBody>
      </p:sp>
      <p:sp>
        <p:nvSpPr>
          <p:cNvPr id="7" name="矩形 6"/>
          <p:cNvSpPr/>
          <p:nvPr/>
        </p:nvSpPr>
        <p:spPr>
          <a:xfrm>
            <a:off x="946785" y="1975485"/>
            <a:ext cx="10298430" cy="4690745"/>
          </a:xfrm>
          <a:prstGeom prst="rect">
            <a:avLst/>
          </a:prstGeom>
          <a:solidFill>
            <a:schemeClr val="tx1">
              <a:lumMod val="85000"/>
            </a:schemeClr>
          </a:solidFill>
        </p:spPr>
        <p:txBody>
          <a:bodyPr anchor="ctr"/>
          <a:lstStyle/>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工作时间，又称法定工作时间，是指劳动者为履行工作义务，在法定限度内，在用人单位从事工作或者生产的时间。</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（一）工作时间</a:t>
            </a: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总类</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标准工作日、缩短工作日、不定时工作日、综合计算工作日、计件工作日、弹性</a:t>
            </a: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工作日</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（二）</a:t>
            </a: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加班加点</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（三）休息</a:t>
            </a: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休假</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p:txBody>
      </p:sp>
    </p:spTree>
  </p:cSld>
  <p:clrMapOvr>
    <a:masterClrMapping/>
  </p:clrMapOvr>
  <p:transition>
    <p:strips dir="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lstStyle/>
          <a:p>
            <a:pPr marL="0" marR="0" lvl="0" indent="0" algn="ctr" defTabSz="912495" rtl="0" eaLnBrk="0" fontAlgn="base" latinLnBrk="0" hangingPunct="0">
              <a:lnSpc>
                <a:spcPct val="100000"/>
              </a:lnSpc>
              <a:spcBef>
                <a:spcPct val="0"/>
              </a:spcBef>
              <a:spcAft>
                <a:spcPct val="0"/>
              </a:spcAft>
              <a:buClrTx/>
              <a:buSzTx/>
              <a:buFontTx/>
              <a:buNone/>
              <a:defRPr/>
            </a:pPr>
            <a:endParaRPr kumimoji="0" lang="zh-CN" altLang="en-US" sz="4400" b="1" i="0" u="none" strike="noStrike" kern="0" cap="none" spc="0" normalizeH="0" baseline="0" noProof="1">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endParaRPr>
          </a:p>
        </p:txBody>
      </p:sp>
      <p:sp>
        <p:nvSpPr>
          <p:cNvPr id="3" name="内容占位符 2"/>
          <p:cNvSpPr>
            <a:spLocks noGrp="1"/>
          </p:cNvSpPr>
          <p:nvPr>
            <p:ph idx="1"/>
          </p:nvPr>
        </p:nvSpPr>
        <p:spPr>
          <a:xfrm>
            <a:off x="609600" y="1628776"/>
            <a:ext cx="10972800" cy="4525963"/>
          </a:xfrm>
        </p:spPr>
        <p:txBody>
          <a:bodyPr/>
          <a:lstStyle/>
          <a:p>
            <a:pPr marL="341630" marR="0" lvl="0" indent="-341630" algn="l" defTabSz="912495" rtl="0" eaLnBrk="0" fontAlgn="base" latinLnBrk="0" hangingPunct="0">
              <a:lnSpc>
                <a:spcPct val="100000"/>
              </a:lnSpc>
              <a:spcBef>
                <a:spcPct val="20000"/>
              </a:spcBef>
              <a:spcAft>
                <a:spcPct val="0"/>
              </a:spcAft>
              <a:buClr>
                <a:schemeClr val="bg1">
                  <a:lumMod val="75000"/>
                </a:schemeClr>
              </a:buClr>
              <a:buSzPct val="70000"/>
              <a:buFont typeface="Wingdings" panose="05000000000000000000" pitchFamily="2" charset="2"/>
              <a:buChar char="p"/>
              <a:defRPr/>
            </a:pPr>
            <a:endParaRPr kumimoji="0" lang="zh-CN" altLang="en-US" sz="3200" b="0" i="0" u="none" strike="noStrike" kern="0" cap="none" spc="0" normalizeH="0" baseline="0" noProof="1">
              <a:ln>
                <a:noFill/>
              </a:ln>
              <a:solidFill>
                <a:schemeClr val="tx1"/>
              </a:solidFill>
              <a:effectLst>
                <a:outerShdw blurRad="38100" dist="38100" dir="2700000" algn="tl">
                  <a:srgbClr val="C0C0C0"/>
                </a:outerShdw>
              </a:effectLst>
              <a:uLnTx/>
              <a:uFillTx/>
              <a:latin typeface="宋体" pitchFamily="2" charset="-122"/>
              <a:ea typeface="楷体_GB2312" pitchFamily="49" charset="-122"/>
              <a:cs typeface="+mn-cs"/>
            </a:endParaRPr>
          </a:p>
        </p:txBody>
      </p:sp>
      <p:sp>
        <p:nvSpPr>
          <p:cNvPr id="4" name="矩形 3"/>
          <p:cNvSpPr/>
          <p:nvPr/>
        </p:nvSpPr>
        <p:spPr>
          <a:xfrm>
            <a:off x="983298" y="1124268"/>
            <a:ext cx="10298113" cy="742950"/>
          </a:xfrm>
          <a:prstGeom prst="rect">
            <a:avLst/>
          </a:prstGeom>
          <a:solidFill>
            <a:srgbClr val="1A2776"/>
          </a:solidFill>
        </p:spPr>
        <p:txBody>
          <a:bodyPr/>
          <a:lstStyle/>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rPr>
              <a:t>11.3.3  </a:t>
            </a:r>
            <a:r>
              <a:rPr kumimoji="0" lang="zh-CN" altLang="en-US"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rPr>
              <a:t>员工压力</a:t>
            </a:r>
            <a:r>
              <a:rPr kumimoji="0" lang="zh-CN" altLang="en-US"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rPr>
              <a:t>管理</a:t>
            </a:r>
            <a:endParaRPr kumimoji="0" lang="zh-CN" altLang="en-US"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endParaRPr>
          </a:p>
        </p:txBody>
      </p:sp>
      <p:sp>
        <p:nvSpPr>
          <p:cNvPr id="7" name="矩形 6"/>
          <p:cNvSpPr/>
          <p:nvPr/>
        </p:nvSpPr>
        <p:spPr>
          <a:xfrm>
            <a:off x="946785" y="1867535"/>
            <a:ext cx="10298430" cy="4295775"/>
          </a:xfrm>
          <a:prstGeom prst="rect">
            <a:avLst/>
          </a:prstGeom>
          <a:solidFill>
            <a:schemeClr val="tx1">
              <a:lumMod val="85000"/>
            </a:schemeClr>
          </a:solidFill>
        </p:spPr>
        <p:txBody>
          <a:bodyPr anchor="ctr"/>
          <a:lstStyle/>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（一）压力</a:t>
            </a: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概述</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压力是机体对伤害性刺激的非特异性防御反应，是机体对各种内外界刺激因素做出的适应性反应过程。</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职场压力分为长期积累压力和短期紧急压力。</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（二）企业的压力</a:t>
            </a: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管理</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个体：可以实行时间管理策略等方式管理压力。</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企业：管理者也可以有多种举措管理员工的压力。</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p:txBody>
      </p:sp>
    </p:spTree>
  </p:cSld>
  <p:clrMapOvr>
    <a:masterClrMapping/>
  </p:clrMapOvr>
  <p:transition>
    <p:strips dir="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lstStyle/>
          <a:p>
            <a:pPr marL="0" marR="0" lvl="0" indent="0" algn="ctr" defTabSz="912495" rtl="0" eaLnBrk="0" fontAlgn="base" latinLnBrk="0" hangingPunct="0">
              <a:lnSpc>
                <a:spcPct val="100000"/>
              </a:lnSpc>
              <a:spcBef>
                <a:spcPct val="0"/>
              </a:spcBef>
              <a:spcAft>
                <a:spcPct val="0"/>
              </a:spcAft>
              <a:buClrTx/>
              <a:buSzTx/>
              <a:buFontTx/>
              <a:buNone/>
              <a:defRPr/>
            </a:pPr>
            <a:endParaRPr kumimoji="0" lang="zh-CN" altLang="en-US" sz="4400" b="1" i="0" u="none" strike="noStrike" kern="0" cap="none" spc="0" normalizeH="0" baseline="0" noProof="1">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endParaRPr>
          </a:p>
        </p:txBody>
      </p:sp>
      <p:sp>
        <p:nvSpPr>
          <p:cNvPr id="3" name="内容占位符 2"/>
          <p:cNvSpPr>
            <a:spLocks noGrp="1"/>
          </p:cNvSpPr>
          <p:nvPr>
            <p:ph idx="1"/>
          </p:nvPr>
        </p:nvSpPr>
        <p:spPr>
          <a:xfrm>
            <a:off x="609600" y="1628776"/>
            <a:ext cx="10972800" cy="4525963"/>
          </a:xfrm>
        </p:spPr>
        <p:txBody>
          <a:bodyPr/>
          <a:lstStyle/>
          <a:p>
            <a:pPr marL="341630" marR="0" lvl="0" indent="-341630" algn="l" defTabSz="912495" rtl="0" eaLnBrk="0" fontAlgn="base" latinLnBrk="0" hangingPunct="0">
              <a:lnSpc>
                <a:spcPct val="100000"/>
              </a:lnSpc>
              <a:spcBef>
                <a:spcPct val="20000"/>
              </a:spcBef>
              <a:spcAft>
                <a:spcPct val="0"/>
              </a:spcAft>
              <a:buClr>
                <a:schemeClr val="bg1">
                  <a:lumMod val="75000"/>
                </a:schemeClr>
              </a:buClr>
              <a:buSzPct val="70000"/>
              <a:buFont typeface="Wingdings" panose="05000000000000000000" pitchFamily="2" charset="2"/>
              <a:buChar char="p"/>
              <a:defRPr/>
            </a:pPr>
            <a:endParaRPr kumimoji="0" lang="zh-CN" altLang="en-US" sz="3200" b="0" i="0" u="none" strike="noStrike" kern="0" cap="none" spc="0" normalizeH="0" baseline="0" noProof="1">
              <a:ln>
                <a:noFill/>
              </a:ln>
              <a:solidFill>
                <a:schemeClr val="tx1"/>
              </a:solidFill>
              <a:effectLst>
                <a:outerShdw blurRad="38100" dist="38100" dir="2700000" algn="tl">
                  <a:srgbClr val="C0C0C0"/>
                </a:outerShdw>
              </a:effectLst>
              <a:uLnTx/>
              <a:uFillTx/>
              <a:latin typeface="宋体" pitchFamily="2" charset="-122"/>
              <a:ea typeface="楷体_GB2312" pitchFamily="49" charset="-122"/>
              <a:cs typeface="+mn-cs"/>
            </a:endParaRPr>
          </a:p>
        </p:txBody>
      </p:sp>
      <p:sp>
        <p:nvSpPr>
          <p:cNvPr id="4" name="矩形 3"/>
          <p:cNvSpPr/>
          <p:nvPr/>
        </p:nvSpPr>
        <p:spPr>
          <a:xfrm>
            <a:off x="983298" y="116523"/>
            <a:ext cx="10298113" cy="742950"/>
          </a:xfrm>
          <a:prstGeom prst="rect">
            <a:avLst/>
          </a:prstGeom>
          <a:solidFill>
            <a:srgbClr val="1A2776"/>
          </a:solidFill>
        </p:spPr>
        <p:txBody>
          <a:bodyPr/>
          <a:lstStyle/>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rPr>
              <a:t>11.3.4  </a:t>
            </a:r>
            <a:r>
              <a:rPr kumimoji="0" lang="zh-CN" altLang="en-US"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rPr>
              <a:t>员工援助</a:t>
            </a:r>
            <a:r>
              <a:rPr kumimoji="0" lang="zh-CN" altLang="en-US"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rPr>
              <a:t>计划</a:t>
            </a:r>
            <a:endParaRPr kumimoji="0" lang="zh-CN" altLang="en-US"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endParaRPr>
          </a:p>
        </p:txBody>
      </p:sp>
      <p:sp>
        <p:nvSpPr>
          <p:cNvPr id="7" name="矩形 6"/>
          <p:cNvSpPr/>
          <p:nvPr/>
        </p:nvSpPr>
        <p:spPr>
          <a:xfrm>
            <a:off x="946785" y="824230"/>
            <a:ext cx="10298430" cy="5789295"/>
          </a:xfrm>
          <a:prstGeom prst="rect">
            <a:avLst/>
          </a:prstGeom>
          <a:solidFill>
            <a:schemeClr val="tx1">
              <a:lumMod val="85000"/>
            </a:schemeClr>
          </a:solidFill>
        </p:spPr>
        <p:txBody>
          <a:bodyPr anchor="ctr"/>
          <a:lstStyle/>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（一）EAP的内容</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1、心理资本提升</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2、压力管理与心理干预</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3、组织变革中的员工心理辅导</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4、劳动关系与人际关系的改善</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（二）</a:t>
            </a:r>
            <a:r>
              <a:rPr kumimoji="0" lang="en-US" altLang="zh-CN" sz="2400" b="1" i="0" u="none" strike="noStrike" cap="none" spc="0" normalizeH="0" baseline="0" noProof="1">
                <a:ln>
                  <a:noFill/>
                </a:ln>
                <a:solidFill>
                  <a:schemeClr val="bg1"/>
                </a:solidFill>
                <a:effectLst/>
                <a:uLnTx/>
                <a:uFillTx/>
                <a:latin typeface="楷体" pitchFamily="49" charset="-122"/>
                <a:ea typeface="楷体" pitchFamily="49" charset="-122"/>
                <a:sym typeface="+mn-lt"/>
              </a:rPr>
              <a:t>EAP</a:t>
            </a: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的</a:t>
            </a: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作用</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个体</a:t>
            </a: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角度：促进个人的发展和成熟</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组织</a:t>
            </a:r>
            <a:r>
              <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rPr>
              <a:t>角度：促进组织绩效</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lang="zh-CN" altLang="en-US" sz="2400" b="1">
                <a:ln>
                  <a:noFill/>
                </a:ln>
                <a:solidFill>
                  <a:schemeClr val="bg1"/>
                </a:solidFill>
                <a:effectLst/>
                <a:uLnTx/>
                <a:uFillTx/>
                <a:latin typeface="楷体" pitchFamily="49" charset="-122"/>
                <a:ea typeface="楷体" pitchFamily="49" charset="-122"/>
                <a:sym typeface="+mn-lt"/>
              </a:rPr>
              <a:t>（三）</a:t>
            </a:r>
            <a:r>
              <a:rPr lang="en-US" altLang="zh-CN" sz="2400" b="1">
                <a:ln>
                  <a:noFill/>
                </a:ln>
                <a:solidFill>
                  <a:schemeClr val="bg1"/>
                </a:solidFill>
                <a:effectLst/>
                <a:uLnTx/>
                <a:uFillTx/>
                <a:latin typeface="楷体" pitchFamily="49" charset="-122"/>
                <a:ea typeface="楷体" pitchFamily="49" charset="-122"/>
                <a:sym typeface="+mn-lt"/>
              </a:rPr>
              <a:t>EAP</a:t>
            </a:r>
            <a:r>
              <a:rPr lang="zh-CN" altLang="en-US" sz="2400" b="1">
                <a:ln>
                  <a:noFill/>
                </a:ln>
                <a:solidFill>
                  <a:schemeClr val="bg1"/>
                </a:solidFill>
                <a:effectLst/>
                <a:uLnTx/>
                <a:uFillTx/>
                <a:latin typeface="楷体" pitchFamily="49" charset="-122"/>
                <a:ea typeface="楷体" pitchFamily="49" charset="-122"/>
                <a:sym typeface="+mn-lt"/>
              </a:rPr>
              <a:t>的实施</a:t>
            </a:r>
            <a:endParaRPr lang="zh-CN" altLang="en-US" sz="2400" b="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lang="zh-CN" altLang="en-US" sz="2400" b="1">
                <a:ln>
                  <a:noFill/>
                </a:ln>
                <a:solidFill>
                  <a:schemeClr val="bg1"/>
                </a:solidFill>
                <a:effectLst/>
                <a:uLnTx/>
                <a:uFillTx/>
                <a:latin typeface="楷体" pitchFamily="49" charset="-122"/>
                <a:ea typeface="楷体" pitchFamily="49" charset="-122"/>
                <a:sym typeface="+mn-lt"/>
              </a:rPr>
              <a:t>包含组织调研、项目基础工作、制定方案并开展人员培训和项目实施及反馈评估四方面。</a:t>
            </a:r>
            <a:endParaRPr kumimoji="0" lang="zh-CN" altLang="en-US" sz="2400" b="1" i="0" u="none" strike="noStrike" cap="none" spc="0" normalizeH="0" baseline="0" noProof="1">
              <a:ln>
                <a:noFill/>
              </a:ln>
              <a:solidFill>
                <a:schemeClr val="bg1"/>
              </a:solidFill>
              <a:effectLst/>
              <a:uLnTx/>
              <a:uFillTx/>
              <a:latin typeface="楷体" pitchFamily="49" charset="-122"/>
              <a:ea typeface="楷体" pitchFamily="49" charset="-122"/>
              <a:sym typeface="+mn-lt"/>
            </a:endParaRPr>
          </a:p>
        </p:txBody>
      </p:sp>
    </p:spTree>
  </p:cSld>
  <p:clrMapOvr>
    <a:masterClrMapping/>
  </p:clrMapOvr>
  <p:transition>
    <p:strips dir="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矩形 1"/>
          <p:cNvSpPr/>
          <p:nvPr/>
        </p:nvSpPr>
        <p:spPr>
          <a:xfrm>
            <a:off x="0" y="2205038"/>
            <a:ext cx="12192000" cy="2736850"/>
          </a:xfrm>
          <a:prstGeom prst="rect">
            <a:avLst/>
          </a:prstGeom>
          <a:solidFill>
            <a:srgbClr val="1A2776"/>
          </a:solidFill>
          <a:ln w="9525">
            <a:noFill/>
          </a:ln>
        </p:spPr>
        <p:txBody>
          <a:bodyPr anchor="ctr"/>
          <a:p>
            <a:pPr indent="0" algn="ctr" eaLnBrk="0" hangingPunct="0">
              <a:buFont typeface="Arial" panose="020B0604020202020204" pitchFamily="34" charset="0"/>
              <a:buNone/>
            </a:pPr>
            <a:endParaRPr lang="zh-CN" altLang="en-US" sz="2400" dirty="0">
              <a:latin typeface="Arial" panose="020B0604020202020204" pitchFamily="34" charset="0"/>
              <a:ea typeface="宋体" pitchFamily="2" charset="-122"/>
            </a:endParaRPr>
          </a:p>
        </p:txBody>
      </p:sp>
      <p:sp>
        <p:nvSpPr>
          <p:cNvPr id="3" name="内容占位符 2"/>
          <p:cNvSpPr>
            <a:spLocks noGrp="1"/>
          </p:cNvSpPr>
          <p:nvPr>
            <p:ph idx="1"/>
          </p:nvPr>
        </p:nvSpPr>
        <p:spPr>
          <a:xfrm>
            <a:off x="4511675" y="3055938"/>
            <a:ext cx="3168650" cy="746125"/>
          </a:xfrm>
        </p:spPr>
        <p:txBody>
          <a:bodyPr/>
          <a:lstStyle/>
          <a:p>
            <a:pPr marL="341630" marR="0" lvl="0" indent="-341630" algn="ctr" defTabSz="912495" rtl="0" eaLnBrk="0" fontAlgn="base" latinLnBrk="0" hangingPunct="0">
              <a:lnSpc>
                <a:spcPct val="100000"/>
              </a:lnSpc>
              <a:spcBef>
                <a:spcPct val="20000"/>
              </a:spcBef>
              <a:spcAft>
                <a:spcPct val="0"/>
              </a:spcAft>
              <a:buClr>
                <a:schemeClr val="bg1">
                  <a:lumMod val="75000"/>
                </a:schemeClr>
              </a:buClr>
              <a:buSzPct val="70000"/>
              <a:buFont typeface="Wingdings" panose="05000000000000000000" pitchFamily="2" charset="2"/>
              <a:buNone/>
              <a:defRPr/>
            </a:pPr>
            <a:r>
              <a:rPr kumimoji="0" lang="zh-CN" altLang="en-US" sz="6600" b="0" i="0" u="none" strike="noStrike" kern="0" cap="none" spc="0" normalizeH="0" baseline="0" noProof="0" dirty="0">
                <a:ln>
                  <a:noFill/>
                </a:ln>
                <a:solidFill>
                  <a:schemeClr val="tx1"/>
                </a:solidFill>
                <a:effectLst>
                  <a:outerShdw blurRad="38100" dist="38100" dir="2700000" algn="tl">
                    <a:srgbClr val="C0C0C0"/>
                  </a:outerShdw>
                </a:effectLst>
                <a:uLnTx/>
                <a:uFillTx/>
                <a:latin typeface="+mn-lt"/>
                <a:ea typeface="+mn-ea"/>
                <a:cs typeface="+mn-ea"/>
                <a:sym typeface="+mn-lt"/>
              </a:rPr>
              <a:t>谢谢！</a:t>
            </a:r>
            <a:endParaRPr kumimoji="0" lang="zh-CN" altLang="en-US" sz="6600" b="0" i="0" u="none" strike="noStrike" kern="0" cap="none" spc="0" normalizeH="0" baseline="0" noProof="0" dirty="0">
              <a:ln>
                <a:noFill/>
              </a:ln>
              <a:solidFill>
                <a:schemeClr val="tx1"/>
              </a:solidFill>
              <a:effectLst>
                <a:outerShdw blurRad="38100" dist="38100" dir="2700000" algn="tl">
                  <a:srgbClr val="C0C0C0"/>
                </a:outerShdw>
              </a:effectLst>
              <a:uLnTx/>
              <a:uFillTx/>
              <a:latin typeface="+mn-lt"/>
              <a:ea typeface="+mn-ea"/>
              <a:cs typeface="+mn-ea"/>
              <a:sym typeface="+mn-lt"/>
            </a:endParaRPr>
          </a:p>
        </p:txBody>
      </p:sp>
    </p:spTree>
  </p:cSld>
  <p:clrMapOvr>
    <a:masterClrMapping/>
  </p:clrMapOvr>
  <p:transition>
    <p:strips dir="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txBox="1"/>
          <p:nvPr/>
        </p:nvSpPr>
        <p:spPr>
          <a:xfrm>
            <a:off x="695325" y="1412875"/>
            <a:ext cx="10972800" cy="4679950"/>
          </a:xfrm>
          <a:prstGeom prst="rect">
            <a:avLst/>
          </a:prstGeom>
        </p:spPr>
        <p:txBody>
          <a:bodyPr/>
          <a:lstStyle>
            <a:lvl1pPr defTabSz="912495">
              <a:defRPr>
                <a:solidFill>
                  <a:schemeClr val="tx1"/>
                </a:solidFill>
                <a:latin typeface="Arial" panose="020B0604020202020204" pitchFamily="34" charset="0"/>
                <a:ea typeface="宋体" pitchFamily="2" charset="-122"/>
              </a:defRPr>
            </a:lvl1pPr>
            <a:lvl2pPr defTabSz="912495">
              <a:defRPr>
                <a:solidFill>
                  <a:schemeClr val="tx1"/>
                </a:solidFill>
                <a:latin typeface="Arial" panose="020B0604020202020204" pitchFamily="34" charset="0"/>
                <a:ea typeface="宋体" pitchFamily="2" charset="-122"/>
              </a:defRPr>
            </a:lvl2pPr>
            <a:lvl3pPr defTabSz="912495">
              <a:defRPr>
                <a:solidFill>
                  <a:schemeClr val="tx1"/>
                </a:solidFill>
                <a:latin typeface="Arial" panose="020B0604020202020204" pitchFamily="34" charset="0"/>
                <a:ea typeface="宋体" pitchFamily="2" charset="-122"/>
              </a:defRPr>
            </a:lvl3pPr>
            <a:lvl4pPr defTabSz="912495">
              <a:defRPr>
                <a:solidFill>
                  <a:schemeClr val="tx1"/>
                </a:solidFill>
                <a:latin typeface="Arial" panose="020B0604020202020204" pitchFamily="34" charset="0"/>
                <a:ea typeface="宋体" pitchFamily="2" charset="-122"/>
              </a:defRPr>
            </a:lvl4pPr>
            <a:lvl5pPr defTabSz="912495">
              <a:defRPr>
                <a:solidFill>
                  <a:schemeClr val="tx1"/>
                </a:solidFill>
                <a:latin typeface="Arial" panose="020B0604020202020204" pitchFamily="34" charset="0"/>
                <a:ea typeface="宋体" pitchFamily="2" charset="-122"/>
              </a:defRPr>
            </a:lvl5pPr>
            <a:lvl6pPr defTabSz="9124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6pPr>
            <a:lvl7pPr defTabSz="9124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7pPr>
            <a:lvl8pPr defTabSz="9124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8pPr>
            <a:lvl9pPr defTabSz="9124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9pPr>
          </a:lstStyle>
          <a:p>
            <a:pPr marL="0" marR="0" lvl="0" indent="0" algn="l" defTabSz="91249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rPr>
              <a:t>11.1 </a:t>
            </a:r>
            <a:r>
              <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rPr>
              <a:t>员工</a:t>
            </a:r>
            <a:r>
              <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rPr>
              <a:t>关系概述</a:t>
            </a:r>
            <a:endPar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endParaRPr>
          </a:p>
          <a:p>
            <a:pPr marL="0" marR="0" lvl="0" indent="0" algn="l" defTabSz="91249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endParaRPr>
          </a:p>
          <a:p>
            <a:pPr marL="0" marR="0" lvl="0" indent="0" algn="l" defTabSz="91249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rPr>
              <a:t>11.2 </a:t>
            </a:r>
            <a:r>
              <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rPr>
              <a:t>劳动</a:t>
            </a:r>
            <a:r>
              <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rPr>
              <a:t>关系管理</a:t>
            </a:r>
            <a:endPar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endParaRPr>
          </a:p>
          <a:p>
            <a:pPr marL="0" marR="0" lvl="0" indent="0" algn="l" defTabSz="91249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endParaRPr>
          </a:p>
          <a:p>
            <a:pPr marL="0" marR="0" lvl="0" indent="0" algn="l" defTabSz="91249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rPr>
              <a:t>11.3 </a:t>
            </a:r>
            <a:r>
              <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rPr>
              <a:t>员工安全管理</a:t>
            </a:r>
            <a:r>
              <a:rPr kumimoji="0" lang="en-US" altLang="zh-CN"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rPr>
              <a:t> </a:t>
            </a:r>
            <a:endParaRPr kumimoji="0" lang="en-US" altLang="zh-CN"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endParaRPr>
          </a:p>
          <a:p>
            <a:pPr marL="0" marR="0" lvl="0" indent="0" algn="l" defTabSz="91249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endParaRPr>
          </a:p>
          <a:p>
            <a:pPr marL="0" marR="0" lvl="0" indent="0" algn="l" defTabSz="91249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rPr>
              <a:t>11.4 </a:t>
            </a:r>
            <a:r>
              <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rPr>
              <a:t>员工援助</a:t>
            </a:r>
            <a:r>
              <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rPr>
              <a:t>计划</a:t>
            </a:r>
            <a:endPar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endParaRPr>
          </a:p>
        </p:txBody>
      </p:sp>
    </p:spTree>
  </p:cSld>
  <p:clrMapOvr>
    <a:masterClrMapping/>
  </p:clrMapOvr>
  <p:transition>
    <p:strips dir="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95325" y="2276475"/>
            <a:ext cx="10972800" cy="1143000"/>
          </a:xfrm>
        </p:spPr>
        <p:txBody>
          <a:bodyPr/>
          <a:lstStyle/>
          <a:p>
            <a:pPr marL="0" marR="0" lvl="0" indent="0" algn="ctr" defTabSz="912495" rtl="0" eaLnBrk="0" fontAlgn="base" latinLnBrk="0" hangingPunct="0">
              <a:lnSpc>
                <a:spcPct val="100000"/>
              </a:lnSpc>
              <a:spcBef>
                <a:spcPct val="0"/>
              </a:spcBef>
              <a:spcAft>
                <a:spcPct val="0"/>
              </a:spcAft>
              <a:buClrTx/>
              <a:buSzTx/>
              <a:buFontTx/>
              <a:buNone/>
              <a:defRPr/>
            </a:pPr>
            <a:r>
              <a:rPr kumimoji="0" lang="en-US" altLang="zh-CN" sz="4400" b="1" i="0" u="none" strike="noStrike" kern="0" cap="none" spc="0" normalizeH="0" baseline="0" noProof="0" dirty="0" smtClean="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rPr>
              <a:t>11.1 </a:t>
            </a:r>
            <a:r>
              <a:rPr altLang="en-US" kern="1200" noProof="0">
                <a:ln>
                  <a:noFill/>
                </a:ln>
                <a:uLnTx/>
                <a:uFillTx/>
                <a:cs typeface="+mn-cs"/>
                <a:sym typeface="+mn-ea"/>
              </a:rPr>
              <a:t>员工</a:t>
            </a:r>
            <a:r>
              <a:rPr altLang="en-US" kern="1200" noProof="0">
                <a:ln>
                  <a:noFill/>
                </a:ln>
                <a:uLnTx/>
                <a:uFillTx/>
                <a:cs typeface="+mn-cs"/>
                <a:sym typeface="+mn-ea"/>
              </a:rPr>
              <a:t>关系概述</a:t>
            </a:r>
            <a:endParaRPr kumimoji="0" lang="zh-CN" altLang="en-US" sz="4400" b="1" i="0" u="none" strike="noStrike" kern="0" cap="none" spc="0" normalizeH="0" baseline="0" noProof="0" dirty="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endParaRPr>
          </a:p>
        </p:txBody>
      </p:sp>
    </p:spTree>
  </p:cSld>
  <p:clrMapOvr>
    <a:masterClrMapping/>
  </p:clrMapOvr>
  <p:transition>
    <p:strips dir="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982663" y="1484313"/>
            <a:ext cx="10298113" cy="4752975"/>
          </a:xfrm>
          <a:prstGeom prst="rect">
            <a:avLst/>
          </a:prstGeom>
          <a:solidFill>
            <a:schemeClr val="tx1">
              <a:lumMod val="85000"/>
            </a:schemeClr>
          </a:solidFill>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endParaRPr>
          </a:p>
        </p:txBody>
      </p:sp>
      <p:sp>
        <p:nvSpPr>
          <p:cNvPr id="7171" name="内容占位符 2"/>
          <p:cNvSpPr>
            <a:spLocks noGrp="1"/>
          </p:cNvSpPr>
          <p:nvPr>
            <p:ph idx="1"/>
          </p:nvPr>
        </p:nvSpPr>
        <p:spPr>
          <a:xfrm>
            <a:off x="1145223" y="2600960"/>
            <a:ext cx="9972675" cy="2520950"/>
          </a:xfrm>
        </p:spPr>
        <p:txBody>
          <a:bodyPr/>
          <a:lstStyle/>
          <a:p>
            <a:pPr marL="0" marR="0" lvl="0" indent="719455" algn="just" defTabSz="912495" rtl="0" eaLnBrk="0" fontAlgn="base" latinLnBrk="0" hangingPunct="0">
              <a:lnSpc>
                <a:spcPts val="4000"/>
              </a:lnSpc>
              <a:spcBef>
                <a:spcPct val="0"/>
              </a:spcBef>
              <a:spcAft>
                <a:spcPct val="0"/>
              </a:spcAft>
              <a:buClr>
                <a:srgbClr val="002673"/>
              </a:buClr>
              <a:buSzPct val="70000"/>
              <a:buFont typeface="Wingdings" panose="05000000000000000000" pitchFamily="2" charset="2"/>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人力资源管理归根结底是对人的管理，员工关系涵盖了与员工这一群体有关的各种复杂关系。</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719455" algn="just" defTabSz="912495" rtl="0" eaLnBrk="0" fontAlgn="base" latinLnBrk="0" hangingPunct="0">
              <a:lnSpc>
                <a:spcPts val="4000"/>
              </a:lnSpc>
              <a:spcBef>
                <a:spcPct val="0"/>
              </a:spcBef>
              <a:spcAft>
                <a:spcPct val="0"/>
              </a:spcAft>
              <a:buClr>
                <a:srgbClr val="002673"/>
              </a:buClr>
              <a:buSzPct val="70000"/>
              <a:buFont typeface="Wingdings" panose="05000000000000000000" pitchFamily="2" charset="2"/>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员工关系是企业中各主体，包括企业所有者、企业管理者、员工和员工代言人等之间围绕雇佣和利益关系而形成的权利和义务关系。</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719455" algn="just" defTabSz="912495" rtl="0" eaLnBrk="0" fontAlgn="base" latinLnBrk="0" hangingPunct="0">
              <a:lnSpc>
                <a:spcPts val="4000"/>
              </a:lnSpc>
              <a:spcBef>
                <a:spcPct val="0"/>
              </a:spcBef>
              <a:spcAft>
                <a:spcPct val="0"/>
              </a:spcAft>
              <a:buClr>
                <a:srgbClr val="002673"/>
              </a:buClr>
              <a:buSzPct val="70000"/>
              <a:buFont typeface="Wingdings" panose="05000000000000000000" pitchFamily="2" charset="2"/>
              <a:buNone/>
              <a:defRPr/>
            </a:pP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719455" algn="just" defTabSz="912495" rtl="0" eaLnBrk="0" fontAlgn="base" latinLnBrk="0" hangingPunct="0">
              <a:lnSpc>
                <a:spcPts val="4000"/>
              </a:lnSpc>
              <a:spcBef>
                <a:spcPct val="0"/>
              </a:spcBef>
              <a:spcAft>
                <a:spcPct val="0"/>
              </a:spcAft>
              <a:buClr>
                <a:srgbClr val="002673"/>
              </a:buClr>
              <a:buSzPct val="70000"/>
              <a:buFont typeface="Wingdings" panose="05000000000000000000" pitchFamily="2" charset="2"/>
              <a:buNone/>
              <a:defRPr/>
            </a:pP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p:txBody>
      </p:sp>
      <p:sp>
        <p:nvSpPr>
          <p:cNvPr id="2" name="矩形 1"/>
          <p:cNvSpPr/>
          <p:nvPr/>
        </p:nvSpPr>
        <p:spPr>
          <a:xfrm>
            <a:off x="982663" y="1484313"/>
            <a:ext cx="10298113" cy="742950"/>
          </a:xfrm>
          <a:prstGeom prst="rect">
            <a:avLst/>
          </a:prstGeom>
          <a:solidFill>
            <a:srgbClr val="1A2776"/>
          </a:solidFill>
        </p:spPr>
        <p:txBody>
          <a:bodyPr/>
          <a:lstStyle/>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11.1.1  </a:t>
            </a:r>
            <a:r>
              <a:rPr kumimoji="0" lang="zh-CN" altLang="en-US" sz="3200" b="1" i="0" u="none" strike="noStrike" kern="1200" cap="none" spc="0" normalizeH="0" baseline="0" noProof="0" dirty="0">
                <a:ln>
                  <a:noFill/>
                </a:ln>
                <a:solidFill>
                  <a:schemeClr val="tx1"/>
                </a:solidFill>
                <a:effectLst/>
                <a:uLnTx/>
                <a:uFillTx/>
                <a:latin typeface="+mn-lt"/>
                <a:ea typeface="+mn-ea"/>
                <a:cs typeface="+mn-ea"/>
                <a:sym typeface="+mn-lt"/>
              </a:rPr>
              <a:t>员工</a:t>
            </a:r>
            <a:r>
              <a:rPr kumimoji="0" lang="zh-CN" altLang="en-US" sz="3200" b="1" i="0" u="none" strike="noStrike" kern="1200" cap="none" spc="0" normalizeH="0" baseline="0" noProof="0" dirty="0">
                <a:ln>
                  <a:noFill/>
                </a:ln>
                <a:solidFill>
                  <a:schemeClr val="tx1"/>
                </a:solidFill>
                <a:effectLst/>
                <a:uLnTx/>
                <a:uFillTx/>
                <a:latin typeface="+mn-lt"/>
                <a:ea typeface="+mn-ea"/>
                <a:cs typeface="+mn-ea"/>
                <a:sym typeface="+mn-lt"/>
              </a:rPr>
              <a:t>关系的概念</a:t>
            </a: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 </a:t>
            </a:r>
            <a:endPar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endParaRPr>
          </a:p>
        </p:txBody>
      </p:sp>
    </p:spTree>
  </p:cSld>
  <p:clrMapOvr>
    <a:masterClrMapping/>
  </p:clrMapOvr>
  <p:transition>
    <p:strips dir="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982980" y="1609408"/>
            <a:ext cx="10298113" cy="4752975"/>
          </a:xfrm>
          <a:prstGeom prst="rect">
            <a:avLst/>
          </a:prstGeom>
          <a:solidFill>
            <a:schemeClr val="tx1">
              <a:lumMod val="85000"/>
            </a:schemeClr>
          </a:solidFill>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endParaRPr>
          </a:p>
        </p:txBody>
      </p:sp>
      <p:sp>
        <p:nvSpPr>
          <p:cNvPr id="7171" name="内容占位符 2"/>
          <p:cNvSpPr>
            <a:spLocks noGrp="1"/>
          </p:cNvSpPr>
          <p:nvPr>
            <p:ph idx="1"/>
          </p:nvPr>
        </p:nvSpPr>
        <p:spPr>
          <a:xfrm>
            <a:off x="983615" y="2022475"/>
            <a:ext cx="10153015" cy="3927475"/>
          </a:xfrm>
        </p:spPr>
        <p:txBody>
          <a:bodyPr/>
          <a:lstStyle/>
          <a:p>
            <a:pPr marL="0" marR="0" lvl="0" indent="719455" algn="just" defTabSz="912495" rtl="0" eaLnBrk="0" fontAlgn="base" latinLnBrk="0" hangingPunct="0">
              <a:lnSpc>
                <a:spcPts val="4000"/>
              </a:lnSpc>
              <a:spcBef>
                <a:spcPct val="0"/>
              </a:spcBef>
              <a:spcAft>
                <a:spcPct val="0"/>
              </a:spcAft>
              <a:buClr>
                <a:srgbClr val="002673"/>
              </a:buClr>
              <a:buSzPct val="70000"/>
              <a:buFont typeface="Wingdings" panose="05000000000000000000" pitchFamily="2" charset="2"/>
              <a:buNone/>
              <a:defRPr/>
            </a:pPr>
            <a:r>
              <a:rPr kumimoji="0"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员工关系管理是针对管理者、员工和团体之间产生的，由双方利益引起的，并受经济、技术、政策、法律制度和社会文化影响的合作、冲突、力量和权利等关系的管理。</a:t>
            </a:r>
            <a:endParaRPr kumimoji="0"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719455" algn="just" defTabSz="912495" rtl="0" eaLnBrk="0" fontAlgn="base" latinLnBrk="0" hangingPunct="0">
              <a:lnSpc>
                <a:spcPts val="4000"/>
              </a:lnSpc>
              <a:spcBef>
                <a:spcPct val="0"/>
              </a:spcBef>
              <a:spcAft>
                <a:spcPct val="0"/>
              </a:spcAft>
              <a:buClr>
                <a:srgbClr val="002673"/>
              </a:buClr>
              <a:buSzPct val="70000"/>
              <a:buFont typeface="Wingdings" panose="05000000000000000000" pitchFamily="2" charset="2"/>
              <a:buNone/>
              <a:defRPr/>
            </a:pPr>
            <a:r>
              <a:rPr kumimoji="0"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从管理职责来看，可分成八个方面：劳动关系管理、员工纪律管理、员工人际关系管理、企业沟通管理、员工绩效管理、员工心理管理、企业文化建设、管理服务与支持。</a:t>
            </a:r>
            <a:endParaRPr kumimoji="0"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p:txBody>
      </p:sp>
      <p:sp>
        <p:nvSpPr>
          <p:cNvPr id="2" name="矩形 1"/>
          <p:cNvSpPr/>
          <p:nvPr/>
        </p:nvSpPr>
        <p:spPr>
          <a:xfrm>
            <a:off x="983298" y="1196023"/>
            <a:ext cx="10298113" cy="742950"/>
          </a:xfrm>
          <a:prstGeom prst="rect">
            <a:avLst/>
          </a:prstGeom>
          <a:solidFill>
            <a:srgbClr val="1A2776"/>
          </a:solidFill>
        </p:spPr>
        <p:txBody>
          <a:bodyPr/>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11.1.2  </a:t>
            </a:r>
            <a:r>
              <a:rPr kumimoji="0" lang="zh-CN" altLang="en-US" sz="3200" b="1" i="0" u="none" strike="noStrike" kern="1200" cap="none" spc="0" normalizeH="0" baseline="0" noProof="0" dirty="0">
                <a:ln>
                  <a:noFill/>
                </a:ln>
                <a:solidFill>
                  <a:schemeClr val="tx1"/>
                </a:solidFill>
                <a:effectLst/>
                <a:uLnTx/>
                <a:uFillTx/>
                <a:latin typeface="+mn-lt"/>
                <a:ea typeface="+mn-ea"/>
                <a:cs typeface="+mn-ea"/>
                <a:sym typeface="+mn-lt"/>
              </a:rPr>
              <a:t>员工关系管理的内容</a:t>
            </a: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 </a:t>
            </a:r>
            <a:endPar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endParaRPr>
          </a:p>
        </p:txBody>
      </p:sp>
    </p:spTree>
  </p:cSld>
  <p:clrMapOvr>
    <a:masterClrMapping/>
  </p:clrMapOvr>
  <p:transition>
    <p:strips dir="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982663" y="1484313"/>
            <a:ext cx="10298113" cy="4752975"/>
          </a:xfrm>
          <a:prstGeom prst="rect">
            <a:avLst/>
          </a:prstGeom>
          <a:solidFill>
            <a:schemeClr val="tx1">
              <a:lumMod val="85000"/>
            </a:schemeClr>
          </a:solidFill>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endParaRPr>
          </a:p>
        </p:txBody>
      </p:sp>
      <p:sp>
        <p:nvSpPr>
          <p:cNvPr id="7171" name="内容占位符 2"/>
          <p:cNvSpPr>
            <a:spLocks noGrp="1"/>
          </p:cNvSpPr>
          <p:nvPr>
            <p:ph idx="1"/>
          </p:nvPr>
        </p:nvSpPr>
        <p:spPr>
          <a:xfrm>
            <a:off x="1145223" y="1677670"/>
            <a:ext cx="9972675" cy="2520950"/>
          </a:xfrm>
        </p:spPr>
        <p:txBody>
          <a:bodyPr/>
          <a:lstStyle/>
          <a:p>
            <a:pPr marL="342900" marR="0" lvl="0" indent="-34290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1、建立良好的员工关系对企业的盈利与发展具有重要价值</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342900" marR="0" lvl="0" indent="-34290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2、建立良好的员工关系有利于促进员工的身心健康与发展</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342900" marR="0" lvl="0" indent="-34290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3、建立良好的员工关系能够增进员工对企业的理解与信任</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p:txBody>
      </p:sp>
      <p:sp>
        <p:nvSpPr>
          <p:cNvPr id="2" name="矩形 1"/>
          <p:cNvSpPr/>
          <p:nvPr/>
        </p:nvSpPr>
        <p:spPr>
          <a:xfrm>
            <a:off x="982663" y="741363"/>
            <a:ext cx="10298113" cy="742950"/>
          </a:xfrm>
          <a:prstGeom prst="rect">
            <a:avLst/>
          </a:prstGeom>
          <a:solidFill>
            <a:srgbClr val="1A2776"/>
          </a:solidFill>
        </p:spPr>
        <p:txBody>
          <a:bodyPr/>
          <a:lstStyle/>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11.1.3  </a:t>
            </a:r>
            <a:r>
              <a:rPr kumimoji="0" lang="zh-CN" altLang="en-US" sz="3200" b="1" i="0" u="none" strike="noStrike" kern="1200" cap="none" spc="0" normalizeH="0" baseline="0" noProof="0" dirty="0">
                <a:ln>
                  <a:noFill/>
                </a:ln>
                <a:solidFill>
                  <a:schemeClr val="tx1"/>
                </a:solidFill>
                <a:effectLst/>
                <a:uLnTx/>
                <a:uFillTx/>
                <a:latin typeface="+mn-lt"/>
                <a:ea typeface="+mn-ea"/>
                <a:cs typeface="+mn-ea"/>
                <a:sym typeface="+mn-lt"/>
              </a:rPr>
              <a:t>员工关系管理的意义</a:t>
            </a: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 </a:t>
            </a:r>
            <a:endPar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endParaRPr>
          </a:p>
        </p:txBody>
      </p:sp>
    </p:spTree>
  </p:cSld>
  <p:clrMapOvr>
    <a:masterClrMapping/>
  </p:clrMapOvr>
  <p:transition>
    <p:strips dir="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lstStyle/>
          <a:p>
            <a:pPr marL="0" marR="0" lvl="0" indent="0" algn="ctr" defTabSz="912495" rtl="0" eaLnBrk="0" fontAlgn="base" latinLnBrk="0" hangingPunct="0">
              <a:lnSpc>
                <a:spcPct val="100000"/>
              </a:lnSpc>
              <a:spcBef>
                <a:spcPct val="0"/>
              </a:spcBef>
              <a:spcAft>
                <a:spcPct val="0"/>
              </a:spcAft>
              <a:buClrTx/>
              <a:buSzTx/>
              <a:buFontTx/>
              <a:buNone/>
              <a:defRPr/>
            </a:pPr>
            <a:endParaRPr kumimoji="0" lang="zh-CN" altLang="en-US" sz="4400" b="1" i="0" u="none" strike="noStrike" kern="0" cap="none" spc="0" normalizeH="0" baseline="0" noProof="1">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endParaRPr>
          </a:p>
        </p:txBody>
      </p:sp>
      <p:sp>
        <p:nvSpPr>
          <p:cNvPr id="3" name="内容占位符 2"/>
          <p:cNvSpPr>
            <a:spLocks noGrp="1"/>
          </p:cNvSpPr>
          <p:nvPr>
            <p:ph idx="1"/>
          </p:nvPr>
        </p:nvSpPr>
        <p:spPr/>
        <p:txBody>
          <a:bodyPr/>
          <a:lstStyle/>
          <a:p>
            <a:pPr marL="341630" marR="0" lvl="0" indent="-341630" algn="l" defTabSz="912495" rtl="0" eaLnBrk="0" fontAlgn="base" latinLnBrk="0" hangingPunct="0">
              <a:lnSpc>
                <a:spcPct val="100000"/>
              </a:lnSpc>
              <a:spcBef>
                <a:spcPct val="20000"/>
              </a:spcBef>
              <a:spcAft>
                <a:spcPct val="0"/>
              </a:spcAft>
              <a:buClr>
                <a:schemeClr val="bg1">
                  <a:lumMod val="75000"/>
                </a:schemeClr>
              </a:buClr>
              <a:buSzPct val="70000"/>
              <a:buFont typeface="Wingdings" panose="05000000000000000000" pitchFamily="2" charset="2"/>
              <a:buChar char="p"/>
              <a:defRPr/>
            </a:pPr>
            <a:endParaRPr kumimoji="0" lang="zh-CN" altLang="en-US" sz="3200" b="0" i="0" u="none" strike="noStrike" kern="0" cap="none" spc="0" normalizeH="0" baseline="0" noProof="1">
              <a:ln>
                <a:noFill/>
              </a:ln>
              <a:solidFill>
                <a:schemeClr val="tx1"/>
              </a:solidFill>
              <a:effectLst>
                <a:outerShdw blurRad="38100" dist="38100" dir="2700000" algn="tl">
                  <a:srgbClr val="C0C0C0"/>
                </a:outerShdw>
              </a:effectLst>
              <a:uLnTx/>
              <a:uFillTx/>
              <a:latin typeface="宋体" pitchFamily="2" charset="-122"/>
              <a:ea typeface="楷体_GB2312" pitchFamily="49" charset="-122"/>
              <a:cs typeface="+mn-cs"/>
            </a:endParaRPr>
          </a:p>
        </p:txBody>
      </p:sp>
      <p:sp>
        <p:nvSpPr>
          <p:cNvPr id="4" name="标题 1"/>
          <p:cNvSpPr>
            <a:spLocks noGrp="1"/>
          </p:cNvSpPr>
          <p:nvPr/>
        </p:nvSpPr>
        <p:spPr>
          <a:xfrm>
            <a:off x="695325" y="2276475"/>
            <a:ext cx="10972800" cy="1143000"/>
          </a:xfrm>
          <a:prstGeom prst="rect">
            <a:avLst/>
          </a:prstGeom>
        </p:spPr>
        <p:txBody>
          <a:bodyPr/>
          <a:lstStyle>
            <a:lvl1pPr defTabSz="912495">
              <a:defRPr>
                <a:solidFill>
                  <a:schemeClr val="tx1"/>
                </a:solidFill>
                <a:latin typeface="Arial" panose="020B0604020202020204" pitchFamily="34" charset="0"/>
                <a:ea typeface="宋体" pitchFamily="2" charset="-122"/>
              </a:defRPr>
            </a:lvl1pPr>
            <a:lvl2pPr defTabSz="912495">
              <a:defRPr>
                <a:solidFill>
                  <a:schemeClr val="tx1"/>
                </a:solidFill>
                <a:latin typeface="Arial" panose="020B0604020202020204" pitchFamily="34" charset="0"/>
                <a:ea typeface="宋体" pitchFamily="2" charset="-122"/>
              </a:defRPr>
            </a:lvl2pPr>
            <a:lvl3pPr defTabSz="912495">
              <a:defRPr>
                <a:solidFill>
                  <a:schemeClr val="tx1"/>
                </a:solidFill>
                <a:latin typeface="Arial" panose="020B0604020202020204" pitchFamily="34" charset="0"/>
                <a:ea typeface="宋体" pitchFamily="2" charset="-122"/>
              </a:defRPr>
            </a:lvl3pPr>
            <a:lvl4pPr defTabSz="912495">
              <a:defRPr>
                <a:solidFill>
                  <a:schemeClr val="tx1"/>
                </a:solidFill>
                <a:latin typeface="Arial" panose="020B0604020202020204" pitchFamily="34" charset="0"/>
                <a:ea typeface="宋体" pitchFamily="2" charset="-122"/>
              </a:defRPr>
            </a:lvl4pPr>
            <a:lvl5pPr defTabSz="912495">
              <a:defRPr>
                <a:solidFill>
                  <a:schemeClr val="tx1"/>
                </a:solidFill>
                <a:latin typeface="Arial" panose="020B0604020202020204" pitchFamily="34" charset="0"/>
                <a:ea typeface="宋体" pitchFamily="2" charset="-122"/>
              </a:defRPr>
            </a:lvl5pPr>
            <a:lvl6pPr defTabSz="9124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6pPr>
            <a:lvl7pPr defTabSz="9124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7pPr>
            <a:lvl8pPr defTabSz="9124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8pPr>
            <a:lvl9pPr defTabSz="9124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9pPr>
          </a:lstStyle>
          <a:p>
            <a:pPr marL="0" marR="0" lvl="0" indent="0" algn="ctr" defTabSz="912495"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en-US" sz="44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微软雅黑" pitchFamily="34" charset="-122"/>
              </a:rPr>
              <a:t>11.2 </a:t>
            </a:r>
            <a:r>
              <a:rPr kumimoji="0" lang="zh-CN" altLang="en-US" sz="44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微软雅黑" pitchFamily="34" charset="-122"/>
              </a:rPr>
              <a:t>劳动关系管理</a:t>
            </a:r>
            <a:br>
              <a:rPr kumimoji="0" lang="zh-CN" altLang="en-US" sz="44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rPr>
            </a:br>
            <a:r>
              <a:rPr kumimoji="0" lang="en-US" altLang="zh-CN" sz="44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rPr>
              <a:t> </a:t>
            </a:r>
            <a:endParaRPr kumimoji="0" lang="zh-CN" altLang="en-US" sz="44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endParaRPr>
          </a:p>
        </p:txBody>
      </p:sp>
    </p:spTree>
  </p:cSld>
  <p:clrMapOvr>
    <a:masterClrMapping/>
  </p:clrMapOvr>
  <p:transition>
    <p:strips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982980" y="1052830"/>
            <a:ext cx="10298430" cy="5593080"/>
          </a:xfrm>
          <a:prstGeom prst="rect">
            <a:avLst/>
          </a:prstGeom>
          <a:solidFill>
            <a:schemeClr val="tx1">
              <a:lumMod val="85000"/>
            </a:schemeClr>
          </a:solidFill>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endParaRPr>
          </a:p>
        </p:txBody>
      </p:sp>
      <p:sp>
        <p:nvSpPr>
          <p:cNvPr id="7171" name="内容占位符 2"/>
          <p:cNvSpPr>
            <a:spLocks noGrp="1"/>
          </p:cNvSpPr>
          <p:nvPr>
            <p:ph idx="1"/>
          </p:nvPr>
        </p:nvSpPr>
        <p:spPr>
          <a:xfrm>
            <a:off x="1109345" y="1003935"/>
            <a:ext cx="9972675" cy="3100705"/>
          </a:xfrm>
        </p:spPr>
        <p:txBody>
          <a:bodyPr/>
          <a:lstStyle/>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（一）劳动关系内涵及特点</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劳动关系指的是指国家机关、企事业单位、社会团体、个人经济组织和民办非企业单位（可以统称为用人单位）与劳动者之间依照法律签订劳动合同，劳动者接受用人单位的管理，从事用人单位合理安排的工作，成为用人单位的一名成员，从用人单位领取劳动报酬和受劳动保护所产生的一种法律关系。</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劳动关系的特点</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劳动关系是经济利益关系</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劳动关系是一种劳动力与生产资料的结合关系</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劳动关系是一种具有显著从属性的人身关系</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劳动关系体现了表面上的平等性和实质上的不平等性</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劳动关系具有社会关系的性质</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p:txBody>
      </p:sp>
      <p:sp>
        <p:nvSpPr>
          <p:cNvPr id="2" name="矩形 1"/>
          <p:cNvSpPr/>
          <p:nvPr/>
        </p:nvSpPr>
        <p:spPr>
          <a:xfrm>
            <a:off x="982663" y="260668"/>
            <a:ext cx="10298113" cy="742950"/>
          </a:xfrm>
          <a:prstGeom prst="rect">
            <a:avLst/>
          </a:prstGeom>
          <a:solidFill>
            <a:srgbClr val="1A2776"/>
          </a:solidFill>
        </p:spPr>
        <p:txBody>
          <a:bodyPr/>
          <a:lstStyle/>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11.2.1  </a:t>
            </a:r>
            <a:r>
              <a:rPr kumimoji="0" lang="zh-CN" altLang="en-US" sz="3200" b="1" i="0" u="none" strike="noStrike" kern="1200" cap="none" spc="0" normalizeH="0" baseline="0" noProof="0" dirty="0">
                <a:ln>
                  <a:noFill/>
                </a:ln>
                <a:solidFill>
                  <a:schemeClr val="tx1"/>
                </a:solidFill>
                <a:effectLst/>
                <a:uLnTx/>
                <a:uFillTx/>
                <a:latin typeface="+mn-lt"/>
                <a:ea typeface="+mn-ea"/>
                <a:cs typeface="+mn-ea"/>
                <a:sym typeface="+mn-lt"/>
              </a:rPr>
              <a:t>劳动关系概述</a:t>
            </a: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 </a:t>
            </a:r>
            <a:endPar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endParaRPr>
          </a:p>
        </p:txBody>
      </p:sp>
    </p:spTree>
  </p:cSld>
  <p:clrMapOvr>
    <a:masterClrMapping/>
  </p:clrMapOvr>
  <p:transition>
    <p:strips dir="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982663" y="1484313"/>
            <a:ext cx="10298113" cy="4752975"/>
          </a:xfrm>
          <a:prstGeom prst="rect">
            <a:avLst/>
          </a:prstGeom>
          <a:solidFill>
            <a:schemeClr val="tx1">
              <a:lumMod val="85000"/>
            </a:schemeClr>
          </a:solidFill>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endParaRPr>
          </a:p>
        </p:txBody>
      </p:sp>
      <p:sp>
        <p:nvSpPr>
          <p:cNvPr id="7171" name="内容占位符 2"/>
          <p:cNvSpPr>
            <a:spLocks noGrp="1"/>
          </p:cNvSpPr>
          <p:nvPr>
            <p:ph idx="1"/>
          </p:nvPr>
        </p:nvSpPr>
        <p:spPr>
          <a:xfrm>
            <a:off x="1127443" y="1772920"/>
            <a:ext cx="9972675" cy="2520950"/>
          </a:xfrm>
        </p:spPr>
        <p:txBody>
          <a:bodyPr/>
          <a:lstStyle/>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（一）劳动合同的</a:t>
            </a: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内容</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劳动合同指的是劳动者与用人单位确立劳动关系、明确双方权利和义务的协议。</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它是确立劳动关系的法律形式，维护双方合法权益的法律保障。</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（二）劳动</a:t>
            </a: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合同管理</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1、根据不同的类别进行分类管理</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2、约束劳动者与用人单位双方的行为</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3、劳动合同管理的程序</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p:txBody>
      </p:sp>
      <p:sp>
        <p:nvSpPr>
          <p:cNvPr id="2" name="矩形 1"/>
          <p:cNvSpPr/>
          <p:nvPr/>
        </p:nvSpPr>
        <p:spPr>
          <a:xfrm>
            <a:off x="982663" y="741363"/>
            <a:ext cx="10298113" cy="742950"/>
          </a:xfrm>
          <a:prstGeom prst="rect">
            <a:avLst/>
          </a:prstGeom>
          <a:solidFill>
            <a:srgbClr val="1A2776"/>
          </a:solidFill>
        </p:spPr>
        <p:txBody>
          <a:bodyPr/>
          <a:lstStyle/>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11.2.2  </a:t>
            </a:r>
            <a:r>
              <a:rPr kumimoji="0" lang="zh-CN" altLang="en-US" sz="3200" b="1" i="0" u="none" strike="noStrike" kern="1200" cap="none" spc="0" normalizeH="0" baseline="0" noProof="0" dirty="0">
                <a:ln>
                  <a:noFill/>
                </a:ln>
                <a:solidFill>
                  <a:schemeClr val="tx1"/>
                </a:solidFill>
                <a:effectLst/>
                <a:uLnTx/>
                <a:uFillTx/>
                <a:latin typeface="+mn-lt"/>
                <a:ea typeface="+mn-ea"/>
                <a:cs typeface="+mn-ea"/>
                <a:sym typeface="+mn-lt"/>
              </a:rPr>
              <a:t>劳动合同管理</a:t>
            </a: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 </a:t>
            </a:r>
            <a:endPar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endParaRPr>
          </a:p>
        </p:txBody>
      </p:sp>
    </p:spTree>
  </p:cSld>
  <p:clrMapOvr>
    <a:masterClrMapping/>
  </p:clrMapOvr>
  <p:transition>
    <p:strips dir="rd"/>
  </p:transition>
</p:sld>
</file>

<file path=ppt/theme/theme1.xml><?xml version="1.0" encoding="utf-8"?>
<a:theme xmlns:a="http://schemas.openxmlformats.org/drawingml/2006/main" name="淮工">
  <a:themeElements>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0000"/>
        </a:solidFill>
      </a:spPr>
      <a:bodyPr wrap="square">
        <a:noAutofit/>
      </a:bodyPr>
      <a:lstStyle>
        <a:defPPr>
          <a:defRPr sz="2400" dirty="0" smtClean="0">
            <a:solidFill>
              <a:schemeClr val="tx1"/>
            </a:solidFill>
          </a:defRPr>
        </a:defPPr>
      </a:lstStyle>
    </a:spDef>
    <a:lnDef>
      <a:spPr bwMode="auto">
        <a:xfrm>
          <a:off x="0" y="0"/>
          <a:ext cx="1" cy="1"/>
        </a:xfrm>
        <a:custGeom>
          <a:avLst/>
          <a:gdLst/>
          <a:ahLst/>
          <a:cxnLst/>
          <a:rect l="0" t="0" r="0" b="0"/>
          <a:pathLst/>
        </a:custGeom>
        <a:solidFill>
          <a:srgbClr val="333399">
            <a:alpha val="42999"/>
          </a:srgbClr>
        </a:solidFill>
        <a:ln w="9525" cap="flat" cmpd="sng" algn="ctr">
          <a:solidFill>
            <a:srgbClr val="000080"/>
          </a:solidFill>
          <a:prstDash val="solid"/>
          <a:round/>
          <a:headEnd type="none" w="med" len="med"/>
          <a:tailEnd type="none" w="med" len="med"/>
        </a:ln>
      </a:spPr>
      <a:bodyPr vert="horz" wrap="square" lIns="91440" tIns="45720" rIns="91440" bIns="45720" numCol="1" anchor="t" anchorCtr="0" compatLnSpc="1">
        <a:spAutoFit/>
      </a:bodyPr>
      <a:lstStyle>
        <a:defPPr marL="0" marR="0" indent="0" algn="l" defTabSz="863600" rtl="0" eaLnBrk="1" fontAlgn="base" latinLnBrk="0" hangingPunct="1">
          <a:lnSpc>
            <a:spcPct val="100000"/>
          </a:lnSpc>
          <a:spcBef>
            <a:spcPct val="50000"/>
          </a:spcBef>
          <a:spcAft>
            <a:spcPct val="0"/>
          </a:spcAft>
          <a:buClrTx/>
          <a:buSzTx/>
          <a:buFontTx/>
          <a:buNone/>
          <a:defRPr kumimoji="0" lang="zh-CN" altLang="en-US" sz="2800" b="1" i="0" u="none" strike="noStrike" cap="none" normalizeH="0" baseline="0" smtClean="0">
            <a:ln>
              <a:noFill/>
            </a:ln>
            <a:solidFill>
              <a:srgbClr val="FF3300"/>
            </a:solidFill>
            <a:effectLst/>
            <a:latin typeface="黑体" pitchFamily="2" charset="-122"/>
            <a:ea typeface="黑体" pitchFamily="2" charset="-122"/>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淮工</Template>
  <TotalTime>0</TotalTime>
  <Words>1745</Words>
  <Application>WPS 文字</Application>
  <PresentationFormat>自定义</PresentationFormat>
  <Paragraphs>124</Paragraphs>
  <Slides>17</Slides>
  <Notes>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17</vt:i4>
      </vt:variant>
    </vt:vector>
  </HeadingPairs>
  <TitlesOfParts>
    <vt:vector size="38" baseType="lpstr">
      <vt:lpstr>Arial</vt:lpstr>
      <vt:lpstr>宋体</vt:lpstr>
      <vt:lpstr>Wingdings</vt:lpstr>
      <vt:lpstr>汉仪书宋二KW</vt:lpstr>
      <vt:lpstr>黑体</vt:lpstr>
      <vt:lpstr>汉仪中黑KW</vt:lpstr>
      <vt:lpstr>楷体_GB2312</vt:lpstr>
      <vt:lpstr>汉仪楷体简</vt:lpstr>
      <vt:lpstr>Garamond</vt:lpstr>
      <vt:lpstr>苹方-简</vt:lpstr>
      <vt:lpstr>华文中宋</vt:lpstr>
      <vt:lpstr>宋体</vt:lpstr>
      <vt:lpstr>Wingdings</vt:lpstr>
      <vt:lpstr>微软雅黑</vt:lpstr>
      <vt:lpstr>汉仪旗黑</vt:lpstr>
      <vt:lpstr>楷体</vt:lpstr>
      <vt:lpstr>汉仪楷体KW</vt:lpstr>
      <vt:lpstr>Arial Unicode MS</vt:lpstr>
      <vt:lpstr>Calibri</vt:lpstr>
      <vt:lpstr>Helvetica Neue</vt:lpstr>
      <vt:lpstr>淮工</vt:lpstr>
      <vt:lpstr>第十一章  员工关系管理</vt:lpstr>
      <vt:lpstr>PowerPoint 演示文稿</vt:lpstr>
      <vt:lpstr>11.1 员工关系概述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11.3 员工安全管理 </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创业活动及其本质</dc:title>
  <dc:creator>User</dc:creator>
  <cp:lastModifiedBy>洁</cp:lastModifiedBy>
  <cp:revision>89</cp:revision>
  <dcterms:created xsi:type="dcterms:W3CDTF">2022-12-09T06:16:46Z</dcterms:created>
  <dcterms:modified xsi:type="dcterms:W3CDTF">2022-12-09T06:16:46Z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2052-5.1.0.7655</vt:lpwstr>
  </property>
  <property fmtid="{D5CDD505-2E9C-101B-9397-08002B2CF9AE}" pid="3" name="ICV">
    <vt:lpwstr>9B47924BCE2FFB62CC86C762447574B0</vt:lpwstr>
  </property>
</Properties>
</file>