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"/>
  </p:notesMasterIdLst>
  <p:handoutMasterIdLst>
    <p:handoutMasterId r:id="rId10"/>
  </p:handoutMasterIdLst>
  <p:sldIdLst>
    <p:sldId id="733" r:id="rId4"/>
    <p:sldId id="734" r:id="rId5"/>
    <p:sldId id="735" r:id="rId6"/>
    <p:sldId id="736" r:id="rId7"/>
    <p:sldId id="737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990033"/>
    <a:srgbClr val="000099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808" autoAdjust="0"/>
  </p:normalViewPr>
  <p:slideViewPr>
    <p:cSldViewPr>
      <p:cViewPr varScale="1">
        <p:scale>
          <a:sx n="74" d="100"/>
          <a:sy n="74" d="100"/>
        </p:scale>
        <p:origin x="352" y="52"/>
      </p:cViewPr>
      <p:guideLst>
        <p:guide orient="horz" pos="218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63F6DB-1718-4F49-B061-02B18C2DAE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5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345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5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7F58B161-3F94-492E-BA68-F59B7166822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DA427-CCCF-4CEE-8362-F34A4600BAA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D98BC-B2C8-4E36-8707-0342097889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6231B-B16F-4456-A97C-82F219BD17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C:\Users\user\Desktop\新版管院LOGO 修改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260649"/>
            <a:ext cx="144145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63C14-74E0-4F4C-B0CE-45728ECD43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sz="1800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sz="1800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sz="1800" dirty="0"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800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DACA4-9B2A-4E27-96A0-224A83DB37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E1C72-0F59-486A-BD61-BC5023DEFE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433E0-5E4A-4D78-A369-381EAE29D0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C6F4E-EA63-47B3-9314-711D156F58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17416-95AE-4594-9579-9C918C87FF2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E7B3C-FCFC-4590-834A-EF88F6666C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61A4E-20A7-4CE3-B085-6BF574097E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emf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6E1820-4CC0-43C8-967A-A336AE996298}" type="slidenum">
              <a:rPr lang="en-US" altLang="zh-CN"/>
            </a:fld>
            <a:endParaRPr lang="en-US" altLang="zh-CN"/>
          </a:p>
        </p:txBody>
      </p:sp>
      <p:grpSp>
        <p:nvGrpSpPr>
          <p:cNvPr id="1031" name="Group 7"/>
          <p:cNvGrpSpPr/>
          <p:nvPr userDrawn="1"/>
        </p:nvGrpSpPr>
        <p:grpSpPr bwMode="auto">
          <a:xfrm>
            <a:off x="1219200" y="2590800"/>
            <a:ext cx="9752013" cy="2566988"/>
            <a:chOff x="608" y="1811"/>
            <a:chExt cx="4607" cy="1617"/>
          </a:xfrm>
        </p:grpSpPr>
        <p:grpSp>
          <p:nvGrpSpPr>
            <p:cNvPr id="1033" name="Group 8"/>
            <p:cNvGrpSpPr/>
            <p:nvPr/>
          </p:nvGrpSpPr>
          <p:grpSpPr bwMode="auto">
            <a:xfrm>
              <a:off x="614" y="1819"/>
              <a:ext cx="4601" cy="1609"/>
              <a:chOff x="614" y="1819"/>
              <a:chExt cx="4601" cy="1609"/>
            </a:xfrm>
          </p:grpSpPr>
          <p:sp>
            <p:nvSpPr>
              <p:cNvPr id="1057" name="Freeform 9"/>
              <p:cNvSpPr/>
              <p:nvPr/>
            </p:nvSpPr>
            <p:spPr bwMode="auto">
              <a:xfrm>
                <a:off x="1714" y="2764"/>
                <a:ext cx="568" cy="664"/>
              </a:xfrm>
              <a:custGeom>
                <a:avLst/>
                <a:gdLst>
                  <a:gd name="T0" fmla="*/ 0 w 1136"/>
                  <a:gd name="T1" fmla="*/ 222 h 1329"/>
                  <a:gd name="T2" fmla="*/ 53 w 1136"/>
                  <a:gd name="T3" fmla="*/ 396 h 1329"/>
                  <a:gd name="T4" fmla="*/ 148 w 1136"/>
                  <a:gd name="T5" fmla="*/ 468 h 1329"/>
                  <a:gd name="T6" fmla="*/ 224 w 1136"/>
                  <a:gd name="T7" fmla="*/ 534 h 1329"/>
                  <a:gd name="T8" fmla="*/ 258 w 1136"/>
                  <a:gd name="T9" fmla="*/ 668 h 1329"/>
                  <a:gd name="T10" fmla="*/ 217 w 1136"/>
                  <a:gd name="T11" fmla="*/ 832 h 1329"/>
                  <a:gd name="T12" fmla="*/ 205 w 1136"/>
                  <a:gd name="T13" fmla="*/ 953 h 1329"/>
                  <a:gd name="T14" fmla="*/ 189 w 1136"/>
                  <a:gd name="T15" fmla="*/ 1059 h 1329"/>
                  <a:gd name="T16" fmla="*/ 158 w 1136"/>
                  <a:gd name="T17" fmla="*/ 1139 h 1329"/>
                  <a:gd name="T18" fmla="*/ 176 w 1136"/>
                  <a:gd name="T19" fmla="*/ 1223 h 1329"/>
                  <a:gd name="T20" fmla="*/ 258 w 1136"/>
                  <a:gd name="T21" fmla="*/ 1313 h 1329"/>
                  <a:gd name="T22" fmla="*/ 312 w 1136"/>
                  <a:gd name="T23" fmla="*/ 1327 h 1329"/>
                  <a:gd name="T24" fmla="*/ 367 w 1136"/>
                  <a:gd name="T25" fmla="*/ 1329 h 1329"/>
                  <a:gd name="T26" fmla="*/ 392 w 1136"/>
                  <a:gd name="T27" fmla="*/ 1313 h 1329"/>
                  <a:gd name="T28" fmla="*/ 356 w 1136"/>
                  <a:gd name="T29" fmla="*/ 1288 h 1329"/>
                  <a:gd name="T30" fmla="*/ 326 w 1136"/>
                  <a:gd name="T31" fmla="*/ 1223 h 1329"/>
                  <a:gd name="T32" fmla="*/ 360 w 1136"/>
                  <a:gd name="T33" fmla="*/ 1131 h 1329"/>
                  <a:gd name="T34" fmla="*/ 445 w 1136"/>
                  <a:gd name="T35" fmla="*/ 1074 h 1329"/>
                  <a:gd name="T36" fmla="*/ 491 w 1136"/>
                  <a:gd name="T37" fmla="*/ 998 h 1329"/>
                  <a:gd name="T38" fmla="*/ 556 w 1136"/>
                  <a:gd name="T39" fmla="*/ 957 h 1329"/>
                  <a:gd name="T40" fmla="*/ 625 w 1136"/>
                  <a:gd name="T41" fmla="*/ 916 h 1329"/>
                  <a:gd name="T42" fmla="*/ 678 w 1136"/>
                  <a:gd name="T43" fmla="*/ 869 h 1329"/>
                  <a:gd name="T44" fmla="*/ 732 w 1136"/>
                  <a:gd name="T45" fmla="*/ 820 h 1329"/>
                  <a:gd name="T46" fmla="*/ 764 w 1136"/>
                  <a:gd name="T47" fmla="*/ 781 h 1329"/>
                  <a:gd name="T48" fmla="*/ 783 w 1136"/>
                  <a:gd name="T49" fmla="*/ 732 h 1329"/>
                  <a:gd name="T50" fmla="*/ 805 w 1136"/>
                  <a:gd name="T51" fmla="*/ 697 h 1329"/>
                  <a:gd name="T52" fmla="*/ 865 w 1136"/>
                  <a:gd name="T53" fmla="*/ 687 h 1329"/>
                  <a:gd name="T54" fmla="*/ 937 w 1136"/>
                  <a:gd name="T55" fmla="*/ 668 h 1329"/>
                  <a:gd name="T56" fmla="*/ 1004 w 1136"/>
                  <a:gd name="T57" fmla="*/ 652 h 1329"/>
                  <a:gd name="T58" fmla="*/ 1047 w 1136"/>
                  <a:gd name="T59" fmla="*/ 605 h 1329"/>
                  <a:gd name="T60" fmla="*/ 1099 w 1136"/>
                  <a:gd name="T61" fmla="*/ 501 h 1329"/>
                  <a:gd name="T62" fmla="*/ 1124 w 1136"/>
                  <a:gd name="T63" fmla="*/ 423 h 1329"/>
                  <a:gd name="T64" fmla="*/ 1129 w 1136"/>
                  <a:gd name="T65" fmla="*/ 358 h 1329"/>
                  <a:gd name="T66" fmla="*/ 1099 w 1136"/>
                  <a:gd name="T67" fmla="*/ 319 h 1329"/>
                  <a:gd name="T68" fmla="*/ 1047 w 1136"/>
                  <a:gd name="T69" fmla="*/ 306 h 1329"/>
                  <a:gd name="T70" fmla="*/ 1004 w 1136"/>
                  <a:gd name="T71" fmla="*/ 286 h 1329"/>
                  <a:gd name="T72" fmla="*/ 972 w 1136"/>
                  <a:gd name="T73" fmla="*/ 251 h 1329"/>
                  <a:gd name="T74" fmla="*/ 924 w 1136"/>
                  <a:gd name="T75" fmla="*/ 241 h 1329"/>
                  <a:gd name="T76" fmla="*/ 878 w 1136"/>
                  <a:gd name="T77" fmla="*/ 241 h 1329"/>
                  <a:gd name="T78" fmla="*/ 833 w 1136"/>
                  <a:gd name="T79" fmla="*/ 227 h 1329"/>
                  <a:gd name="T80" fmla="*/ 780 w 1136"/>
                  <a:gd name="T81" fmla="*/ 173 h 1329"/>
                  <a:gd name="T82" fmla="*/ 719 w 1136"/>
                  <a:gd name="T83" fmla="*/ 128 h 1329"/>
                  <a:gd name="T84" fmla="*/ 621 w 1136"/>
                  <a:gd name="T85" fmla="*/ 83 h 1329"/>
                  <a:gd name="T86" fmla="*/ 491 w 1136"/>
                  <a:gd name="T87" fmla="*/ 42 h 1329"/>
                  <a:gd name="T88" fmla="*/ 385 w 1136"/>
                  <a:gd name="T89" fmla="*/ 34 h 1329"/>
                  <a:gd name="T90" fmla="*/ 312 w 1136"/>
                  <a:gd name="T91" fmla="*/ 26 h 1329"/>
                  <a:gd name="T92" fmla="*/ 271 w 1136"/>
                  <a:gd name="T93" fmla="*/ 26 h 1329"/>
                  <a:gd name="T94" fmla="*/ 230 w 1136"/>
                  <a:gd name="T95" fmla="*/ 14 h 1329"/>
                  <a:gd name="T96" fmla="*/ 189 w 1136"/>
                  <a:gd name="T97" fmla="*/ 0 h 1329"/>
                  <a:gd name="T98" fmla="*/ 142 w 1136"/>
                  <a:gd name="T99" fmla="*/ 20 h 1329"/>
                  <a:gd name="T100" fmla="*/ 91 w 1136"/>
                  <a:gd name="T101" fmla="*/ 57 h 1329"/>
                  <a:gd name="T102" fmla="*/ 50 w 1136"/>
                  <a:gd name="T103" fmla="*/ 75 h 132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136" h="1329">
                    <a:moveTo>
                      <a:pt x="37" y="85"/>
                    </a:moveTo>
                    <a:lnTo>
                      <a:pt x="16" y="141"/>
                    </a:lnTo>
                    <a:lnTo>
                      <a:pt x="0" y="222"/>
                    </a:lnTo>
                    <a:lnTo>
                      <a:pt x="4" y="304"/>
                    </a:lnTo>
                    <a:lnTo>
                      <a:pt x="28" y="372"/>
                    </a:lnTo>
                    <a:lnTo>
                      <a:pt x="53" y="396"/>
                    </a:lnTo>
                    <a:lnTo>
                      <a:pt x="85" y="421"/>
                    </a:lnTo>
                    <a:lnTo>
                      <a:pt x="118" y="443"/>
                    </a:lnTo>
                    <a:lnTo>
                      <a:pt x="148" y="468"/>
                    </a:lnTo>
                    <a:lnTo>
                      <a:pt x="176" y="490"/>
                    </a:lnTo>
                    <a:lnTo>
                      <a:pt x="208" y="511"/>
                    </a:lnTo>
                    <a:lnTo>
                      <a:pt x="224" y="534"/>
                    </a:lnTo>
                    <a:lnTo>
                      <a:pt x="240" y="558"/>
                    </a:lnTo>
                    <a:lnTo>
                      <a:pt x="256" y="609"/>
                    </a:lnTo>
                    <a:lnTo>
                      <a:pt x="258" y="668"/>
                    </a:lnTo>
                    <a:lnTo>
                      <a:pt x="253" y="726"/>
                    </a:lnTo>
                    <a:lnTo>
                      <a:pt x="233" y="791"/>
                    </a:lnTo>
                    <a:lnTo>
                      <a:pt x="217" y="832"/>
                    </a:lnTo>
                    <a:lnTo>
                      <a:pt x="212" y="871"/>
                    </a:lnTo>
                    <a:lnTo>
                      <a:pt x="208" y="914"/>
                    </a:lnTo>
                    <a:lnTo>
                      <a:pt x="205" y="953"/>
                    </a:lnTo>
                    <a:lnTo>
                      <a:pt x="199" y="990"/>
                    </a:lnTo>
                    <a:lnTo>
                      <a:pt x="196" y="1027"/>
                    </a:lnTo>
                    <a:lnTo>
                      <a:pt x="189" y="1059"/>
                    </a:lnTo>
                    <a:lnTo>
                      <a:pt x="183" y="1084"/>
                    </a:lnTo>
                    <a:lnTo>
                      <a:pt x="167" y="1112"/>
                    </a:lnTo>
                    <a:lnTo>
                      <a:pt x="158" y="1139"/>
                    </a:lnTo>
                    <a:lnTo>
                      <a:pt x="148" y="1166"/>
                    </a:lnTo>
                    <a:lnTo>
                      <a:pt x="160" y="1196"/>
                    </a:lnTo>
                    <a:lnTo>
                      <a:pt x="176" y="1223"/>
                    </a:lnTo>
                    <a:lnTo>
                      <a:pt x="205" y="1260"/>
                    </a:lnTo>
                    <a:lnTo>
                      <a:pt x="230" y="1293"/>
                    </a:lnTo>
                    <a:lnTo>
                      <a:pt x="258" y="1313"/>
                    </a:lnTo>
                    <a:lnTo>
                      <a:pt x="278" y="1317"/>
                    </a:lnTo>
                    <a:lnTo>
                      <a:pt x="294" y="1321"/>
                    </a:lnTo>
                    <a:lnTo>
                      <a:pt x="312" y="1327"/>
                    </a:lnTo>
                    <a:lnTo>
                      <a:pt x="331" y="1327"/>
                    </a:lnTo>
                    <a:lnTo>
                      <a:pt x="353" y="1329"/>
                    </a:lnTo>
                    <a:lnTo>
                      <a:pt x="367" y="1329"/>
                    </a:lnTo>
                    <a:lnTo>
                      <a:pt x="381" y="1327"/>
                    </a:lnTo>
                    <a:lnTo>
                      <a:pt x="392" y="1323"/>
                    </a:lnTo>
                    <a:lnTo>
                      <a:pt x="392" y="1313"/>
                    </a:lnTo>
                    <a:lnTo>
                      <a:pt x="381" y="1307"/>
                    </a:lnTo>
                    <a:lnTo>
                      <a:pt x="372" y="1301"/>
                    </a:lnTo>
                    <a:lnTo>
                      <a:pt x="356" y="1288"/>
                    </a:lnTo>
                    <a:lnTo>
                      <a:pt x="340" y="1272"/>
                    </a:lnTo>
                    <a:lnTo>
                      <a:pt x="331" y="1252"/>
                    </a:lnTo>
                    <a:lnTo>
                      <a:pt x="326" y="1223"/>
                    </a:lnTo>
                    <a:lnTo>
                      <a:pt x="328" y="1188"/>
                    </a:lnTo>
                    <a:lnTo>
                      <a:pt x="340" y="1153"/>
                    </a:lnTo>
                    <a:lnTo>
                      <a:pt x="360" y="1131"/>
                    </a:lnTo>
                    <a:lnTo>
                      <a:pt x="385" y="1113"/>
                    </a:lnTo>
                    <a:lnTo>
                      <a:pt x="413" y="1096"/>
                    </a:lnTo>
                    <a:lnTo>
                      <a:pt x="445" y="1074"/>
                    </a:lnTo>
                    <a:lnTo>
                      <a:pt x="461" y="1049"/>
                    </a:lnTo>
                    <a:lnTo>
                      <a:pt x="477" y="1022"/>
                    </a:lnTo>
                    <a:lnTo>
                      <a:pt x="491" y="998"/>
                    </a:lnTo>
                    <a:lnTo>
                      <a:pt x="507" y="975"/>
                    </a:lnTo>
                    <a:lnTo>
                      <a:pt x="531" y="967"/>
                    </a:lnTo>
                    <a:lnTo>
                      <a:pt x="556" y="957"/>
                    </a:lnTo>
                    <a:lnTo>
                      <a:pt x="580" y="949"/>
                    </a:lnTo>
                    <a:lnTo>
                      <a:pt x="602" y="935"/>
                    </a:lnTo>
                    <a:lnTo>
                      <a:pt x="625" y="916"/>
                    </a:lnTo>
                    <a:lnTo>
                      <a:pt x="645" y="898"/>
                    </a:lnTo>
                    <a:lnTo>
                      <a:pt x="662" y="885"/>
                    </a:lnTo>
                    <a:lnTo>
                      <a:pt x="678" y="869"/>
                    </a:lnTo>
                    <a:lnTo>
                      <a:pt x="698" y="853"/>
                    </a:lnTo>
                    <a:lnTo>
                      <a:pt x="714" y="838"/>
                    </a:lnTo>
                    <a:lnTo>
                      <a:pt x="732" y="820"/>
                    </a:lnTo>
                    <a:lnTo>
                      <a:pt x="744" y="804"/>
                    </a:lnTo>
                    <a:lnTo>
                      <a:pt x="755" y="793"/>
                    </a:lnTo>
                    <a:lnTo>
                      <a:pt x="764" y="781"/>
                    </a:lnTo>
                    <a:lnTo>
                      <a:pt x="780" y="767"/>
                    </a:lnTo>
                    <a:lnTo>
                      <a:pt x="785" y="752"/>
                    </a:lnTo>
                    <a:lnTo>
                      <a:pt x="783" y="732"/>
                    </a:lnTo>
                    <a:lnTo>
                      <a:pt x="780" y="714"/>
                    </a:lnTo>
                    <a:lnTo>
                      <a:pt x="785" y="701"/>
                    </a:lnTo>
                    <a:lnTo>
                      <a:pt x="805" y="697"/>
                    </a:lnTo>
                    <a:lnTo>
                      <a:pt x="826" y="691"/>
                    </a:lnTo>
                    <a:lnTo>
                      <a:pt x="842" y="691"/>
                    </a:lnTo>
                    <a:lnTo>
                      <a:pt x="865" y="687"/>
                    </a:lnTo>
                    <a:lnTo>
                      <a:pt x="887" y="683"/>
                    </a:lnTo>
                    <a:lnTo>
                      <a:pt x="912" y="675"/>
                    </a:lnTo>
                    <a:lnTo>
                      <a:pt x="937" y="668"/>
                    </a:lnTo>
                    <a:lnTo>
                      <a:pt x="963" y="666"/>
                    </a:lnTo>
                    <a:lnTo>
                      <a:pt x="985" y="664"/>
                    </a:lnTo>
                    <a:lnTo>
                      <a:pt x="1004" y="652"/>
                    </a:lnTo>
                    <a:lnTo>
                      <a:pt x="1018" y="640"/>
                    </a:lnTo>
                    <a:lnTo>
                      <a:pt x="1033" y="626"/>
                    </a:lnTo>
                    <a:lnTo>
                      <a:pt x="1047" y="605"/>
                    </a:lnTo>
                    <a:lnTo>
                      <a:pt x="1067" y="570"/>
                    </a:lnTo>
                    <a:lnTo>
                      <a:pt x="1083" y="533"/>
                    </a:lnTo>
                    <a:lnTo>
                      <a:pt x="1099" y="501"/>
                    </a:lnTo>
                    <a:lnTo>
                      <a:pt x="1104" y="476"/>
                    </a:lnTo>
                    <a:lnTo>
                      <a:pt x="1116" y="450"/>
                    </a:lnTo>
                    <a:lnTo>
                      <a:pt x="1124" y="423"/>
                    </a:lnTo>
                    <a:lnTo>
                      <a:pt x="1129" y="403"/>
                    </a:lnTo>
                    <a:lnTo>
                      <a:pt x="1136" y="384"/>
                    </a:lnTo>
                    <a:lnTo>
                      <a:pt x="1129" y="358"/>
                    </a:lnTo>
                    <a:lnTo>
                      <a:pt x="1120" y="335"/>
                    </a:lnTo>
                    <a:lnTo>
                      <a:pt x="1107" y="321"/>
                    </a:lnTo>
                    <a:lnTo>
                      <a:pt x="1099" y="319"/>
                    </a:lnTo>
                    <a:lnTo>
                      <a:pt x="1083" y="312"/>
                    </a:lnTo>
                    <a:lnTo>
                      <a:pt x="1067" y="310"/>
                    </a:lnTo>
                    <a:lnTo>
                      <a:pt x="1047" y="306"/>
                    </a:lnTo>
                    <a:lnTo>
                      <a:pt x="1033" y="302"/>
                    </a:lnTo>
                    <a:lnTo>
                      <a:pt x="1013" y="292"/>
                    </a:lnTo>
                    <a:lnTo>
                      <a:pt x="1004" y="286"/>
                    </a:lnTo>
                    <a:lnTo>
                      <a:pt x="997" y="278"/>
                    </a:lnTo>
                    <a:lnTo>
                      <a:pt x="985" y="263"/>
                    </a:lnTo>
                    <a:lnTo>
                      <a:pt x="972" y="251"/>
                    </a:lnTo>
                    <a:lnTo>
                      <a:pt x="953" y="243"/>
                    </a:lnTo>
                    <a:lnTo>
                      <a:pt x="935" y="241"/>
                    </a:lnTo>
                    <a:lnTo>
                      <a:pt x="924" y="241"/>
                    </a:lnTo>
                    <a:lnTo>
                      <a:pt x="908" y="241"/>
                    </a:lnTo>
                    <a:lnTo>
                      <a:pt x="894" y="241"/>
                    </a:lnTo>
                    <a:lnTo>
                      <a:pt x="878" y="241"/>
                    </a:lnTo>
                    <a:lnTo>
                      <a:pt x="858" y="239"/>
                    </a:lnTo>
                    <a:lnTo>
                      <a:pt x="842" y="233"/>
                    </a:lnTo>
                    <a:lnTo>
                      <a:pt x="833" y="227"/>
                    </a:lnTo>
                    <a:lnTo>
                      <a:pt x="821" y="222"/>
                    </a:lnTo>
                    <a:lnTo>
                      <a:pt x="805" y="202"/>
                    </a:lnTo>
                    <a:lnTo>
                      <a:pt x="780" y="173"/>
                    </a:lnTo>
                    <a:lnTo>
                      <a:pt x="757" y="151"/>
                    </a:lnTo>
                    <a:lnTo>
                      <a:pt x="735" y="135"/>
                    </a:lnTo>
                    <a:lnTo>
                      <a:pt x="719" y="128"/>
                    </a:lnTo>
                    <a:lnTo>
                      <a:pt x="694" y="116"/>
                    </a:lnTo>
                    <a:lnTo>
                      <a:pt x="662" y="100"/>
                    </a:lnTo>
                    <a:lnTo>
                      <a:pt x="621" y="83"/>
                    </a:lnTo>
                    <a:lnTo>
                      <a:pt x="577" y="69"/>
                    </a:lnTo>
                    <a:lnTo>
                      <a:pt x="534" y="53"/>
                    </a:lnTo>
                    <a:lnTo>
                      <a:pt x="491" y="42"/>
                    </a:lnTo>
                    <a:lnTo>
                      <a:pt x="450" y="38"/>
                    </a:lnTo>
                    <a:lnTo>
                      <a:pt x="413" y="36"/>
                    </a:lnTo>
                    <a:lnTo>
                      <a:pt x="385" y="34"/>
                    </a:lnTo>
                    <a:lnTo>
                      <a:pt x="356" y="28"/>
                    </a:lnTo>
                    <a:lnTo>
                      <a:pt x="335" y="26"/>
                    </a:lnTo>
                    <a:lnTo>
                      <a:pt x="312" y="26"/>
                    </a:lnTo>
                    <a:lnTo>
                      <a:pt x="294" y="24"/>
                    </a:lnTo>
                    <a:lnTo>
                      <a:pt x="283" y="24"/>
                    </a:lnTo>
                    <a:lnTo>
                      <a:pt x="271" y="26"/>
                    </a:lnTo>
                    <a:lnTo>
                      <a:pt x="258" y="26"/>
                    </a:lnTo>
                    <a:lnTo>
                      <a:pt x="242" y="22"/>
                    </a:lnTo>
                    <a:lnTo>
                      <a:pt x="230" y="14"/>
                    </a:lnTo>
                    <a:lnTo>
                      <a:pt x="217" y="6"/>
                    </a:lnTo>
                    <a:lnTo>
                      <a:pt x="205" y="2"/>
                    </a:lnTo>
                    <a:lnTo>
                      <a:pt x="189" y="0"/>
                    </a:lnTo>
                    <a:lnTo>
                      <a:pt x="171" y="4"/>
                    </a:lnTo>
                    <a:lnTo>
                      <a:pt x="158" y="8"/>
                    </a:lnTo>
                    <a:lnTo>
                      <a:pt x="142" y="20"/>
                    </a:lnTo>
                    <a:lnTo>
                      <a:pt x="123" y="36"/>
                    </a:lnTo>
                    <a:lnTo>
                      <a:pt x="110" y="45"/>
                    </a:lnTo>
                    <a:lnTo>
                      <a:pt x="91" y="57"/>
                    </a:lnTo>
                    <a:lnTo>
                      <a:pt x="85" y="59"/>
                    </a:lnTo>
                    <a:lnTo>
                      <a:pt x="69" y="63"/>
                    </a:lnTo>
                    <a:lnTo>
                      <a:pt x="50" y="75"/>
                    </a:lnTo>
                    <a:lnTo>
                      <a:pt x="37" y="85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8" name="Freeform 10"/>
              <p:cNvSpPr/>
              <p:nvPr/>
            </p:nvSpPr>
            <p:spPr bwMode="auto">
              <a:xfrm>
                <a:off x="614" y="2066"/>
                <a:ext cx="1435" cy="742"/>
              </a:xfrm>
              <a:custGeom>
                <a:avLst/>
                <a:gdLst>
                  <a:gd name="T0" fmla="*/ 1943 w 2870"/>
                  <a:gd name="T1" fmla="*/ 1103 h 1485"/>
                  <a:gd name="T2" fmla="*/ 1811 w 2870"/>
                  <a:gd name="T3" fmla="*/ 1140 h 1485"/>
                  <a:gd name="T4" fmla="*/ 1886 w 2870"/>
                  <a:gd name="T5" fmla="*/ 1275 h 1485"/>
                  <a:gd name="T6" fmla="*/ 2007 w 2870"/>
                  <a:gd name="T7" fmla="*/ 1240 h 1485"/>
                  <a:gd name="T8" fmla="*/ 2053 w 2870"/>
                  <a:gd name="T9" fmla="*/ 1324 h 1485"/>
                  <a:gd name="T10" fmla="*/ 2160 w 2870"/>
                  <a:gd name="T11" fmla="*/ 1438 h 1485"/>
                  <a:gd name="T12" fmla="*/ 2274 w 2870"/>
                  <a:gd name="T13" fmla="*/ 1459 h 1485"/>
                  <a:gd name="T14" fmla="*/ 2196 w 2870"/>
                  <a:gd name="T15" fmla="*/ 1483 h 1485"/>
                  <a:gd name="T16" fmla="*/ 2073 w 2870"/>
                  <a:gd name="T17" fmla="*/ 1441 h 1485"/>
                  <a:gd name="T18" fmla="*/ 1939 w 2870"/>
                  <a:gd name="T19" fmla="*/ 1367 h 1485"/>
                  <a:gd name="T20" fmla="*/ 1763 w 2870"/>
                  <a:gd name="T21" fmla="*/ 1318 h 1485"/>
                  <a:gd name="T22" fmla="*/ 1628 w 2870"/>
                  <a:gd name="T23" fmla="*/ 1238 h 1485"/>
                  <a:gd name="T24" fmla="*/ 1485 w 2870"/>
                  <a:gd name="T25" fmla="*/ 1177 h 1485"/>
                  <a:gd name="T26" fmla="*/ 1300 w 2870"/>
                  <a:gd name="T27" fmla="*/ 1068 h 1485"/>
                  <a:gd name="T28" fmla="*/ 1215 w 2870"/>
                  <a:gd name="T29" fmla="*/ 943 h 1485"/>
                  <a:gd name="T30" fmla="*/ 1126 w 2870"/>
                  <a:gd name="T31" fmla="*/ 778 h 1485"/>
                  <a:gd name="T32" fmla="*/ 1083 w 2870"/>
                  <a:gd name="T33" fmla="*/ 593 h 1485"/>
                  <a:gd name="T34" fmla="*/ 940 w 2870"/>
                  <a:gd name="T35" fmla="*/ 475 h 1485"/>
                  <a:gd name="T36" fmla="*/ 794 w 2870"/>
                  <a:gd name="T37" fmla="*/ 446 h 1485"/>
                  <a:gd name="T38" fmla="*/ 650 w 2870"/>
                  <a:gd name="T39" fmla="*/ 413 h 1485"/>
                  <a:gd name="T40" fmla="*/ 508 w 2870"/>
                  <a:gd name="T41" fmla="*/ 385 h 1485"/>
                  <a:gd name="T42" fmla="*/ 331 w 2870"/>
                  <a:gd name="T43" fmla="*/ 420 h 1485"/>
                  <a:gd name="T44" fmla="*/ 171 w 2870"/>
                  <a:gd name="T45" fmla="*/ 446 h 1485"/>
                  <a:gd name="T46" fmla="*/ 123 w 2870"/>
                  <a:gd name="T47" fmla="*/ 282 h 1485"/>
                  <a:gd name="T48" fmla="*/ 9 w 2870"/>
                  <a:gd name="T49" fmla="*/ 205 h 1485"/>
                  <a:gd name="T50" fmla="*/ 193 w 2870"/>
                  <a:gd name="T51" fmla="*/ 76 h 1485"/>
                  <a:gd name="T52" fmla="*/ 527 w 2870"/>
                  <a:gd name="T53" fmla="*/ 90 h 1485"/>
                  <a:gd name="T54" fmla="*/ 704 w 2870"/>
                  <a:gd name="T55" fmla="*/ 117 h 1485"/>
                  <a:gd name="T56" fmla="*/ 956 w 2870"/>
                  <a:gd name="T57" fmla="*/ 121 h 1485"/>
                  <a:gd name="T58" fmla="*/ 1165 w 2870"/>
                  <a:gd name="T59" fmla="*/ 131 h 1485"/>
                  <a:gd name="T60" fmla="*/ 1362 w 2870"/>
                  <a:gd name="T61" fmla="*/ 162 h 1485"/>
                  <a:gd name="T62" fmla="*/ 1624 w 2870"/>
                  <a:gd name="T63" fmla="*/ 176 h 1485"/>
                  <a:gd name="T64" fmla="*/ 1873 w 2870"/>
                  <a:gd name="T65" fmla="*/ 119 h 1485"/>
                  <a:gd name="T66" fmla="*/ 1840 w 2870"/>
                  <a:gd name="T67" fmla="*/ 19 h 1485"/>
                  <a:gd name="T68" fmla="*/ 1968 w 2870"/>
                  <a:gd name="T69" fmla="*/ 57 h 1485"/>
                  <a:gd name="T70" fmla="*/ 2107 w 2870"/>
                  <a:gd name="T71" fmla="*/ 117 h 1485"/>
                  <a:gd name="T72" fmla="*/ 2242 w 2870"/>
                  <a:gd name="T73" fmla="*/ 150 h 1485"/>
                  <a:gd name="T74" fmla="*/ 2139 w 2870"/>
                  <a:gd name="T75" fmla="*/ 192 h 1485"/>
                  <a:gd name="T76" fmla="*/ 1939 w 2870"/>
                  <a:gd name="T77" fmla="*/ 285 h 1485"/>
                  <a:gd name="T78" fmla="*/ 1959 w 2870"/>
                  <a:gd name="T79" fmla="*/ 475 h 1485"/>
                  <a:gd name="T80" fmla="*/ 2123 w 2870"/>
                  <a:gd name="T81" fmla="*/ 506 h 1485"/>
                  <a:gd name="T82" fmla="*/ 2221 w 2870"/>
                  <a:gd name="T83" fmla="*/ 557 h 1485"/>
                  <a:gd name="T84" fmla="*/ 2297 w 2870"/>
                  <a:gd name="T85" fmla="*/ 460 h 1485"/>
                  <a:gd name="T86" fmla="*/ 2286 w 2870"/>
                  <a:gd name="T87" fmla="*/ 352 h 1485"/>
                  <a:gd name="T88" fmla="*/ 2454 w 2870"/>
                  <a:gd name="T89" fmla="*/ 360 h 1485"/>
                  <a:gd name="T90" fmla="*/ 2587 w 2870"/>
                  <a:gd name="T91" fmla="*/ 383 h 1485"/>
                  <a:gd name="T92" fmla="*/ 2719 w 2870"/>
                  <a:gd name="T93" fmla="*/ 442 h 1485"/>
                  <a:gd name="T94" fmla="*/ 2830 w 2870"/>
                  <a:gd name="T95" fmla="*/ 524 h 1485"/>
                  <a:gd name="T96" fmla="*/ 2797 w 2870"/>
                  <a:gd name="T97" fmla="*/ 604 h 1485"/>
                  <a:gd name="T98" fmla="*/ 2698 w 2870"/>
                  <a:gd name="T99" fmla="*/ 669 h 1485"/>
                  <a:gd name="T100" fmla="*/ 2539 w 2870"/>
                  <a:gd name="T101" fmla="*/ 778 h 1485"/>
                  <a:gd name="T102" fmla="*/ 2420 w 2870"/>
                  <a:gd name="T103" fmla="*/ 861 h 1485"/>
                  <a:gd name="T104" fmla="*/ 2363 w 2870"/>
                  <a:gd name="T105" fmla="*/ 958 h 1485"/>
                  <a:gd name="T106" fmla="*/ 2274 w 2870"/>
                  <a:gd name="T107" fmla="*/ 1019 h 1485"/>
                  <a:gd name="T108" fmla="*/ 2212 w 2870"/>
                  <a:gd name="T109" fmla="*/ 1142 h 1485"/>
                  <a:gd name="T110" fmla="*/ 2119 w 2870"/>
                  <a:gd name="T111" fmla="*/ 1076 h 14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870" h="1485">
                    <a:moveTo>
                      <a:pt x="2098" y="1078"/>
                    </a:moveTo>
                    <a:lnTo>
                      <a:pt x="2073" y="1080"/>
                    </a:lnTo>
                    <a:lnTo>
                      <a:pt x="2050" y="1074"/>
                    </a:lnTo>
                    <a:lnTo>
                      <a:pt x="2028" y="1068"/>
                    </a:lnTo>
                    <a:lnTo>
                      <a:pt x="2003" y="1076"/>
                    </a:lnTo>
                    <a:lnTo>
                      <a:pt x="1978" y="1091"/>
                    </a:lnTo>
                    <a:lnTo>
                      <a:pt x="1962" y="1097"/>
                    </a:lnTo>
                    <a:lnTo>
                      <a:pt x="1943" y="1103"/>
                    </a:lnTo>
                    <a:lnTo>
                      <a:pt x="1921" y="1105"/>
                    </a:lnTo>
                    <a:lnTo>
                      <a:pt x="1909" y="1105"/>
                    </a:lnTo>
                    <a:lnTo>
                      <a:pt x="1889" y="1105"/>
                    </a:lnTo>
                    <a:lnTo>
                      <a:pt x="1870" y="1105"/>
                    </a:lnTo>
                    <a:lnTo>
                      <a:pt x="1852" y="1105"/>
                    </a:lnTo>
                    <a:lnTo>
                      <a:pt x="1840" y="1113"/>
                    </a:lnTo>
                    <a:lnTo>
                      <a:pt x="1824" y="1123"/>
                    </a:lnTo>
                    <a:lnTo>
                      <a:pt x="1811" y="1140"/>
                    </a:lnTo>
                    <a:lnTo>
                      <a:pt x="1800" y="1164"/>
                    </a:lnTo>
                    <a:lnTo>
                      <a:pt x="1799" y="1193"/>
                    </a:lnTo>
                    <a:lnTo>
                      <a:pt x="1800" y="1215"/>
                    </a:lnTo>
                    <a:lnTo>
                      <a:pt x="1816" y="1234"/>
                    </a:lnTo>
                    <a:lnTo>
                      <a:pt x="1832" y="1248"/>
                    </a:lnTo>
                    <a:lnTo>
                      <a:pt x="1848" y="1260"/>
                    </a:lnTo>
                    <a:lnTo>
                      <a:pt x="1868" y="1271"/>
                    </a:lnTo>
                    <a:lnTo>
                      <a:pt x="1886" y="1275"/>
                    </a:lnTo>
                    <a:lnTo>
                      <a:pt x="1898" y="1279"/>
                    </a:lnTo>
                    <a:lnTo>
                      <a:pt x="1914" y="1279"/>
                    </a:lnTo>
                    <a:lnTo>
                      <a:pt x="1930" y="1277"/>
                    </a:lnTo>
                    <a:lnTo>
                      <a:pt x="1943" y="1273"/>
                    </a:lnTo>
                    <a:lnTo>
                      <a:pt x="1962" y="1267"/>
                    </a:lnTo>
                    <a:lnTo>
                      <a:pt x="1978" y="1258"/>
                    </a:lnTo>
                    <a:lnTo>
                      <a:pt x="1991" y="1248"/>
                    </a:lnTo>
                    <a:lnTo>
                      <a:pt x="2007" y="1240"/>
                    </a:lnTo>
                    <a:lnTo>
                      <a:pt x="2019" y="1230"/>
                    </a:lnTo>
                    <a:lnTo>
                      <a:pt x="2041" y="1228"/>
                    </a:lnTo>
                    <a:lnTo>
                      <a:pt x="2053" y="1246"/>
                    </a:lnTo>
                    <a:lnTo>
                      <a:pt x="2053" y="1271"/>
                    </a:lnTo>
                    <a:lnTo>
                      <a:pt x="2041" y="1293"/>
                    </a:lnTo>
                    <a:lnTo>
                      <a:pt x="2032" y="1308"/>
                    </a:lnTo>
                    <a:lnTo>
                      <a:pt x="2037" y="1316"/>
                    </a:lnTo>
                    <a:lnTo>
                      <a:pt x="2053" y="1324"/>
                    </a:lnTo>
                    <a:lnTo>
                      <a:pt x="2076" y="1326"/>
                    </a:lnTo>
                    <a:lnTo>
                      <a:pt x="2098" y="1330"/>
                    </a:lnTo>
                    <a:lnTo>
                      <a:pt x="2119" y="1342"/>
                    </a:lnTo>
                    <a:lnTo>
                      <a:pt x="2139" y="1357"/>
                    </a:lnTo>
                    <a:lnTo>
                      <a:pt x="2151" y="1385"/>
                    </a:lnTo>
                    <a:lnTo>
                      <a:pt x="2155" y="1406"/>
                    </a:lnTo>
                    <a:lnTo>
                      <a:pt x="2158" y="1422"/>
                    </a:lnTo>
                    <a:lnTo>
                      <a:pt x="2160" y="1438"/>
                    </a:lnTo>
                    <a:lnTo>
                      <a:pt x="2174" y="1445"/>
                    </a:lnTo>
                    <a:lnTo>
                      <a:pt x="2187" y="1451"/>
                    </a:lnTo>
                    <a:lnTo>
                      <a:pt x="2208" y="1457"/>
                    </a:lnTo>
                    <a:lnTo>
                      <a:pt x="2229" y="1459"/>
                    </a:lnTo>
                    <a:lnTo>
                      <a:pt x="2249" y="1461"/>
                    </a:lnTo>
                    <a:lnTo>
                      <a:pt x="2265" y="1461"/>
                    </a:lnTo>
                    <a:lnTo>
                      <a:pt x="2270" y="1459"/>
                    </a:lnTo>
                    <a:lnTo>
                      <a:pt x="2274" y="1459"/>
                    </a:lnTo>
                    <a:lnTo>
                      <a:pt x="2274" y="1461"/>
                    </a:lnTo>
                    <a:lnTo>
                      <a:pt x="2270" y="1467"/>
                    </a:lnTo>
                    <a:lnTo>
                      <a:pt x="2265" y="1473"/>
                    </a:lnTo>
                    <a:lnTo>
                      <a:pt x="2253" y="1483"/>
                    </a:lnTo>
                    <a:lnTo>
                      <a:pt x="2240" y="1485"/>
                    </a:lnTo>
                    <a:lnTo>
                      <a:pt x="2228" y="1485"/>
                    </a:lnTo>
                    <a:lnTo>
                      <a:pt x="2208" y="1483"/>
                    </a:lnTo>
                    <a:lnTo>
                      <a:pt x="2196" y="1483"/>
                    </a:lnTo>
                    <a:lnTo>
                      <a:pt x="2176" y="1477"/>
                    </a:lnTo>
                    <a:lnTo>
                      <a:pt x="2158" y="1473"/>
                    </a:lnTo>
                    <a:lnTo>
                      <a:pt x="2139" y="1471"/>
                    </a:lnTo>
                    <a:lnTo>
                      <a:pt x="2130" y="1467"/>
                    </a:lnTo>
                    <a:lnTo>
                      <a:pt x="2123" y="1463"/>
                    </a:lnTo>
                    <a:lnTo>
                      <a:pt x="2110" y="1459"/>
                    </a:lnTo>
                    <a:lnTo>
                      <a:pt x="2091" y="1451"/>
                    </a:lnTo>
                    <a:lnTo>
                      <a:pt x="2073" y="1441"/>
                    </a:lnTo>
                    <a:lnTo>
                      <a:pt x="2044" y="1428"/>
                    </a:lnTo>
                    <a:lnTo>
                      <a:pt x="2025" y="1416"/>
                    </a:lnTo>
                    <a:lnTo>
                      <a:pt x="2009" y="1406"/>
                    </a:lnTo>
                    <a:lnTo>
                      <a:pt x="2000" y="1395"/>
                    </a:lnTo>
                    <a:lnTo>
                      <a:pt x="1987" y="1389"/>
                    </a:lnTo>
                    <a:lnTo>
                      <a:pt x="1978" y="1381"/>
                    </a:lnTo>
                    <a:lnTo>
                      <a:pt x="1962" y="1373"/>
                    </a:lnTo>
                    <a:lnTo>
                      <a:pt x="1939" y="1367"/>
                    </a:lnTo>
                    <a:lnTo>
                      <a:pt x="1911" y="1357"/>
                    </a:lnTo>
                    <a:lnTo>
                      <a:pt x="1889" y="1353"/>
                    </a:lnTo>
                    <a:lnTo>
                      <a:pt x="1864" y="1346"/>
                    </a:lnTo>
                    <a:lnTo>
                      <a:pt x="1843" y="1342"/>
                    </a:lnTo>
                    <a:lnTo>
                      <a:pt x="1820" y="1334"/>
                    </a:lnTo>
                    <a:lnTo>
                      <a:pt x="1799" y="1328"/>
                    </a:lnTo>
                    <a:lnTo>
                      <a:pt x="1779" y="1324"/>
                    </a:lnTo>
                    <a:lnTo>
                      <a:pt x="1763" y="1318"/>
                    </a:lnTo>
                    <a:lnTo>
                      <a:pt x="1745" y="1312"/>
                    </a:lnTo>
                    <a:lnTo>
                      <a:pt x="1726" y="1308"/>
                    </a:lnTo>
                    <a:lnTo>
                      <a:pt x="1706" y="1297"/>
                    </a:lnTo>
                    <a:lnTo>
                      <a:pt x="1690" y="1287"/>
                    </a:lnTo>
                    <a:lnTo>
                      <a:pt x="1672" y="1273"/>
                    </a:lnTo>
                    <a:lnTo>
                      <a:pt x="1656" y="1260"/>
                    </a:lnTo>
                    <a:lnTo>
                      <a:pt x="1644" y="1248"/>
                    </a:lnTo>
                    <a:lnTo>
                      <a:pt x="1628" y="1238"/>
                    </a:lnTo>
                    <a:lnTo>
                      <a:pt x="1622" y="1234"/>
                    </a:lnTo>
                    <a:lnTo>
                      <a:pt x="1606" y="1222"/>
                    </a:lnTo>
                    <a:lnTo>
                      <a:pt x="1587" y="1209"/>
                    </a:lnTo>
                    <a:lnTo>
                      <a:pt x="1571" y="1195"/>
                    </a:lnTo>
                    <a:lnTo>
                      <a:pt x="1542" y="1189"/>
                    </a:lnTo>
                    <a:lnTo>
                      <a:pt x="1526" y="1187"/>
                    </a:lnTo>
                    <a:lnTo>
                      <a:pt x="1508" y="1183"/>
                    </a:lnTo>
                    <a:lnTo>
                      <a:pt x="1485" y="1177"/>
                    </a:lnTo>
                    <a:lnTo>
                      <a:pt x="1464" y="1174"/>
                    </a:lnTo>
                    <a:lnTo>
                      <a:pt x="1442" y="1164"/>
                    </a:lnTo>
                    <a:lnTo>
                      <a:pt x="1419" y="1156"/>
                    </a:lnTo>
                    <a:lnTo>
                      <a:pt x="1403" y="1146"/>
                    </a:lnTo>
                    <a:lnTo>
                      <a:pt x="1386" y="1136"/>
                    </a:lnTo>
                    <a:lnTo>
                      <a:pt x="1350" y="1113"/>
                    </a:lnTo>
                    <a:lnTo>
                      <a:pt x="1321" y="1091"/>
                    </a:lnTo>
                    <a:lnTo>
                      <a:pt x="1300" y="1068"/>
                    </a:lnTo>
                    <a:lnTo>
                      <a:pt x="1291" y="1046"/>
                    </a:lnTo>
                    <a:lnTo>
                      <a:pt x="1277" y="1027"/>
                    </a:lnTo>
                    <a:lnTo>
                      <a:pt x="1272" y="1007"/>
                    </a:lnTo>
                    <a:lnTo>
                      <a:pt x="1263" y="988"/>
                    </a:lnTo>
                    <a:lnTo>
                      <a:pt x="1248" y="970"/>
                    </a:lnTo>
                    <a:lnTo>
                      <a:pt x="1243" y="962"/>
                    </a:lnTo>
                    <a:lnTo>
                      <a:pt x="1231" y="952"/>
                    </a:lnTo>
                    <a:lnTo>
                      <a:pt x="1215" y="943"/>
                    </a:lnTo>
                    <a:lnTo>
                      <a:pt x="1195" y="929"/>
                    </a:lnTo>
                    <a:lnTo>
                      <a:pt x="1177" y="921"/>
                    </a:lnTo>
                    <a:lnTo>
                      <a:pt x="1154" y="906"/>
                    </a:lnTo>
                    <a:lnTo>
                      <a:pt x="1142" y="892"/>
                    </a:lnTo>
                    <a:lnTo>
                      <a:pt x="1126" y="876"/>
                    </a:lnTo>
                    <a:lnTo>
                      <a:pt x="1117" y="845"/>
                    </a:lnTo>
                    <a:lnTo>
                      <a:pt x="1117" y="810"/>
                    </a:lnTo>
                    <a:lnTo>
                      <a:pt x="1126" y="778"/>
                    </a:lnTo>
                    <a:lnTo>
                      <a:pt x="1136" y="759"/>
                    </a:lnTo>
                    <a:lnTo>
                      <a:pt x="1142" y="737"/>
                    </a:lnTo>
                    <a:lnTo>
                      <a:pt x="1142" y="708"/>
                    </a:lnTo>
                    <a:lnTo>
                      <a:pt x="1136" y="673"/>
                    </a:lnTo>
                    <a:lnTo>
                      <a:pt x="1126" y="640"/>
                    </a:lnTo>
                    <a:lnTo>
                      <a:pt x="1111" y="616"/>
                    </a:lnTo>
                    <a:lnTo>
                      <a:pt x="1101" y="600"/>
                    </a:lnTo>
                    <a:lnTo>
                      <a:pt x="1083" y="593"/>
                    </a:lnTo>
                    <a:lnTo>
                      <a:pt x="1056" y="579"/>
                    </a:lnTo>
                    <a:lnTo>
                      <a:pt x="1035" y="563"/>
                    </a:lnTo>
                    <a:lnTo>
                      <a:pt x="1022" y="548"/>
                    </a:lnTo>
                    <a:lnTo>
                      <a:pt x="1010" y="534"/>
                    </a:lnTo>
                    <a:lnTo>
                      <a:pt x="1003" y="514"/>
                    </a:lnTo>
                    <a:lnTo>
                      <a:pt x="987" y="497"/>
                    </a:lnTo>
                    <a:lnTo>
                      <a:pt x="965" y="481"/>
                    </a:lnTo>
                    <a:lnTo>
                      <a:pt x="940" y="475"/>
                    </a:lnTo>
                    <a:lnTo>
                      <a:pt x="915" y="475"/>
                    </a:lnTo>
                    <a:lnTo>
                      <a:pt x="905" y="477"/>
                    </a:lnTo>
                    <a:lnTo>
                      <a:pt x="887" y="475"/>
                    </a:lnTo>
                    <a:lnTo>
                      <a:pt x="871" y="469"/>
                    </a:lnTo>
                    <a:lnTo>
                      <a:pt x="855" y="463"/>
                    </a:lnTo>
                    <a:lnTo>
                      <a:pt x="834" y="460"/>
                    </a:lnTo>
                    <a:lnTo>
                      <a:pt x="814" y="452"/>
                    </a:lnTo>
                    <a:lnTo>
                      <a:pt x="794" y="446"/>
                    </a:lnTo>
                    <a:lnTo>
                      <a:pt x="782" y="442"/>
                    </a:lnTo>
                    <a:lnTo>
                      <a:pt x="753" y="432"/>
                    </a:lnTo>
                    <a:lnTo>
                      <a:pt x="739" y="426"/>
                    </a:lnTo>
                    <a:lnTo>
                      <a:pt x="720" y="418"/>
                    </a:lnTo>
                    <a:lnTo>
                      <a:pt x="695" y="413"/>
                    </a:lnTo>
                    <a:lnTo>
                      <a:pt x="679" y="413"/>
                    </a:lnTo>
                    <a:lnTo>
                      <a:pt x="666" y="411"/>
                    </a:lnTo>
                    <a:lnTo>
                      <a:pt x="650" y="413"/>
                    </a:lnTo>
                    <a:lnTo>
                      <a:pt x="631" y="413"/>
                    </a:lnTo>
                    <a:lnTo>
                      <a:pt x="615" y="413"/>
                    </a:lnTo>
                    <a:lnTo>
                      <a:pt x="597" y="411"/>
                    </a:lnTo>
                    <a:lnTo>
                      <a:pt x="577" y="407"/>
                    </a:lnTo>
                    <a:lnTo>
                      <a:pt x="559" y="401"/>
                    </a:lnTo>
                    <a:lnTo>
                      <a:pt x="540" y="393"/>
                    </a:lnTo>
                    <a:lnTo>
                      <a:pt x="527" y="387"/>
                    </a:lnTo>
                    <a:lnTo>
                      <a:pt x="508" y="385"/>
                    </a:lnTo>
                    <a:lnTo>
                      <a:pt x="490" y="383"/>
                    </a:lnTo>
                    <a:lnTo>
                      <a:pt x="474" y="383"/>
                    </a:lnTo>
                    <a:lnTo>
                      <a:pt x="451" y="383"/>
                    </a:lnTo>
                    <a:lnTo>
                      <a:pt x="426" y="385"/>
                    </a:lnTo>
                    <a:lnTo>
                      <a:pt x="401" y="387"/>
                    </a:lnTo>
                    <a:lnTo>
                      <a:pt x="372" y="393"/>
                    </a:lnTo>
                    <a:lnTo>
                      <a:pt x="347" y="407"/>
                    </a:lnTo>
                    <a:lnTo>
                      <a:pt x="331" y="420"/>
                    </a:lnTo>
                    <a:lnTo>
                      <a:pt x="310" y="436"/>
                    </a:lnTo>
                    <a:lnTo>
                      <a:pt x="290" y="450"/>
                    </a:lnTo>
                    <a:lnTo>
                      <a:pt x="269" y="463"/>
                    </a:lnTo>
                    <a:lnTo>
                      <a:pt x="246" y="475"/>
                    </a:lnTo>
                    <a:lnTo>
                      <a:pt x="221" y="475"/>
                    </a:lnTo>
                    <a:lnTo>
                      <a:pt x="196" y="465"/>
                    </a:lnTo>
                    <a:lnTo>
                      <a:pt x="180" y="458"/>
                    </a:lnTo>
                    <a:lnTo>
                      <a:pt x="171" y="446"/>
                    </a:lnTo>
                    <a:lnTo>
                      <a:pt x="148" y="432"/>
                    </a:lnTo>
                    <a:lnTo>
                      <a:pt x="127" y="418"/>
                    </a:lnTo>
                    <a:lnTo>
                      <a:pt x="118" y="393"/>
                    </a:lnTo>
                    <a:lnTo>
                      <a:pt x="118" y="362"/>
                    </a:lnTo>
                    <a:lnTo>
                      <a:pt x="130" y="325"/>
                    </a:lnTo>
                    <a:lnTo>
                      <a:pt x="139" y="303"/>
                    </a:lnTo>
                    <a:lnTo>
                      <a:pt x="132" y="287"/>
                    </a:lnTo>
                    <a:lnTo>
                      <a:pt x="123" y="282"/>
                    </a:lnTo>
                    <a:lnTo>
                      <a:pt x="104" y="276"/>
                    </a:lnTo>
                    <a:lnTo>
                      <a:pt x="86" y="274"/>
                    </a:lnTo>
                    <a:lnTo>
                      <a:pt x="61" y="268"/>
                    </a:lnTo>
                    <a:lnTo>
                      <a:pt x="34" y="264"/>
                    </a:lnTo>
                    <a:lnTo>
                      <a:pt x="13" y="254"/>
                    </a:lnTo>
                    <a:lnTo>
                      <a:pt x="0" y="244"/>
                    </a:lnTo>
                    <a:lnTo>
                      <a:pt x="0" y="227"/>
                    </a:lnTo>
                    <a:lnTo>
                      <a:pt x="9" y="205"/>
                    </a:lnTo>
                    <a:lnTo>
                      <a:pt x="29" y="182"/>
                    </a:lnTo>
                    <a:lnTo>
                      <a:pt x="54" y="162"/>
                    </a:lnTo>
                    <a:lnTo>
                      <a:pt x="79" y="139"/>
                    </a:lnTo>
                    <a:lnTo>
                      <a:pt x="104" y="121"/>
                    </a:lnTo>
                    <a:lnTo>
                      <a:pt x="130" y="111"/>
                    </a:lnTo>
                    <a:lnTo>
                      <a:pt x="152" y="100"/>
                    </a:lnTo>
                    <a:lnTo>
                      <a:pt x="171" y="88"/>
                    </a:lnTo>
                    <a:lnTo>
                      <a:pt x="193" y="76"/>
                    </a:lnTo>
                    <a:lnTo>
                      <a:pt x="217" y="64"/>
                    </a:lnTo>
                    <a:lnTo>
                      <a:pt x="253" y="57"/>
                    </a:lnTo>
                    <a:lnTo>
                      <a:pt x="299" y="53"/>
                    </a:lnTo>
                    <a:lnTo>
                      <a:pt x="360" y="53"/>
                    </a:lnTo>
                    <a:lnTo>
                      <a:pt x="435" y="57"/>
                    </a:lnTo>
                    <a:lnTo>
                      <a:pt x="474" y="72"/>
                    </a:lnTo>
                    <a:lnTo>
                      <a:pt x="502" y="82"/>
                    </a:lnTo>
                    <a:lnTo>
                      <a:pt x="527" y="90"/>
                    </a:lnTo>
                    <a:lnTo>
                      <a:pt x="549" y="96"/>
                    </a:lnTo>
                    <a:lnTo>
                      <a:pt x="568" y="98"/>
                    </a:lnTo>
                    <a:lnTo>
                      <a:pt x="584" y="102"/>
                    </a:lnTo>
                    <a:lnTo>
                      <a:pt x="602" y="104"/>
                    </a:lnTo>
                    <a:lnTo>
                      <a:pt x="618" y="109"/>
                    </a:lnTo>
                    <a:lnTo>
                      <a:pt x="641" y="113"/>
                    </a:lnTo>
                    <a:lnTo>
                      <a:pt x="670" y="115"/>
                    </a:lnTo>
                    <a:lnTo>
                      <a:pt x="704" y="117"/>
                    </a:lnTo>
                    <a:lnTo>
                      <a:pt x="745" y="121"/>
                    </a:lnTo>
                    <a:lnTo>
                      <a:pt x="782" y="127"/>
                    </a:lnTo>
                    <a:lnTo>
                      <a:pt x="818" y="127"/>
                    </a:lnTo>
                    <a:lnTo>
                      <a:pt x="850" y="127"/>
                    </a:lnTo>
                    <a:lnTo>
                      <a:pt x="871" y="127"/>
                    </a:lnTo>
                    <a:lnTo>
                      <a:pt x="892" y="121"/>
                    </a:lnTo>
                    <a:lnTo>
                      <a:pt x="921" y="121"/>
                    </a:lnTo>
                    <a:lnTo>
                      <a:pt x="956" y="121"/>
                    </a:lnTo>
                    <a:lnTo>
                      <a:pt x="990" y="121"/>
                    </a:lnTo>
                    <a:lnTo>
                      <a:pt x="1028" y="121"/>
                    </a:lnTo>
                    <a:lnTo>
                      <a:pt x="1060" y="127"/>
                    </a:lnTo>
                    <a:lnTo>
                      <a:pt x="1088" y="127"/>
                    </a:lnTo>
                    <a:lnTo>
                      <a:pt x="1108" y="127"/>
                    </a:lnTo>
                    <a:lnTo>
                      <a:pt x="1124" y="127"/>
                    </a:lnTo>
                    <a:lnTo>
                      <a:pt x="1142" y="129"/>
                    </a:lnTo>
                    <a:lnTo>
                      <a:pt x="1165" y="131"/>
                    </a:lnTo>
                    <a:lnTo>
                      <a:pt x="1183" y="133"/>
                    </a:lnTo>
                    <a:lnTo>
                      <a:pt x="1206" y="135"/>
                    </a:lnTo>
                    <a:lnTo>
                      <a:pt x="1227" y="139"/>
                    </a:lnTo>
                    <a:lnTo>
                      <a:pt x="1248" y="143"/>
                    </a:lnTo>
                    <a:lnTo>
                      <a:pt x="1268" y="149"/>
                    </a:lnTo>
                    <a:lnTo>
                      <a:pt x="1293" y="152"/>
                    </a:lnTo>
                    <a:lnTo>
                      <a:pt x="1321" y="158"/>
                    </a:lnTo>
                    <a:lnTo>
                      <a:pt x="1362" y="162"/>
                    </a:lnTo>
                    <a:lnTo>
                      <a:pt x="1403" y="166"/>
                    </a:lnTo>
                    <a:lnTo>
                      <a:pt x="1442" y="170"/>
                    </a:lnTo>
                    <a:lnTo>
                      <a:pt x="1480" y="176"/>
                    </a:lnTo>
                    <a:lnTo>
                      <a:pt x="1512" y="178"/>
                    </a:lnTo>
                    <a:lnTo>
                      <a:pt x="1533" y="178"/>
                    </a:lnTo>
                    <a:lnTo>
                      <a:pt x="1555" y="178"/>
                    </a:lnTo>
                    <a:lnTo>
                      <a:pt x="1587" y="178"/>
                    </a:lnTo>
                    <a:lnTo>
                      <a:pt x="1624" y="176"/>
                    </a:lnTo>
                    <a:lnTo>
                      <a:pt x="1669" y="172"/>
                    </a:lnTo>
                    <a:lnTo>
                      <a:pt x="1706" y="170"/>
                    </a:lnTo>
                    <a:lnTo>
                      <a:pt x="1747" y="166"/>
                    </a:lnTo>
                    <a:lnTo>
                      <a:pt x="1779" y="160"/>
                    </a:lnTo>
                    <a:lnTo>
                      <a:pt x="1811" y="152"/>
                    </a:lnTo>
                    <a:lnTo>
                      <a:pt x="1845" y="139"/>
                    </a:lnTo>
                    <a:lnTo>
                      <a:pt x="1868" y="131"/>
                    </a:lnTo>
                    <a:lnTo>
                      <a:pt x="1873" y="119"/>
                    </a:lnTo>
                    <a:lnTo>
                      <a:pt x="1877" y="111"/>
                    </a:lnTo>
                    <a:lnTo>
                      <a:pt x="1870" y="100"/>
                    </a:lnTo>
                    <a:lnTo>
                      <a:pt x="1852" y="84"/>
                    </a:lnTo>
                    <a:lnTo>
                      <a:pt x="1836" y="72"/>
                    </a:lnTo>
                    <a:lnTo>
                      <a:pt x="1820" y="62"/>
                    </a:lnTo>
                    <a:lnTo>
                      <a:pt x="1816" y="51"/>
                    </a:lnTo>
                    <a:lnTo>
                      <a:pt x="1824" y="35"/>
                    </a:lnTo>
                    <a:lnTo>
                      <a:pt x="1840" y="19"/>
                    </a:lnTo>
                    <a:lnTo>
                      <a:pt x="1852" y="4"/>
                    </a:lnTo>
                    <a:lnTo>
                      <a:pt x="1873" y="0"/>
                    </a:lnTo>
                    <a:lnTo>
                      <a:pt x="1897" y="2"/>
                    </a:lnTo>
                    <a:lnTo>
                      <a:pt x="1925" y="12"/>
                    </a:lnTo>
                    <a:lnTo>
                      <a:pt x="1953" y="17"/>
                    </a:lnTo>
                    <a:lnTo>
                      <a:pt x="1966" y="27"/>
                    </a:lnTo>
                    <a:lnTo>
                      <a:pt x="1968" y="43"/>
                    </a:lnTo>
                    <a:lnTo>
                      <a:pt x="1968" y="57"/>
                    </a:lnTo>
                    <a:lnTo>
                      <a:pt x="1968" y="70"/>
                    </a:lnTo>
                    <a:lnTo>
                      <a:pt x="1978" y="82"/>
                    </a:lnTo>
                    <a:lnTo>
                      <a:pt x="1994" y="100"/>
                    </a:lnTo>
                    <a:lnTo>
                      <a:pt x="2019" y="111"/>
                    </a:lnTo>
                    <a:lnTo>
                      <a:pt x="2053" y="115"/>
                    </a:lnTo>
                    <a:lnTo>
                      <a:pt x="2073" y="115"/>
                    </a:lnTo>
                    <a:lnTo>
                      <a:pt x="2089" y="115"/>
                    </a:lnTo>
                    <a:lnTo>
                      <a:pt x="2107" y="117"/>
                    </a:lnTo>
                    <a:lnTo>
                      <a:pt x="2126" y="119"/>
                    </a:lnTo>
                    <a:lnTo>
                      <a:pt x="2146" y="127"/>
                    </a:lnTo>
                    <a:lnTo>
                      <a:pt x="2160" y="129"/>
                    </a:lnTo>
                    <a:lnTo>
                      <a:pt x="2180" y="131"/>
                    </a:lnTo>
                    <a:lnTo>
                      <a:pt x="2199" y="133"/>
                    </a:lnTo>
                    <a:lnTo>
                      <a:pt x="2228" y="135"/>
                    </a:lnTo>
                    <a:lnTo>
                      <a:pt x="2242" y="139"/>
                    </a:lnTo>
                    <a:lnTo>
                      <a:pt x="2242" y="150"/>
                    </a:lnTo>
                    <a:lnTo>
                      <a:pt x="2240" y="162"/>
                    </a:lnTo>
                    <a:lnTo>
                      <a:pt x="2229" y="170"/>
                    </a:lnTo>
                    <a:lnTo>
                      <a:pt x="2224" y="178"/>
                    </a:lnTo>
                    <a:lnTo>
                      <a:pt x="2208" y="182"/>
                    </a:lnTo>
                    <a:lnTo>
                      <a:pt x="2196" y="186"/>
                    </a:lnTo>
                    <a:lnTo>
                      <a:pt x="2176" y="188"/>
                    </a:lnTo>
                    <a:lnTo>
                      <a:pt x="2158" y="192"/>
                    </a:lnTo>
                    <a:lnTo>
                      <a:pt x="2139" y="192"/>
                    </a:lnTo>
                    <a:lnTo>
                      <a:pt x="2123" y="194"/>
                    </a:lnTo>
                    <a:lnTo>
                      <a:pt x="2089" y="199"/>
                    </a:lnTo>
                    <a:lnTo>
                      <a:pt x="2064" y="209"/>
                    </a:lnTo>
                    <a:lnTo>
                      <a:pt x="2037" y="219"/>
                    </a:lnTo>
                    <a:lnTo>
                      <a:pt x="2016" y="233"/>
                    </a:lnTo>
                    <a:lnTo>
                      <a:pt x="1994" y="248"/>
                    </a:lnTo>
                    <a:lnTo>
                      <a:pt x="1968" y="266"/>
                    </a:lnTo>
                    <a:lnTo>
                      <a:pt x="1939" y="285"/>
                    </a:lnTo>
                    <a:lnTo>
                      <a:pt x="1914" y="313"/>
                    </a:lnTo>
                    <a:lnTo>
                      <a:pt x="1898" y="348"/>
                    </a:lnTo>
                    <a:lnTo>
                      <a:pt x="1898" y="393"/>
                    </a:lnTo>
                    <a:lnTo>
                      <a:pt x="1909" y="432"/>
                    </a:lnTo>
                    <a:lnTo>
                      <a:pt x="1914" y="462"/>
                    </a:lnTo>
                    <a:lnTo>
                      <a:pt x="1925" y="475"/>
                    </a:lnTo>
                    <a:lnTo>
                      <a:pt x="1939" y="477"/>
                    </a:lnTo>
                    <a:lnTo>
                      <a:pt x="1959" y="475"/>
                    </a:lnTo>
                    <a:lnTo>
                      <a:pt x="1978" y="475"/>
                    </a:lnTo>
                    <a:lnTo>
                      <a:pt x="2000" y="477"/>
                    </a:lnTo>
                    <a:lnTo>
                      <a:pt x="2025" y="479"/>
                    </a:lnTo>
                    <a:lnTo>
                      <a:pt x="2044" y="485"/>
                    </a:lnTo>
                    <a:lnTo>
                      <a:pt x="2066" y="495"/>
                    </a:lnTo>
                    <a:lnTo>
                      <a:pt x="2089" y="499"/>
                    </a:lnTo>
                    <a:lnTo>
                      <a:pt x="2107" y="503"/>
                    </a:lnTo>
                    <a:lnTo>
                      <a:pt x="2123" y="506"/>
                    </a:lnTo>
                    <a:lnTo>
                      <a:pt x="2139" y="506"/>
                    </a:lnTo>
                    <a:lnTo>
                      <a:pt x="2158" y="506"/>
                    </a:lnTo>
                    <a:lnTo>
                      <a:pt x="2174" y="512"/>
                    </a:lnTo>
                    <a:lnTo>
                      <a:pt x="2183" y="518"/>
                    </a:lnTo>
                    <a:lnTo>
                      <a:pt x="2187" y="532"/>
                    </a:lnTo>
                    <a:lnTo>
                      <a:pt x="2196" y="544"/>
                    </a:lnTo>
                    <a:lnTo>
                      <a:pt x="2205" y="551"/>
                    </a:lnTo>
                    <a:lnTo>
                      <a:pt x="2221" y="557"/>
                    </a:lnTo>
                    <a:lnTo>
                      <a:pt x="2240" y="559"/>
                    </a:lnTo>
                    <a:lnTo>
                      <a:pt x="2249" y="551"/>
                    </a:lnTo>
                    <a:lnTo>
                      <a:pt x="2253" y="532"/>
                    </a:lnTo>
                    <a:lnTo>
                      <a:pt x="2253" y="508"/>
                    </a:lnTo>
                    <a:lnTo>
                      <a:pt x="2246" y="485"/>
                    </a:lnTo>
                    <a:lnTo>
                      <a:pt x="2249" y="475"/>
                    </a:lnTo>
                    <a:lnTo>
                      <a:pt x="2269" y="463"/>
                    </a:lnTo>
                    <a:lnTo>
                      <a:pt x="2297" y="460"/>
                    </a:lnTo>
                    <a:lnTo>
                      <a:pt x="2322" y="450"/>
                    </a:lnTo>
                    <a:lnTo>
                      <a:pt x="2340" y="442"/>
                    </a:lnTo>
                    <a:lnTo>
                      <a:pt x="2338" y="424"/>
                    </a:lnTo>
                    <a:lnTo>
                      <a:pt x="2326" y="409"/>
                    </a:lnTo>
                    <a:lnTo>
                      <a:pt x="2302" y="397"/>
                    </a:lnTo>
                    <a:lnTo>
                      <a:pt x="2290" y="383"/>
                    </a:lnTo>
                    <a:lnTo>
                      <a:pt x="2281" y="368"/>
                    </a:lnTo>
                    <a:lnTo>
                      <a:pt x="2286" y="352"/>
                    </a:lnTo>
                    <a:lnTo>
                      <a:pt x="2294" y="334"/>
                    </a:lnTo>
                    <a:lnTo>
                      <a:pt x="2315" y="325"/>
                    </a:lnTo>
                    <a:lnTo>
                      <a:pt x="2343" y="317"/>
                    </a:lnTo>
                    <a:lnTo>
                      <a:pt x="2375" y="325"/>
                    </a:lnTo>
                    <a:lnTo>
                      <a:pt x="2395" y="332"/>
                    </a:lnTo>
                    <a:lnTo>
                      <a:pt x="2409" y="344"/>
                    </a:lnTo>
                    <a:lnTo>
                      <a:pt x="2432" y="352"/>
                    </a:lnTo>
                    <a:lnTo>
                      <a:pt x="2454" y="360"/>
                    </a:lnTo>
                    <a:lnTo>
                      <a:pt x="2470" y="366"/>
                    </a:lnTo>
                    <a:lnTo>
                      <a:pt x="2486" y="373"/>
                    </a:lnTo>
                    <a:lnTo>
                      <a:pt x="2502" y="383"/>
                    </a:lnTo>
                    <a:lnTo>
                      <a:pt x="2514" y="397"/>
                    </a:lnTo>
                    <a:lnTo>
                      <a:pt x="2530" y="407"/>
                    </a:lnTo>
                    <a:lnTo>
                      <a:pt x="2546" y="409"/>
                    </a:lnTo>
                    <a:lnTo>
                      <a:pt x="2564" y="399"/>
                    </a:lnTo>
                    <a:lnTo>
                      <a:pt x="2587" y="383"/>
                    </a:lnTo>
                    <a:lnTo>
                      <a:pt x="2602" y="368"/>
                    </a:lnTo>
                    <a:lnTo>
                      <a:pt x="2616" y="362"/>
                    </a:lnTo>
                    <a:lnTo>
                      <a:pt x="2641" y="366"/>
                    </a:lnTo>
                    <a:lnTo>
                      <a:pt x="2662" y="379"/>
                    </a:lnTo>
                    <a:lnTo>
                      <a:pt x="2678" y="399"/>
                    </a:lnTo>
                    <a:lnTo>
                      <a:pt x="2687" y="413"/>
                    </a:lnTo>
                    <a:lnTo>
                      <a:pt x="2703" y="428"/>
                    </a:lnTo>
                    <a:lnTo>
                      <a:pt x="2719" y="442"/>
                    </a:lnTo>
                    <a:lnTo>
                      <a:pt x="2741" y="460"/>
                    </a:lnTo>
                    <a:lnTo>
                      <a:pt x="2760" y="477"/>
                    </a:lnTo>
                    <a:lnTo>
                      <a:pt x="2773" y="489"/>
                    </a:lnTo>
                    <a:lnTo>
                      <a:pt x="2780" y="501"/>
                    </a:lnTo>
                    <a:lnTo>
                      <a:pt x="2781" y="514"/>
                    </a:lnTo>
                    <a:lnTo>
                      <a:pt x="2792" y="524"/>
                    </a:lnTo>
                    <a:lnTo>
                      <a:pt x="2808" y="526"/>
                    </a:lnTo>
                    <a:lnTo>
                      <a:pt x="2830" y="524"/>
                    </a:lnTo>
                    <a:lnTo>
                      <a:pt x="2849" y="522"/>
                    </a:lnTo>
                    <a:lnTo>
                      <a:pt x="2863" y="524"/>
                    </a:lnTo>
                    <a:lnTo>
                      <a:pt x="2870" y="534"/>
                    </a:lnTo>
                    <a:lnTo>
                      <a:pt x="2867" y="553"/>
                    </a:lnTo>
                    <a:lnTo>
                      <a:pt x="2854" y="577"/>
                    </a:lnTo>
                    <a:lnTo>
                      <a:pt x="2838" y="595"/>
                    </a:lnTo>
                    <a:lnTo>
                      <a:pt x="2821" y="600"/>
                    </a:lnTo>
                    <a:lnTo>
                      <a:pt x="2797" y="604"/>
                    </a:lnTo>
                    <a:lnTo>
                      <a:pt x="2773" y="606"/>
                    </a:lnTo>
                    <a:lnTo>
                      <a:pt x="2751" y="610"/>
                    </a:lnTo>
                    <a:lnTo>
                      <a:pt x="2732" y="612"/>
                    </a:lnTo>
                    <a:lnTo>
                      <a:pt x="2712" y="614"/>
                    </a:lnTo>
                    <a:lnTo>
                      <a:pt x="2700" y="618"/>
                    </a:lnTo>
                    <a:lnTo>
                      <a:pt x="2694" y="632"/>
                    </a:lnTo>
                    <a:lnTo>
                      <a:pt x="2694" y="649"/>
                    </a:lnTo>
                    <a:lnTo>
                      <a:pt x="2698" y="669"/>
                    </a:lnTo>
                    <a:lnTo>
                      <a:pt x="2700" y="690"/>
                    </a:lnTo>
                    <a:lnTo>
                      <a:pt x="2694" y="708"/>
                    </a:lnTo>
                    <a:lnTo>
                      <a:pt x="2669" y="726"/>
                    </a:lnTo>
                    <a:lnTo>
                      <a:pt x="2634" y="737"/>
                    </a:lnTo>
                    <a:lnTo>
                      <a:pt x="2605" y="745"/>
                    </a:lnTo>
                    <a:lnTo>
                      <a:pt x="2584" y="751"/>
                    </a:lnTo>
                    <a:lnTo>
                      <a:pt x="2561" y="765"/>
                    </a:lnTo>
                    <a:lnTo>
                      <a:pt x="2539" y="778"/>
                    </a:lnTo>
                    <a:lnTo>
                      <a:pt x="2530" y="796"/>
                    </a:lnTo>
                    <a:lnTo>
                      <a:pt x="2518" y="812"/>
                    </a:lnTo>
                    <a:lnTo>
                      <a:pt x="2507" y="825"/>
                    </a:lnTo>
                    <a:lnTo>
                      <a:pt x="2489" y="831"/>
                    </a:lnTo>
                    <a:lnTo>
                      <a:pt x="2470" y="845"/>
                    </a:lnTo>
                    <a:lnTo>
                      <a:pt x="2454" y="855"/>
                    </a:lnTo>
                    <a:lnTo>
                      <a:pt x="2438" y="857"/>
                    </a:lnTo>
                    <a:lnTo>
                      <a:pt x="2420" y="861"/>
                    </a:lnTo>
                    <a:lnTo>
                      <a:pt x="2397" y="866"/>
                    </a:lnTo>
                    <a:lnTo>
                      <a:pt x="2384" y="876"/>
                    </a:lnTo>
                    <a:lnTo>
                      <a:pt x="2384" y="888"/>
                    </a:lnTo>
                    <a:lnTo>
                      <a:pt x="2384" y="898"/>
                    </a:lnTo>
                    <a:lnTo>
                      <a:pt x="2379" y="909"/>
                    </a:lnTo>
                    <a:lnTo>
                      <a:pt x="2372" y="925"/>
                    </a:lnTo>
                    <a:lnTo>
                      <a:pt x="2368" y="941"/>
                    </a:lnTo>
                    <a:lnTo>
                      <a:pt x="2363" y="958"/>
                    </a:lnTo>
                    <a:lnTo>
                      <a:pt x="2351" y="972"/>
                    </a:lnTo>
                    <a:lnTo>
                      <a:pt x="2343" y="986"/>
                    </a:lnTo>
                    <a:lnTo>
                      <a:pt x="2343" y="996"/>
                    </a:lnTo>
                    <a:lnTo>
                      <a:pt x="2340" y="1003"/>
                    </a:lnTo>
                    <a:lnTo>
                      <a:pt x="2322" y="1005"/>
                    </a:lnTo>
                    <a:lnTo>
                      <a:pt x="2299" y="1007"/>
                    </a:lnTo>
                    <a:lnTo>
                      <a:pt x="2286" y="1009"/>
                    </a:lnTo>
                    <a:lnTo>
                      <a:pt x="2274" y="1019"/>
                    </a:lnTo>
                    <a:lnTo>
                      <a:pt x="2265" y="1037"/>
                    </a:lnTo>
                    <a:lnTo>
                      <a:pt x="2269" y="1068"/>
                    </a:lnTo>
                    <a:lnTo>
                      <a:pt x="2278" y="1107"/>
                    </a:lnTo>
                    <a:lnTo>
                      <a:pt x="2281" y="1144"/>
                    </a:lnTo>
                    <a:lnTo>
                      <a:pt x="2265" y="1160"/>
                    </a:lnTo>
                    <a:lnTo>
                      <a:pt x="2242" y="1158"/>
                    </a:lnTo>
                    <a:lnTo>
                      <a:pt x="2224" y="1154"/>
                    </a:lnTo>
                    <a:lnTo>
                      <a:pt x="2212" y="1142"/>
                    </a:lnTo>
                    <a:lnTo>
                      <a:pt x="2201" y="1130"/>
                    </a:lnTo>
                    <a:lnTo>
                      <a:pt x="2192" y="1115"/>
                    </a:lnTo>
                    <a:lnTo>
                      <a:pt x="2183" y="1097"/>
                    </a:lnTo>
                    <a:lnTo>
                      <a:pt x="2176" y="1082"/>
                    </a:lnTo>
                    <a:lnTo>
                      <a:pt x="2174" y="1078"/>
                    </a:lnTo>
                    <a:lnTo>
                      <a:pt x="2167" y="1078"/>
                    </a:lnTo>
                    <a:lnTo>
                      <a:pt x="2146" y="1076"/>
                    </a:lnTo>
                    <a:lnTo>
                      <a:pt x="2119" y="1076"/>
                    </a:lnTo>
                    <a:lnTo>
                      <a:pt x="2098" y="1078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Freeform 11"/>
              <p:cNvSpPr/>
              <p:nvPr/>
            </p:nvSpPr>
            <p:spPr bwMode="auto">
              <a:xfrm>
                <a:off x="1645" y="2035"/>
                <a:ext cx="347" cy="189"/>
              </a:xfrm>
              <a:custGeom>
                <a:avLst/>
                <a:gdLst>
                  <a:gd name="T0" fmla="*/ 46 w 695"/>
                  <a:gd name="T1" fmla="*/ 6 h 380"/>
                  <a:gd name="T2" fmla="*/ 86 w 695"/>
                  <a:gd name="T3" fmla="*/ 0 h 380"/>
                  <a:gd name="T4" fmla="*/ 119 w 695"/>
                  <a:gd name="T5" fmla="*/ 4 h 380"/>
                  <a:gd name="T6" fmla="*/ 157 w 695"/>
                  <a:gd name="T7" fmla="*/ 8 h 380"/>
                  <a:gd name="T8" fmla="*/ 198 w 695"/>
                  <a:gd name="T9" fmla="*/ 18 h 380"/>
                  <a:gd name="T10" fmla="*/ 246 w 695"/>
                  <a:gd name="T11" fmla="*/ 28 h 380"/>
                  <a:gd name="T12" fmla="*/ 292 w 695"/>
                  <a:gd name="T13" fmla="*/ 41 h 380"/>
                  <a:gd name="T14" fmla="*/ 337 w 695"/>
                  <a:gd name="T15" fmla="*/ 51 h 380"/>
                  <a:gd name="T16" fmla="*/ 370 w 695"/>
                  <a:gd name="T17" fmla="*/ 57 h 380"/>
                  <a:gd name="T18" fmla="*/ 420 w 695"/>
                  <a:gd name="T19" fmla="*/ 65 h 380"/>
                  <a:gd name="T20" fmla="*/ 477 w 695"/>
                  <a:gd name="T21" fmla="*/ 82 h 380"/>
                  <a:gd name="T22" fmla="*/ 527 w 695"/>
                  <a:gd name="T23" fmla="*/ 106 h 380"/>
                  <a:gd name="T24" fmla="*/ 572 w 695"/>
                  <a:gd name="T25" fmla="*/ 141 h 380"/>
                  <a:gd name="T26" fmla="*/ 613 w 695"/>
                  <a:gd name="T27" fmla="*/ 212 h 380"/>
                  <a:gd name="T28" fmla="*/ 648 w 695"/>
                  <a:gd name="T29" fmla="*/ 241 h 380"/>
                  <a:gd name="T30" fmla="*/ 670 w 695"/>
                  <a:gd name="T31" fmla="*/ 278 h 380"/>
                  <a:gd name="T32" fmla="*/ 673 w 695"/>
                  <a:gd name="T33" fmla="*/ 315 h 380"/>
                  <a:gd name="T34" fmla="*/ 687 w 695"/>
                  <a:gd name="T35" fmla="*/ 343 h 380"/>
                  <a:gd name="T36" fmla="*/ 691 w 695"/>
                  <a:gd name="T37" fmla="*/ 362 h 380"/>
                  <a:gd name="T38" fmla="*/ 661 w 695"/>
                  <a:gd name="T39" fmla="*/ 376 h 380"/>
                  <a:gd name="T40" fmla="*/ 609 w 695"/>
                  <a:gd name="T41" fmla="*/ 380 h 380"/>
                  <a:gd name="T42" fmla="*/ 559 w 695"/>
                  <a:gd name="T43" fmla="*/ 372 h 380"/>
                  <a:gd name="T44" fmla="*/ 522 w 695"/>
                  <a:gd name="T45" fmla="*/ 347 h 380"/>
                  <a:gd name="T46" fmla="*/ 481 w 695"/>
                  <a:gd name="T47" fmla="*/ 325 h 380"/>
                  <a:gd name="T48" fmla="*/ 440 w 695"/>
                  <a:gd name="T49" fmla="*/ 307 h 380"/>
                  <a:gd name="T50" fmla="*/ 395 w 695"/>
                  <a:gd name="T51" fmla="*/ 298 h 380"/>
                  <a:gd name="T52" fmla="*/ 340 w 695"/>
                  <a:gd name="T53" fmla="*/ 290 h 380"/>
                  <a:gd name="T54" fmla="*/ 289 w 695"/>
                  <a:gd name="T55" fmla="*/ 260 h 380"/>
                  <a:gd name="T56" fmla="*/ 299 w 695"/>
                  <a:gd name="T57" fmla="*/ 239 h 380"/>
                  <a:gd name="T58" fmla="*/ 328 w 695"/>
                  <a:gd name="T59" fmla="*/ 229 h 380"/>
                  <a:gd name="T60" fmla="*/ 358 w 695"/>
                  <a:gd name="T61" fmla="*/ 227 h 380"/>
                  <a:gd name="T62" fmla="*/ 394 w 695"/>
                  <a:gd name="T63" fmla="*/ 227 h 380"/>
                  <a:gd name="T64" fmla="*/ 411 w 695"/>
                  <a:gd name="T65" fmla="*/ 212 h 380"/>
                  <a:gd name="T66" fmla="*/ 374 w 695"/>
                  <a:gd name="T67" fmla="*/ 172 h 380"/>
                  <a:gd name="T68" fmla="*/ 333 w 695"/>
                  <a:gd name="T69" fmla="*/ 151 h 380"/>
                  <a:gd name="T70" fmla="*/ 280 w 695"/>
                  <a:gd name="T71" fmla="*/ 141 h 380"/>
                  <a:gd name="T72" fmla="*/ 210 w 695"/>
                  <a:gd name="T73" fmla="*/ 131 h 380"/>
                  <a:gd name="T74" fmla="*/ 148 w 695"/>
                  <a:gd name="T75" fmla="*/ 122 h 380"/>
                  <a:gd name="T76" fmla="*/ 100 w 695"/>
                  <a:gd name="T77" fmla="*/ 110 h 380"/>
                  <a:gd name="T78" fmla="*/ 46 w 695"/>
                  <a:gd name="T79" fmla="*/ 90 h 380"/>
                  <a:gd name="T80" fmla="*/ 7 w 695"/>
                  <a:gd name="T81" fmla="*/ 59 h 380"/>
                  <a:gd name="T82" fmla="*/ 7 w 695"/>
                  <a:gd name="T83" fmla="*/ 26 h 3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95" h="380">
                    <a:moveTo>
                      <a:pt x="32" y="12"/>
                    </a:moveTo>
                    <a:lnTo>
                      <a:pt x="46" y="6"/>
                    </a:lnTo>
                    <a:lnTo>
                      <a:pt x="66" y="0"/>
                    </a:lnTo>
                    <a:lnTo>
                      <a:pt x="86" y="0"/>
                    </a:lnTo>
                    <a:lnTo>
                      <a:pt x="100" y="0"/>
                    </a:lnTo>
                    <a:lnTo>
                      <a:pt x="119" y="4"/>
                    </a:lnTo>
                    <a:lnTo>
                      <a:pt x="139" y="6"/>
                    </a:lnTo>
                    <a:lnTo>
                      <a:pt x="157" y="8"/>
                    </a:lnTo>
                    <a:lnTo>
                      <a:pt x="180" y="14"/>
                    </a:lnTo>
                    <a:lnTo>
                      <a:pt x="198" y="18"/>
                    </a:lnTo>
                    <a:lnTo>
                      <a:pt x="221" y="24"/>
                    </a:lnTo>
                    <a:lnTo>
                      <a:pt x="246" y="28"/>
                    </a:lnTo>
                    <a:lnTo>
                      <a:pt x="274" y="34"/>
                    </a:lnTo>
                    <a:lnTo>
                      <a:pt x="292" y="41"/>
                    </a:lnTo>
                    <a:lnTo>
                      <a:pt x="313" y="45"/>
                    </a:lnTo>
                    <a:lnTo>
                      <a:pt x="337" y="51"/>
                    </a:lnTo>
                    <a:lnTo>
                      <a:pt x="353" y="55"/>
                    </a:lnTo>
                    <a:lnTo>
                      <a:pt x="370" y="57"/>
                    </a:lnTo>
                    <a:lnTo>
                      <a:pt x="395" y="61"/>
                    </a:lnTo>
                    <a:lnTo>
                      <a:pt x="420" y="65"/>
                    </a:lnTo>
                    <a:lnTo>
                      <a:pt x="449" y="75"/>
                    </a:lnTo>
                    <a:lnTo>
                      <a:pt x="477" y="82"/>
                    </a:lnTo>
                    <a:lnTo>
                      <a:pt x="506" y="92"/>
                    </a:lnTo>
                    <a:lnTo>
                      <a:pt x="527" y="106"/>
                    </a:lnTo>
                    <a:lnTo>
                      <a:pt x="547" y="114"/>
                    </a:lnTo>
                    <a:lnTo>
                      <a:pt x="572" y="141"/>
                    </a:lnTo>
                    <a:lnTo>
                      <a:pt x="595" y="178"/>
                    </a:lnTo>
                    <a:lnTo>
                      <a:pt x="613" y="212"/>
                    </a:lnTo>
                    <a:lnTo>
                      <a:pt x="632" y="229"/>
                    </a:lnTo>
                    <a:lnTo>
                      <a:pt x="648" y="241"/>
                    </a:lnTo>
                    <a:lnTo>
                      <a:pt x="662" y="258"/>
                    </a:lnTo>
                    <a:lnTo>
                      <a:pt x="670" y="278"/>
                    </a:lnTo>
                    <a:lnTo>
                      <a:pt x="673" y="298"/>
                    </a:lnTo>
                    <a:lnTo>
                      <a:pt x="673" y="315"/>
                    </a:lnTo>
                    <a:lnTo>
                      <a:pt x="682" y="329"/>
                    </a:lnTo>
                    <a:lnTo>
                      <a:pt x="687" y="343"/>
                    </a:lnTo>
                    <a:lnTo>
                      <a:pt x="695" y="356"/>
                    </a:lnTo>
                    <a:lnTo>
                      <a:pt x="691" y="362"/>
                    </a:lnTo>
                    <a:lnTo>
                      <a:pt x="679" y="372"/>
                    </a:lnTo>
                    <a:lnTo>
                      <a:pt x="661" y="376"/>
                    </a:lnTo>
                    <a:lnTo>
                      <a:pt x="634" y="378"/>
                    </a:lnTo>
                    <a:lnTo>
                      <a:pt x="609" y="380"/>
                    </a:lnTo>
                    <a:lnTo>
                      <a:pt x="584" y="378"/>
                    </a:lnTo>
                    <a:lnTo>
                      <a:pt x="559" y="372"/>
                    </a:lnTo>
                    <a:lnTo>
                      <a:pt x="541" y="360"/>
                    </a:lnTo>
                    <a:lnTo>
                      <a:pt x="522" y="347"/>
                    </a:lnTo>
                    <a:lnTo>
                      <a:pt x="502" y="337"/>
                    </a:lnTo>
                    <a:lnTo>
                      <a:pt x="481" y="325"/>
                    </a:lnTo>
                    <a:lnTo>
                      <a:pt x="459" y="315"/>
                    </a:lnTo>
                    <a:lnTo>
                      <a:pt x="440" y="307"/>
                    </a:lnTo>
                    <a:lnTo>
                      <a:pt x="419" y="300"/>
                    </a:lnTo>
                    <a:lnTo>
                      <a:pt x="395" y="298"/>
                    </a:lnTo>
                    <a:lnTo>
                      <a:pt x="378" y="296"/>
                    </a:lnTo>
                    <a:lnTo>
                      <a:pt x="340" y="290"/>
                    </a:lnTo>
                    <a:lnTo>
                      <a:pt x="308" y="274"/>
                    </a:lnTo>
                    <a:lnTo>
                      <a:pt x="289" y="260"/>
                    </a:lnTo>
                    <a:lnTo>
                      <a:pt x="289" y="243"/>
                    </a:lnTo>
                    <a:lnTo>
                      <a:pt x="299" y="239"/>
                    </a:lnTo>
                    <a:lnTo>
                      <a:pt x="312" y="231"/>
                    </a:lnTo>
                    <a:lnTo>
                      <a:pt x="328" y="229"/>
                    </a:lnTo>
                    <a:lnTo>
                      <a:pt x="346" y="229"/>
                    </a:lnTo>
                    <a:lnTo>
                      <a:pt x="358" y="227"/>
                    </a:lnTo>
                    <a:lnTo>
                      <a:pt x="378" y="227"/>
                    </a:lnTo>
                    <a:lnTo>
                      <a:pt x="394" y="227"/>
                    </a:lnTo>
                    <a:lnTo>
                      <a:pt x="406" y="225"/>
                    </a:lnTo>
                    <a:lnTo>
                      <a:pt x="411" y="212"/>
                    </a:lnTo>
                    <a:lnTo>
                      <a:pt x="399" y="192"/>
                    </a:lnTo>
                    <a:lnTo>
                      <a:pt x="374" y="172"/>
                    </a:lnTo>
                    <a:lnTo>
                      <a:pt x="349" y="157"/>
                    </a:lnTo>
                    <a:lnTo>
                      <a:pt x="333" y="151"/>
                    </a:lnTo>
                    <a:lnTo>
                      <a:pt x="308" y="149"/>
                    </a:lnTo>
                    <a:lnTo>
                      <a:pt x="280" y="141"/>
                    </a:lnTo>
                    <a:lnTo>
                      <a:pt x="246" y="137"/>
                    </a:lnTo>
                    <a:lnTo>
                      <a:pt x="210" y="131"/>
                    </a:lnTo>
                    <a:lnTo>
                      <a:pt x="180" y="127"/>
                    </a:lnTo>
                    <a:lnTo>
                      <a:pt x="148" y="122"/>
                    </a:lnTo>
                    <a:lnTo>
                      <a:pt x="123" y="116"/>
                    </a:lnTo>
                    <a:lnTo>
                      <a:pt x="100" y="110"/>
                    </a:lnTo>
                    <a:lnTo>
                      <a:pt x="75" y="100"/>
                    </a:lnTo>
                    <a:lnTo>
                      <a:pt x="46" y="90"/>
                    </a:lnTo>
                    <a:lnTo>
                      <a:pt x="25" y="75"/>
                    </a:lnTo>
                    <a:lnTo>
                      <a:pt x="7" y="59"/>
                    </a:lnTo>
                    <a:lnTo>
                      <a:pt x="0" y="43"/>
                    </a:lnTo>
                    <a:lnTo>
                      <a:pt x="7" y="26"/>
                    </a:lnTo>
                    <a:lnTo>
                      <a:pt x="32" y="12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0" name="Freeform 12"/>
              <p:cNvSpPr/>
              <p:nvPr/>
            </p:nvSpPr>
            <p:spPr bwMode="auto">
              <a:xfrm>
                <a:off x="1863" y="1819"/>
                <a:ext cx="712" cy="405"/>
              </a:xfrm>
              <a:custGeom>
                <a:avLst/>
                <a:gdLst>
                  <a:gd name="T0" fmla="*/ 278 w 1425"/>
                  <a:gd name="T1" fmla="*/ 115 h 810"/>
                  <a:gd name="T2" fmla="*/ 219 w 1425"/>
                  <a:gd name="T3" fmla="*/ 127 h 810"/>
                  <a:gd name="T4" fmla="*/ 134 w 1425"/>
                  <a:gd name="T5" fmla="*/ 207 h 810"/>
                  <a:gd name="T6" fmla="*/ 50 w 1425"/>
                  <a:gd name="T7" fmla="*/ 242 h 810"/>
                  <a:gd name="T8" fmla="*/ 0 w 1425"/>
                  <a:gd name="T9" fmla="*/ 272 h 810"/>
                  <a:gd name="T10" fmla="*/ 45 w 1425"/>
                  <a:gd name="T11" fmla="*/ 301 h 810"/>
                  <a:gd name="T12" fmla="*/ 105 w 1425"/>
                  <a:gd name="T13" fmla="*/ 348 h 810"/>
                  <a:gd name="T14" fmla="*/ 209 w 1425"/>
                  <a:gd name="T15" fmla="*/ 313 h 810"/>
                  <a:gd name="T16" fmla="*/ 278 w 1425"/>
                  <a:gd name="T17" fmla="*/ 303 h 810"/>
                  <a:gd name="T18" fmla="*/ 349 w 1425"/>
                  <a:gd name="T19" fmla="*/ 360 h 810"/>
                  <a:gd name="T20" fmla="*/ 355 w 1425"/>
                  <a:gd name="T21" fmla="*/ 393 h 810"/>
                  <a:gd name="T22" fmla="*/ 412 w 1425"/>
                  <a:gd name="T23" fmla="*/ 450 h 810"/>
                  <a:gd name="T24" fmla="*/ 460 w 1425"/>
                  <a:gd name="T25" fmla="*/ 512 h 810"/>
                  <a:gd name="T26" fmla="*/ 469 w 1425"/>
                  <a:gd name="T27" fmla="*/ 610 h 810"/>
                  <a:gd name="T28" fmla="*/ 437 w 1425"/>
                  <a:gd name="T29" fmla="*/ 671 h 810"/>
                  <a:gd name="T30" fmla="*/ 460 w 1425"/>
                  <a:gd name="T31" fmla="*/ 710 h 810"/>
                  <a:gd name="T32" fmla="*/ 485 w 1425"/>
                  <a:gd name="T33" fmla="*/ 765 h 810"/>
                  <a:gd name="T34" fmla="*/ 554 w 1425"/>
                  <a:gd name="T35" fmla="*/ 796 h 810"/>
                  <a:gd name="T36" fmla="*/ 643 w 1425"/>
                  <a:gd name="T37" fmla="*/ 810 h 810"/>
                  <a:gd name="T38" fmla="*/ 705 w 1425"/>
                  <a:gd name="T39" fmla="*/ 769 h 810"/>
                  <a:gd name="T40" fmla="*/ 794 w 1425"/>
                  <a:gd name="T41" fmla="*/ 712 h 810"/>
                  <a:gd name="T42" fmla="*/ 855 w 1425"/>
                  <a:gd name="T43" fmla="*/ 659 h 810"/>
                  <a:gd name="T44" fmla="*/ 919 w 1425"/>
                  <a:gd name="T45" fmla="*/ 606 h 810"/>
                  <a:gd name="T46" fmla="*/ 994 w 1425"/>
                  <a:gd name="T47" fmla="*/ 595 h 810"/>
                  <a:gd name="T48" fmla="*/ 1062 w 1425"/>
                  <a:gd name="T49" fmla="*/ 579 h 810"/>
                  <a:gd name="T50" fmla="*/ 1127 w 1425"/>
                  <a:gd name="T51" fmla="*/ 548 h 810"/>
                  <a:gd name="T52" fmla="*/ 1190 w 1425"/>
                  <a:gd name="T53" fmla="*/ 509 h 810"/>
                  <a:gd name="T54" fmla="*/ 1156 w 1425"/>
                  <a:gd name="T55" fmla="*/ 477 h 810"/>
                  <a:gd name="T56" fmla="*/ 1092 w 1425"/>
                  <a:gd name="T57" fmla="*/ 462 h 810"/>
                  <a:gd name="T58" fmla="*/ 1127 w 1425"/>
                  <a:gd name="T59" fmla="*/ 411 h 810"/>
                  <a:gd name="T60" fmla="*/ 1216 w 1425"/>
                  <a:gd name="T61" fmla="*/ 424 h 810"/>
                  <a:gd name="T62" fmla="*/ 1241 w 1425"/>
                  <a:gd name="T63" fmla="*/ 401 h 810"/>
                  <a:gd name="T64" fmla="*/ 1257 w 1425"/>
                  <a:gd name="T65" fmla="*/ 329 h 810"/>
                  <a:gd name="T66" fmla="*/ 1254 w 1425"/>
                  <a:gd name="T67" fmla="*/ 239 h 810"/>
                  <a:gd name="T68" fmla="*/ 1311 w 1425"/>
                  <a:gd name="T69" fmla="*/ 174 h 810"/>
                  <a:gd name="T70" fmla="*/ 1371 w 1425"/>
                  <a:gd name="T71" fmla="*/ 143 h 810"/>
                  <a:gd name="T72" fmla="*/ 1421 w 1425"/>
                  <a:gd name="T73" fmla="*/ 111 h 810"/>
                  <a:gd name="T74" fmla="*/ 1375 w 1425"/>
                  <a:gd name="T75" fmla="*/ 92 h 810"/>
                  <a:gd name="T76" fmla="*/ 1282 w 1425"/>
                  <a:gd name="T77" fmla="*/ 82 h 810"/>
                  <a:gd name="T78" fmla="*/ 1229 w 1425"/>
                  <a:gd name="T79" fmla="*/ 100 h 810"/>
                  <a:gd name="T80" fmla="*/ 1181 w 1425"/>
                  <a:gd name="T81" fmla="*/ 113 h 810"/>
                  <a:gd name="T82" fmla="*/ 1115 w 1425"/>
                  <a:gd name="T83" fmla="*/ 113 h 810"/>
                  <a:gd name="T84" fmla="*/ 1010 w 1425"/>
                  <a:gd name="T85" fmla="*/ 108 h 810"/>
                  <a:gd name="T86" fmla="*/ 1046 w 1425"/>
                  <a:gd name="T87" fmla="*/ 84 h 810"/>
                  <a:gd name="T88" fmla="*/ 1133 w 1425"/>
                  <a:gd name="T89" fmla="*/ 61 h 810"/>
                  <a:gd name="T90" fmla="*/ 1229 w 1425"/>
                  <a:gd name="T91" fmla="*/ 66 h 810"/>
                  <a:gd name="T92" fmla="*/ 1136 w 1425"/>
                  <a:gd name="T93" fmla="*/ 8 h 810"/>
                  <a:gd name="T94" fmla="*/ 1067 w 1425"/>
                  <a:gd name="T95" fmla="*/ 0 h 810"/>
                  <a:gd name="T96" fmla="*/ 969 w 1425"/>
                  <a:gd name="T97" fmla="*/ 2 h 810"/>
                  <a:gd name="T98" fmla="*/ 864 w 1425"/>
                  <a:gd name="T99" fmla="*/ 8 h 810"/>
                  <a:gd name="T100" fmla="*/ 782 w 1425"/>
                  <a:gd name="T101" fmla="*/ 14 h 810"/>
                  <a:gd name="T102" fmla="*/ 691 w 1425"/>
                  <a:gd name="T103" fmla="*/ 37 h 810"/>
                  <a:gd name="T104" fmla="*/ 634 w 1425"/>
                  <a:gd name="T105" fmla="*/ 51 h 810"/>
                  <a:gd name="T106" fmla="*/ 643 w 1425"/>
                  <a:gd name="T107" fmla="*/ 92 h 810"/>
                  <a:gd name="T108" fmla="*/ 579 w 1425"/>
                  <a:gd name="T109" fmla="*/ 100 h 810"/>
                  <a:gd name="T110" fmla="*/ 504 w 1425"/>
                  <a:gd name="T111" fmla="*/ 102 h 810"/>
                  <a:gd name="T112" fmla="*/ 424 w 1425"/>
                  <a:gd name="T113" fmla="*/ 111 h 810"/>
                  <a:gd name="T114" fmla="*/ 326 w 1425"/>
                  <a:gd name="T115" fmla="*/ 113 h 8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425" h="810">
                    <a:moveTo>
                      <a:pt x="326" y="113"/>
                    </a:moveTo>
                    <a:lnTo>
                      <a:pt x="307" y="115"/>
                    </a:lnTo>
                    <a:lnTo>
                      <a:pt x="294" y="117"/>
                    </a:lnTo>
                    <a:lnTo>
                      <a:pt x="278" y="115"/>
                    </a:lnTo>
                    <a:lnTo>
                      <a:pt x="266" y="115"/>
                    </a:lnTo>
                    <a:lnTo>
                      <a:pt x="250" y="115"/>
                    </a:lnTo>
                    <a:lnTo>
                      <a:pt x="235" y="117"/>
                    </a:lnTo>
                    <a:lnTo>
                      <a:pt x="219" y="127"/>
                    </a:lnTo>
                    <a:lnTo>
                      <a:pt x="200" y="135"/>
                    </a:lnTo>
                    <a:lnTo>
                      <a:pt x="171" y="162"/>
                    </a:lnTo>
                    <a:lnTo>
                      <a:pt x="152" y="186"/>
                    </a:lnTo>
                    <a:lnTo>
                      <a:pt x="134" y="207"/>
                    </a:lnTo>
                    <a:lnTo>
                      <a:pt x="107" y="219"/>
                    </a:lnTo>
                    <a:lnTo>
                      <a:pt x="89" y="229"/>
                    </a:lnTo>
                    <a:lnTo>
                      <a:pt x="73" y="233"/>
                    </a:lnTo>
                    <a:lnTo>
                      <a:pt x="50" y="242"/>
                    </a:lnTo>
                    <a:lnTo>
                      <a:pt x="32" y="248"/>
                    </a:lnTo>
                    <a:lnTo>
                      <a:pt x="13" y="256"/>
                    </a:lnTo>
                    <a:lnTo>
                      <a:pt x="4" y="264"/>
                    </a:lnTo>
                    <a:lnTo>
                      <a:pt x="0" y="272"/>
                    </a:lnTo>
                    <a:lnTo>
                      <a:pt x="4" y="278"/>
                    </a:lnTo>
                    <a:lnTo>
                      <a:pt x="20" y="289"/>
                    </a:lnTo>
                    <a:lnTo>
                      <a:pt x="36" y="293"/>
                    </a:lnTo>
                    <a:lnTo>
                      <a:pt x="45" y="301"/>
                    </a:lnTo>
                    <a:lnTo>
                      <a:pt x="57" y="311"/>
                    </a:lnTo>
                    <a:lnTo>
                      <a:pt x="64" y="327"/>
                    </a:lnTo>
                    <a:lnTo>
                      <a:pt x="82" y="342"/>
                    </a:lnTo>
                    <a:lnTo>
                      <a:pt x="105" y="348"/>
                    </a:lnTo>
                    <a:lnTo>
                      <a:pt x="134" y="340"/>
                    </a:lnTo>
                    <a:lnTo>
                      <a:pt x="162" y="325"/>
                    </a:lnTo>
                    <a:lnTo>
                      <a:pt x="184" y="315"/>
                    </a:lnTo>
                    <a:lnTo>
                      <a:pt x="209" y="313"/>
                    </a:lnTo>
                    <a:lnTo>
                      <a:pt x="235" y="311"/>
                    </a:lnTo>
                    <a:lnTo>
                      <a:pt x="253" y="307"/>
                    </a:lnTo>
                    <a:lnTo>
                      <a:pt x="269" y="303"/>
                    </a:lnTo>
                    <a:lnTo>
                      <a:pt x="278" y="303"/>
                    </a:lnTo>
                    <a:lnTo>
                      <a:pt x="292" y="313"/>
                    </a:lnTo>
                    <a:lnTo>
                      <a:pt x="307" y="331"/>
                    </a:lnTo>
                    <a:lnTo>
                      <a:pt x="330" y="348"/>
                    </a:lnTo>
                    <a:lnTo>
                      <a:pt x="349" y="360"/>
                    </a:lnTo>
                    <a:lnTo>
                      <a:pt x="355" y="364"/>
                    </a:lnTo>
                    <a:lnTo>
                      <a:pt x="355" y="368"/>
                    </a:lnTo>
                    <a:lnTo>
                      <a:pt x="355" y="379"/>
                    </a:lnTo>
                    <a:lnTo>
                      <a:pt x="355" y="393"/>
                    </a:lnTo>
                    <a:lnTo>
                      <a:pt x="362" y="407"/>
                    </a:lnTo>
                    <a:lnTo>
                      <a:pt x="367" y="422"/>
                    </a:lnTo>
                    <a:lnTo>
                      <a:pt x="387" y="438"/>
                    </a:lnTo>
                    <a:lnTo>
                      <a:pt x="412" y="450"/>
                    </a:lnTo>
                    <a:lnTo>
                      <a:pt x="435" y="465"/>
                    </a:lnTo>
                    <a:lnTo>
                      <a:pt x="447" y="481"/>
                    </a:lnTo>
                    <a:lnTo>
                      <a:pt x="456" y="495"/>
                    </a:lnTo>
                    <a:lnTo>
                      <a:pt x="460" y="512"/>
                    </a:lnTo>
                    <a:lnTo>
                      <a:pt x="463" y="532"/>
                    </a:lnTo>
                    <a:lnTo>
                      <a:pt x="465" y="557"/>
                    </a:lnTo>
                    <a:lnTo>
                      <a:pt x="469" y="583"/>
                    </a:lnTo>
                    <a:lnTo>
                      <a:pt x="469" y="610"/>
                    </a:lnTo>
                    <a:lnTo>
                      <a:pt x="465" y="624"/>
                    </a:lnTo>
                    <a:lnTo>
                      <a:pt x="456" y="640"/>
                    </a:lnTo>
                    <a:lnTo>
                      <a:pt x="444" y="655"/>
                    </a:lnTo>
                    <a:lnTo>
                      <a:pt x="437" y="671"/>
                    </a:lnTo>
                    <a:lnTo>
                      <a:pt x="435" y="687"/>
                    </a:lnTo>
                    <a:lnTo>
                      <a:pt x="437" y="696"/>
                    </a:lnTo>
                    <a:lnTo>
                      <a:pt x="447" y="706"/>
                    </a:lnTo>
                    <a:lnTo>
                      <a:pt x="460" y="710"/>
                    </a:lnTo>
                    <a:lnTo>
                      <a:pt x="465" y="720"/>
                    </a:lnTo>
                    <a:lnTo>
                      <a:pt x="469" y="735"/>
                    </a:lnTo>
                    <a:lnTo>
                      <a:pt x="472" y="749"/>
                    </a:lnTo>
                    <a:lnTo>
                      <a:pt x="485" y="765"/>
                    </a:lnTo>
                    <a:lnTo>
                      <a:pt x="497" y="777"/>
                    </a:lnTo>
                    <a:lnTo>
                      <a:pt x="513" y="782"/>
                    </a:lnTo>
                    <a:lnTo>
                      <a:pt x="533" y="790"/>
                    </a:lnTo>
                    <a:lnTo>
                      <a:pt x="554" y="796"/>
                    </a:lnTo>
                    <a:lnTo>
                      <a:pt x="579" y="806"/>
                    </a:lnTo>
                    <a:lnTo>
                      <a:pt x="606" y="810"/>
                    </a:lnTo>
                    <a:lnTo>
                      <a:pt x="627" y="810"/>
                    </a:lnTo>
                    <a:lnTo>
                      <a:pt x="643" y="810"/>
                    </a:lnTo>
                    <a:lnTo>
                      <a:pt x="659" y="804"/>
                    </a:lnTo>
                    <a:lnTo>
                      <a:pt x="672" y="792"/>
                    </a:lnTo>
                    <a:lnTo>
                      <a:pt x="684" y="778"/>
                    </a:lnTo>
                    <a:lnTo>
                      <a:pt x="705" y="769"/>
                    </a:lnTo>
                    <a:lnTo>
                      <a:pt x="729" y="755"/>
                    </a:lnTo>
                    <a:lnTo>
                      <a:pt x="750" y="739"/>
                    </a:lnTo>
                    <a:lnTo>
                      <a:pt x="773" y="726"/>
                    </a:lnTo>
                    <a:lnTo>
                      <a:pt x="794" y="712"/>
                    </a:lnTo>
                    <a:lnTo>
                      <a:pt x="810" y="698"/>
                    </a:lnTo>
                    <a:lnTo>
                      <a:pt x="827" y="688"/>
                    </a:lnTo>
                    <a:lnTo>
                      <a:pt x="843" y="675"/>
                    </a:lnTo>
                    <a:lnTo>
                      <a:pt x="855" y="659"/>
                    </a:lnTo>
                    <a:lnTo>
                      <a:pt x="871" y="643"/>
                    </a:lnTo>
                    <a:lnTo>
                      <a:pt x="883" y="630"/>
                    </a:lnTo>
                    <a:lnTo>
                      <a:pt x="900" y="616"/>
                    </a:lnTo>
                    <a:lnTo>
                      <a:pt x="919" y="606"/>
                    </a:lnTo>
                    <a:lnTo>
                      <a:pt x="937" y="602"/>
                    </a:lnTo>
                    <a:lnTo>
                      <a:pt x="953" y="599"/>
                    </a:lnTo>
                    <a:lnTo>
                      <a:pt x="976" y="597"/>
                    </a:lnTo>
                    <a:lnTo>
                      <a:pt x="994" y="595"/>
                    </a:lnTo>
                    <a:lnTo>
                      <a:pt x="1013" y="593"/>
                    </a:lnTo>
                    <a:lnTo>
                      <a:pt x="1026" y="591"/>
                    </a:lnTo>
                    <a:lnTo>
                      <a:pt x="1046" y="583"/>
                    </a:lnTo>
                    <a:lnTo>
                      <a:pt x="1062" y="579"/>
                    </a:lnTo>
                    <a:lnTo>
                      <a:pt x="1070" y="575"/>
                    </a:lnTo>
                    <a:lnTo>
                      <a:pt x="1092" y="563"/>
                    </a:lnTo>
                    <a:lnTo>
                      <a:pt x="1111" y="557"/>
                    </a:lnTo>
                    <a:lnTo>
                      <a:pt x="1127" y="548"/>
                    </a:lnTo>
                    <a:lnTo>
                      <a:pt x="1147" y="542"/>
                    </a:lnTo>
                    <a:lnTo>
                      <a:pt x="1165" y="532"/>
                    </a:lnTo>
                    <a:lnTo>
                      <a:pt x="1181" y="520"/>
                    </a:lnTo>
                    <a:lnTo>
                      <a:pt x="1190" y="509"/>
                    </a:lnTo>
                    <a:lnTo>
                      <a:pt x="1190" y="499"/>
                    </a:lnTo>
                    <a:lnTo>
                      <a:pt x="1184" y="493"/>
                    </a:lnTo>
                    <a:lnTo>
                      <a:pt x="1168" y="483"/>
                    </a:lnTo>
                    <a:lnTo>
                      <a:pt x="1156" y="477"/>
                    </a:lnTo>
                    <a:lnTo>
                      <a:pt x="1143" y="475"/>
                    </a:lnTo>
                    <a:lnTo>
                      <a:pt x="1131" y="471"/>
                    </a:lnTo>
                    <a:lnTo>
                      <a:pt x="1108" y="465"/>
                    </a:lnTo>
                    <a:lnTo>
                      <a:pt x="1092" y="462"/>
                    </a:lnTo>
                    <a:lnTo>
                      <a:pt x="1092" y="448"/>
                    </a:lnTo>
                    <a:lnTo>
                      <a:pt x="1104" y="432"/>
                    </a:lnTo>
                    <a:lnTo>
                      <a:pt x="1115" y="419"/>
                    </a:lnTo>
                    <a:lnTo>
                      <a:pt x="1127" y="411"/>
                    </a:lnTo>
                    <a:lnTo>
                      <a:pt x="1143" y="413"/>
                    </a:lnTo>
                    <a:lnTo>
                      <a:pt x="1165" y="419"/>
                    </a:lnTo>
                    <a:lnTo>
                      <a:pt x="1193" y="422"/>
                    </a:lnTo>
                    <a:lnTo>
                      <a:pt x="1216" y="424"/>
                    </a:lnTo>
                    <a:lnTo>
                      <a:pt x="1229" y="424"/>
                    </a:lnTo>
                    <a:lnTo>
                      <a:pt x="1232" y="422"/>
                    </a:lnTo>
                    <a:lnTo>
                      <a:pt x="1238" y="413"/>
                    </a:lnTo>
                    <a:lnTo>
                      <a:pt x="1241" y="401"/>
                    </a:lnTo>
                    <a:lnTo>
                      <a:pt x="1250" y="381"/>
                    </a:lnTo>
                    <a:lnTo>
                      <a:pt x="1257" y="362"/>
                    </a:lnTo>
                    <a:lnTo>
                      <a:pt x="1261" y="344"/>
                    </a:lnTo>
                    <a:lnTo>
                      <a:pt x="1257" y="329"/>
                    </a:lnTo>
                    <a:lnTo>
                      <a:pt x="1254" y="311"/>
                    </a:lnTo>
                    <a:lnTo>
                      <a:pt x="1247" y="291"/>
                    </a:lnTo>
                    <a:lnTo>
                      <a:pt x="1247" y="266"/>
                    </a:lnTo>
                    <a:lnTo>
                      <a:pt x="1254" y="239"/>
                    </a:lnTo>
                    <a:lnTo>
                      <a:pt x="1266" y="215"/>
                    </a:lnTo>
                    <a:lnTo>
                      <a:pt x="1279" y="198"/>
                    </a:lnTo>
                    <a:lnTo>
                      <a:pt x="1295" y="186"/>
                    </a:lnTo>
                    <a:lnTo>
                      <a:pt x="1311" y="174"/>
                    </a:lnTo>
                    <a:lnTo>
                      <a:pt x="1323" y="166"/>
                    </a:lnTo>
                    <a:lnTo>
                      <a:pt x="1336" y="158"/>
                    </a:lnTo>
                    <a:lnTo>
                      <a:pt x="1352" y="151"/>
                    </a:lnTo>
                    <a:lnTo>
                      <a:pt x="1371" y="143"/>
                    </a:lnTo>
                    <a:lnTo>
                      <a:pt x="1384" y="135"/>
                    </a:lnTo>
                    <a:lnTo>
                      <a:pt x="1400" y="129"/>
                    </a:lnTo>
                    <a:lnTo>
                      <a:pt x="1416" y="117"/>
                    </a:lnTo>
                    <a:lnTo>
                      <a:pt x="1421" y="111"/>
                    </a:lnTo>
                    <a:lnTo>
                      <a:pt x="1425" y="96"/>
                    </a:lnTo>
                    <a:lnTo>
                      <a:pt x="1416" y="88"/>
                    </a:lnTo>
                    <a:lnTo>
                      <a:pt x="1396" y="88"/>
                    </a:lnTo>
                    <a:lnTo>
                      <a:pt x="1375" y="92"/>
                    </a:lnTo>
                    <a:lnTo>
                      <a:pt x="1352" y="92"/>
                    </a:lnTo>
                    <a:lnTo>
                      <a:pt x="1327" y="88"/>
                    </a:lnTo>
                    <a:lnTo>
                      <a:pt x="1302" y="84"/>
                    </a:lnTo>
                    <a:lnTo>
                      <a:pt x="1282" y="82"/>
                    </a:lnTo>
                    <a:lnTo>
                      <a:pt x="1263" y="82"/>
                    </a:lnTo>
                    <a:lnTo>
                      <a:pt x="1250" y="82"/>
                    </a:lnTo>
                    <a:lnTo>
                      <a:pt x="1238" y="92"/>
                    </a:lnTo>
                    <a:lnTo>
                      <a:pt x="1229" y="100"/>
                    </a:lnTo>
                    <a:lnTo>
                      <a:pt x="1218" y="108"/>
                    </a:lnTo>
                    <a:lnTo>
                      <a:pt x="1209" y="109"/>
                    </a:lnTo>
                    <a:lnTo>
                      <a:pt x="1193" y="111"/>
                    </a:lnTo>
                    <a:lnTo>
                      <a:pt x="1181" y="113"/>
                    </a:lnTo>
                    <a:lnTo>
                      <a:pt x="1161" y="113"/>
                    </a:lnTo>
                    <a:lnTo>
                      <a:pt x="1147" y="113"/>
                    </a:lnTo>
                    <a:lnTo>
                      <a:pt x="1131" y="113"/>
                    </a:lnTo>
                    <a:lnTo>
                      <a:pt x="1115" y="113"/>
                    </a:lnTo>
                    <a:lnTo>
                      <a:pt x="1086" y="111"/>
                    </a:lnTo>
                    <a:lnTo>
                      <a:pt x="1058" y="109"/>
                    </a:lnTo>
                    <a:lnTo>
                      <a:pt x="1033" y="108"/>
                    </a:lnTo>
                    <a:lnTo>
                      <a:pt x="1010" y="108"/>
                    </a:lnTo>
                    <a:lnTo>
                      <a:pt x="997" y="108"/>
                    </a:lnTo>
                    <a:lnTo>
                      <a:pt x="1006" y="102"/>
                    </a:lnTo>
                    <a:lnTo>
                      <a:pt x="1022" y="98"/>
                    </a:lnTo>
                    <a:lnTo>
                      <a:pt x="1046" y="84"/>
                    </a:lnTo>
                    <a:lnTo>
                      <a:pt x="1067" y="74"/>
                    </a:lnTo>
                    <a:lnTo>
                      <a:pt x="1090" y="64"/>
                    </a:lnTo>
                    <a:lnTo>
                      <a:pt x="1111" y="63"/>
                    </a:lnTo>
                    <a:lnTo>
                      <a:pt x="1133" y="61"/>
                    </a:lnTo>
                    <a:lnTo>
                      <a:pt x="1159" y="61"/>
                    </a:lnTo>
                    <a:lnTo>
                      <a:pt x="1190" y="63"/>
                    </a:lnTo>
                    <a:lnTo>
                      <a:pt x="1216" y="66"/>
                    </a:lnTo>
                    <a:lnTo>
                      <a:pt x="1229" y="66"/>
                    </a:lnTo>
                    <a:lnTo>
                      <a:pt x="1209" y="47"/>
                    </a:lnTo>
                    <a:lnTo>
                      <a:pt x="1184" y="27"/>
                    </a:lnTo>
                    <a:lnTo>
                      <a:pt x="1159" y="16"/>
                    </a:lnTo>
                    <a:lnTo>
                      <a:pt x="1136" y="8"/>
                    </a:lnTo>
                    <a:lnTo>
                      <a:pt x="1127" y="4"/>
                    </a:lnTo>
                    <a:lnTo>
                      <a:pt x="1108" y="4"/>
                    </a:lnTo>
                    <a:lnTo>
                      <a:pt x="1090" y="2"/>
                    </a:lnTo>
                    <a:lnTo>
                      <a:pt x="1067" y="0"/>
                    </a:lnTo>
                    <a:lnTo>
                      <a:pt x="1046" y="0"/>
                    </a:lnTo>
                    <a:lnTo>
                      <a:pt x="1019" y="0"/>
                    </a:lnTo>
                    <a:lnTo>
                      <a:pt x="994" y="0"/>
                    </a:lnTo>
                    <a:lnTo>
                      <a:pt x="969" y="2"/>
                    </a:lnTo>
                    <a:lnTo>
                      <a:pt x="944" y="4"/>
                    </a:lnTo>
                    <a:lnTo>
                      <a:pt x="919" y="8"/>
                    </a:lnTo>
                    <a:lnTo>
                      <a:pt x="891" y="8"/>
                    </a:lnTo>
                    <a:lnTo>
                      <a:pt x="864" y="8"/>
                    </a:lnTo>
                    <a:lnTo>
                      <a:pt x="839" y="12"/>
                    </a:lnTo>
                    <a:lnTo>
                      <a:pt x="818" y="12"/>
                    </a:lnTo>
                    <a:lnTo>
                      <a:pt x="798" y="12"/>
                    </a:lnTo>
                    <a:lnTo>
                      <a:pt x="782" y="14"/>
                    </a:lnTo>
                    <a:lnTo>
                      <a:pt x="757" y="20"/>
                    </a:lnTo>
                    <a:lnTo>
                      <a:pt x="734" y="27"/>
                    </a:lnTo>
                    <a:lnTo>
                      <a:pt x="713" y="35"/>
                    </a:lnTo>
                    <a:lnTo>
                      <a:pt x="691" y="37"/>
                    </a:lnTo>
                    <a:lnTo>
                      <a:pt x="675" y="37"/>
                    </a:lnTo>
                    <a:lnTo>
                      <a:pt x="663" y="41"/>
                    </a:lnTo>
                    <a:lnTo>
                      <a:pt x="652" y="45"/>
                    </a:lnTo>
                    <a:lnTo>
                      <a:pt x="634" y="51"/>
                    </a:lnTo>
                    <a:lnTo>
                      <a:pt x="624" y="59"/>
                    </a:lnTo>
                    <a:lnTo>
                      <a:pt x="627" y="64"/>
                    </a:lnTo>
                    <a:lnTo>
                      <a:pt x="636" y="78"/>
                    </a:lnTo>
                    <a:lnTo>
                      <a:pt x="643" y="92"/>
                    </a:lnTo>
                    <a:lnTo>
                      <a:pt x="640" y="98"/>
                    </a:lnTo>
                    <a:lnTo>
                      <a:pt x="627" y="98"/>
                    </a:lnTo>
                    <a:lnTo>
                      <a:pt x="606" y="98"/>
                    </a:lnTo>
                    <a:lnTo>
                      <a:pt x="579" y="100"/>
                    </a:lnTo>
                    <a:lnTo>
                      <a:pt x="554" y="108"/>
                    </a:lnTo>
                    <a:lnTo>
                      <a:pt x="535" y="108"/>
                    </a:lnTo>
                    <a:lnTo>
                      <a:pt x="517" y="108"/>
                    </a:lnTo>
                    <a:lnTo>
                      <a:pt x="504" y="102"/>
                    </a:lnTo>
                    <a:lnTo>
                      <a:pt x="485" y="102"/>
                    </a:lnTo>
                    <a:lnTo>
                      <a:pt x="460" y="108"/>
                    </a:lnTo>
                    <a:lnTo>
                      <a:pt x="437" y="109"/>
                    </a:lnTo>
                    <a:lnTo>
                      <a:pt x="424" y="111"/>
                    </a:lnTo>
                    <a:lnTo>
                      <a:pt x="415" y="111"/>
                    </a:lnTo>
                    <a:lnTo>
                      <a:pt x="390" y="109"/>
                    </a:lnTo>
                    <a:lnTo>
                      <a:pt x="355" y="109"/>
                    </a:lnTo>
                    <a:lnTo>
                      <a:pt x="326" y="113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13"/>
              <p:cNvSpPr/>
              <p:nvPr/>
            </p:nvSpPr>
            <p:spPr bwMode="auto">
              <a:xfrm>
                <a:off x="1613" y="1846"/>
                <a:ext cx="385" cy="135"/>
              </a:xfrm>
              <a:custGeom>
                <a:avLst/>
                <a:gdLst>
                  <a:gd name="T0" fmla="*/ 765 w 769"/>
                  <a:gd name="T1" fmla="*/ 25 h 270"/>
                  <a:gd name="T2" fmla="*/ 705 w 769"/>
                  <a:gd name="T3" fmla="*/ 25 h 270"/>
                  <a:gd name="T4" fmla="*/ 623 w 769"/>
                  <a:gd name="T5" fmla="*/ 23 h 270"/>
                  <a:gd name="T6" fmla="*/ 545 w 769"/>
                  <a:gd name="T7" fmla="*/ 21 h 270"/>
                  <a:gd name="T8" fmla="*/ 504 w 769"/>
                  <a:gd name="T9" fmla="*/ 13 h 270"/>
                  <a:gd name="T10" fmla="*/ 431 w 769"/>
                  <a:gd name="T11" fmla="*/ 6 h 270"/>
                  <a:gd name="T12" fmla="*/ 342 w 769"/>
                  <a:gd name="T13" fmla="*/ 0 h 270"/>
                  <a:gd name="T14" fmla="*/ 272 w 769"/>
                  <a:gd name="T15" fmla="*/ 6 h 270"/>
                  <a:gd name="T16" fmla="*/ 231 w 769"/>
                  <a:gd name="T17" fmla="*/ 17 h 270"/>
                  <a:gd name="T18" fmla="*/ 190 w 769"/>
                  <a:gd name="T19" fmla="*/ 25 h 270"/>
                  <a:gd name="T20" fmla="*/ 146 w 769"/>
                  <a:gd name="T21" fmla="*/ 31 h 270"/>
                  <a:gd name="T22" fmla="*/ 105 w 769"/>
                  <a:gd name="T23" fmla="*/ 39 h 270"/>
                  <a:gd name="T24" fmla="*/ 64 w 769"/>
                  <a:gd name="T25" fmla="*/ 45 h 270"/>
                  <a:gd name="T26" fmla="*/ 12 w 769"/>
                  <a:gd name="T27" fmla="*/ 45 h 270"/>
                  <a:gd name="T28" fmla="*/ 3 w 769"/>
                  <a:gd name="T29" fmla="*/ 64 h 270"/>
                  <a:gd name="T30" fmla="*/ 37 w 769"/>
                  <a:gd name="T31" fmla="*/ 82 h 270"/>
                  <a:gd name="T32" fmla="*/ 76 w 769"/>
                  <a:gd name="T33" fmla="*/ 94 h 270"/>
                  <a:gd name="T34" fmla="*/ 123 w 769"/>
                  <a:gd name="T35" fmla="*/ 103 h 270"/>
                  <a:gd name="T36" fmla="*/ 167 w 769"/>
                  <a:gd name="T37" fmla="*/ 121 h 270"/>
                  <a:gd name="T38" fmla="*/ 190 w 769"/>
                  <a:gd name="T39" fmla="*/ 152 h 270"/>
                  <a:gd name="T40" fmla="*/ 133 w 769"/>
                  <a:gd name="T41" fmla="*/ 176 h 270"/>
                  <a:gd name="T42" fmla="*/ 105 w 769"/>
                  <a:gd name="T43" fmla="*/ 207 h 270"/>
                  <a:gd name="T44" fmla="*/ 94 w 769"/>
                  <a:gd name="T45" fmla="*/ 256 h 270"/>
                  <a:gd name="T46" fmla="*/ 199 w 769"/>
                  <a:gd name="T47" fmla="*/ 260 h 270"/>
                  <a:gd name="T48" fmla="*/ 231 w 769"/>
                  <a:gd name="T49" fmla="*/ 270 h 270"/>
                  <a:gd name="T50" fmla="*/ 263 w 769"/>
                  <a:gd name="T51" fmla="*/ 262 h 270"/>
                  <a:gd name="T52" fmla="*/ 294 w 769"/>
                  <a:gd name="T53" fmla="*/ 250 h 270"/>
                  <a:gd name="T54" fmla="*/ 335 w 769"/>
                  <a:gd name="T55" fmla="*/ 233 h 270"/>
                  <a:gd name="T56" fmla="*/ 361 w 769"/>
                  <a:gd name="T57" fmla="*/ 219 h 270"/>
                  <a:gd name="T58" fmla="*/ 363 w 769"/>
                  <a:gd name="T59" fmla="*/ 203 h 270"/>
                  <a:gd name="T60" fmla="*/ 363 w 769"/>
                  <a:gd name="T61" fmla="*/ 176 h 270"/>
                  <a:gd name="T62" fmla="*/ 377 w 769"/>
                  <a:gd name="T63" fmla="*/ 143 h 270"/>
                  <a:gd name="T64" fmla="*/ 408 w 769"/>
                  <a:gd name="T65" fmla="*/ 115 h 270"/>
                  <a:gd name="T66" fmla="*/ 447 w 769"/>
                  <a:gd name="T67" fmla="*/ 121 h 270"/>
                  <a:gd name="T68" fmla="*/ 481 w 769"/>
                  <a:gd name="T69" fmla="*/ 145 h 270"/>
                  <a:gd name="T70" fmla="*/ 491 w 769"/>
                  <a:gd name="T71" fmla="*/ 172 h 270"/>
                  <a:gd name="T72" fmla="*/ 513 w 769"/>
                  <a:gd name="T73" fmla="*/ 178 h 270"/>
                  <a:gd name="T74" fmla="*/ 561 w 769"/>
                  <a:gd name="T75" fmla="*/ 160 h 270"/>
                  <a:gd name="T76" fmla="*/ 602 w 769"/>
                  <a:gd name="T77" fmla="*/ 127 h 270"/>
                  <a:gd name="T78" fmla="*/ 651 w 769"/>
                  <a:gd name="T79" fmla="*/ 84 h 270"/>
                  <a:gd name="T80" fmla="*/ 724 w 769"/>
                  <a:gd name="T81" fmla="*/ 43 h 2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69" h="270">
                    <a:moveTo>
                      <a:pt x="769" y="27"/>
                    </a:moveTo>
                    <a:lnTo>
                      <a:pt x="765" y="25"/>
                    </a:lnTo>
                    <a:lnTo>
                      <a:pt x="744" y="25"/>
                    </a:lnTo>
                    <a:lnTo>
                      <a:pt x="705" y="25"/>
                    </a:lnTo>
                    <a:lnTo>
                      <a:pt x="667" y="25"/>
                    </a:lnTo>
                    <a:lnTo>
                      <a:pt x="623" y="23"/>
                    </a:lnTo>
                    <a:lnTo>
                      <a:pt x="582" y="23"/>
                    </a:lnTo>
                    <a:lnTo>
                      <a:pt x="545" y="21"/>
                    </a:lnTo>
                    <a:lnTo>
                      <a:pt x="525" y="17"/>
                    </a:lnTo>
                    <a:lnTo>
                      <a:pt x="504" y="13"/>
                    </a:lnTo>
                    <a:lnTo>
                      <a:pt x="468" y="10"/>
                    </a:lnTo>
                    <a:lnTo>
                      <a:pt x="431" y="6"/>
                    </a:lnTo>
                    <a:lnTo>
                      <a:pt x="386" y="2"/>
                    </a:lnTo>
                    <a:lnTo>
                      <a:pt x="342" y="0"/>
                    </a:lnTo>
                    <a:lnTo>
                      <a:pt x="304" y="2"/>
                    </a:lnTo>
                    <a:lnTo>
                      <a:pt x="272" y="6"/>
                    </a:lnTo>
                    <a:lnTo>
                      <a:pt x="249" y="10"/>
                    </a:lnTo>
                    <a:lnTo>
                      <a:pt x="231" y="17"/>
                    </a:lnTo>
                    <a:lnTo>
                      <a:pt x="208" y="23"/>
                    </a:lnTo>
                    <a:lnTo>
                      <a:pt x="190" y="25"/>
                    </a:lnTo>
                    <a:lnTo>
                      <a:pt x="167" y="27"/>
                    </a:lnTo>
                    <a:lnTo>
                      <a:pt x="146" y="31"/>
                    </a:lnTo>
                    <a:lnTo>
                      <a:pt x="123" y="35"/>
                    </a:lnTo>
                    <a:lnTo>
                      <a:pt x="105" y="39"/>
                    </a:lnTo>
                    <a:lnTo>
                      <a:pt x="89" y="41"/>
                    </a:lnTo>
                    <a:lnTo>
                      <a:pt x="64" y="45"/>
                    </a:lnTo>
                    <a:lnTo>
                      <a:pt x="35" y="45"/>
                    </a:lnTo>
                    <a:lnTo>
                      <a:pt x="12" y="45"/>
                    </a:lnTo>
                    <a:lnTo>
                      <a:pt x="0" y="53"/>
                    </a:lnTo>
                    <a:lnTo>
                      <a:pt x="3" y="64"/>
                    </a:lnTo>
                    <a:lnTo>
                      <a:pt x="16" y="74"/>
                    </a:lnTo>
                    <a:lnTo>
                      <a:pt x="37" y="82"/>
                    </a:lnTo>
                    <a:lnTo>
                      <a:pt x="57" y="90"/>
                    </a:lnTo>
                    <a:lnTo>
                      <a:pt x="76" y="94"/>
                    </a:lnTo>
                    <a:lnTo>
                      <a:pt x="98" y="96"/>
                    </a:lnTo>
                    <a:lnTo>
                      <a:pt x="123" y="103"/>
                    </a:lnTo>
                    <a:lnTo>
                      <a:pt x="146" y="109"/>
                    </a:lnTo>
                    <a:lnTo>
                      <a:pt x="167" y="121"/>
                    </a:lnTo>
                    <a:lnTo>
                      <a:pt x="183" y="137"/>
                    </a:lnTo>
                    <a:lnTo>
                      <a:pt x="190" y="152"/>
                    </a:lnTo>
                    <a:lnTo>
                      <a:pt x="167" y="162"/>
                    </a:lnTo>
                    <a:lnTo>
                      <a:pt x="133" y="176"/>
                    </a:lnTo>
                    <a:lnTo>
                      <a:pt x="117" y="193"/>
                    </a:lnTo>
                    <a:lnTo>
                      <a:pt x="105" y="207"/>
                    </a:lnTo>
                    <a:lnTo>
                      <a:pt x="101" y="217"/>
                    </a:lnTo>
                    <a:lnTo>
                      <a:pt x="94" y="256"/>
                    </a:lnTo>
                    <a:lnTo>
                      <a:pt x="192" y="256"/>
                    </a:lnTo>
                    <a:lnTo>
                      <a:pt x="199" y="260"/>
                    </a:lnTo>
                    <a:lnTo>
                      <a:pt x="215" y="266"/>
                    </a:lnTo>
                    <a:lnTo>
                      <a:pt x="231" y="270"/>
                    </a:lnTo>
                    <a:lnTo>
                      <a:pt x="249" y="268"/>
                    </a:lnTo>
                    <a:lnTo>
                      <a:pt x="263" y="262"/>
                    </a:lnTo>
                    <a:lnTo>
                      <a:pt x="276" y="256"/>
                    </a:lnTo>
                    <a:lnTo>
                      <a:pt x="294" y="250"/>
                    </a:lnTo>
                    <a:lnTo>
                      <a:pt x="313" y="240"/>
                    </a:lnTo>
                    <a:lnTo>
                      <a:pt x="335" y="233"/>
                    </a:lnTo>
                    <a:lnTo>
                      <a:pt x="349" y="225"/>
                    </a:lnTo>
                    <a:lnTo>
                      <a:pt x="361" y="219"/>
                    </a:lnTo>
                    <a:lnTo>
                      <a:pt x="363" y="211"/>
                    </a:lnTo>
                    <a:lnTo>
                      <a:pt x="363" y="203"/>
                    </a:lnTo>
                    <a:lnTo>
                      <a:pt x="361" y="189"/>
                    </a:lnTo>
                    <a:lnTo>
                      <a:pt x="363" y="176"/>
                    </a:lnTo>
                    <a:lnTo>
                      <a:pt x="367" y="160"/>
                    </a:lnTo>
                    <a:lnTo>
                      <a:pt x="377" y="143"/>
                    </a:lnTo>
                    <a:lnTo>
                      <a:pt x="392" y="127"/>
                    </a:lnTo>
                    <a:lnTo>
                      <a:pt x="408" y="115"/>
                    </a:lnTo>
                    <a:lnTo>
                      <a:pt x="424" y="113"/>
                    </a:lnTo>
                    <a:lnTo>
                      <a:pt x="447" y="121"/>
                    </a:lnTo>
                    <a:lnTo>
                      <a:pt x="465" y="135"/>
                    </a:lnTo>
                    <a:lnTo>
                      <a:pt x="481" y="145"/>
                    </a:lnTo>
                    <a:lnTo>
                      <a:pt x="488" y="160"/>
                    </a:lnTo>
                    <a:lnTo>
                      <a:pt x="491" y="172"/>
                    </a:lnTo>
                    <a:lnTo>
                      <a:pt x="500" y="176"/>
                    </a:lnTo>
                    <a:lnTo>
                      <a:pt x="513" y="178"/>
                    </a:lnTo>
                    <a:lnTo>
                      <a:pt x="538" y="172"/>
                    </a:lnTo>
                    <a:lnTo>
                      <a:pt x="561" y="160"/>
                    </a:lnTo>
                    <a:lnTo>
                      <a:pt x="578" y="145"/>
                    </a:lnTo>
                    <a:lnTo>
                      <a:pt x="602" y="127"/>
                    </a:lnTo>
                    <a:lnTo>
                      <a:pt x="627" y="107"/>
                    </a:lnTo>
                    <a:lnTo>
                      <a:pt x="651" y="84"/>
                    </a:lnTo>
                    <a:lnTo>
                      <a:pt x="684" y="62"/>
                    </a:lnTo>
                    <a:lnTo>
                      <a:pt x="724" y="43"/>
                    </a:lnTo>
                    <a:lnTo>
                      <a:pt x="769" y="27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2" name="Freeform 14"/>
              <p:cNvSpPr/>
              <p:nvPr/>
            </p:nvSpPr>
            <p:spPr bwMode="auto">
              <a:xfrm>
                <a:off x="1276" y="2057"/>
                <a:ext cx="192" cy="70"/>
              </a:xfrm>
              <a:custGeom>
                <a:avLst/>
                <a:gdLst>
                  <a:gd name="T0" fmla="*/ 41 w 385"/>
                  <a:gd name="T1" fmla="*/ 12 h 139"/>
                  <a:gd name="T2" fmla="*/ 61 w 385"/>
                  <a:gd name="T3" fmla="*/ 4 h 139"/>
                  <a:gd name="T4" fmla="*/ 82 w 385"/>
                  <a:gd name="T5" fmla="*/ 0 h 139"/>
                  <a:gd name="T6" fmla="*/ 107 w 385"/>
                  <a:gd name="T7" fmla="*/ 0 h 139"/>
                  <a:gd name="T8" fmla="*/ 130 w 385"/>
                  <a:gd name="T9" fmla="*/ 0 h 139"/>
                  <a:gd name="T10" fmla="*/ 155 w 385"/>
                  <a:gd name="T11" fmla="*/ 2 h 139"/>
                  <a:gd name="T12" fmla="*/ 173 w 385"/>
                  <a:gd name="T13" fmla="*/ 4 h 139"/>
                  <a:gd name="T14" fmla="*/ 189 w 385"/>
                  <a:gd name="T15" fmla="*/ 12 h 139"/>
                  <a:gd name="T16" fmla="*/ 205 w 385"/>
                  <a:gd name="T17" fmla="*/ 16 h 139"/>
                  <a:gd name="T18" fmla="*/ 214 w 385"/>
                  <a:gd name="T19" fmla="*/ 20 h 139"/>
                  <a:gd name="T20" fmla="*/ 226 w 385"/>
                  <a:gd name="T21" fmla="*/ 30 h 139"/>
                  <a:gd name="T22" fmla="*/ 237 w 385"/>
                  <a:gd name="T23" fmla="*/ 34 h 139"/>
                  <a:gd name="T24" fmla="*/ 253 w 385"/>
                  <a:gd name="T25" fmla="*/ 37 h 139"/>
                  <a:gd name="T26" fmla="*/ 265 w 385"/>
                  <a:gd name="T27" fmla="*/ 45 h 139"/>
                  <a:gd name="T28" fmla="*/ 283 w 385"/>
                  <a:gd name="T29" fmla="*/ 49 h 139"/>
                  <a:gd name="T30" fmla="*/ 299 w 385"/>
                  <a:gd name="T31" fmla="*/ 51 h 139"/>
                  <a:gd name="T32" fmla="*/ 319 w 385"/>
                  <a:gd name="T33" fmla="*/ 51 h 139"/>
                  <a:gd name="T34" fmla="*/ 347 w 385"/>
                  <a:gd name="T35" fmla="*/ 57 h 139"/>
                  <a:gd name="T36" fmla="*/ 369 w 385"/>
                  <a:gd name="T37" fmla="*/ 75 h 139"/>
                  <a:gd name="T38" fmla="*/ 381 w 385"/>
                  <a:gd name="T39" fmla="*/ 98 h 139"/>
                  <a:gd name="T40" fmla="*/ 385 w 385"/>
                  <a:gd name="T41" fmla="*/ 104 h 139"/>
                  <a:gd name="T42" fmla="*/ 381 w 385"/>
                  <a:gd name="T43" fmla="*/ 104 h 139"/>
                  <a:gd name="T44" fmla="*/ 376 w 385"/>
                  <a:gd name="T45" fmla="*/ 106 h 139"/>
                  <a:gd name="T46" fmla="*/ 360 w 385"/>
                  <a:gd name="T47" fmla="*/ 108 h 139"/>
                  <a:gd name="T48" fmla="*/ 347 w 385"/>
                  <a:gd name="T49" fmla="*/ 116 h 139"/>
                  <a:gd name="T50" fmla="*/ 328 w 385"/>
                  <a:gd name="T51" fmla="*/ 118 h 139"/>
                  <a:gd name="T52" fmla="*/ 306 w 385"/>
                  <a:gd name="T53" fmla="*/ 118 h 139"/>
                  <a:gd name="T54" fmla="*/ 287 w 385"/>
                  <a:gd name="T55" fmla="*/ 120 h 139"/>
                  <a:gd name="T56" fmla="*/ 271 w 385"/>
                  <a:gd name="T57" fmla="*/ 118 h 139"/>
                  <a:gd name="T58" fmla="*/ 253 w 385"/>
                  <a:gd name="T59" fmla="*/ 116 h 139"/>
                  <a:gd name="T60" fmla="*/ 230 w 385"/>
                  <a:gd name="T61" fmla="*/ 118 h 139"/>
                  <a:gd name="T62" fmla="*/ 208 w 385"/>
                  <a:gd name="T63" fmla="*/ 120 h 139"/>
                  <a:gd name="T64" fmla="*/ 185 w 385"/>
                  <a:gd name="T65" fmla="*/ 124 h 139"/>
                  <a:gd name="T66" fmla="*/ 164 w 385"/>
                  <a:gd name="T67" fmla="*/ 129 h 139"/>
                  <a:gd name="T68" fmla="*/ 151 w 385"/>
                  <a:gd name="T69" fmla="*/ 133 h 139"/>
                  <a:gd name="T70" fmla="*/ 139 w 385"/>
                  <a:gd name="T71" fmla="*/ 137 h 139"/>
                  <a:gd name="T72" fmla="*/ 135 w 385"/>
                  <a:gd name="T73" fmla="*/ 137 h 139"/>
                  <a:gd name="T74" fmla="*/ 117 w 385"/>
                  <a:gd name="T75" fmla="*/ 139 h 139"/>
                  <a:gd name="T76" fmla="*/ 85 w 385"/>
                  <a:gd name="T77" fmla="*/ 139 h 139"/>
                  <a:gd name="T78" fmla="*/ 48 w 385"/>
                  <a:gd name="T79" fmla="*/ 139 h 139"/>
                  <a:gd name="T80" fmla="*/ 32 w 385"/>
                  <a:gd name="T81" fmla="*/ 129 h 139"/>
                  <a:gd name="T82" fmla="*/ 37 w 385"/>
                  <a:gd name="T83" fmla="*/ 112 h 139"/>
                  <a:gd name="T84" fmla="*/ 57 w 385"/>
                  <a:gd name="T85" fmla="*/ 90 h 139"/>
                  <a:gd name="T86" fmla="*/ 69 w 385"/>
                  <a:gd name="T87" fmla="*/ 75 h 139"/>
                  <a:gd name="T88" fmla="*/ 78 w 385"/>
                  <a:gd name="T89" fmla="*/ 71 h 139"/>
                  <a:gd name="T90" fmla="*/ 0 w 385"/>
                  <a:gd name="T91" fmla="*/ 35 h 139"/>
                  <a:gd name="T92" fmla="*/ 7 w 385"/>
                  <a:gd name="T93" fmla="*/ 32 h 139"/>
                  <a:gd name="T94" fmla="*/ 16 w 385"/>
                  <a:gd name="T95" fmla="*/ 22 h 139"/>
                  <a:gd name="T96" fmla="*/ 41 w 385"/>
                  <a:gd name="T97" fmla="*/ 12 h 13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85" h="139">
                    <a:moveTo>
                      <a:pt x="41" y="12"/>
                    </a:moveTo>
                    <a:lnTo>
                      <a:pt x="61" y="4"/>
                    </a:lnTo>
                    <a:lnTo>
                      <a:pt x="82" y="0"/>
                    </a:lnTo>
                    <a:lnTo>
                      <a:pt x="107" y="0"/>
                    </a:lnTo>
                    <a:lnTo>
                      <a:pt x="130" y="0"/>
                    </a:lnTo>
                    <a:lnTo>
                      <a:pt x="155" y="2"/>
                    </a:lnTo>
                    <a:lnTo>
                      <a:pt x="173" y="4"/>
                    </a:lnTo>
                    <a:lnTo>
                      <a:pt x="189" y="12"/>
                    </a:lnTo>
                    <a:lnTo>
                      <a:pt x="205" y="16"/>
                    </a:lnTo>
                    <a:lnTo>
                      <a:pt x="214" y="20"/>
                    </a:lnTo>
                    <a:lnTo>
                      <a:pt x="226" y="30"/>
                    </a:lnTo>
                    <a:lnTo>
                      <a:pt x="237" y="34"/>
                    </a:lnTo>
                    <a:lnTo>
                      <a:pt x="253" y="37"/>
                    </a:lnTo>
                    <a:lnTo>
                      <a:pt x="265" y="45"/>
                    </a:lnTo>
                    <a:lnTo>
                      <a:pt x="283" y="49"/>
                    </a:lnTo>
                    <a:lnTo>
                      <a:pt x="299" y="51"/>
                    </a:lnTo>
                    <a:lnTo>
                      <a:pt x="319" y="51"/>
                    </a:lnTo>
                    <a:lnTo>
                      <a:pt x="347" y="57"/>
                    </a:lnTo>
                    <a:lnTo>
                      <a:pt x="369" y="75"/>
                    </a:lnTo>
                    <a:lnTo>
                      <a:pt x="381" y="98"/>
                    </a:lnTo>
                    <a:lnTo>
                      <a:pt x="385" y="104"/>
                    </a:lnTo>
                    <a:lnTo>
                      <a:pt x="381" y="104"/>
                    </a:lnTo>
                    <a:lnTo>
                      <a:pt x="376" y="106"/>
                    </a:lnTo>
                    <a:lnTo>
                      <a:pt x="360" y="108"/>
                    </a:lnTo>
                    <a:lnTo>
                      <a:pt x="347" y="116"/>
                    </a:lnTo>
                    <a:lnTo>
                      <a:pt x="328" y="118"/>
                    </a:lnTo>
                    <a:lnTo>
                      <a:pt x="306" y="118"/>
                    </a:lnTo>
                    <a:lnTo>
                      <a:pt x="287" y="120"/>
                    </a:lnTo>
                    <a:lnTo>
                      <a:pt x="271" y="118"/>
                    </a:lnTo>
                    <a:lnTo>
                      <a:pt x="253" y="116"/>
                    </a:lnTo>
                    <a:lnTo>
                      <a:pt x="230" y="118"/>
                    </a:lnTo>
                    <a:lnTo>
                      <a:pt x="208" y="120"/>
                    </a:lnTo>
                    <a:lnTo>
                      <a:pt x="185" y="124"/>
                    </a:lnTo>
                    <a:lnTo>
                      <a:pt x="164" y="129"/>
                    </a:lnTo>
                    <a:lnTo>
                      <a:pt x="151" y="133"/>
                    </a:lnTo>
                    <a:lnTo>
                      <a:pt x="139" y="137"/>
                    </a:lnTo>
                    <a:lnTo>
                      <a:pt x="135" y="137"/>
                    </a:lnTo>
                    <a:lnTo>
                      <a:pt x="117" y="139"/>
                    </a:lnTo>
                    <a:lnTo>
                      <a:pt x="85" y="139"/>
                    </a:lnTo>
                    <a:lnTo>
                      <a:pt x="48" y="139"/>
                    </a:lnTo>
                    <a:lnTo>
                      <a:pt x="32" y="129"/>
                    </a:lnTo>
                    <a:lnTo>
                      <a:pt x="37" y="112"/>
                    </a:lnTo>
                    <a:lnTo>
                      <a:pt x="57" y="90"/>
                    </a:lnTo>
                    <a:lnTo>
                      <a:pt x="69" y="75"/>
                    </a:lnTo>
                    <a:lnTo>
                      <a:pt x="78" y="71"/>
                    </a:lnTo>
                    <a:lnTo>
                      <a:pt x="0" y="35"/>
                    </a:lnTo>
                    <a:lnTo>
                      <a:pt x="7" y="32"/>
                    </a:lnTo>
                    <a:lnTo>
                      <a:pt x="16" y="22"/>
                    </a:lnTo>
                    <a:lnTo>
                      <a:pt x="41" y="12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Freeform 15"/>
              <p:cNvSpPr/>
              <p:nvPr/>
            </p:nvSpPr>
            <p:spPr bwMode="auto">
              <a:xfrm>
                <a:off x="2430" y="2135"/>
                <a:ext cx="148" cy="52"/>
              </a:xfrm>
              <a:custGeom>
                <a:avLst/>
                <a:gdLst>
                  <a:gd name="T0" fmla="*/ 117 w 297"/>
                  <a:gd name="T1" fmla="*/ 31 h 103"/>
                  <a:gd name="T2" fmla="*/ 121 w 297"/>
                  <a:gd name="T3" fmla="*/ 43 h 103"/>
                  <a:gd name="T4" fmla="*/ 135 w 297"/>
                  <a:gd name="T5" fmla="*/ 45 h 103"/>
                  <a:gd name="T6" fmla="*/ 158 w 297"/>
                  <a:gd name="T7" fmla="*/ 41 h 103"/>
                  <a:gd name="T8" fmla="*/ 176 w 297"/>
                  <a:gd name="T9" fmla="*/ 31 h 103"/>
                  <a:gd name="T10" fmla="*/ 204 w 297"/>
                  <a:gd name="T11" fmla="*/ 23 h 103"/>
                  <a:gd name="T12" fmla="*/ 231 w 297"/>
                  <a:gd name="T13" fmla="*/ 10 h 103"/>
                  <a:gd name="T14" fmla="*/ 249 w 297"/>
                  <a:gd name="T15" fmla="*/ 6 h 103"/>
                  <a:gd name="T16" fmla="*/ 268 w 297"/>
                  <a:gd name="T17" fmla="*/ 6 h 103"/>
                  <a:gd name="T18" fmla="*/ 290 w 297"/>
                  <a:gd name="T19" fmla="*/ 23 h 103"/>
                  <a:gd name="T20" fmla="*/ 297 w 297"/>
                  <a:gd name="T21" fmla="*/ 45 h 103"/>
                  <a:gd name="T22" fmla="*/ 297 w 297"/>
                  <a:gd name="T23" fmla="*/ 64 h 103"/>
                  <a:gd name="T24" fmla="*/ 297 w 297"/>
                  <a:gd name="T25" fmla="*/ 74 h 103"/>
                  <a:gd name="T26" fmla="*/ 290 w 297"/>
                  <a:gd name="T27" fmla="*/ 78 h 103"/>
                  <a:gd name="T28" fmla="*/ 272 w 297"/>
                  <a:gd name="T29" fmla="*/ 88 h 103"/>
                  <a:gd name="T30" fmla="*/ 240 w 297"/>
                  <a:gd name="T31" fmla="*/ 96 h 103"/>
                  <a:gd name="T32" fmla="*/ 204 w 297"/>
                  <a:gd name="T33" fmla="*/ 101 h 103"/>
                  <a:gd name="T34" fmla="*/ 183 w 297"/>
                  <a:gd name="T35" fmla="*/ 101 h 103"/>
                  <a:gd name="T36" fmla="*/ 162 w 297"/>
                  <a:gd name="T37" fmla="*/ 101 h 103"/>
                  <a:gd name="T38" fmla="*/ 138 w 297"/>
                  <a:gd name="T39" fmla="*/ 103 h 103"/>
                  <a:gd name="T40" fmla="*/ 117 w 297"/>
                  <a:gd name="T41" fmla="*/ 101 h 103"/>
                  <a:gd name="T42" fmla="*/ 97 w 297"/>
                  <a:gd name="T43" fmla="*/ 101 h 103"/>
                  <a:gd name="T44" fmla="*/ 81 w 297"/>
                  <a:gd name="T45" fmla="*/ 100 h 103"/>
                  <a:gd name="T46" fmla="*/ 76 w 297"/>
                  <a:gd name="T47" fmla="*/ 96 h 103"/>
                  <a:gd name="T48" fmla="*/ 69 w 297"/>
                  <a:gd name="T49" fmla="*/ 90 h 103"/>
                  <a:gd name="T50" fmla="*/ 53 w 297"/>
                  <a:gd name="T51" fmla="*/ 76 h 103"/>
                  <a:gd name="T52" fmla="*/ 28 w 297"/>
                  <a:gd name="T53" fmla="*/ 64 h 103"/>
                  <a:gd name="T54" fmla="*/ 8 w 297"/>
                  <a:gd name="T55" fmla="*/ 60 h 103"/>
                  <a:gd name="T56" fmla="*/ 0 w 297"/>
                  <a:gd name="T57" fmla="*/ 58 h 103"/>
                  <a:gd name="T58" fmla="*/ 0 w 297"/>
                  <a:gd name="T59" fmla="*/ 51 h 103"/>
                  <a:gd name="T60" fmla="*/ 3 w 297"/>
                  <a:gd name="T61" fmla="*/ 31 h 103"/>
                  <a:gd name="T62" fmla="*/ 19 w 297"/>
                  <a:gd name="T63" fmla="*/ 11 h 103"/>
                  <a:gd name="T64" fmla="*/ 41 w 297"/>
                  <a:gd name="T65" fmla="*/ 0 h 103"/>
                  <a:gd name="T66" fmla="*/ 69 w 297"/>
                  <a:gd name="T67" fmla="*/ 0 h 103"/>
                  <a:gd name="T68" fmla="*/ 92 w 297"/>
                  <a:gd name="T69" fmla="*/ 6 h 103"/>
                  <a:gd name="T70" fmla="*/ 110 w 297"/>
                  <a:gd name="T71" fmla="*/ 15 h 103"/>
                  <a:gd name="T72" fmla="*/ 117 w 297"/>
                  <a:gd name="T73" fmla="*/ 31 h 10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97" h="103">
                    <a:moveTo>
                      <a:pt x="117" y="31"/>
                    </a:moveTo>
                    <a:lnTo>
                      <a:pt x="121" y="43"/>
                    </a:lnTo>
                    <a:lnTo>
                      <a:pt x="135" y="45"/>
                    </a:lnTo>
                    <a:lnTo>
                      <a:pt x="158" y="41"/>
                    </a:lnTo>
                    <a:lnTo>
                      <a:pt x="176" y="31"/>
                    </a:lnTo>
                    <a:lnTo>
                      <a:pt x="204" y="23"/>
                    </a:lnTo>
                    <a:lnTo>
                      <a:pt x="231" y="10"/>
                    </a:lnTo>
                    <a:lnTo>
                      <a:pt x="249" y="6"/>
                    </a:lnTo>
                    <a:lnTo>
                      <a:pt x="268" y="6"/>
                    </a:lnTo>
                    <a:lnTo>
                      <a:pt x="290" y="23"/>
                    </a:lnTo>
                    <a:lnTo>
                      <a:pt x="297" y="45"/>
                    </a:lnTo>
                    <a:lnTo>
                      <a:pt x="297" y="64"/>
                    </a:lnTo>
                    <a:lnTo>
                      <a:pt x="297" y="74"/>
                    </a:lnTo>
                    <a:lnTo>
                      <a:pt x="290" y="78"/>
                    </a:lnTo>
                    <a:lnTo>
                      <a:pt x="272" y="88"/>
                    </a:lnTo>
                    <a:lnTo>
                      <a:pt x="240" y="96"/>
                    </a:lnTo>
                    <a:lnTo>
                      <a:pt x="204" y="101"/>
                    </a:lnTo>
                    <a:lnTo>
                      <a:pt x="183" y="101"/>
                    </a:lnTo>
                    <a:lnTo>
                      <a:pt x="162" y="101"/>
                    </a:lnTo>
                    <a:lnTo>
                      <a:pt x="138" y="103"/>
                    </a:lnTo>
                    <a:lnTo>
                      <a:pt x="117" y="101"/>
                    </a:lnTo>
                    <a:lnTo>
                      <a:pt x="97" y="101"/>
                    </a:lnTo>
                    <a:lnTo>
                      <a:pt x="81" y="100"/>
                    </a:lnTo>
                    <a:lnTo>
                      <a:pt x="76" y="96"/>
                    </a:lnTo>
                    <a:lnTo>
                      <a:pt x="69" y="90"/>
                    </a:lnTo>
                    <a:lnTo>
                      <a:pt x="53" y="76"/>
                    </a:lnTo>
                    <a:lnTo>
                      <a:pt x="28" y="64"/>
                    </a:lnTo>
                    <a:lnTo>
                      <a:pt x="8" y="60"/>
                    </a:lnTo>
                    <a:lnTo>
                      <a:pt x="0" y="58"/>
                    </a:lnTo>
                    <a:lnTo>
                      <a:pt x="0" y="51"/>
                    </a:lnTo>
                    <a:lnTo>
                      <a:pt x="3" y="31"/>
                    </a:lnTo>
                    <a:lnTo>
                      <a:pt x="19" y="11"/>
                    </a:lnTo>
                    <a:lnTo>
                      <a:pt x="41" y="0"/>
                    </a:lnTo>
                    <a:lnTo>
                      <a:pt x="69" y="0"/>
                    </a:lnTo>
                    <a:lnTo>
                      <a:pt x="92" y="6"/>
                    </a:lnTo>
                    <a:lnTo>
                      <a:pt x="110" y="15"/>
                    </a:lnTo>
                    <a:lnTo>
                      <a:pt x="117" y="31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4" name="Freeform 16"/>
              <p:cNvSpPr/>
              <p:nvPr/>
            </p:nvSpPr>
            <p:spPr bwMode="auto">
              <a:xfrm>
                <a:off x="2830" y="1946"/>
                <a:ext cx="2385" cy="438"/>
              </a:xfrm>
              <a:custGeom>
                <a:avLst/>
                <a:gdLst>
                  <a:gd name="T0" fmla="*/ 3604 w 4768"/>
                  <a:gd name="T1" fmla="*/ 742 h 877"/>
                  <a:gd name="T2" fmla="*/ 3502 w 4768"/>
                  <a:gd name="T3" fmla="*/ 650 h 877"/>
                  <a:gd name="T4" fmla="*/ 3666 w 4768"/>
                  <a:gd name="T5" fmla="*/ 562 h 877"/>
                  <a:gd name="T6" fmla="*/ 3764 w 4768"/>
                  <a:gd name="T7" fmla="*/ 599 h 877"/>
                  <a:gd name="T8" fmla="*/ 3890 w 4768"/>
                  <a:gd name="T9" fmla="*/ 593 h 877"/>
                  <a:gd name="T10" fmla="*/ 3997 w 4768"/>
                  <a:gd name="T11" fmla="*/ 554 h 877"/>
                  <a:gd name="T12" fmla="*/ 4106 w 4768"/>
                  <a:gd name="T13" fmla="*/ 544 h 877"/>
                  <a:gd name="T14" fmla="*/ 4020 w 4768"/>
                  <a:gd name="T15" fmla="*/ 611 h 877"/>
                  <a:gd name="T16" fmla="*/ 3976 w 4768"/>
                  <a:gd name="T17" fmla="*/ 687 h 877"/>
                  <a:gd name="T18" fmla="*/ 4065 w 4768"/>
                  <a:gd name="T19" fmla="*/ 759 h 877"/>
                  <a:gd name="T20" fmla="*/ 4165 w 4768"/>
                  <a:gd name="T21" fmla="*/ 685 h 877"/>
                  <a:gd name="T22" fmla="*/ 4246 w 4768"/>
                  <a:gd name="T23" fmla="*/ 573 h 877"/>
                  <a:gd name="T24" fmla="*/ 4458 w 4768"/>
                  <a:gd name="T25" fmla="*/ 532 h 877"/>
                  <a:gd name="T26" fmla="*/ 4585 w 4768"/>
                  <a:gd name="T27" fmla="*/ 446 h 877"/>
                  <a:gd name="T28" fmla="*/ 4761 w 4768"/>
                  <a:gd name="T29" fmla="*/ 374 h 877"/>
                  <a:gd name="T30" fmla="*/ 4661 w 4768"/>
                  <a:gd name="T31" fmla="*/ 376 h 877"/>
                  <a:gd name="T32" fmla="*/ 4551 w 4768"/>
                  <a:gd name="T33" fmla="*/ 347 h 877"/>
                  <a:gd name="T34" fmla="*/ 4408 w 4768"/>
                  <a:gd name="T35" fmla="*/ 298 h 877"/>
                  <a:gd name="T36" fmla="*/ 4282 w 4768"/>
                  <a:gd name="T37" fmla="*/ 327 h 877"/>
                  <a:gd name="T38" fmla="*/ 4026 w 4768"/>
                  <a:gd name="T39" fmla="*/ 278 h 877"/>
                  <a:gd name="T40" fmla="*/ 3771 w 4768"/>
                  <a:gd name="T41" fmla="*/ 210 h 877"/>
                  <a:gd name="T42" fmla="*/ 3694 w 4768"/>
                  <a:gd name="T43" fmla="*/ 172 h 877"/>
                  <a:gd name="T44" fmla="*/ 3502 w 4768"/>
                  <a:gd name="T45" fmla="*/ 221 h 877"/>
                  <a:gd name="T46" fmla="*/ 3221 w 4768"/>
                  <a:gd name="T47" fmla="*/ 196 h 877"/>
                  <a:gd name="T48" fmla="*/ 2956 w 4768"/>
                  <a:gd name="T49" fmla="*/ 170 h 877"/>
                  <a:gd name="T50" fmla="*/ 2763 w 4768"/>
                  <a:gd name="T51" fmla="*/ 194 h 877"/>
                  <a:gd name="T52" fmla="*/ 2772 w 4768"/>
                  <a:gd name="T53" fmla="*/ 124 h 877"/>
                  <a:gd name="T54" fmla="*/ 2694 w 4768"/>
                  <a:gd name="T55" fmla="*/ 16 h 877"/>
                  <a:gd name="T56" fmla="*/ 2571 w 4768"/>
                  <a:gd name="T57" fmla="*/ 32 h 877"/>
                  <a:gd name="T58" fmla="*/ 2469 w 4768"/>
                  <a:gd name="T59" fmla="*/ 75 h 877"/>
                  <a:gd name="T60" fmla="*/ 2311 w 4768"/>
                  <a:gd name="T61" fmla="*/ 90 h 877"/>
                  <a:gd name="T62" fmla="*/ 2151 w 4768"/>
                  <a:gd name="T63" fmla="*/ 133 h 877"/>
                  <a:gd name="T64" fmla="*/ 2042 w 4768"/>
                  <a:gd name="T65" fmla="*/ 229 h 877"/>
                  <a:gd name="T66" fmla="*/ 1935 w 4768"/>
                  <a:gd name="T67" fmla="*/ 239 h 877"/>
                  <a:gd name="T68" fmla="*/ 1780 w 4768"/>
                  <a:gd name="T69" fmla="*/ 231 h 877"/>
                  <a:gd name="T70" fmla="*/ 1661 w 4768"/>
                  <a:gd name="T71" fmla="*/ 294 h 877"/>
                  <a:gd name="T72" fmla="*/ 1510 w 4768"/>
                  <a:gd name="T73" fmla="*/ 335 h 877"/>
                  <a:gd name="T74" fmla="*/ 1323 w 4768"/>
                  <a:gd name="T75" fmla="*/ 327 h 877"/>
                  <a:gd name="T76" fmla="*/ 1180 w 4768"/>
                  <a:gd name="T77" fmla="*/ 407 h 877"/>
                  <a:gd name="T78" fmla="*/ 1004 w 4768"/>
                  <a:gd name="T79" fmla="*/ 421 h 877"/>
                  <a:gd name="T80" fmla="*/ 992 w 4768"/>
                  <a:gd name="T81" fmla="*/ 358 h 877"/>
                  <a:gd name="T82" fmla="*/ 840 w 4768"/>
                  <a:gd name="T83" fmla="*/ 335 h 877"/>
                  <a:gd name="T84" fmla="*/ 742 w 4768"/>
                  <a:gd name="T85" fmla="*/ 249 h 877"/>
                  <a:gd name="T86" fmla="*/ 568 w 4768"/>
                  <a:gd name="T87" fmla="*/ 221 h 877"/>
                  <a:gd name="T88" fmla="*/ 372 w 4768"/>
                  <a:gd name="T89" fmla="*/ 325 h 877"/>
                  <a:gd name="T90" fmla="*/ 180 w 4768"/>
                  <a:gd name="T91" fmla="*/ 440 h 877"/>
                  <a:gd name="T92" fmla="*/ 189 w 4768"/>
                  <a:gd name="T93" fmla="*/ 607 h 877"/>
                  <a:gd name="T94" fmla="*/ 322 w 4768"/>
                  <a:gd name="T95" fmla="*/ 636 h 877"/>
                  <a:gd name="T96" fmla="*/ 436 w 4768"/>
                  <a:gd name="T97" fmla="*/ 566 h 877"/>
                  <a:gd name="T98" fmla="*/ 449 w 4768"/>
                  <a:gd name="T99" fmla="*/ 427 h 877"/>
                  <a:gd name="T100" fmla="*/ 559 w 4768"/>
                  <a:gd name="T101" fmla="*/ 372 h 877"/>
                  <a:gd name="T102" fmla="*/ 603 w 4768"/>
                  <a:gd name="T103" fmla="*/ 393 h 877"/>
                  <a:gd name="T104" fmla="*/ 514 w 4768"/>
                  <a:gd name="T105" fmla="*/ 487 h 877"/>
                  <a:gd name="T106" fmla="*/ 691 w 4768"/>
                  <a:gd name="T107" fmla="*/ 491 h 877"/>
                  <a:gd name="T108" fmla="*/ 821 w 4768"/>
                  <a:gd name="T109" fmla="*/ 507 h 877"/>
                  <a:gd name="T110" fmla="*/ 774 w 4768"/>
                  <a:gd name="T111" fmla="*/ 566 h 877"/>
                  <a:gd name="T112" fmla="*/ 710 w 4768"/>
                  <a:gd name="T113" fmla="*/ 583 h 877"/>
                  <a:gd name="T114" fmla="*/ 564 w 4768"/>
                  <a:gd name="T115" fmla="*/ 591 h 877"/>
                  <a:gd name="T116" fmla="*/ 397 w 4768"/>
                  <a:gd name="T117" fmla="*/ 677 h 877"/>
                  <a:gd name="T118" fmla="*/ 160 w 4768"/>
                  <a:gd name="T119" fmla="*/ 732 h 877"/>
                  <a:gd name="T120" fmla="*/ 62 w 4768"/>
                  <a:gd name="T121" fmla="*/ 806 h 877"/>
                  <a:gd name="T122" fmla="*/ 0 w 4768"/>
                  <a:gd name="T123" fmla="*/ 877 h 87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768" h="877">
                    <a:moveTo>
                      <a:pt x="3524" y="877"/>
                    </a:moveTo>
                    <a:lnTo>
                      <a:pt x="3547" y="851"/>
                    </a:lnTo>
                    <a:lnTo>
                      <a:pt x="3568" y="816"/>
                    </a:lnTo>
                    <a:lnTo>
                      <a:pt x="3588" y="783"/>
                    </a:lnTo>
                    <a:lnTo>
                      <a:pt x="3600" y="763"/>
                    </a:lnTo>
                    <a:lnTo>
                      <a:pt x="3604" y="742"/>
                    </a:lnTo>
                    <a:lnTo>
                      <a:pt x="3593" y="718"/>
                    </a:lnTo>
                    <a:lnTo>
                      <a:pt x="3568" y="699"/>
                    </a:lnTo>
                    <a:lnTo>
                      <a:pt x="3524" y="689"/>
                    </a:lnTo>
                    <a:lnTo>
                      <a:pt x="3490" y="685"/>
                    </a:lnTo>
                    <a:lnTo>
                      <a:pt x="3483" y="669"/>
                    </a:lnTo>
                    <a:lnTo>
                      <a:pt x="3502" y="650"/>
                    </a:lnTo>
                    <a:lnTo>
                      <a:pt x="3536" y="624"/>
                    </a:lnTo>
                    <a:lnTo>
                      <a:pt x="3556" y="611"/>
                    </a:lnTo>
                    <a:lnTo>
                      <a:pt x="3580" y="599"/>
                    </a:lnTo>
                    <a:lnTo>
                      <a:pt x="3613" y="585"/>
                    </a:lnTo>
                    <a:lnTo>
                      <a:pt x="3641" y="571"/>
                    </a:lnTo>
                    <a:lnTo>
                      <a:pt x="3666" y="562"/>
                    </a:lnTo>
                    <a:lnTo>
                      <a:pt x="3691" y="554"/>
                    </a:lnTo>
                    <a:lnTo>
                      <a:pt x="3710" y="554"/>
                    </a:lnTo>
                    <a:lnTo>
                      <a:pt x="3716" y="558"/>
                    </a:lnTo>
                    <a:lnTo>
                      <a:pt x="3730" y="573"/>
                    </a:lnTo>
                    <a:lnTo>
                      <a:pt x="3744" y="589"/>
                    </a:lnTo>
                    <a:lnTo>
                      <a:pt x="3764" y="599"/>
                    </a:lnTo>
                    <a:lnTo>
                      <a:pt x="3783" y="591"/>
                    </a:lnTo>
                    <a:lnTo>
                      <a:pt x="3808" y="577"/>
                    </a:lnTo>
                    <a:lnTo>
                      <a:pt x="3840" y="568"/>
                    </a:lnTo>
                    <a:lnTo>
                      <a:pt x="3874" y="568"/>
                    </a:lnTo>
                    <a:lnTo>
                      <a:pt x="3887" y="577"/>
                    </a:lnTo>
                    <a:lnTo>
                      <a:pt x="3890" y="593"/>
                    </a:lnTo>
                    <a:lnTo>
                      <a:pt x="3903" y="607"/>
                    </a:lnTo>
                    <a:lnTo>
                      <a:pt x="3922" y="609"/>
                    </a:lnTo>
                    <a:lnTo>
                      <a:pt x="3947" y="599"/>
                    </a:lnTo>
                    <a:lnTo>
                      <a:pt x="3960" y="585"/>
                    </a:lnTo>
                    <a:lnTo>
                      <a:pt x="3979" y="569"/>
                    </a:lnTo>
                    <a:lnTo>
                      <a:pt x="3997" y="554"/>
                    </a:lnTo>
                    <a:lnTo>
                      <a:pt x="4020" y="540"/>
                    </a:lnTo>
                    <a:lnTo>
                      <a:pt x="4038" y="526"/>
                    </a:lnTo>
                    <a:lnTo>
                      <a:pt x="4054" y="521"/>
                    </a:lnTo>
                    <a:lnTo>
                      <a:pt x="4074" y="519"/>
                    </a:lnTo>
                    <a:lnTo>
                      <a:pt x="4090" y="525"/>
                    </a:lnTo>
                    <a:lnTo>
                      <a:pt x="4106" y="544"/>
                    </a:lnTo>
                    <a:lnTo>
                      <a:pt x="4106" y="558"/>
                    </a:lnTo>
                    <a:lnTo>
                      <a:pt x="4092" y="568"/>
                    </a:lnTo>
                    <a:lnTo>
                      <a:pt x="4070" y="585"/>
                    </a:lnTo>
                    <a:lnTo>
                      <a:pt x="4054" y="593"/>
                    </a:lnTo>
                    <a:lnTo>
                      <a:pt x="4038" y="605"/>
                    </a:lnTo>
                    <a:lnTo>
                      <a:pt x="4020" y="611"/>
                    </a:lnTo>
                    <a:lnTo>
                      <a:pt x="4001" y="620"/>
                    </a:lnTo>
                    <a:lnTo>
                      <a:pt x="3981" y="628"/>
                    </a:lnTo>
                    <a:lnTo>
                      <a:pt x="3969" y="638"/>
                    </a:lnTo>
                    <a:lnTo>
                      <a:pt x="3960" y="648"/>
                    </a:lnTo>
                    <a:lnTo>
                      <a:pt x="3963" y="658"/>
                    </a:lnTo>
                    <a:lnTo>
                      <a:pt x="3976" y="687"/>
                    </a:lnTo>
                    <a:lnTo>
                      <a:pt x="3981" y="724"/>
                    </a:lnTo>
                    <a:lnTo>
                      <a:pt x="3992" y="757"/>
                    </a:lnTo>
                    <a:lnTo>
                      <a:pt x="4010" y="775"/>
                    </a:lnTo>
                    <a:lnTo>
                      <a:pt x="4026" y="775"/>
                    </a:lnTo>
                    <a:lnTo>
                      <a:pt x="4045" y="771"/>
                    </a:lnTo>
                    <a:lnTo>
                      <a:pt x="4065" y="759"/>
                    </a:lnTo>
                    <a:lnTo>
                      <a:pt x="4083" y="751"/>
                    </a:lnTo>
                    <a:lnTo>
                      <a:pt x="4102" y="736"/>
                    </a:lnTo>
                    <a:lnTo>
                      <a:pt x="4118" y="722"/>
                    </a:lnTo>
                    <a:lnTo>
                      <a:pt x="4136" y="712"/>
                    </a:lnTo>
                    <a:lnTo>
                      <a:pt x="4147" y="703"/>
                    </a:lnTo>
                    <a:lnTo>
                      <a:pt x="4165" y="685"/>
                    </a:lnTo>
                    <a:lnTo>
                      <a:pt x="4184" y="659"/>
                    </a:lnTo>
                    <a:lnTo>
                      <a:pt x="4189" y="638"/>
                    </a:lnTo>
                    <a:lnTo>
                      <a:pt x="4193" y="618"/>
                    </a:lnTo>
                    <a:lnTo>
                      <a:pt x="4200" y="603"/>
                    </a:lnTo>
                    <a:lnTo>
                      <a:pt x="4216" y="587"/>
                    </a:lnTo>
                    <a:lnTo>
                      <a:pt x="4246" y="573"/>
                    </a:lnTo>
                    <a:lnTo>
                      <a:pt x="4291" y="566"/>
                    </a:lnTo>
                    <a:lnTo>
                      <a:pt x="4319" y="560"/>
                    </a:lnTo>
                    <a:lnTo>
                      <a:pt x="4355" y="554"/>
                    </a:lnTo>
                    <a:lnTo>
                      <a:pt x="4389" y="546"/>
                    </a:lnTo>
                    <a:lnTo>
                      <a:pt x="4424" y="540"/>
                    </a:lnTo>
                    <a:lnTo>
                      <a:pt x="4458" y="532"/>
                    </a:lnTo>
                    <a:lnTo>
                      <a:pt x="4487" y="525"/>
                    </a:lnTo>
                    <a:lnTo>
                      <a:pt x="4510" y="515"/>
                    </a:lnTo>
                    <a:lnTo>
                      <a:pt x="4522" y="505"/>
                    </a:lnTo>
                    <a:lnTo>
                      <a:pt x="4540" y="485"/>
                    </a:lnTo>
                    <a:lnTo>
                      <a:pt x="4565" y="462"/>
                    </a:lnTo>
                    <a:lnTo>
                      <a:pt x="4585" y="446"/>
                    </a:lnTo>
                    <a:lnTo>
                      <a:pt x="4597" y="440"/>
                    </a:lnTo>
                    <a:lnTo>
                      <a:pt x="4715" y="501"/>
                    </a:lnTo>
                    <a:lnTo>
                      <a:pt x="4727" y="470"/>
                    </a:lnTo>
                    <a:lnTo>
                      <a:pt x="4749" y="433"/>
                    </a:lnTo>
                    <a:lnTo>
                      <a:pt x="4768" y="393"/>
                    </a:lnTo>
                    <a:lnTo>
                      <a:pt x="4761" y="374"/>
                    </a:lnTo>
                    <a:lnTo>
                      <a:pt x="4747" y="370"/>
                    </a:lnTo>
                    <a:lnTo>
                      <a:pt x="4733" y="370"/>
                    </a:lnTo>
                    <a:lnTo>
                      <a:pt x="4711" y="370"/>
                    </a:lnTo>
                    <a:lnTo>
                      <a:pt x="4692" y="372"/>
                    </a:lnTo>
                    <a:lnTo>
                      <a:pt x="4674" y="374"/>
                    </a:lnTo>
                    <a:lnTo>
                      <a:pt x="4661" y="376"/>
                    </a:lnTo>
                    <a:lnTo>
                      <a:pt x="4649" y="378"/>
                    </a:lnTo>
                    <a:lnTo>
                      <a:pt x="4645" y="378"/>
                    </a:lnTo>
                    <a:lnTo>
                      <a:pt x="4633" y="378"/>
                    </a:lnTo>
                    <a:lnTo>
                      <a:pt x="4608" y="374"/>
                    </a:lnTo>
                    <a:lnTo>
                      <a:pt x="4576" y="364"/>
                    </a:lnTo>
                    <a:lnTo>
                      <a:pt x="4551" y="347"/>
                    </a:lnTo>
                    <a:lnTo>
                      <a:pt x="4535" y="337"/>
                    </a:lnTo>
                    <a:lnTo>
                      <a:pt x="4512" y="327"/>
                    </a:lnTo>
                    <a:lnTo>
                      <a:pt x="4487" y="317"/>
                    </a:lnTo>
                    <a:lnTo>
                      <a:pt x="4458" y="307"/>
                    </a:lnTo>
                    <a:lnTo>
                      <a:pt x="4433" y="303"/>
                    </a:lnTo>
                    <a:lnTo>
                      <a:pt x="4408" y="298"/>
                    </a:lnTo>
                    <a:lnTo>
                      <a:pt x="4385" y="298"/>
                    </a:lnTo>
                    <a:lnTo>
                      <a:pt x="4376" y="307"/>
                    </a:lnTo>
                    <a:lnTo>
                      <a:pt x="4364" y="317"/>
                    </a:lnTo>
                    <a:lnTo>
                      <a:pt x="4343" y="323"/>
                    </a:lnTo>
                    <a:lnTo>
                      <a:pt x="4314" y="327"/>
                    </a:lnTo>
                    <a:lnTo>
                      <a:pt x="4282" y="327"/>
                    </a:lnTo>
                    <a:lnTo>
                      <a:pt x="4241" y="327"/>
                    </a:lnTo>
                    <a:lnTo>
                      <a:pt x="4200" y="323"/>
                    </a:lnTo>
                    <a:lnTo>
                      <a:pt x="4159" y="317"/>
                    </a:lnTo>
                    <a:lnTo>
                      <a:pt x="4118" y="307"/>
                    </a:lnTo>
                    <a:lnTo>
                      <a:pt x="4074" y="294"/>
                    </a:lnTo>
                    <a:lnTo>
                      <a:pt x="4026" y="278"/>
                    </a:lnTo>
                    <a:lnTo>
                      <a:pt x="3976" y="260"/>
                    </a:lnTo>
                    <a:lnTo>
                      <a:pt x="3928" y="247"/>
                    </a:lnTo>
                    <a:lnTo>
                      <a:pt x="3878" y="229"/>
                    </a:lnTo>
                    <a:lnTo>
                      <a:pt x="3837" y="215"/>
                    </a:lnTo>
                    <a:lnTo>
                      <a:pt x="3796" y="210"/>
                    </a:lnTo>
                    <a:lnTo>
                      <a:pt x="3771" y="210"/>
                    </a:lnTo>
                    <a:lnTo>
                      <a:pt x="3755" y="210"/>
                    </a:lnTo>
                    <a:lnTo>
                      <a:pt x="3743" y="202"/>
                    </a:lnTo>
                    <a:lnTo>
                      <a:pt x="3732" y="194"/>
                    </a:lnTo>
                    <a:lnTo>
                      <a:pt x="3719" y="184"/>
                    </a:lnTo>
                    <a:lnTo>
                      <a:pt x="3710" y="176"/>
                    </a:lnTo>
                    <a:lnTo>
                      <a:pt x="3694" y="172"/>
                    </a:lnTo>
                    <a:lnTo>
                      <a:pt x="3675" y="170"/>
                    </a:lnTo>
                    <a:lnTo>
                      <a:pt x="3646" y="176"/>
                    </a:lnTo>
                    <a:lnTo>
                      <a:pt x="3616" y="188"/>
                    </a:lnTo>
                    <a:lnTo>
                      <a:pt x="3577" y="198"/>
                    </a:lnTo>
                    <a:lnTo>
                      <a:pt x="3543" y="212"/>
                    </a:lnTo>
                    <a:lnTo>
                      <a:pt x="3502" y="221"/>
                    </a:lnTo>
                    <a:lnTo>
                      <a:pt x="3461" y="229"/>
                    </a:lnTo>
                    <a:lnTo>
                      <a:pt x="3420" y="231"/>
                    </a:lnTo>
                    <a:lnTo>
                      <a:pt x="3372" y="229"/>
                    </a:lnTo>
                    <a:lnTo>
                      <a:pt x="3326" y="221"/>
                    </a:lnTo>
                    <a:lnTo>
                      <a:pt x="3274" y="210"/>
                    </a:lnTo>
                    <a:lnTo>
                      <a:pt x="3221" y="196"/>
                    </a:lnTo>
                    <a:lnTo>
                      <a:pt x="3167" y="188"/>
                    </a:lnTo>
                    <a:lnTo>
                      <a:pt x="3119" y="176"/>
                    </a:lnTo>
                    <a:lnTo>
                      <a:pt x="3069" y="170"/>
                    </a:lnTo>
                    <a:lnTo>
                      <a:pt x="3025" y="163"/>
                    </a:lnTo>
                    <a:lnTo>
                      <a:pt x="2991" y="163"/>
                    </a:lnTo>
                    <a:lnTo>
                      <a:pt x="2956" y="170"/>
                    </a:lnTo>
                    <a:lnTo>
                      <a:pt x="2927" y="176"/>
                    </a:lnTo>
                    <a:lnTo>
                      <a:pt x="2893" y="180"/>
                    </a:lnTo>
                    <a:lnTo>
                      <a:pt x="2858" y="188"/>
                    </a:lnTo>
                    <a:lnTo>
                      <a:pt x="2824" y="190"/>
                    </a:lnTo>
                    <a:lnTo>
                      <a:pt x="2788" y="194"/>
                    </a:lnTo>
                    <a:lnTo>
                      <a:pt x="2763" y="194"/>
                    </a:lnTo>
                    <a:lnTo>
                      <a:pt x="2751" y="196"/>
                    </a:lnTo>
                    <a:lnTo>
                      <a:pt x="2740" y="196"/>
                    </a:lnTo>
                    <a:lnTo>
                      <a:pt x="2772" y="174"/>
                    </a:lnTo>
                    <a:lnTo>
                      <a:pt x="2779" y="149"/>
                    </a:lnTo>
                    <a:lnTo>
                      <a:pt x="2776" y="131"/>
                    </a:lnTo>
                    <a:lnTo>
                      <a:pt x="2772" y="124"/>
                    </a:lnTo>
                    <a:lnTo>
                      <a:pt x="2854" y="104"/>
                    </a:lnTo>
                    <a:lnTo>
                      <a:pt x="2820" y="86"/>
                    </a:lnTo>
                    <a:lnTo>
                      <a:pt x="2785" y="71"/>
                    </a:lnTo>
                    <a:lnTo>
                      <a:pt x="2754" y="47"/>
                    </a:lnTo>
                    <a:lnTo>
                      <a:pt x="2726" y="32"/>
                    </a:lnTo>
                    <a:lnTo>
                      <a:pt x="2694" y="16"/>
                    </a:lnTo>
                    <a:lnTo>
                      <a:pt x="2669" y="6"/>
                    </a:lnTo>
                    <a:lnTo>
                      <a:pt x="2642" y="0"/>
                    </a:lnTo>
                    <a:lnTo>
                      <a:pt x="2624" y="4"/>
                    </a:lnTo>
                    <a:lnTo>
                      <a:pt x="2608" y="12"/>
                    </a:lnTo>
                    <a:lnTo>
                      <a:pt x="2589" y="22"/>
                    </a:lnTo>
                    <a:lnTo>
                      <a:pt x="2571" y="32"/>
                    </a:lnTo>
                    <a:lnTo>
                      <a:pt x="2558" y="43"/>
                    </a:lnTo>
                    <a:lnTo>
                      <a:pt x="2539" y="55"/>
                    </a:lnTo>
                    <a:lnTo>
                      <a:pt x="2523" y="61"/>
                    </a:lnTo>
                    <a:lnTo>
                      <a:pt x="2503" y="73"/>
                    </a:lnTo>
                    <a:lnTo>
                      <a:pt x="2491" y="77"/>
                    </a:lnTo>
                    <a:lnTo>
                      <a:pt x="2469" y="75"/>
                    </a:lnTo>
                    <a:lnTo>
                      <a:pt x="2446" y="61"/>
                    </a:lnTo>
                    <a:lnTo>
                      <a:pt x="2421" y="51"/>
                    </a:lnTo>
                    <a:lnTo>
                      <a:pt x="2384" y="57"/>
                    </a:lnTo>
                    <a:lnTo>
                      <a:pt x="2364" y="65"/>
                    </a:lnTo>
                    <a:lnTo>
                      <a:pt x="2336" y="79"/>
                    </a:lnTo>
                    <a:lnTo>
                      <a:pt x="2311" y="90"/>
                    </a:lnTo>
                    <a:lnTo>
                      <a:pt x="2286" y="102"/>
                    </a:lnTo>
                    <a:lnTo>
                      <a:pt x="2258" y="112"/>
                    </a:lnTo>
                    <a:lnTo>
                      <a:pt x="2233" y="120"/>
                    </a:lnTo>
                    <a:lnTo>
                      <a:pt x="2204" y="125"/>
                    </a:lnTo>
                    <a:lnTo>
                      <a:pt x="2176" y="129"/>
                    </a:lnTo>
                    <a:lnTo>
                      <a:pt x="2151" y="133"/>
                    </a:lnTo>
                    <a:lnTo>
                      <a:pt x="2128" y="145"/>
                    </a:lnTo>
                    <a:lnTo>
                      <a:pt x="2110" y="161"/>
                    </a:lnTo>
                    <a:lnTo>
                      <a:pt x="2090" y="176"/>
                    </a:lnTo>
                    <a:lnTo>
                      <a:pt x="2074" y="196"/>
                    </a:lnTo>
                    <a:lnTo>
                      <a:pt x="2058" y="213"/>
                    </a:lnTo>
                    <a:lnTo>
                      <a:pt x="2042" y="229"/>
                    </a:lnTo>
                    <a:lnTo>
                      <a:pt x="2021" y="241"/>
                    </a:lnTo>
                    <a:lnTo>
                      <a:pt x="2012" y="245"/>
                    </a:lnTo>
                    <a:lnTo>
                      <a:pt x="1992" y="247"/>
                    </a:lnTo>
                    <a:lnTo>
                      <a:pt x="1973" y="245"/>
                    </a:lnTo>
                    <a:lnTo>
                      <a:pt x="1955" y="241"/>
                    </a:lnTo>
                    <a:lnTo>
                      <a:pt x="1935" y="239"/>
                    </a:lnTo>
                    <a:lnTo>
                      <a:pt x="1914" y="235"/>
                    </a:lnTo>
                    <a:lnTo>
                      <a:pt x="1891" y="231"/>
                    </a:lnTo>
                    <a:lnTo>
                      <a:pt x="1869" y="229"/>
                    </a:lnTo>
                    <a:lnTo>
                      <a:pt x="1844" y="227"/>
                    </a:lnTo>
                    <a:lnTo>
                      <a:pt x="1816" y="229"/>
                    </a:lnTo>
                    <a:lnTo>
                      <a:pt x="1780" y="231"/>
                    </a:lnTo>
                    <a:lnTo>
                      <a:pt x="1750" y="237"/>
                    </a:lnTo>
                    <a:lnTo>
                      <a:pt x="1722" y="247"/>
                    </a:lnTo>
                    <a:lnTo>
                      <a:pt x="1695" y="257"/>
                    </a:lnTo>
                    <a:lnTo>
                      <a:pt x="1677" y="268"/>
                    </a:lnTo>
                    <a:lnTo>
                      <a:pt x="1666" y="280"/>
                    </a:lnTo>
                    <a:lnTo>
                      <a:pt x="1661" y="294"/>
                    </a:lnTo>
                    <a:lnTo>
                      <a:pt x="1641" y="307"/>
                    </a:lnTo>
                    <a:lnTo>
                      <a:pt x="1617" y="317"/>
                    </a:lnTo>
                    <a:lnTo>
                      <a:pt x="1592" y="323"/>
                    </a:lnTo>
                    <a:lnTo>
                      <a:pt x="1563" y="329"/>
                    </a:lnTo>
                    <a:lnTo>
                      <a:pt x="1535" y="331"/>
                    </a:lnTo>
                    <a:lnTo>
                      <a:pt x="1510" y="335"/>
                    </a:lnTo>
                    <a:lnTo>
                      <a:pt x="1487" y="335"/>
                    </a:lnTo>
                    <a:lnTo>
                      <a:pt x="1462" y="335"/>
                    </a:lnTo>
                    <a:lnTo>
                      <a:pt x="1433" y="331"/>
                    </a:lnTo>
                    <a:lnTo>
                      <a:pt x="1396" y="329"/>
                    </a:lnTo>
                    <a:lnTo>
                      <a:pt x="1360" y="327"/>
                    </a:lnTo>
                    <a:lnTo>
                      <a:pt x="1323" y="327"/>
                    </a:lnTo>
                    <a:lnTo>
                      <a:pt x="1294" y="329"/>
                    </a:lnTo>
                    <a:lnTo>
                      <a:pt x="1269" y="335"/>
                    </a:lnTo>
                    <a:lnTo>
                      <a:pt x="1253" y="343"/>
                    </a:lnTo>
                    <a:lnTo>
                      <a:pt x="1232" y="364"/>
                    </a:lnTo>
                    <a:lnTo>
                      <a:pt x="1205" y="388"/>
                    </a:lnTo>
                    <a:lnTo>
                      <a:pt x="1180" y="407"/>
                    </a:lnTo>
                    <a:lnTo>
                      <a:pt x="1171" y="413"/>
                    </a:lnTo>
                    <a:lnTo>
                      <a:pt x="1065" y="407"/>
                    </a:lnTo>
                    <a:lnTo>
                      <a:pt x="1057" y="409"/>
                    </a:lnTo>
                    <a:lnTo>
                      <a:pt x="1041" y="411"/>
                    </a:lnTo>
                    <a:lnTo>
                      <a:pt x="1025" y="417"/>
                    </a:lnTo>
                    <a:lnTo>
                      <a:pt x="1004" y="421"/>
                    </a:lnTo>
                    <a:lnTo>
                      <a:pt x="984" y="423"/>
                    </a:lnTo>
                    <a:lnTo>
                      <a:pt x="968" y="425"/>
                    </a:lnTo>
                    <a:lnTo>
                      <a:pt x="967" y="423"/>
                    </a:lnTo>
                    <a:lnTo>
                      <a:pt x="979" y="413"/>
                    </a:lnTo>
                    <a:lnTo>
                      <a:pt x="995" y="390"/>
                    </a:lnTo>
                    <a:lnTo>
                      <a:pt x="992" y="358"/>
                    </a:lnTo>
                    <a:lnTo>
                      <a:pt x="967" y="335"/>
                    </a:lnTo>
                    <a:lnTo>
                      <a:pt x="938" y="327"/>
                    </a:lnTo>
                    <a:lnTo>
                      <a:pt x="919" y="329"/>
                    </a:lnTo>
                    <a:lnTo>
                      <a:pt x="894" y="331"/>
                    </a:lnTo>
                    <a:lnTo>
                      <a:pt x="869" y="335"/>
                    </a:lnTo>
                    <a:lnTo>
                      <a:pt x="840" y="335"/>
                    </a:lnTo>
                    <a:lnTo>
                      <a:pt x="812" y="331"/>
                    </a:lnTo>
                    <a:lnTo>
                      <a:pt x="789" y="329"/>
                    </a:lnTo>
                    <a:lnTo>
                      <a:pt x="774" y="323"/>
                    </a:lnTo>
                    <a:lnTo>
                      <a:pt x="767" y="313"/>
                    </a:lnTo>
                    <a:lnTo>
                      <a:pt x="758" y="288"/>
                    </a:lnTo>
                    <a:lnTo>
                      <a:pt x="742" y="249"/>
                    </a:lnTo>
                    <a:lnTo>
                      <a:pt x="710" y="215"/>
                    </a:lnTo>
                    <a:lnTo>
                      <a:pt x="678" y="196"/>
                    </a:lnTo>
                    <a:lnTo>
                      <a:pt x="657" y="194"/>
                    </a:lnTo>
                    <a:lnTo>
                      <a:pt x="632" y="198"/>
                    </a:lnTo>
                    <a:lnTo>
                      <a:pt x="603" y="210"/>
                    </a:lnTo>
                    <a:lnTo>
                      <a:pt x="568" y="221"/>
                    </a:lnTo>
                    <a:lnTo>
                      <a:pt x="536" y="237"/>
                    </a:lnTo>
                    <a:lnTo>
                      <a:pt x="502" y="255"/>
                    </a:lnTo>
                    <a:lnTo>
                      <a:pt x="466" y="272"/>
                    </a:lnTo>
                    <a:lnTo>
                      <a:pt x="440" y="288"/>
                    </a:lnTo>
                    <a:lnTo>
                      <a:pt x="408" y="305"/>
                    </a:lnTo>
                    <a:lnTo>
                      <a:pt x="372" y="325"/>
                    </a:lnTo>
                    <a:lnTo>
                      <a:pt x="338" y="347"/>
                    </a:lnTo>
                    <a:lnTo>
                      <a:pt x="299" y="370"/>
                    </a:lnTo>
                    <a:lnTo>
                      <a:pt x="265" y="391"/>
                    </a:lnTo>
                    <a:lnTo>
                      <a:pt x="229" y="409"/>
                    </a:lnTo>
                    <a:lnTo>
                      <a:pt x="203" y="427"/>
                    </a:lnTo>
                    <a:lnTo>
                      <a:pt x="180" y="440"/>
                    </a:lnTo>
                    <a:lnTo>
                      <a:pt x="151" y="462"/>
                    </a:lnTo>
                    <a:lnTo>
                      <a:pt x="132" y="485"/>
                    </a:lnTo>
                    <a:lnTo>
                      <a:pt x="130" y="511"/>
                    </a:lnTo>
                    <a:lnTo>
                      <a:pt x="146" y="540"/>
                    </a:lnTo>
                    <a:lnTo>
                      <a:pt x="167" y="571"/>
                    </a:lnTo>
                    <a:lnTo>
                      <a:pt x="189" y="607"/>
                    </a:lnTo>
                    <a:lnTo>
                      <a:pt x="208" y="636"/>
                    </a:lnTo>
                    <a:lnTo>
                      <a:pt x="240" y="644"/>
                    </a:lnTo>
                    <a:lnTo>
                      <a:pt x="256" y="644"/>
                    </a:lnTo>
                    <a:lnTo>
                      <a:pt x="278" y="642"/>
                    </a:lnTo>
                    <a:lnTo>
                      <a:pt x="299" y="640"/>
                    </a:lnTo>
                    <a:lnTo>
                      <a:pt x="322" y="636"/>
                    </a:lnTo>
                    <a:lnTo>
                      <a:pt x="343" y="626"/>
                    </a:lnTo>
                    <a:lnTo>
                      <a:pt x="367" y="622"/>
                    </a:lnTo>
                    <a:lnTo>
                      <a:pt x="383" y="616"/>
                    </a:lnTo>
                    <a:lnTo>
                      <a:pt x="392" y="605"/>
                    </a:lnTo>
                    <a:lnTo>
                      <a:pt x="411" y="585"/>
                    </a:lnTo>
                    <a:lnTo>
                      <a:pt x="436" y="566"/>
                    </a:lnTo>
                    <a:lnTo>
                      <a:pt x="449" y="544"/>
                    </a:lnTo>
                    <a:lnTo>
                      <a:pt x="449" y="521"/>
                    </a:lnTo>
                    <a:lnTo>
                      <a:pt x="436" y="491"/>
                    </a:lnTo>
                    <a:lnTo>
                      <a:pt x="429" y="468"/>
                    </a:lnTo>
                    <a:lnTo>
                      <a:pt x="432" y="446"/>
                    </a:lnTo>
                    <a:lnTo>
                      <a:pt x="449" y="427"/>
                    </a:lnTo>
                    <a:lnTo>
                      <a:pt x="466" y="417"/>
                    </a:lnTo>
                    <a:lnTo>
                      <a:pt x="486" y="407"/>
                    </a:lnTo>
                    <a:lnTo>
                      <a:pt x="509" y="395"/>
                    </a:lnTo>
                    <a:lnTo>
                      <a:pt x="527" y="388"/>
                    </a:lnTo>
                    <a:lnTo>
                      <a:pt x="543" y="378"/>
                    </a:lnTo>
                    <a:lnTo>
                      <a:pt x="559" y="372"/>
                    </a:lnTo>
                    <a:lnTo>
                      <a:pt x="568" y="370"/>
                    </a:lnTo>
                    <a:lnTo>
                      <a:pt x="575" y="368"/>
                    </a:lnTo>
                    <a:lnTo>
                      <a:pt x="578" y="368"/>
                    </a:lnTo>
                    <a:lnTo>
                      <a:pt x="587" y="370"/>
                    </a:lnTo>
                    <a:lnTo>
                      <a:pt x="600" y="378"/>
                    </a:lnTo>
                    <a:lnTo>
                      <a:pt x="603" y="393"/>
                    </a:lnTo>
                    <a:lnTo>
                      <a:pt x="600" y="407"/>
                    </a:lnTo>
                    <a:lnTo>
                      <a:pt x="584" y="411"/>
                    </a:lnTo>
                    <a:lnTo>
                      <a:pt x="562" y="421"/>
                    </a:lnTo>
                    <a:lnTo>
                      <a:pt x="536" y="433"/>
                    </a:lnTo>
                    <a:lnTo>
                      <a:pt x="514" y="456"/>
                    </a:lnTo>
                    <a:lnTo>
                      <a:pt x="514" y="487"/>
                    </a:lnTo>
                    <a:lnTo>
                      <a:pt x="534" y="511"/>
                    </a:lnTo>
                    <a:lnTo>
                      <a:pt x="575" y="521"/>
                    </a:lnTo>
                    <a:lnTo>
                      <a:pt x="603" y="515"/>
                    </a:lnTo>
                    <a:lnTo>
                      <a:pt x="632" y="507"/>
                    </a:lnTo>
                    <a:lnTo>
                      <a:pt x="660" y="501"/>
                    </a:lnTo>
                    <a:lnTo>
                      <a:pt x="691" y="491"/>
                    </a:lnTo>
                    <a:lnTo>
                      <a:pt x="719" y="483"/>
                    </a:lnTo>
                    <a:lnTo>
                      <a:pt x="746" y="476"/>
                    </a:lnTo>
                    <a:lnTo>
                      <a:pt x="764" y="472"/>
                    </a:lnTo>
                    <a:lnTo>
                      <a:pt x="776" y="472"/>
                    </a:lnTo>
                    <a:lnTo>
                      <a:pt x="799" y="485"/>
                    </a:lnTo>
                    <a:lnTo>
                      <a:pt x="821" y="507"/>
                    </a:lnTo>
                    <a:lnTo>
                      <a:pt x="840" y="528"/>
                    </a:lnTo>
                    <a:lnTo>
                      <a:pt x="853" y="544"/>
                    </a:lnTo>
                    <a:lnTo>
                      <a:pt x="830" y="546"/>
                    </a:lnTo>
                    <a:lnTo>
                      <a:pt x="812" y="550"/>
                    </a:lnTo>
                    <a:lnTo>
                      <a:pt x="792" y="558"/>
                    </a:lnTo>
                    <a:lnTo>
                      <a:pt x="774" y="566"/>
                    </a:lnTo>
                    <a:lnTo>
                      <a:pt x="758" y="571"/>
                    </a:lnTo>
                    <a:lnTo>
                      <a:pt x="748" y="577"/>
                    </a:lnTo>
                    <a:lnTo>
                      <a:pt x="742" y="583"/>
                    </a:lnTo>
                    <a:lnTo>
                      <a:pt x="735" y="585"/>
                    </a:lnTo>
                    <a:lnTo>
                      <a:pt x="730" y="585"/>
                    </a:lnTo>
                    <a:lnTo>
                      <a:pt x="710" y="583"/>
                    </a:lnTo>
                    <a:lnTo>
                      <a:pt x="682" y="579"/>
                    </a:lnTo>
                    <a:lnTo>
                      <a:pt x="653" y="577"/>
                    </a:lnTo>
                    <a:lnTo>
                      <a:pt x="621" y="577"/>
                    </a:lnTo>
                    <a:lnTo>
                      <a:pt x="591" y="579"/>
                    </a:lnTo>
                    <a:lnTo>
                      <a:pt x="575" y="585"/>
                    </a:lnTo>
                    <a:lnTo>
                      <a:pt x="564" y="591"/>
                    </a:lnTo>
                    <a:lnTo>
                      <a:pt x="559" y="620"/>
                    </a:lnTo>
                    <a:lnTo>
                      <a:pt x="543" y="652"/>
                    </a:lnTo>
                    <a:lnTo>
                      <a:pt x="511" y="681"/>
                    </a:lnTo>
                    <a:lnTo>
                      <a:pt x="466" y="685"/>
                    </a:lnTo>
                    <a:lnTo>
                      <a:pt x="440" y="681"/>
                    </a:lnTo>
                    <a:lnTo>
                      <a:pt x="397" y="677"/>
                    </a:lnTo>
                    <a:lnTo>
                      <a:pt x="356" y="681"/>
                    </a:lnTo>
                    <a:lnTo>
                      <a:pt x="310" y="683"/>
                    </a:lnTo>
                    <a:lnTo>
                      <a:pt x="265" y="687"/>
                    </a:lnTo>
                    <a:lnTo>
                      <a:pt x="221" y="699"/>
                    </a:lnTo>
                    <a:lnTo>
                      <a:pt x="189" y="712"/>
                    </a:lnTo>
                    <a:lnTo>
                      <a:pt x="160" y="732"/>
                    </a:lnTo>
                    <a:lnTo>
                      <a:pt x="146" y="747"/>
                    </a:lnTo>
                    <a:lnTo>
                      <a:pt x="126" y="763"/>
                    </a:lnTo>
                    <a:lnTo>
                      <a:pt x="110" y="775"/>
                    </a:lnTo>
                    <a:lnTo>
                      <a:pt x="94" y="787"/>
                    </a:lnTo>
                    <a:lnTo>
                      <a:pt x="78" y="798"/>
                    </a:lnTo>
                    <a:lnTo>
                      <a:pt x="62" y="806"/>
                    </a:lnTo>
                    <a:lnTo>
                      <a:pt x="50" y="818"/>
                    </a:lnTo>
                    <a:lnTo>
                      <a:pt x="37" y="832"/>
                    </a:lnTo>
                    <a:lnTo>
                      <a:pt x="28" y="841"/>
                    </a:lnTo>
                    <a:lnTo>
                      <a:pt x="16" y="853"/>
                    </a:lnTo>
                    <a:lnTo>
                      <a:pt x="7" y="865"/>
                    </a:lnTo>
                    <a:lnTo>
                      <a:pt x="0" y="877"/>
                    </a:lnTo>
                    <a:lnTo>
                      <a:pt x="3524" y="877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5" name="Freeform 17"/>
              <p:cNvSpPr/>
              <p:nvPr/>
            </p:nvSpPr>
            <p:spPr bwMode="auto">
              <a:xfrm>
                <a:off x="2711" y="2384"/>
                <a:ext cx="1882" cy="437"/>
              </a:xfrm>
              <a:custGeom>
                <a:avLst/>
                <a:gdLst>
                  <a:gd name="T0" fmla="*/ 203 w 3764"/>
                  <a:gd name="T1" fmla="*/ 43 h 874"/>
                  <a:gd name="T2" fmla="*/ 86 w 3764"/>
                  <a:gd name="T3" fmla="*/ 41 h 874"/>
                  <a:gd name="T4" fmla="*/ 25 w 3764"/>
                  <a:gd name="T5" fmla="*/ 52 h 874"/>
                  <a:gd name="T6" fmla="*/ 38 w 3764"/>
                  <a:gd name="T7" fmla="*/ 178 h 874"/>
                  <a:gd name="T8" fmla="*/ 114 w 3764"/>
                  <a:gd name="T9" fmla="*/ 211 h 874"/>
                  <a:gd name="T10" fmla="*/ 205 w 3764"/>
                  <a:gd name="T11" fmla="*/ 174 h 874"/>
                  <a:gd name="T12" fmla="*/ 326 w 3764"/>
                  <a:gd name="T13" fmla="*/ 74 h 874"/>
                  <a:gd name="T14" fmla="*/ 440 w 3764"/>
                  <a:gd name="T15" fmla="*/ 43 h 874"/>
                  <a:gd name="T16" fmla="*/ 536 w 3764"/>
                  <a:gd name="T17" fmla="*/ 72 h 874"/>
                  <a:gd name="T18" fmla="*/ 625 w 3764"/>
                  <a:gd name="T19" fmla="*/ 148 h 874"/>
                  <a:gd name="T20" fmla="*/ 748 w 3764"/>
                  <a:gd name="T21" fmla="*/ 115 h 874"/>
                  <a:gd name="T22" fmla="*/ 844 w 3764"/>
                  <a:gd name="T23" fmla="*/ 137 h 874"/>
                  <a:gd name="T24" fmla="*/ 944 w 3764"/>
                  <a:gd name="T25" fmla="*/ 33 h 874"/>
                  <a:gd name="T26" fmla="*/ 1036 w 3764"/>
                  <a:gd name="T27" fmla="*/ 58 h 874"/>
                  <a:gd name="T28" fmla="*/ 1118 w 3764"/>
                  <a:gd name="T29" fmla="*/ 72 h 874"/>
                  <a:gd name="T30" fmla="*/ 1229 w 3764"/>
                  <a:gd name="T31" fmla="*/ 95 h 874"/>
                  <a:gd name="T32" fmla="*/ 1275 w 3764"/>
                  <a:gd name="T33" fmla="*/ 158 h 874"/>
                  <a:gd name="T34" fmla="*/ 1159 w 3764"/>
                  <a:gd name="T35" fmla="*/ 162 h 874"/>
                  <a:gd name="T36" fmla="*/ 1058 w 3764"/>
                  <a:gd name="T37" fmla="*/ 152 h 874"/>
                  <a:gd name="T38" fmla="*/ 947 w 3764"/>
                  <a:gd name="T39" fmla="*/ 170 h 874"/>
                  <a:gd name="T40" fmla="*/ 894 w 3764"/>
                  <a:gd name="T41" fmla="*/ 244 h 874"/>
                  <a:gd name="T42" fmla="*/ 1024 w 3764"/>
                  <a:gd name="T43" fmla="*/ 275 h 874"/>
                  <a:gd name="T44" fmla="*/ 1004 w 3764"/>
                  <a:gd name="T45" fmla="*/ 367 h 874"/>
                  <a:gd name="T46" fmla="*/ 1083 w 3764"/>
                  <a:gd name="T47" fmla="*/ 442 h 874"/>
                  <a:gd name="T48" fmla="*/ 1165 w 3764"/>
                  <a:gd name="T49" fmla="*/ 526 h 874"/>
                  <a:gd name="T50" fmla="*/ 1254 w 3764"/>
                  <a:gd name="T51" fmla="*/ 647 h 874"/>
                  <a:gd name="T52" fmla="*/ 1368 w 3764"/>
                  <a:gd name="T53" fmla="*/ 708 h 874"/>
                  <a:gd name="T54" fmla="*/ 1441 w 3764"/>
                  <a:gd name="T55" fmla="*/ 706 h 874"/>
                  <a:gd name="T56" fmla="*/ 1499 w 3764"/>
                  <a:gd name="T57" fmla="*/ 665 h 874"/>
                  <a:gd name="T58" fmla="*/ 1583 w 3764"/>
                  <a:gd name="T59" fmla="*/ 586 h 874"/>
                  <a:gd name="T60" fmla="*/ 1690 w 3764"/>
                  <a:gd name="T61" fmla="*/ 538 h 874"/>
                  <a:gd name="T62" fmla="*/ 1539 w 3764"/>
                  <a:gd name="T63" fmla="*/ 502 h 874"/>
                  <a:gd name="T64" fmla="*/ 1405 w 3764"/>
                  <a:gd name="T65" fmla="*/ 434 h 874"/>
                  <a:gd name="T66" fmla="*/ 1498 w 3764"/>
                  <a:gd name="T67" fmla="*/ 383 h 874"/>
                  <a:gd name="T68" fmla="*/ 1564 w 3764"/>
                  <a:gd name="T69" fmla="*/ 436 h 874"/>
                  <a:gd name="T70" fmla="*/ 1653 w 3764"/>
                  <a:gd name="T71" fmla="*/ 467 h 874"/>
                  <a:gd name="T72" fmla="*/ 1822 w 3764"/>
                  <a:gd name="T73" fmla="*/ 489 h 874"/>
                  <a:gd name="T74" fmla="*/ 1952 w 3764"/>
                  <a:gd name="T75" fmla="*/ 543 h 874"/>
                  <a:gd name="T76" fmla="*/ 2043 w 3764"/>
                  <a:gd name="T77" fmla="*/ 588 h 874"/>
                  <a:gd name="T78" fmla="*/ 2094 w 3764"/>
                  <a:gd name="T79" fmla="*/ 714 h 874"/>
                  <a:gd name="T80" fmla="*/ 2213 w 3764"/>
                  <a:gd name="T81" fmla="*/ 819 h 874"/>
                  <a:gd name="T82" fmla="*/ 2265 w 3764"/>
                  <a:gd name="T83" fmla="*/ 684 h 874"/>
                  <a:gd name="T84" fmla="*/ 2404 w 3764"/>
                  <a:gd name="T85" fmla="*/ 586 h 874"/>
                  <a:gd name="T86" fmla="*/ 2489 w 3764"/>
                  <a:gd name="T87" fmla="*/ 557 h 874"/>
                  <a:gd name="T88" fmla="*/ 2577 w 3764"/>
                  <a:gd name="T89" fmla="*/ 579 h 874"/>
                  <a:gd name="T90" fmla="*/ 2669 w 3764"/>
                  <a:gd name="T91" fmla="*/ 723 h 874"/>
                  <a:gd name="T92" fmla="*/ 2712 w 3764"/>
                  <a:gd name="T93" fmla="*/ 852 h 874"/>
                  <a:gd name="T94" fmla="*/ 2826 w 3764"/>
                  <a:gd name="T95" fmla="*/ 874 h 874"/>
                  <a:gd name="T96" fmla="*/ 2817 w 3764"/>
                  <a:gd name="T97" fmla="*/ 776 h 874"/>
                  <a:gd name="T98" fmla="*/ 2920 w 3764"/>
                  <a:gd name="T99" fmla="*/ 753 h 874"/>
                  <a:gd name="T100" fmla="*/ 2997 w 3764"/>
                  <a:gd name="T101" fmla="*/ 682 h 874"/>
                  <a:gd name="T102" fmla="*/ 2924 w 3764"/>
                  <a:gd name="T103" fmla="*/ 616 h 874"/>
                  <a:gd name="T104" fmla="*/ 3004 w 3764"/>
                  <a:gd name="T105" fmla="*/ 565 h 874"/>
                  <a:gd name="T106" fmla="*/ 3136 w 3764"/>
                  <a:gd name="T107" fmla="*/ 526 h 874"/>
                  <a:gd name="T108" fmla="*/ 3237 w 3764"/>
                  <a:gd name="T109" fmla="*/ 473 h 874"/>
                  <a:gd name="T110" fmla="*/ 3312 w 3764"/>
                  <a:gd name="T111" fmla="*/ 369 h 874"/>
                  <a:gd name="T112" fmla="*/ 3325 w 3764"/>
                  <a:gd name="T113" fmla="*/ 248 h 874"/>
                  <a:gd name="T114" fmla="*/ 3405 w 3764"/>
                  <a:gd name="T115" fmla="*/ 189 h 874"/>
                  <a:gd name="T116" fmla="*/ 3454 w 3764"/>
                  <a:gd name="T117" fmla="*/ 277 h 874"/>
                  <a:gd name="T118" fmla="*/ 3540 w 3764"/>
                  <a:gd name="T119" fmla="*/ 226 h 874"/>
                  <a:gd name="T120" fmla="*/ 3659 w 3764"/>
                  <a:gd name="T121" fmla="*/ 95 h 874"/>
                  <a:gd name="T122" fmla="*/ 3757 w 3764"/>
                  <a:gd name="T123" fmla="*/ 7 h 87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764" h="874">
                    <a:moveTo>
                      <a:pt x="241" y="0"/>
                    </a:moveTo>
                    <a:lnTo>
                      <a:pt x="228" y="15"/>
                    </a:lnTo>
                    <a:lnTo>
                      <a:pt x="217" y="27"/>
                    </a:lnTo>
                    <a:lnTo>
                      <a:pt x="209" y="39"/>
                    </a:lnTo>
                    <a:lnTo>
                      <a:pt x="203" y="43"/>
                    </a:lnTo>
                    <a:lnTo>
                      <a:pt x="184" y="52"/>
                    </a:lnTo>
                    <a:lnTo>
                      <a:pt x="160" y="52"/>
                    </a:lnTo>
                    <a:lnTo>
                      <a:pt x="136" y="52"/>
                    </a:lnTo>
                    <a:lnTo>
                      <a:pt x="111" y="45"/>
                    </a:lnTo>
                    <a:lnTo>
                      <a:pt x="86" y="41"/>
                    </a:lnTo>
                    <a:lnTo>
                      <a:pt x="63" y="37"/>
                    </a:lnTo>
                    <a:lnTo>
                      <a:pt x="50" y="33"/>
                    </a:lnTo>
                    <a:lnTo>
                      <a:pt x="48" y="31"/>
                    </a:lnTo>
                    <a:lnTo>
                      <a:pt x="38" y="37"/>
                    </a:lnTo>
                    <a:lnTo>
                      <a:pt x="25" y="52"/>
                    </a:lnTo>
                    <a:lnTo>
                      <a:pt x="7" y="72"/>
                    </a:lnTo>
                    <a:lnTo>
                      <a:pt x="0" y="92"/>
                    </a:lnTo>
                    <a:lnTo>
                      <a:pt x="7" y="115"/>
                    </a:lnTo>
                    <a:lnTo>
                      <a:pt x="20" y="148"/>
                    </a:lnTo>
                    <a:lnTo>
                      <a:pt x="38" y="178"/>
                    </a:lnTo>
                    <a:lnTo>
                      <a:pt x="57" y="195"/>
                    </a:lnTo>
                    <a:lnTo>
                      <a:pt x="66" y="201"/>
                    </a:lnTo>
                    <a:lnTo>
                      <a:pt x="79" y="207"/>
                    </a:lnTo>
                    <a:lnTo>
                      <a:pt x="98" y="209"/>
                    </a:lnTo>
                    <a:lnTo>
                      <a:pt x="114" y="211"/>
                    </a:lnTo>
                    <a:lnTo>
                      <a:pt x="136" y="209"/>
                    </a:lnTo>
                    <a:lnTo>
                      <a:pt x="155" y="207"/>
                    </a:lnTo>
                    <a:lnTo>
                      <a:pt x="175" y="197"/>
                    </a:lnTo>
                    <a:lnTo>
                      <a:pt x="193" y="189"/>
                    </a:lnTo>
                    <a:lnTo>
                      <a:pt x="205" y="174"/>
                    </a:lnTo>
                    <a:lnTo>
                      <a:pt x="228" y="156"/>
                    </a:lnTo>
                    <a:lnTo>
                      <a:pt x="249" y="135"/>
                    </a:lnTo>
                    <a:lnTo>
                      <a:pt x="274" y="111"/>
                    </a:lnTo>
                    <a:lnTo>
                      <a:pt x="299" y="92"/>
                    </a:lnTo>
                    <a:lnTo>
                      <a:pt x="326" y="74"/>
                    </a:lnTo>
                    <a:lnTo>
                      <a:pt x="351" y="58"/>
                    </a:lnTo>
                    <a:lnTo>
                      <a:pt x="372" y="52"/>
                    </a:lnTo>
                    <a:lnTo>
                      <a:pt x="395" y="45"/>
                    </a:lnTo>
                    <a:lnTo>
                      <a:pt x="417" y="45"/>
                    </a:lnTo>
                    <a:lnTo>
                      <a:pt x="440" y="43"/>
                    </a:lnTo>
                    <a:lnTo>
                      <a:pt x="461" y="45"/>
                    </a:lnTo>
                    <a:lnTo>
                      <a:pt x="483" y="47"/>
                    </a:lnTo>
                    <a:lnTo>
                      <a:pt x="506" y="54"/>
                    </a:lnTo>
                    <a:lnTo>
                      <a:pt x="522" y="60"/>
                    </a:lnTo>
                    <a:lnTo>
                      <a:pt x="536" y="72"/>
                    </a:lnTo>
                    <a:lnTo>
                      <a:pt x="552" y="82"/>
                    </a:lnTo>
                    <a:lnTo>
                      <a:pt x="568" y="97"/>
                    </a:lnTo>
                    <a:lnTo>
                      <a:pt x="588" y="115"/>
                    </a:lnTo>
                    <a:lnTo>
                      <a:pt x="607" y="135"/>
                    </a:lnTo>
                    <a:lnTo>
                      <a:pt x="625" y="148"/>
                    </a:lnTo>
                    <a:lnTo>
                      <a:pt x="638" y="162"/>
                    </a:lnTo>
                    <a:lnTo>
                      <a:pt x="648" y="174"/>
                    </a:lnTo>
                    <a:lnTo>
                      <a:pt x="650" y="176"/>
                    </a:lnTo>
                    <a:lnTo>
                      <a:pt x="673" y="131"/>
                    </a:lnTo>
                    <a:lnTo>
                      <a:pt x="748" y="115"/>
                    </a:lnTo>
                    <a:lnTo>
                      <a:pt x="777" y="195"/>
                    </a:lnTo>
                    <a:lnTo>
                      <a:pt x="780" y="191"/>
                    </a:lnTo>
                    <a:lnTo>
                      <a:pt x="796" y="178"/>
                    </a:lnTo>
                    <a:lnTo>
                      <a:pt x="817" y="158"/>
                    </a:lnTo>
                    <a:lnTo>
                      <a:pt x="844" y="137"/>
                    </a:lnTo>
                    <a:lnTo>
                      <a:pt x="874" y="105"/>
                    </a:lnTo>
                    <a:lnTo>
                      <a:pt x="903" y="72"/>
                    </a:lnTo>
                    <a:lnTo>
                      <a:pt x="926" y="43"/>
                    </a:lnTo>
                    <a:lnTo>
                      <a:pt x="939" y="31"/>
                    </a:lnTo>
                    <a:lnTo>
                      <a:pt x="944" y="33"/>
                    </a:lnTo>
                    <a:lnTo>
                      <a:pt x="963" y="37"/>
                    </a:lnTo>
                    <a:lnTo>
                      <a:pt x="985" y="43"/>
                    </a:lnTo>
                    <a:lnTo>
                      <a:pt x="1008" y="52"/>
                    </a:lnTo>
                    <a:lnTo>
                      <a:pt x="1020" y="56"/>
                    </a:lnTo>
                    <a:lnTo>
                      <a:pt x="1036" y="58"/>
                    </a:lnTo>
                    <a:lnTo>
                      <a:pt x="1058" y="62"/>
                    </a:lnTo>
                    <a:lnTo>
                      <a:pt x="1077" y="64"/>
                    </a:lnTo>
                    <a:lnTo>
                      <a:pt x="1093" y="70"/>
                    </a:lnTo>
                    <a:lnTo>
                      <a:pt x="1108" y="70"/>
                    </a:lnTo>
                    <a:lnTo>
                      <a:pt x="1118" y="72"/>
                    </a:lnTo>
                    <a:lnTo>
                      <a:pt x="1124" y="72"/>
                    </a:lnTo>
                    <a:lnTo>
                      <a:pt x="1136" y="74"/>
                    </a:lnTo>
                    <a:lnTo>
                      <a:pt x="1165" y="78"/>
                    </a:lnTo>
                    <a:lnTo>
                      <a:pt x="1204" y="86"/>
                    </a:lnTo>
                    <a:lnTo>
                      <a:pt x="1229" y="95"/>
                    </a:lnTo>
                    <a:lnTo>
                      <a:pt x="1248" y="111"/>
                    </a:lnTo>
                    <a:lnTo>
                      <a:pt x="1273" y="131"/>
                    </a:lnTo>
                    <a:lnTo>
                      <a:pt x="1295" y="148"/>
                    </a:lnTo>
                    <a:lnTo>
                      <a:pt x="1304" y="156"/>
                    </a:lnTo>
                    <a:lnTo>
                      <a:pt x="1275" y="158"/>
                    </a:lnTo>
                    <a:lnTo>
                      <a:pt x="1250" y="160"/>
                    </a:lnTo>
                    <a:lnTo>
                      <a:pt x="1225" y="162"/>
                    </a:lnTo>
                    <a:lnTo>
                      <a:pt x="1204" y="162"/>
                    </a:lnTo>
                    <a:lnTo>
                      <a:pt x="1181" y="162"/>
                    </a:lnTo>
                    <a:lnTo>
                      <a:pt x="1159" y="162"/>
                    </a:lnTo>
                    <a:lnTo>
                      <a:pt x="1140" y="160"/>
                    </a:lnTo>
                    <a:lnTo>
                      <a:pt x="1124" y="156"/>
                    </a:lnTo>
                    <a:lnTo>
                      <a:pt x="1102" y="152"/>
                    </a:lnTo>
                    <a:lnTo>
                      <a:pt x="1081" y="152"/>
                    </a:lnTo>
                    <a:lnTo>
                      <a:pt x="1058" y="152"/>
                    </a:lnTo>
                    <a:lnTo>
                      <a:pt x="1036" y="152"/>
                    </a:lnTo>
                    <a:lnTo>
                      <a:pt x="1012" y="154"/>
                    </a:lnTo>
                    <a:lnTo>
                      <a:pt x="988" y="158"/>
                    </a:lnTo>
                    <a:lnTo>
                      <a:pt x="967" y="162"/>
                    </a:lnTo>
                    <a:lnTo>
                      <a:pt x="947" y="170"/>
                    </a:lnTo>
                    <a:lnTo>
                      <a:pt x="919" y="189"/>
                    </a:lnTo>
                    <a:lnTo>
                      <a:pt x="898" y="211"/>
                    </a:lnTo>
                    <a:lnTo>
                      <a:pt x="887" y="234"/>
                    </a:lnTo>
                    <a:lnTo>
                      <a:pt x="885" y="240"/>
                    </a:lnTo>
                    <a:lnTo>
                      <a:pt x="894" y="244"/>
                    </a:lnTo>
                    <a:lnTo>
                      <a:pt x="919" y="248"/>
                    </a:lnTo>
                    <a:lnTo>
                      <a:pt x="956" y="256"/>
                    </a:lnTo>
                    <a:lnTo>
                      <a:pt x="988" y="260"/>
                    </a:lnTo>
                    <a:lnTo>
                      <a:pt x="1012" y="270"/>
                    </a:lnTo>
                    <a:lnTo>
                      <a:pt x="1024" y="275"/>
                    </a:lnTo>
                    <a:lnTo>
                      <a:pt x="1033" y="291"/>
                    </a:lnTo>
                    <a:lnTo>
                      <a:pt x="1036" y="309"/>
                    </a:lnTo>
                    <a:lnTo>
                      <a:pt x="1029" y="328"/>
                    </a:lnTo>
                    <a:lnTo>
                      <a:pt x="1017" y="352"/>
                    </a:lnTo>
                    <a:lnTo>
                      <a:pt x="1004" y="367"/>
                    </a:lnTo>
                    <a:lnTo>
                      <a:pt x="996" y="373"/>
                    </a:lnTo>
                    <a:lnTo>
                      <a:pt x="1017" y="387"/>
                    </a:lnTo>
                    <a:lnTo>
                      <a:pt x="1045" y="404"/>
                    </a:lnTo>
                    <a:lnTo>
                      <a:pt x="1070" y="426"/>
                    </a:lnTo>
                    <a:lnTo>
                      <a:pt x="1083" y="442"/>
                    </a:lnTo>
                    <a:lnTo>
                      <a:pt x="1111" y="451"/>
                    </a:lnTo>
                    <a:lnTo>
                      <a:pt x="1134" y="471"/>
                    </a:lnTo>
                    <a:lnTo>
                      <a:pt x="1152" y="493"/>
                    </a:lnTo>
                    <a:lnTo>
                      <a:pt x="1159" y="516"/>
                    </a:lnTo>
                    <a:lnTo>
                      <a:pt x="1165" y="526"/>
                    </a:lnTo>
                    <a:lnTo>
                      <a:pt x="1179" y="547"/>
                    </a:lnTo>
                    <a:lnTo>
                      <a:pt x="1197" y="569"/>
                    </a:lnTo>
                    <a:lnTo>
                      <a:pt x="1213" y="598"/>
                    </a:lnTo>
                    <a:lnTo>
                      <a:pt x="1234" y="624"/>
                    </a:lnTo>
                    <a:lnTo>
                      <a:pt x="1254" y="647"/>
                    </a:lnTo>
                    <a:lnTo>
                      <a:pt x="1273" y="665"/>
                    </a:lnTo>
                    <a:lnTo>
                      <a:pt x="1282" y="672"/>
                    </a:lnTo>
                    <a:lnTo>
                      <a:pt x="1307" y="680"/>
                    </a:lnTo>
                    <a:lnTo>
                      <a:pt x="1339" y="694"/>
                    </a:lnTo>
                    <a:lnTo>
                      <a:pt x="1368" y="708"/>
                    </a:lnTo>
                    <a:lnTo>
                      <a:pt x="1387" y="717"/>
                    </a:lnTo>
                    <a:lnTo>
                      <a:pt x="1396" y="717"/>
                    </a:lnTo>
                    <a:lnTo>
                      <a:pt x="1405" y="717"/>
                    </a:lnTo>
                    <a:lnTo>
                      <a:pt x="1425" y="714"/>
                    </a:lnTo>
                    <a:lnTo>
                      <a:pt x="1441" y="706"/>
                    </a:lnTo>
                    <a:lnTo>
                      <a:pt x="1458" y="702"/>
                    </a:lnTo>
                    <a:lnTo>
                      <a:pt x="1471" y="694"/>
                    </a:lnTo>
                    <a:lnTo>
                      <a:pt x="1487" y="684"/>
                    </a:lnTo>
                    <a:lnTo>
                      <a:pt x="1494" y="674"/>
                    </a:lnTo>
                    <a:lnTo>
                      <a:pt x="1499" y="665"/>
                    </a:lnTo>
                    <a:lnTo>
                      <a:pt x="1514" y="649"/>
                    </a:lnTo>
                    <a:lnTo>
                      <a:pt x="1531" y="635"/>
                    </a:lnTo>
                    <a:lnTo>
                      <a:pt x="1544" y="618"/>
                    </a:lnTo>
                    <a:lnTo>
                      <a:pt x="1564" y="602"/>
                    </a:lnTo>
                    <a:lnTo>
                      <a:pt x="1583" y="586"/>
                    </a:lnTo>
                    <a:lnTo>
                      <a:pt x="1601" y="577"/>
                    </a:lnTo>
                    <a:lnTo>
                      <a:pt x="1613" y="569"/>
                    </a:lnTo>
                    <a:lnTo>
                      <a:pt x="1642" y="559"/>
                    </a:lnTo>
                    <a:lnTo>
                      <a:pt x="1674" y="547"/>
                    </a:lnTo>
                    <a:lnTo>
                      <a:pt x="1690" y="538"/>
                    </a:lnTo>
                    <a:lnTo>
                      <a:pt x="1699" y="532"/>
                    </a:lnTo>
                    <a:lnTo>
                      <a:pt x="1658" y="524"/>
                    </a:lnTo>
                    <a:lnTo>
                      <a:pt x="1617" y="518"/>
                    </a:lnTo>
                    <a:lnTo>
                      <a:pt x="1580" y="508"/>
                    </a:lnTo>
                    <a:lnTo>
                      <a:pt x="1539" y="502"/>
                    </a:lnTo>
                    <a:lnTo>
                      <a:pt x="1499" y="491"/>
                    </a:lnTo>
                    <a:lnTo>
                      <a:pt x="1469" y="483"/>
                    </a:lnTo>
                    <a:lnTo>
                      <a:pt x="1442" y="471"/>
                    </a:lnTo>
                    <a:lnTo>
                      <a:pt x="1425" y="459"/>
                    </a:lnTo>
                    <a:lnTo>
                      <a:pt x="1405" y="434"/>
                    </a:lnTo>
                    <a:lnTo>
                      <a:pt x="1402" y="410"/>
                    </a:lnTo>
                    <a:lnTo>
                      <a:pt x="1418" y="391"/>
                    </a:lnTo>
                    <a:lnTo>
                      <a:pt x="1442" y="375"/>
                    </a:lnTo>
                    <a:lnTo>
                      <a:pt x="1471" y="373"/>
                    </a:lnTo>
                    <a:lnTo>
                      <a:pt x="1498" y="383"/>
                    </a:lnTo>
                    <a:lnTo>
                      <a:pt x="1519" y="395"/>
                    </a:lnTo>
                    <a:lnTo>
                      <a:pt x="1535" y="410"/>
                    </a:lnTo>
                    <a:lnTo>
                      <a:pt x="1540" y="420"/>
                    </a:lnTo>
                    <a:lnTo>
                      <a:pt x="1548" y="426"/>
                    </a:lnTo>
                    <a:lnTo>
                      <a:pt x="1564" y="436"/>
                    </a:lnTo>
                    <a:lnTo>
                      <a:pt x="1580" y="446"/>
                    </a:lnTo>
                    <a:lnTo>
                      <a:pt x="1592" y="457"/>
                    </a:lnTo>
                    <a:lnTo>
                      <a:pt x="1610" y="465"/>
                    </a:lnTo>
                    <a:lnTo>
                      <a:pt x="1629" y="467"/>
                    </a:lnTo>
                    <a:lnTo>
                      <a:pt x="1653" y="467"/>
                    </a:lnTo>
                    <a:lnTo>
                      <a:pt x="1677" y="467"/>
                    </a:lnTo>
                    <a:lnTo>
                      <a:pt x="1708" y="467"/>
                    </a:lnTo>
                    <a:lnTo>
                      <a:pt x="1747" y="471"/>
                    </a:lnTo>
                    <a:lnTo>
                      <a:pt x="1784" y="479"/>
                    </a:lnTo>
                    <a:lnTo>
                      <a:pt x="1822" y="489"/>
                    </a:lnTo>
                    <a:lnTo>
                      <a:pt x="1857" y="500"/>
                    </a:lnTo>
                    <a:lnTo>
                      <a:pt x="1891" y="508"/>
                    </a:lnTo>
                    <a:lnTo>
                      <a:pt x="1914" y="522"/>
                    </a:lnTo>
                    <a:lnTo>
                      <a:pt x="1930" y="536"/>
                    </a:lnTo>
                    <a:lnTo>
                      <a:pt x="1952" y="543"/>
                    </a:lnTo>
                    <a:lnTo>
                      <a:pt x="1973" y="555"/>
                    </a:lnTo>
                    <a:lnTo>
                      <a:pt x="1996" y="561"/>
                    </a:lnTo>
                    <a:lnTo>
                      <a:pt x="2018" y="569"/>
                    </a:lnTo>
                    <a:lnTo>
                      <a:pt x="2034" y="579"/>
                    </a:lnTo>
                    <a:lnTo>
                      <a:pt x="2043" y="588"/>
                    </a:lnTo>
                    <a:lnTo>
                      <a:pt x="2050" y="602"/>
                    </a:lnTo>
                    <a:lnTo>
                      <a:pt x="2059" y="633"/>
                    </a:lnTo>
                    <a:lnTo>
                      <a:pt x="2066" y="659"/>
                    </a:lnTo>
                    <a:lnTo>
                      <a:pt x="2075" y="688"/>
                    </a:lnTo>
                    <a:lnTo>
                      <a:pt x="2094" y="714"/>
                    </a:lnTo>
                    <a:lnTo>
                      <a:pt x="2116" y="735"/>
                    </a:lnTo>
                    <a:lnTo>
                      <a:pt x="2139" y="762"/>
                    </a:lnTo>
                    <a:lnTo>
                      <a:pt x="2164" y="790"/>
                    </a:lnTo>
                    <a:lnTo>
                      <a:pt x="2189" y="809"/>
                    </a:lnTo>
                    <a:lnTo>
                      <a:pt x="2213" y="819"/>
                    </a:lnTo>
                    <a:lnTo>
                      <a:pt x="2233" y="821"/>
                    </a:lnTo>
                    <a:lnTo>
                      <a:pt x="2242" y="809"/>
                    </a:lnTo>
                    <a:lnTo>
                      <a:pt x="2249" y="774"/>
                    </a:lnTo>
                    <a:lnTo>
                      <a:pt x="2251" y="731"/>
                    </a:lnTo>
                    <a:lnTo>
                      <a:pt x="2265" y="684"/>
                    </a:lnTo>
                    <a:lnTo>
                      <a:pt x="2290" y="649"/>
                    </a:lnTo>
                    <a:lnTo>
                      <a:pt x="2335" y="620"/>
                    </a:lnTo>
                    <a:lnTo>
                      <a:pt x="2359" y="606"/>
                    </a:lnTo>
                    <a:lnTo>
                      <a:pt x="2381" y="598"/>
                    </a:lnTo>
                    <a:lnTo>
                      <a:pt x="2404" y="586"/>
                    </a:lnTo>
                    <a:lnTo>
                      <a:pt x="2425" y="579"/>
                    </a:lnTo>
                    <a:lnTo>
                      <a:pt x="2445" y="571"/>
                    </a:lnTo>
                    <a:lnTo>
                      <a:pt x="2463" y="567"/>
                    </a:lnTo>
                    <a:lnTo>
                      <a:pt x="2475" y="561"/>
                    </a:lnTo>
                    <a:lnTo>
                      <a:pt x="2489" y="557"/>
                    </a:lnTo>
                    <a:lnTo>
                      <a:pt x="2516" y="541"/>
                    </a:lnTo>
                    <a:lnTo>
                      <a:pt x="2548" y="522"/>
                    </a:lnTo>
                    <a:lnTo>
                      <a:pt x="2573" y="516"/>
                    </a:lnTo>
                    <a:lnTo>
                      <a:pt x="2584" y="539"/>
                    </a:lnTo>
                    <a:lnTo>
                      <a:pt x="2577" y="579"/>
                    </a:lnTo>
                    <a:lnTo>
                      <a:pt x="2577" y="608"/>
                    </a:lnTo>
                    <a:lnTo>
                      <a:pt x="2589" y="637"/>
                    </a:lnTo>
                    <a:lnTo>
                      <a:pt x="2618" y="665"/>
                    </a:lnTo>
                    <a:lnTo>
                      <a:pt x="2646" y="694"/>
                    </a:lnTo>
                    <a:lnTo>
                      <a:pt x="2669" y="723"/>
                    </a:lnTo>
                    <a:lnTo>
                      <a:pt x="2684" y="755"/>
                    </a:lnTo>
                    <a:lnTo>
                      <a:pt x="2694" y="776"/>
                    </a:lnTo>
                    <a:lnTo>
                      <a:pt x="2703" y="802"/>
                    </a:lnTo>
                    <a:lnTo>
                      <a:pt x="2707" y="831"/>
                    </a:lnTo>
                    <a:lnTo>
                      <a:pt x="2712" y="852"/>
                    </a:lnTo>
                    <a:lnTo>
                      <a:pt x="2712" y="862"/>
                    </a:lnTo>
                    <a:lnTo>
                      <a:pt x="2780" y="831"/>
                    </a:lnTo>
                    <a:lnTo>
                      <a:pt x="2785" y="839"/>
                    </a:lnTo>
                    <a:lnTo>
                      <a:pt x="2805" y="856"/>
                    </a:lnTo>
                    <a:lnTo>
                      <a:pt x="2826" y="874"/>
                    </a:lnTo>
                    <a:lnTo>
                      <a:pt x="2849" y="874"/>
                    </a:lnTo>
                    <a:lnTo>
                      <a:pt x="2851" y="856"/>
                    </a:lnTo>
                    <a:lnTo>
                      <a:pt x="2837" y="831"/>
                    </a:lnTo>
                    <a:lnTo>
                      <a:pt x="2817" y="802"/>
                    </a:lnTo>
                    <a:lnTo>
                      <a:pt x="2817" y="776"/>
                    </a:lnTo>
                    <a:lnTo>
                      <a:pt x="2833" y="762"/>
                    </a:lnTo>
                    <a:lnTo>
                      <a:pt x="2851" y="757"/>
                    </a:lnTo>
                    <a:lnTo>
                      <a:pt x="2874" y="757"/>
                    </a:lnTo>
                    <a:lnTo>
                      <a:pt x="2895" y="757"/>
                    </a:lnTo>
                    <a:lnTo>
                      <a:pt x="2920" y="753"/>
                    </a:lnTo>
                    <a:lnTo>
                      <a:pt x="2949" y="741"/>
                    </a:lnTo>
                    <a:lnTo>
                      <a:pt x="2976" y="725"/>
                    </a:lnTo>
                    <a:lnTo>
                      <a:pt x="3000" y="714"/>
                    </a:lnTo>
                    <a:lnTo>
                      <a:pt x="3006" y="698"/>
                    </a:lnTo>
                    <a:lnTo>
                      <a:pt x="2997" y="682"/>
                    </a:lnTo>
                    <a:lnTo>
                      <a:pt x="2977" y="667"/>
                    </a:lnTo>
                    <a:lnTo>
                      <a:pt x="2972" y="653"/>
                    </a:lnTo>
                    <a:lnTo>
                      <a:pt x="2959" y="637"/>
                    </a:lnTo>
                    <a:lnTo>
                      <a:pt x="2943" y="624"/>
                    </a:lnTo>
                    <a:lnTo>
                      <a:pt x="2924" y="616"/>
                    </a:lnTo>
                    <a:lnTo>
                      <a:pt x="2924" y="600"/>
                    </a:lnTo>
                    <a:lnTo>
                      <a:pt x="2935" y="590"/>
                    </a:lnTo>
                    <a:lnTo>
                      <a:pt x="2952" y="582"/>
                    </a:lnTo>
                    <a:lnTo>
                      <a:pt x="2977" y="575"/>
                    </a:lnTo>
                    <a:lnTo>
                      <a:pt x="3004" y="565"/>
                    </a:lnTo>
                    <a:lnTo>
                      <a:pt x="3038" y="555"/>
                    </a:lnTo>
                    <a:lnTo>
                      <a:pt x="3066" y="547"/>
                    </a:lnTo>
                    <a:lnTo>
                      <a:pt x="3091" y="539"/>
                    </a:lnTo>
                    <a:lnTo>
                      <a:pt x="3116" y="532"/>
                    </a:lnTo>
                    <a:lnTo>
                      <a:pt x="3136" y="526"/>
                    </a:lnTo>
                    <a:lnTo>
                      <a:pt x="3157" y="518"/>
                    </a:lnTo>
                    <a:lnTo>
                      <a:pt x="3173" y="508"/>
                    </a:lnTo>
                    <a:lnTo>
                      <a:pt x="3196" y="496"/>
                    </a:lnTo>
                    <a:lnTo>
                      <a:pt x="3214" y="487"/>
                    </a:lnTo>
                    <a:lnTo>
                      <a:pt x="3237" y="473"/>
                    </a:lnTo>
                    <a:lnTo>
                      <a:pt x="3255" y="465"/>
                    </a:lnTo>
                    <a:lnTo>
                      <a:pt x="3275" y="453"/>
                    </a:lnTo>
                    <a:lnTo>
                      <a:pt x="3303" y="428"/>
                    </a:lnTo>
                    <a:lnTo>
                      <a:pt x="3316" y="401"/>
                    </a:lnTo>
                    <a:lnTo>
                      <a:pt x="3312" y="369"/>
                    </a:lnTo>
                    <a:lnTo>
                      <a:pt x="3303" y="342"/>
                    </a:lnTo>
                    <a:lnTo>
                      <a:pt x="3291" y="318"/>
                    </a:lnTo>
                    <a:lnTo>
                      <a:pt x="3291" y="293"/>
                    </a:lnTo>
                    <a:lnTo>
                      <a:pt x="3303" y="271"/>
                    </a:lnTo>
                    <a:lnTo>
                      <a:pt x="3325" y="248"/>
                    </a:lnTo>
                    <a:lnTo>
                      <a:pt x="3339" y="236"/>
                    </a:lnTo>
                    <a:lnTo>
                      <a:pt x="3353" y="221"/>
                    </a:lnTo>
                    <a:lnTo>
                      <a:pt x="3373" y="209"/>
                    </a:lnTo>
                    <a:lnTo>
                      <a:pt x="3385" y="195"/>
                    </a:lnTo>
                    <a:lnTo>
                      <a:pt x="3405" y="189"/>
                    </a:lnTo>
                    <a:lnTo>
                      <a:pt x="3414" y="187"/>
                    </a:lnTo>
                    <a:lnTo>
                      <a:pt x="3430" y="191"/>
                    </a:lnTo>
                    <a:lnTo>
                      <a:pt x="3437" y="205"/>
                    </a:lnTo>
                    <a:lnTo>
                      <a:pt x="3449" y="240"/>
                    </a:lnTo>
                    <a:lnTo>
                      <a:pt x="3454" y="277"/>
                    </a:lnTo>
                    <a:lnTo>
                      <a:pt x="3458" y="309"/>
                    </a:lnTo>
                    <a:lnTo>
                      <a:pt x="3458" y="322"/>
                    </a:lnTo>
                    <a:lnTo>
                      <a:pt x="3499" y="295"/>
                    </a:lnTo>
                    <a:lnTo>
                      <a:pt x="3524" y="260"/>
                    </a:lnTo>
                    <a:lnTo>
                      <a:pt x="3540" y="226"/>
                    </a:lnTo>
                    <a:lnTo>
                      <a:pt x="3552" y="205"/>
                    </a:lnTo>
                    <a:lnTo>
                      <a:pt x="3576" y="180"/>
                    </a:lnTo>
                    <a:lnTo>
                      <a:pt x="3600" y="148"/>
                    </a:lnTo>
                    <a:lnTo>
                      <a:pt x="3634" y="115"/>
                    </a:lnTo>
                    <a:lnTo>
                      <a:pt x="3659" y="95"/>
                    </a:lnTo>
                    <a:lnTo>
                      <a:pt x="3682" y="80"/>
                    </a:lnTo>
                    <a:lnTo>
                      <a:pt x="3707" y="56"/>
                    </a:lnTo>
                    <a:lnTo>
                      <a:pt x="3732" y="31"/>
                    </a:lnTo>
                    <a:lnTo>
                      <a:pt x="3755" y="11"/>
                    </a:lnTo>
                    <a:lnTo>
                      <a:pt x="3757" y="7"/>
                    </a:lnTo>
                    <a:lnTo>
                      <a:pt x="3761" y="5"/>
                    </a:lnTo>
                    <a:lnTo>
                      <a:pt x="3761" y="4"/>
                    </a:lnTo>
                    <a:lnTo>
                      <a:pt x="3764" y="0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6" name="Freeform 18"/>
              <p:cNvSpPr/>
              <p:nvPr/>
            </p:nvSpPr>
            <p:spPr bwMode="auto">
              <a:xfrm>
                <a:off x="2578" y="2505"/>
                <a:ext cx="843" cy="680"/>
              </a:xfrm>
              <a:custGeom>
                <a:avLst/>
                <a:gdLst>
                  <a:gd name="T0" fmla="*/ 1155 w 1684"/>
                  <a:gd name="T1" fmla="*/ 133 h 1360"/>
                  <a:gd name="T2" fmla="*/ 1077 w 1684"/>
                  <a:gd name="T3" fmla="*/ 112 h 1360"/>
                  <a:gd name="T4" fmla="*/ 1024 w 1684"/>
                  <a:gd name="T5" fmla="*/ 110 h 1360"/>
                  <a:gd name="T6" fmla="*/ 958 w 1684"/>
                  <a:gd name="T7" fmla="*/ 133 h 1360"/>
                  <a:gd name="T8" fmla="*/ 872 w 1684"/>
                  <a:gd name="T9" fmla="*/ 133 h 1360"/>
                  <a:gd name="T10" fmla="*/ 774 w 1684"/>
                  <a:gd name="T11" fmla="*/ 94 h 1360"/>
                  <a:gd name="T12" fmla="*/ 684 w 1684"/>
                  <a:gd name="T13" fmla="*/ 31 h 1360"/>
                  <a:gd name="T14" fmla="*/ 566 w 1684"/>
                  <a:gd name="T15" fmla="*/ 0 h 1360"/>
                  <a:gd name="T16" fmla="*/ 479 w 1684"/>
                  <a:gd name="T17" fmla="*/ 24 h 1360"/>
                  <a:gd name="T18" fmla="*/ 368 w 1684"/>
                  <a:gd name="T19" fmla="*/ 37 h 1360"/>
                  <a:gd name="T20" fmla="*/ 279 w 1684"/>
                  <a:gd name="T21" fmla="*/ 88 h 1360"/>
                  <a:gd name="T22" fmla="*/ 198 w 1684"/>
                  <a:gd name="T23" fmla="*/ 159 h 1360"/>
                  <a:gd name="T24" fmla="*/ 128 w 1684"/>
                  <a:gd name="T25" fmla="*/ 207 h 1360"/>
                  <a:gd name="T26" fmla="*/ 44 w 1684"/>
                  <a:gd name="T27" fmla="*/ 258 h 1360"/>
                  <a:gd name="T28" fmla="*/ 9 w 1684"/>
                  <a:gd name="T29" fmla="*/ 352 h 1360"/>
                  <a:gd name="T30" fmla="*/ 21 w 1684"/>
                  <a:gd name="T31" fmla="*/ 456 h 1360"/>
                  <a:gd name="T32" fmla="*/ 89 w 1684"/>
                  <a:gd name="T33" fmla="*/ 567 h 1360"/>
                  <a:gd name="T34" fmla="*/ 251 w 1684"/>
                  <a:gd name="T35" fmla="*/ 605 h 1360"/>
                  <a:gd name="T36" fmla="*/ 441 w 1684"/>
                  <a:gd name="T37" fmla="*/ 610 h 1360"/>
                  <a:gd name="T38" fmla="*/ 541 w 1684"/>
                  <a:gd name="T39" fmla="*/ 607 h 1360"/>
                  <a:gd name="T40" fmla="*/ 618 w 1684"/>
                  <a:gd name="T41" fmla="*/ 622 h 1360"/>
                  <a:gd name="T42" fmla="*/ 685 w 1684"/>
                  <a:gd name="T43" fmla="*/ 683 h 1360"/>
                  <a:gd name="T44" fmla="*/ 689 w 1684"/>
                  <a:gd name="T45" fmla="*/ 757 h 1360"/>
                  <a:gd name="T46" fmla="*/ 766 w 1684"/>
                  <a:gd name="T47" fmla="*/ 824 h 1360"/>
                  <a:gd name="T48" fmla="*/ 753 w 1684"/>
                  <a:gd name="T49" fmla="*/ 937 h 1360"/>
                  <a:gd name="T50" fmla="*/ 726 w 1684"/>
                  <a:gd name="T51" fmla="*/ 1021 h 1360"/>
                  <a:gd name="T52" fmla="*/ 778 w 1684"/>
                  <a:gd name="T53" fmla="*/ 1111 h 1360"/>
                  <a:gd name="T54" fmla="*/ 849 w 1684"/>
                  <a:gd name="T55" fmla="*/ 1205 h 1360"/>
                  <a:gd name="T56" fmla="*/ 910 w 1684"/>
                  <a:gd name="T57" fmla="*/ 1328 h 1360"/>
                  <a:gd name="T58" fmla="*/ 999 w 1684"/>
                  <a:gd name="T59" fmla="*/ 1360 h 1360"/>
                  <a:gd name="T60" fmla="*/ 1111 w 1684"/>
                  <a:gd name="T61" fmla="*/ 1342 h 1360"/>
                  <a:gd name="T62" fmla="*/ 1188 w 1684"/>
                  <a:gd name="T63" fmla="*/ 1289 h 1360"/>
                  <a:gd name="T64" fmla="*/ 1262 w 1684"/>
                  <a:gd name="T65" fmla="*/ 1246 h 1360"/>
                  <a:gd name="T66" fmla="*/ 1266 w 1684"/>
                  <a:gd name="T67" fmla="*/ 1170 h 1360"/>
                  <a:gd name="T68" fmla="*/ 1328 w 1684"/>
                  <a:gd name="T69" fmla="*/ 1146 h 1360"/>
                  <a:gd name="T70" fmla="*/ 1348 w 1684"/>
                  <a:gd name="T71" fmla="*/ 1094 h 1360"/>
                  <a:gd name="T72" fmla="*/ 1426 w 1684"/>
                  <a:gd name="T73" fmla="*/ 1027 h 1360"/>
                  <a:gd name="T74" fmla="*/ 1455 w 1684"/>
                  <a:gd name="T75" fmla="*/ 906 h 1360"/>
                  <a:gd name="T76" fmla="*/ 1405 w 1684"/>
                  <a:gd name="T77" fmla="*/ 828 h 1360"/>
                  <a:gd name="T78" fmla="*/ 1474 w 1684"/>
                  <a:gd name="T79" fmla="*/ 738 h 1360"/>
                  <a:gd name="T80" fmla="*/ 1577 w 1684"/>
                  <a:gd name="T81" fmla="*/ 628 h 1360"/>
                  <a:gd name="T82" fmla="*/ 1677 w 1684"/>
                  <a:gd name="T83" fmla="*/ 528 h 1360"/>
                  <a:gd name="T84" fmla="*/ 1615 w 1684"/>
                  <a:gd name="T85" fmla="*/ 524 h 1360"/>
                  <a:gd name="T86" fmla="*/ 1533 w 1684"/>
                  <a:gd name="T87" fmla="*/ 495 h 1360"/>
                  <a:gd name="T88" fmla="*/ 1433 w 1684"/>
                  <a:gd name="T89" fmla="*/ 434 h 1360"/>
                  <a:gd name="T90" fmla="*/ 1344 w 1684"/>
                  <a:gd name="T91" fmla="*/ 329 h 1360"/>
                  <a:gd name="T92" fmla="*/ 1323 w 1684"/>
                  <a:gd name="T93" fmla="*/ 192 h 1360"/>
                  <a:gd name="T94" fmla="*/ 1253 w 1684"/>
                  <a:gd name="T95" fmla="*/ 143 h 13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684" h="1360">
                    <a:moveTo>
                      <a:pt x="1228" y="139"/>
                    </a:moveTo>
                    <a:lnTo>
                      <a:pt x="1205" y="139"/>
                    </a:lnTo>
                    <a:lnTo>
                      <a:pt x="1180" y="139"/>
                    </a:lnTo>
                    <a:lnTo>
                      <a:pt x="1155" y="133"/>
                    </a:lnTo>
                    <a:lnTo>
                      <a:pt x="1134" y="129"/>
                    </a:lnTo>
                    <a:lnTo>
                      <a:pt x="1111" y="125"/>
                    </a:lnTo>
                    <a:lnTo>
                      <a:pt x="1093" y="116"/>
                    </a:lnTo>
                    <a:lnTo>
                      <a:pt x="1077" y="112"/>
                    </a:lnTo>
                    <a:lnTo>
                      <a:pt x="1065" y="108"/>
                    </a:lnTo>
                    <a:lnTo>
                      <a:pt x="1052" y="102"/>
                    </a:lnTo>
                    <a:lnTo>
                      <a:pt x="1040" y="102"/>
                    </a:lnTo>
                    <a:lnTo>
                      <a:pt x="1024" y="110"/>
                    </a:lnTo>
                    <a:lnTo>
                      <a:pt x="1011" y="114"/>
                    </a:lnTo>
                    <a:lnTo>
                      <a:pt x="992" y="119"/>
                    </a:lnTo>
                    <a:lnTo>
                      <a:pt x="976" y="129"/>
                    </a:lnTo>
                    <a:lnTo>
                      <a:pt x="958" y="133"/>
                    </a:lnTo>
                    <a:lnTo>
                      <a:pt x="942" y="139"/>
                    </a:lnTo>
                    <a:lnTo>
                      <a:pt x="922" y="139"/>
                    </a:lnTo>
                    <a:lnTo>
                      <a:pt x="897" y="135"/>
                    </a:lnTo>
                    <a:lnTo>
                      <a:pt x="872" y="133"/>
                    </a:lnTo>
                    <a:lnTo>
                      <a:pt x="847" y="127"/>
                    </a:lnTo>
                    <a:lnTo>
                      <a:pt x="823" y="116"/>
                    </a:lnTo>
                    <a:lnTo>
                      <a:pt x="796" y="108"/>
                    </a:lnTo>
                    <a:lnTo>
                      <a:pt x="774" y="94"/>
                    </a:lnTo>
                    <a:lnTo>
                      <a:pt x="758" y="78"/>
                    </a:lnTo>
                    <a:lnTo>
                      <a:pt x="741" y="63"/>
                    </a:lnTo>
                    <a:lnTo>
                      <a:pt x="714" y="45"/>
                    </a:lnTo>
                    <a:lnTo>
                      <a:pt x="684" y="31"/>
                    </a:lnTo>
                    <a:lnTo>
                      <a:pt x="655" y="18"/>
                    </a:lnTo>
                    <a:lnTo>
                      <a:pt x="620" y="8"/>
                    </a:lnTo>
                    <a:lnTo>
                      <a:pt x="591" y="0"/>
                    </a:lnTo>
                    <a:lnTo>
                      <a:pt x="566" y="0"/>
                    </a:lnTo>
                    <a:lnTo>
                      <a:pt x="548" y="4"/>
                    </a:lnTo>
                    <a:lnTo>
                      <a:pt x="532" y="14"/>
                    </a:lnTo>
                    <a:lnTo>
                      <a:pt x="509" y="20"/>
                    </a:lnTo>
                    <a:lnTo>
                      <a:pt x="479" y="24"/>
                    </a:lnTo>
                    <a:lnTo>
                      <a:pt x="450" y="26"/>
                    </a:lnTo>
                    <a:lnTo>
                      <a:pt x="422" y="29"/>
                    </a:lnTo>
                    <a:lnTo>
                      <a:pt x="393" y="31"/>
                    </a:lnTo>
                    <a:lnTo>
                      <a:pt x="368" y="37"/>
                    </a:lnTo>
                    <a:lnTo>
                      <a:pt x="347" y="45"/>
                    </a:lnTo>
                    <a:lnTo>
                      <a:pt x="328" y="57"/>
                    </a:lnTo>
                    <a:lnTo>
                      <a:pt x="306" y="71"/>
                    </a:lnTo>
                    <a:lnTo>
                      <a:pt x="279" y="88"/>
                    </a:lnTo>
                    <a:lnTo>
                      <a:pt x="258" y="108"/>
                    </a:lnTo>
                    <a:lnTo>
                      <a:pt x="237" y="125"/>
                    </a:lnTo>
                    <a:lnTo>
                      <a:pt x="214" y="143"/>
                    </a:lnTo>
                    <a:lnTo>
                      <a:pt x="198" y="159"/>
                    </a:lnTo>
                    <a:lnTo>
                      <a:pt x="185" y="170"/>
                    </a:lnTo>
                    <a:lnTo>
                      <a:pt x="169" y="184"/>
                    </a:lnTo>
                    <a:lnTo>
                      <a:pt x="151" y="194"/>
                    </a:lnTo>
                    <a:lnTo>
                      <a:pt x="128" y="207"/>
                    </a:lnTo>
                    <a:lnTo>
                      <a:pt x="103" y="219"/>
                    </a:lnTo>
                    <a:lnTo>
                      <a:pt x="82" y="231"/>
                    </a:lnTo>
                    <a:lnTo>
                      <a:pt x="60" y="245"/>
                    </a:lnTo>
                    <a:lnTo>
                      <a:pt x="44" y="258"/>
                    </a:lnTo>
                    <a:lnTo>
                      <a:pt x="41" y="272"/>
                    </a:lnTo>
                    <a:lnTo>
                      <a:pt x="34" y="301"/>
                    </a:lnTo>
                    <a:lnTo>
                      <a:pt x="21" y="333"/>
                    </a:lnTo>
                    <a:lnTo>
                      <a:pt x="9" y="352"/>
                    </a:lnTo>
                    <a:lnTo>
                      <a:pt x="0" y="362"/>
                    </a:lnTo>
                    <a:lnTo>
                      <a:pt x="3" y="378"/>
                    </a:lnTo>
                    <a:lnTo>
                      <a:pt x="12" y="415"/>
                    </a:lnTo>
                    <a:lnTo>
                      <a:pt x="21" y="456"/>
                    </a:lnTo>
                    <a:lnTo>
                      <a:pt x="41" y="483"/>
                    </a:lnTo>
                    <a:lnTo>
                      <a:pt x="57" y="507"/>
                    </a:lnTo>
                    <a:lnTo>
                      <a:pt x="66" y="540"/>
                    </a:lnTo>
                    <a:lnTo>
                      <a:pt x="89" y="567"/>
                    </a:lnTo>
                    <a:lnTo>
                      <a:pt x="128" y="589"/>
                    </a:lnTo>
                    <a:lnTo>
                      <a:pt x="160" y="593"/>
                    </a:lnTo>
                    <a:lnTo>
                      <a:pt x="205" y="599"/>
                    </a:lnTo>
                    <a:lnTo>
                      <a:pt x="251" y="605"/>
                    </a:lnTo>
                    <a:lnTo>
                      <a:pt x="303" y="607"/>
                    </a:lnTo>
                    <a:lnTo>
                      <a:pt x="352" y="608"/>
                    </a:lnTo>
                    <a:lnTo>
                      <a:pt x="401" y="610"/>
                    </a:lnTo>
                    <a:lnTo>
                      <a:pt x="441" y="610"/>
                    </a:lnTo>
                    <a:lnTo>
                      <a:pt x="472" y="608"/>
                    </a:lnTo>
                    <a:lnTo>
                      <a:pt x="497" y="607"/>
                    </a:lnTo>
                    <a:lnTo>
                      <a:pt x="520" y="607"/>
                    </a:lnTo>
                    <a:lnTo>
                      <a:pt x="541" y="607"/>
                    </a:lnTo>
                    <a:lnTo>
                      <a:pt x="564" y="608"/>
                    </a:lnTo>
                    <a:lnTo>
                      <a:pt x="582" y="610"/>
                    </a:lnTo>
                    <a:lnTo>
                      <a:pt x="598" y="616"/>
                    </a:lnTo>
                    <a:lnTo>
                      <a:pt x="618" y="622"/>
                    </a:lnTo>
                    <a:lnTo>
                      <a:pt x="632" y="628"/>
                    </a:lnTo>
                    <a:lnTo>
                      <a:pt x="660" y="644"/>
                    </a:lnTo>
                    <a:lnTo>
                      <a:pt x="680" y="663"/>
                    </a:lnTo>
                    <a:lnTo>
                      <a:pt x="685" y="683"/>
                    </a:lnTo>
                    <a:lnTo>
                      <a:pt x="684" y="706"/>
                    </a:lnTo>
                    <a:lnTo>
                      <a:pt x="671" y="730"/>
                    </a:lnTo>
                    <a:lnTo>
                      <a:pt x="671" y="743"/>
                    </a:lnTo>
                    <a:lnTo>
                      <a:pt x="689" y="757"/>
                    </a:lnTo>
                    <a:lnTo>
                      <a:pt x="730" y="767"/>
                    </a:lnTo>
                    <a:lnTo>
                      <a:pt x="762" y="779"/>
                    </a:lnTo>
                    <a:lnTo>
                      <a:pt x="771" y="798"/>
                    </a:lnTo>
                    <a:lnTo>
                      <a:pt x="766" y="824"/>
                    </a:lnTo>
                    <a:lnTo>
                      <a:pt x="762" y="847"/>
                    </a:lnTo>
                    <a:lnTo>
                      <a:pt x="762" y="874"/>
                    </a:lnTo>
                    <a:lnTo>
                      <a:pt x="758" y="904"/>
                    </a:lnTo>
                    <a:lnTo>
                      <a:pt x="753" y="937"/>
                    </a:lnTo>
                    <a:lnTo>
                      <a:pt x="750" y="974"/>
                    </a:lnTo>
                    <a:lnTo>
                      <a:pt x="741" y="990"/>
                    </a:lnTo>
                    <a:lnTo>
                      <a:pt x="730" y="1006"/>
                    </a:lnTo>
                    <a:lnTo>
                      <a:pt x="726" y="1021"/>
                    </a:lnTo>
                    <a:lnTo>
                      <a:pt x="737" y="1045"/>
                    </a:lnTo>
                    <a:lnTo>
                      <a:pt x="750" y="1060"/>
                    </a:lnTo>
                    <a:lnTo>
                      <a:pt x="762" y="1088"/>
                    </a:lnTo>
                    <a:lnTo>
                      <a:pt x="778" y="1111"/>
                    </a:lnTo>
                    <a:lnTo>
                      <a:pt x="790" y="1129"/>
                    </a:lnTo>
                    <a:lnTo>
                      <a:pt x="806" y="1146"/>
                    </a:lnTo>
                    <a:lnTo>
                      <a:pt x="828" y="1174"/>
                    </a:lnTo>
                    <a:lnTo>
                      <a:pt x="849" y="1205"/>
                    </a:lnTo>
                    <a:lnTo>
                      <a:pt x="865" y="1227"/>
                    </a:lnTo>
                    <a:lnTo>
                      <a:pt x="876" y="1254"/>
                    </a:lnTo>
                    <a:lnTo>
                      <a:pt x="890" y="1295"/>
                    </a:lnTo>
                    <a:lnTo>
                      <a:pt x="910" y="1328"/>
                    </a:lnTo>
                    <a:lnTo>
                      <a:pt x="931" y="1352"/>
                    </a:lnTo>
                    <a:lnTo>
                      <a:pt x="947" y="1356"/>
                    </a:lnTo>
                    <a:lnTo>
                      <a:pt x="972" y="1358"/>
                    </a:lnTo>
                    <a:lnTo>
                      <a:pt x="999" y="1360"/>
                    </a:lnTo>
                    <a:lnTo>
                      <a:pt x="1033" y="1360"/>
                    </a:lnTo>
                    <a:lnTo>
                      <a:pt x="1061" y="1358"/>
                    </a:lnTo>
                    <a:lnTo>
                      <a:pt x="1090" y="1354"/>
                    </a:lnTo>
                    <a:lnTo>
                      <a:pt x="1111" y="1342"/>
                    </a:lnTo>
                    <a:lnTo>
                      <a:pt x="1131" y="1328"/>
                    </a:lnTo>
                    <a:lnTo>
                      <a:pt x="1143" y="1315"/>
                    </a:lnTo>
                    <a:lnTo>
                      <a:pt x="1164" y="1303"/>
                    </a:lnTo>
                    <a:lnTo>
                      <a:pt x="1188" y="1289"/>
                    </a:lnTo>
                    <a:lnTo>
                      <a:pt x="1209" y="1277"/>
                    </a:lnTo>
                    <a:lnTo>
                      <a:pt x="1230" y="1268"/>
                    </a:lnTo>
                    <a:lnTo>
                      <a:pt x="1250" y="1258"/>
                    </a:lnTo>
                    <a:lnTo>
                      <a:pt x="1262" y="1246"/>
                    </a:lnTo>
                    <a:lnTo>
                      <a:pt x="1275" y="1238"/>
                    </a:lnTo>
                    <a:lnTo>
                      <a:pt x="1282" y="1217"/>
                    </a:lnTo>
                    <a:lnTo>
                      <a:pt x="1275" y="1191"/>
                    </a:lnTo>
                    <a:lnTo>
                      <a:pt x="1266" y="1170"/>
                    </a:lnTo>
                    <a:lnTo>
                      <a:pt x="1262" y="1152"/>
                    </a:lnTo>
                    <a:lnTo>
                      <a:pt x="1275" y="1144"/>
                    </a:lnTo>
                    <a:lnTo>
                      <a:pt x="1300" y="1144"/>
                    </a:lnTo>
                    <a:lnTo>
                      <a:pt x="1328" y="1146"/>
                    </a:lnTo>
                    <a:lnTo>
                      <a:pt x="1351" y="1144"/>
                    </a:lnTo>
                    <a:lnTo>
                      <a:pt x="1353" y="1135"/>
                    </a:lnTo>
                    <a:lnTo>
                      <a:pt x="1351" y="1115"/>
                    </a:lnTo>
                    <a:lnTo>
                      <a:pt x="1348" y="1094"/>
                    </a:lnTo>
                    <a:lnTo>
                      <a:pt x="1351" y="1072"/>
                    </a:lnTo>
                    <a:lnTo>
                      <a:pt x="1369" y="1056"/>
                    </a:lnTo>
                    <a:lnTo>
                      <a:pt x="1398" y="1041"/>
                    </a:lnTo>
                    <a:lnTo>
                      <a:pt x="1426" y="1027"/>
                    </a:lnTo>
                    <a:lnTo>
                      <a:pt x="1446" y="1013"/>
                    </a:lnTo>
                    <a:lnTo>
                      <a:pt x="1455" y="982"/>
                    </a:lnTo>
                    <a:lnTo>
                      <a:pt x="1458" y="945"/>
                    </a:lnTo>
                    <a:lnTo>
                      <a:pt x="1455" y="906"/>
                    </a:lnTo>
                    <a:lnTo>
                      <a:pt x="1455" y="873"/>
                    </a:lnTo>
                    <a:lnTo>
                      <a:pt x="1446" y="853"/>
                    </a:lnTo>
                    <a:lnTo>
                      <a:pt x="1423" y="839"/>
                    </a:lnTo>
                    <a:lnTo>
                      <a:pt x="1405" y="828"/>
                    </a:lnTo>
                    <a:lnTo>
                      <a:pt x="1398" y="808"/>
                    </a:lnTo>
                    <a:lnTo>
                      <a:pt x="1410" y="783"/>
                    </a:lnTo>
                    <a:lnTo>
                      <a:pt x="1442" y="761"/>
                    </a:lnTo>
                    <a:lnTo>
                      <a:pt x="1474" y="738"/>
                    </a:lnTo>
                    <a:lnTo>
                      <a:pt x="1501" y="706"/>
                    </a:lnTo>
                    <a:lnTo>
                      <a:pt x="1520" y="687"/>
                    </a:lnTo>
                    <a:lnTo>
                      <a:pt x="1545" y="659"/>
                    </a:lnTo>
                    <a:lnTo>
                      <a:pt x="1577" y="628"/>
                    </a:lnTo>
                    <a:lnTo>
                      <a:pt x="1610" y="599"/>
                    </a:lnTo>
                    <a:lnTo>
                      <a:pt x="1636" y="567"/>
                    </a:lnTo>
                    <a:lnTo>
                      <a:pt x="1663" y="546"/>
                    </a:lnTo>
                    <a:lnTo>
                      <a:pt x="1677" y="528"/>
                    </a:lnTo>
                    <a:lnTo>
                      <a:pt x="1684" y="524"/>
                    </a:lnTo>
                    <a:lnTo>
                      <a:pt x="1665" y="517"/>
                    </a:lnTo>
                    <a:lnTo>
                      <a:pt x="1640" y="517"/>
                    </a:lnTo>
                    <a:lnTo>
                      <a:pt x="1615" y="524"/>
                    </a:lnTo>
                    <a:lnTo>
                      <a:pt x="1590" y="524"/>
                    </a:lnTo>
                    <a:lnTo>
                      <a:pt x="1574" y="517"/>
                    </a:lnTo>
                    <a:lnTo>
                      <a:pt x="1558" y="509"/>
                    </a:lnTo>
                    <a:lnTo>
                      <a:pt x="1533" y="495"/>
                    </a:lnTo>
                    <a:lnTo>
                      <a:pt x="1504" y="483"/>
                    </a:lnTo>
                    <a:lnTo>
                      <a:pt x="1480" y="468"/>
                    </a:lnTo>
                    <a:lnTo>
                      <a:pt x="1455" y="450"/>
                    </a:lnTo>
                    <a:lnTo>
                      <a:pt x="1433" y="434"/>
                    </a:lnTo>
                    <a:lnTo>
                      <a:pt x="1417" y="423"/>
                    </a:lnTo>
                    <a:lnTo>
                      <a:pt x="1385" y="395"/>
                    </a:lnTo>
                    <a:lnTo>
                      <a:pt x="1366" y="362"/>
                    </a:lnTo>
                    <a:lnTo>
                      <a:pt x="1344" y="329"/>
                    </a:lnTo>
                    <a:lnTo>
                      <a:pt x="1332" y="297"/>
                    </a:lnTo>
                    <a:lnTo>
                      <a:pt x="1325" y="262"/>
                    </a:lnTo>
                    <a:lnTo>
                      <a:pt x="1323" y="223"/>
                    </a:lnTo>
                    <a:lnTo>
                      <a:pt x="1323" y="192"/>
                    </a:lnTo>
                    <a:lnTo>
                      <a:pt x="1323" y="178"/>
                    </a:lnTo>
                    <a:lnTo>
                      <a:pt x="1307" y="164"/>
                    </a:lnTo>
                    <a:lnTo>
                      <a:pt x="1282" y="151"/>
                    </a:lnTo>
                    <a:lnTo>
                      <a:pt x="1253" y="143"/>
                    </a:lnTo>
                    <a:lnTo>
                      <a:pt x="1228" y="139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7" name="Freeform 19"/>
              <p:cNvSpPr/>
              <p:nvPr/>
            </p:nvSpPr>
            <p:spPr bwMode="auto">
              <a:xfrm>
                <a:off x="3593" y="1963"/>
                <a:ext cx="171" cy="75"/>
              </a:xfrm>
              <a:custGeom>
                <a:avLst/>
                <a:gdLst>
                  <a:gd name="T0" fmla="*/ 58 w 342"/>
                  <a:gd name="T1" fmla="*/ 77 h 149"/>
                  <a:gd name="T2" fmla="*/ 85 w 342"/>
                  <a:gd name="T3" fmla="*/ 73 h 149"/>
                  <a:gd name="T4" fmla="*/ 107 w 342"/>
                  <a:gd name="T5" fmla="*/ 67 h 149"/>
                  <a:gd name="T6" fmla="*/ 128 w 342"/>
                  <a:gd name="T7" fmla="*/ 55 h 149"/>
                  <a:gd name="T8" fmla="*/ 144 w 342"/>
                  <a:gd name="T9" fmla="*/ 44 h 149"/>
                  <a:gd name="T10" fmla="*/ 160 w 342"/>
                  <a:gd name="T11" fmla="*/ 36 h 149"/>
                  <a:gd name="T12" fmla="*/ 178 w 342"/>
                  <a:gd name="T13" fmla="*/ 24 h 149"/>
                  <a:gd name="T14" fmla="*/ 190 w 342"/>
                  <a:gd name="T15" fmla="*/ 20 h 149"/>
                  <a:gd name="T16" fmla="*/ 210 w 342"/>
                  <a:gd name="T17" fmla="*/ 18 h 149"/>
                  <a:gd name="T18" fmla="*/ 229 w 342"/>
                  <a:gd name="T19" fmla="*/ 16 h 149"/>
                  <a:gd name="T20" fmla="*/ 247 w 342"/>
                  <a:gd name="T21" fmla="*/ 12 h 149"/>
                  <a:gd name="T22" fmla="*/ 263 w 342"/>
                  <a:gd name="T23" fmla="*/ 6 h 149"/>
                  <a:gd name="T24" fmla="*/ 283 w 342"/>
                  <a:gd name="T25" fmla="*/ 2 h 149"/>
                  <a:gd name="T26" fmla="*/ 297 w 342"/>
                  <a:gd name="T27" fmla="*/ 0 h 149"/>
                  <a:gd name="T28" fmla="*/ 310 w 342"/>
                  <a:gd name="T29" fmla="*/ 0 h 149"/>
                  <a:gd name="T30" fmla="*/ 326 w 342"/>
                  <a:gd name="T31" fmla="*/ 4 h 149"/>
                  <a:gd name="T32" fmla="*/ 333 w 342"/>
                  <a:gd name="T33" fmla="*/ 18 h 149"/>
                  <a:gd name="T34" fmla="*/ 342 w 342"/>
                  <a:gd name="T35" fmla="*/ 44 h 149"/>
                  <a:gd name="T36" fmla="*/ 329 w 342"/>
                  <a:gd name="T37" fmla="*/ 67 h 149"/>
                  <a:gd name="T38" fmla="*/ 297 w 342"/>
                  <a:gd name="T39" fmla="*/ 81 h 149"/>
                  <a:gd name="T40" fmla="*/ 251 w 342"/>
                  <a:gd name="T41" fmla="*/ 87 h 149"/>
                  <a:gd name="T42" fmla="*/ 226 w 342"/>
                  <a:gd name="T43" fmla="*/ 87 h 149"/>
                  <a:gd name="T44" fmla="*/ 201 w 342"/>
                  <a:gd name="T45" fmla="*/ 87 h 149"/>
                  <a:gd name="T46" fmla="*/ 178 w 342"/>
                  <a:gd name="T47" fmla="*/ 89 h 149"/>
                  <a:gd name="T48" fmla="*/ 164 w 342"/>
                  <a:gd name="T49" fmla="*/ 90 h 149"/>
                  <a:gd name="T50" fmla="*/ 151 w 342"/>
                  <a:gd name="T51" fmla="*/ 92 h 149"/>
                  <a:gd name="T52" fmla="*/ 139 w 342"/>
                  <a:gd name="T53" fmla="*/ 98 h 149"/>
                  <a:gd name="T54" fmla="*/ 131 w 342"/>
                  <a:gd name="T55" fmla="*/ 104 h 149"/>
                  <a:gd name="T56" fmla="*/ 124 w 342"/>
                  <a:gd name="T57" fmla="*/ 110 h 149"/>
                  <a:gd name="T58" fmla="*/ 110 w 342"/>
                  <a:gd name="T59" fmla="*/ 128 h 149"/>
                  <a:gd name="T60" fmla="*/ 85 w 342"/>
                  <a:gd name="T61" fmla="*/ 141 h 149"/>
                  <a:gd name="T62" fmla="*/ 50 w 342"/>
                  <a:gd name="T63" fmla="*/ 149 h 149"/>
                  <a:gd name="T64" fmla="*/ 19 w 342"/>
                  <a:gd name="T65" fmla="*/ 143 h 149"/>
                  <a:gd name="T66" fmla="*/ 0 w 342"/>
                  <a:gd name="T67" fmla="*/ 126 h 149"/>
                  <a:gd name="T68" fmla="*/ 0 w 342"/>
                  <a:gd name="T69" fmla="*/ 106 h 149"/>
                  <a:gd name="T70" fmla="*/ 19 w 342"/>
                  <a:gd name="T71" fmla="*/ 89 h 149"/>
                  <a:gd name="T72" fmla="*/ 58 w 342"/>
                  <a:gd name="T73" fmla="*/ 77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42" h="149">
                    <a:moveTo>
                      <a:pt x="58" y="77"/>
                    </a:moveTo>
                    <a:lnTo>
                      <a:pt x="85" y="73"/>
                    </a:lnTo>
                    <a:lnTo>
                      <a:pt x="107" y="67"/>
                    </a:lnTo>
                    <a:lnTo>
                      <a:pt x="128" y="55"/>
                    </a:lnTo>
                    <a:lnTo>
                      <a:pt x="144" y="44"/>
                    </a:lnTo>
                    <a:lnTo>
                      <a:pt x="160" y="36"/>
                    </a:lnTo>
                    <a:lnTo>
                      <a:pt x="178" y="24"/>
                    </a:lnTo>
                    <a:lnTo>
                      <a:pt x="190" y="20"/>
                    </a:lnTo>
                    <a:lnTo>
                      <a:pt x="210" y="18"/>
                    </a:lnTo>
                    <a:lnTo>
                      <a:pt x="229" y="16"/>
                    </a:lnTo>
                    <a:lnTo>
                      <a:pt x="247" y="12"/>
                    </a:lnTo>
                    <a:lnTo>
                      <a:pt x="263" y="6"/>
                    </a:lnTo>
                    <a:lnTo>
                      <a:pt x="283" y="2"/>
                    </a:lnTo>
                    <a:lnTo>
                      <a:pt x="297" y="0"/>
                    </a:lnTo>
                    <a:lnTo>
                      <a:pt x="310" y="0"/>
                    </a:lnTo>
                    <a:lnTo>
                      <a:pt x="326" y="4"/>
                    </a:lnTo>
                    <a:lnTo>
                      <a:pt x="333" y="18"/>
                    </a:lnTo>
                    <a:lnTo>
                      <a:pt x="342" y="44"/>
                    </a:lnTo>
                    <a:lnTo>
                      <a:pt x="329" y="67"/>
                    </a:lnTo>
                    <a:lnTo>
                      <a:pt x="297" y="81"/>
                    </a:lnTo>
                    <a:lnTo>
                      <a:pt x="251" y="87"/>
                    </a:lnTo>
                    <a:lnTo>
                      <a:pt x="226" y="87"/>
                    </a:lnTo>
                    <a:lnTo>
                      <a:pt x="201" y="87"/>
                    </a:lnTo>
                    <a:lnTo>
                      <a:pt x="178" y="89"/>
                    </a:lnTo>
                    <a:lnTo>
                      <a:pt x="164" y="90"/>
                    </a:lnTo>
                    <a:lnTo>
                      <a:pt x="151" y="92"/>
                    </a:lnTo>
                    <a:lnTo>
                      <a:pt x="139" y="98"/>
                    </a:lnTo>
                    <a:lnTo>
                      <a:pt x="131" y="104"/>
                    </a:lnTo>
                    <a:lnTo>
                      <a:pt x="124" y="110"/>
                    </a:lnTo>
                    <a:lnTo>
                      <a:pt x="110" y="128"/>
                    </a:lnTo>
                    <a:lnTo>
                      <a:pt x="85" y="141"/>
                    </a:lnTo>
                    <a:lnTo>
                      <a:pt x="50" y="149"/>
                    </a:lnTo>
                    <a:lnTo>
                      <a:pt x="19" y="143"/>
                    </a:lnTo>
                    <a:lnTo>
                      <a:pt x="0" y="126"/>
                    </a:lnTo>
                    <a:lnTo>
                      <a:pt x="0" y="106"/>
                    </a:lnTo>
                    <a:lnTo>
                      <a:pt x="19" y="89"/>
                    </a:lnTo>
                    <a:lnTo>
                      <a:pt x="58" y="77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8" name="Freeform 20"/>
              <p:cNvSpPr/>
              <p:nvPr/>
            </p:nvSpPr>
            <p:spPr bwMode="auto">
              <a:xfrm>
                <a:off x="3515" y="2050"/>
                <a:ext cx="53" cy="46"/>
              </a:xfrm>
              <a:custGeom>
                <a:avLst/>
                <a:gdLst>
                  <a:gd name="T0" fmla="*/ 91 w 107"/>
                  <a:gd name="T1" fmla="*/ 0 h 92"/>
                  <a:gd name="T2" fmla="*/ 86 w 107"/>
                  <a:gd name="T3" fmla="*/ 2 h 92"/>
                  <a:gd name="T4" fmla="*/ 73 w 107"/>
                  <a:gd name="T5" fmla="*/ 3 h 92"/>
                  <a:gd name="T6" fmla="*/ 53 w 107"/>
                  <a:gd name="T7" fmla="*/ 9 h 92"/>
                  <a:gd name="T8" fmla="*/ 34 w 107"/>
                  <a:gd name="T9" fmla="*/ 17 h 92"/>
                  <a:gd name="T10" fmla="*/ 20 w 107"/>
                  <a:gd name="T11" fmla="*/ 25 h 92"/>
                  <a:gd name="T12" fmla="*/ 4 w 107"/>
                  <a:gd name="T13" fmla="*/ 31 h 92"/>
                  <a:gd name="T14" fmla="*/ 0 w 107"/>
                  <a:gd name="T15" fmla="*/ 37 h 92"/>
                  <a:gd name="T16" fmla="*/ 4 w 107"/>
                  <a:gd name="T17" fmla="*/ 43 h 92"/>
                  <a:gd name="T18" fmla="*/ 32 w 107"/>
                  <a:gd name="T19" fmla="*/ 60 h 92"/>
                  <a:gd name="T20" fmla="*/ 69 w 107"/>
                  <a:gd name="T21" fmla="*/ 80 h 92"/>
                  <a:gd name="T22" fmla="*/ 98 w 107"/>
                  <a:gd name="T23" fmla="*/ 92 h 92"/>
                  <a:gd name="T24" fmla="*/ 107 w 107"/>
                  <a:gd name="T25" fmla="*/ 82 h 92"/>
                  <a:gd name="T26" fmla="*/ 103 w 107"/>
                  <a:gd name="T27" fmla="*/ 56 h 92"/>
                  <a:gd name="T28" fmla="*/ 100 w 107"/>
                  <a:gd name="T29" fmla="*/ 29 h 92"/>
                  <a:gd name="T30" fmla="*/ 94 w 107"/>
                  <a:gd name="T31" fmla="*/ 5 h 92"/>
                  <a:gd name="T32" fmla="*/ 91 w 107"/>
                  <a:gd name="T33" fmla="*/ 0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7" h="92">
                    <a:moveTo>
                      <a:pt x="91" y="0"/>
                    </a:moveTo>
                    <a:lnTo>
                      <a:pt x="86" y="2"/>
                    </a:lnTo>
                    <a:lnTo>
                      <a:pt x="73" y="3"/>
                    </a:lnTo>
                    <a:lnTo>
                      <a:pt x="53" y="9"/>
                    </a:lnTo>
                    <a:lnTo>
                      <a:pt x="34" y="17"/>
                    </a:lnTo>
                    <a:lnTo>
                      <a:pt x="20" y="25"/>
                    </a:lnTo>
                    <a:lnTo>
                      <a:pt x="4" y="31"/>
                    </a:lnTo>
                    <a:lnTo>
                      <a:pt x="0" y="37"/>
                    </a:lnTo>
                    <a:lnTo>
                      <a:pt x="4" y="43"/>
                    </a:lnTo>
                    <a:lnTo>
                      <a:pt x="32" y="60"/>
                    </a:lnTo>
                    <a:lnTo>
                      <a:pt x="69" y="80"/>
                    </a:lnTo>
                    <a:lnTo>
                      <a:pt x="98" y="92"/>
                    </a:lnTo>
                    <a:lnTo>
                      <a:pt x="107" y="82"/>
                    </a:lnTo>
                    <a:lnTo>
                      <a:pt x="103" y="56"/>
                    </a:lnTo>
                    <a:lnTo>
                      <a:pt x="100" y="29"/>
                    </a:lnTo>
                    <a:lnTo>
                      <a:pt x="94" y="5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9" name="Freeform 21"/>
              <p:cNvSpPr/>
              <p:nvPr/>
            </p:nvSpPr>
            <p:spPr bwMode="auto">
              <a:xfrm>
                <a:off x="2692" y="2233"/>
                <a:ext cx="148" cy="122"/>
              </a:xfrm>
              <a:custGeom>
                <a:avLst/>
                <a:gdLst>
                  <a:gd name="T0" fmla="*/ 4 w 297"/>
                  <a:gd name="T1" fmla="*/ 128 h 245"/>
                  <a:gd name="T2" fmla="*/ 0 w 297"/>
                  <a:gd name="T3" fmla="*/ 116 h 245"/>
                  <a:gd name="T4" fmla="*/ 7 w 297"/>
                  <a:gd name="T5" fmla="*/ 106 h 245"/>
                  <a:gd name="T6" fmla="*/ 16 w 297"/>
                  <a:gd name="T7" fmla="*/ 100 h 245"/>
                  <a:gd name="T8" fmla="*/ 29 w 297"/>
                  <a:gd name="T9" fmla="*/ 96 h 245"/>
                  <a:gd name="T10" fmla="*/ 48 w 297"/>
                  <a:gd name="T11" fmla="*/ 90 h 245"/>
                  <a:gd name="T12" fmla="*/ 66 w 297"/>
                  <a:gd name="T13" fmla="*/ 83 h 245"/>
                  <a:gd name="T14" fmla="*/ 82 w 297"/>
                  <a:gd name="T15" fmla="*/ 77 h 245"/>
                  <a:gd name="T16" fmla="*/ 98 w 297"/>
                  <a:gd name="T17" fmla="*/ 63 h 245"/>
                  <a:gd name="T18" fmla="*/ 114 w 297"/>
                  <a:gd name="T19" fmla="*/ 47 h 245"/>
                  <a:gd name="T20" fmla="*/ 126 w 297"/>
                  <a:gd name="T21" fmla="*/ 34 h 245"/>
                  <a:gd name="T22" fmla="*/ 142 w 297"/>
                  <a:gd name="T23" fmla="*/ 20 h 245"/>
                  <a:gd name="T24" fmla="*/ 162 w 297"/>
                  <a:gd name="T25" fmla="*/ 12 h 245"/>
                  <a:gd name="T26" fmla="*/ 176 w 297"/>
                  <a:gd name="T27" fmla="*/ 2 h 245"/>
                  <a:gd name="T28" fmla="*/ 196 w 297"/>
                  <a:gd name="T29" fmla="*/ 0 h 245"/>
                  <a:gd name="T30" fmla="*/ 219 w 297"/>
                  <a:gd name="T31" fmla="*/ 2 h 245"/>
                  <a:gd name="T32" fmla="*/ 244 w 297"/>
                  <a:gd name="T33" fmla="*/ 12 h 245"/>
                  <a:gd name="T34" fmla="*/ 276 w 297"/>
                  <a:gd name="T35" fmla="*/ 36 h 245"/>
                  <a:gd name="T36" fmla="*/ 290 w 297"/>
                  <a:gd name="T37" fmla="*/ 61 h 245"/>
                  <a:gd name="T38" fmla="*/ 290 w 297"/>
                  <a:gd name="T39" fmla="*/ 86 h 245"/>
                  <a:gd name="T40" fmla="*/ 294 w 297"/>
                  <a:gd name="T41" fmla="*/ 116 h 245"/>
                  <a:gd name="T42" fmla="*/ 297 w 297"/>
                  <a:gd name="T43" fmla="*/ 135 h 245"/>
                  <a:gd name="T44" fmla="*/ 290 w 297"/>
                  <a:gd name="T45" fmla="*/ 157 h 245"/>
                  <a:gd name="T46" fmla="*/ 281 w 297"/>
                  <a:gd name="T47" fmla="*/ 172 h 245"/>
                  <a:gd name="T48" fmla="*/ 269 w 297"/>
                  <a:gd name="T49" fmla="*/ 190 h 245"/>
                  <a:gd name="T50" fmla="*/ 262 w 297"/>
                  <a:gd name="T51" fmla="*/ 202 h 245"/>
                  <a:gd name="T52" fmla="*/ 249 w 297"/>
                  <a:gd name="T53" fmla="*/ 216 h 245"/>
                  <a:gd name="T54" fmla="*/ 237 w 297"/>
                  <a:gd name="T55" fmla="*/ 225 h 245"/>
                  <a:gd name="T56" fmla="*/ 219 w 297"/>
                  <a:gd name="T57" fmla="*/ 233 h 245"/>
                  <a:gd name="T58" fmla="*/ 196 w 297"/>
                  <a:gd name="T59" fmla="*/ 243 h 245"/>
                  <a:gd name="T60" fmla="*/ 183 w 297"/>
                  <a:gd name="T61" fmla="*/ 245 h 245"/>
                  <a:gd name="T62" fmla="*/ 167 w 297"/>
                  <a:gd name="T63" fmla="*/ 241 h 245"/>
                  <a:gd name="T64" fmla="*/ 155 w 297"/>
                  <a:gd name="T65" fmla="*/ 227 h 245"/>
                  <a:gd name="T66" fmla="*/ 142 w 297"/>
                  <a:gd name="T67" fmla="*/ 200 h 245"/>
                  <a:gd name="T68" fmla="*/ 135 w 297"/>
                  <a:gd name="T69" fmla="*/ 180 h 245"/>
                  <a:gd name="T70" fmla="*/ 139 w 297"/>
                  <a:gd name="T71" fmla="*/ 165 h 245"/>
                  <a:gd name="T72" fmla="*/ 167 w 297"/>
                  <a:gd name="T73" fmla="*/ 157 h 245"/>
                  <a:gd name="T74" fmla="*/ 199 w 297"/>
                  <a:gd name="T75" fmla="*/ 141 h 245"/>
                  <a:gd name="T76" fmla="*/ 221 w 297"/>
                  <a:gd name="T77" fmla="*/ 118 h 245"/>
                  <a:gd name="T78" fmla="*/ 221 w 297"/>
                  <a:gd name="T79" fmla="*/ 96 h 245"/>
                  <a:gd name="T80" fmla="*/ 203 w 297"/>
                  <a:gd name="T81" fmla="*/ 83 h 245"/>
                  <a:gd name="T82" fmla="*/ 191 w 297"/>
                  <a:gd name="T83" fmla="*/ 81 h 245"/>
                  <a:gd name="T84" fmla="*/ 171 w 297"/>
                  <a:gd name="T85" fmla="*/ 79 h 245"/>
                  <a:gd name="T86" fmla="*/ 151 w 297"/>
                  <a:gd name="T87" fmla="*/ 79 h 245"/>
                  <a:gd name="T88" fmla="*/ 135 w 297"/>
                  <a:gd name="T89" fmla="*/ 81 h 245"/>
                  <a:gd name="T90" fmla="*/ 121 w 297"/>
                  <a:gd name="T91" fmla="*/ 84 h 245"/>
                  <a:gd name="T92" fmla="*/ 105 w 297"/>
                  <a:gd name="T93" fmla="*/ 90 h 245"/>
                  <a:gd name="T94" fmla="*/ 94 w 297"/>
                  <a:gd name="T95" fmla="*/ 98 h 245"/>
                  <a:gd name="T96" fmla="*/ 89 w 297"/>
                  <a:gd name="T97" fmla="*/ 110 h 245"/>
                  <a:gd name="T98" fmla="*/ 73 w 297"/>
                  <a:gd name="T99" fmla="*/ 131 h 245"/>
                  <a:gd name="T100" fmla="*/ 50 w 297"/>
                  <a:gd name="T101" fmla="*/ 147 h 245"/>
                  <a:gd name="T102" fmla="*/ 21 w 297"/>
                  <a:gd name="T103" fmla="*/ 149 h 245"/>
                  <a:gd name="T104" fmla="*/ 4 w 297"/>
                  <a:gd name="T105" fmla="*/ 128 h 24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97" h="245">
                    <a:moveTo>
                      <a:pt x="4" y="128"/>
                    </a:moveTo>
                    <a:lnTo>
                      <a:pt x="0" y="116"/>
                    </a:lnTo>
                    <a:lnTo>
                      <a:pt x="7" y="106"/>
                    </a:lnTo>
                    <a:lnTo>
                      <a:pt x="16" y="100"/>
                    </a:lnTo>
                    <a:lnTo>
                      <a:pt x="29" y="96"/>
                    </a:lnTo>
                    <a:lnTo>
                      <a:pt x="48" y="90"/>
                    </a:lnTo>
                    <a:lnTo>
                      <a:pt x="66" y="83"/>
                    </a:lnTo>
                    <a:lnTo>
                      <a:pt x="82" y="77"/>
                    </a:lnTo>
                    <a:lnTo>
                      <a:pt x="98" y="63"/>
                    </a:lnTo>
                    <a:lnTo>
                      <a:pt x="114" y="47"/>
                    </a:lnTo>
                    <a:lnTo>
                      <a:pt x="126" y="34"/>
                    </a:lnTo>
                    <a:lnTo>
                      <a:pt x="142" y="20"/>
                    </a:lnTo>
                    <a:lnTo>
                      <a:pt x="162" y="12"/>
                    </a:lnTo>
                    <a:lnTo>
                      <a:pt x="176" y="2"/>
                    </a:lnTo>
                    <a:lnTo>
                      <a:pt x="196" y="0"/>
                    </a:lnTo>
                    <a:lnTo>
                      <a:pt x="219" y="2"/>
                    </a:lnTo>
                    <a:lnTo>
                      <a:pt x="244" y="12"/>
                    </a:lnTo>
                    <a:lnTo>
                      <a:pt x="276" y="36"/>
                    </a:lnTo>
                    <a:lnTo>
                      <a:pt x="290" y="61"/>
                    </a:lnTo>
                    <a:lnTo>
                      <a:pt x="290" y="86"/>
                    </a:lnTo>
                    <a:lnTo>
                      <a:pt x="294" y="116"/>
                    </a:lnTo>
                    <a:lnTo>
                      <a:pt x="297" y="135"/>
                    </a:lnTo>
                    <a:lnTo>
                      <a:pt x="290" y="157"/>
                    </a:lnTo>
                    <a:lnTo>
                      <a:pt x="281" y="172"/>
                    </a:lnTo>
                    <a:lnTo>
                      <a:pt x="269" y="190"/>
                    </a:lnTo>
                    <a:lnTo>
                      <a:pt x="262" y="202"/>
                    </a:lnTo>
                    <a:lnTo>
                      <a:pt x="249" y="216"/>
                    </a:lnTo>
                    <a:lnTo>
                      <a:pt x="237" y="225"/>
                    </a:lnTo>
                    <a:lnTo>
                      <a:pt x="219" y="233"/>
                    </a:lnTo>
                    <a:lnTo>
                      <a:pt x="196" y="243"/>
                    </a:lnTo>
                    <a:lnTo>
                      <a:pt x="183" y="245"/>
                    </a:lnTo>
                    <a:lnTo>
                      <a:pt x="167" y="241"/>
                    </a:lnTo>
                    <a:lnTo>
                      <a:pt x="155" y="227"/>
                    </a:lnTo>
                    <a:lnTo>
                      <a:pt x="142" y="200"/>
                    </a:lnTo>
                    <a:lnTo>
                      <a:pt x="135" y="180"/>
                    </a:lnTo>
                    <a:lnTo>
                      <a:pt x="139" y="165"/>
                    </a:lnTo>
                    <a:lnTo>
                      <a:pt x="167" y="157"/>
                    </a:lnTo>
                    <a:lnTo>
                      <a:pt x="199" y="141"/>
                    </a:lnTo>
                    <a:lnTo>
                      <a:pt x="221" y="118"/>
                    </a:lnTo>
                    <a:lnTo>
                      <a:pt x="221" y="96"/>
                    </a:lnTo>
                    <a:lnTo>
                      <a:pt x="203" y="83"/>
                    </a:lnTo>
                    <a:lnTo>
                      <a:pt x="191" y="81"/>
                    </a:lnTo>
                    <a:lnTo>
                      <a:pt x="171" y="79"/>
                    </a:lnTo>
                    <a:lnTo>
                      <a:pt x="151" y="79"/>
                    </a:lnTo>
                    <a:lnTo>
                      <a:pt x="135" y="81"/>
                    </a:lnTo>
                    <a:lnTo>
                      <a:pt x="121" y="84"/>
                    </a:lnTo>
                    <a:lnTo>
                      <a:pt x="105" y="90"/>
                    </a:lnTo>
                    <a:lnTo>
                      <a:pt x="94" y="98"/>
                    </a:lnTo>
                    <a:lnTo>
                      <a:pt x="89" y="110"/>
                    </a:lnTo>
                    <a:lnTo>
                      <a:pt x="73" y="131"/>
                    </a:lnTo>
                    <a:lnTo>
                      <a:pt x="50" y="147"/>
                    </a:lnTo>
                    <a:lnTo>
                      <a:pt x="21" y="149"/>
                    </a:lnTo>
                    <a:lnTo>
                      <a:pt x="4" y="128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0" name="Freeform 22"/>
              <p:cNvSpPr/>
              <p:nvPr/>
            </p:nvSpPr>
            <p:spPr bwMode="auto">
              <a:xfrm>
                <a:off x="4313" y="2956"/>
                <a:ext cx="511" cy="274"/>
              </a:xfrm>
              <a:custGeom>
                <a:avLst/>
                <a:gdLst>
                  <a:gd name="T0" fmla="*/ 682 w 1022"/>
                  <a:gd name="T1" fmla="*/ 104 h 548"/>
                  <a:gd name="T2" fmla="*/ 625 w 1022"/>
                  <a:gd name="T3" fmla="*/ 100 h 548"/>
                  <a:gd name="T4" fmla="*/ 584 w 1022"/>
                  <a:gd name="T5" fmla="*/ 94 h 548"/>
                  <a:gd name="T6" fmla="*/ 584 w 1022"/>
                  <a:gd name="T7" fmla="*/ 68 h 548"/>
                  <a:gd name="T8" fmla="*/ 588 w 1022"/>
                  <a:gd name="T9" fmla="*/ 37 h 548"/>
                  <a:gd name="T10" fmla="*/ 533 w 1022"/>
                  <a:gd name="T11" fmla="*/ 8 h 548"/>
                  <a:gd name="T12" fmla="*/ 508 w 1022"/>
                  <a:gd name="T13" fmla="*/ 6 h 548"/>
                  <a:gd name="T14" fmla="*/ 433 w 1022"/>
                  <a:gd name="T15" fmla="*/ 39 h 548"/>
                  <a:gd name="T16" fmla="*/ 373 w 1022"/>
                  <a:gd name="T17" fmla="*/ 64 h 548"/>
                  <a:gd name="T18" fmla="*/ 319 w 1022"/>
                  <a:gd name="T19" fmla="*/ 72 h 548"/>
                  <a:gd name="T20" fmla="*/ 262 w 1022"/>
                  <a:gd name="T21" fmla="*/ 88 h 548"/>
                  <a:gd name="T22" fmla="*/ 205 w 1022"/>
                  <a:gd name="T23" fmla="*/ 121 h 548"/>
                  <a:gd name="T24" fmla="*/ 171 w 1022"/>
                  <a:gd name="T25" fmla="*/ 154 h 548"/>
                  <a:gd name="T26" fmla="*/ 127 w 1022"/>
                  <a:gd name="T27" fmla="*/ 178 h 548"/>
                  <a:gd name="T28" fmla="*/ 66 w 1022"/>
                  <a:gd name="T29" fmla="*/ 205 h 548"/>
                  <a:gd name="T30" fmla="*/ 4 w 1022"/>
                  <a:gd name="T31" fmla="*/ 225 h 548"/>
                  <a:gd name="T32" fmla="*/ 4 w 1022"/>
                  <a:gd name="T33" fmla="*/ 317 h 548"/>
                  <a:gd name="T34" fmla="*/ 34 w 1022"/>
                  <a:gd name="T35" fmla="*/ 348 h 548"/>
                  <a:gd name="T36" fmla="*/ 57 w 1022"/>
                  <a:gd name="T37" fmla="*/ 381 h 548"/>
                  <a:gd name="T38" fmla="*/ 29 w 1022"/>
                  <a:gd name="T39" fmla="*/ 422 h 548"/>
                  <a:gd name="T40" fmla="*/ 48 w 1022"/>
                  <a:gd name="T41" fmla="*/ 462 h 548"/>
                  <a:gd name="T42" fmla="*/ 111 w 1022"/>
                  <a:gd name="T43" fmla="*/ 469 h 548"/>
                  <a:gd name="T44" fmla="*/ 177 w 1022"/>
                  <a:gd name="T45" fmla="*/ 463 h 548"/>
                  <a:gd name="T46" fmla="*/ 228 w 1022"/>
                  <a:gd name="T47" fmla="*/ 448 h 548"/>
                  <a:gd name="T48" fmla="*/ 291 w 1022"/>
                  <a:gd name="T49" fmla="*/ 432 h 548"/>
                  <a:gd name="T50" fmla="*/ 360 w 1022"/>
                  <a:gd name="T51" fmla="*/ 418 h 548"/>
                  <a:gd name="T52" fmla="*/ 454 w 1022"/>
                  <a:gd name="T53" fmla="*/ 411 h 548"/>
                  <a:gd name="T54" fmla="*/ 549 w 1022"/>
                  <a:gd name="T55" fmla="*/ 422 h 548"/>
                  <a:gd name="T56" fmla="*/ 618 w 1022"/>
                  <a:gd name="T57" fmla="*/ 452 h 548"/>
                  <a:gd name="T58" fmla="*/ 670 w 1022"/>
                  <a:gd name="T59" fmla="*/ 495 h 548"/>
                  <a:gd name="T60" fmla="*/ 707 w 1022"/>
                  <a:gd name="T61" fmla="*/ 532 h 548"/>
                  <a:gd name="T62" fmla="*/ 770 w 1022"/>
                  <a:gd name="T63" fmla="*/ 548 h 548"/>
                  <a:gd name="T64" fmla="*/ 850 w 1022"/>
                  <a:gd name="T65" fmla="*/ 540 h 548"/>
                  <a:gd name="T66" fmla="*/ 884 w 1022"/>
                  <a:gd name="T67" fmla="*/ 510 h 548"/>
                  <a:gd name="T68" fmla="*/ 919 w 1022"/>
                  <a:gd name="T69" fmla="*/ 450 h 548"/>
                  <a:gd name="T70" fmla="*/ 974 w 1022"/>
                  <a:gd name="T71" fmla="*/ 401 h 548"/>
                  <a:gd name="T72" fmla="*/ 1001 w 1022"/>
                  <a:gd name="T73" fmla="*/ 346 h 548"/>
                  <a:gd name="T74" fmla="*/ 1015 w 1022"/>
                  <a:gd name="T75" fmla="*/ 297 h 548"/>
                  <a:gd name="T76" fmla="*/ 982 w 1022"/>
                  <a:gd name="T77" fmla="*/ 264 h 548"/>
                  <a:gd name="T78" fmla="*/ 928 w 1022"/>
                  <a:gd name="T79" fmla="*/ 235 h 548"/>
                  <a:gd name="T80" fmla="*/ 859 w 1022"/>
                  <a:gd name="T81" fmla="*/ 178 h 548"/>
                  <a:gd name="T82" fmla="*/ 818 w 1022"/>
                  <a:gd name="T83" fmla="*/ 117 h 548"/>
                  <a:gd name="T84" fmla="*/ 798 w 1022"/>
                  <a:gd name="T85" fmla="*/ 49 h 548"/>
                  <a:gd name="T86" fmla="*/ 748 w 1022"/>
                  <a:gd name="T87" fmla="*/ 6 h 548"/>
                  <a:gd name="T88" fmla="*/ 748 w 1022"/>
                  <a:gd name="T89" fmla="*/ 49 h 548"/>
                  <a:gd name="T90" fmla="*/ 748 w 1022"/>
                  <a:gd name="T91" fmla="*/ 100 h 548"/>
                  <a:gd name="T92" fmla="*/ 720 w 1022"/>
                  <a:gd name="T93" fmla="*/ 107 h 54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22" h="548">
                    <a:moveTo>
                      <a:pt x="720" y="107"/>
                    </a:moveTo>
                    <a:lnTo>
                      <a:pt x="700" y="106"/>
                    </a:lnTo>
                    <a:lnTo>
                      <a:pt x="682" y="104"/>
                    </a:lnTo>
                    <a:lnTo>
                      <a:pt x="666" y="104"/>
                    </a:lnTo>
                    <a:lnTo>
                      <a:pt x="647" y="102"/>
                    </a:lnTo>
                    <a:lnTo>
                      <a:pt x="625" y="100"/>
                    </a:lnTo>
                    <a:lnTo>
                      <a:pt x="609" y="96"/>
                    </a:lnTo>
                    <a:lnTo>
                      <a:pt x="597" y="96"/>
                    </a:lnTo>
                    <a:lnTo>
                      <a:pt x="584" y="94"/>
                    </a:lnTo>
                    <a:lnTo>
                      <a:pt x="574" y="88"/>
                    </a:lnTo>
                    <a:lnTo>
                      <a:pt x="574" y="78"/>
                    </a:lnTo>
                    <a:lnTo>
                      <a:pt x="584" y="68"/>
                    </a:lnTo>
                    <a:lnTo>
                      <a:pt x="602" y="59"/>
                    </a:lnTo>
                    <a:lnTo>
                      <a:pt x="606" y="49"/>
                    </a:lnTo>
                    <a:lnTo>
                      <a:pt x="588" y="37"/>
                    </a:lnTo>
                    <a:lnTo>
                      <a:pt x="561" y="25"/>
                    </a:lnTo>
                    <a:lnTo>
                      <a:pt x="545" y="17"/>
                    </a:lnTo>
                    <a:lnTo>
                      <a:pt x="533" y="8"/>
                    </a:lnTo>
                    <a:lnTo>
                      <a:pt x="524" y="2"/>
                    </a:lnTo>
                    <a:lnTo>
                      <a:pt x="511" y="0"/>
                    </a:lnTo>
                    <a:lnTo>
                      <a:pt x="508" y="6"/>
                    </a:lnTo>
                    <a:lnTo>
                      <a:pt x="492" y="17"/>
                    </a:lnTo>
                    <a:lnTo>
                      <a:pt x="463" y="27"/>
                    </a:lnTo>
                    <a:lnTo>
                      <a:pt x="433" y="39"/>
                    </a:lnTo>
                    <a:lnTo>
                      <a:pt x="405" y="49"/>
                    </a:lnTo>
                    <a:lnTo>
                      <a:pt x="385" y="57"/>
                    </a:lnTo>
                    <a:lnTo>
                      <a:pt x="373" y="64"/>
                    </a:lnTo>
                    <a:lnTo>
                      <a:pt x="357" y="66"/>
                    </a:lnTo>
                    <a:lnTo>
                      <a:pt x="335" y="68"/>
                    </a:lnTo>
                    <a:lnTo>
                      <a:pt x="319" y="72"/>
                    </a:lnTo>
                    <a:lnTo>
                      <a:pt x="300" y="74"/>
                    </a:lnTo>
                    <a:lnTo>
                      <a:pt x="278" y="82"/>
                    </a:lnTo>
                    <a:lnTo>
                      <a:pt x="262" y="88"/>
                    </a:lnTo>
                    <a:lnTo>
                      <a:pt x="241" y="100"/>
                    </a:lnTo>
                    <a:lnTo>
                      <a:pt x="221" y="107"/>
                    </a:lnTo>
                    <a:lnTo>
                      <a:pt x="205" y="121"/>
                    </a:lnTo>
                    <a:lnTo>
                      <a:pt x="193" y="135"/>
                    </a:lnTo>
                    <a:lnTo>
                      <a:pt x="180" y="147"/>
                    </a:lnTo>
                    <a:lnTo>
                      <a:pt x="171" y="154"/>
                    </a:lnTo>
                    <a:lnTo>
                      <a:pt x="155" y="164"/>
                    </a:lnTo>
                    <a:lnTo>
                      <a:pt x="143" y="170"/>
                    </a:lnTo>
                    <a:lnTo>
                      <a:pt x="127" y="178"/>
                    </a:lnTo>
                    <a:lnTo>
                      <a:pt x="107" y="188"/>
                    </a:lnTo>
                    <a:lnTo>
                      <a:pt x="86" y="197"/>
                    </a:lnTo>
                    <a:lnTo>
                      <a:pt x="66" y="205"/>
                    </a:lnTo>
                    <a:lnTo>
                      <a:pt x="38" y="209"/>
                    </a:lnTo>
                    <a:lnTo>
                      <a:pt x="20" y="209"/>
                    </a:lnTo>
                    <a:lnTo>
                      <a:pt x="4" y="225"/>
                    </a:lnTo>
                    <a:lnTo>
                      <a:pt x="0" y="282"/>
                    </a:lnTo>
                    <a:lnTo>
                      <a:pt x="0" y="303"/>
                    </a:lnTo>
                    <a:lnTo>
                      <a:pt x="4" y="317"/>
                    </a:lnTo>
                    <a:lnTo>
                      <a:pt x="8" y="325"/>
                    </a:lnTo>
                    <a:lnTo>
                      <a:pt x="20" y="338"/>
                    </a:lnTo>
                    <a:lnTo>
                      <a:pt x="34" y="348"/>
                    </a:lnTo>
                    <a:lnTo>
                      <a:pt x="54" y="356"/>
                    </a:lnTo>
                    <a:lnTo>
                      <a:pt x="61" y="366"/>
                    </a:lnTo>
                    <a:lnTo>
                      <a:pt x="57" y="381"/>
                    </a:lnTo>
                    <a:lnTo>
                      <a:pt x="48" y="397"/>
                    </a:lnTo>
                    <a:lnTo>
                      <a:pt x="34" y="407"/>
                    </a:lnTo>
                    <a:lnTo>
                      <a:pt x="29" y="422"/>
                    </a:lnTo>
                    <a:lnTo>
                      <a:pt x="29" y="444"/>
                    </a:lnTo>
                    <a:lnTo>
                      <a:pt x="34" y="452"/>
                    </a:lnTo>
                    <a:lnTo>
                      <a:pt x="48" y="462"/>
                    </a:lnTo>
                    <a:lnTo>
                      <a:pt x="70" y="467"/>
                    </a:lnTo>
                    <a:lnTo>
                      <a:pt x="91" y="469"/>
                    </a:lnTo>
                    <a:lnTo>
                      <a:pt x="111" y="469"/>
                    </a:lnTo>
                    <a:lnTo>
                      <a:pt x="139" y="469"/>
                    </a:lnTo>
                    <a:lnTo>
                      <a:pt x="159" y="467"/>
                    </a:lnTo>
                    <a:lnTo>
                      <a:pt x="177" y="463"/>
                    </a:lnTo>
                    <a:lnTo>
                      <a:pt x="193" y="458"/>
                    </a:lnTo>
                    <a:lnTo>
                      <a:pt x="212" y="452"/>
                    </a:lnTo>
                    <a:lnTo>
                      <a:pt x="228" y="448"/>
                    </a:lnTo>
                    <a:lnTo>
                      <a:pt x="246" y="444"/>
                    </a:lnTo>
                    <a:lnTo>
                      <a:pt x="269" y="438"/>
                    </a:lnTo>
                    <a:lnTo>
                      <a:pt x="291" y="432"/>
                    </a:lnTo>
                    <a:lnTo>
                      <a:pt x="312" y="428"/>
                    </a:lnTo>
                    <a:lnTo>
                      <a:pt x="335" y="422"/>
                    </a:lnTo>
                    <a:lnTo>
                      <a:pt x="360" y="418"/>
                    </a:lnTo>
                    <a:lnTo>
                      <a:pt x="389" y="415"/>
                    </a:lnTo>
                    <a:lnTo>
                      <a:pt x="421" y="413"/>
                    </a:lnTo>
                    <a:lnTo>
                      <a:pt x="454" y="411"/>
                    </a:lnTo>
                    <a:lnTo>
                      <a:pt x="487" y="413"/>
                    </a:lnTo>
                    <a:lnTo>
                      <a:pt x="520" y="415"/>
                    </a:lnTo>
                    <a:lnTo>
                      <a:pt x="549" y="422"/>
                    </a:lnTo>
                    <a:lnTo>
                      <a:pt x="574" y="430"/>
                    </a:lnTo>
                    <a:lnTo>
                      <a:pt x="597" y="440"/>
                    </a:lnTo>
                    <a:lnTo>
                      <a:pt x="618" y="452"/>
                    </a:lnTo>
                    <a:lnTo>
                      <a:pt x="634" y="465"/>
                    </a:lnTo>
                    <a:lnTo>
                      <a:pt x="654" y="481"/>
                    </a:lnTo>
                    <a:lnTo>
                      <a:pt x="670" y="495"/>
                    </a:lnTo>
                    <a:lnTo>
                      <a:pt x="688" y="506"/>
                    </a:lnTo>
                    <a:lnTo>
                      <a:pt x="698" y="520"/>
                    </a:lnTo>
                    <a:lnTo>
                      <a:pt x="707" y="532"/>
                    </a:lnTo>
                    <a:lnTo>
                      <a:pt x="723" y="540"/>
                    </a:lnTo>
                    <a:lnTo>
                      <a:pt x="745" y="546"/>
                    </a:lnTo>
                    <a:lnTo>
                      <a:pt x="770" y="548"/>
                    </a:lnTo>
                    <a:lnTo>
                      <a:pt x="798" y="546"/>
                    </a:lnTo>
                    <a:lnTo>
                      <a:pt x="827" y="544"/>
                    </a:lnTo>
                    <a:lnTo>
                      <a:pt x="850" y="540"/>
                    </a:lnTo>
                    <a:lnTo>
                      <a:pt x="868" y="534"/>
                    </a:lnTo>
                    <a:lnTo>
                      <a:pt x="875" y="528"/>
                    </a:lnTo>
                    <a:lnTo>
                      <a:pt x="884" y="510"/>
                    </a:lnTo>
                    <a:lnTo>
                      <a:pt x="896" y="487"/>
                    </a:lnTo>
                    <a:lnTo>
                      <a:pt x="912" y="467"/>
                    </a:lnTo>
                    <a:lnTo>
                      <a:pt x="919" y="450"/>
                    </a:lnTo>
                    <a:lnTo>
                      <a:pt x="932" y="434"/>
                    </a:lnTo>
                    <a:lnTo>
                      <a:pt x="953" y="418"/>
                    </a:lnTo>
                    <a:lnTo>
                      <a:pt x="974" y="401"/>
                    </a:lnTo>
                    <a:lnTo>
                      <a:pt x="985" y="383"/>
                    </a:lnTo>
                    <a:lnTo>
                      <a:pt x="989" y="366"/>
                    </a:lnTo>
                    <a:lnTo>
                      <a:pt x="1001" y="346"/>
                    </a:lnTo>
                    <a:lnTo>
                      <a:pt x="1014" y="325"/>
                    </a:lnTo>
                    <a:lnTo>
                      <a:pt x="1022" y="305"/>
                    </a:lnTo>
                    <a:lnTo>
                      <a:pt x="1015" y="297"/>
                    </a:lnTo>
                    <a:lnTo>
                      <a:pt x="1010" y="284"/>
                    </a:lnTo>
                    <a:lnTo>
                      <a:pt x="994" y="272"/>
                    </a:lnTo>
                    <a:lnTo>
                      <a:pt x="982" y="264"/>
                    </a:lnTo>
                    <a:lnTo>
                      <a:pt x="962" y="250"/>
                    </a:lnTo>
                    <a:lnTo>
                      <a:pt x="944" y="240"/>
                    </a:lnTo>
                    <a:lnTo>
                      <a:pt x="928" y="235"/>
                    </a:lnTo>
                    <a:lnTo>
                      <a:pt x="916" y="223"/>
                    </a:lnTo>
                    <a:lnTo>
                      <a:pt x="884" y="199"/>
                    </a:lnTo>
                    <a:lnTo>
                      <a:pt x="859" y="178"/>
                    </a:lnTo>
                    <a:lnTo>
                      <a:pt x="836" y="160"/>
                    </a:lnTo>
                    <a:lnTo>
                      <a:pt x="823" y="141"/>
                    </a:lnTo>
                    <a:lnTo>
                      <a:pt x="818" y="117"/>
                    </a:lnTo>
                    <a:lnTo>
                      <a:pt x="814" y="90"/>
                    </a:lnTo>
                    <a:lnTo>
                      <a:pt x="811" y="68"/>
                    </a:lnTo>
                    <a:lnTo>
                      <a:pt x="798" y="49"/>
                    </a:lnTo>
                    <a:lnTo>
                      <a:pt x="786" y="33"/>
                    </a:lnTo>
                    <a:lnTo>
                      <a:pt x="766" y="19"/>
                    </a:lnTo>
                    <a:lnTo>
                      <a:pt x="748" y="6"/>
                    </a:lnTo>
                    <a:lnTo>
                      <a:pt x="736" y="0"/>
                    </a:lnTo>
                    <a:lnTo>
                      <a:pt x="741" y="23"/>
                    </a:lnTo>
                    <a:lnTo>
                      <a:pt x="748" y="49"/>
                    </a:lnTo>
                    <a:lnTo>
                      <a:pt x="748" y="72"/>
                    </a:lnTo>
                    <a:lnTo>
                      <a:pt x="748" y="88"/>
                    </a:lnTo>
                    <a:lnTo>
                      <a:pt x="748" y="100"/>
                    </a:lnTo>
                    <a:lnTo>
                      <a:pt x="741" y="106"/>
                    </a:lnTo>
                    <a:lnTo>
                      <a:pt x="736" y="107"/>
                    </a:lnTo>
                    <a:lnTo>
                      <a:pt x="720" y="107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1" name="Freeform 23"/>
              <p:cNvSpPr/>
              <p:nvPr/>
            </p:nvSpPr>
            <p:spPr bwMode="auto">
              <a:xfrm>
                <a:off x="4268" y="2791"/>
                <a:ext cx="102" cy="97"/>
              </a:xfrm>
              <a:custGeom>
                <a:avLst/>
                <a:gdLst>
                  <a:gd name="T0" fmla="*/ 59 w 203"/>
                  <a:gd name="T1" fmla="*/ 71 h 196"/>
                  <a:gd name="T2" fmla="*/ 84 w 203"/>
                  <a:gd name="T3" fmla="*/ 63 h 196"/>
                  <a:gd name="T4" fmla="*/ 104 w 203"/>
                  <a:gd name="T5" fmla="*/ 51 h 196"/>
                  <a:gd name="T6" fmla="*/ 120 w 203"/>
                  <a:gd name="T7" fmla="*/ 37 h 196"/>
                  <a:gd name="T8" fmla="*/ 139 w 203"/>
                  <a:gd name="T9" fmla="*/ 22 h 196"/>
                  <a:gd name="T10" fmla="*/ 155 w 203"/>
                  <a:gd name="T11" fmla="*/ 8 h 196"/>
                  <a:gd name="T12" fmla="*/ 178 w 203"/>
                  <a:gd name="T13" fmla="*/ 0 h 196"/>
                  <a:gd name="T14" fmla="*/ 196 w 203"/>
                  <a:gd name="T15" fmla="*/ 4 h 196"/>
                  <a:gd name="T16" fmla="*/ 203 w 203"/>
                  <a:gd name="T17" fmla="*/ 24 h 196"/>
                  <a:gd name="T18" fmla="*/ 203 w 203"/>
                  <a:gd name="T19" fmla="*/ 51 h 196"/>
                  <a:gd name="T20" fmla="*/ 200 w 203"/>
                  <a:gd name="T21" fmla="*/ 71 h 196"/>
                  <a:gd name="T22" fmla="*/ 194 w 203"/>
                  <a:gd name="T23" fmla="*/ 86 h 196"/>
                  <a:gd name="T24" fmla="*/ 196 w 203"/>
                  <a:gd name="T25" fmla="*/ 104 h 196"/>
                  <a:gd name="T26" fmla="*/ 196 w 203"/>
                  <a:gd name="T27" fmla="*/ 122 h 196"/>
                  <a:gd name="T28" fmla="*/ 191 w 203"/>
                  <a:gd name="T29" fmla="*/ 139 h 196"/>
                  <a:gd name="T30" fmla="*/ 175 w 203"/>
                  <a:gd name="T31" fmla="*/ 155 h 196"/>
                  <a:gd name="T32" fmla="*/ 152 w 203"/>
                  <a:gd name="T33" fmla="*/ 163 h 196"/>
                  <a:gd name="T34" fmla="*/ 129 w 203"/>
                  <a:gd name="T35" fmla="*/ 169 h 196"/>
                  <a:gd name="T36" fmla="*/ 107 w 203"/>
                  <a:gd name="T37" fmla="*/ 174 h 196"/>
                  <a:gd name="T38" fmla="*/ 91 w 203"/>
                  <a:gd name="T39" fmla="*/ 182 h 196"/>
                  <a:gd name="T40" fmla="*/ 77 w 203"/>
                  <a:gd name="T41" fmla="*/ 190 h 196"/>
                  <a:gd name="T42" fmla="*/ 68 w 203"/>
                  <a:gd name="T43" fmla="*/ 196 h 196"/>
                  <a:gd name="T44" fmla="*/ 48 w 203"/>
                  <a:gd name="T45" fmla="*/ 192 h 196"/>
                  <a:gd name="T46" fmla="*/ 29 w 203"/>
                  <a:gd name="T47" fmla="*/ 184 h 196"/>
                  <a:gd name="T48" fmla="*/ 16 w 203"/>
                  <a:gd name="T49" fmla="*/ 172 h 196"/>
                  <a:gd name="T50" fmla="*/ 0 w 203"/>
                  <a:gd name="T51" fmla="*/ 151 h 196"/>
                  <a:gd name="T52" fmla="*/ 0 w 203"/>
                  <a:gd name="T53" fmla="*/ 120 h 196"/>
                  <a:gd name="T54" fmla="*/ 20 w 203"/>
                  <a:gd name="T55" fmla="*/ 90 h 196"/>
                  <a:gd name="T56" fmla="*/ 59 w 203"/>
                  <a:gd name="T57" fmla="*/ 71 h 19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03" h="196">
                    <a:moveTo>
                      <a:pt x="59" y="71"/>
                    </a:moveTo>
                    <a:lnTo>
                      <a:pt x="84" y="63"/>
                    </a:lnTo>
                    <a:lnTo>
                      <a:pt x="104" y="51"/>
                    </a:lnTo>
                    <a:lnTo>
                      <a:pt x="120" y="37"/>
                    </a:lnTo>
                    <a:lnTo>
                      <a:pt x="139" y="22"/>
                    </a:lnTo>
                    <a:lnTo>
                      <a:pt x="155" y="8"/>
                    </a:lnTo>
                    <a:lnTo>
                      <a:pt x="178" y="0"/>
                    </a:lnTo>
                    <a:lnTo>
                      <a:pt x="196" y="4"/>
                    </a:lnTo>
                    <a:lnTo>
                      <a:pt x="203" y="24"/>
                    </a:lnTo>
                    <a:lnTo>
                      <a:pt x="203" y="51"/>
                    </a:lnTo>
                    <a:lnTo>
                      <a:pt x="200" y="71"/>
                    </a:lnTo>
                    <a:lnTo>
                      <a:pt x="194" y="86"/>
                    </a:lnTo>
                    <a:lnTo>
                      <a:pt x="196" y="104"/>
                    </a:lnTo>
                    <a:lnTo>
                      <a:pt x="196" y="122"/>
                    </a:lnTo>
                    <a:lnTo>
                      <a:pt x="191" y="139"/>
                    </a:lnTo>
                    <a:lnTo>
                      <a:pt x="175" y="155"/>
                    </a:lnTo>
                    <a:lnTo>
                      <a:pt x="152" y="163"/>
                    </a:lnTo>
                    <a:lnTo>
                      <a:pt x="129" y="169"/>
                    </a:lnTo>
                    <a:lnTo>
                      <a:pt x="107" y="174"/>
                    </a:lnTo>
                    <a:lnTo>
                      <a:pt x="91" y="182"/>
                    </a:lnTo>
                    <a:lnTo>
                      <a:pt x="77" y="190"/>
                    </a:lnTo>
                    <a:lnTo>
                      <a:pt x="68" y="196"/>
                    </a:lnTo>
                    <a:lnTo>
                      <a:pt x="48" y="192"/>
                    </a:lnTo>
                    <a:lnTo>
                      <a:pt x="29" y="184"/>
                    </a:lnTo>
                    <a:lnTo>
                      <a:pt x="16" y="172"/>
                    </a:lnTo>
                    <a:lnTo>
                      <a:pt x="0" y="151"/>
                    </a:lnTo>
                    <a:lnTo>
                      <a:pt x="0" y="120"/>
                    </a:lnTo>
                    <a:lnTo>
                      <a:pt x="20" y="90"/>
                    </a:lnTo>
                    <a:lnTo>
                      <a:pt x="59" y="71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2" name="Freeform 24"/>
              <p:cNvSpPr/>
              <p:nvPr/>
            </p:nvSpPr>
            <p:spPr bwMode="auto">
              <a:xfrm>
                <a:off x="4070" y="2841"/>
                <a:ext cx="148" cy="99"/>
              </a:xfrm>
              <a:custGeom>
                <a:avLst/>
                <a:gdLst>
                  <a:gd name="T0" fmla="*/ 0 w 298"/>
                  <a:gd name="T1" fmla="*/ 4 h 200"/>
                  <a:gd name="T2" fmla="*/ 4 w 298"/>
                  <a:gd name="T3" fmla="*/ 18 h 200"/>
                  <a:gd name="T4" fmla="*/ 34 w 298"/>
                  <a:gd name="T5" fmla="*/ 25 h 200"/>
                  <a:gd name="T6" fmla="*/ 66 w 298"/>
                  <a:gd name="T7" fmla="*/ 39 h 200"/>
                  <a:gd name="T8" fmla="*/ 88 w 298"/>
                  <a:gd name="T9" fmla="*/ 57 h 200"/>
                  <a:gd name="T10" fmla="*/ 100 w 298"/>
                  <a:gd name="T11" fmla="*/ 72 h 200"/>
                  <a:gd name="T12" fmla="*/ 113 w 298"/>
                  <a:gd name="T13" fmla="*/ 86 h 200"/>
                  <a:gd name="T14" fmla="*/ 121 w 298"/>
                  <a:gd name="T15" fmla="*/ 98 h 200"/>
                  <a:gd name="T16" fmla="*/ 134 w 298"/>
                  <a:gd name="T17" fmla="*/ 114 h 200"/>
                  <a:gd name="T18" fmla="*/ 146 w 298"/>
                  <a:gd name="T19" fmla="*/ 131 h 200"/>
                  <a:gd name="T20" fmla="*/ 168 w 298"/>
                  <a:gd name="T21" fmla="*/ 151 h 200"/>
                  <a:gd name="T22" fmla="*/ 189 w 298"/>
                  <a:gd name="T23" fmla="*/ 170 h 200"/>
                  <a:gd name="T24" fmla="*/ 214 w 298"/>
                  <a:gd name="T25" fmla="*/ 194 h 200"/>
                  <a:gd name="T26" fmla="*/ 232 w 298"/>
                  <a:gd name="T27" fmla="*/ 200 h 200"/>
                  <a:gd name="T28" fmla="*/ 255 w 298"/>
                  <a:gd name="T29" fmla="*/ 200 h 200"/>
                  <a:gd name="T30" fmla="*/ 276 w 298"/>
                  <a:gd name="T31" fmla="*/ 198 h 200"/>
                  <a:gd name="T32" fmla="*/ 294 w 298"/>
                  <a:gd name="T33" fmla="*/ 188 h 200"/>
                  <a:gd name="T34" fmla="*/ 298 w 298"/>
                  <a:gd name="T35" fmla="*/ 176 h 200"/>
                  <a:gd name="T36" fmla="*/ 292 w 298"/>
                  <a:gd name="T37" fmla="*/ 160 h 200"/>
                  <a:gd name="T38" fmla="*/ 276 w 298"/>
                  <a:gd name="T39" fmla="*/ 143 h 200"/>
                  <a:gd name="T40" fmla="*/ 255 w 298"/>
                  <a:gd name="T41" fmla="*/ 131 h 200"/>
                  <a:gd name="T42" fmla="*/ 235 w 298"/>
                  <a:gd name="T43" fmla="*/ 121 h 200"/>
                  <a:gd name="T44" fmla="*/ 221 w 298"/>
                  <a:gd name="T45" fmla="*/ 110 h 200"/>
                  <a:gd name="T46" fmla="*/ 198 w 298"/>
                  <a:gd name="T47" fmla="*/ 102 h 200"/>
                  <a:gd name="T48" fmla="*/ 180 w 298"/>
                  <a:gd name="T49" fmla="*/ 90 h 200"/>
                  <a:gd name="T50" fmla="*/ 164 w 298"/>
                  <a:gd name="T51" fmla="*/ 80 h 200"/>
                  <a:gd name="T52" fmla="*/ 152 w 298"/>
                  <a:gd name="T53" fmla="*/ 70 h 200"/>
                  <a:gd name="T54" fmla="*/ 139 w 298"/>
                  <a:gd name="T55" fmla="*/ 59 h 200"/>
                  <a:gd name="T56" fmla="*/ 130 w 298"/>
                  <a:gd name="T57" fmla="*/ 51 h 200"/>
                  <a:gd name="T58" fmla="*/ 118 w 298"/>
                  <a:gd name="T59" fmla="*/ 37 h 200"/>
                  <a:gd name="T60" fmla="*/ 105 w 298"/>
                  <a:gd name="T61" fmla="*/ 25 h 200"/>
                  <a:gd name="T62" fmla="*/ 89 w 298"/>
                  <a:gd name="T63" fmla="*/ 20 h 200"/>
                  <a:gd name="T64" fmla="*/ 72 w 298"/>
                  <a:gd name="T65" fmla="*/ 18 h 200"/>
                  <a:gd name="T66" fmla="*/ 56 w 298"/>
                  <a:gd name="T67" fmla="*/ 14 h 200"/>
                  <a:gd name="T68" fmla="*/ 34 w 298"/>
                  <a:gd name="T69" fmla="*/ 4 h 200"/>
                  <a:gd name="T70" fmla="*/ 16 w 298"/>
                  <a:gd name="T71" fmla="*/ 0 h 200"/>
                  <a:gd name="T72" fmla="*/ 0 w 298"/>
                  <a:gd name="T73" fmla="*/ 4 h 2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98" h="200">
                    <a:moveTo>
                      <a:pt x="0" y="4"/>
                    </a:moveTo>
                    <a:lnTo>
                      <a:pt x="4" y="18"/>
                    </a:lnTo>
                    <a:lnTo>
                      <a:pt x="34" y="25"/>
                    </a:lnTo>
                    <a:lnTo>
                      <a:pt x="66" y="39"/>
                    </a:lnTo>
                    <a:lnTo>
                      <a:pt x="88" y="57"/>
                    </a:lnTo>
                    <a:lnTo>
                      <a:pt x="100" y="72"/>
                    </a:lnTo>
                    <a:lnTo>
                      <a:pt x="113" y="86"/>
                    </a:lnTo>
                    <a:lnTo>
                      <a:pt x="121" y="98"/>
                    </a:lnTo>
                    <a:lnTo>
                      <a:pt x="134" y="114"/>
                    </a:lnTo>
                    <a:lnTo>
                      <a:pt x="146" y="131"/>
                    </a:lnTo>
                    <a:lnTo>
                      <a:pt x="168" y="151"/>
                    </a:lnTo>
                    <a:lnTo>
                      <a:pt x="189" y="170"/>
                    </a:lnTo>
                    <a:lnTo>
                      <a:pt x="214" y="194"/>
                    </a:lnTo>
                    <a:lnTo>
                      <a:pt x="232" y="200"/>
                    </a:lnTo>
                    <a:lnTo>
                      <a:pt x="255" y="200"/>
                    </a:lnTo>
                    <a:lnTo>
                      <a:pt x="276" y="198"/>
                    </a:lnTo>
                    <a:lnTo>
                      <a:pt x="294" y="188"/>
                    </a:lnTo>
                    <a:lnTo>
                      <a:pt x="298" y="176"/>
                    </a:lnTo>
                    <a:lnTo>
                      <a:pt x="292" y="160"/>
                    </a:lnTo>
                    <a:lnTo>
                      <a:pt x="276" y="143"/>
                    </a:lnTo>
                    <a:lnTo>
                      <a:pt x="255" y="131"/>
                    </a:lnTo>
                    <a:lnTo>
                      <a:pt x="235" y="121"/>
                    </a:lnTo>
                    <a:lnTo>
                      <a:pt x="221" y="110"/>
                    </a:lnTo>
                    <a:lnTo>
                      <a:pt x="198" y="102"/>
                    </a:lnTo>
                    <a:lnTo>
                      <a:pt x="180" y="90"/>
                    </a:lnTo>
                    <a:lnTo>
                      <a:pt x="164" y="80"/>
                    </a:lnTo>
                    <a:lnTo>
                      <a:pt x="152" y="70"/>
                    </a:lnTo>
                    <a:lnTo>
                      <a:pt x="139" y="59"/>
                    </a:lnTo>
                    <a:lnTo>
                      <a:pt x="130" y="51"/>
                    </a:lnTo>
                    <a:lnTo>
                      <a:pt x="118" y="37"/>
                    </a:lnTo>
                    <a:lnTo>
                      <a:pt x="105" y="25"/>
                    </a:lnTo>
                    <a:lnTo>
                      <a:pt x="89" y="20"/>
                    </a:lnTo>
                    <a:lnTo>
                      <a:pt x="72" y="18"/>
                    </a:lnTo>
                    <a:lnTo>
                      <a:pt x="56" y="14"/>
                    </a:lnTo>
                    <a:lnTo>
                      <a:pt x="34" y="4"/>
                    </a:lnTo>
                    <a:lnTo>
                      <a:pt x="1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3" name="Freeform 25"/>
              <p:cNvSpPr/>
              <p:nvPr/>
            </p:nvSpPr>
            <p:spPr bwMode="auto">
              <a:xfrm>
                <a:off x="4552" y="2436"/>
                <a:ext cx="164" cy="110"/>
              </a:xfrm>
              <a:custGeom>
                <a:avLst/>
                <a:gdLst>
                  <a:gd name="T0" fmla="*/ 203 w 328"/>
                  <a:gd name="T1" fmla="*/ 200 h 221"/>
                  <a:gd name="T2" fmla="*/ 237 w 328"/>
                  <a:gd name="T3" fmla="*/ 172 h 221"/>
                  <a:gd name="T4" fmla="*/ 267 w 328"/>
                  <a:gd name="T5" fmla="*/ 143 h 221"/>
                  <a:gd name="T6" fmla="*/ 287 w 328"/>
                  <a:gd name="T7" fmla="*/ 110 h 221"/>
                  <a:gd name="T8" fmla="*/ 292 w 328"/>
                  <a:gd name="T9" fmla="*/ 86 h 221"/>
                  <a:gd name="T10" fmla="*/ 303 w 328"/>
                  <a:gd name="T11" fmla="*/ 67 h 221"/>
                  <a:gd name="T12" fmla="*/ 319 w 328"/>
                  <a:gd name="T13" fmla="*/ 43 h 221"/>
                  <a:gd name="T14" fmla="*/ 328 w 328"/>
                  <a:gd name="T15" fmla="*/ 24 h 221"/>
                  <a:gd name="T16" fmla="*/ 312 w 328"/>
                  <a:gd name="T17" fmla="*/ 6 h 221"/>
                  <a:gd name="T18" fmla="*/ 280 w 328"/>
                  <a:gd name="T19" fmla="*/ 0 h 221"/>
                  <a:gd name="T20" fmla="*/ 267 w 328"/>
                  <a:gd name="T21" fmla="*/ 2 h 221"/>
                  <a:gd name="T22" fmla="*/ 260 w 328"/>
                  <a:gd name="T23" fmla="*/ 16 h 221"/>
                  <a:gd name="T24" fmla="*/ 251 w 328"/>
                  <a:gd name="T25" fmla="*/ 34 h 221"/>
                  <a:gd name="T26" fmla="*/ 241 w 328"/>
                  <a:gd name="T27" fmla="*/ 57 h 221"/>
                  <a:gd name="T28" fmla="*/ 219 w 328"/>
                  <a:gd name="T29" fmla="*/ 86 h 221"/>
                  <a:gd name="T30" fmla="*/ 196 w 328"/>
                  <a:gd name="T31" fmla="*/ 110 h 221"/>
                  <a:gd name="T32" fmla="*/ 173 w 328"/>
                  <a:gd name="T33" fmla="*/ 133 h 221"/>
                  <a:gd name="T34" fmla="*/ 157 w 328"/>
                  <a:gd name="T35" fmla="*/ 143 h 221"/>
                  <a:gd name="T36" fmla="*/ 132 w 328"/>
                  <a:gd name="T37" fmla="*/ 153 h 221"/>
                  <a:gd name="T38" fmla="*/ 107 w 328"/>
                  <a:gd name="T39" fmla="*/ 165 h 221"/>
                  <a:gd name="T40" fmla="*/ 77 w 328"/>
                  <a:gd name="T41" fmla="*/ 172 h 221"/>
                  <a:gd name="T42" fmla="*/ 48 w 328"/>
                  <a:gd name="T43" fmla="*/ 182 h 221"/>
                  <a:gd name="T44" fmla="*/ 24 w 328"/>
                  <a:gd name="T45" fmla="*/ 188 h 221"/>
                  <a:gd name="T46" fmla="*/ 8 w 328"/>
                  <a:gd name="T47" fmla="*/ 190 h 221"/>
                  <a:gd name="T48" fmla="*/ 0 w 328"/>
                  <a:gd name="T49" fmla="*/ 192 h 221"/>
                  <a:gd name="T50" fmla="*/ 20 w 328"/>
                  <a:gd name="T51" fmla="*/ 206 h 221"/>
                  <a:gd name="T52" fmla="*/ 45 w 328"/>
                  <a:gd name="T53" fmla="*/ 215 h 221"/>
                  <a:gd name="T54" fmla="*/ 72 w 328"/>
                  <a:gd name="T55" fmla="*/ 221 h 221"/>
                  <a:gd name="T56" fmla="*/ 97 w 328"/>
                  <a:gd name="T57" fmla="*/ 221 h 221"/>
                  <a:gd name="T58" fmla="*/ 125 w 328"/>
                  <a:gd name="T59" fmla="*/ 221 h 221"/>
                  <a:gd name="T60" fmla="*/ 152 w 328"/>
                  <a:gd name="T61" fmla="*/ 217 h 221"/>
                  <a:gd name="T62" fmla="*/ 180 w 328"/>
                  <a:gd name="T63" fmla="*/ 208 h 221"/>
                  <a:gd name="T64" fmla="*/ 203 w 328"/>
                  <a:gd name="T65" fmla="*/ 200 h 2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28" h="221">
                    <a:moveTo>
                      <a:pt x="203" y="200"/>
                    </a:moveTo>
                    <a:lnTo>
                      <a:pt x="237" y="172"/>
                    </a:lnTo>
                    <a:lnTo>
                      <a:pt x="267" y="143"/>
                    </a:lnTo>
                    <a:lnTo>
                      <a:pt x="287" y="110"/>
                    </a:lnTo>
                    <a:lnTo>
                      <a:pt x="292" y="86"/>
                    </a:lnTo>
                    <a:lnTo>
                      <a:pt x="303" y="67"/>
                    </a:lnTo>
                    <a:lnTo>
                      <a:pt x="319" y="43"/>
                    </a:lnTo>
                    <a:lnTo>
                      <a:pt x="328" y="24"/>
                    </a:lnTo>
                    <a:lnTo>
                      <a:pt x="312" y="6"/>
                    </a:lnTo>
                    <a:lnTo>
                      <a:pt x="280" y="0"/>
                    </a:lnTo>
                    <a:lnTo>
                      <a:pt x="267" y="2"/>
                    </a:lnTo>
                    <a:lnTo>
                      <a:pt x="260" y="16"/>
                    </a:lnTo>
                    <a:lnTo>
                      <a:pt x="251" y="34"/>
                    </a:lnTo>
                    <a:lnTo>
                      <a:pt x="241" y="57"/>
                    </a:lnTo>
                    <a:lnTo>
                      <a:pt x="219" y="86"/>
                    </a:lnTo>
                    <a:lnTo>
                      <a:pt x="196" y="110"/>
                    </a:lnTo>
                    <a:lnTo>
                      <a:pt x="173" y="133"/>
                    </a:lnTo>
                    <a:lnTo>
                      <a:pt x="157" y="143"/>
                    </a:lnTo>
                    <a:lnTo>
                      <a:pt x="132" y="153"/>
                    </a:lnTo>
                    <a:lnTo>
                      <a:pt x="107" y="165"/>
                    </a:lnTo>
                    <a:lnTo>
                      <a:pt x="77" y="172"/>
                    </a:lnTo>
                    <a:lnTo>
                      <a:pt x="48" y="182"/>
                    </a:lnTo>
                    <a:lnTo>
                      <a:pt x="24" y="188"/>
                    </a:lnTo>
                    <a:lnTo>
                      <a:pt x="8" y="190"/>
                    </a:lnTo>
                    <a:lnTo>
                      <a:pt x="0" y="192"/>
                    </a:lnTo>
                    <a:lnTo>
                      <a:pt x="20" y="206"/>
                    </a:lnTo>
                    <a:lnTo>
                      <a:pt x="45" y="215"/>
                    </a:lnTo>
                    <a:lnTo>
                      <a:pt x="72" y="221"/>
                    </a:lnTo>
                    <a:lnTo>
                      <a:pt x="97" y="221"/>
                    </a:lnTo>
                    <a:lnTo>
                      <a:pt x="125" y="221"/>
                    </a:lnTo>
                    <a:lnTo>
                      <a:pt x="152" y="217"/>
                    </a:lnTo>
                    <a:lnTo>
                      <a:pt x="180" y="208"/>
                    </a:lnTo>
                    <a:lnTo>
                      <a:pt x="203" y="200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4" name="Freeform 26"/>
              <p:cNvSpPr/>
              <p:nvPr/>
            </p:nvSpPr>
            <p:spPr bwMode="auto">
              <a:xfrm>
                <a:off x="4562" y="2873"/>
                <a:ext cx="211" cy="76"/>
              </a:xfrm>
              <a:custGeom>
                <a:avLst/>
                <a:gdLst>
                  <a:gd name="T0" fmla="*/ 75 w 422"/>
                  <a:gd name="T1" fmla="*/ 5 h 152"/>
                  <a:gd name="T2" fmla="*/ 91 w 422"/>
                  <a:gd name="T3" fmla="*/ 4 h 152"/>
                  <a:gd name="T4" fmla="*/ 107 w 422"/>
                  <a:gd name="T5" fmla="*/ 2 h 152"/>
                  <a:gd name="T6" fmla="*/ 125 w 422"/>
                  <a:gd name="T7" fmla="*/ 2 h 152"/>
                  <a:gd name="T8" fmla="*/ 137 w 422"/>
                  <a:gd name="T9" fmla="*/ 0 h 152"/>
                  <a:gd name="T10" fmla="*/ 153 w 422"/>
                  <a:gd name="T11" fmla="*/ 0 h 152"/>
                  <a:gd name="T12" fmla="*/ 173 w 422"/>
                  <a:gd name="T13" fmla="*/ 2 h 152"/>
                  <a:gd name="T14" fmla="*/ 185 w 422"/>
                  <a:gd name="T15" fmla="*/ 5 h 152"/>
                  <a:gd name="T16" fmla="*/ 203 w 422"/>
                  <a:gd name="T17" fmla="*/ 15 h 152"/>
                  <a:gd name="T18" fmla="*/ 223 w 422"/>
                  <a:gd name="T19" fmla="*/ 23 h 152"/>
                  <a:gd name="T20" fmla="*/ 240 w 422"/>
                  <a:gd name="T21" fmla="*/ 35 h 152"/>
                  <a:gd name="T22" fmla="*/ 253 w 422"/>
                  <a:gd name="T23" fmla="*/ 49 h 152"/>
                  <a:gd name="T24" fmla="*/ 272 w 422"/>
                  <a:gd name="T25" fmla="*/ 56 h 152"/>
                  <a:gd name="T26" fmla="*/ 285 w 422"/>
                  <a:gd name="T27" fmla="*/ 70 h 152"/>
                  <a:gd name="T28" fmla="*/ 303 w 422"/>
                  <a:gd name="T29" fmla="*/ 80 h 152"/>
                  <a:gd name="T30" fmla="*/ 319 w 422"/>
                  <a:gd name="T31" fmla="*/ 88 h 152"/>
                  <a:gd name="T32" fmla="*/ 338 w 422"/>
                  <a:gd name="T33" fmla="*/ 94 h 152"/>
                  <a:gd name="T34" fmla="*/ 369 w 422"/>
                  <a:gd name="T35" fmla="*/ 109 h 152"/>
                  <a:gd name="T36" fmla="*/ 397 w 422"/>
                  <a:gd name="T37" fmla="*/ 127 h 152"/>
                  <a:gd name="T38" fmla="*/ 415 w 422"/>
                  <a:gd name="T39" fmla="*/ 146 h 152"/>
                  <a:gd name="T40" fmla="*/ 422 w 422"/>
                  <a:gd name="T41" fmla="*/ 152 h 152"/>
                  <a:gd name="T42" fmla="*/ 301 w 422"/>
                  <a:gd name="T43" fmla="*/ 133 h 152"/>
                  <a:gd name="T44" fmla="*/ 224 w 422"/>
                  <a:gd name="T45" fmla="*/ 138 h 152"/>
                  <a:gd name="T46" fmla="*/ 219 w 422"/>
                  <a:gd name="T47" fmla="*/ 138 h 152"/>
                  <a:gd name="T48" fmla="*/ 203 w 422"/>
                  <a:gd name="T49" fmla="*/ 138 h 152"/>
                  <a:gd name="T50" fmla="*/ 182 w 422"/>
                  <a:gd name="T51" fmla="*/ 137 h 152"/>
                  <a:gd name="T52" fmla="*/ 157 w 422"/>
                  <a:gd name="T53" fmla="*/ 133 h 152"/>
                  <a:gd name="T54" fmla="*/ 128 w 422"/>
                  <a:gd name="T55" fmla="*/ 125 h 152"/>
                  <a:gd name="T56" fmla="*/ 100 w 422"/>
                  <a:gd name="T57" fmla="*/ 115 h 152"/>
                  <a:gd name="T58" fmla="*/ 78 w 422"/>
                  <a:gd name="T59" fmla="*/ 99 h 152"/>
                  <a:gd name="T60" fmla="*/ 62 w 422"/>
                  <a:gd name="T61" fmla="*/ 80 h 152"/>
                  <a:gd name="T62" fmla="*/ 53 w 422"/>
                  <a:gd name="T63" fmla="*/ 68 h 152"/>
                  <a:gd name="T64" fmla="*/ 34 w 422"/>
                  <a:gd name="T65" fmla="*/ 54 h 152"/>
                  <a:gd name="T66" fmla="*/ 20 w 422"/>
                  <a:gd name="T67" fmla="*/ 49 h 152"/>
                  <a:gd name="T68" fmla="*/ 7 w 422"/>
                  <a:gd name="T69" fmla="*/ 37 h 152"/>
                  <a:gd name="T70" fmla="*/ 0 w 422"/>
                  <a:gd name="T71" fmla="*/ 25 h 152"/>
                  <a:gd name="T72" fmla="*/ 9 w 422"/>
                  <a:gd name="T73" fmla="*/ 19 h 152"/>
                  <a:gd name="T74" fmla="*/ 34 w 422"/>
                  <a:gd name="T75" fmla="*/ 11 h 152"/>
                  <a:gd name="T76" fmla="*/ 75 w 422"/>
                  <a:gd name="T77" fmla="*/ 5 h 15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22" h="152">
                    <a:moveTo>
                      <a:pt x="75" y="5"/>
                    </a:moveTo>
                    <a:lnTo>
                      <a:pt x="91" y="4"/>
                    </a:lnTo>
                    <a:lnTo>
                      <a:pt x="107" y="2"/>
                    </a:lnTo>
                    <a:lnTo>
                      <a:pt x="125" y="2"/>
                    </a:lnTo>
                    <a:lnTo>
                      <a:pt x="137" y="0"/>
                    </a:lnTo>
                    <a:lnTo>
                      <a:pt x="153" y="0"/>
                    </a:lnTo>
                    <a:lnTo>
                      <a:pt x="173" y="2"/>
                    </a:lnTo>
                    <a:lnTo>
                      <a:pt x="185" y="5"/>
                    </a:lnTo>
                    <a:lnTo>
                      <a:pt x="203" y="15"/>
                    </a:lnTo>
                    <a:lnTo>
                      <a:pt x="223" y="23"/>
                    </a:lnTo>
                    <a:lnTo>
                      <a:pt x="240" y="35"/>
                    </a:lnTo>
                    <a:lnTo>
                      <a:pt x="253" y="49"/>
                    </a:lnTo>
                    <a:lnTo>
                      <a:pt x="272" y="56"/>
                    </a:lnTo>
                    <a:lnTo>
                      <a:pt x="285" y="70"/>
                    </a:lnTo>
                    <a:lnTo>
                      <a:pt x="303" y="80"/>
                    </a:lnTo>
                    <a:lnTo>
                      <a:pt x="319" y="88"/>
                    </a:lnTo>
                    <a:lnTo>
                      <a:pt x="338" y="94"/>
                    </a:lnTo>
                    <a:lnTo>
                      <a:pt x="369" y="109"/>
                    </a:lnTo>
                    <a:lnTo>
                      <a:pt x="397" y="127"/>
                    </a:lnTo>
                    <a:lnTo>
                      <a:pt x="415" y="146"/>
                    </a:lnTo>
                    <a:lnTo>
                      <a:pt x="422" y="152"/>
                    </a:lnTo>
                    <a:lnTo>
                      <a:pt x="301" y="133"/>
                    </a:lnTo>
                    <a:lnTo>
                      <a:pt x="224" y="138"/>
                    </a:lnTo>
                    <a:lnTo>
                      <a:pt x="219" y="138"/>
                    </a:lnTo>
                    <a:lnTo>
                      <a:pt x="203" y="138"/>
                    </a:lnTo>
                    <a:lnTo>
                      <a:pt x="182" y="137"/>
                    </a:lnTo>
                    <a:lnTo>
                      <a:pt x="157" y="133"/>
                    </a:lnTo>
                    <a:lnTo>
                      <a:pt x="128" y="125"/>
                    </a:lnTo>
                    <a:lnTo>
                      <a:pt x="100" y="115"/>
                    </a:lnTo>
                    <a:lnTo>
                      <a:pt x="78" y="99"/>
                    </a:lnTo>
                    <a:lnTo>
                      <a:pt x="62" y="80"/>
                    </a:lnTo>
                    <a:lnTo>
                      <a:pt x="53" y="68"/>
                    </a:lnTo>
                    <a:lnTo>
                      <a:pt x="34" y="54"/>
                    </a:lnTo>
                    <a:lnTo>
                      <a:pt x="20" y="49"/>
                    </a:lnTo>
                    <a:lnTo>
                      <a:pt x="7" y="37"/>
                    </a:lnTo>
                    <a:lnTo>
                      <a:pt x="0" y="25"/>
                    </a:lnTo>
                    <a:lnTo>
                      <a:pt x="9" y="19"/>
                    </a:lnTo>
                    <a:lnTo>
                      <a:pt x="34" y="11"/>
                    </a:lnTo>
                    <a:lnTo>
                      <a:pt x="75" y="5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5" name="Freeform 27"/>
              <p:cNvSpPr/>
              <p:nvPr/>
            </p:nvSpPr>
            <p:spPr bwMode="auto">
              <a:xfrm>
                <a:off x="4963" y="3235"/>
                <a:ext cx="97" cy="82"/>
              </a:xfrm>
              <a:custGeom>
                <a:avLst/>
                <a:gdLst>
                  <a:gd name="T0" fmla="*/ 54 w 194"/>
                  <a:gd name="T1" fmla="*/ 88 h 165"/>
                  <a:gd name="T2" fmla="*/ 70 w 194"/>
                  <a:gd name="T3" fmla="*/ 83 h 165"/>
                  <a:gd name="T4" fmla="*/ 87 w 194"/>
                  <a:gd name="T5" fmla="*/ 77 h 165"/>
                  <a:gd name="T6" fmla="*/ 111 w 194"/>
                  <a:gd name="T7" fmla="*/ 63 h 165"/>
                  <a:gd name="T8" fmla="*/ 125 w 194"/>
                  <a:gd name="T9" fmla="*/ 47 h 165"/>
                  <a:gd name="T10" fmla="*/ 148 w 194"/>
                  <a:gd name="T11" fmla="*/ 36 h 165"/>
                  <a:gd name="T12" fmla="*/ 166 w 194"/>
                  <a:gd name="T13" fmla="*/ 22 h 165"/>
                  <a:gd name="T14" fmla="*/ 182 w 194"/>
                  <a:gd name="T15" fmla="*/ 12 h 165"/>
                  <a:gd name="T16" fmla="*/ 187 w 194"/>
                  <a:gd name="T17" fmla="*/ 4 h 165"/>
                  <a:gd name="T18" fmla="*/ 194 w 194"/>
                  <a:gd name="T19" fmla="*/ 0 h 165"/>
                  <a:gd name="T20" fmla="*/ 194 w 194"/>
                  <a:gd name="T21" fmla="*/ 6 h 165"/>
                  <a:gd name="T22" fmla="*/ 194 w 194"/>
                  <a:gd name="T23" fmla="*/ 22 h 165"/>
                  <a:gd name="T24" fmla="*/ 191 w 194"/>
                  <a:gd name="T25" fmla="*/ 43 h 165"/>
                  <a:gd name="T26" fmla="*/ 185 w 194"/>
                  <a:gd name="T27" fmla="*/ 65 h 165"/>
                  <a:gd name="T28" fmla="*/ 166 w 194"/>
                  <a:gd name="T29" fmla="*/ 83 h 165"/>
                  <a:gd name="T30" fmla="*/ 144 w 194"/>
                  <a:gd name="T31" fmla="*/ 96 h 165"/>
                  <a:gd name="T32" fmla="*/ 123 w 194"/>
                  <a:gd name="T33" fmla="*/ 104 h 165"/>
                  <a:gd name="T34" fmla="*/ 112 w 194"/>
                  <a:gd name="T35" fmla="*/ 110 h 165"/>
                  <a:gd name="T36" fmla="*/ 107 w 194"/>
                  <a:gd name="T37" fmla="*/ 126 h 165"/>
                  <a:gd name="T38" fmla="*/ 107 w 194"/>
                  <a:gd name="T39" fmla="*/ 143 h 165"/>
                  <a:gd name="T40" fmla="*/ 107 w 194"/>
                  <a:gd name="T41" fmla="*/ 157 h 165"/>
                  <a:gd name="T42" fmla="*/ 91 w 194"/>
                  <a:gd name="T43" fmla="*/ 163 h 165"/>
                  <a:gd name="T44" fmla="*/ 63 w 194"/>
                  <a:gd name="T45" fmla="*/ 165 h 165"/>
                  <a:gd name="T46" fmla="*/ 25 w 194"/>
                  <a:gd name="T47" fmla="*/ 161 h 165"/>
                  <a:gd name="T48" fmla="*/ 4 w 194"/>
                  <a:gd name="T49" fmla="*/ 147 h 165"/>
                  <a:gd name="T50" fmla="*/ 0 w 194"/>
                  <a:gd name="T51" fmla="*/ 129 h 165"/>
                  <a:gd name="T52" fmla="*/ 7 w 194"/>
                  <a:gd name="T53" fmla="*/ 110 h 165"/>
                  <a:gd name="T54" fmla="*/ 25 w 194"/>
                  <a:gd name="T55" fmla="*/ 96 h 165"/>
                  <a:gd name="T56" fmla="*/ 54 w 194"/>
                  <a:gd name="T57" fmla="*/ 88 h 16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94" h="165">
                    <a:moveTo>
                      <a:pt x="54" y="88"/>
                    </a:moveTo>
                    <a:lnTo>
                      <a:pt x="70" y="83"/>
                    </a:lnTo>
                    <a:lnTo>
                      <a:pt x="87" y="77"/>
                    </a:lnTo>
                    <a:lnTo>
                      <a:pt x="111" y="63"/>
                    </a:lnTo>
                    <a:lnTo>
                      <a:pt x="125" y="47"/>
                    </a:lnTo>
                    <a:lnTo>
                      <a:pt x="148" y="36"/>
                    </a:lnTo>
                    <a:lnTo>
                      <a:pt x="166" y="22"/>
                    </a:lnTo>
                    <a:lnTo>
                      <a:pt x="182" y="12"/>
                    </a:lnTo>
                    <a:lnTo>
                      <a:pt x="187" y="4"/>
                    </a:lnTo>
                    <a:lnTo>
                      <a:pt x="194" y="0"/>
                    </a:lnTo>
                    <a:lnTo>
                      <a:pt x="194" y="6"/>
                    </a:lnTo>
                    <a:lnTo>
                      <a:pt x="194" y="22"/>
                    </a:lnTo>
                    <a:lnTo>
                      <a:pt x="191" y="43"/>
                    </a:lnTo>
                    <a:lnTo>
                      <a:pt x="185" y="65"/>
                    </a:lnTo>
                    <a:lnTo>
                      <a:pt x="166" y="83"/>
                    </a:lnTo>
                    <a:lnTo>
                      <a:pt x="144" y="96"/>
                    </a:lnTo>
                    <a:lnTo>
                      <a:pt x="123" y="104"/>
                    </a:lnTo>
                    <a:lnTo>
                      <a:pt x="112" y="110"/>
                    </a:lnTo>
                    <a:lnTo>
                      <a:pt x="107" y="126"/>
                    </a:lnTo>
                    <a:lnTo>
                      <a:pt x="107" y="143"/>
                    </a:lnTo>
                    <a:lnTo>
                      <a:pt x="107" y="157"/>
                    </a:lnTo>
                    <a:lnTo>
                      <a:pt x="91" y="163"/>
                    </a:lnTo>
                    <a:lnTo>
                      <a:pt x="63" y="165"/>
                    </a:lnTo>
                    <a:lnTo>
                      <a:pt x="25" y="161"/>
                    </a:lnTo>
                    <a:lnTo>
                      <a:pt x="4" y="147"/>
                    </a:lnTo>
                    <a:lnTo>
                      <a:pt x="0" y="129"/>
                    </a:lnTo>
                    <a:lnTo>
                      <a:pt x="7" y="110"/>
                    </a:lnTo>
                    <a:lnTo>
                      <a:pt x="25" y="96"/>
                    </a:lnTo>
                    <a:lnTo>
                      <a:pt x="54" y="88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6" name="Freeform 28"/>
              <p:cNvSpPr/>
              <p:nvPr/>
            </p:nvSpPr>
            <p:spPr bwMode="auto">
              <a:xfrm>
                <a:off x="5067" y="3176"/>
                <a:ext cx="78" cy="67"/>
              </a:xfrm>
              <a:custGeom>
                <a:avLst/>
                <a:gdLst>
                  <a:gd name="T0" fmla="*/ 7 w 156"/>
                  <a:gd name="T1" fmla="*/ 0 h 135"/>
                  <a:gd name="T2" fmla="*/ 28 w 156"/>
                  <a:gd name="T3" fmla="*/ 12 h 135"/>
                  <a:gd name="T4" fmla="*/ 51 w 156"/>
                  <a:gd name="T5" fmla="*/ 31 h 135"/>
                  <a:gd name="T6" fmla="*/ 71 w 156"/>
                  <a:gd name="T7" fmla="*/ 51 h 135"/>
                  <a:gd name="T8" fmla="*/ 83 w 156"/>
                  <a:gd name="T9" fmla="*/ 61 h 135"/>
                  <a:gd name="T10" fmla="*/ 101 w 156"/>
                  <a:gd name="T11" fmla="*/ 61 h 135"/>
                  <a:gd name="T12" fmla="*/ 124 w 156"/>
                  <a:gd name="T13" fmla="*/ 61 h 135"/>
                  <a:gd name="T14" fmla="*/ 147 w 156"/>
                  <a:gd name="T15" fmla="*/ 63 h 135"/>
                  <a:gd name="T16" fmla="*/ 156 w 156"/>
                  <a:gd name="T17" fmla="*/ 70 h 135"/>
                  <a:gd name="T18" fmla="*/ 156 w 156"/>
                  <a:gd name="T19" fmla="*/ 82 h 135"/>
                  <a:gd name="T20" fmla="*/ 149 w 156"/>
                  <a:gd name="T21" fmla="*/ 96 h 135"/>
                  <a:gd name="T22" fmla="*/ 133 w 156"/>
                  <a:gd name="T23" fmla="*/ 111 h 135"/>
                  <a:gd name="T24" fmla="*/ 121 w 156"/>
                  <a:gd name="T25" fmla="*/ 123 h 135"/>
                  <a:gd name="T26" fmla="*/ 105 w 156"/>
                  <a:gd name="T27" fmla="*/ 131 h 135"/>
                  <a:gd name="T28" fmla="*/ 92 w 156"/>
                  <a:gd name="T29" fmla="*/ 135 h 135"/>
                  <a:gd name="T30" fmla="*/ 73 w 156"/>
                  <a:gd name="T31" fmla="*/ 133 h 135"/>
                  <a:gd name="T32" fmla="*/ 57 w 156"/>
                  <a:gd name="T33" fmla="*/ 123 h 135"/>
                  <a:gd name="T34" fmla="*/ 48 w 156"/>
                  <a:gd name="T35" fmla="*/ 110 h 135"/>
                  <a:gd name="T36" fmla="*/ 39 w 156"/>
                  <a:gd name="T37" fmla="*/ 94 h 135"/>
                  <a:gd name="T38" fmla="*/ 35 w 156"/>
                  <a:gd name="T39" fmla="*/ 78 h 135"/>
                  <a:gd name="T40" fmla="*/ 35 w 156"/>
                  <a:gd name="T41" fmla="*/ 66 h 135"/>
                  <a:gd name="T42" fmla="*/ 32 w 156"/>
                  <a:gd name="T43" fmla="*/ 55 h 135"/>
                  <a:gd name="T44" fmla="*/ 23 w 156"/>
                  <a:gd name="T45" fmla="*/ 41 h 135"/>
                  <a:gd name="T46" fmla="*/ 7 w 156"/>
                  <a:gd name="T47" fmla="*/ 31 h 135"/>
                  <a:gd name="T48" fmla="*/ 0 w 156"/>
                  <a:gd name="T49" fmla="*/ 25 h 135"/>
                  <a:gd name="T50" fmla="*/ 7 w 156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56" h="135">
                    <a:moveTo>
                      <a:pt x="7" y="0"/>
                    </a:moveTo>
                    <a:lnTo>
                      <a:pt x="28" y="12"/>
                    </a:lnTo>
                    <a:lnTo>
                      <a:pt x="51" y="31"/>
                    </a:lnTo>
                    <a:lnTo>
                      <a:pt x="71" y="51"/>
                    </a:lnTo>
                    <a:lnTo>
                      <a:pt x="83" y="61"/>
                    </a:lnTo>
                    <a:lnTo>
                      <a:pt x="101" y="61"/>
                    </a:lnTo>
                    <a:lnTo>
                      <a:pt x="124" y="61"/>
                    </a:lnTo>
                    <a:lnTo>
                      <a:pt x="147" y="63"/>
                    </a:lnTo>
                    <a:lnTo>
                      <a:pt x="156" y="70"/>
                    </a:lnTo>
                    <a:lnTo>
                      <a:pt x="156" y="82"/>
                    </a:lnTo>
                    <a:lnTo>
                      <a:pt x="149" y="96"/>
                    </a:lnTo>
                    <a:lnTo>
                      <a:pt x="133" y="111"/>
                    </a:lnTo>
                    <a:lnTo>
                      <a:pt x="121" y="123"/>
                    </a:lnTo>
                    <a:lnTo>
                      <a:pt x="105" y="131"/>
                    </a:lnTo>
                    <a:lnTo>
                      <a:pt x="92" y="135"/>
                    </a:lnTo>
                    <a:lnTo>
                      <a:pt x="73" y="133"/>
                    </a:lnTo>
                    <a:lnTo>
                      <a:pt x="57" y="123"/>
                    </a:lnTo>
                    <a:lnTo>
                      <a:pt x="48" y="110"/>
                    </a:lnTo>
                    <a:lnTo>
                      <a:pt x="39" y="94"/>
                    </a:lnTo>
                    <a:lnTo>
                      <a:pt x="35" y="78"/>
                    </a:lnTo>
                    <a:lnTo>
                      <a:pt x="35" y="66"/>
                    </a:lnTo>
                    <a:lnTo>
                      <a:pt x="32" y="55"/>
                    </a:lnTo>
                    <a:lnTo>
                      <a:pt x="23" y="41"/>
                    </a:lnTo>
                    <a:lnTo>
                      <a:pt x="7" y="31"/>
                    </a:lnTo>
                    <a:lnTo>
                      <a:pt x="0" y="2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7" name="Freeform 29"/>
              <p:cNvSpPr/>
              <p:nvPr/>
            </p:nvSpPr>
            <p:spPr bwMode="auto">
              <a:xfrm>
                <a:off x="1736" y="2688"/>
                <a:ext cx="139" cy="46"/>
              </a:xfrm>
              <a:custGeom>
                <a:avLst/>
                <a:gdLst>
                  <a:gd name="T0" fmla="*/ 0 w 277"/>
                  <a:gd name="T1" fmla="*/ 10 h 92"/>
                  <a:gd name="T2" fmla="*/ 8 w 277"/>
                  <a:gd name="T3" fmla="*/ 0 h 92"/>
                  <a:gd name="T4" fmla="*/ 28 w 277"/>
                  <a:gd name="T5" fmla="*/ 0 h 92"/>
                  <a:gd name="T6" fmla="*/ 56 w 277"/>
                  <a:gd name="T7" fmla="*/ 4 h 92"/>
                  <a:gd name="T8" fmla="*/ 89 w 277"/>
                  <a:gd name="T9" fmla="*/ 14 h 92"/>
                  <a:gd name="T10" fmla="*/ 121 w 277"/>
                  <a:gd name="T11" fmla="*/ 25 h 92"/>
                  <a:gd name="T12" fmla="*/ 153 w 277"/>
                  <a:gd name="T13" fmla="*/ 35 h 92"/>
                  <a:gd name="T14" fmla="*/ 181 w 277"/>
                  <a:gd name="T15" fmla="*/ 49 h 92"/>
                  <a:gd name="T16" fmla="*/ 204 w 277"/>
                  <a:gd name="T17" fmla="*/ 57 h 92"/>
                  <a:gd name="T18" fmla="*/ 242 w 277"/>
                  <a:gd name="T19" fmla="*/ 64 h 92"/>
                  <a:gd name="T20" fmla="*/ 270 w 277"/>
                  <a:gd name="T21" fmla="*/ 78 h 92"/>
                  <a:gd name="T22" fmla="*/ 277 w 277"/>
                  <a:gd name="T23" fmla="*/ 88 h 92"/>
                  <a:gd name="T24" fmla="*/ 261 w 277"/>
                  <a:gd name="T25" fmla="*/ 92 h 92"/>
                  <a:gd name="T26" fmla="*/ 242 w 277"/>
                  <a:gd name="T27" fmla="*/ 92 h 92"/>
                  <a:gd name="T28" fmla="*/ 220 w 277"/>
                  <a:gd name="T29" fmla="*/ 90 h 92"/>
                  <a:gd name="T30" fmla="*/ 201 w 277"/>
                  <a:gd name="T31" fmla="*/ 88 h 92"/>
                  <a:gd name="T32" fmla="*/ 178 w 277"/>
                  <a:gd name="T33" fmla="*/ 84 h 92"/>
                  <a:gd name="T34" fmla="*/ 162 w 277"/>
                  <a:gd name="T35" fmla="*/ 84 h 92"/>
                  <a:gd name="T36" fmla="*/ 146 w 277"/>
                  <a:gd name="T37" fmla="*/ 82 h 92"/>
                  <a:gd name="T38" fmla="*/ 140 w 277"/>
                  <a:gd name="T39" fmla="*/ 80 h 92"/>
                  <a:gd name="T40" fmla="*/ 133 w 277"/>
                  <a:gd name="T41" fmla="*/ 80 h 92"/>
                  <a:gd name="T42" fmla="*/ 128 w 277"/>
                  <a:gd name="T43" fmla="*/ 78 h 92"/>
                  <a:gd name="T44" fmla="*/ 115 w 277"/>
                  <a:gd name="T45" fmla="*/ 72 h 92"/>
                  <a:gd name="T46" fmla="*/ 92 w 277"/>
                  <a:gd name="T47" fmla="*/ 64 h 92"/>
                  <a:gd name="T48" fmla="*/ 67 w 277"/>
                  <a:gd name="T49" fmla="*/ 57 h 92"/>
                  <a:gd name="T50" fmla="*/ 40 w 277"/>
                  <a:gd name="T51" fmla="*/ 43 h 92"/>
                  <a:gd name="T52" fmla="*/ 19 w 277"/>
                  <a:gd name="T53" fmla="*/ 31 h 92"/>
                  <a:gd name="T54" fmla="*/ 3 w 277"/>
                  <a:gd name="T55" fmla="*/ 19 h 92"/>
                  <a:gd name="T56" fmla="*/ 0 w 277"/>
                  <a:gd name="T57" fmla="*/ 10 h 9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77" h="92">
                    <a:moveTo>
                      <a:pt x="0" y="1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56" y="4"/>
                    </a:lnTo>
                    <a:lnTo>
                      <a:pt x="89" y="14"/>
                    </a:lnTo>
                    <a:lnTo>
                      <a:pt x="121" y="25"/>
                    </a:lnTo>
                    <a:lnTo>
                      <a:pt x="153" y="35"/>
                    </a:lnTo>
                    <a:lnTo>
                      <a:pt x="181" y="49"/>
                    </a:lnTo>
                    <a:lnTo>
                      <a:pt x="204" y="57"/>
                    </a:lnTo>
                    <a:lnTo>
                      <a:pt x="242" y="64"/>
                    </a:lnTo>
                    <a:lnTo>
                      <a:pt x="270" y="78"/>
                    </a:lnTo>
                    <a:lnTo>
                      <a:pt x="277" y="88"/>
                    </a:lnTo>
                    <a:lnTo>
                      <a:pt x="261" y="92"/>
                    </a:lnTo>
                    <a:lnTo>
                      <a:pt x="242" y="92"/>
                    </a:lnTo>
                    <a:lnTo>
                      <a:pt x="220" y="90"/>
                    </a:lnTo>
                    <a:lnTo>
                      <a:pt x="201" y="88"/>
                    </a:lnTo>
                    <a:lnTo>
                      <a:pt x="178" y="84"/>
                    </a:lnTo>
                    <a:lnTo>
                      <a:pt x="162" y="84"/>
                    </a:lnTo>
                    <a:lnTo>
                      <a:pt x="146" y="82"/>
                    </a:lnTo>
                    <a:lnTo>
                      <a:pt x="140" y="80"/>
                    </a:lnTo>
                    <a:lnTo>
                      <a:pt x="133" y="80"/>
                    </a:lnTo>
                    <a:lnTo>
                      <a:pt x="128" y="78"/>
                    </a:lnTo>
                    <a:lnTo>
                      <a:pt x="115" y="72"/>
                    </a:lnTo>
                    <a:lnTo>
                      <a:pt x="92" y="64"/>
                    </a:lnTo>
                    <a:lnTo>
                      <a:pt x="67" y="57"/>
                    </a:lnTo>
                    <a:lnTo>
                      <a:pt x="40" y="43"/>
                    </a:lnTo>
                    <a:lnTo>
                      <a:pt x="19" y="31"/>
                    </a:lnTo>
                    <a:lnTo>
                      <a:pt x="3" y="1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8" name="Freeform 30"/>
              <p:cNvSpPr/>
              <p:nvPr/>
            </p:nvSpPr>
            <p:spPr bwMode="auto">
              <a:xfrm>
                <a:off x="3348" y="2967"/>
                <a:ext cx="98" cy="140"/>
              </a:xfrm>
              <a:custGeom>
                <a:avLst/>
                <a:gdLst>
                  <a:gd name="T0" fmla="*/ 130 w 196"/>
                  <a:gd name="T1" fmla="*/ 4 h 280"/>
                  <a:gd name="T2" fmla="*/ 168 w 196"/>
                  <a:gd name="T3" fmla="*/ 0 h 280"/>
                  <a:gd name="T4" fmla="*/ 187 w 196"/>
                  <a:gd name="T5" fmla="*/ 4 h 280"/>
                  <a:gd name="T6" fmla="*/ 196 w 196"/>
                  <a:gd name="T7" fmla="*/ 20 h 280"/>
                  <a:gd name="T8" fmla="*/ 196 w 196"/>
                  <a:gd name="T9" fmla="*/ 40 h 280"/>
                  <a:gd name="T10" fmla="*/ 193 w 196"/>
                  <a:gd name="T11" fmla="*/ 63 h 280"/>
                  <a:gd name="T12" fmla="*/ 187 w 196"/>
                  <a:gd name="T13" fmla="*/ 88 h 280"/>
                  <a:gd name="T14" fmla="*/ 177 w 196"/>
                  <a:gd name="T15" fmla="*/ 112 h 280"/>
                  <a:gd name="T16" fmla="*/ 175 w 196"/>
                  <a:gd name="T17" fmla="*/ 131 h 280"/>
                  <a:gd name="T18" fmla="*/ 175 w 196"/>
                  <a:gd name="T19" fmla="*/ 169 h 280"/>
                  <a:gd name="T20" fmla="*/ 171 w 196"/>
                  <a:gd name="T21" fmla="*/ 206 h 280"/>
                  <a:gd name="T22" fmla="*/ 164 w 196"/>
                  <a:gd name="T23" fmla="*/ 239 h 280"/>
                  <a:gd name="T24" fmla="*/ 155 w 196"/>
                  <a:gd name="T25" fmla="*/ 261 h 280"/>
                  <a:gd name="T26" fmla="*/ 148 w 196"/>
                  <a:gd name="T27" fmla="*/ 264 h 280"/>
                  <a:gd name="T28" fmla="*/ 139 w 196"/>
                  <a:gd name="T29" fmla="*/ 268 h 280"/>
                  <a:gd name="T30" fmla="*/ 120 w 196"/>
                  <a:gd name="T31" fmla="*/ 274 h 280"/>
                  <a:gd name="T32" fmla="*/ 102 w 196"/>
                  <a:gd name="T33" fmla="*/ 280 h 280"/>
                  <a:gd name="T34" fmla="*/ 79 w 196"/>
                  <a:gd name="T35" fmla="*/ 280 h 280"/>
                  <a:gd name="T36" fmla="*/ 61 w 196"/>
                  <a:gd name="T37" fmla="*/ 278 h 280"/>
                  <a:gd name="T38" fmla="*/ 48 w 196"/>
                  <a:gd name="T39" fmla="*/ 266 h 280"/>
                  <a:gd name="T40" fmla="*/ 32 w 196"/>
                  <a:gd name="T41" fmla="*/ 255 h 280"/>
                  <a:gd name="T42" fmla="*/ 13 w 196"/>
                  <a:gd name="T43" fmla="*/ 219 h 280"/>
                  <a:gd name="T44" fmla="*/ 4 w 196"/>
                  <a:gd name="T45" fmla="*/ 188 h 280"/>
                  <a:gd name="T46" fmla="*/ 0 w 196"/>
                  <a:gd name="T47" fmla="*/ 165 h 280"/>
                  <a:gd name="T48" fmla="*/ 4 w 196"/>
                  <a:gd name="T49" fmla="*/ 147 h 280"/>
                  <a:gd name="T50" fmla="*/ 13 w 196"/>
                  <a:gd name="T51" fmla="*/ 129 h 280"/>
                  <a:gd name="T52" fmla="*/ 32 w 196"/>
                  <a:gd name="T53" fmla="*/ 108 h 280"/>
                  <a:gd name="T54" fmla="*/ 57 w 196"/>
                  <a:gd name="T55" fmla="*/ 94 h 280"/>
                  <a:gd name="T56" fmla="*/ 79 w 196"/>
                  <a:gd name="T57" fmla="*/ 88 h 280"/>
                  <a:gd name="T58" fmla="*/ 95 w 196"/>
                  <a:gd name="T59" fmla="*/ 75 h 280"/>
                  <a:gd name="T60" fmla="*/ 105 w 196"/>
                  <a:gd name="T61" fmla="*/ 49 h 280"/>
                  <a:gd name="T62" fmla="*/ 118 w 196"/>
                  <a:gd name="T63" fmla="*/ 20 h 280"/>
                  <a:gd name="T64" fmla="*/ 130 w 196"/>
                  <a:gd name="T65" fmla="*/ 4 h 2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96" h="280">
                    <a:moveTo>
                      <a:pt x="130" y="4"/>
                    </a:moveTo>
                    <a:lnTo>
                      <a:pt x="168" y="0"/>
                    </a:lnTo>
                    <a:lnTo>
                      <a:pt x="187" y="4"/>
                    </a:lnTo>
                    <a:lnTo>
                      <a:pt x="196" y="20"/>
                    </a:lnTo>
                    <a:lnTo>
                      <a:pt x="196" y="40"/>
                    </a:lnTo>
                    <a:lnTo>
                      <a:pt x="193" y="63"/>
                    </a:lnTo>
                    <a:lnTo>
                      <a:pt x="187" y="88"/>
                    </a:lnTo>
                    <a:lnTo>
                      <a:pt x="177" y="112"/>
                    </a:lnTo>
                    <a:lnTo>
                      <a:pt x="175" y="131"/>
                    </a:lnTo>
                    <a:lnTo>
                      <a:pt x="175" y="169"/>
                    </a:lnTo>
                    <a:lnTo>
                      <a:pt x="171" y="206"/>
                    </a:lnTo>
                    <a:lnTo>
                      <a:pt x="164" y="239"/>
                    </a:lnTo>
                    <a:lnTo>
                      <a:pt x="155" y="261"/>
                    </a:lnTo>
                    <a:lnTo>
                      <a:pt x="148" y="264"/>
                    </a:lnTo>
                    <a:lnTo>
                      <a:pt x="139" y="268"/>
                    </a:lnTo>
                    <a:lnTo>
                      <a:pt x="120" y="274"/>
                    </a:lnTo>
                    <a:lnTo>
                      <a:pt x="102" y="280"/>
                    </a:lnTo>
                    <a:lnTo>
                      <a:pt x="79" y="280"/>
                    </a:lnTo>
                    <a:lnTo>
                      <a:pt x="61" y="278"/>
                    </a:lnTo>
                    <a:lnTo>
                      <a:pt x="48" y="266"/>
                    </a:lnTo>
                    <a:lnTo>
                      <a:pt x="32" y="255"/>
                    </a:lnTo>
                    <a:lnTo>
                      <a:pt x="13" y="219"/>
                    </a:lnTo>
                    <a:lnTo>
                      <a:pt x="4" y="188"/>
                    </a:lnTo>
                    <a:lnTo>
                      <a:pt x="0" y="165"/>
                    </a:lnTo>
                    <a:lnTo>
                      <a:pt x="4" y="147"/>
                    </a:lnTo>
                    <a:lnTo>
                      <a:pt x="13" y="129"/>
                    </a:lnTo>
                    <a:lnTo>
                      <a:pt x="32" y="108"/>
                    </a:lnTo>
                    <a:lnTo>
                      <a:pt x="57" y="94"/>
                    </a:lnTo>
                    <a:lnTo>
                      <a:pt x="79" y="88"/>
                    </a:lnTo>
                    <a:lnTo>
                      <a:pt x="95" y="75"/>
                    </a:lnTo>
                    <a:lnTo>
                      <a:pt x="105" y="49"/>
                    </a:lnTo>
                    <a:lnTo>
                      <a:pt x="118" y="20"/>
                    </a:lnTo>
                    <a:lnTo>
                      <a:pt x="130" y="4"/>
                    </a:lnTo>
                    <a:close/>
                  </a:path>
                </a:pathLst>
              </a:custGeom>
              <a:solidFill>
                <a:srgbClr val="CECECE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34" name="Group 31"/>
            <p:cNvGrpSpPr/>
            <p:nvPr/>
          </p:nvGrpSpPr>
          <p:grpSpPr bwMode="auto">
            <a:xfrm>
              <a:off x="608" y="1811"/>
              <a:ext cx="4601" cy="1609"/>
              <a:chOff x="608" y="1811"/>
              <a:chExt cx="4601" cy="1609"/>
            </a:xfrm>
          </p:grpSpPr>
          <p:sp>
            <p:nvSpPr>
              <p:cNvPr id="1035" name="Freeform 32"/>
              <p:cNvSpPr/>
              <p:nvPr/>
            </p:nvSpPr>
            <p:spPr bwMode="auto">
              <a:xfrm>
                <a:off x="1709" y="2755"/>
                <a:ext cx="568" cy="665"/>
              </a:xfrm>
              <a:custGeom>
                <a:avLst/>
                <a:gdLst>
                  <a:gd name="T0" fmla="*/ 0 w 1136"/>
                  <a:gd name="T1" fmla="*/ 221 h 1328"/>
                  <a:gd name="T2" fmla="*/ 54 w 1136"/>
                  <a:gd name="T3" fmla="*/ 395 h 1328"/>
                  <a:gd name="T4" fmla="*/ 148 w 1136"/>
                  <a:gd name="T5" fmla="*/ 467 h 1328"/>
                  <a:gd name="T6" fmla="*/ 225 w 1136"/>
                  <a:gd name="T7" fmla="*/ 534 h 1328"/>
                  <a:gd name="T8" fmla="*/ 258 w 1136"/>
                  <a:gd name="T9" fmla="*/ 667 h 1328"/>
                  <a:gd name="T10" fmla="*/ 218 w 1136"/>
                  <a:gd name="T11" fmla="*/ 831 h 1328"/>
                  <a:gd name="T12" fmla="*/ 205 w 1136"/>
                  <a:gd name="T13" fmla="*/ 952 h 1328"/>
                  <a:gd name="T14" fmla="*/ 189 w 1136"/>
                  <a:gd name="T15" fmla="*/ 1058 h 1328"/>
                  <a:gd name="T16" fmla="*/ 159 w 1136"/>
                  <a:gd name="T17" fmla="*/ 1138 h 1328"/>
                  <a:gd name="T18" fmla="*/ 177 w 1136"/>
                  <a:gd name="T19" fmla="*/ 1222 h 1328"/>
                  <a:gd name="T20" fmla="*/ 258 w 1136"/>
                  <a:gd name="T21" fmla="*/ 1312 h 1328"/>
                  <a:gd name="T22" fmla="*/ 312 w 1136"/>
                  <a:gd name="T23" fmla="*/ 1326 h 1328"/>
                  <a:gd name="T24" fmla="*/ 367 w 1136"/>
                  <a:gd name="T25" fmla="*/ 1328 h 1328"/>
                  <a:gd name="T26" fmla="*/ 392 w 1136"/>
                  <a:gd name="T27" fmla="*/ 1312 h 1328"/>
                  <a:gd name="T28" fmla="*/ 356 w 1136"/>
                  <a:gd name="T29" fmla="*/ 1287 h 1328"/>
                  <a:gd name="T30" fmla="*/ 326 w 1136"/>
                  <a:gd name="T31" fmla="*/ 1222 h 1328"/>
                  <a:gd name="T32" fmla="*/ 360 w 1136"/>
                  <a:gd name="T33" fmla="*/ 1130 h 1328"/>
                  <a:gd name="T34" fmla="*/ 445 w 1136"/>
                  <a:gd name="T35" fmla="*/ 1074 h 1328"/>
                  <a:gd name="T36" fmla="*/ 492 w 1136"/>
                  <a:gd name="T37" fmla="*/ 997 h 1328"/>
                  <a:gd name="T38" fmla="*/ 556 w 1136"/>
                  <a:gd name="T39" fmla="*/ 956 h 1328"/>
                  <a:gd name="T40" fmla="*/ 625 w 1136"/>
                  <a:gd name="T41" fmla="*/ 915 h 1328"/>
                  <a:gd name="T42" fmla="*/ 679 w 1136"/>
                  <a:gd name="T43" fmla="*/ 868 h 1328"/>
                  <a:gd name="T44" fmla="*/ 732 w 1136"/>
                  <a:gd name="T45" fmla="*/ 819 h 1328"/>
                  <a:gd name="T46" fmla="*/ 764 w 1136"/>
                  <a:gd name="T47" fmla="*/ 780 h 1328"/>
                  <a:gd name="T48" fmla="*/ 784 w 1136"/>
                  <a:gd name="T49" fmla="*/ 731 h 1328"/>
                  <a:gd name="T50" fmla="*/ 805 w 1136"/>
                  <a:gd name="T51" fmla="*/ 696 h 1328"/>
                  <a:gd name="T52" fmla="*/ 866 w 1136"/>
                  <a:gd name="T53" fmla="*/ 686 h 1328"/>
                  <a:gd name="T54" fmla="*/ 937 w 1136"/>
                  <a:gd name="T55" fmla="*/ 667 h 1328"/>
                  <a:gd name="T56" fmla="*/ 1005 w 1136"/>
                  <a:gd name="T57" fmla="*/ 651 h 1328"/>
                  <a:gd name="T58" fmla="*/ 1047 w 1136"/>
                  <a:gd name="T59" fmla="*/ 604 h 1328"/>
                  <a:gd name="T60" fmla="*/ 1099 w 1136"/>
                  <a:gd name="T61" fmla="*/ 501 h 1328"/>
                  <a:gd name="T62" fmla="*/ 1124 w 1136"/>
                  <a:gd name="T63" fmla="*/ 422 h 1328"/>
                  <a:gd name="T64" fmla="*/ 1129 w 1136"/>
                  <a:gd name="T65" fmla="*/ 358 h 1328"/>
                  <a:gd name="T66" fmla="*/ 1099 w 1136"/>
                  <a:gd name="T67" fmla="*/ 319 h 1328"/>
                  <a:gd name="T68" fmla="*/ 1047 w 1136"/>
                  <a:gd name="T69" fmla="*/ 305 h 1328"/>
                  <a:gd name="T70" fmla="*/ 1005 w 1136"/>
                  <a:gd name="T71" fmla="*/ 285 h 1328"/>
                  <a:gd name="T72" fmla="*/ 972 w 1136"/>
                  <a:gd name="T73" fmla="*/ 250 h 1328"/>
                  <a:gd name="T74" fmla="*/ 924 w 1136"/>
                  <a:gd name="T75" fmla="*/ 240 h 1328"/>
                  <a:gd name="T76" fmla="*/ 878 w 1136"/>
                  <a:gd name="T77" fmla="*/ 240 h 1328"/>
                  <a:gd name="T78" fmla="*/ 834 w 1136"/>
                  <a:gd name="T79" fmla="*/ 227 h 1328"/>
                  <a:gd name="T80" fmla="*/ 780 w 1136"/>
                  <a:gd name="T81" fmla="*/ 172 h 1328"/>
                  <a:gd name="T82" fmla="*/ 720 w 1136"/>
                  <a:gd name="T83" fmla="*/ 127 h 1328"/>
                  <a:gd name="T84" fmla="*/ 622 w 1136"/>
                  <a:gd name="T85" fmla="*/ 82 h 1328"/>
                  <a:gd name="T86" fmla="*/ 492 w 1136"/>
                  <a:gd name="T87" fmla="*/ 41 h 1328"/>
                  <a:gd name="T88" fmla="*/ 385 w 1136"/>
                  <a:gd name="T89" fmla="*/ 33 h 1328"/>
                  <a:gd name="T90" fmla="*/ 312 w 1136"/>
                  <a:gd name="T91" fmla="*/ 25 h 1328"/>
                  <a:gd name="T92" fmla="*/ 271 w 1136"/>
                  <a:gd name="T93" fmla="*/ 25 h 1328"/>
                  <a:gd name="T94" fmla="*/ 230 w 1136"/>
                  <a:gd name="T95" fmla="*/ 14 h 1328"/>
                  <a:gd name="T96" fmla="*/ 189 w 1136"/>
                  <a:gd name="T97" fmla="*/ 0 h 1328"/>
                  <a:gd name="T98" fmla="*/ 143 w 1136"/>
                  <a:gd name="T99" fmla="*/ 19 h 1328"/>
                  <a:gd name="T100" fmla="*/ 91 w 1136"/>
                  <a:gd name="T101" fmla="*/ 57 h 1328"/>
                  <a:gd name="T102" fmla="*/ 50 w 1136"/>
                  <a:gd name="T103" fmla="*/ 74 h 132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136" h="1328">
                    <a:moveTo>
                      <a:pt x="38" y="84"/>
                    </a:moveTo>
                    <a:lnTo>
                      <a:pt x="16" y="141"/>
                    </a:lnTo>
                    <a:lnTo>
                      <a:pt x="0" y="221"/>
                    </a:lnTo>
                    <a:lnTo>
                      <a:pt x="4" y="303"/>
                    </a:lnTo>
                    <a:lnTo>
                      <a:pt x="29" y="372"/>
                    </a:lnTo>
                    <a:lnTo>
                      <a:pt x="54" y="395"/>
                    </a:lnTo>
                    <a:lnTo>
                      <a:pt x="86" y="420"/>
                    </a:lnTo>
                    <a:lnTo>
                      <a:pt x="118" y="442"/>
                    </a:lnTo>
                    <a:lnTo>
                      <a:pt x="148" y="467"/>
                    </a:lnTo>
                    <a:lnTo>
                      <a:pt x="177" y="489"/>
                    </a:lnTo>
                    <a:lnTo>
                      <a:pt x="209" y="510"/>
                    </a:lnTo>
                    <a:lnTo>
                      <a:pt x="225" y="534"/>
                    </a:lnTo>
                    <a:lnTo>
                      <a:pt x="241" y="557"/>
                    </a:lnTo>
                    <a:lnTo>
                      <a:pt x="257" y="608"/>
                    </a:lnTo>
                    <a:lnTo>
                      <a:pt x="258" y="667"/>
                    </a:lnTo>
                    <a:lnTo>
                      <a:pt x="253" y="726"/>
                    </a:lnTo>
                    <a:lnTo>
                      <a:pt x="234" y="790"/>
                    </a:lnTo>
                    <a:lnTo>
                      <a:pt x="218" y="831"/>
                    </a:lnTo>
                    <a:lnTo>
                      <a:pt x="212" y="870"/>
                    </a:lnTo>
                    <a:lnTo>
                      <a:pt x="209" y="913"/>
                    </a:lnTo>
                    <a:lnTo>
                      <a:pt x="205" y="952"/>
                    </a:lnTo>
                    <a:lnTo>
                      <a:pt x="200" y="990"/>
                    </a:lnTo>
                    <a:lnTo>
                      <a:pt x="196" y="1027"/>
                    </a:lnTo>
                    <a:lnTo>
                      <a:pt x="189" y="1058"/>
                    </a:lnTo>
                    <a:lnTo>
                      <a:pt x="184" y="1084"/>
                    </a:lnTo>
                    <a:lnTo>
                      <a:pt x="168" y="1111"/>
                    </a:lnTo>
                    <a:lnTo>
                      <a:pt x="159" y="1138"/>
                    </a:lnTo>
                    <a:lnTo>
                      <a:pt x="148" y="1166"/>
                    </a:lnTo>
                    <a:lnTo>
                      <a:pt x="161" y="1195"/>
                    </a:lnTo>
                    <a:lnTo>
                      <a:pt x="177" y="1222"/>
                    </a:lnTo>
                    <a:lnTo>
                      <a:pt x="205" y="1260"/>
                    </a:lnTo>
                    <a:lnTo>
                      <a:pt x="230" y="1293"/>
                    </a:lnTo>
                    <a:lnTo>
                      <a:pt x="258" y="1312"/>
                    </a:lnTo>
                    <a:lnTo>
                      <a:pt x="278" y="1316"/>
                    </a:lnTo>
                    <a:lnTo>
                      <a:pt x="294" y="1320"/>
                    </a:lnTo>
                    <a:lnTo>
                      <a:pt x="312" y="1326"/>
                    </a:lnTo>
                    <a:lnTo>
                      <a:pt x="331" y="1326"/>
                    </a:lnTo>
                    <a:lnTo>
                      <a:pt x="353" y="1328"/>
                    </a:lnTo>
                    <a:lnTo>
                      <a:pt x="367" y="1328"/>
                    </a:lnTo>
                    <a:lnTo>
                      <a:pt x="381" y="1326"/>
                    </a:lnTo>
                    <a:lnTo>
                      <a:pt x="392" y="1322"/>
                    </a:lnTo>
                    <a:lnTo>
                      <a:pt x="392" y="1312"/>
                    </a:lnTo>
                    <a:lnTo>
                      <a:pt x="381" y="1307"/>
                    </a:lnTo>
                    <a:lnTo>
                      <a:pt x="372" y="1301"/>
                    </a:lnTo>
                    <a:lnTo>
                      <a:pt x="356" y="1287"/>
                    </a:lnTo>
                    <a:lnTo>
                      <a:pt x="340" y="1271"/>
                    </a:lnTo>
                    <a:lnTo>
                      <a:pt x="331" y="1252"/>
                    </a:lnTo>
                    <a:lnTo>
                      <a:pt x="326" y="1222"/>
                    </a:lnTo>
                    <a:lnTo>
                      <a:pt x="328" y="1187"/>
                    </a:lnTo>
                    <a:lnTo>
                      <a:pt x="340" y="1152"/>
                    </a:lnTo>
                    <a:lnTo>
                      <a:pt x="360" y="1130"/>
                    </a:lnTo>
                    <a:lnTo>
                      <a:pt x="385" y="1113"/>
                    </a:lnTo>
                    <a:lnTo>
                      <a:pt x="413" y="1095"/>
                    </a:lnTo>
                    <a:lnTo>
                      <a:pt x="445" y="1074"/>
                    </a:lnTo>
                    <a:lnTo>
                      <a:pt x="461" y="1048"/>
                    </a:lnTo>
                    <a:lnTo>
                      <a:pt x="477" y="1021"/>
                    </a:lnTo>
                    <a:lnTo>
                      <a:pt x="492" y="997"/>
                    </a:lnTo>
                    <a:lnTo>
                      <a:pt x="508" y="974"/>
                    </a:lnTo>
                    <a:lnTo>
                      <a:pt x="531" y="966"/>
                    </a:lnTo>
                    <a:lnTo>
                      <a:pt x="556" y="956"/>
                    </a:lnTo>
                    <a:lnTo>
                      <a:pt x="581" y="949"/>
                    </a:lnTo>
                    <a:lnTo>
                      <a:pt x="602" y="935"/>
                    </a:lnTo>
                    <a:lnTo>
                      <a:pt x="625" y="915"/>
                    </a:lnTo>
                    <a:lnTo>
                      <a:pt x="645" y="898"/>
                    </a:lnTo>
                    <a:lnTo>
                      <a:pt x="663" y="884"/>
                    </a:lnTo>
                    <a:lnTo>
                      <a:pt x="679" y="868"/>
                    </a:lnTo>
                    <a:lnTo>
                      <a:pt x="698" y="853"/>
                    </a:lnTo>
                    <a:lnTo>
                      <a:pt x="714" y="837"/>
                    </a:lnTo>
                    <a:lnTo>
                      <a:pt x="732" y="819"/>
                    </a:lnTo>
                    <a:lnTo>
                      <a:pt x="745" y="804"/>
                    </a:lnTo>
                    <a:lnTo>
                      <a:pt x="755" y="792"/>
                    </a:lnTo>
                    <a:lnTo>
                      <a:pt x="764" y="780"/>
                    </a:lnTo>
                    <a:lnTo>
                      <a:pt x="780" y="767"/>
                    </a:lnTo>
                    <a:lnTo>
                      <a:pt x="786" y="751"/>
                    </a:lnTo>
                    <a:lnTo>
                      <a:pt x="784" y="731"/>
                    </a:lnTo>
                    <a:lnTo>
                      <a:pt x="780" y="714"/>
                    </a:lnTo>
                    <a:lnTo>
                      <a:pt x="786" y="700"/>
                    </a:lnTo>
                    <a:lnTo>
                      <a:pt x="805" y="696"/>
                    </a:lnTo>
                    <a:lnTo>
                      <a:pt x="826" y="690"/>
                    </a:lnTo>
                    <a:lnTo>
                      <a:pt x="843" y="690"/>
                    </a:lnTo>
                    <a:lnTo>
                      <a:pt x="866" y="686"/>
                    </a:lnTo>
                    <a:lnTo>
                      <a:pt x="887" y="683"/>
                    </a:lnTo>
                    <a:lnTo>
                      <a:pt x="912" y="675"/>
                    </a:lnTo>
                    <a:lnTo>
                      <a:pt x="937" y="667"/>
                    </a:lnTo>
                    <a:lnTo>
                      <a:pt x="964" y="665"/>
                    </a:lnTo>
                    <a:lnTo>
                      <a:pt x="985" y="663"/>
                    </a:lnTo>
                    <a:lnTo>
                      <a:pt x="1005" y="651"/>
                    </a:lnTo>
                    <a:lnTo>
                      <a:pt x="1019" y="640"/>
                    </a:lnTo>
                    <a:lnTo>
                      <a:pt x="1033" y="626"/>
                    </a:lnTo>
                    <a:lnTo>
                      <a:pt x="1047" y="604"/>
                    </a:lnTo>
                    <a:lnTo>
                      <a:pt x="1067" y="569"/>
                    </a:lnTo>
                    <a:lnTo>
                      <a:pt x="1083" y="532"/>
                    </a:lnTo>
                    <a:lnTo>
                      <a:pt x="1099" y="501"/>
                    </a:lnTo>
                    <a:lnTo>
                      <a:pt x="1104" y="475"/>
                    </a:lnTo>
                    <a:lnTo>
                      <a:pt x="1117" y="450"/>
                    </a:lnTo>
                    <a:lnTo>
                      <a:pt x="1124" y="422"/>
                    </a:lnTo>
                    <a:lnTo>
                      <a:pt x="1129" y="403"/>
                    </a:lnTo>
                    <a:lnTo>
                      <a:pt x="1136" y="383"/>
                    </a:lnTo>
                    <a:lnTo>
                      <a:pt x="1129" y="358"/>
                    </a:lnTo>
                    <a:lnTo>
                      <a:pt x="1120" y="334"/>
                    </a:lnTo>
                    <a:lnTo>
                      <a:pt x="1108" y="321"/>
                    </a:lnTo>
                    <a:lnTo>
                      <a:pt x="1099" y="319"/>
                    </a:lnTo>
                    <a:lnTo>
                      <a:pt x="1083" y="311"/>
                    </a:lnTo>
                    <a:lnTo>
                      <a:pt x="1067" y="309"/>
                    </a:lnTo>
                    <a:lnTo>
                      <a:pt x="1047" y="305"/>
                    </a:lnTo>
                    <a:lnTo>
                      <a:pt x="1033" y="301"/>
                    </a:lnTo>
                    <a:lnTo>
                      <a:pt x="1013" y="291"/>
                    </a:lnTo>
                    <a:lnTo>
                      <a:pt x="1005" y="285"/>
                    </a:lnTo>
                    <a:lnTo>
                      <a:pt x="997" y="278"/>
                    </a:lnTo>
                    <a:lnTo>
                      <a:pt x="985" y="262"/>
                    </a:lnTo>
                    <a:lnTo>
                      <a:pt x="972" y="250"/>
                    </a:lnTo>
                    <a:lnTo>
                      <a:pt x="953" y="242"/>
                    </a:lnTo>
                    <a:lnTo>
                      <a:pt x="935" y="240"/>
                    </a:lnTo>
                    <a:lnTo>
                      <a:pt x="924" y="240"/>
                    </a:lnTo>
                    <a:lnTo>
                      <a:pt x="908" y="240"/>
                    </a:lnTo>
                    <a:lnTo>
                      <a:pt x="894" y="240"/>
                    </a:lnTo>
                    <a:lnTo>
                      <a:pt x="878" y="240"/>
                    </a:lnTo>
                    <a:lnTo>
                      <a:pt x="859" y="239"/>
                    </a:lnTo>
                    <a:lnTo>
                      <a:pt x="843" y="233"/>
                    </a:lnTo>
                    <a:lnTo>
                      <a:pt x="834" y="227"/>
                    </a:lnTo>
                    <a:lnTo>
                      <a:pt x="821" y="221"/>
                    </a:lnTo>
                    <a:lnTo>
                      <a:pt x="805" y="201"/>
                    </a:lnTo>
                    <a:lnTo>
                      <a:pt x="780" y="172"/>
                    </a:lnTo>
                    <a:lnTo>
                      <a:pt x="757" y="151"/>
                    </a:lnTo>
                    <a:lnTo>
                      <a:pt x="736" y="135"/>
                    </a:lnTo>
                    <a:lnTo>
                      <a:pt x="720" y="127"/>
                    </a:lnTo>
                    <a:lnTo>
                      <a:pt x="695" y="115"/>
                    </a:lnTo>
                    <a:lnTo>
                      <a:pt x="663" y="100"/>
                    </a:lnTo>
                    <a:lnTo>
                      <a:pt x="622" y="82"/>
                    </a:lnTo>
                    <a:lnTo>
                      <a:pt x="577" y="68"/>
                    </a:lnTo>
                    <a:lnTo>
                      <a:pt x="534" y="53"/>
                    </a:lnTo>
                    <a:lnTo>
                      <a:pt x="492" y="41"/>
                    </a:lnTo>
                    <a:lnTo>
                      <a:pt x="451" y="37"/>
                    </a:lnTo>
                    <a:lnTo>
                      <a:pt x="413" y="35"/>
                    </a:lnTo>
                    <a:lnTo>
                      <a:pt x="385" y="33"/>
                    </a:lnTo>
                    <a:lnTo>
                      <a:pt x="356" y="27"/>
                    </a:lnTo>
                    <a:lnTo>
                      <a:pt x="335" y="25"/>
                    </a:lnTo>
                    <a:lnTo>
                      <a:pt x="312" y="25"/>
                    </a:lnTo>
                    <a:lnTo>
                      <a:pt x="294" y="23"/>
                    </a:lnTo>
                    <a:lnTo>
                      <a:pt x="283" y="23"/>
                    </a:lnTo>
                    <a:lnTo>
                      <a:pt x="271" y="25"/>
                    </a:lnTo>
                    <a:lnTo>
                      <a:pt x="258" y="25"/>
                    </a:lnTo>
                    <a:lnTo>
                      <a:pt x="242" y="21"/>
                    </a:lnTo>
                    <a:lnTo>
                      <a:pt x="230" y="14"/>
                    </a:lnTo>
                    <a:lnTo>
                      <a:pt x="218" y="6"/>
                    </a:lnTo>
                    <a:lnTo>
                      <a:pt x="205" y="2"/>
                    </a:lnTo>
                    <a:lnTo>
                      <a:pt x="189" y="0"/>
                    </a:lnTo>
                    <a:lnTo>
                      <a:pt x="171" y="4"/>
                    </a:lnTo>
                    <a:lnTo>
                      <a:pt x="159" y="8"/>
                    </a:lnTo>
                    <a:lnTo>
                      <a:pt x="143" y="19"/>
                    </a:lnTo>
                    <a:lnTo>
                      <a:pt x="123" y="35"/>
                    </a:lnTo>
                    <a:lnTo>
                      <a:pt x="111" y="45"/>
                    </a:lnTo>
                    <a:lnTo>
                      <a:pt x="91" y="57"/>
                    </a:lnTo>
                    <a:lnTo>
                      <a:pt x="86" y="59"/>
                    </a:lnTo>
                    <a:lnTo>
                      <a:pt x="70" y="62"/>
                    </a:lnTo>
                    <a:lnTo>
                      <a:pt x="50" y="74"/>
                    </a:lnTo>
                    <a:lnTo>
                      <a:pt x="38" y="84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6" name="Freeform 33"/>
              <p:cNvSpPr/>
              <p:nvPr/>
            </p:nvSpPr>
            <p:spPr bwMode="auto">
              <a:xfrm>
                <a:off x="608" y="2057"/>
                <a:ext cx="1435" cy="742"/>
              </a:xfrm>
              <a:custGeom>
                <a:avLst/>
                <a:gdLst>
                  <a:gd name="T0" fmla="*/ 1942 w 2870"/>
                  <a:gd name="T1" fmla="*/ 1103 h 1485"/>
                  <a:gd name="T2" fmla="*/ 1810 w 2870"/>
                  <a:gd name="T3" fmla="*/ 1141 h 1485"/>
                  <a:gd name="T4" fmla="*/ 1885 w 2870"/>
                  <a:gd name="T5" fmla="*/ 1276 h 1485"/>
                  <a:gd name="T6" fmla="*/ 2006 w 2870"/>
                  <a:gd name="T7" fmla="*/ 1240 h 1485"/>
                  <a:gd name="T8" fmla="*/ 2053 w 2870"/>
                  <a:gd name="T9" fmla="*/ 1325 h 1485"/>
                  <a:gd name="T10" fmla="*/ 2159 w 2870"/>
                  <a:gd name="T11" fmla="*/ 1438 h 1485"/>
                  <a:gd name="T12" fmla="*/ 2273 w 2870"/>
                  <a:gd name="T13" fmla="*/ 1459 h 1485"/>
                  <a:gd name="T14" fmla="*/ 2195 w 2870"/>
                  <a:gd name="T15" fmla="*/ 1483 h 1485"/>
                  <a:gd name="T16" fmla="*/ 2072 w 2870"/>
                  <a:gd name="T17" fmla="*/ 1442 h 1485"/>
                  <a:gd name="T18" fmla="*/ 1939 w 2870"/>
                  <a:gd name="T19" fmla="*/ 1368 h 1485"/>
                  <a:gd name="T20" fmla="*/ 1762 w 2870"/>
                  <a:gd name="T21" fmla="*/ 1319 h 1485"/>
                  <a:gd name="T22" fmla="*/ 1627 w 2870"/>
                  <a:gd name="T23" fmla="*/ 1238 h 1485"/>
                  <a:gd name="T24" fmla="*/ 1485 w 2870"/>
                  <a:gd name="T25" fmla="*/ 1178 h 1485"/>
                  <a:gd name="T26" fmla="*/ 1299 w 2870"/>
                  <a:gd name="T27" fmla="*/ 1068 h 1485"/>
                  <a:gd name="T28" fmla="*/ 1214 w 2870"/>
                  <a:gd name="T29" fmla="*/ 943 h 1485"/>
                  <a:gd name="T30" fmla="*/ 1125 w 2870"/>
                  <a:gd name="T31" fmla="*/ 779 h 1485"/>
                  <a:gd name="T32" fmla="*/ 1082 w 2870"/>
                  <a:gd name="T33" fmla="*/ 593 h 1485"/>
                  <a:gd name="T34" fmla="*/ 940 w 2870"/>
                  <a:gd name="T35" fmla="*/ 476 h 1485"/>
                  <a:gd name="T36" fmla="*/ 794 w 2870"/>
                  <a:gd name="T37" fmla="*/ 446 h 1485"/>
                  <a:gd name="T38" fmla="*/ 649 w 2870"/>
                  <a:gd name="T39" fmla="*/ 413 h 1485"/>
                  <a:gd name="T40" fmla="*/ 507 w 2870"/>
                  <a:gd name="T41" fmla="*/ 386 h 1485"/>
                  <a:gd name="T42" fmla="*/ 331 w 2870"/>
                  <a:gd name="T43" fmla="*/ 421 h 1485"/>
                  <a:gd name="T44" fmla="*/ 170 w 2870"/>
                  <a:gd name="T45" fmla="*/ 446 h 1485"/>
                  <a:gd name="T46" fmla="*/ 122 w 2870"/>
                  <a:gd name="T47" fmla="*/ 282 h 1485"/>
                  <a:gd name="T48" fmla="*/ 8 w 2870"/>
                  <a:gd name="T49" fmla="*/ 206 h 1485"/>
                  <a:gd name="T50" fmla="*/ 192 w 2870"/>
                  <a:gd name="T51" fmla="*/ 77 h 1485"/>
                  <a:gd name="T52" fmla="*/ 527 w 2870"/>
                  <a:gd name="T53" fmla="*/ 90 h 1485"/>
                  <a:gd name="T54" fmla="*/ 703 w 2870"/>
                  <a:gd name="T55" fmla="*/ 118 h 1485"/>
                  <a:gd name="T56" fmla="*/ 956 w 2870"/>
                  <a:gd name="T57" fmla="*/ 122 h 1485"/>
                  <a:gd name="T58" fmla="*/ 1164 w 2870"/>
                  <a:gd name="T59" fmla="*/ 131 h 1485"/>
                  <a:gd name="T60" fmla="*/ 1362 w 2870"/>
                  <a:gd name="T61" fmla="*/ 163 h 1485"/>
                  <a:gd name="T62" fmla="*/ 1623 w 2870"/>
                  <a:gd name="T63" fmla="*/ 176 h 1485"/>
                  <a:gd name="T64" fmla="*/ 1873 w 2870"/>
                  <a:gd name="T65" fmla="*/ 120 h 1485"/>
                  <a:gd name="T66" fmla="*/ 1839 w 2870"/>
                  <a:gd name="T67" fmla="*/ 20 h 1485"/>
                  <a:gd name="T68" fmla="*/ 1967 w 2870"/>
                  <a:gd name="T69" fmla="*/ 57 h 1485"/>
                  <a:gd name="T70" fmla="*/ 2106 w 2870"/>
                  <a:gd name="T71" fmla="*/ 118 h 1485"/>
                  <a:gd name="T72" fmla="*/ 2241 w 2870"/>
                  <a:gd name="T73" fmla="*/ 151 h 1485"/>
                  <a:gd name="T74" fmla="*/ 2138 w 2870"/>
                  <a:gd name="T75" fmla="*/ 192 h 1485"/>
                  <a:gd name="T76" fmla="*/ 1939 w 2870"/>
                  <a:gd name="T77" fmla="*/ 286 h 1485"/>
                  <a:gd name="T78" fmla="*/ 1958 w 2870"/>
                  <a:gd name="T79" fmla="*/ 476 h 1485"/>
                  <a:gd name="T80" fmla="*/ 2122 w 2870"/>
                  <a:gd name="T81" fmla="*/ 507 h 1485"/>
                  <a:gd name="T82" fmla="*/ 2220 w 2870"/>
                  <a:gd name="T83" fmla="*/ 558 h 1485"/>
                  <a:gd name="T84" fmla="*/ 2296 w 2870"/>
                  <a:gd name="T85" fmla="*/ 460 h 1485"/>
                  <a:gd name="T86" fmla="*/ 2286 w 2870"/>
                  <a:gd name="T87" fmla="*/ 352 h 1485"/>
                  <a:gd name="T88" fmla="*/ 2453 w 2870"/>
                  <a:gd name="T89" fmla="*/ 360 h 1485"/>
                  <a:gd name="T90" fmla="*/ 2587 w 2870"/>
                  <a:gd name="T91" fmla="*/ 384 h 1485"/>
                  <a:gd name="T92" fmla="*/ 2718 w 2870"/>
                  <a:gd name="T93" fmla="*/ 442 h 1485"/>
                  <a:gd name="T94" fmla="*/ 2829 w 2870"/>
                  <a:gd name="T95" fmla="*/ 524 h 1485"/>
                  <a:gd name="T96" fmla="*/ 2797 w 2870"/>
                  <a:gd name="T97" fmla="*/ 605 h 1485"/>
                  <a:gd name="T98" fmla="*/ 2697 w 2870"/>
                  <a:gd name="T99" fmla="*/ 669 h 1485"/>
                  <a:gd name="T100" fmla="*/ 2539 w 2870"/>
                  <a:gd name="T101" fmla="*/ 779 h 1485"/>
                  <a:gd name="T102" fmla="*/ 2419 w 2870"/>
                  <a:gd name="T103" fmla="*/ 861 h 1485"/>
                  <a:gd name="T104" fmla="*/ 2362 w 2870"/>
                  <a:gd name="T105" fmla="*/ 959 h 1485"/>
                  <a:gd name="T106" fmla="*/ 2273 w 2870"/>
                  <a:gd name="T107" fmla="*/ 1019 h 1485"/>
                  <a:gd name="T108" fmla="*/ 2211 w 2870"/>
                  <a:gd name="T109" fmla="*/ 1143 h 1485"/>
                  <a:gd name="T110" fmla="*/ 2118 w 2870"/>
                  <a:gd name="T111" fmla="*/ 1076 h 14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870" h="1485">
                    <a:moveTo>
                      <a:pt x="2097" y="1078"/>
                    </a:moveTo>
                    <a:lnTo>
                      <a:pt x="2072" y="1080"/>
                    </a:lnTo>
                    <a:lnTo>
                      <a:pt x="2049" y="1074"/>
                    </a:lnTo>
                    <a:lnTo>
                      <a:pt x="2028" y="1068"/>
                    </a:lnTo>
                    <a:lnTo>
                      <a:pt x="2003" y="1076"/>
                    </a:lnTo>
                    <a:lnTo>
                      <a:pt x="1978" y="1092"/>
                    </a:lnTo>
                    <a:lnTo>
                      <a:pt x="1962" y="1098"/>
                    </a:lnTo>
                    <a:lnTo>
                      <a:pt x="1942" y="1103"/>
                    </a:lnTo>
                    <a:lnTo>
                      <a:pt x="1921" y="1105"/>
                    </a:lnTo>
                    <a:lnTo>
                      <a:pt x="1908" y="1105"/>
                    </a:lnTo>
                    <a:lnTo>
                      <a:pt x="1889" y="1105"/>
                    </a:lnTo>
                    <a:lnTo>
                      <a:pt x="1869" y="1105"/>
                    </a:lnTo>
                    <a:lnTo>
                      <a:pt x="1851" y="1105"/>
                    </a:lnTo>
                    <a:lnTo>
                      <a:pt x="1839" y="1113"/>
                    </a:lnTo>
                    <a:lnTo>
                      <a:pt x="1823" y="1123"/>
                    </a:lnTo>
                    <a:lnTo>
                      <a:pt x="1810" y="1141"/>
                    </a:lnTo>
                    <a:lnTo>
                      <a:pt x="1800" y="1164"/>
                    </a:lnTo>
                    <a:lnTo>
                      <a:pt x="1798" y="1193"/>
                    </a:lnTo>
                    <a:lnTo>
                      <a:pt x="1800" y="1215"/>
                    </a:lnTo>
                    <a:lnTo>
                      <a:pt x="1816" y="1235"/>
                    </a:lnTo>
                    <a:lnTo>
                      <a:pt x="1832" y="1248"/>
                    </a:lnTo>
                    <a:lnTo>
                      <a:pt x="1848" y="1260"/>
                    </a:lnTo>
                    <a:lnTo>
                      <a:pt x="1867" y="1272"/>
                    </a:lnTo>
                    <a:lnTo>
                      <a:pt x="1885" y="1276"/>
                    </a:lnTo>
                    <a:lnTo>
                      <a:pt x="1898" y="1280"/>
                    </a:lnTo>
                    <a:lnTo>
                      <a:pt x="1914" y="1280"/>
                    </a:lnTo>
                    <a:lnTo>
                      <a:pt x="1930" y="1278"/>
                    </a:lnTo>
                    <a:lnTo>
                      <a:pt x="1942" y="1274"/>
                    </a:lnTo>
                    <a:lnTo>
                      <a:pt x="1962" y="1268"/>
                    </a:lnTo>
                    <a:lnTo>
                      <a:pt x="1978" y="1258"/>
                    </a:lnTo>
                    <a:lnTo>
                      <a:pt x="1990" y="1248"/>
                    </a:lnTo>
                    <a:lnTo>
                      <a:pt x="2006" y="1240"/>
                    </a:lnTo>
                    <a:lnTo>
                      <a:pt x="2019" y="1231"/>
                    </a:lnTo>
                    <a:lnTo>
                      <a:pt x="2040" y="1229"/>
                    </a:lnTo>
                    <a:lnTo>
                      <a:pt x="2053" y="1246"/>
                    </a:lnTo>
                    <a:lnTo>
                      <a:pt x="2053" y="1272"/>
                    </a:lnTo>
                    <a:lnTo>
                      <a:pt x="2040" y="1293"/>
                    </a:lnTo>
                    <a:lnTo>
                      <a:pt x="2031" y="1309"/>
                    </a:lnTo>
                    <a:lnTo>
                      <a:pt x="2036" y="1317"/>
                    </a:lnTo>
                    <a:lnTo>
                      <a:pt x="2053" y="1325"/>
                    </a:lnTo>
                    <a:lnTo>
                      <a:pt x="2076" y="1326"/>
                    </a:lnTo>
                    <a:lnTo>
                      <a:pt x="2097" y="1330"/>
                    </a:lnTo>
                    <a:lnTo>
                      <a:pt x="2118" y="1342"/>
                    </a:lnTo>
                    <a:lnTo>
                      <a:pt x="2138" y="1358"/>
                    </a:lnTo>
                    <a:lnTo>
                      <a:pt x="2150" y="1385"/>
                    </a:lnTo>
                    <a:lnTo>
                      <a:pt x="2154" y="1407"/>
                    </a:lnTo>
                    <a:lnTo>
                      <a:pt x="2158" y="1422"/>
                    </a:lnTo>
                    <a:lnTo>
                      <a:pt x="2159" y="1438"/>
                    </a:lnTo>
                    <a:lnTo>
                      <a:pt x="2174" y="1446"/>
                    </a:lnTo>
                    <a:lnTo>
                      <a:pt x="2186" y="1452"/>
                    </a:lnTo>
                    <a:lnTo>
                      <a:pt x="2207" y="1458"/>
                    </a:lnTo>
                    <a:lnTo>
                      <a:pt x="2229" y="1459"/>
                    </a:lnTo>
                    <a:lnTo>
                      <a:pt x="2248" y="1461"/>
                    </a:lnTo>
                    <a:lnTo>
                      <a:pt x="2264" y="1461"/>
                    </a:lnTo>
                    <a:lnTo>
                      <a:pt x="2270" y="1459"/>
                    </a:lnTo>
                    <a:lnTo>
                      <a:pt x="2273" y="1459"/>
                    </a:lnTo>
                    <a:lnTo>
                      <a:pt x="2273" y="1461"/>
                    </a:lnTo>
                    <a:lnTo>
                      <a:pt x="2270" y="1467"/>
                    </a:lnTo>
                    <a:lnTo>
                      <a:pt x="2264" y="1473"/>
                    </a:lnTo>
                    <a:lnTo>
                      <a:pt x="2252" y="1483"/>
                    </a:lnTo>
                    <a:lnTo>
                      <a:pt x="2239" y="1485"/>
                    </a:lnTo>
                    <a:lnTo>
                      <a:pt x="2227" y="1485"/>
                    </a:lnTo>
                    <a:lnTo>
                      <a:pt x="2207" y="1483"/>
                    </a:lnTo>
                    <a:lnTo>
                      <a:pt x="2195" y="1483"/>
                    </a:lnTo>
                    <a:lnTo>
                      <a:pt x="2175" y="1477"/>
                    </a:lnTo>
                    <a:lnTo>
                      <a:pt x="2158" y="1473"/>
                    </a:lnTo>
                    <a:lnTo>
                      <a:pt x="2138" y="1471"/>
                    </a:lnTo>
                    <a:lnTo>
                      <a:pt x="2129" y="1467"/>
                    </a:lnTo>
                    <a:lnTo>
                      <a:pt x="2122" y="1463"/>
                    </a:lnTo>
                    <a:lnTo>
                      <a:pt x="2110" y="1459"/>
                    </a:lnTo>
                    <a:lnTo>
                      <a:pt x="2090" y="1452"/>
                    </a:lnTo>
                    <a:lnTo>
                      <a:pt x="2072" y="1442"/>
                    </a:lnTo>
                    <a:lnTo>
                      <a:pt x="2044" y="1428"/>
                    </a:lnTo>
                    <a:lnTo>
                      <a:pt x="2024" y="1416"/>
                    </a:lnTo>
                    <a:lnTo>
                      <a:pt x="2008" y="1407"/>
                    </a:lnTo>
                    <a:lnTo>
                      <a:pt x="1999" y="1395"/>
                    </a:lnTo>
                    <a:lnTo>
                      <a:pt x="1987" y="1389"/>
                    </a:lnTo>
                    <a:lnTo>
                      <a:pt x="1978" y="1381"/>
                    </a:lnTo>
                    <a:lnTo>
                      <a:pt x="1962" y="1373"/>
                    </a:lnTo>
                    <a:lnTo>
                      <a:pt x="1939" y="1368"/>
                    </a:lnTo>
                    <a:lnTo>
                      <a:pt x="1910" y="1358"/>
                    </a:lnTo>
                    <a:lnTo>
                      <a:pt x="1889" y="1354"/>
                    </a:lnTo>
                    <a:lnTo>
                      <a:pt x="1864" y="1346"/>
                    </a:lnTo>
                    <a:lnTo>
                      <a:pt x="1842" y="1342"/>
                    </a:lnTo>
                    <a:lnTo>
                      <a:pt x="1819" y="1334"/>
                    </a:lnTo>
                    <a:lnTo>
                      <a:pt x="1798" y="1328"/>
                    </a:lnTo>
                    <a:lnTo>
                      <a:pt x="1778" y="1325"/>
                    </a:lnTo>
                    <a:lnTo>
                      <a:pt x="1762" y="1319"/>
                    </a:lnTo>
                    <a:lnTo>
                      <a:pt x="1744" y="1313"/>
                    </a:lnTo>
                    <a:lnTo>
                      <a:pt x="1725" y="1309"/>
                    </a:lnTo>
                    <a:lnTo>
                      <a:pt x="1705" y="1297"/>
                    </a:lnTo>
                    <a:lnTo>
                      <a:pt x="1689" y="1287"/>
                    </a:lnTo>
                    <a:lnTo>
                      <a:pt x="1671" y="1274"/>
                    </a:lnTo>
                    <a:lnTo>
                      <a:pt x="1655" y="1260"/>
                    </a:lnTo>
                    <a:lnTo>
                      <a:pt x="1643" y="1248"/>
                    </a:lnTo>
                    <a:lnTo>
                      <a:pt x="1627" y="1238"/>
                    </a:lnTo>
                    <a:lnTo>
                      <a:pt x="1622" y="1235"/>
                    </a:lnTo>
                    <a:lnTo>
                      <a:pt x="1606" y="1223"/>
                    </a:lnTo>
                    <a:lnTo>
                      <a:pt x="1586" y="1209"/>
                    </a:lnTo>
                    <a:lnTo>
                      <a:pt x="1570" y="1195"/>
                    </a:lnTo>
                    <a:lnTo>
                      <a:pt x="1542" y="1190"/>
                    </a:lnTo>
                    <a:lnTo>
                      <a:pt x="1525" y="1188"/>
                    </a:lnTo>
                    <a:lnTo>
                      <a:pt x="1508" y="1184"/>
                    </a:lnTo>
                    <a:lnTo>
                      <a:pt x="1485" y="1178"/>
                    </a:lnTo>
                    <a:lnTo>
                      <a:pt x="1463" y="1174"/>
                    </a:lnTo>
                    <a:lnTo>
                      <a:pt x="1442" y="1164"/>
                    </a:lnTo>
                    <a:lnTo>
                      <a:pt x="1419" y="1156"/>
                    </a:lnTo>
                    <a:lnTo>
                      <a:pt x="1403" y="1147"/>
                    </a:lnTo>
                    <a:lnTo>
                      <a:pt x="1385" y="1137"/>
                    </a:lnTo>
                    <a:lnTo>
                      <a:pt x="1349" y="1113"/>
                    </a:lnTo>
                    <a:lnTo>
                      <a:pt x="1321" y="1092"/>
                    </a:lnTo>
                    <a:lnTo>
                      <a:pt x="1299" y="1068"/>
                    </a:lnTo>
                    <a:lnTo>
                      <a:pt x="1290" y="1047"/>
                    </a:lnTo>
                    <a:lnTo>
                      <a:pt x="1276" y="1027"/>
                    </a:lnTo>
                    <a:lnTo>
                      <a:pt x="1271" y="1008"/>
                    </a:lnTo>
                    <a:lnTo>
                      <a:pt x="1262" y="988"/>
                    </a:lnTo>
                    <a:lnTo>
                      <a:pt x="1248" y="970"/>
                    </a:lnTo>
                    <a:lnTo>
                      <a:pt x="1242" y="963"/>
                    </a:lnTo>
                    <a:lnTo>
                      <a:pt x="1230" y="953"/>
                    </a:lnTo>
                    <a:lnTo>
                      <a:pt x="1214" y="943"/>
                    </a:lnTo>
                    <a:lnTo>
                      <a:pt x="1194" y="929"/>
                    </a:lnTo>
                    <a:lnTo>
                      <a:pt x="1176" y="922"/>
                    </a:lnTo>
                    <a:lnTo>
                      <a:pt x="1153" y="906"/>
                    </a:lnTo>
                    <a:lnTo>
                      <a:pt x="1141" y="892"/>
                    </a:lnTo>
                    <a:lnTo>
                      <a:pt x="1125" y="877"/>
                    </a:lnTo>
                    <a:lnTo>
                      <a:pt x="1116" y="845"/>
                    </a:lnTo>
                    <a:lnTo>
                      <a:pt x="1116" y="810"/>
                    </a:lnTo>
                    <a:lnTo>
                      <a:pt x="1125" y="779"/>
                    </a:lnTo>
                    <a:lnTo>
                      <a:pt x="1136" y="759"/>
                    </a:lnTo>
                    <a:lnTo>
                      <a:pt x="1141" y="738"/>
                    </a:lnTo>
                    <a:lnTo>
                      <a:pt x="1141" y="708"/>
                    </a:lnTo>
                    <a:lnTo>
                      <a:pt x="1136" y="673"/>
                    </a:lnTo>
                    <a:lnTo>
                      <a:pt x="1125" y="640"/>
                    </a:lnTo>
                    <a:lnTo>
                      <a:pt x="1111" y="616"/>
                    </a:lnTo>
                    <a:lnTo>
                      <a:pt x="1100" y="601"/>
                    </a:lnTo>
                    <a:lnTo>
                      <a:pt x="1082" y="593"/>
                    </a:lnTo>
                    <a:lnTo>
                      <a:pt x="1055" y="579"/>
                    </a:lnTo>
                    <a:lnTo>
                      <a:pt x="1034" y="564"/>
                    </a:lnTo>
                    <a:lnTo>
                      <a:pt x="1022" y="548"/>
                    </a:lnTo>
                    <a:lnTo>
                      <a:pt x="1009" y="534"/>
                    </a:lnTo>
                    <a:lnTo>
                      <a:pt x="1002" y="515"/>
                    </a:lnTo>
                    <a:lnTo>
                      <a:pt x="986" y="497"/>
                    </a:lnTo>
                    <a:lnTo>
                      <a:pt x="965" y="481"/>
                    </a:lnTo>
                    <a:lnTo>
                      <a:pt x="940" y="476"/>
                    </a:lnTo>
                    <a:lnTo>
                      <a:pt x="915" y="476"/>
                    </a:lnTo>
                    <a:lnTo>
                      <a:pt x="904" y="478"/>
                    </a:lnTo>
                    <a:lnTo>
                      <a:pt x="886" y="476"/>
                    </a:lnTo>
                    <a:lnTo>
                      <a:pt x="870" y="470"/>
                    </a:lnTo>
                    <a:lnTo>
                      <a:pt x="854" y="464"/>
                    </a:lnTo>
                    <a:lnTo>
                      <a:pt x="833" y="460"/>
                    </a:lnTo>
                    <a:lnTo>
                      <a:pt x="813" y="452"/>
                    </a:lnTo>
                    <a:lnTo>
                      <a:pt x="794" y="446"/>
                    </a:lnTo>
                    <a:lnTo>
                      <a:pt x="781" y="442"/>
                    </a:lnTo>
                    <a:lnTo>
                      <a:pt x="753" y="433"/>
                    </a:lnTo>
                    <a:lnTo>
                      <a:pt x="738" y="427"/>
                    </a:lnTo>
                    <a:lnTo>
                      <a:pt x="719" y="419"/>
                    </a:lnTo>
                    <a:lnTo>
                      <a:pt x="694" y="413"/>
                    </a:lnTo>
                    <a:lnTo>
                      <a:pt x="678" y="413"/>
                    </a:lnTo>
                    <a:lnTo>
                      <a:pt x="665" y="411"/>
                    </a:lnTo>
                    <a:lnTo>
                      <a:pt x="649" y="413"/>
                    </a:lnTo>
                    <a:lnTo>
                      <a:pt x="630" y="413"/>
                    </a:lnTo>
                    <a:lnTo>
                      <a:pt x="614" y="413"/>
                    </a:lnTo>
                    <a:lnTo>
                      <a:pt x="596" y="411"/>
                    </a:lnTo>
                    <a:lnTo>
                      <a:pt x="576" y="407"/>
                    </a:lnTo>
                    <a:lnTo>
                      <a:pt x="559" y="401"/>
                    </a:lnTo>
                    <a:lnTo>
                      <a:pt x="539" y="393"/>
                    </a:lnTo>
                    <a:lnTo>
                      <a:pt x="527" y="388"/>
                    </a:lnTo>
                    <a:lnTo>
                      <a:pt x="507" y="386"/>
                    </a:lnTo>
                    <a:lnTo>
                      <a:pt x="489" y="384"/>
                    </a:lnTo>
                    <a:lnTo>
                      <a:pt x="473" y="384"/>
                    </a:lnTo>
                    <a:lnTo>
                      <a:pt x="450" y="384"/>
                    </a:lnTo>
                    <a:lnTo>
                      <a:pt x="425" y="386"/>
                    </a:lnTo>
                    <a:lnTo>
                      <a:pt x="400" y="388"/>
                    </a:lnTo>
                    <a:lnTo>
                      <a:pt x="372" y="393"/>
                    </a:lnTo>
                    <a:lnTo>
                      <a:pt x="347" y="407"/>
                    </a:lnTo>
                    <a:lnTo>
                      <a:pt x="331" y="421"/>
                    </a:lnTo>
                    <a:lnTo>
                      <a:pt x="309" y="436"/>
                    </a:lnTo>
                    <a:lnTo>
                      <a:pt x="290" y="450"/>
                    </a:lnTo>
                    <a:lnTo>
                      <a:pt x="268" y="464"/>
                    </a:lnTo>
                    <a:lnTo>
                      <a:pt x="245" y="476"/>
                    </a:lnTo>
                    <a:lnTo>
                      <a:pt x="220" y="476"/>
                    </a:lnTo>
                    <a:lnTo>
                      <a:pt x="195" y="466"/>
                    </a:lnTo>
                    <a:lnTo>
                      <a:pt x="179" y="458"/>
                    </a:lnTo>
                    <a:lnTo>
                      <a:pt x="170" y="446"/>
                    </a:lnTo>
                    <a:lnTo>
                      <a:pt x="147" y="433"/>
                    </a:lnTo>
                    <a:lnTo>
                      <a:pt x="126" y="419"/>
                    </a:lnTo>
                    <a:lnTo>
                      <a:pt x="117" y="393"/>
                    </a:lnTo>
                    <a:lnTo>
                      <a:pt x="117" y="362"/>
                    </a:lnTo>
                    <a:lnTo>
                      <a:pt x="130" y="325"/>
                    </a:lnTo>
                    <a:lnTo>
                      <a:pt x="138" y="303"/>
                    </a:lnTo>
                    <a:lnTo>
                      <a:pt x="131" y="288"/>
                    </a:lnTo>
                    <a:lnTo>
                      <a:pt x="122" y="282"/>
                    </a:lnTo>
                    <a:lnTo>
                      <a:pt x="103" y="276"/>
                    </a:lnTo>
                    <a:lnTo>
                      <a:pt x="85" y="274"/>
                    </a:lnTo>
                    <a:lnTo>
                      <a:pt x="60" y="268"/>
                    </a:lnTo>
                    <a:lnTo>
                      <a:pt x="33" y="264"/>
                    </a:lnTo>
                    <a:lnTo>
                      <a:pt x="12" y="255"/>
                    </a:lnTo>
                    <a:lnTo>
                      <a:pt x="0" y="245"/>
                    </a:lnTo>
                    <a:lnTo>
                      <a:pt x="0" y="227"/>
                    </a:lnTo>
                    <a:lnTo>
                      <a:pt x="8" y="206"/>
                    </a:lnTo>
                    <a:lnTo>
                      <a:pt x="28" y="182"/>
                    </a:lnTo>
                    <a:lnTo>
                      <a:pt x="53" y="163"/>
                    </a:lnTo>
                    <a:lnTo>
                      <a:pt x="78" y="139"/>
                    </a:lnTo>
                    <a:lnTo>
                      <a:pt x="103" y="122"/>
                    </a:lnTo>
                    <a:lnTo>
                      <a:pt x="130" y="112"/>
                    </a:lnTo>
                    <a:lnTo>
                      <a:pt x="151" y="100"/>
                    </a:lnTo>
                    <a:lnTo>
                      <a:pt x="170" y="88"/>
                    </a:lnTo>
                    <a:lnTo>
                      <a:pt x="192" y="77"/>
                    </a:lnTo>
                    <a:lnTo>
                      <a:pt x="217" y="65"/>
                    </a:lnTo>
                    <a:lnTo>
                      <a:pt x="252" y="57"/>
                    </a:lnTo>
                    <a:lnTo>
                      <a:pt x="299" y="53"/>
                    </a:lnTo>
                    <a:lnTo>
                      <a:pt x="359" y="53"/>
                    </a:lnTo>
                    <a:lnTo>
                      <a:pt x="434" y="57"/>
                    </a:lnTo>
                    <a:lnTo>
                      <a:pt x="473" y="73"/>
                    </a:lnTo>
                    <a:lnTo>
                      <a:pt x="502" y="82"/>
                    </a:lnTo>
                    <a:lnTo>
                      <a:pt x="527" y="90"/>
                    </a:lnTo>
                    <a:lnTo>
                      <a:pt x="548" y="96"/>
                    </a:lnTo>
                    <a:lnTo>
                      <a:pt x="568" y="98"/>
                    </a:lnTo>
                    <a:lnTo>
                      <a:pt x="584" y="102"/>
                    </a:lnTo>
                    <a:lnTo>
                      <a:pt x="601" y="104"/>
                    </a:lnTo>
                    <a:lnTo>
                      <a:pt x="617" y="110"/>
                    </a:lnTo>
                    <a:lnTo>
                      <a:pt x="641" y="114"/>
                    </a:lnTo>
                    <a:lnTo>
                      <a:pt x="669" y="116"/>
                    </a:lnTo>
                    <a:lnTo>
                      <a:pt x="703" y="118"/>
                    </a:lnTo>
                    <a:lnTo>
                      <a:pt x="744" y="122"/>
                    </a:lnTo>
                    <a:lnTo>
                      <a:pt x="781" y="127"/>
                    </a:lnTo>
                    <a:lnTo>
                      <a:pt x="817" y="127"/>
                    </a:lnTo>
                    <a:lnTo>
                      <a:pt x="849" y="127"/>
                    </a:lnTo>
                    <a:lnTo>
                      <a:pt x="870" y="127"/>
                    </a:lnTo>
                    <a:lnTo>
                      <a:pt x="892" y="122"/>
                    </a:lnTo>
                    <a:lnTo>
                      <a:pt x="920" y="122"/>
                    </a:lnTo>
                    <a:lnTo>
                      <a:pt x="956" y="122"/>
                    </a:lnTo>
                    <a:lnTo>
                      <a:pt x="990" y="122"/>
                    </a:lnTo>
                    <a:lnTo>
                      <a:pt x="1027" y="122"/>
                    </a:lnTo>
                    <a:lnTo>
                      <a:pt x="1059" y="127"/>
                    </a:lnTo>
                    <a:lnTo>
                      <a:pt x="1087" y="127"/>
                    </a:lnTo>
                    <a:lnTo>
                      <a:pt x="1107" y="127"/>
                    </a:lnTo>
                    <a:lnTo>
                      <a:pt x="1123" y="127"/>
                    </a:lnTo>
                    <a:lnTo>
                      <a:pt x="1141" y="129"/>
                    </a:lnTo>
                    <a:lnTo>
                      <a:pt x="1164" y="131"/>
                    </a:lnTo>
                    <a:lnTo>
                      <a:pt x="1182" y="133"/>
                    </a:lnTo>
                    <a:lnTo>
                      <a:pt x="1205" y="135"/>
                    </a:lnTo>
                    <a:lnTo>
                      <a:pt x="1226" y="139"/>
                    </a:lnTo>
                    <a:lnTo>
                      <a:pt x="1248" y="143"/>
                    </a:lnTo>
                    <a:lnTo>
                      <a:pt x="1267" y="149"/>
                    </a:lnTo>
                    <a:lnTo>
                      <a:pt x="1292" y="153"/>
                    </a:lnTo>
                    <a:lnTo>
                      <a:pt x="1321" y="159"/>
                    </a:lnTo>
                    <a:lnTo>
                      <a:pt x="1362" y="163"/>
                    </a:lnTo>
                    <a:lnTo>
                      <a:pt x="1403" y="167"/>
                    </a:lnTo>
                    <a:lnTo>
                      <a:pt x="1442" y="170"/>
                    </a:lnTo>
                    <a:lnTo>
                      <a:pt x="1479" y="176"/>
                    </a:lnTo>
                    <a:lnTo>
                      <a:pt x="1511" y="178"/>
                    </a:lnTo>
                    <a:lnTo>
                      <a:pt x="1533" y="178"/>
                    </a:lnTo>
                    <a:lnTo>
                      <a:pt x="1554" y="178"/>
                    </a:lnTo>
                    <a:lnTo>
                      <a:pt x="1586" y="178"/>
                    </a:lnTo>
                    <a:lnTo>
                      <a:pt x="1623" y="176"/>
                    </a:lnTo>
                    <a:lnTo>
                      <a:pt x="1668" y="172"/>
                    </a:lnTo>
                    <a:lnTo>
                      <a:pt x="1705" y="170"/>
                    </a:lnTo>
                    <a:lnTo>
                      <a:pt x="1746" y="167"/>
                    </a:lnTo>
                    <a:lnTo>
                      <a:pt x="1778" y="161"/>
                    </a:lnTo>
                    <a:lnTo>
                      <a:pt x="1810" y="153"/>
                    </a:lnTo>
                    <a:lnTo>
                      <a:pt x="1844" y="139"/>
                    </a:lnTo>
                    <a:lnTo>
                      <a:pt x="1867" y="131"/>
                    </a:lnTo>
                    <a:lnTo>
                      <a:pt x="1873" y="120"/>
                    </a:lnTo>
                    <a:lnTo>
                      <a:pt x="1876" y="112"/>
                    </a:lnTo>
                    <a:lnTo>
                      <a:pt x="1869" y="100"/>
                    </a:lnTo>
                    <a:lnTo>
                      <a:pt x="1851" y="84"/>
                    </a:lnTo>
                    <a:lnTo>
                      <a:pt x="1835" y="73"/>
                    </a:lnTo>
                    <a:lnTo>
                      <a:pt x="1819" y="63"/>
                    </a:lnTo>
                    <a:lnTo>
                      <a:pt x="1816" y="51"/>
                    </a:lnTo>
                    <a:lnTo>
                      <a:pt x="1823" y="35"/>
                    </a:lnTo>
                    <a:lnTo>
                      <a:pt x="1839" y="20"/>
                    </a:lnTo>
                    <a:lnTo>
                      <a:pt x="1851" y="4"/>
                    </a:lnTo>
                    <a:lnTo>
                      <a:pt x="1873" y="0"/>
                    </a:lnTo>
                    <a:lnTo>
                      <a:pt x="1896" y="2"/>
                    </a:lnTo>
                    <a:lnTo>
                      <a:pt x="1924" y="12"/>
                    </a:lnTo>
                    <a:lnTo>
                      <a:pt x="1953" y="18"/>
                    </a:lnTo>
                    <a:lnTo>
                      <a:pt x="1965" y="28"/>
                    </a:lnTo>
                    <a:lnTo>
                      <a:pt x="1967" y="43"/>
                    </a:lnTo>
                    <a:lnTo>
                      <a:pt x="1967" y="57"/>
                    </a:lnTo>
                    <a:lnTo>
                      <a:pt x="1967" y="71"/>
                    </a:lnTo>
                    <a:lnTo>
                      <a:pt x="1978" y="82"/>
                    </a:lnTo>
                    <a:lnTo>
                      <a:pt x="1994" y="100"/>
                    </a:lnTo>
                    <a:lnTo>
                      <a:pt x="2019" y="112"/>
                    </a:lnTo>
                    <a:lnTo>
                      <a:pt x="2053" y="116"/>
                    </a:lnTo>
                    <a:lnTo>
                      <a:pt x="2072" y="116"/>
                    </a:lnTo>
                    <a:lnTo>
                      <a:pt x="2088" y="116"/>
                    </a:lnTo>
                    <a:lnTo>
                      <a:pt x="2106" y="118"/>
                    </a:lnTo>
                    <a:lnTo>
                      <a:pt x="2126" y="120"/>
                    </a:lnTo>
                    <a:lnTo>
                      <a:pt x="2145" y="127"/>
                    </a:lnTo>
                    <a:lnTo>
                      <a:pt x="2159" y="129"/>
                    </a:lnTo>
                    <a:lnTo>
                      <a:pt x="2179" y="131"/>
                    </a:lnTo>
                    <a:lnTo>
                      <a:pt x="2199" y="133"/>
                    </a:lnTo>
                    <a:lnTo>
                      <a:pt x="2227" y="135"/>
                    </a:lnTo>
                    <a:lnTo>
                      <a:pt x="2241" y="139"/>
                    </a:lnTo>
                    <a:lnTo>
                      <a:pt x="2241" y="151"/>
                    </a:lnTo>
                    <a:lnTo>
                      <a:pt x="2239" y="163"/>
                    </a:lnTo>
                    <a:lnTo>
                      <a:pt x="2229" y="170"/>
                    </a:lnTo>
                    <a:lnTo>
                      <a:pt x="2223" y="178"/>
                    </a:lnTo>
                    <a:lnTo>
                      <a:pt x="2207" y="182"/>
                    </a:lnTo>
                    <a:lnTo>
                      <a:pt x="2195" y="186"/>
                    </a:lnTo>
                    <a:lnTo>
                      <a:pt x="2175" y="188"/>
                    </a:lnTo>
                    <a:lnTo>
                      <a:pt x="2158" y="192"/>
                    </a:lnTo>
                    <a:lnTo>
                      <a:pt x="2138" y="192"/>
                    </a:lnTo>
                    <a:lnTo>
                      <a:pt x="2122" y="194"/>
                    </a:lnTo>
                    <a:lnTo>
                      <a:pt x="2088" y="200"/>
                    </a:lnTo>
                    <a:lnTo>
                      <a:pt x="2063" y="210"/>
                    </a:lnTo>
                    <a:lnTo>
                      <a:pt x="2036" y="219"/>
                    </a:lnTo>
                    <a:lnTo>
                      <a:pt x="2015" y="233"/>
                    </a:lnTo>
                    <a:lnTo>
                      <a:pt x="1994" y="249"/>
                    </a:lnTo>
                    <a:lnTo>
                      <a:pt x="1967" y="266"/>
                    </a:lnTo>
                    <a:lnTo>
                      <a:pt x="1939" y="286"/>
                    </a:lnTo>
                    <a:lnTo>
                      <a:pt x="1914" y="313"/>
                    </a:lnTo>
                    <a:lnTo>
                      <a:pt x="1898" y="348"/>
                    </a:lnTo>
                    <a:lnTo>
                      <a:pt x="1898" y="393"/>
                    </a:lnTo>
                    <a:lnTo>
                      <a:pt x="1908" y="433"/>
                    </a:lnTo>
                    <a:lnTo>
                      <a:pt x="1914" y="462"/>
                    </a:lnTo>
                    <a:lnTo>
                      <a:pt x="1924" y="476"/>
                    </a:lnTo>
                    <a:lnTo>
                      <a:pt x="1939" y="478"/>
                    </a:lnTo>
                    <a:lnTo>
                      <a:pt x="1958" y="476"/>
                    </a:lnTo>
                    <a:lnTo>
                      <a:pt x="1978" y="476"/>
                    </a:lnTo>
                    <a:lnTo>
                      <a:pt x="1999" y="478"/>
                    </a:lnTo>
                    <a:lnTo>
                      <a:pt x="2024" y="480"/>
                    </a:lnTo>
                    <a:lnTo>
                      <a:pt x="2044" y="485"/>
                    </a:lnTo>
                    <a:lnTo>
                      <a:pt x="2065" y="495"/>
                    </a:lnTo>
                    <a:lnTo>
                      <a:pt x="2088" y="499"/>
                    </a:lnTo>
                    <a:lnTo>
                      <a:pt x="2106" y="503"/>
                    </a:lnTo>
                    <a:lnTo>
                      <a:pt x="2122" y="507"/>
                    </a:lnTo>
                    <a:lnTo>
                      <a:pt x="2138" y="507"/>
                    </a:lnTo>
                    <a:lnTo>
                      <a:pt x="2158" y="507"/>
                    </a:lnTo>
                    <a:lnTo>
                      <a:pt x="2174" y="513"/>
                    </a:lnTo>
                    <a:lnTo>
                      <a:pt x="2183" y="519"/>
                    </a:lnTo>
                    <a:lnTo>
                      <a:pt x="2186" y="532"/>
                    </a:lnTo>
                    <a:lnTo>
                      <a:pt x="2195" y="544"/>
                    </a:lnTo>
                    <a:lnTo>
                      <a:pt x="2204" y="552"/>
                    </a:lnTo>
                    <a:lnTo>
                      <a:pt x="2220" y="558"/>
                    </a:lnTo>
                    <a:lnTo>
                      <a:pt x="2239" y="560"/>
                    </a:lnTo>
                    <a:lnTo>
                      <a:pt x="2248" y="552"/>
                    </a:lnTo>
                    <a:lnTo>
                      <a:pt x="2252" y="532"/>
                    </a:lnTo>
                    <a:lnTo>
                      <a:pt x="2252" y="509"/>
                    </a:lnTo>
                    <a:lnTo>
                      <a:pt x="2245" y="485"/>
                    </a:lnTo>
                    <a:lnTo>
                      <a:pt x="2248" y="476"/>
                    </a:lnTo>
                    <a:lnTo>
                      <a:pt x="2268" y="464"/>
                    </a:lnTo>
                    <a:lnTo>
                      <a:pt x="2296" y="460"/>
                    </a:lnTo>
                    <a:lnTo>
                      <a:pt x="2321" y="450"/>
                    </a:lnTo>
                    <a:lnTo>
                      <a:pt x="2339" y="442"/>
                    </a:lnTo>
                    <a:lnTo>
                      <a:pt x="2337" y="425"/>
                    </a:lnTo>
                    <a:lnTo>
                      <a:pt x="2325" y="409"/>
                    </a:lnTo>
                    <a:lnTo>
                      <a:pt x="2302" y="397"/>
                    </a:lnTo>
                    <a:lnTo>
                      <a:pt x="2289" y="384"/>
                    </a:lnTo>
                    <a:lnTo>
                      <a:pt x="2280" y="368"/>
                    </a:lnTo>
                    <a:lnTo>
                      <a:pt x="2286" y="352"/>
                    </a:lnTo>
                    <a:lnTo>
                      <a:pt x="2293" y="335"/>
                    </a:lnTo>
                    <a:lnTo>
                      <a:pt x="2314" y="325"/>
                    </a:lnTo>
                    <a:lnTo>
                      <a:pt x="2343" y="317"/>
                    </a:lnTo>
                    <a:lnTo>
                      <a:pt x="2375" y="325"/>
                    </a:lnTo>
                    <a:lnTo>
                      <a:pt x="2394" y="333"/>
                    </a:lnTo>
                    <a:lnTo>
                      <a:pt x="2409" y="345"/>
                    </a:lnTo>
                    <a:lnTo>
                      <a:pt x="2432" y="352"/>
                    </a:lnTo>
                    <a:lnTo>
                      <a:pt x="2453" y="360"/>
                    </a:lnTo>
                    <a:lnTo>
                      <a:pt x="2469" y="366"/>
                    </a:lnTo>
                    <a:lnTo>
                      <a:pt x="2485" y="374"/>
                    </a:lnTo>
                    <a:lnTo>
                      <a:pt x="2501" y="384"/>
                    </a:lnTo>
                    <a:lnTo>
                      <a:pt x="2514" y="397"/>
                    </a:lnTo>
                    <a:lnTo>
                      <a:pt x="2530" y="407"/>
                    </a:lnTo>
                    <a:lnTo>
                      <a:pt x="2546" y="409"/>
                    </a:lnTo>
                    <a:lnTo>
                      <a:pt x="2564" y="399"/>
                    </a:lnTo>
                    <a:lnTo>
                      <a:pt x="2587" y="384"/>
                    </a:lnTo>
                    <a:lnTo>
                      <a:pt x="2601" y="368"/>
                    </a:lnTo>
                    <a:lnTo>
                      <a:pt x="2615" y="362"/>
                    </a:lnTo>
                    <a:lnTo>
                      <a:pt x="2640" y="366"/>
                    </a:lnTo>
                    <a:lnTo>
                      <a:pt x="2661" y="380"/>
                    </a:lnTo>
                    <a:lnTo>
                      <a:pt x="2677" y="399"/>
                    </a:lnTo>
                    <a:lnTo>
                      <a:pt x="2686" y="413"/>
                    </a:lnTo>
                    <a:lnTo>
                      <a:pt x="2702" y="429"/>
                    </a:lnTo>
                    <a:lnTo>
                      <a:pt x="2718" y="442"/>
                    </a:lnTo>
                    <a:lnTo>
                      <a:pt x="2740" y="460"/>
                    </a:lnTo>
                    <a:lnTo>
                      <a:pt x="2759" y="478"/>
                    </a:lnTo>
                    <a:lnTo>
                      <a:pt x="2772" y="489"/>
                    </a:lnTo>
                    <a:lnTo>
                      <a:pt x="2779" y="501"/>
                    </a:lnTo>
                    <a:lnTo>
                      <a:pt x="2781" y="515"/>
                    </a:lnTo>
                    <a:lnTo>
                      <a:pt x="2791" y="524"/>
                    </a:lnTo>
                    <a:lnTo>
                      <a:pt x="2807" y="526"/>
                    </a:lnTo>
                    <a:lnTo>
                      <a:pt x="2829" y="524"/>
                    </a:lnTo>
                    <a:lnTo>
                      <a:pt x="2848" y="523"/>
                    </a:lnTo>
                    <a:lnTo>
                      <a:pt x="2863" y="524"/>
                    </a:lnTo>
                    <a:lnTo>
                      <a:pt x="2870" y="534"/>
                    </a:lnTo>
                    <a:lnTo>
                      <a:pt x="2866" y="554"/>
                    </a:lnTo>
                    <a:lnTo>
                      <a:pt x="2854" y="577"/>
                    </a:lnTo>
                    <a:lnTo>
                      <a:pt x="2838" y="595"/>
                    </a:lnTo>
                    <a:lnTo>
                      <a:pt x="2820" y="601"/>
                    </a:lnTo>
                    <a:lnTo>
                      <a:pt x="2797" y="605"/>
                    </a:lnTo>
                    <a:lnTo>
                      <a:pt x="2772" y="607"/>
                    </a:lnTo>
                    <a:lnTo>
                      <a:pt x="2751" y="611"/>
                    </a:lnTo>
                    <a:lnTo>
                      <a:pt x="2731" y="613"/>
                    </a:lnTo>
                    <a:lnTo>
                      <a:pt x="2711" y="614"/>
                    </a:lnTo>
                    <a:lnTo>
                      <a:pt x="2699" y="618"/>
                    </a:lnTo>
                    <a:lnTo>
                      <a:pt x="2694" y="632"/>
                    </a:lnTo>
                    <a:lnTo>
                      <a:pt x="2694" y="650"/>
                    </a:lnTo>
                    <a:lnTo>
                      <a:pt x="2697" y="669"/>
                    </a:lnTo>
                    <a:lnTo>
                      <a:pt x="2699" y="691"/>
                    </a:lnTo>
                    <a:lnTo>
                      <a:pt x="2694" y="708"/>
                    </a:lnTo>
                    <a:lnTo>
                      <a:pt x="2669" y="726"/>
                    </a:lnTo>
                    <a:lnTo>
                      <a:pt x="2633" y="738"/>
                    </a:lnTo>
                    <a:lnTo>
                      <a:pt x="2604" y="746"/>
                    </a:lnTo>
                    <a:lnTo>
                      <a:pt x="2583" y="751"/>
                    </a:lnTo>
                    <a:lnTo>
                      <a:pt x="2560" y="765"/>
                    </a:lnTo>
                    <a:lnTo>
                      <a:pt x="2539" y="779"/>
                    </a:lnTo>
                    <a:lnTo>
                      <a:pt x="2530" y="796"/>
                    </a:lnTo>
                    <a:lnTo>
                      <a:pt x="2517" y="812"/>
                    </a:lnTo>
                    <a:lnTo>
                      <a:pt x="2507" y="826"/>
                    </a:lnTo>
                    <a:lnTo>
                      <a:pt x="2489" y="832"/>
                    </a:lnTo>
                    <a:lnTo>
                      <a:pt x="2469" y="845"/>
                    </a:lnTo>
                    <a:lnTo>
                      <a:pt x="2453" y="855"/>
                    </a:lnTo>
                    <a:lnTo>
                      <a:pt x="2437" y="857"/>
                    </a:lnTo>
                    <a:lnTo>
                      <a:pt x="2419" y="861"/>
                    </a:lnTo>
                    <a:lnTo>
                      <a:pt x="2396" y="867"/>
                    </a:lnTo>
                    <a:lnTo>
                      <a:pt x="2384" y="877"/>
                    </a:lnTo>
                    <a:lnTo>
                      <a:pt x="2384" y="888"/>
                    </a:lnTo>
                    <a:lnTo>
                      <a:pt x="2384" y="898"/>
                    </a:lnTo>
                    <a:lnTo>
                      <a:pt x="2378" y="910"/>
                    </a:lnTo>
                    <a:lnTo>
                      <a:pt x="2371" y="925"/>
                    </a:lnTo>
                    <a:lnTo>
                      <a:pt x="2368" y="941"/>
                    </a:lnTo>
                    <a:lnTo>
                      <a:pt x="2362" y="959"/>
                    </a:lnTo>
                    <a:lnTo>
                      <a:pt x="2350" y="972"/>
                    </a:lnTo>
                    <a:lnTo>
                      <a:pt x="2343" y="986"/>
                    </a:lnTo>
                    <a:lnTo>
                      <a:pt x="2343" y="996"/>
                    </a:lnTo>
                    <a:lnTo>
                      <a:pt x="2339" y="1004"/>
                    </a:lnTo>
                    <a:lnTo>
                      <a:pt x="2321" y="1006"/>
                    </a:lnTo>
                    <a:lnTo>
                      <a:pt x="2298" y="1008"/>
                    </a:lnTo>
                    <a:lnTo>
                      <a:pt x="2286" y="1010"/>
                    </a:lnTo>
                    <a:lnTo>
                      <a:pt x="2273" y="1019"/>
                    </a:lnTo>
                    <a:lnTo>
                      <a:pt x="2264" y="1037"/>
                    </a:lnTo>
                    <a:lnTo>
                      <a:pt x="2268" y="1068"/>
                    </a:lnTo>
                    <a:lnTo>
                      <a:pt x="2277" y="1107"/>
                    </a:lnTo>
                    <a:lnTo>
                      <a:pt x="2280" y="1145"/>
                    </a:lnTo>
                    <a:lnTo>
                      <a:pt x="2264" y="1160"/>
                    </a:lnTo>
                    <a:lnTo>
                      <a:pt x="2241" y="1158"/>
                    </a:lnTo>
                    <a:lnTo>
                      <a:pt x="2223" y="1154"/>
                    </a:lnTo>
                    <a:lnTo>
                      <a:pt x="2211" y="1143"/>
                    </a:lnTo>
                    <a:lnTo>
                      <a:pt x="2200" y="1131"/>
                    </a:lnTo>
                    <a:lnTo>
                      <a:pt x="2191" y="1115"/>
                    </a:lnTo>
                    <a:lnTo>
                      <a:pt x="2183" y="1098"/>
                    </a:lnTo>
                    <a:lnTo>
                      <a:pt x="2175" y="1082"/>
                    </a:lnTo>
                    <a:lnTo>
                      <a:pt x="2174" y="1078"/>
                    </a:lnTo>
                    <a:lnTo>
                      <a:pt x="2166" y="1078"/>
                    </a:lnTo>
                    <a:lnTo>
                      <a:pt x="2145" y="1076"/>
                    </a:lnTo>
                    <a:lnTo>
                      <a:pt x="2118" y="1076"/>
                    </a:lnTo>
                    <a:lnTo>
                      <a:pt x="2097" y="1078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7" name="Freeform 34"/>
              <p:cNvSpPr/>
              <p:nvPr/>
            </p:nvSpPr>
            <p:spPr bwMode="auto">
              <a:xfrm>
                <a:off x="1639" y="2026"/>
                <a:ext cx="347" cy="190"/>
              </a:xfrm>
              <a:custGeom>
                <a:avLst/>
                <a:gdLst>
                  <a:gd name="T0" fmla="*/ 47 w 695"/>
                  <a:gd name="T1" fmla="*/ 6 h 379"/>
                  <a:gd name="T2" fmla="*/ 86 w 695"/>
                  <a:gd name="T3" fmla="*/ 0 h 379"/>
                  <a:gd name="T4" fmla="*/ 120 w 695"/>
                  <a:gd name="T5" fmla="*/ 4 h 379"/>
                  <a:gd name="T6" fmla="*/ 157 w 695"/>
                  <a:gd name="T7" fmla="*/ 7 h 379"/>
                  <a:gd name="T8" fmla="*/ 198 w 695"/>
                  <a:gd name="T9" fmla="*/ 17 h 379"/>
                  <a:gd name="T10" fmla="*/ 246 w 695"/>
                  <a:gd name="T11" fmla="*/ 27 h 379"/>
                  <a:gd name="T12" fmla="*/ 292 w 695"/>
                  <a:gd name="T13" fmla="*/ 41 h 379"/>
                  <a:gd name="T14" fmla="*/ 337 w 695"/>
                  <a:gd name="T15" fmla="*/ 51 h 379"/>
                  <a:gd name="T16" fmla="*/ 371 w 695"/>
                  <a:gd name="T17" fmla="*/ 56 h 379"/>
                  <a:gd name="T18" fmla="*/ 421 w 695"/>
                  <a:gd name="T19" fmla="*/ 64 h 379"/>
                  <a:gd name="T20" fmla="*/ 478 w 695"/>
                  <a:gd name="T21" fmla="*/ 82 h 379"/>
                  <a:gd name="T22" fmla="*/ 527 w 695"/>
                  <a:gd name="T23" fmla="*/ 105 h 379"/>
                  <a:gd name="T24" fmla="*/ 572 w 695"/>
                  <a:gd name="T25" fmla="*/ 141 h 379"/>
                  <a:gd name="T26" fmla="*/ 613 w 695"/>
                  <a:gd name="T27" fmla="*/ 211 h 379"/>
                  <a:gd name="T28" fmla="*/ 649 w 695"/>
                  <a:gd name="T29" fmla="*/ 240 h 379"/>
                  <a:gd name="T30" fmla="*/ 670 w 695"/>
                  <a:gd name="T31" fmla="*/ 277 h 379"/>
                  <a:gd name="T32" fmla="*/ 673 w 695"/>
                  <a:gd name="T33" fmla="*/ 315 h 379"/>
                  <a:gd name="T34" fmla="*/ 688 w 695"/>
                  <a:gd name="T35" fmla="*/ 342 h 379"/>
                  <a:gd name="T36" fmla="*/ 691 w 695"/>
                  <a:gd name="T37" fmla="*/ 362 h 379"/>
                  <a:gd name="T38" fmla="*/ 661 w 695"/>
                  <a:gd name="T39" fmla="*/ 375 h 379"/>
                  <a:gd name="T40" fmla="*/ 609 w 695"/>
                  <a:gd name="T41" fmla="*/ 379 h 379"/>
                  <a:gd name="T42" fmla="*/ 560 w 695"/>
                  <a:gd name="T43" fmla="*/ 371 h 379"/>
                  <a:gd name="T44" fmla="*/ 522 w 695"/>
                  <a:gd name="T45" fmla="*/ 346 h 379"/>
                  <a:gd name="T46" fmla="*/ 481 w 695"/>
                  <a:gd name="T47" fmla="*/ 324 h 379"/>
                  <a:gd name="T48" fmla="*/ 440 w 695"/>
                  <a:gd name="T49" fmla="*/ 307 h 379"/>
                  <a:gd name="T50" fmla="*/ 396 w 695"/>
                  <a:gd name="T51" fmla="*/ 297 h 379"/>
                  <a:gd name="T52" fmla="*/ 341 w 695"/>
                  <a:gd name="T53" fmla="*/ 289 h 379"/>
                  <a:gd name="T54" fmla="*/ 289 w 695"/>
                  <a:gd name="T55" fmla="*/ 260 h 379"/>
                  <a:gd name="T56" fmla="*/ 300 w 695"/>
                  <a:gd name="T57" fmla="*/ 238 h 379"/>
                  <a:gd name="T58" fmla="*/ 328 w 695"/>
                  <a:gd name="T59" fmla="*/ 229 h 379"/>
                  <a:gd name="T60" fmla="*/ 358 w 695"/>
                  <a:gd name="T61" fmla="*/ 227 h 379"/>
                  <a:gd name="T62" fmla="*/ 394 w 695"/>
                  <a:gd name="T63" fmla="*/ 227 h 379"/>
                  <a:gd name="T64" fmla="*/ 412 w 695"/>
                  <a:gd name="T65" fmla="*/ 211 h 379"/>
                  <a:gd name="T66" fmla="*/ 374 w 695"/>
                  <a:gd name="T67" fmla="*/ 172 h 379"/>
                  <a:gd name="T68" fmla="*/ 333 w 695"/>
                  <a:gd name="T69" fmla="*/ 150 h 379"/>
                  <a:gd name="T70" fmla="*/ 280 w 695"/>
                  <a:gd name="T71" fmla="*/ 141 h 379"/>
                  <a:gd name="T72" fmla="*/ 211 w 695"/>
                  <a:gd name="T73" fmla="*/ 131 h 379"/>
                  <a:gd name="T74" fmla="*/ 148 w 695"/>
                  <a:gd name="T75" fmla="*/ 121 h 379"/>
                  <a:gd name="T76" fmla="*/ 100 w 695"/>
                  <a:gd name="T77" fmla="*/ 109 h 379"/>
                  <a:gd name="T78" fmla="*/ 47 w 695"/>
                  <a:gd name="T79" fmla="*/ 90 h 379"/>
                  <a:gd name="T80" fmla="*/ 8 w 695"/>
                  <a:gd name="T81" fmla="*/ 58 h 379"/>
                  <a:gd name="T82" fmla="*/ 8 w 695"/>
                  <a:gd name="T83" fmla="*/ 25 h 37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95" h="379">
                    <a:moveTo>
                      <a:pt x="32" y="11"/>
                    </a:moveTo>
                    <a:lnTo>
                      <a:pt x="47" y="6"/>
                    </a:lnTo>
                    <a:lnTo>
                      <a:pt x="66" y="0"/>
                    </a:lnTo>
                    <a:lnTo>
                      <a:pt x="86" y="0"/>
                    </a:lnTo>
                    <a:lnTo>
                      <a:pt x="100" y="0"/>
                    </a:lnTo>
                    <a:lnTo>
                      <a:pt x="120" y="4"/>
                    </a:lnTo>
                    <a:lnTo>
                      <a:pt x="139" y="6"/>
                    </a:lnTo>
                    <a:lnTo>
                      <a:pt x="157" y="7"/>
                    </a:lnTo>
                    <a:lnTo>
                      <a:pt x="180" y="13"/>
                    </a:lnTo>
                    <a:lnTo>
                      <a:pt x="198" y="17"/>
                    </a:lnTo>
                    <a:lnTo>
                      <a:pt x="221" y="23"/>
                    </a:lnTo>
                    <a:lnTo>
                      <a:pt x="246" y="27"/>
                    </a:lnTo>
                    <a:lnTo>
                      <a:pt x="275" y="33"/>
                    </a:lnTo>
                    <a:lnTo>
                      <a:pt x="292" y="41"/>
                    </a:lnTo>
                    <a:lnTo>
                      <a:pt x="314" y="45"/>
                    </a:lnTo>
                    <a:lnTo>
                      <a:pt x="337" y="51"/>
                    </a:lnTo>
                    <a:lnTo>
                      <a:pt x="353" y="54"/>
                    </a:lnTo>
                    <a:lnTo>
                      <a:pt x="371" y="56"/>
                    </a:lnTo>
                    <a:lnTo>
                      <a:pt x="396" y="60"/>
                    </a:lnTo>
                    <a:lnTo>
                      <a:pt x="421" y="64"/>
                    </a:lnTo>
                    <a:lnTo>
                      <a:pt x="449" y="74"/>
                    </a:lnTo>
                    <a:lnTo>
                      <a:pt x="478" y="82"/>
                    </a:lnTo>
                    <a:lnTo>
                      <a:pt x="506" y="92"/>
                    </a:lnTo>
                    <a:lnTo>
                      <a:pt x="527" y="105"/>
                    </a:lnTo>
                    <a:lnTo>
                      <a:pt x="547" y="113"/>
                    </a:lnTo>
                    <a:lnTo>
                      <a:pt x="572" y="141"/>
                    </a:lnTo>
                    <a:lnTo>
                      <a:pt x="595" y="178"/>
                    </a:lnTo>
                    <a:lnTo>
                      <a:pt x="613" y="211"/>
                    </a:lnTo>
                    <a:lnTo>
                      <a:pt x="633" y="229"/>
                    </a:lnTo>
                    <a:lnTo>
                      <a:pt x="649" y="240"/>
                    </a:lnTo>
                    <a:lnTo>
                      <a:pt x="663" y="258"/>
                    </a:lnTo>
                    <a:lnTo>
                      <a:pt x="670" y="277"/>
                    </a:lnTo>
                    <a:lnTo>
                      <a:pt x="673" y="297"/>
                    </a:lnTo>
                    <a:lnTo>
                      <a:pt x="673" y="315"/>
                    </a:lnTo>
                    <a:lnTo>
                      <a:pt x="682" y="328"/>
                    </a:lnTo>
                    <a:lnTo>
                      <a:pt x="688" y="342"/>
                    </a:lnTo>
                    <a:lnTo>
                      <a:pt x="695" y="356"/>
                    </a:lnTo>
                    <a:lnTo>
                      <a:pt x="691" y="362"/>
                    </a:lnTo>
                    <a:lnTo>
                      <a:pt x="679" y="371"/>
                    </a:lnTo>
                    <a:lnTo>
                      <a:pt x="661" y="375"/>
                    </a:lnTo>
                    <a:lnTo>
                      <a:pt x="634" y="377"/>
                    </a:lnTo>
                    <a:lnTo>
                      <a:pt x="609" y="379"/>
                    </a:lnTo>
                    <a:lnTo>
                      <a:pt x="584" y="377"/>
                    </a:lnTo>
                    <a:lnTo>
                      <a:pt x="560" y="371"/>
                    </a:lnTo>
                    <a:lnTo>
                      <a:pt x="542" y="360"/>
                    </a:lnTo>
                    <a:lnTo>
                      <a:pt x="522" y="346"/>
                    </a:lnTo>
                    <a:lnTo>
                      <a:pt x="503" y="336"/>
                    </a:lnTo>
                    <a:lnTo>
                      <a:pt x="481" y="324"/>
                    </a:lnTo>
                    <a:lnTo>
                      <a:pt x="460" y="315"/>
                    </a:lnTo>
                    <a:lnTo>
                      <a:pt x="440" y="307"/>
                    </a:lnTo>
                    <a:lnTo>
                      <a:pt x="419" y="299"/>
                    </a:lnTo>
                    <a:lnTo>
                      <a:pt x="396" y="297"/>
                    </a:lnTo>
                    <a:lnTo>
                      <a:pt x="378" y="295"/>
                    </a:lnTo>
                    <a:lnTo>
                      <a:pt x="341" y="289"/>
                    </a:lnTo>
                    <a:lnTo>
                      <a:pt x="308" y="274"/>
                    </a:lnTo>
                    <a:lnTo>
                      <a:pt x="289" y="260"/>
                    </a:lnTo>
                    <a:lnTo>
                      <a:pt x="289" y="242"/>
                    </a:lnTo>
                    <a:lnTo>
                      <a:pt x="300" y="238"/>
                    </a:lnTo>
                    <a:lnTo>
                      <a:pt x="312" y="230"/>
                    </a:lnTo>
                    <a:lnTo>
                      <a:pt x="328" y="229"/>
                    </a:lnTo>
                    <a:lnTo>
                      <a:pt x="346" y="229"/>
                    </a:lnTo>
                    <a:lnTo>
                      <a:pt x="358" y="227"/>
                    </a:lnTo>
                    <a:lnTo>
                      <a:pt x="378" y="227"/>
                    </a:lnTo>
                    <a:lnTo>
                      <a:pt x="394" y="227"/>
                    </a:lnTo>
                    <a:lnTo>
                      <a:pt x="406" y="225"/>
                    </a:lnTo>
                    <a:lnTo>
                      <a:pt x="412" y="211"/>
                    </a:lnTo>
                    <a:lnTo>
                      <a:pt x="399" y="191"/>
                    </a:lnTo>
                    <a:lnTo>
                      <a:pt x="374" y="172"/>
                    </a:lnTo>
                    <a:lnTo>
                      <a:pt x="349" y="156"/>
                    </a:lnTo>
                    <a:lnTo>
                      <a:pt x="333" y="150"/>
                    </a:lnTo>
                    <a:lnTo>
                      <a:pt x="308" y="148"/>
                    </a:lnTo>
                    <a:lnTo>
                      <a:pt x="280" y="141"/>
                    </a:lnTo>
                    <a:lnTo>
                      <a:pt x="246" y="137"/>
                    </a:lnTo>
                    <a:lnTo>
                      <a:pt x="211" y="131"/>
                    </a:lnTo>
                    <a:lnTo>
                      <a:pt x="180" y="127"/>
                    </a:lnTo>
                    <a:lnTo>
                      <a:pt x="148" y="121"/>
                    </a:lnTo>
                    <a:lnTo>
                      <a:pt x="123" y="115"/>
                    </a:lnTo>
                    <a:lnTo>
                      <a:pt x="100" y="109"/>
                    </a:lnTo>
                    <a:lnTo>
                      <a:pt x="75" y="99"/>
                    </a:lnTo>
                    <a:lnTo>
                      <a:pt x="47" y="90"/>
                    </a:lnTo>
                    <a:lnTo>
                      <a:pt x="25" y="74"/>
                    </a:lnTo>
                    <a:lnTo>
                      <a:pt x="8" y="58"/>
                    </a:lnTo>
                    <a:lnTo>
                      <a:pt x="0" y="43"/>
                    </a:lnTo>
                    <a:lnTo>
                      <a:pt x="8" y="25"/>
                    </a:lnTo>
                    <a:lnTo>
                      <a:pt x="32" y="11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8" name="Freeform 35"/>
              <p:cNvSpPr/>
              <p:nvPr/>
            </p:nvSpPr>
            <p:spPr bwMode="auto">
              <a:xfrm>
                <a:off x="1857" y="1811"/>
                <a:ext cx="713" cy="405"/>
              </a:xfrm>
              <a:custGeom>
                <a:avLst/>
                <a:gdLst>
                  <a:gd name="T0" fmla="*/ 277 w 1424"/>
                  <a:gd name="T1" fmla="*/ 116 h 810"/>
                  <a:gd name="T2" fmla="*/ 219 w 1424"/>
                  <a:gd name="T3" fmla="*/ 127 h 810"/>
                  <a:gd name="T4" fmla="*/ 133 w 1424"/>
                  <a:gd name="T5" fmla="*/ 208 h 810"/>
                  <a:gd name="T6" fmla="*/ 50 w 1424"/>
                  <a:gd name="T7" fmla="*/ 243 h 810"/>
                  <a:gd name="T8" fmla="*/ 0 w 1424"/>
                  <a:gd name="T9" fmla="*/ 272 h 810"/>
                  <a:gd name="T10" fmla="*/ 44 w 1424"/>
                  <a:gd name="T11" fmla="*/ 302 h 810"/>
                  <a:gd name="T12" fmla="*/ 105 w 1424"/>
                  <a:gd name="T13" fmla="*/ 349 h 810"/>
                  <a:gd name="T14" fmla="*/ 208 w 1424"/>
                  <a:gd name="T15" fmla="*/ 313 h 810"/>
                  <a:gd name="T16" fmla="*/ 277 w 1424"/>
                  <a:gd name="T17" fmla="*/ 304 h 810"/>
                  <a:gd name="T18" fmla="*/ 349 w 1424"/>
                  <a:gd name="T19" fmla="*/ 360 h 810"/>
                  <a:gd name="T20" fmla="*/ 354 w 1424"/>
                  <a:gd name="T21" fmla="*/ 394 h 810"/>
                  <a:gd name="T22" fmla="*/ 411 w 1424"/>
                  <a:gd name="T23" fmla="*/ 450 h 810"/>
                  <a:gd name="T24" fmla="*/ 459 w 1424"/>
                  <a:gd name="T25" fmla="*/ 513 h 810"/>
                  <a:gd name="T26" fmla="*/ 468 w 1424"/>
                  <a:gd name="T27" fmla="*/ 611 h 810"/>
                  <a:gd name="T28" fmla="*/ 436 w 1424"/>
                  <a:gd name="T29" fmla="*/ 671 h 810"/>
                  <a:gd name="T30" fmla="*/ 459 w 1424"/>
                  <a:gd name="T31" fmla="*/ 710 h 810"/>
                  <a:gd name="T32" fmla="*/ 484 w 1424"/>
                  <a:gd name="T33" fmla="*/ 765 h 810"/>
                  <a:gd name="T34" fmla="*/ 553 w 1424"/>
                  <a:gd name="T35" fmla="*/ 796 h 810"/>
                  <a:gd name="T36" fmla="*/ 642 w 1424"/>
                  <a:gd name="T37" fmla="*/ 810 h 810"/>
                  <a:gd name="T38" fmla="*/ 705 w 1424"/>
                  <a:gd name="T39" fmla="*/ 769 h 810"/>
                  <a:gd name="T40" fmla="*/ 794 w 1424"/>
                  <a:gd name="T41" fmla="*/ 712 h 810"/>
                  <a:gd name="T42" fmla="*/ 854 w 1424"/>
                  <a:gd name="T43" fmla="*/ 660 h 810"/>
                  <a:gd name="T44" fmla="*/ 918 w 1424"/>
                  <a:gd name="T45" fmla="*/ 607 h 810"/>
                  <a:gd name="T46" fmla="*/ 993 w 1424"/>
                  <a:gd name="T47" fmla="*/ 595 h 810"/>
                  <a:gd name="T48" fmla="*/ 1061 w 1424"/>
                  <a:gd name="T49" fmla="*/ 579 h 810"/>
                  <a:gd name="T50" fmla="*/ 1127 w 1424"/>
                  <a:gd name="T51" fmla="*/ 548 h 810"/>
                  <a:gd name="T52" fmla="*/ 1189 w 1424"/>
                  <a:gd name="T53" fmla="*/ 509 h 810"/>
                  <a:gd name="T54" fmla="*/ 1155 w 1424"/>
                  <a:gd name="T55" fmla="*/ 478 h 810"/>
                  <a:gd name="T56" fmla="*/ 1091 w 1424"/>
                  <a:gd name="T57" fmla="*/ 462 h 810"/>
                  <a:gd name="T58" fmla="*/ 1127 w 1424"/>
                  <a:gd name="T59" fmla="*/ 411 h 810"/>
                  <a:gd name="T60" fmla="*/ 1216 w 1424"/>
                  <a:gd name="T61" fmla="*/ 425 h 810"/>
                  <a:gd name="T62" fmla="*/ 1241 w 1424"/>
                  <a:gd name="T63" fmla="*/ 401 h 810"/>
                  <a:gd name="T64" fmla="*/ 1257 w 1424"/>
                  <a:gd name="T65" fmla="*/ 329 h 810"/>
                  <a:gd name="T66" fmla="*/ 1253 w 1424"/>
                  <a:gd name="T67" fmla="*/ 239 h 810"/>
                  <a:gd name="T68" fmla="*/ 1310 w 1424"/>
                  <a:gd name="T69" fmla="*/ 174 h 810"/>
                  <a:gd name="T70" fmla="*/ 1371 w 1424"/>
                  <a:gd name="T71" fmla="*/ 143 h 810"/>
                  <a:gd name="T72" fmla="*/ 1421 w 1424"/>
                  <a:gd name="T73" fmla="*/ 112 h 810"/>
                  <a:gd name="T74" fmla="*/ 1374 w 1424"/>
                  <a:gd name="T75" fmla="*/ 92 h 810"/>
                  <a:gd name="T76" fmla="*/ 1282 w 1424"/>
                  <a:gd name="T77" fmla="*/ 82 h 810"/>
                  <a:gd name="T78" fmla="*/ 1228 w 1424"/>
                  <a:gd name="T79" fmla="*/ 100 h 810"/>
                  <a:gd name="T80" fmla="*/ 1180 w 1424"/>
                  <a:gd name="T81" fmla="*/ 114 h 810"/>
                  <a:gd name="T82" fmla="*/ 1114 w 1424"/>
                  <a:gd name="T83" fmla="*/ 114 h 810"/>
                  <a:gd name="T84" fmla="*/ 1009 w 1424"/>
                  <a:gd name="T85" fmla="*/ 108 h 810"/>
                  <a:gd name="T86" fmla="*/ 1045 w 1424"/>
                  <a:gd name="T87" fmla="*/ 84 h 810"/>
                  <a:gd name="T88" fmla="*/ 1132 w 1424"/>
                  <a:gd name="T89" fmla="*/ 61 h 810"/>
                  <a:gd name="T90" fmla="*/ 1228 w 1424"/>
                  <a:gd name="T91" fmla="*/ 67 h 810"/>
                  <a:gd name="T92" fmla="*/ 1136 w 1424"/>
                  <a:gd name="T93" fmla="*/ 8 h 810"/>
                  <a:gd name="T94" fmla="*/ 1066 w 1424"/>
                  <a:gd name="T95" fmla="*/ 0 h 810"/>
                  <a:gd name="T96" fmla="*/ 968 w 1424"/>
                  <a:gd name="T97" fmla="*/ 2 h 810"/>
                  <a:gd name="T98" fmla="*/ 863 w 1424"/>
                  <a:gd name="T99" fmla="*/ 8 h 810"/>
                  <a:gd name="T100" fmla="*/ 781 w 1424"/>
                  <a:gd name="T101" fmla="*/ 14 h 810"/>
                  <a:gd name="T102" fmla="*/ 691 w 1424"/>
                  <a:gd name="T103" fmla="*/ 38 h 810"/>
                  <a:gd name="T104" fmla="*/ 634 w 1424"/>
                  <a:gd name="T105" fmla="*/ 51 h 810"/>
                  <a:gd name="T106" fmla="*/ 642 w 1424"/>
                  <a:gd name="T107" fmla="*/ 92 h 810"/>
                  <a:gd name="T108" fmla="*/ 578 w 1424"/>
                  <a:gd name="T109" fmla="*/ 100 h 810"/>
                  <a:gd name="T110" fmla="*/ 504 w 1424"/>
                  <a:gd name="T111" fmla="*/ 102 h 810"/>
                  <a:gd name="T112" fmla="*/ 423 w 1424"/>
                  <a:gd name="T113" fmla="*/ 112 h 810"/>
                  <a:gd name="T114" fmla="*/ 326 w 1424"/>
                  <a:gd name="T115" fmla="*/ 114 h 8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424" h="810">
                    <a:moveTo>
                      <a:pt x="326" y="114"/>
                    </a:moveTo>
                    <a:lnTo>
                      <a:pt x="306" y="116"/>
                    </a:lnTo>
                    <a:lnTo>
                      <a:pt x="293" y="118"/>
                    </a:lnTo>
                    <a:lnTo>
                      <a:pt x="277" y="116"/>
                    </a:lnTo>
                    <a:lnTo>
                      <a:pt x="265" y="116"/>
                    </a:lnTo>
                    <a:lnTo>
                      <a:pt x="249" y="116"/>
                    </a:lnTo>
                    <a:lnTo>
                      <a:pt x="235" y="118"/>
                    </a:lnTo>
                    <a:lnTo>
                      <a:pt x="219" y="127"/>
                    </a:lnTo>
                    <a:lnTo>
                      <a:pt x="199" y="135"/>
                    </a:lnTo>
                    <a:lnTo>
                      <a:pt x="171" y="163"/>
                    </a:lnTo>
                    <a:lnTo>
                      <a:pt x="151" y="186"/>
                    </a:lnTo>
                    <a:lnTo>
                      <a:pt x="133" y="208"/>
                    </a:lnTo>
                    <a:lnTo>
                      <a:pt x="106" y="219"/>
                    </a:lnTo>
                    <a:lnTo>
                      <a:pt x="89" y="229"/>
                    </a:lnTo>
                    <a:lnTo>
                      <a:pt x="73" y="233"/>
                    </a:lnTo>
                    <a:lnTo>
                      <a:pt x="50" y="243"/>
                    </a:lnTo>
                    <a:lnTo>
                      <a:pt x="32" y="249"/>
                    </a:lnTo>
                    <a:lnTo>
                      <a:pt x="12" y="257"/>
                    </a:lnTo>
                    <a:lnTo>
                      <a:pt x="3" y="264"/>
                    </a:lnTo>
                    <a:lnTo>
                      <a:pt x="0" y="272"/>
                    </a:lnTo>
                    <a:lnTo>
                      <a:pt x="3" y="278"/>
                    </a:lnTo>
                    <a:lnTo>
                      <a:pt x="19" y="290"/>
                    </a:lnTo>
                    <a:lnTo>
                      <a:pt x="35" y="294"/>
                    </a:lnTo>
                    <a:lnTo>
                      <a:pt x="44" y="302"/>
                    </a:lnTo>
                    <a:lnTo>
                      <a:pt x="57" y="311"/>
                    </a:lnTo>
                    <a:lnTo>
                      <a:pt x="64" y="327"/>
                    </a:lnTo>
                    <a:lnTo>
                      <a:pt x="82" y="343"/>
                    </a:lnTo>
                    <a:lnTo>
                      <a:pt x="105" y="349"/>
                    </a:lnTo>
                    <a:lnTo>
                      <a:pt x="133" y="341"/>
                    </a:lnTo>
                    <a:lnTo>
                      <a:pt x="162" y="325"/>
                    </a:lnTo>
                    <a:lnTo>
                      <a:pt x="183" y="315"/>
                    </a:lnTo>
                    <a:lnTo>
                      <a:pt x="208" y="313"/>
                    </a:lnTo>
                    <a:lnTo>
                      <a:pt x="235" y="311"/>
                    </a:lnTo>
                    <a:lnTo>
                      <a:pt x="253" y="307"/>
                    </a:lnTo>
                    <a:lnTo>
                      <a:pt x="269" y="304"/>
                    </a:lnTo>
                    <a:lnTo>
                      <a:pt x="277" y="304"/>
                    </a:lnTo>
                    <a:lnTo>
                      <a:pt x="292" y="313"/>
                    </a:lnTo>
                    <a:lnTo>
                      <a:pt x="306" y="331"/>
                    </a:lnTo>
                    <a:lnTo>
                      <a:pt x="329" y="349"/>
                    </a:lnTo>
                    <a:lnTo>
                      <a:pt x="349" y="360"/>
                    </a:lnTo>
                    <a:lnTo>
                      <a:pt x="354" y="364"/>
                    </a:lnTo>
                    <a:lnTo>
                      <a:pt x="354" y="368"/>
                    </a:lnTo>
                    <a:lnTo>
                      <a:pt x="354" y="380"/>
                    </a:lnTo>
                    <a:lnTo>
                      <a:pt x="354" y="394"/>
                    </a:lnTo>
                    <a:lnTo>
                      <a:pt x="361" y="407"/>
                    </a:lnTo>
                    <a:lnTo>
                      <a:pt x="366" y="423"/>
                    </a:lnTo>
                    <a:lnTo>
                      <a:pt x="386" y="438"/>
                    </a:lnTo>
                    <a:lnTo>
                      <a:pt x="411" y="450"/>
                    </a:lnTo>
                    <a:lnTo>
                      <a:pt x="434" y="466"/>
                    </a:lnTo>
                    <a:lnTo>
                      <a:pt x="447" y="482"/>
                    </a:lnTo>
                    <a:lnTo>
                      <a:pt x="455" y="495"/>
                    </a:lnTo>
                    <a:lnTo>
                      <a:pt x="459" y="513"/>
                    </a:lnTo>
                    <a:lnTo>
                      <a:pt x="463" y="532"/>
                    </a:lnTo>
                    <a:lnTo>
                      <a:pt x="464" y="558"/>
                    </a:lnTo>
                    <a:lnTo>
                      <a:pt x="468" y="583"/>
                    </a:lnTo>
                    <a:lnTo>
                      <a:pt x="468" y="611"/>
                    </a:lnTo>
                    <a:lnTo>
                      <a:pt x="464" y="624"/>
                    </a:lnTo>
                    <a:lnTo>
                      <a:pt x="455" y="640"/>
                    </a:lnTo>
                    <a:lnTo>
                      <a:pt x="443" y="656"/>
                    </a:lnTo>
                    <a:lnTo>
                      <a:pt x="436" y="671"/>
                    </a:lnTo>
                    <a:lnTo>
                      <a:pt x="434" y="687"/>
                    </a:lnTo>
                    <a:lnTo>
                      <a:pt x="436" y="697"/>
                    </a:lnTo>
                    <a:lnTo>
                      <a:pt x="447" y="706"/>
                    </a:lnTo>
                    <a:lnTo>
                      <a:pt x="459" y="710"/>
                    </a:lnTo>
                    <a:lnTo>
                      <a:pt x="464" y="720"/>
                    </a:lnTo>
                    <a:lnTo>
                      <a:pt x="468" y="736"/>
                    </a:lnTo>
                    <a:lnTo>
                      <a:pt x="472" y="750"/>
                    </a:lnTo>
                    <a:lnTo>
                      <a:pt x="484" y="765"/>
                    </a:lnTo>
                    <a:lnTo>
                      <a:pt x="496" y="777"/>
                    </a:lnTo>
                    <a:lnTo>
                      <a:pt x="512" y="783"/>
                    </a:lnTo>
                    <a:lnTo>
                      <a:pt x="532" y="791"/>
                    </a:lnTo>
                    <a:lnTo>
                      <a:pt x="553" y="796"/>
                    </a:lnTo>
                    <a:lnTo>
                      <a:pt x="578" y="806"/>
                    </a:lnTo>
                    <a:lnTo>
                      <a:pt x="605" y="810"/>
                    </a:lnTo>
                    <a:lnTo>
                      <a:pt x="626" y="810"/>
                    </a:lnTo>
                    <a:lnTo>
                      <a:pt x="642" y="810"/>
                    </a:lnTo>
                    <a:lnTo>
                      <a:pt x="658" y="804"/>
                    </a:lnTo>
                    <a:lnTo>
                      <a:pt x="671" y="793"/>
                    </a:lnTo>
                    <a:lnTo>
                      <a:pt x="683" y="779"/>
                    </a:lnTo>
                    <a:lnTo>
                      <a:pt x="705" y="769"/>
                    </a:lnTo>
                    <a:lnTo>
                      <a:pt x="728" y="755"/>
                    </a:lnTo>
                    <a:lnTo>
                      <a:pt x="749" y="740"/>
                    </a:lnTo>
                    <a:lnTo>
                      <a:pt x="772" y="726"/>
                    </a:lnTo>
                    <a:lnTo>
                      <a:pt x="794" y="712"/>
                    </a:lnTo>
                    <a:lnTo>
                      <a:pt x="810" y="699"/>
                    </a:lnTo>
                    <a:lnTo>
                      <a:pt x="826" y="689"/>
                    </a:lnTo>
                    <a:lnTo>
                      <a:pt x="842" y="675"/>
                    </a:lnTo>
                    <a:lnTo>
                      <a:pt x="854" y="660"/>
                    </a:lnTo>
                    <a:lnTo>
                      <a:pt x="870" y="644"/>
                    </a:lnTo>
                    <a:lnTo>
                      <a:pt x="883" y="630"/>
                    </a:lnTo>
                    <a:lnTo>
                      <a:pt x="899" y="617"/>
                    </a:lnTo>
                    <a:lnTo>
                      <a:pt x="918" y="607"/>
                    </a:lnTo>
                    <a:lnTo>
                      <a:pt x="936" y="603"/>
                    </a:lnTo>
                    <a:lnTo>
                      <a:pt x="952" y="599"/>
                    </a:lnTo>
                    <a:lnTo>
                      <a:pt x="975" y="597"/>
                    </a:lnTo>
                    <a:lnTo>
                      <a:pt x="993" y="595"/>
                    </a:lnTo>
                    <a:lnTo>
                      <a:pt x="1013" y="593"/>
                    </a:lnTo>
                    <a:lnTo>
                      <a:pt x="1025" y="591"/>
                    </a:lnTo>
                    <a:lnTo>
                      <a:pt x="1045" y="583"/>
                    </a:lnTo>
                    <a:lnTo>
                      <a:pt x="1061" y="579"/>
                    </a:lnTo>
                    <a:lnTo>
                      <a:pt x="1070" y="575"/>
                    </a:lnTo>
                    <a:lnTo>
                      <a:pt x="1091" y="564"/>
                    </a:lnTo>
                    <a:lnTo>
                      <a:pt x="1111" y="558"/>
                    </a:lnTo>
                    <a:lnTo>
                      <a:pt x="1127" y="548"/>
                    </a:lnTo>
                    <a:lnTo>
                      <a:pt x="1146" y="542"/>
                    </a:lnTo>
                    <a:lnTo>
                      <a:pt x="1164" y="532"/>
                    </a:lnTo>
                    <a:lnTo>
                      <a:pt x="1180" y="521"/>
                    </a:lnTo>
                    <a:lnTo>
                      <a:pt x="1189" y="509"/>
                    </a:lnTo>
                    <a:lnTo>
                      <a:pt x="1189" y="499"/>
                    </a:lnTo>
                    <a:lnTo>
                      <a:pt x="1184" y="493"/>
                    </a:lnTo>
                    <a:lnTo>
                      <a:pt x="1168" y="483"/>
                    </a:lnTo>
                    <a:lnTo>
                      <a:pt x="1155" y="478"/>
                    </a:lnTo>
                    <a:lnTo>
                      <a:pt x="1143" y="476"/>
                    </a:lnTo>
                    <a:lnTo>
                      <a:pt x="1130" y="472"/>
                    </a:lnTo>
                    <a:lnTo>
                      <a:pt x="1107" y="466"/>
                    </a:lnTo>
                    <a:lnTo>
                      <a:pt x="1091" y="462"/>
                    </a:lnTo>
                    <a:lnTo>
                      <a:pt x="1091" y="448"/>
                    </a:lnTo>
                    <a:lnTo>
                      <a:pt x="1104" y="433"/>
                    </a:lnTo>
                    <a:lnTo>
                      <a:pt x="1114" y="419"/>
                    </a:lnTo>
                    <a:lnTo>
                      <a:pt x="1127" y="411"/>
                    </a:lnTo>
                    <a:lnTo>
                      <a:pt x="1143" y="413"/>
                    </a:lnTo>
                    <a:lnTo>
                      <a:pt x="1164" y="419"/>
                    </a:lnTo>
                    <a:lnTo>
                      <a:pt x="1193" y="423"/>
                    </a:lnTo>
                    <a:lnTo>
                      <a:pt x="1216" y="425"/>
                    </a:lnTo>
                    <a:lnTo>
                      <a:pt x="1228" y="425"/>
                    </a:lnTo>
                    <a:lnTo>
                      <a:pt x="1232" y="423"/>
                    </a:lnTo>
                    <a:lnTo>
                      <a:pt x="1237" y="413"/>
                    </a:lnTo>
                    <a:lnTo>
                      <a:pt x="1241" y="401"/>
                    </a:lnTo>
                    <a:lnTo>
                      <a:pt x="1250" y="382"/>
                    </a:lnTo>
                    <a:lnTo>
                      <a:pt x="1257" y="362"/>
                    </a:lnTo>
                    <a:lnTo>
                      <a:pt x="1260" y="345"/>
                    </a:lnTo>
                    <a:lnTo>
                      <a:pt x="1257" y="329"/>
                    </a:lnTo>
                    <a:lnTo>
                      <a:pt x="1253" y="311"/>
                    </a:lnTo>
                    <a:lnTo>
                      <a:pt x="1246" y="292"/>
                    </a:lnTo>
                    <a:lnTo>
                      <a:pt x="1246" y="266"/>
                    </a:lnTo>
                    <a:lnTo>
                      <a:pt x="1253" y="239"/>
                    </a:lnTo>
                    <a:lnTo>
                      <a:pt x="1266" y="216"/>
                    </a:lnTo>
                    <a:lnTo>
                      <a:pt x="1278" y="198"/>
                    </a:lnTo>
                    <a:lnTo>
                      <a:pt x="1294" y="186"/>
                    </a:lnTo>
                    <a:lnTo>
                      <a:pt x="1310" y="174"/>
                    </a:lnTo>
                    <a:lnTo>
                      <a:pt x="1323" y="167"/>
                    </a:lnTo>
                    <a:lnTo>
                      <a:pt x="1335" y="159"/>
                    </a:lnTo>
                    <a:lnTo>
                      <a:pt x="1351" y="151"/>
                    </a:lnTo>
                    <a:lnTo>
                      <a:pt x="1371" y="143"/>
                    </a:lnTo>
                    <a:lnTo>
                      <a:pt x="1383" y="135"/>
                    </a:lnTo>
                    <a:lnTo>
                      <a:pt x="1399" y="129"/>
                    </a:lnTo>
                    <a:lnTo>
                      <a:pt x="1415" y="118"/>
                    </a:lnTo>
                    <a:lnTo>
                      <a:pt x="1421" y="112"/>
                    </a:lnTo>
                    <a:lnTo>
                      <a:pt x="1424" y="96"/>
                    </a:lnTo>
                    <a:lnTo>
                      <a:pt x="1415" y="88"/>
                    </a:lnTo>
                    <a:lnTo>
                      <a:pt x="1396" y="88"/>
                    </a:lnTo>
                    <a:lnTo>
                      <a:pt x="1374" y="92"/>
                    </a:lnTo>
                    <a:lnTo>
                      <a:pt x="1351" y="92"/>
                    </a:lnTo>
                    <a:lnTo>
                      <a:pt x="1326" y="88"/>
                    </a:lnTo>
                    <a:lnTo>
                      <a:pt x="1301" y="84"/>
                    </a:lnTo>
                    <a:lnTo>
                      <a:pt x="1282" y="82"/>
                    </a:lnTo>
                    <a:lnTo>
                      <a:pt x="1262" y="82"/>
                    </a:lnTo>
                    <a:lnTo>
                      <a:pt x="1250" y="82"/>
                    </a:lnTo>
                    <a:lnTo>
                      <a:pt x="1237" y="92"/>
                    </a:lnTo>
                    <a:lnTo>
                      <a:pt x="1228" y="100"/>
                    </a:lnTo>
                    <a:lnTo>
                      <a:pt x="1218" y="108"/>
                    </a:lnTo>
                    <a:lnTo>
                      <a:pt x="1209" y="110"/>
                    </a:lnTo>
                    <a:lnTo>
                      <a:pt x="1193" y="112"/>
                    </a:lnTo>
                    <a:lnTo>
                      <a:pt x="1180" y="114"/>
                    </a:lnTo>
                    <a:lnTo>
                      <a:pt x="1161" y="114"/>
                    </a:lnTo>
                    <a:lnTo>
                      <a:pt x="1146" y="114"/>
                    </a:lnTo>
                    <a:lnTo>
                      <a:pt x="1130" y="114"/>
                    </a:lnTo>
                    <a:lnTo>
                      <a:pt x="1114" y="114"/>
                    </a:lnTo>
                    <a:lnTo>
                      <a:pt x="1086" y="112"/>
                    </a:lnTo>
                    <a:lnTo>
                      <a:pt x="1057" y="110"/>
                    </a:lnTo>
                    <a:lnTo>
                      <a:pt x="1032" y="108"/>
                    </a:lnTo>
                    <a:lnTo>
                      <a:pt x="1009" y="108"/>
                    </a:lnTo>
                    <a:lnTo>
                      <a:pt x="997" y="108"/>
                    </a:lnTo>
                    <a:lnTo>
                      <a:pt x="1006" y="102"/>
                    </a:lnTo>
                    <a:lnTo>
                      <a:pt x="1022" y="98"/>
                    </a:lnTo>
                    <a:lnTo>
                      <a:pt x="1045" y="84"/>
                    </a:lnTo>
                    <a:lnTo>
                      <a:pt x="1066" y="75"/>
                    </a:lnTo>
                    <a:lnTo>
                      <a:pt x="1089" y="65"/>
                    </a:lnTo>
                    <a:lnTo>
                      <a:pt x="1111" y="63"/>
                    </a:lnTo>
                    <a:lnTo>
                      <a:pt x="1132" y="61"/>
                    </a:lnTo>
                    <a:lnTo>
                      <a:pt x="1159" y="61"/>
                    </a:lnTo>
                    <a:lnTo>
                      <a:pt x="1189" y="63"/>
                    </a:lnTo>
                    <a:lnTo>
                      <a:pt x="1216" y="67"/>
                    </a:lnTo>
                    <a:lnTo>
                      <a:pt x="1228" y="67"/>
                    </a:lnTo>
                    <a:lnTo>
                      <a:pt x="1209" y="47"/>
                    </a:lnTo>
                    <a:lnTo>
                      <a:pt x="1184" y="28"/>
                    </a:lnTo>
                    <a:lnTo>
                      <a:pt x="1159" y="16"/>
                    </a:lnTo>
                    <a:lnTo>
                      <a:pt x="1136" y="8"/>
                    </a:lnTo>
                    <a:lnTo>
                      <a:pt x="1127" y="4"/>
                    </a:lnTo>
                    <a:lnTo>
                      <a:pt x="1107" y="4"/>
                    </a:lnTo>
                    <a:lnTo>
                      <a:pt x="1089" y="2"/>
                    </a:lnTo>
                    <a:lnTo>
                      <a:pt x="1066" y="0"/>
                    </a:lnTo>
                    <a:lnTo>
                      <a:pt x="1045" y="0"/>
                    </a:lnTo>
                    <a:lnTo>
                      <a:pt x="1018" y="0"/>
                    </a:lnTo>
                    <a:lnTo>
                      <a:pt x="993" y="0"/>
                    </a:lnTo>
                    <a:lnTo>
                      <a:pt x="968" y="2"/>
                    </a:lnTo>
                    <a:lnTo>
                      <a:pt x="943" y="4"/>
                    </a:lnTo>
                    <a:lnTo>
                      <a:pt x="918" y="8"/>
                    </a:lnTo>
                    <a:lnTo>
                      <a:pt x="890" y="8"/>
                    </a:lnTo>
                    <a:lnTo>
                      <a:pt x="863" y="8"/>
                    </a:lnTo>
                    <a:lnTo>
                      <a:pt x="838" y="12"/>
                    </a:lnTo>
                    <a:lnTo>
                      <a:pt x="817" y="12"/>
                    </a:lnTo>
                    <a:lnTo>
                      <a:pt x="797" y="12"/>
                    </a:lnTo>
                    <a:lnTo>
                      <a:pt x="781" y="14"/>
                    </a:lnTo>
                    <a:lnTo>
                      <a:pt x="756" y="20"/>
                    </a:lnTo>
                    <a:lnTo>
                      <a:pt x="733" y="28"/>
                    </a:lnTo>
                    <a:lnTo>
                      <a:pt x="712" y="36"/>
                    </a:lnTo>
                    <a:lnTo>
                      <a:pt x="691" y="38"/>
                    </a:lnTo>
                    <a:lnTo>
                      <a:pt x="674" y="38"/>
                    </a:lnTo>
                    <a:lnTo>
                      <a:pt x="662" y="41"/>
                    </a:lnTo>
                    <a:lnTo>
                      <a:pt x="651" y="45"/>
                    </a:lnTo>
                    <a:lnTo>
                      <a:pt x="634" y="51"/>
                    </a:lnTo>
                    <a:lnTo>
                      <a:pt x="623" y="59"/>
                    </a:lnTo>
                    <a:lnTo>
                      <a:pt x="626" y="65"/>
                    </a:lnTo>
                    <a:lnTo>
                      <a:pt x="635" y="79"/>
                    </a:lnTo>
                    <a:lnTo>
                      <a:pt x="642" y="92"/>
                    </a:lnTo>
                    <a:lnTo>
                      <a:pt x="639" y="98"/>
                    </a:lnTo>
                    <a:lnTo>
                      <a:pt x="626" y="98"/>
                    </a:lnTo>
                    <a:lnTo>
                      <a:pt x="605" y="98"/>
                    </a:lnTo>
                    <a:lnTo>
                      <a:pt x="578" y="100"/>
                    </a:lnTo>
                    <a:lnTo>
                      <a:pt x="553" y="108"/>
                    </a:lnTo>
                    <a:lnTo>
                      <a:pt x="534" y="108"/>
                    </a:lnTo>
                    <a:lnTo>
                      <a:pt x="516" y="108"/>
                    </a:lnTo>
                    <a:lnTo>
                      <a:pt x="504" y="102"/>
                    </a:lnTo>
                    <a:lnTo>
                      <a:pt x="484" y="102"/>
                    </a:lnTo>
                    <a:lnTo>
                      <a:pt x="459" y="108"/>
                    </a:lnTo>
                    <a:lnTo>
                      <a:pt x="436" y="110"/>
                    </a:lnTo>
                    <a:lnTo>
                      <a:pt x="423" y="112"/>
                    </a:lnTo>
                    <a:lnTo>
                      <a:pt x="415" y="112"/>
                    </a:lnTo>
                    <a:lnTo>
                      <a:pt x="390" y="110"/>
                    </a:lnTo>
                    <a:lnTo>
                      <a:pt x="354" y="110"/>
                    </a:lnTo>
                    <a:lnTo>
                      <a:pt x="326" y="114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9" name="Freeform 36"/>
              <p:cNvSpPr/>
              <p:nvPr/>
            </p:nvSpPr>
            <p:spPr bwMode="auto">
              <a:xfrm>
                <a:off x="1608" y="1837"/>
                <a:ext cx="385" cy="135"/>
              </a:xfrm>
              <a:custGeom>
                <a:avLst/>
                <a:gdLst>
                  <a:gd name="T0" fmla="*/ 766 w 769"/>
                  <a:gd name="T1" fmla="*/ 26 h 270"/>
                  <a:gd name="T2" fmla="*/ 705 w 769"/>
                  <a:gd name="T3" fmla="*/ 26 h 270"/>
                  <a:gd name="T4" fmla="*/ 623 w 769"/>
                  <a:gd name="T5" fmla="*/ 24 h 270"/>
                  <a:gd name="T6" fmla="*/ 545 w 769"/>
                  <a:gd name="T7" fmla="*/ 22 h 270"/>
                  <a:gd name="T8" fmla="*/ 504 w 769"/>
                  <a:gd name="T9" fmla="*/ 14 h 270"/>
                  <a:gd name="T10" fmla="*/ 431 w 769"/>
                  <a:gd name="T11" fmla="*/ 6 h 270"/>
                  <a:gd name="T12" fmla="*/ 342 w 769"/>
                  <a:gd name="T13" fmla="*/ 0 h 270"/>
                  <a:gd name="T14" fmla="*/ 273 w 769"/>
                  <a:gd name="T15" fmla="*/ 6 h 270"/>
                  <a:gd name="T16" fmla="*/ 232 w 769"/>
                  <a:gd name="T17" fmla="*/ 18 h 270"/>
                  <a:gd name="T18" fmla="*/ 191 w 769"/>
                  <a:gd name="T19" fmla="*/ 26 h 270"/>
                  <a:gd name="T20" fmla="*/ 146 w 769"/>
                  <a:gd name="T21" fmla="*/ 31 h 270"/>
                  <a:gd name="T22" fmla="*/ 105 w 769"/>
                  <a:gd name="T23" fmla="*/ 39 h 270"/>
                  <a:gd name="T24" fmla="*/ 64 w 769"/>
                  <a:gd name="T25" fmla="*/ 45 h 270"/>
                  <a:gd name="T26" fmla="*/ 13 w 769"/>
                  <a:gd name="T27" fmla="*/ 45 h 270"/>
                  <a:gd name="T28" fmla="*/ 4 w 769"/>
                  <a:gd name="T29" fmla="*/ 65 h 270"/>
                  <a:gd name="T30" fmla="*/ 37 w 769"/>
                  <a:gd name="T31" fmla="*/ 82 h 270"/>
                  <a:gd name="T32" fmla="*/ 77 w 769"/>
                  <a:gd name="T33" fmla="*/ 94 h 270"/>
                  <a:gd name="T34" fmla="*/ 123 w 769"/>
                  <a:gd name="T35" fmla="*/ 104 h 270"/>
                  <a:gd name="T36" fmla="*/ 167 w 769"/>
                  <a:gd name="T37" fmla="*/ 121 h 270"/>
                  <a:gd name="T38" fmla="*/ 191 w 769"/>
                  <a:gd name="T39" fmla="*/ 153 h 270"/>
                  <a:gd name="T40" fmla="*/ 134 w 769"/>
                  <a:gd name="T41" fmla="*/ 176 h 270"/>
                  <a:gd name="T42" fmla="*/ 105 w 769"/>
                  <a:gd name="T43" fmla="*/ 207 h 270"/>
                  <a:gd name="T44" fmla="*/ 94 w 769"/>
                  <a:gd name="T45" fmla="*/ 256 h 270"/>
                  <a:gd name="T46" fmla="*/ 200 w 769"/>
                  <a:gd name="T47" fmla="*/ 260 h 270"/>
                  <a:gd name="T48" fmla="*/ 232 w 769"/>
                  <a:gd name="T49" fmla="*/ 270 h 270"/>
                  <a:gd name="T50" fmla="*/ 264 w 769"/>
                  <a:gd name="T51" fmla="*/ 262 h 270"/>
                  <a:gd name="T52" fmla="*/ 294 w 769"/>
                  <a:gd name="T53" fmla="*/ 251 h 270"/>
                  <a:gd name="T54" fmla="*/ 335 w 769"/>
                  <a:gd name="T55" fmla="*/ 233 h 270"/>
                  <a:gd name="T56" fmla="*/ 362 w 769"/>
                  <a:gd name="T57" fmla="*/ 219 h 270"/>
                  <a:gd name="T58" fmla="*/ 363 w 769"/>
                  <a:gd name="T59" fmla="*/ 204 h 270"/>
                  <a:gd name="T60" fmla="*/ 363 w 769"/>
                  <a:gd name="T61" fmla="*/ 176 h 270"/>
                  <a:gd name="T62" fmla="*/ 378 w 769"/>
                  <a:gd name="T63" fmla="*/ 143 h 270"/>
                  <a:gd name="T64" fmla="*/ 408 w 769"/>
                  <a:gd name="T65" fmla="*/ 116 h 270"/>
                  <a:gd name="T66" fmla="*/ 447 w 769"/>
                  <a:gd name="T67" fmla="*/ 121 h 270"/>
                  <a:gd name="T68" fmla="*/ 481 w 769"/>
                  <a:gd name="T69" fmla="*/ 145 h 270"/>
                  <a:gd name="T70" fmla="*/ 492 w 769"/>
                  <a:gd name="T71" fmla="*/ 172 h 270"/>
                  <a:gd name="T72" fmla="*/ 513 w 769"/>
                  <a:gd name="T73" fmla="*/ 178 h 270"/>
                  <a:gd name="T74" fmla="*/ 561 w 769"/>
                  <a:gd name="T75" fmla="*/ 161 h 270"/>
                  <a:gd name="T76" fmla="*/ 602 w 769"/>
                  <a:gd name="T77" fmla="*/ 127 h 270"/>
                  <a:gd name="T78" fmla="*/ 652 w 769"/>
                  <a:gd name="T79" fmla="*/ 84 h 270"/>
                  <a:gd name="T80" fmla="*/ 725 w 769"/>
                  <a:gd name="T81" fmla="*/ 43 h 2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769" h="270">
                    <a:moveTo>
                      <a:pt x="769" y="28"/>
                    </a:moveTo>
                    <a:lnTo>
                      <a:pt x="766" y="26"/>
                    </a:lnTo>
                    <a:lnTo>
                      <a:pt x="744" y="26"/>
                    </a:lnTo>
                    <a:lnTo>
                      <a:pt x="705" y="26"/>
                    </a:lnTo>
                    <a:lnTo>
                      <a:pt x="668" y="26"/>
                    </a:lnTo>
                    <a:lnTo>
                      <a:pt x="623" y="24"/>
                    </a:lnTo>
                    <a:lnTo>
                      <a:pt x="582" y="24"/>
                    </a:lnTo>
                    <a:lnTo>
                      <a:pt x="545" y="22"/>
                    </a:lnTo>
                    <a:lnTo>
                      <a:pt x="525" y="18"/>
                    </a:lnTo>
                    <a:lnTo>
                      <a:pt x="504" y="14"/>
                    </a:lnTo>
                    <a:lnTo>
                      <a:pt x="468" y="10"/>
                    </a:lnTo>
                    <a:lnTo>
                      <a:pt x="431" y="6"/>
                    </a:lnTo>
                    <a:lnTo>
                      <a:pt x="386" y="2"/>
                    </a:lnTo>
                    <a:lnTo>
                      <a:pt x="342" y="0"/>
                    </a:lnTo>
                    <a:lnTo>
                      <a:pt x="305" y="2"/>
                    </a:lnTo>
                    <a:lnTo>
                      <a:pt x="273" y="6"/>
                    </a:lnTo>
                    <a:lnTo>
                      <a:pt x="249" y="10"/>
                    </a:lnTo>
                    <a:lnTo>
                      <a:pt x="232" y="18"/>
                    </a:lnTo>
                    <a:lnTo>
                      <a:pt x="208" y="24"/>
                    </a:lnTo>
                    <a:lnTo>
                      <a:pt x="191" y="26"/>
                    </a:lnTo>
                    <a:lnTo>
                      <a:pt x="167" y="28"/>
                    </a:lnTo>
                    <a:lnTo>
                      <a:pt x="146" y="31"/>
                    </a:lnTo>
                    <a:lnTo>
                      <a:pt x="123" y="35"/>
                    </a:lnTo>
                    <a:lnTo>
                      <a:pt x="105" y="39"/>
                    </a:lnTo>
                    <a:lnTo>
                      <a:pt x="89" y="41"/>
                    </a:lnTo>
                    <a:lnTo>
                      <a:pt x="64" y="45"/>
                    </a:lnTo>
                    <a:lnTo>
                      <a:pt x="36" y="45"/>
                    </a:lnTo>
                    <a:lnTo>
                      <a:pt x="13" y="45"/>
                    </a:lnTo>
                    <a:lnTo>
                      <a:pt x="0" y="53"/>
                    </a:lnTo>
                    <a:lnTo>
                      <a:pt x="4" y="65"/>
                    </a:lnTo>
                    <a:lnTo>
                      <a:pt x="16" y="74"/>
                    </a:lnTo>
                    <a:lnTo>
                      <a:pt x="37" y="82"/>
                    </a:lnTo>
                    <a:lnTo>
                      <a:pt x="57" y="90"/>
                    </a:lnTo>
                    <a:lnTo>
                      <a:pt x="77" y="94"/>
                    </a:lnTo>
                    <a:lnTo>
                      <a:pt x="98" y="96"/>
                    </a:lnTo>
                    <a:lnTo>
                      <a:pt x="123" y="104"/>
                    </a:lnTo>
                    <a:lnTo>
                      <a:pt x="146" y="110"/>
                    </a:lnTo>
                    <a:lnTo>
                      <a:pt x="167" y="121"/>
                    </a:lnTo>
                    <a:lnTo>
                      <a:pt x="184" y="137"/>
                    </a:lnTo>
                    <a:lnTo>
                      <a:pt x="191" y="153"/>
                    </a:lnTo>
                    <a:lnTo>
                      <a:pt x="167" y="163"/>
                    </a:lnTo>
                    <a:lnTo>
                      <a:pt x="134" y="176"/>
                    </a:lnTo>
                    <a:lnTo>
                      <a:pt x="118" y="194"/>
                    </a:lnTo>
                    <a:lnTo>
                      <a:pt x="105" y="207"/>
                    </a:lnTo>
                    <a:lnTo>
                      <a:pt x="102" y="217"/>
                    </a:lnTo>
                    <a:lnTo>
                      <a:pt x="94" y="256"/>
                    </a:lnTo>
                    <a:lnTo>
                      <a:pt x="192" y="256"/>
                    </a:lnTo>
                    <a:lnTo>
                      <a:pt x="200" y="260"/>
                    </a:lnTo>
                    <a:lnTo>
                      <a:pt x="216" y="266"/>
                    </a:lnTo>
                    <a:lnTo>
                      <a:pt x="232" y="270"/>
                    </a:lnTo>
                    <a:lnTo>
                      <a:pt x="249" y="268"/>
                    </a:lnTo>
                    <a:lnTo>
                      <a:pt x="264" y="262"/>
                    </a:lnTo>
                    <a:lnTo>
                      <a:pt x="276" y="256"/>
                    </a:lnTo>
                    <a:lnTo>
                      <a:pt x="294" y="251"/>
                    </a:lnTo>
                    <a:lnTo>
                      <a:pt x="313" y="241"/>
                    </a:lnTo>
                    <a:lnTo>
                      <a:pt x="335" y="233"/>
                    </a:lnTo>
                    <a:lnTo>
                      <a:pt x="349" y="225"/>
                    </a:lnTo>
                    <a:lnTo>
                      <a:pt x="362" y="219"/>
                    </a:lnTo>
                    <a:lnTo>
                      <a:pt x="363" y="211"/>
                    </a:lnTo>
                    <a:lnTo>
                      <a:pt x="363" y="204"/>
                    </a:lnTo>
                    <a:lnTo>
                      <a:pt x="362" y="190"/>
                    </a:lnTo>
                    <a:lnTo>
                      <a:pt x="363" y="176"/>
                    </a:lnTo>
                    <a:lnTo>
                      <a:pt x="367" y="161"/>
                    </a:lnTo>
                    <a:lnTo>
                      <a:pt x="378" y="143"/>
                    </a:lnTo>
                    <a:lnTo>
                      <a:pt x="392" y="127"/>
                    </a:lnTo>
                    <a:lnTo>
                      <a:pt x="408" y="116"/>
                    </a:lnTo>
                    <a:lnTo>
                      <a:pt x="424" y="114"/>
                    </a:lnTo>
                    <a:lnTo>
                      <a:pt x="447" y="121"/>
                    </a:lnTo>
                    <a:lnTo>
                      <a:pt x="465" y="135"/>
                    </a:lnTo>
                    <a:lnTo>
                      <a:pt x="481" y="145"/>
                    </a:lnTo>
                    <a:lnTo>
                      <a:pt x="488" y="161"/>
                    </a:lnTo>
                    <a:lnTo>
                      <a:pt x="492" y="172"/>
                    </a:lnTo>
                    <a:lnTo>
                      <a:pt x="500" y="176"/>
                    </a:lnTo>
                    <a:lnTo>
                      <a:pt x="513" y="178"/>
                    </a:lnTo>
                    <a:lnTo>
                      <a:pt x="538" y="172"/>
                    </a:lnTo>
                    <a:lnTo>
                      <a:pt x="561" y="161"/>
                    </a:lnTo>
                    <a:lnTo>
                      <a:pt x="579" y="145"/>
                    </a:lnTo>
                    <a:lnTo>
                      <a:pt x="602" y="127"/>
                    </a:lnTo>
                    <a:lnTo>
                      <a:pt x="627" y="108"/>
                    </a:lnTo>
                    <a:lnTo>
                      <a:pt x="652" y="84"/>
                    </a:lnTo>
                    <a:lnTo>
                      <a:pt x="684" y="63"/>
                    </a:lnTo>
                    <a:lnTo>
                      <a:pt x="725" y="43"/>
                    </a:lnTo>
                    <a:lnTo>
                      <a:pt x="769" y="28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0" name="Freeform 37"/>
              <p:cNvSpPr/>
              <p:nvPr/>
            </p:nvSpPr>
            <p:spPr bwMode="auto">
              <a:xfrm>
                <a:off x="1271" y="2048"/>
                <a:ext cx="192" cy="70"/>
              </a:xfrm>
              <a:custGeom>
                <a:avLst/>
                <a:gdLst>
                  <a:gd name="T0" fmla="*/ 41 w 385"/>
                  <a:gd name="T1" fmla="*/ 11 h 139"/>
                  <a:gd name="T2" fmla="*/ 61 w 385"/>
                  <a:gd name="T3" fmla="*/ 4 h 139"/>
                  <a:gd name="T4" fmla="*/ 82 w 385"/>
                  <a:gd name="T5" fmla="*/ 0 h 139"/>
                  <a:gd name="T6" fmla="*/ 107 w 385"/>
                  <a:gd name="T7" fmla="*/ 0 h 139"/>
                  <a:gd name="T8" fmla="*/ 130 w 385"/>
                  <a:gd name="T9" fmla="*/ 0 h 139"/>
                  <a:gd name="T10" fmla="*/ 155 w 385"/>
                  <a:gd name="T11" fmla="*/ 2 h 139"/>
                  <a:gd name="T12" fmla="*/ 173 w 385"/>
                  <a:gd name="T13" fmla="*/ 4 h 139"/>
                  <a:gd name="T14" fmla="*/ 189 w 385"/>
                  <a:gd name="T15" fmla="*/ 11 h 139"/>
                  <a:gd name="T16" fmla="*/ 205 w 385"/>
                  <a:gd name="T17" fmla="*/ 15 h 139"/>
                  <a:gd name="T18" fmla="*/ 214 w 385"/>
                  <a:gd name="T19" fmla="*/ 19 h 139"/>
                  <a:gd name="T20" fmla="*/ 226 w 385"/>
                  <a:gd name="T21" fmla="*/ 29 h 139"/>
                  <a:gd name="T22" fmla="*/ 237 w 385"/>
                  <a:gd name="T23" fmla="*/ 33 h 139"/>
                  <a:gd name="T24" fmla="*/ 253 w 385"/>
                  <a:gd name="T25" fmla="*/ 37 h 139"/>
                  <a:gd name="T26" fmla="*/ 266 w 385"/>
                  <a:gd name="T27" fmla="*/ 45 h 139"/>
                  <a:gd name="T28" fmla="*/ 283 w 385"/>
                  <a:gd name="T29" fmla="*/ 49 h 139"/>
                  <a:gd name="T30" fmla="*/ 299 w 385"/>
                  <a:gd name="T31" fmla="*/ 51 h 139"/>
                  <a:gd name="T32" fmla="*/ 319 w 385"/>
                  <a:gd name="T33" fmla="*/ 51 h 139"/>
                  <a:gd name="T34" fmla="*/ 347 w 385"/>
                  <a:gd name="T35" fmla="*/ 56 h 139"/>
                  <a:gd name="T36" fmla="*/ 369 w 385"/>
                  <a:gd name="T37" fmla="*/ 74 h 139"/>
                  <a:gd name="T38" fmla="*/ 381 w 385"/>
                  <a:gd name="T39" fmla="*/ 97 h 139"/>
                  <a:gd name="T40" fmla="*/ 385 w 385"/>
                  <a:gd name="T41" fmla="*/ 103 h 139"/>
                  <a:gd name="T42" fmla="*/ 381 w 385"/>
                  <a:gd name="T43" fmla="*/ 103 h 139"/>
                  <a:gd name="T44" fmla="*/ 376 w 385"/>
                  <a:gd name="T45" fmla="*/ 105 h 139"/>
                  <a:gd name="T46" fmla="*/ 360 w 385"/>
                  <a:gd name="T47" fmla="*/ 107 h 139"/>
                  <a:gd name="T48" fmla="*/ 347 w 385"/>
                  <a:gd name="T49" fmla="*/ 115 h 139"/>
                  <a:gd name="T50" fmla="*/ 328 w 385"/>
                  <a:gd name="T51" fmla="*/ 117 h 139"/>
                  <a:gd name="T52" fmla="*/ 307 w 385"/>
                  <a:gd name="T53" fmla="*/ 117 h 139"/>
                  <a:gd name="T54" fmla="*/ 287 w 385"/>
                  <a:gd name="T55" fmla="*/ 119 h 139"/>
                  <a:gd name="T56" fmla="*/ 271 w 385"/>
                  <a:gd name="T57" fmla="*/ 117 h 139"/>
                  <a:gd name="T58" fmla="*/ 253 w 385"/>
                  <a:gd name="T59" fmla="*/ 115 h 139"/>
                  <a:gd name="T60" fmla="*/ 230 w 385"/>
                  <a:gd name="T61" fmla="*/ 117 h 139"/>
                  <a:gd name="T62" fmla="*/ 209 w 385"/>
                  <a:gd name="T63" fmla="*/ 119 h 139"/>
                  <a:gd name="T64" fmla="*/ 185 w 385"/>
                  <a:gd name="T65" fmla="*/ 123 h 139"/>
                  <a:gd name="T66" fmla="*/ 164 w 385"/>
                  <a:gd name="T67" fmla="*/ 129 h 139"/>
                  <a:gd name="T68" fmla="*/ 152 w 385"/>
                  <a:gd name="T69" fmla="*/ 133 h 139"/>
                  <a:gd name="T70" fmla="*/ 139 w 385"/>
                  <a:gd name="T71" fmla="*/ 137 h 139"/>
                  <a:gd name="T72" fmla="*/ 136 w 385"/>
                  <a:gd name="T73" fmla="*/ 137 h 139"/>
                  <a:gd name="T74" fmla="*/ 118 w 385"/>
                  <a:gd name="T75" fmla="*/ 139 h 139"/>
                  <a:gd name="T76" fmla="*/ 86 w 385"/>
                  <a:gd name="T77" fmla="*/ 139 h 139"/>
                  <a:gd name="T78" fmla="*/ 48 w 385"/>
                  <a:gd name="T79" fmla="*/ 139 h 139"/>
                  <a:gd name="T80" fmla="*/ 32 w 385"/>
                  <a:gd name="T81" fmla="*/ 129 h 139"/>
                  <a:gd name="T82" fmla="*/ 38 w 385"/>
                  <a:gd name="T83" fmla="*/ 111 h 139"/>
                  <a:gd name="T84" fmla="*/ 57 w 385"/>
                  <a:gd name="T85" fmla="*/ 90 h 139"/>
                  <a:gd name="T86" fmla="*/ 70 w 385"/>
                  <a:gd name="T87" fmla="*/ 74 h 139"/>
                  <a:gd name="T88" fmla="*/ 79 w 385"/>
                  <a:gd name="T89" fmla="*/ 70 h 139"/>
                  <a:gd name="T90" fmla="*/ 0 w 385"/>
                  <a:gd name="T91" fmla="*/ 35 h 139"/>
                  <a:gd name="T92" fmla="*/ 7 w 385"/>
                  <a:gd name="T93" fmla="*/ 31 h 139"/>
                  <a:gd name="T94" fmla="*/ 16 w 385"/>
                  <a:gd name="T95" fmla="*/ 21 h 139"/>
                  <a:gd name="T96" fmla="*/ 41 w 385"/>
                  <a:gd name="T97" fmla="*/ 11 h 13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85" h="139">
                    <a:moveTo>
                      <a:pt x="41" y="11"/>
                    </a:moveTo>
                    <a:lnTo>
                      <a:pt x="61" y="4"/>
                    </a:lnTo>
                    <a:lnTo>
                      <a:pt x="82" y="0"/>
                    </a:lnTo>
                    <a:lnTo>
                      <a:pt x="107" y="0"/>
                    </a:lnTo>
                    <a:lnTo>
                      <a:pt x="130" y="0"/>
                    </a:lnTo>
                    <a:lnTo>
                      <a:pt x="155" y="2"/>
                    </a:lnTo>
                    <a:lnTo>
                      <a:pt x="173" y="4"/>
                    </a:lnTo>
                    <a:lnTo>
                      <a:pt x="189" y="11"/>
                    </a:lnTo>
                    <a:lnTo>
                      <a:pt x="205" y="15"/>
                    </a:lnTo>
                    <a:lnTo>
                      <a:pt x="214" y="19"/>
                    </a:lnTo>
                    <a:lnTo>
                      <a:pt x="226" y="29"/>
                    </a:lnTo>
                    <a:lnTo>
                      <a:pt x="237" y="33"/>
                    </a:lnTo>
                    <a:lnTo>
                      <a:pt x="253" y="37"/>
                    </a:lnTo>
                    <a:lnTo>
                      <a:pt x="266" y="45"/>
                    </a:lnTo>
                    <a:lnTo>
                      <a:pt x="283" y="49"/>
                    </a:lnTo>
                    <a:lnTo>
                      <a:pt x="299" y="51"/>
                    </a:lnTo>
                    <a:lnTo>
                      <a:pt x="319" y="51"/>
                    </a:lnTo>
                    <a:lnTo>
                      <a:pt x="347" y="56"/>
                    </a:lnTo>
                    <a:lnTo>
                      <a:pt x="369" y="74"/>
                    </a:lnTo>
                    <a:lnTo>
                      <a:pt x="381" y="97"/>
                    </a:lnTo>
                    <a:lnTo>
                      <a:pt x="385" y="103"/>
                    </a:lnTo>
                    <a:lnTo>
                      <a:pt x="381" y="103"/>
                    </a:lnTo>
                    <a:lnTo>
                      <a:pt x="376" y="105"/>
                    </a:lnTo>
                    <a:lnTo>
                      <a:pt x="360" y="107"/>
                    </a:lnTo>
                    <a:lnTo>
                      <a:pt x="347" y="115"/>
                    </a:lnTo>
                    <a:lnTo>
                      <a:pt x="328" y="117"/>
                    </a:lnTo>
                    <a:lnTo>
                      <a:pt x="307" y="117"/>
                    </a:lnTo>
                    <a:lnTo>
                      <a:pt x="287" y="119"/>
                    </a:lnTo>
                    <a:lnTo>
                      <a:pt x="271" y="117"/>
                    </a:lnTo>
                    <a:lnTo>
                      <a:pt x="253" y="115"/>
                    </a:lnTo>
                    <a:lnTo>
                      <a:pt x="230" y="117"/>
                    </a:lnTo>
                    <a:lnTo>
                      <a:pt x="209" y="119"/>
                    </a:lnTo>
                    <a:lnTo>
                      <a:pt x="185" y="123"/>
                    </a:lnTo>
                    <a:lnTo>
                      <a:pt x="164" y="129"/>
                    </a:lnTo>
                    <a:lnTo>
                      <a:pt x="152" y="133"/>
                    </a:lnTo>
                    <a:lnTo>
                      <a:pt x="139" y="137"/>
                    </a:lnTo>
                    <a:lnTo>
                      <a:pt x="136" y="137"/>
                    </a:lnTo>
                    <a:lnTo>
                      <a:pt x="118" y="139"/>
                    </a:lnTo>
                    <a:lnTo>
                      <a:pt x="86" y="139"/>
                    </a:lnTo>
                    <a:lnTo>
                      <a:pt x="48" y="139"/>
                    </a:lnTo>
                    <a:lnTo>
                      <a:pt x="32" y="129"/>
                    </a:lnTo>
                    <a:lnTo>
                      <a:pt x="38" y="111"/>
                    </a:lnTo>
                    <a:lnTo>
                      <a:pt x="57" y="90"/>
                    </a:lnTo>
                    <a:lnTo>
                      <a:pt x="70" y="74"/>
                    </a:lnTo>
                    <a:lnTo>
                      <a:pt x="79" y="70"/>
                    </a:lnTo>
                    <a:lnTo>
                      <a:pt x="0" y="35"/>
                    </a:lnTo>
                    <a:lnTo>
                      <a:pt x="7" y="31"/>
                    </a:lnTo>
                    <a:lnTo>
                      <a:pt x="16" y="21"/>
                    </a:lnTo>
                    <a:lnTo>
                      <a:pt x="41" y="11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1" name="Freeform 38"/>
              <p:cNvSpPr/>
              <p:nvPr/>
            </p:nvSpPr>
            <p:spPr bwMode="auto">
              <a:xfrm>
                <a:off x="2424" y="2127"/>
                <a:ext cx="149" cy="51"/>
              </a:xfrm>
              <a:custGeom>
                <a:avLst/>
                <a:gdLst>
                  <a:gd name="T0" fmla="*/ 117 w 297"/>
                  <a:gd name="T1" fmla="*/ 31 h 104"/>
                  <a:gd name="T2" fmla="*/ 121 w 297"/>
                  <a:gd name="T3" fmla="*/ 43 h 104"/>
                  <a:gd name="T4" fmla="*/ 135 w 297"/>
                  <a:gd name="T5" fmla="*/ 45 h 104"/>
                  <a:gd name="T6" fmla="*/ 158 w 297"/>
                  <a:gd name="T7" fmla="*/ 41 h 104"/>
                  <a:gd name="T8" fmla="*/ 176 w 297"/>
                  <a:gd name="T9" fmla="*/ 31 h 104"/>
                  <a:gd name="T10" fmla="*/ 205 w 297"/>
                  <a:gd name="T11" fmla="*/ 24 h 104"/>
                  <a:gd name="T12" fmla="*/ 231 w 297"/>
                  <a:gd name="T13" fmla="*/ 10 h 104"/>
                  <a:gd name="T14" fmla="*/ 249 w 297"/>
                  <a:gd name="T15" fmla="*/ 6 h 104"/>
                  <a:gd name="T16" fmla="*/ 269 w 297"/>
                  <a:gd name="T17" fmla="*/ 6 h 104"/>
                  <a:gd name="T18" fmla="*/ 290 w 297"/>
                  <a:gd name="T19" fmla="*/ 24 h 104"/>
                  <a:gd name="T20" fmla="*/ 297 w 297"/>
                  <a:gd name="T21" fmla="*/ 45 h 104"/>
                  <a:gd name="T22" fmla="*/ 297 w 297"/>
                  <a:gd name="T23" fmla="*/ 65 h 104"/>
                  <a:gd name="T24" fmla="*/ 297 w 297"/>
                  <a:gd name="T25" fmla="*/ 74 h 104"/>
                  <a:gd name="T26" fmla="*/ 290 w 297"/>
                  <a:gd name="T27" fmla="*/ 78 h 104"/>
                  <a:gd name="T28" fmla="*/ 272 w 297"/>
                  <a:gd name="T29" fmla="*/ 88 h 104"/>
                  <a:gd name="T30" fmla="*/ 240 w 297"/>
                  <a:gd name="T31" fmla="*/ 96 h 104"/>
                  <a:gd name="T32" fmla="*/ 205 w 297"/>
                  <a:gd name="T33" fmla="*/ 102 h 104"/>
                  <a:gd name="T34" fmla="*/ 183 w 297"/>
                  <a:gd name="T35" fmla="*/ 102 h 104"/>
                  <a:gd name="T36" fmla="*/ 162 w 297"/>
                  <a:gd name="T37" fmla="*/ 102 h 104"/>
                  <a:gd name="T38" fmla="*/ 139 w 297"/>
                  <a:gd name="T39" fmla="*/ 104 h 104"/>
                  <a:gd name="T40" fmla="*/ 117 w 297"/>
                  <a:gd name="T41" fmla="*/ 102 h 104"/>
                  <a:gd name="T42" fmla="*/ 98 w 297"/>
                  <a:gd name="T43" fmla="*/ 102 h 104"/>
                  <a:gd name="T44" fmla="*/ 82 w 297"/>
                  <a:gd name="T45" fmla="*/ 100 h 104"/>
                  <a:gd name="T46" fmla="*/ 76 w 297"/>
                  <a:gd name="T47" fmla="*/ 96 h 104"/>
                  <a:gd name="T48" fmla="*/ 69 w 297"/>
                  <a:gd name="T49" fmla="*/ 90 h 104"/>
                  <a:gd name="T50" fmla="*/ 53 w 297"/>
                  <a:gd name="T51" fmla="*/ 76 h 104"/>
                  <a:gd name="T52" fmla="*/ 28 w 297"/>
                  <a:gd name="T53" fmla="*/ 65 h 104"/>
                  <a:gd name="T54" fmla="*/ 9 w 297"/>
                  <a:gd name="T55" fmla="*/ 61 h 104"/>
                  <a:gd name="T56" fmla="*/ 0 w 297"/>
                  <a:gd name="T57" fmla="*/ 59 h 104"/>
                  <a:gd name="T58" fmla="*/ 0 w 297"/>
                  <a:gd name="T59" fmla="*/ 51 h 104"/>
                  <a:gd name="T60" fmla="*/ 3 w 297"/>
                  <a:gd name="T61" fmla="*/ 31 h 104"/>
                  <a:gd name="T62" fmla="*/ 19 w 297"/>
                  <a:gd name="T63" fmla="*/ 12 h 104"/>
                  <a:gd name="T64" fmla="*/ 41 w 297"/>
                  <a:gd name="T65" fmla="*/ 0 h 104"/>
                  <a:gd name="T66" fmla="*/ 69 w 297"/>
                  <a:gd name="T67" fmla="*/ 0 h 104"/>
                  <a:gd name="T68" fmla="*/ 92 w 297"/>
                  <a:gd name="T69" fmla="*/ 6 h 104"/>
                  <a:gd name="T70" fmla="*/ 110 w 297"/>
                  <a:gd name="T71" fmla="*/ 16 h 104"/>
                  <a:gd name="T72" fmla="*/ 117 w 297"/>
                  <a:gd name="T73" fmla="*/ 31 h 10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97" h="104">
                    <a:moveTo>
                      <a:pt x="117" y="31"/>
                    </a:moveTo>
                    <a:lnTo>
                      <a:pt x="121" y="43"/>
                    </a:lnTo>
                    <a:lnTo>
                      <a:pt x="135" y="45"/>
                    </a:lnTo>
                    <a:lnTo>
                      <a:pt x="158" y="41"/>
                    </a:lnTo>
                    <a:lnTo>
                      <a:pt x="176" y="31"/>
                    </a:lnTo>
                    <a:lnTo>
                      <a:pt x="205" y="24"/>
                    </a:lnTo>
                    <a:lnTo>
                      <a:pt x="231" y="10"/>
                    </a:lnTo>
                    <a:lnTo>
                      <a:pt x="249" y="6"/>
                    </a:lnTo>
                    <a:lnTo>
                      <a:pt x="269" y="6"/>
                    </a:lnTo>
                    <a:lnTo>
                      <a:pt x="290" y="24"/>
                    </a:lnTo>
                    <a:lnTo>
                      <a:pt x="297" y="45"/>
                    </a:lnTo>
                    <a:lnTo>
                      <a:pt x="297" y="65"/>
                    </a:lnTo>
                    <a:lnTo>
                      <a:pt x="297" y="74"/>
                    </a:lnTo>
                    <a:lnTo>
                      <a:pt x="290" y="78"/>
                    </a:lnTo>
                    <a:lnTo>
                      <a:pt x="272" y="88"/>
                    </a:lnTo>
                    <a:lnTo>
                      <a:pt x="240" y="96"/>
                    </a:lnTo>
                    <a:lnTo>
                      <a:pt x="205" y="102"/>
                    </a:lnTo>
                    <a:lnTo>
                      <a:pt x="183" y="102"/>
                    </a:lnTo>
                    <a:lnTo>
                      <a:pt x="162" y="102"/>
                    </a:lnTo>
                    <a:lnTo>
                      <a:pt x="139" y="104"/>
                    </a:lnTo>
                    <a:lnTo>
                      <a:pt x="117" y="102"/>
                    </a:lnTo>
                    <a:lnTo>
                      <a:pt x="98" y="102"/>
                    </a:lnTo>
                    <a:lnTo>
                      <a:pt x="82" y="100"/>
                    </a:lnTo>
                    <a:lnTo>
                      <a:pt x="76" y="96"/>
                    </a:lnTo>
                    <a:lnTo>
                      <a:pt x="69" y="90"/>
                    </a:lnTo>
                    <a:lnTo>
                      <a:pt x="53" y="76"/>
                    </a:lnTo>
                    <a:lnTo>
                      <a:pt x="28" y="65"/>
                    </a:lnTo>
                    <a:lnTo>
                      <a:pt x="9" y="61"/>
                    </a:lnTo>
                    <a:lnTo>
                      <a:pt x="0" y="59"/>
                    </a:lnTo>
                    <a:lnTo>
                      <a:pt x="0" y="51"/>
                    </a:lnTo>
                    <a:lnTo>
                      <a:pt x="3" y="31"/>
                    </a:lnTo>
                    <a:lnTo>
                      <a:pt x="19" y="12"/>
                    </a:lnTo>
                    <a:lnTo>
                      <a:pt x="41" y="0"/>
                    </a:lnTo>
                    <a:lnTo>
                      <a:pt x="69" y="0"/>
                    </a:lnTo>
                    <a:lnTo>
                      <a:pt x="92" y="6"/>
                    </a:lnTo>
                    <a:lnTo>
                      <a:pt x="110" y="16"/>
                    </a:lnTo>
                    <a:lnTo>
                      <a:pt x="117" y="31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39"/>
              <p:cNvSpPr/>
              <p:nvPr/>
            </p:nvSpPr>
            <p:spPr bwMode="auto">
              <a:xfrm>
                <a:off x="2825" y="1937"/>
                <a:ext cx="2384" cy="438"/>
              </a:xfrm>
              <a:custGeom>
                <a:avLst/>
                <a:gdLst>
                  <a:gd name="T0" fmla="*/ 3604 w 4768"/>
                  <a:gd name="T1" fmla="*/ 741 h 876"/>
                  <a:gd name="T2" fmla="*/ 3502 w 4768"/>
                  <a:gd name="T3" fmla="*/ 649 h 876"/>
                  <a:gd name="T4" fmla="*/ 3666 w 4768"/>
                  <a:gd name="T5" fmla="*/ 561 h 876"/>
                  <a:gd name="T6" fmla="*/ 3764 w 4768"/>
                  <a:gd name="T7" fmla="*/ 598 h 876"/>
                  <a:gd name="T8" fmla="*/ 3891 w 4768"/>
                  <a:gd name="T9" fmla="*/ 592 h 876"/>
                  <a:gd name="T10" fmla="*/ 3997 w 4768"/>
                  <a:gd name="T11" fmla="*/ 553 h 876"/>
                  <a:gd name="T12" fmla="*/ 4106 w 4768"/>
                  <a:gd name="T13" fmla="*/ 543 h 876"/>
                  <a:gd name="T14" fmla="*/ 4021 w 4768"/>
                  <a:gd name="T15" fmla="*/ 610 h 876"/>
                  <a:gd name="T16" fmla="*/ 3976 w 4768"/>
                  <a:gd name="T17" fmla="*/ 686 h 876"/>
                  <a:gd name="T18" fmla="*/ 4065 w 4768"/>
                  <a:gd name="T19" fmla="*/ 759 h 876"/>
                  <a:gd name="T20" fmla="*/ 4165 w 4768"/>
                  <a:gd name="T21" fmla="*/ 684 h 876"/>
                  <a:gd name="T22" fmla="*/ 4247 w 4768"/>
                  <a:gd name="T23" fmla="*/ 573 h 876"/>
                  <a:gd name="T24" fmla="*/ 4459 w 4768"/>
                  <a:gd name="T25" fmla="*/ 532 h 876"/>
                  <a:gd name="T26" fmla="*/ 4585 w 4768"/>
                  <a:gd name="T27" fmla="*/ 446 h 876"/>
                  <a:gd name="T28" fmla="*/ 4761 w 4768"/>
                  <a:gd name="T29" fmla="*/ 373 h 876"/>
                  <a:gd name="T30" fmla="*/ 4662 w 4768"/>
                  <a:gd name="T31" fmla="*/ 375 h 876"/>
                  <a:gd name="T32" fmla="*/ 4551 w 4768"/>
                  <a:gd name="T33" fmla="*/ 346 h 876"/>
                  <a:gd name="T34" fmla="*/ 4409 w 4768"/>
                  <a:gd name="T35" fmla="*/ 297 h 876"/>
                  <a:gd name="T36" fmla="*/ 4282 w 4768"/>
                  <a:gd name="T37" fmla="*/ 326 h 876"/>
                  <a:gd name="T38" fmla="*/ 4026 w 4768"/>
                  <a:gd name="T39" fmla="*/ 277 h 876"/>
                  <a:gd name="T40" fmla="*/ 3771 w 4768"/>
                  <a:gd name="T41" fmla="*/ 209 h 876"/>
                  <a:gd name="T42" fmla="*/ 3695 w 4768"/>
                  <a:gd name="T43" fmla="*/ 172 h 876"/>
                  <a:gd name="T44" fmla="*/ 3502 w 4768"/>
                  <a:gd name="T45" fmla="*/ 221 h 876"/>
                  <a:gd name="T46" fmla="*/ 3221 w 4768"/>
                  <a:gd name="T47" fmla="*/ 195 h 876"/>
                  <a:gd name="T48" fmla="*/ 2956 w 4768"/>
                  <a:gd name="T49" fmla="*/ 170 h 876"/>
                  <a:gd name="T50" fmla="*/ 2764 w 4768"/>
                  <a:gd name="T51" fmla="*/ 193 h 876"/>
                  <a:gd name="T52" fmla="*/ 2772 w 4768"/>
                  <a:gd name="T53" fmla="*/ 123 h 876"/>
                  <a:gd name="T54" fmla="*/ 2694 w 4768"/>
                  <a:gd name="T55" fmla="*/ 15 h 876"/>
                  <a:gd name="T56" fmla="*/ 2571 w 4768"/>
                  <a:gd name="T57" fmla="*/ 31 h 876"/>
                  <a:gd name="T58" fmla="*/ 2470 w 4768"/>
                  <a:gd name="T59" fmla="*/ 74 h 876"/>
                  <a:gd name="T60" fmla="*/ 2311 w 4768"/>
                  <a:gd name="T61" fmla="*/ 90 h 876"/>
                  <a:gd name="T62" fmla="*/ 2151 w 4768"/>
                  <a:gd name="T63" fmla="*/ 133 h 876"/>
                  <a:gd name="T64" fmla="*/ 2042 w 4768"/>
                  <a:gd name="T65" fmla="*/ 229 h 876"/>
                  <a:gd name="T66" fmla="*/ 1936 w 4768"/>
                  <a:gd name="T67" fmla="*/ 238 h 876"/>
                  <a:gd name="T68" fmla="*/ 1781 w 4768"/>
                  <a:gd name="T69" fmla="*/ 230 h 876"/>
                  <a:gd name="T70" fmla="*/ 1661 w 4768"/>
                  <a:gd name="T71" fmla="*/ 293 h 876"/>
                  <a:gd name="T72" fmla="*/ 1510 w 4768"/>
                  <a:gd name="T73" fmla="*/ 334 h 876"/>
                  <a:gd name="T74" fmla="*/ 1323 w 4768"/>
                  <a:gd name="T75" fmla="*/ 326 h 876"/>
                  <a:gd name="T76" fmla="*/ 1181 w 4768"/>
                  <a:gd name="T77" fmla="*/ 407 h 876"/>
                  <a:gd name="T78" fmla="*/ 1004 w 4768"/>
                  <a:gd name="T79" fmla="*/ 420 h 876"/>
                  <a:gd name="T80" fmla="*/ 992 w 4768"/>
                  <a:gd name="T81" fmla="*/ 358 h 876"/>
                  <a:gd name="T82" fmla="*/ 841 w 4768"/>
                  <a:gd name="T83" fmla="*/ 334 h 876"/>
                  <a:gd name="T84" fmla="*/ 743 w 4768"/>
                  <a:gd name="T85" fmla="*/ 248 h 876"/>
                  <a:gd name="T86" fmla="*/ 568 w 4768"/>
                  <a:gd name="T87" fmla="*/ 221 h 876"/>
                  <a:gd name="T88" fmla="*/ 372 w 4768"/>
                  <a:gd name="T89" fmla="*/ 324 h 876"/>
                  <a:gd name="T90" fmla="*/ 180 w 4768"/>
                  <a:gd name="T91" fmla="*/ 440 h 876"/>
                  <a:gd name="T92" fmla="*/ 189 w 4768"/>
                  <a:gd name="T93" fmla="*/ 606 h 876"/>
                  <a:gd name="T94" fmla="*/ 322 w 4768"/>
                  <a:gd name="T95" fmla="*/ 635 h 876"/>
                  <a:gd name="T96" fmla="*/ 436 w 4768"/>
                  <a:gd name="T97" fmla="*/ 565 h 876"/>
                  <a:gd name="T98" fmla="*/ 449 w 4768"/>
                  <a:gd name="T99" fmla="*/ 426 h 876"/>
                  <a:gd name="T100" fmla="*/ 559 w 4768"/>
                  <a:gd name="T101" fmla="*/ 371 h 876"/>
                  <a:gd name="T102" fmla="*/ 604 w 4768"/>
                  <a:gd name="T103" fmla="*/ 393 h 876"/>
                  <a:gd name="T104" fmla="*/ 515 w 4768"/>
                  <a:gd name="T105" fmla="*/ 487 h 876"/>
                  <a:gd name="T106" fmla="*/ 691 w 4768"/>
                  <a:gd name="T107" fmla="*/ 491 h 876"/>
                  <a:gd name="T108" fmla="*/ 821 w 4768"/>
                  <a:gd name="T109" fmla="*/ 506 h 876"/>
                  <a:gd name="T110" fmla="*/ 775 w 4768"/>
                  <a:gd name="T111" fmla="*/ 565 h 876"/>
                  <a:gd name="T112" fmla="*/ 711 w 4768"/>
                  <a:gd name="T113" fmla="*/ 583 h 876"/>
                  <a:gd name="T114" fmla="*/ 565 w 4768"/>
                  <a:gd name="T115" fmla="*/ 590 h 876"/>
                  <a:gd name="T116" fmla="*/ 397 w 4768"/>
                  <a:gd name="T117" fmla="*/ 676 h 876"/>
                  <a:gd name="T118" fmla="*/ 160 w 4768"/>
                  <a:gd name="T119" fmla="*/ 731 h 876"/>
                  <a:gd name="T120" fmla="*/ 62 w 4768"/>
                  <a:gd name="T121" fmla="*/ 806 h 876"/>
                  <a:gd name="T122" fmla="*/ 0 w 4768"/>
                  <a:gd name="T123" fmla="*/ 876 h 8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768" h="876">
                    <a:moveTo>
                      <a:pt x="3524" y="876"/>
                    </a:moveTo>
                    <a:lnTo>
                      <a:pt x="3547" y="851"/>
                    </a:lnTo>
                    <a:lnTo>
                      <a:pt x="3568" y="815"/>
                    </a:lnTo>
                    <a:lnTo>
                      <a:pt x="3588" y="782"/>
                    </a:lnTo>
                    <a:lnTo>
                      <a:pt x="3600" y="763"/>
                    </a:lnTo>
                    <a:lnTo>
                      <a:pt x="3604" y="741"/>
                    </a:lnTo>
                    <a:lnTo>
                      <a:pt x="3593" y="718"/>
                    </a:lnTo>
                    <a:lnTo>
                      <a:pt x="3568" y="698"/>
                    </a:lnTo>
                    <a:lnTo>
                      <a:pt x="3524" y="688"/>
                    </a:lnTo>
                    <a:lnTo>
                      <a:pt x="3490" y="684"/>
                    </a:lnTo>
                    <a:lnTo>
                      <a:pt x="3483" y="669"/>
                    </a:lnTo>
                    <a:lnTo>
                      <a:pt x="3502" y="649"/>
                    </a:lnTo>
                    <a:lnTo>
                      <a:pt x="3536" y="624"/>
                    </a:lnTo>
                    <a:lnTo>
                      <a:pt x="3556" y="610"/>
                    </a:lnTo>
                    <a:lnTo>
                      <a:pt x="3581" y="598"/>
                    </a:lnTo>
                    <a:lnTo>
                      <a:pt x="3613" y="585"/>
                    </a:lnTo>
                    <a:lnTo>
                      <a:pt x="3641" y="571"/>
                    </a:lnTo>
                    <a:lnTo>
                      <a:pt x="3666" y="561"/>
                    </a:lnTo>
                    <a:lnTo>
                      <a:pt x="3691" y="553"/>
                    </a:lnTo>
                    <a:lnTo>
                      <a:pt x="3711" y="553"/>
                    </a:lnTo>
                    <a:lnTo>
                      <a:pt x="3716" y="557"/>
                    </a:lnTo>
                    <a:lnTo>
                      <a:pt x="3730" y="573"/>
                    </a:lnTo>
                    <a:lnTo>
                      <a:pt x="3745" y="588"/>
                    </a:lnTo>
                    <a:lnTo>
                      <a:pt x="3764" y="598"/>
                    </a:lnTo>
                    <a:lnTo>
                      <a:pt x="3784" y="590"/>
                    </a:lnTo>
                    <a:lnTo>
                      <a:pt x="3809" y="577"/>
                    </a:lnTo>
                    <a:lnTo>
                      <a:pt x="3841" y="567"/>
                    </a:lnTo>
                    <a:lnTo>
                      <a:pt x="3875" y="567"/>
                    </a:lnTo>
                    <a:lnTo>
                      <a:pt x="3887" y="577"/>
                    </a:lnTo>
                    <a:lnTo>
                      <a:pt x="3891" y="592"/>
                    </a:lnTo>
                    <a:lnTo>
                      <a:pt x="3903" y="606"/>
                    </a:lnTo>
                    <a:lnTo>
                      <a:pt x="3923" y="608"/>
                    </a:lnTo>
                    <a:lnTo>
                      <a:pt x="3948" y="598"/>
                    </a:lnTo>
                    <a:lnTo>
                      <a:pt x="3960" y="585"/>
                    </a:lnTo>
                    <a:lnTo>
                      <a:pt x="3980" y="569"/>
                    </a:lnTo>
                    <a:lnTo>
                      <a:pt x="3997" y="553"/>
                    </a:lnTo>
                    <a:lnTo>
                      <a:pt x="4021" y="540"/>
                    </a:lnTo>
                    <a:lnTo>
                      <a:pt x="4038" y="526"/>
                    </a:lnTo>
                    <a:lnTo>
                      <a:pt x="4054" y="520"/>
                    </a:lnTo>
                    <a:lnTo>
                      <a:pt x="4074" y="518"/>
                    </a:lnTo>
                    <a:lnTo>
                      <a:pt x="4090" y="524"/>
                    </a:lnTo>
                    <a:lnTo>
                      <a:pt x="4106" y="543"/>
                    </a:lnTo>
                    <a:lnTo>
                      <a:pt x="4106" y="557"/>
                    </a:lnTo>
                    <a:lnTo>
                      <a:pt x="4092" y="567"/>
                    </a:lnTo>
                    <a:lnTo>
                      <a:pt x="4070" y="585"/>
                    </a:lnTo>
                    <a:lnTo>
                      <a:pt x="4054" y="592"/>
                    </a:lnTo>
                    <a:lnTo>
                      <a:pt x="4038" y="604"/>
                    </a:lnTo>
                    <a:lnTo>
                      <a:pt x="4021" y="610"/>
                    </a:lnTo>
                    <a:lnTo>
                      <a:pt x="4001" y="620"/>
                    </a:lnTo>
                    <a:lnTo>
                      <a:pt x="3981" y="628"/>
                    </a:lnTo>
                    <a:lnTo>
                      <a:pt x="3969" y="637"/>
                    </a:lnTo>
                    <a:lnTo>
                      <a:pt x="3960" y="647"/>
                    </a:lnTo>
                    <a:lnTo>
                      <a:pt x="3964" y="657"/>
                    </a:lnTo>
                    <a:lnTo>
                      <a:pt x="3976" y="686"/>
                    </a:lnTo>
                    <a:lnTo>
                      <a:pt x="3981" y="723"/>
                    </a:lnTo>
                    <a:lnTo>
                      <a:pt x="3992" y="757"/>
                    </a:lnTo>
                    <a:lnTo>
                      <a:pt x="4010" y="774"/>
                    </a:lnTo>
                    <a:lnTo>
                      <a:pt x="4026" y="774"/>
                    </a:lnTo>
                    <a:lnTo>
                      <a:pt x="4046" y="770"/>
                    </a:lnTo>
                    <a:lnTo>
                      <a:pt x="4065" y="759"/>
                    </a:lnTo>
                    <a:lnTo>
                      <a:pt x="4083" y="751"/>
                    </a:lnTo>
                    <a:lnTo>
                      <a:pt x="4103" y="735"/>
                    </a:lnTo>
                    <a:lnTo>
                      <a:pt x="4119" y="721"/>
                    </a:lnTo>
                    <a:lnTo>
                      <a:pt x="4136" y="712"/>
                    </a:lnTo>
                    <a:lnTo>
                      <a:pt x="4147" y="702"/>
                    </a:lnTo>
                    <a:lnTo>
                      <a:pt x="4165" y="684"/>
                    </a:lnTo>
                    <a:lnTo>
                      <a:pt x="4184" y="659"/>
                    </a:lnTo>
                    <a:lnTo>
                      <a:pt x="4190" y="637"/>
                    </a:lnTo>
                    <a:lnTo>
                      <a:pt x="4193" y="618"/>
                    </a:lnTo>
                    <a:lnTo>
                      <a:pt x="4200" y="602"/>
                    </a:lnTo>
                    <a:lnTo>
                      <a:pt x="4216" y="586"/>
                    </a:lnTo>
                    <a:lnTo>
                      <a:pt x="4247" y="573"/>
                    </a:lnTo>
                    <a:lnTo>
                      <a:pt x="4291" y="565"/>
                    </a:lnTo>
                    <a:lnTo>
                      <a:pt x="4320" y="559"/>
                    </a:lnTo>
                    <a:lnTo>
                      <a:pt x="4355" y="553"/>
                    </a:lnTo>
                    <a:lnTo>
                      <a:pt x="4389" y="545"/>
                    </a:lnTo>
                    <a:lnTo>
                      <a:pt x="4425" y="540"/>
                    </a:lnTo>
                    <a:lnTo>
                      <a:pt x="4459" y="532"/>
                    </a:lnTo>
                    <a:lnTo>
                      <a:pt x="4487" y="524"/>
                    </a:lnTo>
                    <a:lnTo>
                      <a:pt x="4510" y="514"/>
                    </a:lnTo>
                    <a:lnTo>
                      <a:pt x="4523" y="504"/>
                    </a:lnTo>
                    <a:lnTo>
                      <a:pt x="4541" y="485"/>
                    </a:lnTo>
                    <a:lnTo>
                      <a:pt x="4565" y="461"/>
                    </a:lnTo>
                    <a:lnTo>
                      <a:pt x="4585" y="446"/>
                    </a:lnTo>
                    <a:lnTo>
                      <a:pt x="4598" y="440"/>
                    </a:lnTo>
                    <a:lnTo>
                      <a:pt x="4715" y="500"/>
                    </a:lnTo>
                    <a:lnTo>
                      <a:pt x="4727" y="469"/>
                    </a:lnTo>
                    <a:lnTo>
                      <a:pt x="4749" y="432"/>
                    </a:lnTo>
                    <a:lnTo>
                      <a:pt x="4768" y="393"/>
                    </a:lnTo>
                    <a:lnTo>
                      <a:pt x="4761" y="373"/>
                    </a:lnTo>
                    <a:lnTo>
                      <a:pt x="4747" y="369"/>
                    </a:lnTo>
                    <a:lnTo>
                      <a:pt x="4733" y="369"/>
                    </a:lnTo>
                    <a:lnTo>
                      <a:pt x="4711" y="369"/>
                    </a:lnTo>
                    <a:lnTo>
                      <a:pt x="4692" y="371"/>
                    </a:lnTo>
                    <a:lnTo>
                      <a:pt x="4674" y="373"/>
                    </a:lnTo>
                    <a:lnTo>
                      <a:pt x="4662" y="375"/>
                    </a:lnTo>
                    <a:lnTo>
                      <a:pt x="4649" y="377"/>
                    </a:lnTo>
                    <a:lnTo>
                      <a:pt x="4646" y="377"/>
                    </a:lnTo>
                    <a:lnTo>
                      <a:pt x="4633" y="377"/>
                    </a:lnTo>
                    <a:lnTo>
                      <a:pt x="4608" y="373"/>
                    </a:lnTo>
                    <a:lnTo>
                      <a:pt x="4576" y="364"/>
                    </a:lnTo>
                    <a:lnTo>
                      <a:pt x="4551" y="346"/>
                    </a:lnTo>
                    <a:lnTo>
                      <a:pt x="4535" y="336"/>
                    </a:lnTo>
                    <a:lnTo>
                      <a:pt x="4512" y="326"/>
                    </a:lnTo>
                    <a:lnTo>
                      <a:pt x="4487" y="317"/>
                    </a:lnTo>
                    <a:lnTo>
                      <a:pt x="4459" y="307"/>
                    </a:lnTo>
                    <a:lnTo>
                      <a:pt x="4434" y="303"/>
                    </a:lnTo>
                    <a:lnTo>
                      <a:pt x="4409" y="297"/>
                    </a:lnTo>
                    <a:lnTo>
                      <a:pt x="4386" y="297"/>
                    </a:lnTo>
                    <a:lnTo>
                      <a:pt x="4377" y="307"/>
                    </a:lnTo>
                    <a:lnTo>
                      <a:pt x="4364" y="317"/>
                    </a:lnTo>
                    <a:lnTo>
                      <a:pt x="4343" y="322"/>
                    </a:lnTo>
                    <a:lnTo>
                      <a:pt x="4314" y="326"/>
                    </a:lnTo>
                    <a:lnTo>
                      <a:pt x="4282" y="326"/>
                    </a:lnTo>
                    <a:lnTo>
                      <a:pt x="4241" y="326"/>
                    </a:lnTo>
                    <a:lnTo>
                      <a:pt x="4200" y="322"/>
                    </a:lnTo>
                    <a:lnTo>
                      <a:pt x="4159" y="317"/>
                    </a:lnTo>
                    <a:lnTo>
                      <a:pt x="4119" y="307"/>
                    </a:lnTo>
                    <a:lnTo>
                      <a:pt x="4074" y="293"/>
                    </a:lnTo>
                    <a:lnTo>
                      <a:pt x="4026" y="277"/>
                    </a:lnTo>
                    <a:lnTo>
                      <a:pt x="3976" y="260"/>
                    </a:lnTo>
                    <a:lnTo>
                      <a:pt x="3928" y="246"/>
                    </a:lnTo>
                    <a:lnTo>
                      <a:pt x="3878" y="229"/>
                    </a:lnTo>
                    <a:lnTo>
                      <a:pt x="3837" y="215"/>
                    </a:lnTo>
                    <a:lnTo>
                      <a:pt x="3796" y="209"/>
                    </a:lnTo>
                    <a:lnTo>
                      <a:pt x="3771" y="209"/>
                    </a:lnTo>
                    <a:lnTo>
                      <a:pt x="3755" y="209"/>
                    </a:lnTo>
                    <a:lnTo>
                      <a:pt x="3743" y="201"/>
                    </a:lnTo>
                    <a:lnTo>
                      <a:pt x="3732" y="193"/>
                    </a:lnTo>
                    <a:lnTo>
                      <a:pt x="3720" y="184"/>
                    </a:lnTo>
                    <a:lnTo>
                      <a:pt x="3711" y="176"/>
                    </a:lnTo>
                    <a:lnTo>
                      <a:pt x="3695" y="172"/>
                    </a:lnTo>
                    <a:lnTo>
                      <a:pt x="3675" y="170"/>
                    </a:lnTo>
                    <a:lnTo>
                      <a:pt x="3647" y="176"/>
                    </a:lnTo>
                    <a:lnTo>
                      <a:pt x="3616" y="187"/>
                    </a:lnTo>
                    <a:lnTo>
                      <a:pt x="3577" y="197"/>
                    </a:lnTo>
                    <a:lnTo>
                      <a:pt x="3543" y="211"/>
                    </a:lnTo>
                    <a:lnTo>
                      <a:pt x="3502" y="221"/>
                    </a:lnTo>
                    <a:lnTo>
                      <a:pt x="3462" y="229"/>
                    </a:lnTo>
                    <a:lnTo>
                      <a:pt x="3421" y="230"/>
                    </a:lnTo>
                    <a:lnTo>
                      <a:pt x="3372" y="229"/>
                    </a:lnTo>
                    <a:lnTo>
                      <a:pt x="3326" y="221"/>
                    </a:lnTo>
                    <a:lnTo>
                      <a:pt x="3275" y="209"/>
                    </a:lnTo>
                    <a:lnTo>
                      <a:pt x="3221" y="195"/>
                    </a:lnTo>
                    <a:lnTo>
                      <a:pt x="3168" y="187"/>
                    </a:lnTo>
                    <a:lnTo>
                      <a:pt x="3120" y="176"/>
                    </a:lnTo>
                    <a:lnTo>
                      <a:pt x="3070" y="170"/>
                    </a:lnTo>
                    <a:lnTo>
                      <a:pt x="3025" y="162"/>
                    </a:lnTo>
                    <a:lnTo>
                      <a:pt x="2991" y="162"/>
                    </a:lnTo>
                    <a:lnTo>
                      <a:pt x="2956" y="170"/>
                    </a:lnTo>
                    <a:lnTo>
                      <a:pt x="2927" y="176"/>
                    </a:lnTo>
                    <a:lnTo>
                      <a:pt x="2894" y="180"/>
                    </a:lnTo>
                    <a:lnTo>
                      <a:pt x="2858" y="187"/>
                    </a:lnTo>
                    <a:lnTo>
                      <a:pt x="2824" y="189"/>
                    </a:lnTo>
                    <a:lnTo>
                      <a:pt x="2788" y="193"/>
                    </a:lnTo>
                    <a:lnTo>
                      <a:pt x="2764" y="193"/>
                    </a:lnTo>
                    <a:lnTo>
                      <a:pt x="2751" y="195"/>
                    </a:lnTo>
                    <a:lnTo>
                      <a:pt x="2740" y="195"/>
                    </a:lnTo>
                    <a:lnTo>
                      <a:pt x="2772" y="174"/>
                    </a:lnTo>
                    <a:lnTo>
                      <a:pt x="2780" y="148"/>
                    </a:lnTo>
                    <a:lnTo>
                      <a:pt x="2776" y="131"/>
                    </a:lnTo>
                    <a:lnTo>
                      <a:pt x="2772" y="123"/>
                    </a:lnTo>
                    <a:lnTo>
                      <a:pt x="2854" y="103"/>
                    </a:lnTo>
                    <a:lnTo>
                      <a:pt x="2821" y="86"/>
                    </a:lnTo>
                    <a:lnTo>
                      <a:pt x="2785" y="70"/>
                    </a:lnTo>
                    <a:lnTo>
                      <a:pt x="2755" y="47"/>
                    </a:lnTo>
                    <a:lnTo>
                      <a:pt x="2726" y="31"/>
                    </a:lnTo>
                    <a:lnTo>
                      <a:pt x="2694" y="15"/>
                    </a:lnTo>
                    <a:lnTo>
                      <a:pt x="2669" y="6"/>
                    </a:lnTo>
                    <a:lnTo>
                      <a:pt x="2642" y="0"/>
                    </a:lnTo>
                    <a:lnTo>
                      <a:pt x="2625" y="4"/>
                    </a:lnTo>
                    <a:lnTo>
                      <a:pt x="2609" y="11"/>
                    </a:lnTo>
                    <a:lnTo>
                      <a:pt x="2589" y="21"/>
                    </a:lnTo>
                    <a:lnTo>
                      <a:pt x="2571" y="31"/>
                    </a:lnTo>
                    <a:lnTo>
                      <a:pt x="2559" y="43"/>
                    </a:lnTo>
                    <a:lnTo>
                      <a:pt x="2539" y="54"/>
                    </a:lnTo>
                    <a:lnTo>
                      <a:pt x="2523" y="60"/>
                    </a:lnTo>
                    <a:lnTo>
                      <a:pt x="2504" y="72"/>
                    </a:lnTo>
                    <a:lnTo>
                      <a:pt x="2491" y="76"/>
                    </a:lnTo>
                    <a:lnTo>
                      <a:pt x="2470" y="74"/>
                    </a:lnTo>
                    <a:lnTo>
                      <a:pt x="2447" y="60"/>
                    </a:lnTo>
                    <a:lnTo>
                      <a:pt x="2422" y="51"/>
                    </a:lnTo>
                    <a:lnTo>
                      <a:pt x="2384" y="56"/>
                    </a:lnTo>
                    <a:lnTo>
                      <a:pt x="2365" y="64"/>
                    </a:lnTo>
                    <a:lnTo>
                      <a:pt x="2336" y="78"/>
                    </a:lnTo>
                    <a:lnTo>
                      <a:pt x="2311" y="90"/>
                    </a:lnTo>
                    <a:lnTo>
                      <a:pt x="2286" y="101"/>
                    </a:lnTo>
                    <a:lnTo>
                      <a:pt x="2258" y="111"/>
                    </a:lnTo>
                    <a:lnTo>
                      <a:pt x="2233" y="119"/>
                    </a:lnTo>
                    <a:lnTo>
                      <a:pt x="2204" y="125"/>
                    </a:lnTo>
                    <a:lnTo>
                      <a:pt x="2176" y="129"/>
                    </a:lnTo>
                    <a:lnTo>
                      <a:pt x="2151" y="133"/>
                    </a:lnTo>
                    <a:lnTo>
                      <a:pt x="2128" y="144"/>
                    </a:lnTo>
                    <a:lnTo>
                      <a:pt x="2110" y="160"/>
                    </a:lnTo>
                    <a:lnTo>
                      <a:pt x="2090" y="176"/>
                    </a:lnTo>
                    <a:lnTo>
                      <a:pt x="2074" y="195"/>
                    </a:lnTo>
                    <a:lnTo>
                      <a:pt x="2058" y="213"/>
                    </a:lnTo>
                    <a:lnTo>
                      <a:pt x="2042" y="229"/>
                    </a:lnTo>
                    <a:lnTo>
                      <a:pt x="2021" y="240"/>
                    </a:lnTo>
                    <a:lnTo>
                      <a:pt x="2012" y="244"/>
                    </a:lnTo>
                    <a:lnTo>
                      <a:pt x="1993" y="246"/>
                    </a:lnTo>
                    <a:lnTo>
                      <a:pt x="1973" y="244"/>
                    </a:lnTo>
                    <a:lnTo>
                      <a:pt x="1955" y="240"/>
                    </a:lnTo>
                    <a:lnTo>
                      <a:pt x="1936" y="238"/>
                    </a:lnTo>
                    <a:lnTo>
                      <a:pt x="1914" y="234"/>
                    </a:lnTo>
                    <a:lnTo>
                      <a:pt x="1891" y="230"/>
                    </a:lnTo>
                    <a:lnTo>
                      <a:pt x="1870" y="229"/>
                    </a:lnTo>
                    <a:lnTo>
                      <a:pt x="1845" y="227"/>
                    </a:lnTo>
                    <a:lnTo>
                      <a:pt x="1816" y="229"/>
                    </a:lnTo>
                    <a:lnTo>
                      <a:pt x="1781" y="230"/>
                    </a:lnTo>
                    <a:lnTo>
                      <a:pt x="1750" y="236"/>
                    </a:lnTo>
                    <a:lnTo>
                      <a:pt x="1722" y="246"/>
                    </a:lnTo>
                    <a:lnTo>
                      <a:pt x="1695" y="256"/>
                    </a:lnTo>
                    <a:lnTo>
                      <a:pt x="1677" y="268"/>
                    </a:lnTo>
                    <a:lnTo>
                      <a:pt x="1667" y="279"/>
                    </a:lnTo>
                    <a:lnTo>
                      <a:pt x="1661" y="293"/>
                    </a:lnTo>
                    <a:lnTo>
                      <a:pt x="1642" y="307"/>
                    </a:lnTo>
                    <a:lnTo>
                      <a:pt x="1617" y="317"/>
                    </a:lnTo>
                    <a:lnTo>
                      <a:pt x="1592" y="322"/>
                    </a:lnTo>
                    <a:lnTo>
                      <a:pt x="1563" y="328"/>
                    </a:lnTo>
                    <a:lnTo>
                      <a:pt x="1535" y="330"/>
                    </a:lnTo>
                    <a:lnTo>
                      <a:pt x="1510" y="334"/>
                    </a:lnTo>
                    <a:lnTo>
                      <a:pt x="1487" y="334"/>
                    </a:lnTo>
                    <a:lnTo>
                      <a:pt x="1462" y="334"/>
                    </a:lnTo>
                    <a:lnTo>
                      <a:pt x="1433" y="330"/>
                    </a:lnTo>
                    <a:lnTo>
                      <a:pt x="1396" y="328"/>
                    </a:lnTo>
                    <a:lnTo>
                      <a:pt x="1360" y="326"/>
                    </a:lnTo>
                    <a:lnTo>
                      <a:pt x="1323" y="326"/>
                    </a:lnTo>
                    <a:lnTo>
                      <a:pt x="1295" y="328"/>
                    </a:lnTo>
                    <a:lnTo>
                      <a:pt x="1270" y="334"/>
                    </a:lnTo>
                    <a:lnTo>
                      <a:pt x="1254" y="342"/>
                    </a:lnTo>
                    <a:lnTo>
                      <a:pt x="1232" y="364"/>
                    </a:lnTo>
                    <a:lnTo>
                      <a:pt x="1206" y="387"/>
                    </a:lnTo>
                    <a:lnTo>
                      <a:pt x="1181" y="407"/>
                    </a:lnTo>
                    <a:lnTo>
                      <a:pt x="1172" y="412"/>
                    </a:lnTo>
                    <a:lnTo>
                      <a:pt x="1065" y="407"/>
                    </a:lnTo>
                    <a:lnTo>
                      <a:pt x="1058" y="408"/>
                    </a:lnTo>
                    <a:lnTo>
                      <a:pt x="1042" y="410"/>
                    </a:lnTo>
                    <a:lnTo>
                      <a:pt x="1026" y="416"/>
                    </a:lnTo>
                    <a:lnTo>
                      <a:pt x="1004" y="420"/>
                    </a:lnTo>
                    <a:lnTo>
                      <a:pt x="985" y="422"/>
                    </a:lnTo>
                    <a:lnTo>
                      <a:pt x="969" y="424"/>
                    </a:lnTo>
                    <a:lnTo>
                      <a:pt x="967" y="422"/>
                    </a:lnTo>
                    <a:lnTo>
                      <a:pt x="979" y="412"/>
                    </a:lnTo>
                    <a:lnTo>
                      <a:pt x="995" y="389"/>
                    </a:lnTo>
                    <a:lnTo>
                      <a:pt x="992" y="358"/>
                    </a:lnTo>
                    <a:lnTo>
                      <a:pt x="967" y="334"/>
                    </a:lnTo>
                    <a:lnTo>
                      <a:pt x="938" y="326"/>
                    </a:lnTo>
                    <a:lnTo>
                      <a:pt x="919" y="328"/>
                    </a:lnTo>
                    <a:lnTo>
                      <a:pt x="894" y="330"/>
                    </a:lnTo>
                    <a:lnTo>
                      <a:pt x="869" y="334"/>
                    </a:lnTo>
                    <a:lnTo>
                      <a:pt x="841" y="334"/>
                    </a:lnTo>
                    <a:lnTo>
                      <a:pt x="812" y="330"/>
                    </a:lnTo>
                    <a:lnTo>
                      <a:pt x="789" y="328"/>
                    </a:lnTo>
                    <a:lnTo>
                      <a:pt x="775" y="322"/>
                    </a:lnTo>
                    <a:lnTo>
                      <a:pt x="768" y="313"/>
                    </a:lnTo>
                    <a:lnTo>
                      <a:pt x="759" y="287"/>
                    </a:lnTo>
                    <a:lnTo>
                      <a:pt x="743" y="248"/>
                    </a:lnTo>
                    <a:lnTo>
                      <a:pt x="711" y="215"/>
                    </a:lnTo>
                    <a:lnTo>
                      <a:pt x="679" y="195"/>
                    </a:lnTo>
                    <a:lnTo>
                      <a:pt x="657" y="193"/>
                    </a:lnTo>
                    <a:lnTo>
                      <a:pt x="632" y="197"/>
                    </a:lnTo>
                    <a:lnTo>
                      <a:pt x="604" y="209"/>
                    </a:lnTo>
                    <a:lnTo>
                      <a:pt x="568" y="221"/>
                    </a:lnTo>
                    <a:lnTo>
                      <a:pt x="536" y="236"/>
                    </a:lnTo>
                    <a:lnTo>
                      <a:pt x="502" y="254"/>
                    </a:lnTo>
                    <a:lnTo>
                      <a:pt x="467" y="272"/>
                    </a:lnTo>
                    <a:lnTo>
                      <a:pt x="440" y="287"/>
                    </a:lnTo>
                    <a:lnTo>
                      <a:pt x="408" y="305"/>
                    </a:lnTo>
                    <a:lnTo>
                      <a:pt x="372" y="324"/>
                    </a:lnTo>
                    <a:lnTo>
                      <a:pt x="338" y="346"/>
                    </a:lnTo>
                    <a:lnTo>
                      <a:pt x="299" y="369"/>
                    </a:lnTo>
                    <a:lnTo>
                      <a:pt x="265" y="391"/>
                    </a:lnTo>
                    <a:lnTo>
                      <a:pt x="230" y="408"/>
                    </a:lnTo>
                    <a:lnTo>
                      <a:pt x="203" y="426"/>
                    </a:lnTo>
                    <a:lnTo>
                      <a:pt x="180" y="440"/>
                    </a:lnTo>
                    <a:lnTo>
                      <a:pt x="151" y="461"/>
                    </a:lnTo>
                    <a:lnTo>
                      <a:pt x="132" y="485"/>
                    </a:lnTo>
                    <a:lnTo>
                      <a:pt x="130" y="510"/>
                    </a:lnTo>
                    <a:lnTo>
                      <a:pt x="146" y="540"/>
                    </a:lnTo>
                    <a:lnTo>
                      <a:pt x="167" y="571"/>
                    </a:lnTo>
                    <a:lnTo>
                      <a:pt x="189" y="606"/>
                    </a:lnTo>
                    <a:lnTo>
                      <a:pt x="208" y="635"/>
                    </a:lnTo>
                    <a:lnTo>
                      <a:pt x="240" y="643"/>
                    </a:lnTo>
                    <a:lnTo>
                      <a:pt x="257" y="643"/>
                    </a:lnTo>
                    <a:lnTo>
                      <a:pt x="278" y="641"/>
                    </a:lnTo>
                    <a:lnTo>
                      <a:pt x="299" y="639"/>
                    </a:lnTo>
                    <a:lnTo>
                      <a:pt x="322" y="635"/>
                    </a:lnTo>
                    <a:lnTo>
                      <a:pt x="344" y="626"/>
                    </a:lnTo>
                    <a:lnTo>
                      <a:pt x="367" y="622"/>
                    </a:lnTo>
                    <a:lnTo>
                      <a:pt x="383" y="616"/>
                    </a:lnTo>
                    <a:lnTo>
                      <a:pt x="392" y="604"/>
                    </a:lnTo>
                    <a:lnTo>
                      <a:pt x="411" y="585"/>
                    </a:lnTo>
                    <a:lnTo>
                      <a:pt x="436" y="565"/>
                    </a:lnTo>
                    <a:lnTo>
                      <a:pt x="449" y="543"/>
                    </a:lnTo>
                    <a:lnTo>
                      <a:pt x="449" y="520"/>
                    </a:lnTo>
                    <a:lnTo>
                      <a:pt x="436" y="491"/>
                    </a:lnTo>
                    <a:lnTo>
                      <a:pt x="429" y="467"/>
                    </a:lnTo>
                    <a:lnTo>
                      <a:pt x="433" y="446"/>
                    </a:lnTo>
                    <a:lnTo>
                      <a:pt x="449" y="426"/>
                    </a:lnTo>
                    <a:lnTo>
                      <a:pt x="467" y="416"/>
                    </a:lnTo>
                    <a:lnTo>
                      <a:pt x="486" y="407"/>
                    </a:lnTo>
                    <a:lnTo>
                      <a:pt x="509" y="395"/>
                    </a:lnTo>
                    <a:lnTo>
                      <a:pt x="527" y="387"/>
                    </a:lnTo>
                    <a:lnTo>
                      <a:pt x="543" y="377"/>
                    </a:lnTo>
                    <a:lnTo>
                      <a:pt x="559" y="371"/>
                    </a:lnTo>
                    <a:lnTo>
                      <a:pt x="568" y="369"/>
                    </a:lnTo>
                    <a:lnTo>
                      <a:pt x="575" y="367"/>
                    </a:lnTo>
                    <a:lnTo>
                      <a:pt x="579" y="367"/>
                    </a:lnTo>
                    <a:lnTo>
                      <a:pt x="588" y="369"/>
                    </a:lnTo>
                    <a:lnTo>
                      <a:pt x="600" y="377"/>
                    </a:lnTo>
                    <a:lnTo>
                      <a:pt x="604" y="393"/>
                    </a:lnTo>
                    <a:lnTo>
                      <a:pt x="600" y="407"/>
                    </a:lnTo>
                    <a:lnTo>
                      <a:pt x="584" y="410"/>
                    </a:lnTo>
                    <a:lnTo>
                      <a:pt x="563" y="420"/>
                    </a:lnTo>
                    <a:lnTo>
                      <a:pt x="536" y="432"/>
                    </a:lnTo>
                    <a:lnTo>
                      <a:pt x="515" y="455"/>
                    </a:lnTo>
                    <a:lnTo>
                      <a:pt x="515" y="487"/>
                    </a:lnTo>
                    <a:lnTo>
                      <a:pt x="534" y="510"/>
                    </a:lnTo>
                    <a:lnTo>
                      <a:pt x="575" y="520"/>
                    </a:lnTo>
                    <a:lnTo>
                      <a:pt x="604" y="514"/>
                    </a:lnTo>
                    <a:lnTo>
                      <a:pt x="632" y="506"/>
                    </a:lnTo>
                    <a:lnTo>
                      <a:pt x="661" y="500"/>
                    </a:lnTo>
                    <a:lnTo>
                      <a:pt x="691" y="491"/>
                    </a:lnTo>
                    <a:lnTo>
                      <a:pt x="719" y="483"/>
                    </a:lnTo>
                    <a:lnTo>
                      <a:pt x="746" y="475"/>
                    </a:lnTo>
                    <a:lnTo>
                      <a:pt x="764" y="471"/>
                    </a:lnTo>
                    <a:lnTo>
                      <a:pt x="776" y="471"/>
                    </a:lnTo>
                    <a:lnTo>
                      <a:pt x="800" y="485"/>
                    </a:lnTo>
                    <a:lnTo>
                      <a:pt x="821" y="506"/>
                    </a:lnTo>
                    <a:lnTo>
                      <a:pt x="841" y="528"/>
                    </a:lnTo>
                    <a:lnTo>
                      <a:pt x="853" y="543"/>
                    </a:lnTo>
                    <a:lnTo>
                      <a:pt x="830" y="545"/>
                    </a:lnTo>
                    <a:lnTo>
                      <a:pt x="812" y="549"/>
                    </a:lnTo>
                    <a:lnTo>
                      <a:pt x="792" y="557"/>
                    </a:lnTo>
                    <a:lnTo>
                      <a:pt x="775" y="565"/>
                    </a:lnTo>
                    <a:lnTo>
                      <a:pt x="759" y="571"/>
                    </a:lnTo>
                    <a:lnTo>
                      <a:pt x="748" y="577"/>
                    </a:lnTo>
                    <a:lnTo>
                      <a:pt x="743" y="583"/>
                    </a:lnTo>
                    <a:lnTo>
                      <a:pt x="735" y="585"/>
                    </a:lnTo>
                    <a:lnTo>
                      <a:pt x="730" y="585"/>
                    </a:lnTo>
                    <a:lnTo>
                      <a:pt x="711" y="583"/>
                    </a:lnTo>
                    <a:lnTo>
                      <a:pt x="682" y="579"/>
                    </a:lnTo>
                    <a:lnTo>
                      <a:pt x="654" y="577"/>
                    </a:lnTo>
                    <a:lnTo>
                      <a:pt x="622" y="577"/>
                    </a:lnTo>
                    <a:lnTo>
                      <a:pt x="591" y="579"/>
                    </a:lnTo>
                    <a:lnTo>
                      <a:pt x="575" y="585"/>
                    </a:lnTo>
                    <a:lnTo>
                      <a:pt x="565" y="590"/>
                    </a:lnTo>
                    <a:lnTo>
                      <a:pt x="559" y="620"/>
                    </a:lnTo>
                    <a:lnTo>
                      <a:pt x="543" y="651"/>
                    </a:lnTo>
                    <a:lnTo>
                      <a:pt x="511" y="680"/>
                    </a:lnTo>
                    <a:lnTo>
                      <a:pt x="467" y="684"/>
                    </a:lnTo>
                    <a:lnTo>
                      <a:pt x="440" y="680"/>
                    </a:lnTo>
                    <a:lnTo>
                      <a:pt x="397" y="676"/>
                    </a:lnTo>
                    <a:lnTo>
                      <a:pt x="356" y="680"/>
                    </a:lnTo>
                    <a:lnTo>
                      <a:pt x="310" y="682"/>
                    </a:lnTo>
                    <a:lnTo>
                      <a:pt x="265" y="686"/>
                    </a:lnTo>
                    <a:lnTo>
                      <a:pt x="221" y="698"/>
                    </a:lnTo>
                    <a:lnTo>
                      <a:pt x="189" y="712"/>
                    </a:lnTo>
                    <a:lnTo>
                      <a:pt x="160" y="731"/>
                    </a:lnTo>
                    <a:lnTo>
                      <a:pt x="146" y="747"/>
                    </a:lnTo>
                    <a:lnTo>
                      <a:pt x="127" y="763"/>
                    </a:lnTo>
                    <a:lnTo>
                      <a:pt x="111" y="774"/>
                    </a:lnTo>
                    <a:lnTo>
                      <a:pt x="94" y="786"/>
                    </a:lnTo>
                    <a:lnTo>
                      <a:pt x="78" y="798"/>
                    </a:lnTo>
                    <a:lnTo>
                      <a:pt x="62" y="806"/>
                    </a:lnTo>
                    <a:lnTo>
                      <a:pt x="50" y="817"/>
                    </a:lnTo>
                    <a:lnTo>
                      <a:pt x="38" y="831"/>
                    </a:lnTo>
                    <a:lnTo>
                      <a:pt x="29" y="841"/>
                    </a:lnTo>
                    <a:lnTo>
                      <a:pt x="16" y="853"/>
                    </a:lnTo>
                    <a:lnTo>
                      <a:pt x="7" y="864"/>
                    </a:lnTo>
                    <a:lnTo>
                      <a:pt x="0" y="876"/>
                    </a:lnTo>
                    <a:lnTo>
                      <a:pt x="3524" y="876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40"/>
              <p:cNvSpPr/>
              <p:nvPr/>
            </p:nvSpPr>
            <p:spPr bwMode="auto">
              <a:xfrm>
                <a:off x="2706" y="2375"/>
                <a:ext cx="1882" cy="437"/>
              </a:xfrm>
              <a:custGeom>
                <a:avLst/>
                <a:gdLst>
                  <a:gd name="T0" fmla="*/ 203 w 3764"/>
                  <a:gd name="T1" fmla="*/ 43 h 874"/>
                  <a:gd name="T2" fmla="*/ 85 w 3764"/>
                  <a:gd name="T3" fmla="*/ 41 h 874"/>
                  <a:gd name="T4" fmla="*/ 24 w 3764"/>
                  <a:gd name="T5" fmla="*/ 53 h 874"/>
                  <a:gd name="T6" fmla="*/ 37 w 3764"/>
                  <a:gd name="T7" fmla="*/ 178 h 874"/>
                  <a:gd name="T8" fmla="*/ 113 w 3764"/>
                  <a:gd name="T9" fmla="*/ 211 h 874"/>
                  <a:gd name="T10" fmla="*/ 204 w 3764"/>
                  <a:gd name="T11" fmla="*/ 174 h 874"/>
                  <a:gd name="T12" fmla="*/ 325 w 3764"/>
                  <a:gd name="T13" fmla="*/ 74 h 874"/>
                  <a:gd name="T14" fmla="*/ 439 w 3764"/>
                  <a:gd name="T15" fmla="*/ 43 h 874"/>
                  <a:gd name="T16" fmla="*/ 535 w 3764"/>
                  <a:gd name="T17" fmla="*/ 72 h 874"/>
                  <a:gd name="T18" fmla="*/ 625 w 3764"/>
                  <a:gd name="T19" fmla="*/ 149 h 874"/>
                  <a:gd name="T20" fmla="*/ 747 w 3764"/>
                  <a:gd name="T21" fmla="*/ 115 h 874"/>
                  <a:gd name="T22" fmla="*/ 844 w 3764"/>
                  <a:gd name="T23" fmla="*/ 137 h 874"/>
                  <a:gd name="T24" fmla="*/ 943 w 3764"/>
                  <a:gd name="T25" fmla="*/ 33 h 874"/>
                  <a:gd name="T26" fmla="*/ 1036 w 3764"/>
                  <a:gd name="T27" fmla="*/ 59 h 874"/>
                  <a:gd name="T28" fmla="*/ 1118 w 3764"/>
                  <a:gd name="T29" fmla="*/ 72 h 874"/>
                  <a:gd name="T30" fmla="*/ 1228 w 3764"/>
                  <a:gd name="T31" fmla="*/ 96 h 874"/>
                  <a:gd name="T32" fmla="*/ 1274 w 3764"/>
                  <a:gd name="T33" fmla="*/ 158 h 874"/>
                  <a:gd name="T34" fmla="*/ 1159 w 3764"/>
                  <a:gd name="T35" fmla="*/ 162 h 874"/>
                  <a:gd name="T36" fmla="*/ 1057 w 3764"/>
                  <a:gd name="T37" fmla="*/ 153 h 874"/>
                  <a:gd name="T38" fmla="*/ 947 w 3764"/>
                  <a:gd name="T39" fmla="*/ 170 h 874"/>
                  <a:gd name="T40" fmla="*/ 893 w 3764"/>
                  <a:gd name="T41" fmla="*/ 244 h 874"/>
                  <a:gd name="T42" fmla="*/ 1023 w 3764"/>
                  <a:gd name="T43" fmla="*/ 276 h 874"/>
                  <a:gd name="T44" fmla="*/ 1004 w 3764"/>
                  <a:gd name="T45" fmla="*/ 368 h 874"/>
                  <a:gd name="T46" fmla="*/ 1082 w 3764"/>
                  <a:gd name="T47" fmla="*/ 442 h 874"/>
                  <a:gd name="T48" fmla="*/ 1164 w 3764"/>
                  <a:gd name="T49" fmla="*/ 526 h 874"/>
                  <a:gd name="T50" fmla="*/ 1253 w 3764"/>
                  <a:gd name="T51" fmla="*/ 647 h 874"/>
                  <a:gd name="T52" fmla="*/ 1367 w 3764"/>
                  <a:gd name="T53" fmla="*/ 708 h 874"/>
                  <a:gd name="T54" fmla="*/ 1440 w 3764"/>
                  <a:gd name="T55" fmla="*/ 706 h 874"/>
                  <a:gd name="T56" fmla="*/ 1499 w 3764"/>
                  <a:gd name="T57" fmla="*/ 665 h 874"/>
                  <a:gd name="T58" fmla="*/ 1582 w 3764"/>
                  <a:gd name="T59" fmla="*/ 587 h 874"/>
                  <a:gd name="T60" fmla="*/ 1689 w 3764"/>
                  <a:gd name="T61" fmla="*/ 538 h 874"/>
                  <a:gd name="T62" fmla="*/ 1538 w 3764"/>
                  <a:gd name="T63" fmla="*/ 503 h 874"/>
                  <a:gd name="T64" fmla="*/ 1404 w 3764"/>
                  <a:gd name="T65" fmla="*/ 434 h 874"/>
                  <a:gd name="T66" fmla="*/ 1497 w 3764"/>
                  <a:gd name="T67" fmla="*/ 383 h 874"/>
                  <a:gd name="T68" fmla="*/ 1563 w 3764"/>
                  <a:gd name="T69" fmla="*/ 436 h 874"/>
                  <a:gd name="T70" fmla="*/ 1652 w 3764"/>
                  <a:gd name="T71" fmla="*/ 467 h 874"/>
                  <a:gd name="T72" fmla="*/ 1821 w 3764"/>
                  <a:gd name="T73" fmla="*/ 489 h 874"/>
                  <a:gd name="T74" fmla="*/ 1951 w 3764"/>
                  <a:gd name="T75" fmla="*/ 544 h 874"/>
                  <a:gd name="T76" fmla="*/ 2042 w 3764"/>
                  <a:gd name="T77" fmla="*/ 589 h 874"/>
                  <a:gd name="T78" fmla="*/ 2093 w 3764"/>
                  <a:gd name="T79" fmla="*/ 714 h 874"/>
                  <a:gd name="T80" fmla="*/ 2213 w 3764"/>
                  <a:gd name="T81" fmla="*/ 820 h 874"/>
                  <a:gd name="T82" fmla="*/ 2264 w 3764"/>
                  <a:gd name="T83" fmla="*/ 685 h 874"/>
                  <a:gd name="T84" fmla="*/ 2403 w 3764"/>
                  <a:gd name="T85" fmla="*/ 587 h 874"/>
                  <a:gd name="T86" fmla="*/ 2489 w 3764"/>
                  <a:gd name="T87" fmla="*/ 557 h 874"/>
                  <a:gd name="T88" fmla="*/ 2576 w 3764"/>
                  <a:gd name="T89" fmla="*/ 579 h 874"/>
                  <a:gd name="T90" fmla="*/ 2669 w 3764"/>
                  <a:gd name="T91" fmla="*/ 724 h 874"/>
                  <a:gd name="T92" fmla="*/ 2711 w 3764"/>
                  <a:gd name="T93" fmla="*/ 853 h 874"/>
                  <a:gd name="T94" fmla="*/ 2825 w 3764"/>
                  <a:gd name="T95" fmla="*/ 874 h 874"/>
                  <a:gd name="T96" fmla="*/ 2816 w 3764"/>
                  <a:gd name="T97" fmla="*/ 777 h 874"/>
                  <a:gd name="T98" fmla="*/ 2920 w 3764"/>
                  <a:gd name="T99" fmla="*/ 753 h 874"/>
                  <a:gd name="T100" fmla="*/ 2996 w 3764"/>
                  <a:gd name="T101" fmla="*/ 683 h 874"/>
                  <a:gd name="T102" fmla="*/ 2923 w 3764"/>
                  <a:gd name="T103" fmla="*/ 616 h 874"/>
                  <a:gd name="T104" fmla="*/ 3003 w 3764"/>
                  <a:gd name="T105" fmla="*/ 565 h 874"/>
                  <a:gd name="T106" fmla="*/ 3135 w 3764"/>
                  <a:gd name="T107" fmla="*/ 526 h 874"/>
                  <a:gd name="T108" fmla="*/ 3237 w 3764"/>
                  <a:gd name="T109" fmla="*/ 473 h 874"/>
                  <a:gd name="T110" fmla="*/ 3311 w 3764"/>
                  <a:gd name="T111" fmla="*/ 370 h 874"/>
                  <a:gd name="T112" fmla="*/ 3324 w 3764"/>
                  <a:gd name="T113" fmla="*/ 248 h 874"/>
                  <a:gd name="T114" fmla="*/ 3404 w 3764"/>
                  <a:gd name="T115" fmla="*/ 190 h 874"/>
                  <a:gd name="T116" fmla="*/ 3454 w 3764"/>
                  <a:gd name="T117" fmla="*/ 278 h 874"/>
                  <a:gd name="T118" fmla="*/ 3539 w 3764"/>
                  <a:gd name="T119" fmla="*/ 227 h 874"/>
                  <a:gd name="T120" fmla="*/ 3659 w 3764"/>
                  <a:gd name="T121" fmla="*/ 96 h 874"/>
                  <a:gd name="T122" fmla="*/ 3756 w 3764"/>
                  <a:gd name="T123" fmla="*/ 8 h 87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764" h="874">
                    <a:moveTo>
                      <a:pt x="240" y="0"/>
                    </a:moveTo>
                    <a:lnTo>
                      <a:pt x="227" y="16"/>
                    </a:lnTo>
                    <a:lnTo>
                      <a:pt x="217" y="27"/>
                    </a:lnTo>
                    <a:lnTo>
                      <a:pt x="208" y="39"/>
                    </a:lnTo>
                    <a:lnTo>
                      <a:pt x="203" y="43"/>
                    </a:lnTo>
                    <a:lnTo>
                      <a:pt x="183" y="53"/>
                    </a:lnTo>
                    <a:lnTo>
                      <a:pt x="160" y="53"/>
                    </a:lnTo>
                    <a:lnTo>
                      <a:pt x="135" y="53"/>
                    </a:lnTo>
                    <a:lnTo>
                      <a:pt x="110" y="45"/>
                    </a:lnTo>
                    <a:lnTo>
                      <a:pt x="85" y="41"/>
                    </a:lnTo>
                    <a:lnTo>
                      <a:pt x="62" y="37"/>
                    </a:lnTo>
                    <a:lnTo>
                      <a:pt x="49" y="33"/>
                    </a:lnTo>
                    <a:lnTo>
                      <a:pt x="48" y="31"/>
                    </a:lnTo>
                    <a:lnTo>
                      <a:pt x="37" y="37"/>
                    </a:lnTo>
                    <a:lnTo>
                      <a:pt x="24" y="53"/>
                    </a:lnTo>
                    <a:lnTo>
                      <a:pt x="7" y="72"/>
                    </a:lnTo>
                    <a:lnTo>
                      <a:pt x="0" y="92"/>
                    </a:lnTo>
                    <a:lnTo>
                      <a:pt x="7" y="115"/>
                    </a:lnTo>
                    <a:lnTo>
                      <a:pt x="19" y="149"/>
                    </a:lnTo>
                    <a:lnTo>
                      <a:pt x="37" y="178"/>
                    </a:lnTo>
                    <a:lnTo>
                      <a:pt x="57" y="196"/>
                    </a:lnTo>
                    <a:lnTo>
                      <a:pt x="65" y="201"/>
                    </a:lnTo>
                    <a:lnTo>
                      <a:pt x="78" y="207"/>
                    </a:lnTo>
                    <a:lnTo>
                      <a:pt x="97" y="209"/>
                    </a:lnTo>
                    <a:lnTo>
                      <a:pt x="113" y="211"/>
                    </a:lnTo>
                    <a:lnTo>
                      <a:pt x="135" y="209"/>
                    </a:lnTo>
                    <a:lnTo>
                      <a:pt x="154" y="207"/>
                    </a:lnTo>
                    <a:lnTo>
                      <a:pt x="174" y="198"/>
                    </a:lnTo>
                    <a:lnTo>
                      <a:pt x="192" y="190"/>
                    </a:lnTo>
                    <a:lnTo>
                      <a:pt x="204" y="174"/>
                    </a:lnTo>
                    <a:lnTo>
                      <a:pt x="227" y="156"/>
                    </a:lnTo>
                    <a:lnTo>
                      <a:pt x="249" y="135"/>
                    </a:lnTo>
                    <a:lnTo>
                      <a:pt x="274" y="111"/>
                    </a:lnTo>
                    <a:lnTo>
                      <a:pt x="299" y="92"/>
                    </a:lnTo>
                    <a:lnTo>
                      <a:pt x="325" y="74"/>
                    </a:lnTo>
                    <a:lnTo>
                      <a:pt x="350" y="59"/>
                    </a:lnTo>
                    <a:lnTo>
                      <a:pt x="372" y="53"/>
                    </a:lnTo>
                    <a:lnTo>
                      <a:pt x="395" y="45"/>
                    </a:lnTo>
                    <a:lnTo>
                      <a:pt x="416" y="45"/>
                    </a:lnTo>
                    <a:lnTo>
                      <a:pt x="439" y="43"/>
                    </a:lnTo>
                    <a:lnTo>
                      <a:pt x="461" y="45"/>
                    </a:lnTo>
                    <a:lnTo>
                      <a:pt x="482" y="47"/>
                    </a:lnTo>
                    <a:lnTo>
                      <a:pt x="505" y="55"/>
                    </a:lnTo>
                    <a:lnTo>
                      <a:pt x="521" y="61"/>
                    </a:lnTo>
                    <a:lnTo>
                      <a:pt x="535" y="72"/>
                    </a:lnTo>
                    <a:lnTo>
                      <a:pt x="551" y="82"/>
                    </a:lnTo>
                    <a:lnTo>
                      <a:pt x="568" y="98"/>
                    </a:lnTo>
                    <a:lnTo>
                      <a:pt x="587" y="115"/>
                    </a:lnTo>
                    <a:lnTo>
                      <a:pt x="607" y="135"/>
                    </a:lnTo>
                    <a:lnTo>
                      <a:pt x="625" y="149"/>
                    </a:lnTo>
                    <a:lnTo>
                      <a:pt x="637" y="162"/>
                    </a:lnTo>
                    <a:lnTo>
                      <a:pt x="648" y="174"/>
                    </a:lnTo>
                    <a:lnTo>
                      <a:pt x="649" y="176"/>
                    </a:lnTo>
                    <a:lnTo>
                      <a:pt x="673" y="131"/>
                    </a:lnTo>
                    <a:lnTo>
                      <a:pt x="747" y="115"/>
                    </a:lnTo>
                    <a:lnTo>
                      <a:pt x="776" y="196"/>
                    </a:lnTo>
                    <a:lnTo>
                      <a:pt x="779" y="192"/>
                    </a:lnTo>
                    <a:lnTo>
                      <a:pt x="795" y="178"/>
                    </a:lnTo>
                    <a:lnTo>
                      <a:pt x="817" y="158"/>
                    </a:lnTo>
                    <a:lnTo>
                      <a:pt x="844" y="137"/>
                    </a:lnTo>
                    <a:lnTo>
                      <a:pt x="874" y="106"/>
                    </a:lnTo>
                    <a:lnTo>
                      <a:pt x="902" y="72"/>
                    </a:lnTo>
                    <a:lnTo>
                      <a:pt x="925" y="43"/>
                    </a:lnTo>
                    <a:lnTo>
                      <a:pt x="938" y="31"/>
                    </a:lnTo>
                    <a:lnTo>
                      <a:pt x="943" y="33"/>
                    </a:lnTo>
                    <a:lnTo>
                      <a:pt x="963" y="37"/>
                    </a:lnTo>
                    <a:lnTo>
                      <a:pt x="984" y="43"/>
                    </a:lnTo>
                    <a:lnTo>
                      <a:pt x="1007" y="53"/>
                    </a:lnTo>
                    <a:lnTo>
                      <a:pt x="1020" y="57"/>
                    </a:lnTo>
                    <a:lnTo>
                      <a:pt x="1036" y="59"/>
                    </a:lnTo>
                    <a:lnTo>
                      <a:pt x="1057" y="63"/>
                    </a:lnTo>
                    <a:lnTo>
                      <a:pt x="1077" y="65"/>
                    </a:lnTo>
                    <a:lnTo>
                      <a:pt x="1093" y="70"/>
                    </a:lnTo>
                    <a:lnTo>
                      <a:pt x="1107" y="70"/>
                    </a:lnTo>
                    <a:lnTo>
                      <a:pt x="1118" y="72"/>
                    </a:lnTo>
                    <a:lnTo>
                      <a:pt x="1123" y="72"/>
                    </a:lnTo>
                    <a:lnTo>
                      <a:pt x="1136" y="74"/>
                    </a:lnTo>
                    <a:lnTo>
                      <a:pt x="1164" y="78"/>
                    </a:lnTo>
                    <a:lnTo>
                      <a:pt x="1203" y="86"/>
                    </a:lnTo>
                    <a:lnTo>
                      <a:pt x="1228" y="96"/>
                    </a:lnTo>
                    <a:lnTo>
                      <a:pt x="1248" y="111"/>
                    </a:lnTo>
                    <a:lnTo>
                      <a:pt x="1273" y="131"/>
                    </a:lnTo>
                    <a:lnTo>
                      <a:pt x="1294" y="149"/>
                    </a:lnTo>
                    <a:lnTo>
                      <a:pt x="1303" y="156"/>
                    </a:lnTo>
                    <a:lnTo>
                      <a:pt x="1274" y="158"/>
                    </a:lnTo>
                    <a:lnTo>
                      <a:pt x="1249" y="160"/>
                    </a:lnTo>
                    <a:lnTo>
                      <a:pt x="1225" y="162"/>
                    </a:lnTo>
                    <a:lnTo>
                      <a:pt x="1203" y="162"/>
                    </a:lnTo>
                    <a:lnTo>
                      <a:pt x="1180" y="162"/>
                    </a:lnTo>
                    <a:lnTo>
                      <a:pt x="1159" y="162"/>
                    </a:lnTo>
                    <a:lnTo>
                      <a:pt x="1139" y="160"/>
                    </a:lnTo>
                    <a:lnTo>
                      <a:pt x="1123" y="156"/>
                    </a:lnTo>
                    <a:lnTo>
                      <a:pt x="1102" y="153"/>
                    </a:lnTo>
                    <a:lnTo>
                      <a:pt x="1080" y="153"/>
                    </a:lnTo>
                    <a:lnTo>
                      <a:pt x="1057" y="153"/>
                    </a:lnTo>
                    <a:lnTo>
                      <a:pt x="1036" y="153"/>
                    </a:lnTo>
                    <a:lnTo>
                      <a:pt x="1011" y="155"/>
                    </a:lnTo>
                    <a:lnTo>
                      <a:pt x="988" y="158"/>
                    </a:lnTo>
                    <a:lnTo>
                      <a:pt x="966" y="162"/>
                    </a:lnTo>
                    <a:lnTo>
                      <a:pt x="947" y="170"/>
                    </a:lnTo>
                    <a:lnTo>
                      <a:pt x="918" y="190"/>
                    </a:lnTo>
                    <a:lnTo>
                      <a:pt x="897" y="211"/>
                    </a:lnTo>
                    <a:lnTo>
                      <a:pt x="886" y="235"/>
                    </a:lnTo>
                    <a:lnTo>
                      <a:pt x="884" y="241"/>
                    </a:lnTo>
                    <a:lnTo>
                      <a:pt x="893" y="244"/>
                    </a:lnTo>
                    <a:lnTo>
                      <a:pt x="918" y="248"/>
                    </a:lnTo>
                    <a:lnTo>
                      <a:pt x="956" y="256"/>
                    </a:lnTo>
                    <a:lnTo>
                      <a:pt x="988" y="260"/>
                    </a:lnTo>
                    <a:lnTo>
                      <a:pt x="1011" y="270"/>
                    </a:lnTo>
                    <a:lnTo>
                      <a:pt x="1023" y="276"/>
                    </a:lnTo>
                    <a:lnTo>
                      <a:pt x="1032" y="291"/>
                    </a:lnTo>
                    <a:lnTo>
                      <a:pt x="1036" y="309"/>
                    </a:lnTo>
                    <a:lnTo>
                      <a:pt x="1029" y="329"/>
                    </a:lnTo>
                    <a:lnTo>
                      <a:pt x="1016" y="352"/>
                    </a:lnTo>
                    <a:lnTo>
                      <a:pt x="1004" y="368"/>
                    </a:lnTo>
                    <a:lnTo>
                      <a:pt x="995" y="374"/>
                    </a:lnTo>
                    <a:lnTo>
                      <a:pt x="1016" y="387"/>
                    </a:lnTo>
                    <a:lnTo>
                      <a:pt x="1045" y="405"/>
                    </a:lnTo>
                    <a:lnTo>
                      <a:pt x="1070" y="426"/>
                    </a:lnTo>
                    <a:lnTo>
                      <a:pt x="1082" y="442"/>
                    </a:lnTo>
                    <a:lnTo>
                      <a:pt x="1111" y="452"/>
                    </a:lnTo>
                    <a:lnTo>
                      <a:pt x="1134" y="471"/>
                    </a:lnTo>
                    <a:lnTo>
                      <a:pt x="1152" y="493"/>
                    </a:lnTo>
                    <a:lnTo>
                      <a:pt x="1159" y="516"/>
                    </a:lnTo>
                    <a:lnTo>
                      <a:pt x="1164" y="526"/>
                    </a:lnTo>
                    <a:lnTo>
                      <a:pt x="1178" y="548"/>
                    </a:lnTo>
                    <a:lnTo>
                      <a:pt x="1196" y="569"/>
                    </a:lnTo>
                    <a:lnTo>
                      <a:pt x="1212" y="599"/>
                    </a:lnTo>
                    <a:lnTo>
                      <a:pt x="1233" y="624"/>
                    </a:lnTo>
                    <a:lnTo>
                      <a:pt x="1253" y="647"/>
                    </a:lnTo>
                    <a:lnTo>
                      <a:pt x="1273" y="665"/>
                    </a:lnTo>
                    <a:lnTo>
                      <a:pt x="1282" y="673"/>
                    </a:lnTo>
                    <a:lnTo>
                      <a:pt x="1306" y="681"/>
                    </a:lnTo>
                    <a:lnTo>
                      <a:pt x="1339" y="694"/>
                    </a:lnTo>
                    <a:lnTo>
                      <a:pt x="1367" y="708"/>
                    </a:lnTo>
                    <a:lnTo>
                      <a:pt x="1387" y="718"/>
                    </a:lnTo>
                    <a:lnTo>
                      <a:pt x="1395" y="718"/>
                    </a:lnTo>
                    <a:lnTo>
                      <a:pt x="1404" y="718"/>
                    </a:lnTo>
                    <a:lnTo>
                      <a:pt x="1424" y="714"/>
                    </a:lnTo>
                    <a:lnTo>
                      <a:pt x="1440" y="706"/>
                    </a:lnTo>
                    <a:lnTo>
                      <a:pt x="1458" y="702"/>
                    </a:lnTo>
                    <a:lnTo>
                      <a:pt x="1470" y="694"/>
                    </a:lnTo>
                    <a:lnTo>
                      <a:pt x="1486" y="685"/>
                    </a:lnTo>
                    <a:lnTo>
                      <a:pt x="1493" y="675"/>
                    </a:lnTo>
                    <a:lnTo>
                      <a:pt x="1499" y="665"/>
                    </a:lnTo>
                    <a:lnTo>
                      <a:pt x="1513" y="649"/>
                    </a:lnTo>
                    <a:lnTo>
                      <a:pt x="1531" y="636"/>
                    </a:lnTo>
                    <a:lnTo>
                      <a:pt x="1543" y="618"/>
                    </a:lnTo>
                    <a:lnTo>
                      <a:pt x="1563" y="602"/>
                    </a:lnTo>
                    <a:lnTo>
                      <a:pt x="1582" y="587"/>
                    </a:lnTo>
                    <a:lnTo>
                      <a:pt x="1600" y="577"/>
                    </a:lnTo>
                    <a:lnTo>
                      <a:pt x="1613" y="569"/>
                    </a:lnTo>
                    <a:lnTo>
                      <a:pt x="1641" y="559"/>
                    </a:lnTo>
                    <a:lnTo>
                      <a:pt x="1673" y="548"/>
                    </a:lnTo>
                    <a:lnTo>
                      <a:pt x="1689" y="538"/>
                    </a:lnTo>
                    <a:lnTo>
                      <a:pt x="1698" y="532"/>
                    </a:lnTo>
                    <a:lnTo>
                      <a:pt x="1657" y="524"/>
                    </a:lnTo>
                    <a:lnTo>
                      <a:pt x="1616" y="518"/>
                    </a:lnTo>
                    <a:lnTo>
                      <a:pt x="1579" y="509"/>
                    </a:lnTo>
                    <a:lnTo>
                      <a:pt x="1538" y="503"/>
                    </a:lnTo>
                    <a:lnTo>
                      <a:pt x="1499" y="491"/>
                    </a:lnTo>
                    <a:lnTo>
                      <a:pt x="1468" y="483"/>
                    </a:lnTo>
                    <a:lnTo>
                      <a:pt x="1442" y="471"/>
                    </a:lnTo>
                    <a:lnTo>
                      <a:pt x="1424" y="460"/>
                    </a:lnTo>
                    <a:lnTo>
                      <a:pt x="1404" y="434"/>
                    </a:lnTo>
                    <a:lnTo>
                      <a:pt x="1401" y="411"/>
                    </a:lnTo>
                    <a:lnTo>
                      <a:pt x="1417" y="391"/>
                    </a:lnTo>
                    <a:lnTo>
                      <a:pt x="1442" y="376"/>
                    </a:lnTo>
                    <a:lnTo>
                      <a:pt x="1470" y="374"/>
                    </a:lnTo>
                    <a:lnTo>
                      <a:pt x="1497" y="383"/>
                    </a:lnTo>
                    <a:lnTo>
                      <a:pt x="1518" y="395"/>
                    </a:lnTo>
                    <a:lnTo>
                      <a:pt x="1534" y="411"/>
                    </a:lnTo>
                    <a:lnTo>
                      <a:pt x="1540" y="421"/>
                    </a:lnTo>
                    <a:lnTo>
                      <a:pt x="1547" y="426"/>
                    </a:lnTo>
                    <a:lnTo>
                      <a:pt x="1563" y="436"/>
                    </a:lnTo>
                    <a:lnTo>
                      <a:pt x="1579" y="446"/>
                    </a:lnTo>
                    <a:lnTo>
                      <a:pt x="1591" y="458"/>
                    </a:lnTo>
                    <a:lnTo>
                      <a:pt x="1609" y="466"/>
                    </a:lnTo>
                    <a:lnTo>
                      <a:pt x="1629" y="467"/>
                    </a:lnTo>
                    <a:lnTo>
                      <a:pt x="1652" y="467"/>
                    </a:lnTo>
                    <a:lnTo>
                      <a:pt x="1677" y="467"/>
                    </a:lnTo>
                    <a:lnTo>
                      <a:pt x="1707" y="467"/>
                    </a:lnTo>
                    <a:lnTo>
                      <a:pt x="1746" y="471"/>
                    </a:lnTo>
                    <a:lnTo>
                      <a:pt x="1784" y="479"/>
                    </a:lnTo>
                    <a:lnTo>
                      <a:pt x="1821" y="489"/>
                    </a:lnTo>
                    <a:lnTo>
                      <a:pt x="1857" y="501"/>
                    </a:lnTo>
                    <a:lnTo>
                      <a:pt x="1890" y="509"/>
                    </a:lnTo>
                    <a:lnTo>
                      <a:pt x="1914" y="522"/>
                    </a:lnTo>
                    <a:lnTo>
                      <a:pt x="1930" y="536"/>
                    </a:lnTo>
                    <a:lnTo>
                      <a:pt x="1951" y="544"/>
                    </a:lnTo>
                    <a:lnTo>
                      <a:pt x="1972" y="556"/>
                    </a:lnTo>
                    <a:lnTo>
                      <a:pt x="1996" y="561"/>
                    </a:lnTo>
                    <a:lnTo>
                      <a:pt x="2017" y="569"/>
                    </a:lnTo>
                    <a:lnTo>
                      <a:pt x="2033" y="579"/>
                    </a:lnTo>
                    <a:lnTo>
                      <a:pt x="2042" y="589"/>
                    </a:lnTo>
                    <a:lnTo>
                      <a:pt x="2049" y="602"/>
                    </a:lnTo>
                    <a:lnTo>
                      <a:pt x="2058" y="634"/>
                    </a:lnTo>
                    <a:lnTo>
                      <a:pt x="2065" y="659"/>
                    </a:lnTo>
                    <a:lnTo>
                      <a:pt x="2074" y="689"/>
                    </a:lnTo>
                    <a:lnTo>
                      <a:pt x="2093" y="714"/>
                    </a:lnTo>
                    <a:lnTo>
                      <a:pt x="2115" y="735"/>
                    </a:lnTo>
                    <a:lnTo>
                      <a:pt x="2138" y="763"/>
                    </a:lnTo>
                    <a:lnTo>
                      <a:pt x="2163" y="790"/>
                    </a:lnTo>
                    <a:lnTo>
                      <a:pt x="2188" y="810"/>
                    </a:lnTo>
                    <a:lnTo>
                      <a:pt x="2213" y="820"/>
                    </a:lnTo>
                    <a:lnTo>
                      <a:pt x="2232" y="822"/>
                    </a:lnTo>
                    <a:lnTo>
                      <a:pt x="2241" y="810"/>
                    </a:lnTo>
                    <a:lnTo>
                      <a:pt x="2248" y="775"/>
                    </a:lnTo>
                    <a:lnTo>
                      <a:pt x="2250" y="732"/>
                    </a:lnTo>
                    <a:lnTo>
                      <a:pt x="2264" y="685"/>
                    </a:lnTo>
                    <a:lnTo>
                      <a:pt x="2289" y="649"/>
                    </a:lnTo>
                    <a:lnTo>
                      <a:pt x="2334" y="620"/>
                    </a:lnTo>
                    <a:lnTo>
                      <a:pt x="2359" y="606"/>
                    </a:lnTo>
                    <a:lnTo>
                      <a:pt x="2380" y="599"/>
                    </a:lnTo>
                    <a:lnTo>
                      <a:pt x="2403" y="587"/>
                    </a:lnTo>
                    <a:lnTo>
                      <a:pt x="2425" y="579"/>
                    </a:lnTo>
                    <a:lnTo>
                      <a:pt x="2444" y="571"/>
                    </a:lnTo>
                    <a:lnTo>
                      <a:pt x="2462" y="567"/>
                    </a:lnTo>
                    <a:lnTo>
                      <a:pt x="2474" y="561"/>
                    </a:lnTo>
                    <a:lnTo>
                      <a:pt x="2489" y="557"/>
                    </a:lnTo>
                    <a:lnTo>
                      <a:pt x="2515" y="542"/>
                    </a:lnTo>
                    <a:lnTo>
                      <a:pt x="2547" y="522"/>
                    </a:lnTo>
                    <a:lnTo>
                      <a:pt x="2572" y="516"/>
                    </a:lnTo>
                    <a:lnTo>
                      <a:pt x="2583" y="540"/>
                    </a:lnTo>
                    <a:lnTo>
                      <a:pt x="2576" y="579"/>
                    </a:lnTo>
                    <a:lnTo>
                      <a:pt x="2576" y="608"/>
                    </a:lnTo>
                    <a:lnTo>
                      <a:pt x="2588" y="638"/>
                    </a:lnTo>
                    <a:lnTo>
                      <a:pt x="2617" y="665"/>
                    </a:lnTo>
                    <a:lnTo>
                      <a:pt x="2645" y="694"/>
                    </a:lnTo>
                    <a:lnTo>
                      <a:pt x="2669" y="724"/>
                    </a:lnTo>
                    <a:lnTo>
                      <a:pt x="2683" y="755"/>
                    </a:lnTo>
                    <a:lnTo>
                      <a:pt x="2694" y="777"/>
                    </a:lnTo>
                    <a:lnTo>
                      <a:pt x="2702" y="802"/>
                    </a:lnTo>
                    <a:lnTo>
                      <a:pt x="2706" y="831"/>
                    </a:lnTo>
                    <a:lnTo>
                      <a:pt x="2711" y="853"/>
                    </a:lnTo>
                    <a:lnTo>
                      <a:pt x="2711" y="863"/>
                    </a:lnTo>
                    <a:lnTo>
                      <a:pt x="2779" y="831"/>
                    </a:lnTo>
                    <a:lnTo>
                      <a:pt x="2784" y="839"/>
                    </a:lnTo>
                    <a:lnTo>
                      <a:pt x="2804" y="857"/>
                    </a:lnTo>
                    <a:lnTo>
                      <a:pt x="2825" y="874"/>
                    </a:lnTo>
                    <a:lnTo>
                      <a:pt x="2848" y="874"/>
                    </a:lnTo>
                    <a:lnTo>
                      <a:pt x="2850" y="857"/>
                    </a:lnTo>
                    <a:lnTo>
                      <a:pt x="2836" y="831"/>
                    </a:lnTo>
                    <a:lnTo>
                      <a:pt x="2816" y="802"/>
                    </a:lnTo>
                    <a:lnTo>
                      <a:pt x="2816" y="777"/>
                    </a:lnTo>
                    <a:lnTo>
                      <a:pt x="2832" y="763"/>
                    </a:lnTo>
                    <a:lnTo>
                      <a:pt x="2850" y="757"/>
                    </a:lnTo>
                    <a:lnTo>
                      <a:pt x="2873" y="757"/>
                    </a:lnTo>
                    <a:lnTo>
                      <a:pt x="2895" y="757"/>
                    </a:lnTo>
                    <a:lnTo>
                      <a:pt x="2920" y="753"/>
                    </a:lnTo>
                    <a:lnTo>
                      <a:pt x="2948" y="741"/>
                    </a:lnTo>
                    <a:lnTo>
                      <a:pt x="2975" y="726"/>
                    </a:lnTo>
                    <a:lnTo>
                      <a:pt x="3000" y="714"/>
                    </a:lnTo>
                    <a:lnTo>
                      <a:pt x="3005" y="698"/>
                    </a:lnTo>
                    <a:lnTo>
                      <a:pt x="2996" y="683"/>
                    </a:lnTo>
                    <a:lnTo>
                      <a:pt x="2977" y="667"/>
                    </a:lnTo>
                    <a:lnTo>
                      <a:pt x="2971" y="653"/>
                    </a:lnTo>
                    <a:lnTo>
                      <a:pt x="2959" y="638"/>
                    </a:lnTo>
                    <a:lnTo>
                      <a:pt x="2943" y="624"/>
                    </a:lnTo>
                    <a:lnTo>
                      <a:pt x="2923" y="616"/>
                    </a:lnTo>
                    <a:lnTo>
                      <a:pt x="2923" y="600"/>
                    </a:lnTo>
                    <a:lnTo>
                      <a:pt x="2934" y="591"/>
                    </a:lnTo>
                    <a:lnTo>
                      <a:pt x="2952" y="583"/>
                    </a:lnTo>
                    <a:lnTo>
                      <a:pt x="2977" y="575"/>
                    </a:lnTo>
                    <a:lnTo>
                      <a:pt x="3003" y="565"/>
                    </a:lnTo>
                    <a:lnTo>
                      <a:pt x="3037" y="556"/>
                    </a:lnTo>
                    <a:lnTo>
                      <a:pt x="3066" y="548"/>
                    </a:lnTo>
                    <a:lnTo>
                      <a:pt x="3091" y="540"/>
                    </a:lnTo>
                    <a:lnTo>
                      <a:pt x="3115" y="532"/>
                    </a:lnTo>
                    <a:lnTo>
                      <a:pt x="3135" y="526"/>
                    </a:lnTo>
                    <a:lnTo>
                      <a:pt x="3156" y="518"/>
                    </a:lnTo>
                    <a:lnTo>
                      <a:pt x="3172" y="509"/>
                    </a:lnTo>
                    <a:lnTo>
                      <a:pt x="3196" y="497"/>
                    </a:lnTo>
                    <a:lnTo>
                      <a:pt x="3213" y="487"/>
                    </a:lnTo>
                    <a:lnTo>
                      <a:pt x="3237" y="473"/>
                    </a:lnTo>
                    <a:lnTo>
                      <a:pt x="3254" y="466"/>
                    </a:lnTo>
                    <a:lnTo>
                      <a:pt x="3274" y="454"/>
                    </a:lnTo>
                    <a:lnTo>
                      <a:pt x="3302" y="428"/>
                    </a:lnTo>
                    <a:lnTo>
                      <a:pt x="3315" y="401"/>
                    </a:lnTo>
                    <a:lnTo>
                      <a:pt x="3311" y="370"/>
                    </a:lnTo>
                    <a:lnTo>
                      <a:pt x="3302" y="342"/>
                    </a:lnTo>
                    <a:lnTo>
                      <a:pt x="3290" y="319"/>
                    </a:lnTo>
                    <a:lnTo>
                      <a:pt x="3290" y="293"/>
                    </a:lnTo>
                    <a:lnTo>
                      <a:pt x="3302" y="272"/>
                    </a:lnTo>
                    <a:lnTo>
                      <a:pt x="3324" y="248"/>
                    </a:lnTo>
                    <a:lnTo>
                      <a:pt x="3338" y="237"/>
                    </a:lnTo>
                    <a:lnTo>
                      <a:pt x="3352" y="221"/>
                    </a:lnTo>
                    <a:lnTo>
                      <a:pt x="3372" y="209"/>
                    </a:lnTo>
                    <a:lnTo>
                      <a:pt x="3384" y="196"/>
                    </a:lnTo>
                    <a:lnTo>
                      <a:pt x="3404" y="190"/>
                    </a:lnTo>
                    <a:lnTo>
                      <a:pt x="3413" y="188"/>
                    </a:lnTo>
                    <a:lnTo>
                      <a:pt x="3429" y="192"/>
                    </a:lnTo>
                    <a:lnTo>
                      <a:pt x="3436" y="205"/>
                    </a:lnTo>
                    <a:lnTo>
                      <a:pt x="3448" y="241"/>
                    </a:lnTo>
                    <a:lnTo>
                      <a:pt x="3454" y="278"/>
                    </a:lnTo>
                    <a:lnTo>
                      <a:pt x="3457" y="309"/>
                    </a:lnTo>
                    <a:lnTo>
                      <a:pt x="3457" y="323"/>
                    </a:lnTo>
                    <a:lnTo>
                      <a:pt x="3498" y="295"/>
                    </a:lnTo>
                    <a:lnTo>
                      <a:pt x="3523" y="260"/>
                    </a:lnTo>
                    <a:lnTo>
                      <a:pt x="3539" y="227"/>
                    </a:lnTo>
                    <a:lnTo>
                      <a:pt x="3552" y="205"/>
                    </a:lnTo>
                    <a:lnTo>
                      <a:pt x="3575" y="180"/>
                    </a:lnTo>
                    <a:lnTo>
                      <a:pt x="3600" y="149"/>
                    </a:lnTo>
                    <a:lnTo>
                      <a:pt x="3634" y="115"/>
                    </a:lnTo>
                    <a:lnTo>
                      <a:pt x="3659" y="96"/>
                    </a:lnTo>
                    <a:lnTo>
                      <a:pt x="3682" y="80"/>
                    </a:lnTo>
                    <a:lnTo>
                      <a:pt x="3707" y="57"/>
                    </a:lnTo>
                    <a:lnTo>
                      <a:pt x="3732" y="31"/>
                    </a:lnTo>
                    <a:lnTo>
                      <a:pt x="3755" y="12"/>
                    </a:lnTo>
                    <a:lnTo>
                      <a:pt x="3756" y="8"/>
                    </a:lnTo>
                    <a:lnTo>
                      <a:pt x="3760" y="6"/>
                    </a:lnTo>
                    <a:lnTo>
                      <a:pt x="3760" y="4"/>
                    </a:lnTo>
                    <a:lnTo>
                      <a:pt x="3764" y="0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41"/>
              <p:cNvSpPr/>
              <p:nvPr/>
            </p:nvSpPr>
            <p:spPr bwMode="auto">
              <a:xfrm>
                <a:off x="2573" y="2496"/>
                <a:ext cx="842" cy="680"/>
              </a:xfrm>
              <a:custGeom>
                <a:avLst/>
                <a:gdLst>
                  <a:gd name="T0" fmla="*/ 1156 w 1685"/>
                  <a:gd name="T1" fmla="*/ 133 h 1359"/>
                  <a:gd name="T2" fmla="*/ 1077 w 1685"/>
                  <a:gd name="T3" fmla="*/ 111 h 1359"/>
                  <a:gd name="T4" fmla="*/ 1024 w 1685"/>
                  <a:gd name="T5" fmla="*/ 109 h 1359"/>
                  <a:gd name="T6" fmla="*/ 958 w 1685"/>
                  <a:gd name="T7" fmla="*/ 133 h 1359"/>
                  <a:gd name="T8" fmla="*/ 873 w 1685"/>
                  <a:gd name="T9" fmla="*/ 133 h 1359"/>
                  <a:gd name="T10" fmla="*/ 775 w 1685"/>
                  <a:gd name="T11" fmla="*/ 93 h 1359"/>
                  <a:gd name="T12" fmla="*/ 684 w 1685"/>
                  <a:gd name="T13" fmla="*/ 31 h 1359"/>
                  <a:gd name="T14" fmla="*/ 566 w 1685"/>
                  <a:gd name="T15" fmla="*/ 0 h 1359"/>
                  <a:gd name="T16" fmla="*/ 479 w 1685"/>
                  <a:gd name="T17" fmla="*/ 23 h 1359"/>
                  <a:gd name="T18" fmla="*/ 369 w 1685"/>
                  <a:gd name="T19" fmla="*/ 37 h 1359"/>
                  <a:gd name="T20" fmla="*/ 280 w 1685"/>
                  <a:gd name="T21" fmla="*/ 88 h 1359"/>
                  <a:gd name="T22" fmla="*/ 198 w 1685"/>
                  <a:gd name="T23" fmla="*/ 158 h 1359"/>
                  <a:gd name="T24" fmla="*/ 128 w 1685"/>
                  <a:gd name="T25" fmla="*/ 207 h 1359"/>
                  <a:gd name="T26" fmla="*/ 45 w 1685"/>
                  <a:gd name="T27" fmla="*/ 258 h 1359"/>
                  <a:gd name="T28" fmla="*/ 9 w 1685"/>
                  <a:gd name="T29" fmla="*/ 352 h 1359"/>
                  <a:gd name="T30" fmla="*/ 22 w 1685"/>
                  <a:gd name="T31" fmla="*/ 455 h 1359"/>
                  <a:gd name="T32" fmla="*/ 89 w 1685"/>
                  <a:gd name="T33" fmla="*/ 567 h 1359"/>
                  <a:gd name="T34" fmla="*/ 251 w 1685"/>
                  <a:gd name="T35" fmla="*/ 604 h 1359"/>
                  <a:gd name="T36" fmla="*/ 442 w 1685"/>
                  <a:gd name="T37" fmla="*/ 610 h 1359"/>
                  <a:gd name="T38" fmla="*/ 542 w 1685"/>
                  <a:gd name="T39" fmla="*/ 606 h 1359"/>
                  <a:gd name="T40" fmla="*/ 618 w 1685"/>
                  <a:gd name="T41" fmla="*/ 622 h 1359"/>
                  <a:gd name="T42" fmla="*/ 686 w 1685"/>
                  <a:gd name="T43" fmla="*/ 682 h 1359"/>
                  <a:gd name="T44" fmla="*/ 689 w 1685"/>
                  <a:gd name="T45" fmla="*/ 757 h 1359"/>
                  <a:gd name="T46" fmla="*/ 766 w 1685"/>
                  <a:gd name="T47" fmla="*/ 823 h 1359"/>
                  <a:gd name="T48" fmla="*/ 753 w 1685"/>
                  <a:gd name="T49" fmla="*/ 936 h 1359"/>
                  <a:gd name="T50" fmla="*/ 727 w 1685"/>
                  <a:gd name="T51" fmla="*/ 1021 h 1359"/>
                  <a:gd name="T52" fmla="*/ 778 w 1685"/>
                  <a:gd name="T53" fmla="*/ 1111 h 1359"/>
                  <a:gd name="T54" fmla="*/ 850 w 1685"/>
                  <a:gd name="T55" fmla="*/ 1204 h 1359"/>
                  <a:gd name="T56" fmla="*/ 910 w 1685"/>
                  <a:gd name="T57" fmla="*/ 1328 h 1359"/>
                  <a:gd name="T58" fmla="*/ 999 w 1685"/>
                  <a:gd name="T59" fmla="*/ 1359 h 1359"/>
                  <a:gd name="T60" fmla="*/ 1111 w 1685"/>
                  <a:gd name="T61" fmla="*/ 1341 h 1359"/>
                  <a:gd name="T62" fmla="*/ 1188 w 1685"/>
                  <a:gd name="T63" fmla="*/ 1289 h 1359"/>
                  <a:gd name="T64" fmla="*/ 1263 w 1685"/>
                  <a:gd name="T65" fmla="*/ 1246 h 1359"/>
                  <a:gd name="T66" fmla="*/ 1266 w 1685"/>
                  <a:gd name="T67" fmla="*/ 1169 h 1359"/>
                  <a:gd name="T68" fmla="*/ 1329 w 1685"/>
                  <a:gd name="T69" fmla="*/ 1146 h 1359"/>
                  <a:gd name="T70" fmla="*/ 1348 w 1685"/>
                  <a:gd name="T71" fmla="*/ 1093 h 1359"/>
                  <a:gd name="T72" fmla="*/ 1426 w 1685"/>
                  <a:gd name="T73" fmla="*/ 1026 h 1359"/>
                  <a:gd name="T74" fmla="*/ 1455 w 1685"/>
                  <a:gd name="T75" fmla="*/ 905 h 1359"/>
                  <a:gd name="T76" fmla="*/ 1405 w 1685"/>
                  <a:gd name="T77" fmla="*/ 827 h 1359"/>
                  <a:gd name="T78" fmla="*/ 1475 w 1685"/>
                  <a:gd name="T79" fmla="*/ 737 h 1359"/>
                  <a:gd name="T80" fmla="*/ 1578 w 1685"/>
                  <a:gd name="T81" fmla="*/ 627 h 1359"/>
                  <a:gd name="T82" fmla="*/ 1678 w 1685"/>
                  <a:gd name="T83" fmla="*/ 528 h 1359"/>
                  <a:gd name="T84" fmla="*/ 1615 w 1685"/>
                  <a:gd name="T85" fmla="*/ 524 h 1359"/>
                  <a:gd name="T86" fmla="*/ 1533 w 1685"/>
                  <a:gd name="T87" fmla="*/ 494 h 1359"/>
                  <a:gd name="T88" fmla="*/ 1434 w 1685"/>
                  <a:gd name="T89" fmla="*/ 434 h 1359"/>
                  <a:gd name="T90" fmla="*/ 1345 w 1685"/>
                  <a:gd name="T91" fmla="*/ 328 h 1359"/>
                  <a:gd name="T92" fmla="*/ 1323 w 1685"/>
                  <a:gd name="T93" fmla="*/ 191 h 1359"/>
                  <a:gd name="T94" fmla="*/ 1254 w 1685"/>
                  <a:gd name="T95" fmla="*/ 142 h 13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1685" h="1359">
                    <a:moveTo>
                      <a:pt x="1229" y="138"/>
                    </a:moveTo>
                    <a:lnTo>
                      <a:pt x="1206" y="138"/>
                    </a:lnTo>
                    <a:lnTo>
                      <a:pt x="1181" y="138"/>
                    </a:lnTo>
                    <a:lnTo>
                      <a:pt x="1156" y="133"/>
                    </a:lnTo>
                    <a:lnTo>
                      <a:pt x="1134" y="129"/>
                    </a:lnTo>
                    <a:lnTo>
                      <a:pt x="1111" y="125"/>
                    </a:lnTo>
                    <a:lnTo>
                      <a:pt x="1093" y="115"/>
                    </a:lnTo>
                    <a:lnTo>
                      <a:pt x="1077" y="111"/>
                    </a:lnTo>
                    <a:lnTo>
                      <a:pt x="1065" y="107"/>
                    </a:lnTo>
                    <a:lnTo>
                      <a:pt x="1053" y="101"/>
                    </a:lnTo>
                    <a:lnTo>
                      <a:pt x="1040" y="101"/>
                    </a:lnTo>
                    <a:lnTo>
                      <a:pt x="1024" y="109"/>
                    </a:lnTo>
                    <a:lnTo>
                      <a:pt x="1012" y="113"/>
                    </a:lnTo>
                    <a:lnTo>
                      <a:pt x="992" y="119"/>
                    </a:lnTo>
                    <a:lnTo>
                      <a:pt x="976" y="129"/>
                    </a:lnTo>
                    <a:lnTo>
                      <a:pt x="958" y="133"/>
                    </a:lnTo>
                    <a:lnTo>
                      <a:pt x="942" y="138"/>
                    </a:lnTo>
                    <a:lnTo>
                      <a:pt x="923" y="138"/>
                    </a:lnTo>
                    <a:lnTo>
                      <a:pt x="898" y="135"/>
                    </a:lnTo>
                    <a:lnTo>
                      <a:pt x="873" y="133"/>
                    </a:lnTo>
                    <a:lnTo>
                      <a:pt x="848" y="127"/>
                    </a:lnTo>
                    <a:lnTo>
                      <a:pt x="823" y="115"/>
                    </a:lnTo>
                    <a:lnTo>
                      <a:pt x="796" y="107"/>
                    </a:lnTo>
                    <a:lnTo>
                      <a:pt x="775" y="93"/>
                    </a:lnTo>
                    <a:lnTo>
                      <a:pt x="759" y="78"/>
                    </a:lnTo>
                    <a:lnTo>
                      <a:pt x="741" y="62"/>
                    </a:lnTo>
                    <a:lnTo>
                      <a:pt x="714" y="45"/>
                    </a:lnTo>
                    <a:lnTo>
                      <a:pt x="684" y="31"/>
                    </a:lnTo>
                    <a:lnTo>
                      <a:pt x="655" y="17"/>
                    </a:lnTo>
                    <a:lnTo>
                      <a:pt x="620" y="7"/>
                    </a:lnTo>
                    <a:lnTo>
                      <a:pt x="591" y="0"/>
                    </a:lnTo>
                    <a:lnTo>
                      <a:pt x="566" y="0"/>
                    </a:lnTo>
                    <a:lnTo>
                      <a:pt x="549" y="3"/>
                    </a:lnTo>
                    <a:lnTo>
                      <a:pt x="533" y="13"/>
                    </a:lnTo>
                    <a:lnTo>
                      <a:pt x="509" y="19"/>
                    </a:lnTo>
                    <a:lnTo>
                      <a:pt x="479" y="23"/>
                    </a:lnTo>
                    <a:lnTo>
                      <a:pt x="451" y="25"/>
                    </a:lnTo>
                    <a:lnTo>
                      <a:pt x="422" y="29"/>
                    </a:lnTo>
                    <a:lnTo>
                      <a:pt x="394" y="31"/>
                    </a:lnTo>
                    <a:lnTo>
                      <a:pt x="369" y="37"/>
                    </a:lnTo>
                    <a:lnTo>
                      <a:pt x="347" y="45"/>
                    </a:lnTo>
                    <a:lnTo>
                      <a:pt x="328" y="56"/>
                    </a:lnTo>
                    <a:lnTo>
                      <a:pt x="306" y="70"/>
                    </a:lnTo>
                    <a:lnTo>
                      <a:pt x="280" y="88"/>
                    </a:lnTo>
                    <a:lnTo>
                      <a:pt x="258" y="107"/>
                    </a:lnTo>
                    <a:lnTo>
                      <a:pt x="237" y="125"/>
                    </a:lnTo>
                    <a:lnTo>
                      <a:pt x="214" y="142"/>
                    </a:lnTo>
                    <a:lnTo>
                      <a:pt x="198" y="158"/>
                    </a:lnTo>
                    <a:lnTo>
                      <a:pt x="185" y="170"/>
                    </a:lnTo>
                    <a:lnTo>
                      <a:pt x="169" y="183"/>
                    </a:lnTo>
                    <a:lnTo>
                      <a:pt x="152" y="193"/>
                    </a:lnTo>
                    <a:lnTo>
                      <a:pt x="128" y="207"/>
                    </a:lnTo>
                    <a:lnTo>
                      <a:pt x="103" y="219"/>
                    </a:lnTo>
                    <a:lnTo>
                      <a:pt x="82" y="230"/>
                    </a:lnTo>
                    <a:lnTo>
                      <a:pt x="61" y="244"/>
                    </a:lnTo>
                    <a:lnTo>
                      <a:pt x="45" y="258"/>
                    </a:lnTo>
                    <a:lnTo>
                      <a:pt x="41" y="271"/>
                    </a:lnTo>
                    <a:lnTo>
                      <a:pt x="34" y="301"/>
                    </a:lnTo>
                    <a:lnTo>
                      <a:pt x="22" y="332"/>
                    </a:lnTo>
                    <a:lnTo>
                      <a:pt x="9" y="352"/>
                    </a:lnTo>
                    <a:lnTo>
                      <a:pt x="0" y="361"/>
                    </a:lnTo>
                    <a:lnTo>
                      <a:pt x="4" y="377"/>
                    </a:lnTo>
                    <a:lnTo>
                      <a:pt x="13" y="414"/>
                    </a:lnTo>
                    <a:lnTo>
                      <a:pt x="22" y="455"/>
                    </a:lnTo>
                    <a:lnTo>
                      <a:pt x="41" y="483"/>
                    </a:lnTo>
                    <a:lnTo>
                      <a:pt x="57" y="506"/>
                    </a:lnTo>
                    <a:lnTo>
                      <a:pt x="66" y="539"/>
                    </a:lnTo>
                    <a:lnTo>
                      <a:pt x="89" y="567"/>
                    </a:lnTo>
                    <a:lnTo>
                      <a:pt x="128" y="588"/>
                    </a:lnTo>
                    <a:lnTo>
                      <a:pt x="160" y="592"/>
                    </a:lnTo>
                    <a:lnTo>
                      <a:pt x="205" y="598"/>
                    </a:lnTo>
                    <a:lnTo>
                      <a:pt x="251" y="604"/>
                    </a:lnTo>
                    <a:lnTo>
                      <a:pt x="303" y="606"/>
                    </a:lnTo>
                    <a:lnTo>
                      <a:pt x="353" y="608"/>
                    </a:lnTo>
                    <a:lnTo>
                      <a:pt x="401" y="610"/>
                    </a:lnTo>
                    <a:lnTo>
                      <a:pt x="442" y="610"/>
                    </a:lnTo>
                    <a:lnTo>
                      <a:pt x="472" y="608"/>
                    </a:lnTo>
                    <a:lnTo>
                      <a:pt x="497" y="606"/>
                    </a:lnTo>
                    <a:lnTo>
                      <a:pt x="520" y="606"/>
                    </a:lnTo>
                    <a:lnTo>
                      <a:pt x="542" y="606"/>
                    </a:lnTo>
                    <a:lnTo>
                      <a:pt x="565" y="608"/>
                    </a:lnTo>
                    <a:lnTo>
                      <a:pt x="582" y="610"/>
                    </a:lnTo>
                    <a:lnTo>
                      <a:pt x="598" y="616"/>
                    </a:lnTo>
                    <a:lnTo>
                      <a:pt x="618" y="622"/>
                    </a:lnTo>
                    <a:lnTo>
                      <a:pt x="632" y="627"/>
                    </a:lnTo>
                    <a:lnTo>
                      <a:pt x="661" y="643"/>
                    </a:lnTo>
                    <a:lnTo>
                      <a:pt x="680" y="663"/>
                    </a:lnTo>
                    <a:lnTo>
                      <a:pt x="686" y="682"/>
                    </a:lnTo>
                    <a:lnTo>
                      <a:pt x="684" y="706"/>
                    </a:lnTo>
                    <a:lnTo>
                      <a:pt x="671" y="729"/>
                    </a:lnTo>
                    <a:lnTo>
                      <a:pt x="671" y="743"/>
                    </a:lnTo>
                    <a:lnTo>
                      <a:pt x="689" y="757"/>
                    </a:lnTo>
                    <a:lnTo>
                      <a:pt x="730" y="766"/>
                    </a:lnTo>
                    <a:lnTo>
                      <a:pt x="762" y="778"/>
                    </a:lnTo>
                    <a:lnTo>
                      <a:pt x="771" y="798"/>
                    </a:lnTo>
                    <a:lnTo>
                      <a:pt x="766" y="823"/>
                    </a:lnTo>
                    <a:lnTo>
                      <a:pt x="762" y="847"/>
                    </a:lnTo>
                    <a:lnTo>
                      <a:pt x="762" y="874"/>
                    </a:lnTo>
                    <a:lnTo>
                      <a:pt x="759" y="903"/>
                    </a:lnTo>
                    <a:lnTo>
                      <a:pt x="753" y="936"/>
                    </a:lnTo>
                    <a:lnTo>
                      <a:pt x="750" y="974"/>
                    </a:lnTo>
                    <a:lnTo>
                      <a:pt x="741" y="989"/>
                    </a:lnTo>
                    <a:lnTo>
                      <a:pt x="730" y="1005"/>
                    </a:lnTo>
                    <a:lnTo>
                      <a:pt x="727" y="1021"/>
                    </a:lnTo>
                    <a:lnTo>
                      <a:pt x="737" y="1044"/>
                    </a:lnTo>
                    <a:lnTo>
                      <a:pt x="750" y="1060"/>
                    </a:lnTo>
                    <a:lnTo>
                      <a:pt x="762" y="1087"/>
                    </a:lnTo>
                    <a:lnTo>
                      <a:pt x="778" y="1111"/>
                    </a:lnTo>
                    <a:lnTo>
                      <a:pt x="791" y="1128"/>
                    </a:lnTo>
                    <a:lnTo>
                      <a:pt x="807" y="1146"/>
                    </a:lnTo>
                    <a:lnTo>
                      <a:pt x="828" y="1173"/>
                    </a:lnTo>
                    <a:lnTo>
                      <a:pt x="850" y="1204"/>
                    </a:lnTo>
                    <a:lnTo>
                      <a:pt x="866" y="1226"/>
                    </a:lnTo>
                    <a:lnTo>
                      <a:pt x="876" y="1253"/>
                    </a:lnTo>
                    <a:lnTo>
                      <a:pt x="891" y="1294"/>
                    </a:lnTo>
                    <a:lnTo>
                      <a:pt x="910" y="1328"/>
                    </a:lnTo>
                    <a:lnTo>
                      <a:pt x="931" y="1351"/>
                    </a:lnTo>
                    <a:lnTo>
                      <a:pt x="947" y="1355"/>
                    </a:lnTo>
                    <a:lnTo>
                      <a:pt x="972" y="1357"/>
                    </a:lnTo>
                    <a:lnTo>
                      <a:pt x="999" y="1359"/>
                    </a:lnTo>
                    <a:lnTo>
                      <a:pt x="1033" y="1359"/>
                    </a:lnTo>
                    <a:lnTo>
                      <a:pt x="1061" y="1357"/>
                    </a:lnTo>
                    <a:lnTo>
                      <a:pt x="1090" y="1353"/>
                    </a:lnTo>
                    <a:lnTo>
                      <a:pt x="1111" y="1341"/>
                    </a:lnTo>
                    <a:lnTo>
                      <a:pt x="1131" y="1328"/>
                    </a:lnTo>
                    <a:lnTo>
                      <a:pt x="1143" y="1314"/>
                    </a:lnTo>
                    <a:lnTo>
                      <a:pt x="1165" y="1302"/>
                    </a:lnTo>
                    <a:lnTo>
                      <a:pt x="1188" y="1289"/>
                    </a:lnTo>
                    <a:lnTo>
                      <a:pt x="1209" y="1277"/>
                    </a:lnTo>
                    <a:lnTo>
                      <a:pt x="1231" y="1267"/>
                    </a:lnTo>
                    <a:lnTo>
                      <a:pt x="1250" y="1257"/>
                    </a:lnTo>
                    <a:lnTo>
                      <a:pt x="1263" y="1246"/>
                    </a:lnTo>
                    <a:lnTo>
                      <a:pt x="1275" y="1238"/>
                    </a:lnTo>
                    <a:lnTo>
                      <a:pt x="1282" y="1216"/>
                    </a:lnTo>
                    <a:lnTo>
                      <a:pt x="1275" y="1191"/>
                    </a:lnTo>
                    <a:lnTo>
                      <a:pt x="1266" y="1169"/>
                    </a:lnTo>
                    <a:lnTo>
                      <a:pt x="1263" y="1152"/>
                    </a:lnTo>
                    <a:lnTo>
                      <a:pt x="1275" y="1144"/>
                    </a:lnTo>
                    <a:lnTo>
                      <a:pt x="1300" y="1144"/>
                    </a:lnTo>
                    <a:lnTo>
                      <a:pt x="1329" y="1146"/>
                    </a:lnTo>
                    <a:lnTo>
                      <a:pt x="1352" y="1144"/>
                    </a:lnTo>
                    <a:lnTo>
                      <a:pt x="1353" y="1134"/>
                    </a:lnTo>
                    <a:lnTo>
                      <a:pt x="1352" y="1114"/>
                    </a:lnTo>
                    <a:lnTo>
                      <a:pt x="1348" y="1093"/>
                    </a:lnTo>
                    <a:lnTo>
                      <a:pt x="1352" y="1071"/>
                    </a:lnTo>
                    <a:lnTo>
                      <a:pt x="1369" y="1056"/>
                    </a:lnTo>
                    <a:lnTo>
                      <a:pt x="1398" y="1040"/>
                    </a:lnTo>
                    <a:lnTo>
                      <a:pt x="1426" y="1026"/>
                    </a:lnTo>
                    <a:lnTo>
                      <a:pt x="1446" y="1013"/>
                    </a:lnTo>
                    <a:lnTo>
                      <a:pt x="1455" y="981"/>
                    </a:lnTo>
                    <a:lnTo>
                      <a:pt x="1458" y="944"/>
                    </a:lnTo>
                    <a:lnTo>
                      <a:pt x="1455" y="905"/>
                    </a:lnTo>
                    <a:lnTo>
                      <a:pt x="1455" y="872"/>
                    </a:lnTo>
                    <a:lnTo>
                      <a:pt x="1446" y="852"/>
                    </a:lnTo>
                    <a:lnTo>
                      <a:pt x="1423" y="839"/>
                    </a:lnTo>
                    <a:lnTo>
                      <a:pt x="1405" y="827"/>
                    </a:lnTo>
                    <a:lnTo>
                      <a:pt x="1398" y="807"/>
                    </a:lnTo>
                    <a:lnTo>
                      <a:pt x="1410" y="782"/>
                    </a:lnTo>
                    <a:lnTo>
                      <a:pt x="1442" y="760"/>
                    </a:lnTo>
                    <a:lnTo>
                      <a:pt x="1475" y="737"/>
                    </a:lnTo>
                    <a:lnTo>
                      <a:pt x="1501" y="706"/>
                    </a:lnTo>
                    <a:lnTo>
                      <a:pt x="1521" y="686"/>
                    </a:lnTo>
                    <a:lnTo>
                      <a:pt x="1546" y="659"/>
                    </a:lnTo>
                    <a:lnTo>
                      <a:pt x="1578" y="627"/>
                    </a:lnTo>
                    <a:lnTo>
                      <a:pt x="1610" y="598"/>
                    </a:lnTo>
                    <a:lnTo>
                      <a:pt x="1637" y="567"/>
                    </a:lnTo>
                    <a:lnTo>
                      <a:pt x="1663" y="545"/>
                    </a:lnTo>
                    <a:lnTo>
                      <a:pt x="1678" y="528"/>
                    </a:lnTo>
                    <a:lnTo>
                      <a:pt x="1685" y="524"/>
                    </a:lnTo>
                    <a:lnTo>
                      <a:pt x="1665" y="516"/>
                    </a:lnTo>
                    <a:lnTo>
                      <a:pt x="1640" y="516"/>
                    </a:lnTo>
                    <a:lnTo>
                      <a:pt x="1615" y="524"/>
                    </a:lnTo>
                    <a:lnTo>
                      <a:pt x="1590" y="524"/>
                    </a:lnTo>
                    <a:lnTo>
                      <a:pt x="1574" y="516"/>
                    </a:lnTo>
                    <a:lnTo>
                      <a:pt x="1558" y="508"/>
                    </a:lnTo>
                    <a:lnTo>
                      <a:pt x="1533" y="494"/>
                    </a:lnTo>
                    <a:lnTo>
                      <a:pt x="1505" y="483"/>
                    </a:lnTo>
                    <a:lnTo>
                      <a:pt x="1480" y="467"/>
                    </a:lnTo>
                    <a:lnTo>
                      <a:pt x="1455" y="449"/>
                    </a:lnTo>
                    <a:lnTo>
                      <a:pt x="1434" y="434"/>
                    </a:lnTo>
                    <a:lnTo>
                      <a:pt x="1418" y="422"/>
                    </a:lnTo>
                    <a:lnTo>
                      <a:pt x="1385" y="395"/>
                    </a:lnTo>
                    <a:lnTo>
                      <a:pt x="1366" y="361"/>
                    </a:lnTo>
                    <a:lnTo>
                      <a:pt x="1345" y="328"/>
                    </a:lnTo>
                    <a:lnTo>
                      <a:pt x="1332" y="297"/>
                    </a:lnTo>
                    <a:lnTo>
                      <a:pt x="1325" y="262"/>
                    </a:lnTo>
                    <a:lnTo>
                      <a:pt x="1323" y="223"/>
                    </a:lnTo>
                    <a:lnTo>
                      <a:pt x="1323" y="191"/>
                    </a:lnTo>
                    <a:lnTo>
                      <a:pt x="1323" y="178"/>
                    </a:lnTo>
                    <a:lnTo>
                      <a:pt x="1307" y="164"/>
                    </a:lnTo>
                    <a:lnTo>
                      <a:pt x="1282" y="150"/>
                    </a:lnTo>
                    <a:lnTo>
                      <a:pt x="1254" y="142"/>
                    </a:lnTo>
                    <a:lnTo>
                      <a:pt x="1229" y="138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42"/>
              <p:cNvSpPr/>
              <p:nvPr/>
            </p:nvSpPr>
            <p:spPr bwMode="auto">
              <a:xfrm>
                <a:off x="3588" y="1954"/>
                <a:ext cx="171" cy="75"/>
              </a:xfrm>
              <a:custGeom>
                <a:avLst/>
                <a:gdLst>
                  <a:gd name="T0" fmla="*/ 59 w 342"/>
                  <a:gd name="T1" fmla="*/ 76 h 149"/>
                  <a:gd name="T2" fmla="*/ 86 w 342"/>
                  <a:gd name="T3" fmla="*/ 72 h 149"/>
                  <a:gd name="T4" fmla="*/ 107 w 342"/>
                  <a:gd name="T5" fmla="*/ 66 h 149"/>
                  <a:gd name="T6" fmla="*/ 128 w 342"/>
                  <a:gd name="T7" fmla="*/ 55 h 149"/>
                  <a:gd name="T8" fmla="*/ 144 w 342"/>
                  <a:gd name="T9" fmla="*/ 43 h 149"/>
                  <a:gd name="T10" fmla="*/ 160 w 342"/>
                  <a:gd name="T11" fmla="*/ 35 h 149"/>
                  <a:gd name="T12" fmla="*/ 178 w 342"/>
                  <a:gd name="T13" fmla="*/ 23 h 149"/>
                  <a:gd name="T14" fmla="*/ 191 w 342"/>
                  <a:gd name="T15" fmla="*/ 19 h 149"/>
                  <a:gd name="T16" fmla="*/ 210 w 342"/>
                  <a:gd name="T17" fmla="*/ 17 h 149"/>
                  <a:gd name="T18" fmla="*/ 230 w 342"/>
                  <a:gd name="T19" fmla="*/ 16 h 149"/>
                  <a:gd name="T20" fmla="*/ 248 w 342"/>
                  <a:gd name="T21" fmla="*/ 12 h 149"/>
                  <a:gd name="T22" fmla="*/ 264 w 342"/>
                  <a:gd name="T23" fmla="*/ 6 h 149"/>
                  <a:gd name="T24" fmla="*/ 283 w 342"/>
                  <a:gd name="T25" fmla="*/ 2 h 149"/>
                  <a:gd name="T26" fmla="*/ 297 w 342"/>
                  <a:gd name="T27" fmla="*/ 0 h 149"/>
                  <a:gd name="T28" fmla="*/ 310 w 342"/>
                  <a:gd name="T29" fmla="*/ 0 h 149"/>
                  <a:gd name="T30" fmla="*/ 326 w 342"/>
                  <a:gd name="T31" fmla="*/ 4 h 149"/>
                  <a:gd name="T32" fmla="*/ 333 w 342"/>
                  <a:gd name="T33" fmla="*/ 17 h 149"/>
                  <a:gd name="T34" fmla="*/ 342 w 342"/>
                  <a:gd name="T35" fmla="*/ 43 h 149"/>
                  <a:gd name="T36" fmla="*/ 329 w 342"/>
                  <a:gd name="T37" fmla="*/ 66 h 149"/>
                  <a:gd name="T38" fmla="*/ 297 w 342"/>
                  <a:gd name="T39" fmla="*/ 80 h 149"/>
                  <a:gd name="T40" fmla="*/ 251 w 342"/>
                  <a:gd name="T41" fmla="*/ 86 h 149"/>
                  <a:gd name="T42" fmla="*/ 226 w 342"/>
                  <a:gd name="T43" fmla="*/ 86 h 149"/>
                  <a:gd name="T44" fmla="*/ 201 w 342"/>
                  <a:gd name="T45" fmla="*/ 86 h 149"/>
                  <a:gd name="T46" fmla="*/ 178 w 342"/>
                  <a:gd name="T47" fmla="*/ 88 h 149"/>
                  <a:gd name="T48" fmla="*/ 164 w 342"/>
                  <a:gd name="T49" fmla="*/ 90 h 149"/>
                  <a:gd name="T50" fmla="*/ 151 w 342"/>
                  <a:gd name="T51" fmla="*/ 92 h 149"/>
                  <a:gd name="T52" fmla="*/ 139 w 342"/>
                  <a:gd name="T53" fmla="*/ 98 h 149"/>
                  <a:gd name="T54" fmla="*/ 132 w 342"/>
                  <a:gd name="T55" fmla="*/ 104 h 149"/>
                  <a:gd name="T56" fmla="*/ 125 w 342"/>
                  <a:gd name="T57" fmla="*/ 109 h 149"/>
                  <a:gd name="T58" fmla="*/ 110 w 342"/>
                  <a:gd name="T59" fmla="*/ 127 h 149"/>
                  <a:gd name="T60" fmla="*/ 86 w 342"/>
                  <a:gd name="T61" fmla="*/ 141 h 149"/>
                  <a:gd name="T62" fmla="*/ 50 w 342"/>
                  <a:gd name="T63" fmla="*/ 149 h 149"/>
                  <a:gd name="T64" fmla="*/ 20 w 342"/>
                  <a:gd name="T65" fmla="*/ 143 h 149"/>
                  <a:gd name="T66" fmla="*/ 0 w 342"/>
                  <a:gd name="T67" fmla="*/ 125 h 149"/>
                  <a:gd name="T68" fmla="*/ 0 w 342"/>
                  <a:gd name="T69" fmla="*/ 106 h 149"/>
                  <a:gd name="T70" fmla="*/ 20 w 342"/>
                  <a:gd name="T71" fmla="*/ 88 h 149"/>
                  <a:gd name="T72" fmla="*/ 59 w 342"/>
                  <a:gd name="T73" fmla="*/ 76 h 1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42" h="149">
                    <a:moveTo>
                      <a:pt x="59" y="76"/>
                    </a:moveTo>
                    <a:lnTo>
                      <a:pt x="86" y="72"/>
                    </a:lnTo>
                    <a:lnTo>
                      <a:pt x="107" y="66"/>
                    </a:lnTo>
                    <a:lnTo>
                      <a:pt x="128" y="55"/>
                    </a:lnTo>
                    <a:lnTo>
                      <a:pt x="144" y="43"/>
                    </a:lnTo>
                    <a:lnTo>
                      <a:pt x="160" y="35"/>
                    </a:lnTo>
                    <a:lnTo>
                      <a:pt x="178" y="23"/>
                    </a:lnTo>
                    <a:lnTo>
                      <a:pt x="191" y="19"/>
                    </a:lnTo>
                    <a:lnTo>
                      <a:pt x="210" y="17"/>
                    </a:lnTo>
                    <a:lnTo>
                      <a:pt x="230" y="16"/>
                    </a:lnTo>
                    <a:lnTo>
                      <a:pt x="248" y="12"/>
                    </a:lnTo>
                    <a:lnTo>
                      <a:pt x="264" y="6"/>
                    </a:lnTo>
                    <a:lnTo>
                      <a:pt x="283" y="2"/>
                    </a:lnTo>
                    <a:lnTo>
                      <a:pt x="297" y="0"/>
                    </a:lnTo>
                    <a:lnTo>
                      <a:pt x="310" y="0"/>
                    </a:lnTo>
                    <a:lnTo>
                      <a:pt x="326" y="4"/>
                    </a:lnTo>
                    <a:lnTo>
                      <a:pt x="333" y="17"/>
                    </a:lnTo>
                    <a:lnTo>
                      <a:pt x="342" y="43"/>
                    </a:lnTo>
                    <a:lnTo>
                      <a:pt x="329" y="66"/>
                    </a:lnTo>
                    <a:lnTo>
                      <a:pt x="297" y="80"/>
                    </a:lnTo>
                    <a:lnTo>
                      <a:pt x="251" y="86"/>
                    </a:lnTo>
                    <a:lnTo>
                      <a:pt x="226" y="86"/>
                    </a:lnTo>
                    <a:lnTo>
                      <a:pt x="201" y="86"/>
                    </a:lnTo>
                    <a:lnTo>
                      <a:pt x="178" y="88"/>
                    </a:lnTo>
                    <a:lnTo>
                      <a:pt x="164" y="90"/>
                    </a:lnTo>
                    <a:lnTo>
                      <a:pt x="151" y="92"/>
                    </a:lnTo>
                    <a:lnTo>
                      <a:pt x="139" y="98"/>
                    </a:lnTo>
                    <a:lnTo>
                      <a:pt x="132" y="104"/>
                    </a:lnTo>
                    <a:lnTo>
                      <a:pt x="125" y="109"/>
                    </a:lnTo>
                    <a:lnTo>
                      <a:pt x="110" y="127"/>
                    </a:lnTo>
                    <a:lnTo>
                      <a:pt x="86" y="141"/>
                    </a:lnTo>
                    <a:lnTo>
                      <a:pt x="50" y="149"/>
                    </a:lnTo>
                    <a:lnTo>
                      <a:pt x="20" y="143"/>
                    </a:lnTo>
                    <a:lnTo>
                      <a:pt x="0" y="125"/>
                    </a:lnTo>
                    <a:lnTo>
                      <a:pt x="0" y="106"/>
                    </a:lnTo>
                    <a:lnTo>
                      <a:pt x="20" y="88"/>
                    </a:lnTo>
                    <a:lnTo>
                      <a:pt x="59" y="76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43"/>
              <p:cNvSpPr/>
              <p:nvPr/>
            </p:nvSpPr>
            <p:spPr bwMode="auto">
              <a:xfrm>
                <a:off x="3510" y="2041"/>
                <a:ext cx="53" cy="46"/>
              </a:xfrm>
              <a:custGeom>
                <a:avLst/>
                <a:gdLst>
                  <a:gd name="T0" fmla="*/ 91 w 107"/>
                  <a:gd name="T1" fmla="*/ 0 h 92"/>
                  <a:gd name="T2" fmla="*/ 86 w 107"/>
                  <a:gd name="T3" fmla="*/ 2 h 92"/>
                  <a:gd name="T4" fmla="*/ 73 w 107"/>
                  <a:gd name="T5" fmla="*/ 4 h 92"/>
                  <a:gd name="T6" fmla="*/ 54 w 107"/>
                  <a:gd name="T7" fmla="*/ 10 h 92"/>
                  <a:gd name="T8" fmla="*/ 34 w 107"/>
                  <a:gd name="T9" fmla="*/ 18 h 92"/>
                  <a:gd name="T10" fmla="*/ 20 w 107"/>
                  <a:gd name="T11" fmla="*/ 25 h 92"/>
                  <a:gd name="T12" fmla="*/ 4 w 107"/>
                  <a:gd name="T13" fmla="*/ 31 h 92"/>
                  <a:gd name="T14" fmla="*/ 0 w 107"/>
                  <a:gd name="T15" fmla="*/ 37 h 92"/>
                  <a:gd name="T16" fmla="*/ 4 w 107"/>
                  <a:gd name="T17" fmla="*/ 43 h 92"/>
                  <a:gd name="T18" fmla="*/ 32 w 107"/>
                  <a:gd name="T19" fmla="*/ 61 h 92"/>
                  <a:gd name="T20" fmla="*/ 70 w 107"/>
                  <a:gd name="T21" fmla="*/ 80 h 92"/>
                  <a:gd name="T22" fmla="*/ 98 w 107"/>
                  <a:gd name="T23" fmla="*/ 92 h 92"/>
                  <a:gd name="T24" fmla="*/ 107 w 107"/>
                  <a:gd name="T25" fmla="*/ 82 h 92"/>
                  <a:gd name="T26" fmla="*/ 104 w 107"/>
                  <a:gd name="T27" fmla="*/ 57 h 92"/>
                  <a:gd name="T28" fmla="*/ 100 w 107"/>
                  <a:gd name="T29" fmla="*/ 29 h 92"/>
                  <a:gd name="T30" fmla="*/ 95 w 107"/>
                  <a:gd name="T31" fmla="*/ 6 h 92"/>
                  <a:gd name="T32" fmla="*/ 91 w 107"/>
                  <a:gd name="T33" fmla="*/ 0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7" h="92">
                    <a:moveTo>
                      <a:pt x="91" y="0"/>
                    </a:moveTo>
                    <a:lnTo>
                      <a:pt x="86" y="2"/>
                    </a:lnTo>
                    <a:lnTo>
                      <a:pt x="73" y="4"/>
                    </a:lnTo>
                    <a:lnTo>
                      <a:pt x="54" y="10"/>
                    </a:lnTo>
                    <a:lnTo>
                      <a:pt x="34" y="18"/>
                    </a:lnTo>
                    <a:lnTo>
                      <a:pt x="20" y="25"/>
                    </a:lnTo>
                    <a:lnTo>
                      <a:pt x="4" y="31"/>
                    </a:lnTo>
                    <a:lnTo>
                      <a:pt x="0" y="37"/>
                    </a:lnTo>
                    <a:lnTo>
                      <a:pt x="4" y="43"/>
                    </a:lnTo>
                    <a:lnTo>
                      <a:pt x="32" y="61"/>
                    </a:lnTo>
                    <a:lnTo>
                      <a:pt x="70" y="80"/>
                    </a:lnTo>
                    <a:lnTo>
                      <a:pt x="98" y="92"/>
                    </a:lnTo>
                    <a:lnTo>
                      <a:pt x="107" y="82"/>
                    </a:lnTo>
                    <a:lnTo>
                      <a:pt x="104" y="57"/>
                    </a:lnTo>
                    <a:lnTo>
                      <a:pt x="100" y="29"/>
                    </a:lnTo>
                    <a:lnTo>
                      <a:pt x="95" y="6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Freeform 44"/>
              <p:cNvSpPr/>
              <p:nvPr/>
            </p:nvSpPr>
            <p:spPr bwMode="auto">
              <a:xfrm>
                <a:off x="2686" y="2224"/>
                <a:ext cx="149" cy="123"/>
              </a:xfrm>
              <a:custGeom>
                <a:avLst/>
                <a:gdLst>
                  <a:gd name="T0" fmla="*/ 4 w 298"/>
                  <a:gd name="T1" fmla="*/ 127 h 244"/>
                  <a:gd name="T2" fmla="*/ 0 w 298"/>
                  <a:gd name="T3" fmla="*/ 115 h 244"/>
                  <a:gd name="T4" fmla="*/ 7 w 298"/>
                  <a:gd name="T5" fmla="*/ 105 h 244"/>
                  <a:gd name="T6" fmla="*/ 16 w 298"/>
                  <a:gd name="T7" fmla="*/ 100 h 244"/>
                  <a:gd name="T8" fmla="*/ 29 w 298"/>
                  <a:gd name="T9" fmla="*/ 96 h 244"/>
                  <a:gd name="T10" fmla="*/ 48 w 298"/>
                  <a:gd name="T11" fmla="*/ 90 h 244"/>
                  <a:gd name="T12" fmla="*/ 66 w 298"/>
                  <a:gd name="T13" fmla="*/ 82 h 244"/>
                  <a:gd name="T14" fmla="*/ 82 w 298"/>
                  <a:gd name="T15" fmla="*/ 76 h 244"/>
                  <a:gd name="T16" fmla="*/ 98 w 298"/>
                  <a:gd name="T17" fmla="*/ 62 h 244"/>
                  <a:gd name="T18" fmla="*/ 114 w 298"/>
                  <a:gd name="T19" fmla="*/ 47 h 244"/>
                  <a:gd name="T20" fmla="*/ 127 w 298"/>
                  <a:gd name="T21" fmla="*/ 33 h 244"/>
                  <a:gd name="T22" fmla="*/ 143 w 298"/>
                  <a:gd name="T23" fmla="*/ 19 h 244"/>
                  <a:gd name="T24" fmla="*/ 162 w 298"/>
                  <a:gd name="T25" fmla="*/ 11 h 244"/>
                  <a:gd name="T26" fmla="*/ 177 w 298"/>
                  <a:gd name="T27" fmla="*/ 2 h 244"/>
                  <a:gd name="T28" fmla="*/ 196 w 298"/>
                  <a:gd name="T29" fmla="*/ 0 h 244"/>
                  <a:gd name="T30" fmla="*/ 219 w 298"/>
                  <a:gd name="T31" fmla="*/ 2 h 244"/>
                  <a:gd name="T32" fmla="*/ 244 w 298"/>
                  <a:gd name="T33" fmla="*/ 11 h 244"/>
                  <a:gd name="T34" fmla="*/ 276 w 298"/>
                  <a:gd name="T35" fmla="*/ 35 h 244"/>
                  <a:gd name="T36" fmla="*/ 291 w 298"/>
                  <a:gd name="T37" fmla="*/ 60 h 244"/>
                  <a:gd name="T38" fmla="*/ 291 w 298"/>
                  <a:gd name="T39" fmla="*/ 86 h 244"/>
                  <a:gd name="T40" fmla="*/ 294 w 298"/>
                  <a:gd name="T41" fmla="*/ 115 h 244"/>
                  <a:gd name="T42" fmla="*/ 298 w 298"/>
                  <a:gd name="T43" fmla="*/ 135 h 244"/>
                  <a:gd name="T44" fmla="*/ 291 w 298"/>
                  <a:gd name="T45" fmla="*/ 156 h 244"/>
                  <a:gd name="T46" fmla="*/ 282 w 298"/>
                  <a:gd name="T47" fmla="*/ 172 h 244"/>
                  <a:gd name="T48" fmla="*/ 269 w 298"/>
                  <a:gd name="T49" fmla="*/ 189 h 244"/>
                  <a:gd name="T50" fmla="*/ 262 w 298"/>
                  <a:gd name="T51" fmla="*/ 201 h 244"/>
                  <a:gd name="T52" fmla="*/ 250 w 298"/>
                  <a:gd name="T53" fmla="*/ 215 h 244"/>
                  <a:gd name="T54" fmla="*/ 237 w 298"/>
                  <a:gd name="T55" fmla="*/ 225 h 244"/>
                  <a:gd name="T56" fmla="*/ 219 w 298"/>
                  <a:gd name="T57" fmla="*/ 233 h 244"/>
                  <a:gd name="T58" fmla="*/ 196 w 298"/>
                  <a:gd name="T59" fmla="*/ 242 h 244"/>
                  <a:gd name="T60" fmla="*/ 184 w 298"/>
                  <a:gd name="T61" fmla="*/ 244 h 244"/>
                  <a:gd name="T62" fmla="*/ 168 w 298"/>
                  <a:gd name="T63" fmla="*/ 240 h 244"/>
                  <a:gd name="T64" fmla="*/ 155 w 298"/>
                  <a:gd name="T65" fmla="*/ 227 h 244"/>
                  <a:gd name="T66" fmla="*/ 143 w 298"/>
                  <a:gd name="T67" fmla="*/ 199 h 244"/>
                  <a:gd name="T68" fmla="*/ 136 w 298"/>
                  <a:gd name="T69" fmla="*/ 180 h 244"/>
                  <a:gd name="T70" fmla="*/ 139 w 298"/>
                  <a:gd name="T71" fmla="*/ 164 h 244"/>
                  <a:gd name="T72" fmla="*/ 168 w 298"/>
                  <a:gd name="T73" fmla="*/ 156 h 244"/>
                  <a:gd name="T74" fmla="*/ 200 w 298"/>
                  <a:gd name="T75" fmla="*/ 141 h 244"/>
                  <a:gd name="T76" fmla="*/ 221 w 298"/>
                  <a:gd name="T77" fmla="*/ 117 h 244"/>
                  <a:gd name="T78" fmla="*/ 221 w 298"/>
                  <a:gd name="T79" fmla="*/ 96 h 244"/>
                  <a:gd name="T80" fmla="*/ 203 w 298"/>
                  <a:gd name="T81" fmla="*/ 82 h 244"/>
                  <a:gd name="T82" fmla="*/ 191 w 298"/>
                  <a:gd name="T83" fmla="*/ 80 h 244"/>
                  <a:gd name="T84" fmla="*/ 171 w 298"/>
                  <a:gd name="T85" fmla="*/ 78 h 244"/>
                  <a:gd name="T86" fmla="*/ 152 w 298"/>
                  <a:gd name="T87" fmla="*/ 78 h 244"/>
                  <a:gd name="T88" fmla="*/ 136 w 298"/>
                  <a:gd name="T89" fmla="*/ 80 h 244"/>
                  <a:gd name="T90" fmla="*/ 121 w 298"/>
                  <a:gd name="T91" fmla="*/ 84 h 244"/>
                  <a:gd name="T92" fmla="*/ 105 w 298"/>
                  <a:gd name="T93" fmla="*/ 90 h 244"/>
                  <a:gd name="T94" fmla="*/ 95 w 298"/>
                  <a:gd name="T95" fmla="*/ 98 h 244"/>
                  <a:gd name="T96" fmla="*/ 89 w 298"/>
                  <a:gd name="T97" fmla="*/ 109 h 244"/>
                  <a:gd name="T98" fmla="*/ 73 w 298"/>
                  <a:gd name="T99" fmla="*/ 131 h 244"/>
                  <a:gd name="T100" fmla="*/ 50 w 298"/>
                  <a:gd name="T101" fmla="*/ 146 h 244"/>
                  <a:gd name="T102" fmla="*/ 22 w 298"/>
                  <a:gd name="T103" fmla="*/ 148 h 244"/>
                  <a:gd name="T104" fmla="*/ 4 w 298"/>
                  <a:gd name="T105" fmla="*/ 127 h 24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98" h="244">
                    <a:moveTo>
                      <a:pt x="4" y="127"/>
                    </a:moveTo>
                    <a:lnTo>
                      <a:pt x="0" y="115"/>
                    </a:lnTo>
                    <a:lnTo>
                      <a:pt x="7" y="105"/>
                    </a:lnTo>
                    <a:lnTo>
                      <a:pt x="16" y="100"/>
                    </a:lnTo>
                    <a:lnTo>
                      <a:pt x="29" y="96"/>
                    </a:lnTo>
                    <a:lnTo>
                      <a:pt x="48" y="90"/>
                    </a:lnTo>
                    <a:lnTo>
                      <a:pt x="66" y="82"/>
                    </a:lnTo>
                    <a:lnTo>
                      <a:pt x="82" y="76"/>
                    </a:lnTo>
                    <a:lnTo>
                      <a:pt x="98" y="62"/>
                    </a:lnTo>
                    <a:lnTo>
                      <a:pt x="114" y="47"/>
                    </a:lnTo>
                    <a:lnTo>
                      <a:pt x="127" y="33"/>
                    </a:lnTo>
                    <a:lnTo>
                      <a:pt x="143" y="19"/>
                    </a:lnTo>
                    <a:lnTo>
                      <a:pt x="162" y="11"/>
                    </a:lnTo>
                    <a:lnTo>
                      <a:pt x="177" y="2"/>
                    </a:lnTo>
                    <a:lnTo>
                      <a:pt x="196" y="0"/>
                    </a:lnTo>
                    <a:lnTo>
                      <a:pt x="219" y="2"/>
                    </a:lnTo>
                    <a:lnTo>
                      <a:pt x="244" y="11"/>
                    </a:lnTo>
                    <a:lnTo>
                      <a:pt x="276" y="35"/>
                    </a:lnTo>
                    <a:lnTo>
                      <a:pt x="291" y="60"/>
                    </a:lnTo>
                    <a:lnTo>
                      <a:pt x="291" y="86"/>
                    </a:lnTo>
                    <a:lnTo>
                      <a:pt x="294" y="115"/>
                    </a:lnTo>
                    <a:lnTo>
                      <a:pt x="298" y="135"/>
                    </a:lnTo>
                    <a:lnTo>
                      <a:pt x="291" y="156"/>
                    </a:lnTo>
                    <a:lnTo>
                      <a:pt x="282" y="172"/>
                    </a:lnTo>
                    <a:lnTo>
                      <a:pt x="269" y="189"/>
                    </a:lnTo>
                    <a:lnTo>
                      <a:pt x="262" y="201"/>
                    </a:lnTo>
                    <a:lnTo>
                      <a:pt x="250" y="215"/>
                    </a:lnTo>
                    <a:lnTo>
                      <a:pt x="237" y="225"/>
                    </a:lnTo>
                    <a:lnTo>
                      <a:pt x="219" y="233"/>
                    </a:lnTo>
                    <a:lnTo>
                      <a:pt x="196" y="242"/>
                    </a:lnTo>
                    <a:lnTo>
                      <a:pt x="184" y="244"/>
                    </a:lnTo>
                    <a:lnTo>
                      <a:pt x="168" y="240"/>
                    </a:lnTo>
                    <a:lnTo>
                      <a:pt x="155" y="227"/>
                    </a:lnTo>
                    <a:lnTo>
                      <a:pt x="143" y="199"/>
                    </a:lnTo>
                    <a:lnTo>
                      <a:pt x="136" y="180"/>
                    </a:lnTo>
                    <a:lnTo>
                      <a:pt x="139" y="164"/>
                    </a:lnTo>
                    <a:lnTo>
                      <a:pt x="168" y="156"/>
                    </a:lnTo>
                    <a:lnTo>
                      <a:pt x="200" y="141"/>
                    </a:lnTo>
                    <a:lnTo>
                      <a:pt x="221" y="117"/>
                    </a:lnTo>
                    <a:lnTo>
                      <a:pt x="221" y="96"/>
                    </a:lnTo>
                    <a:lnTo>
                      <a:pt x="203" y="82"/>
                    </a:lnTo>
                    <a:lnTo>
                      <a:pt x="191" y="80"/>
                    </a:lnTo>
                    <a:lnTo>
                      <a:pt x="171" y="78"/>
                    </a:lnTo>
                    <a:lnTo>
                      <a:pt x="152" y="78"/>
                    </a:lnTo>
                    <a:lnTo>
                      <a:pt x="136" y="80"/>
                    </a:lnTo>
                    <a:lnTo>
                      <a:pt x="121" y="84"/>
                    </a:lnTo>
                    <a:lnTo>
                      <a:pt x="105" y="90"/>
                    </a:lnTo>
                    <a:lnTo>
                      <a:pt x="95" y="98"/>
                    </a:lnTo>
                    <a:lnTo>
                      <a:pt x="89" y="109"/>
                    </a:lnTo>
                    <a:lnTo>
                      <a:pt x="73" y="131"/>
                    </a:lnTo>
                    <a:lnTo>
                      <a:pt x="50" y="146"/>
                    </a:lnTo>
                    <a:lnTo>
                      <a:pt x="22" y="148"/>
                    </a:lnTo>
                    <a:lnTo>
                      <a:pt x="4" y="127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Freeform 45"/>
              <p:cNvSpPr/>
              <p:nvPr/>
            </p:nvSpPr>
            <p:spPr bwMode="auto">
              <a:xfrm>
                <a:off x="4307" y="2947"/>
                <a:ext cx="511" cy="274"/>
              </a:xfrm>
              <a:custGeom>
                <a:avLst/>
                <a:gdLst>
                  <a:gd name="T0" fmla="*/ 682 w 1022"/>
                  <a:gd name="T1" fmla="*/ 104 h 548"/>
                  <a:gd name="T2" fmla="*/ 625 w 1022"/>
                  <a:gd name="T3" fmla="*/ 100 h 548"/>
                  <a:gd name="T4" fmla="*/ 584 w 1022"/>
                  <a:gd name="T5" fmla="*/ 94 h 548"/>
                  <a:gd name="T6" fmla="*/ 584 w 1022"/>
                  <a:gd name="T7" fmla="*/ 69 h 548"/>
                  <a:gd name="T8" fmla="*/ 587 w 1022"/>
                  <a:gd name="T9" fmla="*/ 37 h 548"/>
                  <a:gd name="T10" fmla="*/ 532 w 1022"/>
                  <a:gd name="T11" fmla="*/ 8 h 548"/>
                  <a:gd name="T12" fmla="*/ 507 w 1022"/>
                  <a:gd name="T13" fmla="*/ 6 h 548"/>
                  <a:gd name="T14" fmla="*/ 432 w 1022"/>
                  <a:gd name="T15" fmla="*/ 39 h 548"/>
                  <a:gd name="T16" fmla="*/ 372 w 1022"/>
                  <a:gd name="T17" fmla="*/ 65 h 548"/>
                  <a:gd name="T18" fmla="*/ 318 w 1022"/>
                  <a:gd name="T19" fmla="*/ 73 h 548"/>
                  <a:gd name="T20" fmla="*/ 261 w 1022"/>
                  <a:gd name="T21" fmla="*/ 88 h 548"/>
                  <a:gd name="T22" fmla="*/ 205 w 1022"/>
                  <a:gd name="T23" fmla="*/ 122 h 548"/>
                  <a:gd name="T24" fmla="*/ 171 w 1022"/>
                  <a:gd name="T25" fmla="*/ 155 h 548"/>
                  <a:gd name="T26" fmla="*/ 126 w 1022"/>
                  <a:gd name="T27" fmla="*/ 178 h 548"/>
                  <a:gd name="T28" fmla="*/ 66 w 1022"/>
                  <a:gd name="T29" fmla="*/ 206 h 548"/>
                  <a:gd name="T30" fmla="*/ 3 w 1022"/>
                  <a:gd name="T31" fmla="*/ 225 h 548"/>
                  <a:gd name="T32" fmla="*/ 3 w 1022"/>
                  <a:gd name="T33" fmla="*/ 317 h 548"/>
                  <a:gd name="T34" fmla="*/ 34 w 1022"/>
                  <a:gd name="T35" fmla="*/ 348 h 548"/>
                  <a:gd name="T36" fmla="*/ 57 w 1022"/>
                  <a:gd name="T37" fmla="*/ 382 h 548"/>
                  <a:gd name="T38" fmla="*/ 28 w 1022"/>
                  <a:gd name="T39" fmla="*/ 423 h 548"/>
                  <a:gd name="T40" fmla="*/ 48 w 1022"/>
                  <a:gd name="T41" fmla="*/ 462 h 548"/>
                  <a:gd name="T42" fmla="*/ 110 w 1022"/>
                  <a:gd name="T43" fmla="*/ 470 h 548"/>
                  <a:gd name="T44" fmla="*/ 176 w 1022"/>
                  <a:gd name="T45" fmla="*/ 464 h 548"/>
                  <a:gd name="T46" fmla="*/ 228 w 1022"/>
                  <a:gd name="T47" fmla="*/ 448 h 548"/>
                  <a:gd name="T48" fmla="*/ 290 w 1022"/>
                  <a:gd name="T49" fmla="*/ 433 h 548"/>
                  <a:gd name="T50" fmla="*/ 359 w 1022"/>
                  <a:gd name="T51" fmla="*/ 419 h 548"/>
                  <a:gd name="T52" fmla="*/ 454 w 1022"/>
                  <a:gd name="T53" fmla="*/ 411 h 548"/>
                  <a:gd name="T54" fmla="*/ 548 w 1022"/>
                  <a:gd name="T55" fmla="*/ 423 h 548"/>
                  <a:gd name="T56" fmla="*/ 618 w 1022"/>
                  <a:gd name="T57" fmla="*/ 452 h 548"/>
                  <a:gd name="T58" fmla="*/ 669 w 1022"/>
                  <a:gd name="T59" fmla="*/ 495 h 548"/>
                  <a:gd name="T60" fmla="*/ 707 w 1022"/>
                  <a:gd name="T61" fmla="*/ 532 h 548"/>
                  <a:gd name="T62" fmla="*/ 769 w 1022"/>
                  <a:gd name="T63" fmla="*/ 548 h 548"/>
                  <a:gd name="T64" fmla="*/ 849 w 1022"/>
                  <a:gd name="T65" fmla="*/ 540 h 548"/>
                  <a:gd name="T66" fmla="*/ 883 w 1022"/>
                  <a:gd name="T67" fmla="*/ 511 h 548"/>
                  <a:gd name="T68" fmla="*/ 919 w 1022"/>
                  <a:gd name="T69" fmla="*/ 450 h 548"/>
                  <a:gd name="T70" fmla="*/ 974 w 1022"/>
                  <a:gd name="T71" fmla="*/ 401 h 548"/>
                  <a:gd name="T72" fmla="*/ 1000 w 1022"/>
                  <a:gd name="T73" fmla="*/ 346 h 548"/>
                  <a:gd name="T74" fmla="*/ 1015 w 1022"/>
                  <a:gd name="T75" fmla="*/ 298 h 548"/>
                  <a:gd name="T76" fmla="*/ 981 w 1022"/>
                  <a:gd name="T77" fmla="*/ 264 h 548"/>
                  <a:gd name="T78" fmla="*/ 927 w 1022"/>
                  <a:gd name="T79" fmla="*/ 235 h 548"/>
                  <a:gd name="T80" fmla="*/ 858 w 1022"/>
                  <a:gd name="T81" fmla="*/ 178 h 548"/>
                  <a:gd name="T82" fmla="*/ 817 w 1022"/>
                  <a:gd name="T83" fmla="*/ 118 h 548"/>
                  <a:gd name="T84" fmla="*/ 797 w 1022"/>
                  <a:gd name="T85" fmla="*/ 49 h 548"/>
                  <a:gd name="T86" fmla="*/ 748 w 1022"/>
                  <a:gd name="T87" fmla="*/ 6 h 548"/>
                  <a:gd name="T88" fmla="*/ 748 w 1022"/>
                  <a:gd name="T89" fmla="*/ 49 h 548"/>
                  <a:gd name="T90" fmla="*/ 748 w 1022"/>
                  <a:gd name="T91" fmla="*/ 100 h 548"/>
                  <a:gd name="T92" fmla="*/ 719 w 1022"/>
                  <a:gd name="T93" fmla="*/ 108 h 54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22" h="548">
                    <a:moveTo>
                      <a:pt x="719" y="108"/>
                    </a:moveTo>
                    <a:lnTo>
                      <a:pt x="699" y="106"/>
                    </a:lnTo>
                    <a:lnTo>
                      <a:pt x="682" y="104"/>
                    </a:lnTo>
                    <a:lnTo>
                      <a:pt x="666" y="104"/>
                    </a:lnTo>
                    <a:lnTo>
                      <a:pt x="646" y="102"/>
                    </a:lnTo>
                    <a:lnTo>
                      <a:pt x="625" y="100"/>
                    </a:lnTo>
                    <a:lnTo>
                      <a:pt x="609" y="96"/>
                    </a:lnTo>
                    <a:lnTo>
                      <a:pt x="596" y="96"/>
                    </a:lnTo>
                    <a:lnTo>
                      <a:pt x="584" y="94"/>
                    </a:lnTo>
                    <a:lnTo>
                      <a:pt x="573" y="88"/>
                    </a:lnTo>
                    <a:lnTo>
                      <a:pt x="573" y="79"/>
                    </a:lnTo>
                    <a:lnTo>
                      <a:pt x="584" y="69"/>
                    </a:lnTo>
                    <a:lnTo>
                      <a:pt x="602" y="59"/>
                    </a:lnTo>
                    <a:lnTo>
                      <a:pt x="605" y="49"/>
                    </a:lnTo>
                    <a:lnTo>
                      <a:pt x="587" y="37"/>
                    </a:lnTo>
                    <a:lnTo>
                      <a:pt x="561" y="26"/>
                    </a:lnTo>
                    <a:lnTo>
                      <a:pt x="545" y="18"/>
                    </a:lnTo>
                    <a:lnTo>
                      <a:pt x="532" y="8"/>
                    </a:lnTo>
                    <a:lnTo>
                      <a:pt x="523" y="2"/>
                    </a:lnTo>
                    <a:lnTo>
                      <a:pt x="511" y="0"/>
                    </a:lnTo>
                    <a:lnTo>
                      <a:pt x="507" y="6"/>
                    </a:lnTo>
                    <a:lnTo>
                      <a:pt x="491" y="18"/>
                    </a:lnTo>
                    <a:lnTo>
                      <a:pt x="463" y="28"/>
                    </a:lnTo>
                    <a:lnTo>
                      <a:pt x="432" y="39"/>
                    </a:lnTo>
                    <a:lnTo>
                      <a:pt x="404" y="49"/>
                    </a:lnTo>
                    <a:lnTo>
                      <a:pt x="384" y="57"/>
                    </a:lnTo>
                    <a:lnTo>
                      <a:pt x="372" y="65"/>
                    </a:lnTo>
                    <a:lnTo>
                      <a:pt x="356" y="67"/>
                    </a:lnTo>
                    <a:lnTo>
                      <a:pt x="334" y="69"/>
                    </a:lnTo>
                    <a:lnTo>
                      <a:pt x="318" y="73"/>
                    </a:lnTo>
                    <a:lnTo>
                      <a:pt x="299" y="75"/>
                    </a:lnTo>
                    <a:lnTo>
                      <a:pt x="278" y="82"/>
                    </a:lnTo>
                    <a:lnTo>
                      <a:pt x="261" y="88"/>
                    </a:lnTo>
                    <a:lnTo>
                      <a:pt x="240" y="100"/>
                    </a:lnTo>
                    <a:lnTo>
                      <a:pt x="221" y="108"/>
                    </a:lnTo>
                    <a:lnTo>
                      <a:pt x="205" y="122"/>
                    </a:lnTo>
                    <a:lnTo>
                      <a:pt x="192" y="135"/>
                    </a:lnTo>
                    <a:lnTo>
                      <a:pt x="180" y="147"/>
                    </a:lnTo>
                    <a:lnTo>
                      <a:pt x="171" y="155"/>
                    </a:lnTo>
                    <a:lnTo>
                      <a:pt x="155" y="165"/>
                    </a:lnTo>
                    <a:lnTo>
                      <a:pt x="142" y="170"/>
                    </a:lnTo>
                    <a:lnTo>
                      <a:pt x="126" y="178"/>
                    </a:lnTo>
                    <a:lnTo>
                      <a:pt x="107" y="188"/>
                    </a:lnTo>
                    <a:lnTo>
                      <a:pt x="85" y="198"/>
                    </a:lnTo>
                    <a:lnTo>
                      <a:pt x="66" y="206"/>
                    </a:lnTo>
                    <a:lnTo>
                      <a:pt x="37" y="210"/>
                    </a:lnTo>
                    <a:lnTo>
                      <a:pt x="19" y="210"/>
                    </a:lnTo>
                    <a:lnTo>
                      <a:pt x="3" y="225"/>
                    </a:lnTo>
                    <a:lnTo>
                      <a:pt x="0" y="282"/>
                    </a:lnTo>
                    <a:lnTo>
                      <a:pt x="0" y="303"/>
                    </a:lnTo>
                    <a:lnTo>
                      <a:pt x="3" y="317"/>
                    </a:lnTo>
                    <a:lnTo>
                      <a:pt x="7" y="325"/>
                    </a:lnTo>
                    <a:lnTo>
                      <a:pt x="19" y="339"/>
                    </a:lnTo>
                    <a:lnTo>
                      <a:pt x="34" y="348"/>
                    </a:lnTo>
                    <a:lnTo>
                      <a:pt x="53" y="356"/>
                    </a:lnTo>
                    <a:lnTo>
                      <a:pt x="60" y="366"/>
                    </a:lnTo>
                    <a:lnTo>
                      <a:pt x="57" y="382"/>
                    </a:lnTo>
                    <a:lnTo>
                      <a:pt x="48" y="397"/>
                    </a:lnTo>
                    <a:lnTo>
                      <a:pt x="34" y="407"/>
                    </a:lnTo>
                    <a:lnTo>
                      <a:pt x="28" y="423"/>
                    </a:lnTo>
                    <a:lnTo>
                      <a:pt x="28" y="444"/>
                    </a:lnTo>
                    <a:lnTo>
                      <a:pt x="34" y="452"/>
                    </a:lnTo>
                    <a:lnTo>
                      <a:pt x="48" y="462"/>
                    </a:lnTo>
                    <a:lnTo>
                      <a:pt x="69" y="468"/>
                    </a:lnTo>
                    <a:lnTo>
                      <a:pt x="91" y="470"/>
                    </a:lnTo>
                    <a:lnTo>
                      <a:pt x="110" y="470"/>
                    </a:lnTo>
                    <a:lnTo>
                      <a:pt x="139" y="470"/>
                    </a:lnTo>
                    <a:lnTo>
                      <a:pt x="158" y="468"/>
                    </a:lnTo>
                    <a:lnTo>
                      <a:pt x="176" y="464"/>
                    </a:lnTo>
                    <a:lnTo>
                      <a:pt x="192" y="458"/>
                    </a:lnTo>
                    <a:lnTo>
                      <a:pt x="212" y="452"/>
                    </a:lnTo>
                    <a:lnTo>
                      <a:pt x="228" y="448"/>
                    </a:lnTo>
                    <a:lnTo>
                      <a:pt x="245" y="444"/>
                    </a:lnTo>
                    <a:lnTo>
                      <a:pt x="269" y="438"/>
                    </a:lnTo>
                    <a:lnTo>
                      <a:pt x="290" y="433"/>
                    </a:lnTo>
                    <a:lnTo>
                      <a:pt x="311" y="429"/>
                    </a:lnTo>
                    <a:lnTo>
                      <a:pt x="334" y="423"/>
                    </a:lnTo>
                    <a:lnTo>
                      <a:pt x="359" y="419"/>
                    </a:lnTo>
                    <a:lnTo>
                      <a:pt x="388" y="415"/>
                    </a:lnTo>
                    <a:lnTo>
                      <a:pt x="420" y="413"/>
                    </a:lnTo>
                    <a:lnTo>
                      <a:pt x="454" y="411"/>
                    </a:lnTo>
                    <a:lnTo>
                      <a:pt x="486" y="413"/>
                    </a:lnTo>
                    <a:lnTo>
                      <a:pt x="520" y="415"/>
                    </a:lnTo>
                    <a:lnTo>
                      <a:pt x="548" y="423"/>
                    </a:lnTo>
                    <a:lnTo>
                      <a:pt x="573" y="431"/>
                    </a:lnTo>
                    <a:lnTo>
                      <a:pt x="596" y="440"/>
                    </a:lnTo>
                    <a:lnTo>
                      <a:pt x="618" y="452"/>
                    </a:lnTo>
                    <a:lnTo>
                      <a:pt x="634" y="466"/>
                    </a:lnTo>
                    <a:lnTo>
                      <a:pt x="653" y="481"/>
                    </a:lnTo>
                    <a:lnTo>
                      <a:pt x="669" y="495"/>
                    </a:lnTo>
                    <a:lnTo>
                      <a:pt x="687" y="507"/>
                    </a:lnTo>
                    <a:lnTo>
                      <a:pt x="698" y="521"/>
                    </a:lnTo>
                    <a:lnTo>
                      <a:pt x="707" y="532"/>
                    </a:lnTo>
                    <a:lnTo>
                      <a:pt x="723" y="540"/>
                    </a:lnTo>
                    <a:lnTo>
                      <a:pt x="744" y="546"/>
                    </a:lnTo>
                    <a:lnTo>
                      <a:pt x="769" y="548"/>
                    </a:lnTo>
                    <a:lnTo>
                      <a:pt x="797" y="546"/>
                    </a:lnTo>
                    <a:lnTo>
                      <a:pt x="826" y="544"/>
                    </a:lnTo>
                    <a:lnTo>
                      <a:pt x="849" y="540"/>
                    </a:lnTo>
                    <a:lnTo>
                      <a:pt x="867" y="534"/>
                    </a:lnTo>
                    <a:lnTo>
                      <a:pt x="874" y="528"/>
                    </a:lnTo>
                    <a:lnTo>
                      <a:pt x="883" y="511"/>
                    </a:lnTo>
                    <a:lnTo>
                      <a:pt x="895" y="487"/>
                    </a:lnTo>
                    <a:lnTo>
                      <a:pt x="911" y="468"/>
                    </a:lnTo>
                    <a:lnTo>
                      <a:pt x="919" y="450"/>
                    </a:lnTo>
                    <a:lnTo>
                      <a:pt x="931" y="435"/>
                    </a:lnTo>
                    <a:lnTo>
                      <a:pt x="952" y="419"/>
                    </a:lnTo>
                    <a:lnTo>
                      <a:pt x="974" y="401"/>
                    </a:lnTo>
                    <a:lnTo>
                      <a:pt x="984" y="384"/>
                    </a:lnTo>
                    <a:lnTo>
                      <a:pt x="988" y="366"/>
                    </a:lnTo>
                    <a:lnTo>
                      <a:pt x="1000" y="346"/>
                    </a:lnTo>
                    <a:lnTo>
                      <a:pt x="1013" y="325"/>
                    </a:lnTo>
                    <a:lnTo>
                      <a:pt x="1022" y="305"/>
                    </a:lnTo>
                    <a:lnTo>
                      <a:pt x="1015" y="298"/>
                    </a:lnTo>
                    <a:lnTo>
                      <a:pt x="1009" y="284"/>
                    </a:lnTo>
                    <a:lnTo>
                      <a:pt x="993" y="272"/>
                    </a:lnTo>
                    <a:lnTo>
                      <a:pt x="981" y="264"/>
                    </a:lnTo>
                    <a:lnTo>
                      <a:pt x="961" y="251"/>
                    </a:lnTo>
                    <a:lnTo>
                      <a:pt x="943" y="241"/>
                    </a:lnTo>
                    <a:lnTo>
                      <a:pt x="927" y="235"/>
                    </a:lnTo>
                    <a:lnTo>
                      <a:pt x="915" y="223"/>
                    </a:lnTo>
                    <a:lnTo>
                      <a:pt x="883" y="200"/>
                    </a:lnTo>
                    <a:lnTo>
                      <a:pt x="858" y="178"/>
                    </a:lnTo>
                    <a:lnTo>
                      <a:pt x="835" y="161"/>
                    </a:lnTo>
                    <a:lnTo>
                      <a:pt x="822" y="141"/>
                    </a:lnTo>
                    <a:lnTo>
                      <a:pt x="817" y="118"/>
                    </a:lnTo>
                    <a:lnTo>
                      <a:pt x="813" y="90"/>
                    </a:lnTo>
                    <a:lnTo>
                      <a:pt x="810" y="69"/>
                    </a:lnTo>
                    <a:lnTo>
                      <a:pt x="797" y="49"/>
                    </a:lnTo>
                    <a:lnTo>
                      <a:pt x="785" y="34"/>
                    </a:lnTo>
                    <a:lnTo>
                      <a:pt x="765" y="20"/>
                    </a:lnTo>
                    <a:lnTo>
                      <a:pt x="748" y="6"/>
                    </a:lnTo>
                    <a:lnTo>
                      <a:pt x="735" y="0"/>
                    </a:lnTo>
                    <a:lnTo>
                      <a:pt x="740" y="24"/>
                    </a:lnTo>
                    <a:lnTo>
                      <a:pt x="748" y="49"/>
                    </a:lnTo>
                    <a:lnTo>
                      <a:pt x="748" y="73"/>
                    </a:lnTo>
                    <a:lnTo>
                      <a:pt x="748" y="88"/>
                    </a:lnTo>
                    <a:lnTo>
                      <a:pt x="748" y="100"/>
                    </a:lnTo>
                    <a:lnTo>
                      <a:pt x="740" y="106"/>
                    </a:lnTo>
                    <a:lnTo>
                      <a:pt x="735" y="108"/>
                    </a:lnTo>
                    <a:lnTo>
                      <a:pt x="719" y="108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Freeform 46"/>
              <p:cNvSpPr/>
              <p:nvPr/>
            </p:nvSpPr>
            <p:spPr bwMode="auto">
              <a:xfrm>
                <a:off x="4263" y="2782"/>
                <a:ext cx="101" cy="98"/>
              </a:xfrm>
              <a:custGeom>
                <a:avLst/>
                <a:gdLst>
                  <a:gd name="T0" fmla="*/ 58 w 203"/>
                  <a:gd name="T1" fmla="*/ 70 h 195"/>
                  <a:gd name="T2" fmla="*/ 83 w 203"/>
                  <a:gd name="T3" fmla="*/ 62 h 195"/>
                  <a:gd name="T4" fmla="*/ 103 w 203"/>
                  <a:gd name="T5" fmla="*/ 51 h 195"/>
                  <a:gd name="T6" fmla="*/ 119 w 203"/>
                  <a:gd name="T7" fmla="*/ 37 h 195"/>
                  <a:gd name="T8" fmla="*/ 139 w 203"/>
                  <a:gd name="T9" fmla="*/ 21 h 195"/>
                  <a:gd name="T10" fmla="*/ 155 w 203"/>
                  <a:gd name="T11" fmla="*/ 8 h 195"/>
                  <a:gd name="T12" fmla="*/ 178 w 203"/>
                  <a:gd name="T13" fmla="*/ 0 h 195"/>
                  <a:gd name="T14" fmla="*/ 196 w 203"/>
                  <a:gd name="T15" fmla="*/ 4 h 195"/>
                  <a:gd name="T16" fmla="*/ 203 w 203"/>
                  <a:gd name="T17" fmla="*/ 23 h 195"/>
                  <a:gd name="T18" fmla="*/ 203 w 203"/>
                  <a:gd name="T19" fmla="*/ 51 h 195"/>
                  <a:gd name="T20" fmla="*/ 199 w 203"/>
                  <a:gd name="T21" fmla="*/ 70 h 195"/>
                  <a:gd name="T22" fmla="*/ 194 w 203"/>
                  <a:gd name="T23" fmla="*/ 86 h 195"/>
                  <a:gd name="T24" fmla="*/ 196 w 203"/>
                  <a:gd name="T25" fmla="*/ 103 h 195"/>
                  <a:gd name="T26" fmla="*/ 196 w 203"/>
                  <a:gd name="T27" fmla="*/ 121 h 195"/>
                  <a:gd name="T28" fmla="*/ 190 w 203"/>
                  <a:gd name="T29" fmla="*/ 139 h 195"/>
                  <a:gd name="T30" fmla="*/ 174 w 203"/>
                  <a:gd name="T31" fmla="*/ 154 h 195"/>
                  <a:gd name="T32" fmla="*/ 151 w 203"/>
                  <a:gd name="T33" fmla="*/ 162 h 195"/>
                  <a:gd name="T34" fmla="*/ 128 w 203"/>
                  <a:gd name="T35" fmla="*/ 168 h 195"/>
                  <a:gd name="T36" fmla="*/ 107 w 203"/>
                  <a:gd name="T37" fmla="*/ 174 h 195"/>
                  <a:gd name="T38" fmla="*/ 91 w 203"/>
                  <a:gd name="T39" fmla="*/ 182 h 195"/>
                  <a:gd name="T40" fmla="*/ 76 w 203"/>
                  <a:gd name="T41" fmla="*/ 189 h 195"/>
                  <a:gd name="T42" fmla="*/ 67 w 203"/>
                  <a:gd name="T43" fmla="*/ 195 h 195"/>
                  <a:gd name="T44" fmla="*/ 48 w 203"/>
                  <a:gd name="T45" fmla="*/ 191 h 195"/>
                  <a:gd name="T46" fmla="*/ 28 w 203"/>
                  <a:gd name="T47" fmla="*/ 184 h 195"/>
                  <a:gd name="T48" fmla="*/ 16 w 203"/>
                  <a:gd name="T49" fmla="*/ 172 h 195"/>
                  <a:gd name="T50" fmla="*/ 0 w 203"/>
                  <a:gd name="T51" fmla="*/ 150 h 195"/>
                  <a:gd name="T52" fmla="*/ 0 w 203"/>
                  <a:gd name="T53" fmla="*/ 119 h 195"/>
                  <a:gd name="T54" fmla="*/ 19 w 203"/>
                  <a:gd name="T55" fmla="*/ 90 h 195"/>
                  <a:gd name="T56" fmla="*/ 58 w 203"/>
                  <a:gd name="T57" fmla="*/ 70 h 19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03" h="195">
                    <a:moveTo>
                      <a:pt x="58" y="70"/>
                    </a:moveTo>
                    <a:lnTo>
                      <a:pt x="83" y="62"/>
                    </a:lnTo>
                    <a:lnTo>
                      <a:pt x="103" y="51"/>
                    </a:lnTo>
                    <a:lnTo>
                      <a:pt x="119" y="37"/>
                    </a:lnTo>
                    <a:lnTo>
                      <a:pt x="139" y="21"/>
                    </a:lnTo>
                    <a:lnTo>
                      <a:pt x="155" y="8"/>
                    </a:lnTo>
                    <a:lnTo>
                      <a:pt x="178" y="0"/>
                    </a:lnTo>
                    <a:lnTo>
                      <a:pt x="196" y="4"/>
                    </a:lnTo>
                    <a:lnTo>
                      <a:pt x="203" y="23"/>
                    </a:lnTo>
                    <a:lnTo>
                      <a:pt x="203" y="51"/>
                    </a:lnTo>
                    <a:lnTo>
                      <a:pt x="199" y="70"/>
                    </a:lnTo>
                    <a:lnTo>
                      <a:pt x="194" y="86"/>
                    </a:lnTo>
                    <a:lnTo>
                      <a:pt x="196" y="103"/>
                    </a:lnTo>
                    <a:lnTo>
                      <a:pt x="196" y="121"/>
                    </a:lnTo>
                    <a:lnTo>
                      <a:pt x="190" y="139"/>
                    </a:lnTo>
                    <a:lnTo>
                      <a:pt x="174" y="154"/>
                    </a:lnTo>
                    <a:lnTo>
                      <a:pt x="151" y="162"/>
                    </a:lnTo>
                    <a:lnTo>
                      <a:pt x="128" y="168"/>
                    </a:lnTo>
                    <a:lnTo>
                      <a:pt x="107" y="174"/>
                    </a:lnTo>
                    <a:lnTo>
                      <a:pt x="91" y="182"/>
                    </a:lnTo>
                    <a:lnTo>
                      <a:pt x="76" y="189"/>
                    </a:lnTo>
                    <a:lnTo>
                      <a:pt x="67" y="195"/>
                    </a:lnTo>
                    <a:lnTo>
                      <a:pt x="48" y="191"/>
                    </a:lnTo>
                    <a:lnTo>
                      <a:pt x="28" y="184"/>
                    </a:lnTo>
                    <a:lnTo>
                      <a:pt x="16" y="172"/>
                    </a:lnTo>
                    <a:lnTo>
                      <a:pt x="0" y="150"/>
                    </a:lnTo>
                    <a:lnTo>
                      <a:pt x="0" y="119"/>
                    </a:lnTo>
                    <a:lnTo>
                      <a:pt x="19" y="90"/>
                    </a:lnTo>
                    <a:lnTo>
                      <a:pt x="58" y="70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Freeform 47"/>
              <p:cNvSpPr/>
              <p:nvPr/>
            </p:nvSpPr>
            <p:spPr bwMode="auto">
              <a:xfrm>
                <a:off x="4064" y="2832"/>
                <a:ext cx="149" cy="99"/>
              </a:xfrm>
              <a:custGeom>
                <a:avLst/>
                <a:gdLst>
                  <a:gd name="T0" fmla="*/ 0 w 297"/>
                  <a:gd name="T1" fmla="*/ 4 h 200"/>
                  <a:gd name="T2" fmla="*/ 3 w 297"/>
                  <a:gd name="T3" fmla="*/ 18 h 200"/>
                  <a:gd name="T4" fmla="*/ 33 w 297"/>
                  <a:gd name="T5" fmla="*/ 26 h 200"/>
                  <a:gd name="T6" fmla="*/ 66 w 297"/>
                  <a:gd name="T7" fmla="*/ 40 h 200"/>
                  <a:gd name="T8" fmla="*/ 87 w 297"/>
                  <a:gd name="T9" fmla="*/ 57 h 200"/>
                  <a:gd name="T10" fmla="*/ 99 w 297"/>
                  <a:gd name="T11" fmla="*/ 73 h 200"/>
                  <a:gd name="T12" fmla="*/ 112 w 297"/>
                  <a:gd name="T13" fmla="*/ 87 h 200"/>
                  <a:gd name="T14" fmla="*/ 121 w 297"/>
                  <a:gd name="T15" fmla="*/ 98 h 200"/>
                  <a:gd name="T16" fmla="*/ 133 w 297"/>
                  <a:gd name="T17" fmla="*/ 114 h 200"/>
                  <a:gd name="T18" fmla="*/ 146 w 297"/>
                  <a:gd name="T19" fmla="*/ 132 h 200"/>
                  <a:gd name="T20" fmla="*/ 167 w 297"/>
                  <a:gd name="T21" fmla="*/ 151 h 200"/>
                  <a:gd name="T22" fmla="*/ 188 w 297"/>
                  <a:gd name="T23" fmla="*/ 171 h 200"/>
                  <a:gd name="T24" fmla="*/ 213 w 297"/>
                  <a:gd name="T25" fmla="*/ 194 h 200"/>
                  <a:gd name="T26" fmla="*/ 231 w 297"/>
                  <a:gd name="T27" fmla="*/ 200 h 200"/>
                  <a:gd name="T28" fmla="*/ 254 w 297"/>
                  <a:gd name="T29" fmla="*/ 200 h 200"/>
                  <a:gd name="T30" fmla="*/ 276 w 297"/>
                  <a:gd name="T31" fmla="*/ 198 h 200"/>
                  <a:gd name="T32" fmla="*/ 293 w 297"/>
                  <a:gd name="T33" fmla="*/ 188 h 200"/>
                  <a:gd name="T34" fmla="*/ 297 w 297"/>
                  <a:gd name="T35" fmla="*/ 177 h 200"/>
                  <a:gd name="T36" fmla="*/ 292 w 297"/>
                  <a:gd name="T37" fmla="*/ 161 h 200"/>
                  <a:gd name="T38" fmla="*/ 276 w 297"/>
                  <a:gd name="T39" fmla="*/ 143 h 200"/>
                  <a:gd name="T40" fmla="*/ 254 w 297"/>
                  <a:gd name="T41" fmla="*/ 132 h 200"/>
                  <a:gd name="T42" fmla="*/ 235 w 297"/>
                  <a:gd name="T43" fmla="*/ 122 h 200"/>
                  <a:gd name="T44" fmla="*/ 220 w 297"/>
                  <a:gd name="T45" fmla="*/ 110 h 200"/>
                  <a:gd name="T46" fmla="*/ 197 w 297"/>
                  <a:gd name="T47" fmla="*/ 102 h 200"/>
                  <a:gd name="T48" fmla="*/ 179 w 297"/>
                  <a:gd name="T49" fmla="*/ 90 h 200"/>
                  <a:gd name="T50" fmla="*/ 163 w 297"/>
                  <a:gd name="T51" fmla="*/ 81 h 200"/>
                  <a:gd name="T52" fmla="*/ 151 w 297"/>
                  <a:gd name="T53" fmla="*/ 71 h 200"/>
                  <a:gd name="T54" fmla="*/ 139 w 297"/>
                  <a:gd name="T55" fmla="*/ 59 h 200"/>
                  <a:gd name="T56" fmla="*/ 130 w 297"/>
                  <a:gd name="T57" fmla="*/ 51 h 200"/>
                  <a:gd name="T58" fmla="*/ 117 w 297"/>
                  <a:gd name="T59" fmla="*/ 38 h 200"/>
                  <a:gd name="T60" fmla="*/ 105 w 297"/>
                  <a:gd name="T61" fmla="*/ 26 h 200"/>
                  <a:gd name="T62" fmla="*/ 89 w 297"/>
                  <a:gd name="T63" fmla="*/ 20 h 200"/>
                  <a:gd name="T64" fmla="*/ 71 w 297"/>
                  <a:gd name="T65" fmla="*/ 18 h 200"/>
                  <a:gd name="T66" fmla="*/ 55 w 297"/>
                  <a:gd name="T67" fmla="*/ 14 h 200"/>
                  <a:gd name="T68" fmla="*/ 33 w 297"/>
                  <a:gd name="T69" fmla="*/ 4 h 200"/>
                  <a:gd name="T70" fmla="*/ 16 w 297"/>
                  <a:gd name="T71" fmla="*/ 0 h 200"/>
                  <a:gd name="T72" fmla="*/ 0 w 297"/>
                  <a:gd name="T73" fmla="*/ 4 h 2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97" h="200">
                    <a:moveTo>
                      <a:pt x="0" y="4"/>
                    </a:moveTo>
                    <a:lnTo>
                      <a:pt x="3" y="18"/>
                    </a:lnTo>
                    <a:lnTo>
                      <a:pt x="33" y="26"/>
                    </a:lnTo>
                    <a:lnTo>
                      <a:pt x="66" y="40"/>
                    </a:lnTo>
                    <a:lnTo>
                      <a:pt x="87" y="57"/>
                    </a:lnTo>
                    <a:lnTo>
                      <a:pt x="99" y="73"/>
                    </a:lnTo>
                    <a:lnTo>
                      <a:pt x="112" y="87"/>
                    </a:lnTo>
                    <a:lnTo>
                      <a:pt x="121" y="98"/>
                    </a:lnTo>
                    <a:lnTo>
                      <a:pt x="133" y="114"/>
                    </a:lnTo>
                    <a:lnTo>
                      <a:pt x="146" y="132"/>
                    </a:lnTo>
                    <a:lnTo>
                      <a:pt x="167" y="151"/>
                    </a:lnTo>
                    <a:lnTo>
                      <a:pt x="188" y="171"/>
                    </a:lnTo>
                    <a:lnTo>
                      <a:pt x="213" y="194"/>
                    </a:lnTo>
                    <a:lnTo>
                      <a:pt x="231" y="200"/>
                    </a:lnTo>
                    <a:lnTo>
                      <a:pt x="254" y="200"/>
                    </a:lnTo>
                    <a:lnTo>
                      <a:pt x="276" y="198"/>
                    </a:lnTo>
                    <a:lnTo>
                      <a:pt x="293" y="188"/>
                    </a:lnTo>
                    <a:lnTo>
                      <a:pt x="297" y="177"/>
                    </a:lnTo>
                    <a:lnTo>
                      <a:pt x="292" y="161"/>
                    </a:lnTo>
                    <a:lnTo>
                      <a:pt x="276" y="143"/>
                    </a:lnTo>
                    <a:lnTo>
                      <a:pt x="254" y="132"/>
                    </a:lnTo>
                    <a:lnTo>
                      <a:pt x="235" y="122"/>
                    </a:lnTo>
                    <a:lnTo>
                      <a:pt x="220" y="110"/>
                    </a:lnTo>
                    <a:lnTo>
                      <a:pt x="197" y="102"/>
                    </a:lnTo>
                    <a:lnTo>
                      <a:pt x="179" y="90"/>
                    </a:lnTo>
                    <a:lnTo>
                      <a:pt x="163" y="81"/>
                    </a:lnTo>
                    <a:lnTo>
                      <a:pt x="151" y="71"/>
                    </a:lnTo>
                    <a:lnTo>
                      <a:pt x="139" y="59"/>
                    </a:lnTo>
                    <a:lnTo>
                      <a:pt x="130" y="51"/>
                    </a:lnTo>
                    <a:lnTo>
                      <a:pt x="117" y="38"/>
                    </a:lnTo>
                    <a:lnTo>
                      <a:pt x="105" y="26"/>
                    </a:lnTo>
                    <a:lnTo>
                      <a:pt x="89" y="20"/>
                    </a:lnTo>
                    <a:lnTo>
                      <a:pt x="71" y="18"/>
                    </a:lnTo>
                    <a:lnTo>
                      <a:pt x="55" y="14"/>
                    </a:lnTo>
                    <a:lnTo>
                      <a:pt x="33" y="4"/>
                    </a:lnTo>
                    <a:lnTo>
                      <a:pt x="1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Freeform 48"/>
              <p:cNvSpPr/>
              <p:nvPr/>
            </p:nvSpPr>
            <p:spPr bwMode="auto">
              <a:xfrm>
                <a:off x="4547" y="2427"/>
                <a:ext cx="164" cy="110"/>
              </a:xfrm>
              <a:custGeom>
                <a:avLst/>
                <a:gdLst>
                  <a:gd name="T0" fmla="*/ 203 w 327"/>
                  <a:gd name="T1" fmla="*/ 199 h 221"/>
                  <a:gd name="T2" fmla="*/ 237 w 327"/>
                  <a:gd name="T3" fmla="*/ 172 h 221"/>
                  <a:gd name="T4" fmla="*/ 267 w 327"/>
                  <a:gd name="T5" fmla="*/ 142 h 221"/>
                  <a:gd name="T6" fmla="*/ 286 w 327"/>
                  <a:gd name="T7" fmla="*/ 109 h 221"/>
                  <a:gd name="T8" fmla="*/ 292 w 327"/>
                  <a:gd name="T9" fmla="*/ 86 h 221"/>
                  <a:gd name="T10" fmla="*/ 302 w 327"/>
                  <a:gd name="T11" fmla="*/ 66 h 221"/>
                  <a:gd name="T12" fmla="*/ 318 w 327"/>
                  <a:gd name="T13" fmla="*/ 43 h 221"/>
                  <a:gd name="T14" fmla="*/ 327 w 327"/>
                  <a:gd name="T15" fmla="*/ 23 h 221"/>
                  <a:gd name="T16" fmla="*/ 311 w 327"/>
                  <a:gd name="T17" fmla="*/ 6 h 221"/>
                  <a:gd name="T18" fmla="*/ 279 w 327"/>
                  <a:gd name="T19" fmla="*/ 0 h 221"/>
                  <a:gd name="T20" fmla="*/ 267 w 327"/>
                  <a:gd name="T21" fmla="*/ 2 h 221"/>
                  <a:gd name="T22" fmla="*/ 260 w 327"/>
                  <a:gd name="T23" fmla="*/ 15 h 221"/>
                  <a:gd name="T24" fmla="*/ 251 w 327"/>
                  <a:gd name="T25" fmla="*/ 33 h 221"/>
                  <a:gd name="T26" fmla="*/ 240 w 327"/>
                  <a:gd name="T27" fmla="*/ 56 h 221"/>
                  <a:gd name="T28" fmla="*/ 219 w 327"/>
                  <a:gd name="T29" fmla="*/ 86 h 221"/>
                  <a:gd name="T30" fmla="*/ 196 w 327"/>
                  <a:gd name="T31" fmla="*/ 109 h 221"/>
                  <a:gd name="T32" fmla="*/ 172 w 327"/>
                  <a:gd name="T33" fmla="*/ 133 h 221"/>
                  <a:gd name="T34" fmla="*/ 156 w 327"/>
                  <a:gd name="T35" fmla="*/ 142 h 221"/>
                  <a:gd name="T36" fmla="*/ 131 w 327"/>
                  <a:gd name="T37" fmla="*/ 152 h 221"/>
                  <a:gd name="T38" fmla="*/ 107 w 327"/>
                  <a:gd name="T39" fmla="*/ 164 h 221"/>
                  <a:gd name="T40" fmla="*/ 76 w 327"/>
                  <a:gd name="T41" fmla="*/ 172 h 221"/>
                  <a:gd name="T42" fmla="*/ 48 w 327"/>
                  <a:gd name="T43" fmla="*/ 182 h 221"/>
                  <a:gd name="T44" fmla="*/ 23 w 327"/>
                  <a:gd name="T45" fmla="*/ 187 h 221"/>
                  <a:gd name="T46" fmla="*/ 7 w 327"/>
                  <a:gd name="T47" fmla="*/ 189 h 221"/>
                  <a:gd name="T48" fmla="*/ 0 w 327"/>
                  <a:gd name="T49" fmla="*/ 191 h 221"/>
                  <a:gd name="T50" fmla="*/ 19 w 327"/>
                  <a:gd name="T51" fmla="*/ 205 h 221"/>
                  <a:gd name="T52" fmla="*/ 44 w 327"/>
                  <a:gd name="T53" fmla="*/ 215 h 221"/>
                  <a:gd name="T54" fmla="*/ 71 w 327"/>
                  <a:gd name="T55" fmla="*/ 221 h 221"/>
                  <a:gd name="T56" fmla="*/ 96 w 327"/>
                  <a:gd name="T57" fmla="*/ 221 h 221"/>
                  <a:gd name="T58" fmla="*/ 124 w 327"/>
                  <a:gd name="T59" fmla="*/ 221 h 221"/>
                  <a:gd name="T60" fmla="*/ 151 w 327"/>
                  <a:gd name="T61" fmla="*/ 217 h 221"/>
                  <a:gd name="T62" fmla="*/ 180 w 327"/>
                  <a:gd name="T63" fmla="*/ 207 h 221"/>
                  <a:gd name="T64" fmla="*/ 203 w 327"/>
                  <a:gd name="T65" fmla="*/ 199 h 2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27" h="221">
                    <a:moveTo>
                      <a:pt x="203" y="199"/>
                    </a:moveTo>
                    <a:lnTo>
                      <a:pt x="237" y="172"/>
                    </a:lnTo>
                    <a:lnTo>
                      <a:pt x="267" y="142"/>
                    </a:lnTo>
                    <a:lnTo>
                      <a:pt x="286" y="109"/>
                    </a:lnTo>
                    <a:lnTo>
                      <a:pt x="292" y="86"/>
                    </a:lnTo>
                    <a:lnTo>
                      <a:pt x="302" y="66"/>
                    </a:lnTo>
                    <a:lnTo>
                      <a:pt x="318" y="43"/>
                    </a:lnTo>
                    <a:lnTo>
                      <a:pt x="327" y="23"/>
                    </a:lnTo>
                    <a:lnTo>
                      <a:pt x="311" y="6"/>
                    </a:lnTo>
                    <a:lnTo>
                      <a:pt x="279" y="0"/>
                    </a:lnTo>
                    <a:lnTo>
                      <a:pt x="267" y="2"/>
                    </a:lnTo>
                    <a:lnTo>
                      <a:pt x="260" y="15"/>
                    </a:lnTo>
                    <a:lnTo>
                      <a:pt x="251" y="33"/>
                    </a:lnTo>
                    <a:lnTo>
                      <a:pt x="240" y="56"/>
                    </a:lnTo>
                    <a:lnTo>
                      <a:pt x="219" y="86"/>
                    </a:lnTo>
                    <a:lnTo>
                      <a:pt x="196" y="109"/>
                    </a:lnTo>
                    <a:lnTo>
                      <a:pt x="172" y="133"/>
                    </a:lnTo>
                    <a:lnTo>
                      <a:pt x="156" y="142"/>
                    </a:lnTo>
                    <a:lnTo>
                      <a:pt x="131" y="152"/>
                    </a:lnTo>
                    <a:lnTo>
                      <a:pt x="107" y="164"/>
                    </a:lnTo>
                    <a:lnTo>
                      <a:pt x="76" y="172"/>
                    </a:lnTo>
                    <a:lnTo>
                      <a:pt x="48" y="182"/>
                    </a:lnTo>
                    <a:lnTo>
                      <a:pt x="23" y="187"/>
                    </a:lnTo>
                    <a:lnTo>
                      <a:pt x="7" y="189"/>
                    </a:lnTo>
                    <a:lnTo>
                      <a:pt x="0" y="191"/>
                    </a:lnTo>
                    <a:lnTo>
                      <a:pt x="19" y="205"/>
                    </a:lnTo>
                    <a:lnTo>
                      <a:pt x="44" y="215"/>
                    </a:lnTo>
                    <a:lnTo>
                      <a:pt x="71" y="221"/>
                    </a:lnTo>
                    <a:lnTo>
                      <a:pt x="96" y="221"/>
                    </a:lnTo>
                    <a:lnTo>
                      <a:pt x="124" y="221"/>
                    </a:lnTo>
                    <a:lnTo>
                      <a:pt x="151" y="217"/>
                    </a:lnTo>
                    <a:lnTo>
                      <a:pt x="180" y="207"/>
                    </a:lnTo>
                    <a:lnTo>
                      <a:pt x="203" y="199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Freeform 49"/>
              <p:cNvSpPr/>
              <p:nvPr/>
            </p:nvSpPr>
            <p:spPr bwMode="auto">
              <a:xfrm>
                <a:off x="4557" y="2864"/>
                <a:ext cx="211" cy="76"/>
              </a:xfrm>
              <a:custGeom>
                <a:avLst/>
                <a:gdLst>
                  <a:gd name="T0" fmla="*/ 75 w 422"/>
                  <a:gd name="T1" fmla="*/ 6 h 153"/>
                  <a:gd name="T2" fmla="*/ 91 w 422"/>
                  <a:gd name="T3" fmla="*/ 4 h 153"/>
                  <a:gd name="T4" fmla="*/ 107 w 422"/>
                  <a:gd name="T5" fmla="*/ 2 h 153"/>
                  <a:gd name="T6" fmla="*/ 125 w 422"/>
                  <a:gd name="T7" fmla="*/ 2 h 153"/>
                  <a:gd name="T8" fmla="*/ 137 w 422"/>
                  <a:gd name="T9" fmla="*/ 0 h 153"/>
                  <a:gd name="T10" fmla="*/ 153 w 422"/>
                  <a:gd name="T11" fmla="*/ 0 h 153"/>
                  <a:gd name="T12" fmla="*/ 173 w 422"/>
                  <a:gd name="T13" fmla="*/ 2 h 153"/>
                  <a:gd name="T14" fmla="*/ 185 w 422"/>
                  <a:gd name="T15" fmla="*/ 6 h 153"/>
                  <a:gd name="T16" fmla="*/ 203 w 422"/>
                  <a:gd name="T17" fmla="*/ 16 h 153"/>
                  <a:gd name="T18" fmla="*/ 223 w 422"/>
                  <a:gd name="T19" fmla="*/ 23 h 153"/>
                  <a:gd name="T20" fmla="*/ 241 w 422"/>
                  <a:gd name="T21" fmla="*/ 35 h 153"/>
                  <a:gd name="T22" fmla="*/ 253 w 422"/>
                  <a:gd name="T23" fmla="*/ 49 h 153"/>
                  <a:gd name="T24" fmla="*/ 273 w 422"/>
                  <a:gd name="T25" fmla="*/ 57 h 153"/>
                  <a:gd name="T26" fmla="*/ 285 w 422"/>
                  <a:gd name="T27" fmla="*/ 70 h 153"/>
                  <a:gd name="T28" fmla="*/ 303 w 422"/>
                  <a:gd name="T29" fmla="*/ 80 h 153"/>
                  <a:gd name="T30" fmla="*/ 319 w 422"/>
                  <a:gd name="T31" fmla="*/ 88 h 153"/>
                  <a:gd name="T32" fmla="*/ 339 w 422"/>
                  <a:gd name="T33" fmla="*/ 94 h 153"/>
                  <a:gd name="T34" fmla="*/ 369 w 422"/>
                  <a:gd name="T35" fmla="*/ 110 h 153"/>
                  <a:gd name="T36" fmla="*/ 397 w 422"/>
                  <a:gd name="T37" fmla="*/ 127 h 153"/>
                  <a:gd name="T38" fmla="*/ 415 w 422"/>
                  <a:gd name="T39" fmla="*/ 147 h 153"/>
                  <a:gd name="T40" fmla="*/ 422 w 422"/>
                  <a:gd name="T41" fmla="*/ 153 h 153"/>
                  <a:gd name="T42" fmla="*/ 301 w 422"/>
                  <a:gd name="T43" fmla="*/ 133 h 153"/>
                  <a:gd name="T44" fmla="*/ 225 w 422"/>
                  <a:gd name="T45" fmla="*/ 139 h 153"/>
                  <a:gd name="T46" fmla="*/ 219 w 422"/>
                  <a:gd name="T47" fmla="*/ 139 h 153"/>
                  <a:gd name="T48" fmla="*/ 203 w 422"/>
                  <a:gd name="T49" fmla="*/ 139 h 153"/>
                  <a:gd name="T50" fmla="*/ 182 w 422"/>
                  <a:gd name="T51" fmla="*/ 137 h 153"/>
                  <a:gd name="T52" fmla="*/ 157 w 422"/>
                  <a:gd name="T53" fmla="*/ 133 h 153"/>
                  <a:gd name="T54" fmla="*/ 128 w 422"/>
                  <a:gd name="T55" fmla="*/ 125 h 153"/>
                  <a:gd name="T56" fmla="*/ 100 w 422"/>
                  <a:gd name="T57" fmla="*/ 115 h 153"/>
                  <a:gd name="T58" fmla="*/ 79 w 422"/>
                  <a:gd name="T59" fmla="*/ 100 h 153"/>
                  <a:gd name="T60" fmla="*/ 63 w 422"/>
                  <a:gd name="T61" fmla="*/ 80 h 153"/>
                  <a:gd name="T62" fmla="*/ 54 w 422"/>
                  <a:gd name="T63" fmla="*/ 68 h 153"/>
                  <a:gd name="T64" fmla="*/ 34 w 422"/>
                  <a:gd name="T65" fmla="*/ 55 h 153"/>
                  <a:gd name="T66" fmla="*/ 20 w 422"/>
                  <a:gd name="T67" fmla="*/ 49 h 153"/>
                  <a:gd name="T68" fmla="*/ 7 w 422"/>
                  <a:gd name="T69" fmla="*/ 37 h 153"/>
                  <a:gd name="T70" fmla="*/ 0 w 422"/>
                  <a:gd name="T71" fmla="*/ 25 h 153"/>
                  <a:gd name="T72" fmla="*/ 9 w 422"/>
                  <a:gd name="T73" fmla="*/ 20 h 153"/>
                  <a:gd name="T74" fmla="*/ 34 w 422"/>
                  <a:gd name="T75" fmla="*/ 12 h 153"/>
                  <a:gd name="T76" fmla="*/ 75 w 422"/>
                  <a:gd name="T77" fmla="*/ 6 h 15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22" h="153">
                    <a:moveTo>
                      <a:pt x="75" y="6"/>
                    </a:moveTo>
                    <a:lnTo>
                      <a:pt x="91" y="4"/>
                    </a:lnTo>
                    <a:lnTo>
                      <a:pt x="107" y="2"/>
                    </a:lnTo>
                    <a:lnTo>
                      <a:pt x="125" y="2"/>
                    </a:lnTo>
                    <a:lnTo>
                      <a:pt x="137" y="0"/>
                    </a:lnTo>
                    <a:lnTo>
                      <a:pt x="153" y="0"/>
                    </a:lnTo>
                    <a:lnTo>
                      <a:pt x="173" y="2"/>
                    </a:lnTo>
                    <a:lnTo>
                      <a:pt x="185" y="6"/>
                    </a:lnTo>
                    <a:lnTo>
                      <a:pt x="203" y="16"/>
                    </a:lnTo>
                    <a:lnTo>
                      <a:pt x="223" y="23"/>
                    </a:lnTo>
                    <a:lnTo>
                      <a:pt x="241" y="35"/>
                    </a:lnTo>
                    <a:lnTo>
                      <a:pt x="253" y="49"/>
                    </a:lnTo>
                    <a:lnTo>
                      <a:pt x="273" y="57"/>
                    </a:lnTo>
                    <a:lnTo>
                      <a:pt x="285" y="70"/>
                    </a:lnTo>
                    <a:lnTo>
                      <a:pt x="303" y="80"/>
                    </a:lnTo>
                    <a:lnTo>
                      <a:pt x="319" y="88"/>
                    </a:lnTo>
                    <a:lnTo>
                      <a:pt x="339" y="94"/>
                    </a:lnTo>
                    <a:lnTo>
                      <a:pt x="369" y="110"/>
                    </a:lnTo>
                    <a:lnTo>
                      <a:pt x="397" y="127"/>
                    </a:lnTo>
                    <a:lnTo>
                      <a:pt x="415" y="147"/>
                    </a:lnTo>
                    <a:lnTo>
                      <a:pt x="422" y="153"/>
                    </a:lnTo>
                    <a:lnTo>
                      <a:pt x="301" y="133"/>
                    </a:lnTo>
                    <a:lnTo>
                      <a:pt x="225" y="139"/>
                    </a:lnTo>
                    <a:lnTo>
                      <a:pt x="219" y="139"/>
                    </a:lnTo>
                    <a:lnTo>
                      <a:pt x="203" y="139"/>
                    </a:lnTo>
                    <a:lnTo>
                      <a:pt x="182" y="137"/>
                    </a:lnTo>
                    <a:lnTo>
                      <a:pt x="157" y="133"/>
                    </a:lnTo>
                    <a:lnTo>
                      <a:pt x="128" y="125"/>
                    </a:lnTo>
                    <a:lnTo>
                      <a:pt x="100" y="115"/>
                    </a:lnTo>
                    <a:lnTo>
                      <a:pt x="79" y="100"/>
                    </a:lnTo>
                    <a:lnTo>
                      <a:pt x="63" y="80"/>
                    </a:lnTo>
                    <a:lnTo>
                      <a:pt x="54" y="68"/>
                    </a:lnTo>
                    <a:lnTo>
                      <a:pt x="34" y="55"/>
                    </a:lnTo>
                    <a:lnTo>
                      <a:pt x="20" y="49"/>
                    </a:lnTo>
                    <a:lnTo>
                      <a:pt x="7" y="37"/>
                    </a:lnTo>
                    <a:lnTo>
                      <a:pt x="0" y="25"/>
                    </a:lnTo>
                    <a:lnTo>
                      <a:pt x="9" y="20"/>
                    </a:lnTo>
                    <a:lnTo>
                      <a:pt x="34" y="12"/>
                    </a:lnTo>
                    <a:lnTo>
                      <a:pt x="75" y="6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50"/>
              <p:cNvSpPr/>
              <p:nvPr/>
            </p:nvSpPr>
            <p:spPr bwMode="auto">
              <a:xfrm>
                <a:off x="4957" y="3226"/>
                <a:ext cx="97" cy="82"/>
              </a:xfrm>
              <a:custGeom>
                <a:avLst/>
                <a:gdLst>
                  <a:gd name="T0" fmla="*/ 53 w 194"/>
                  <a:gd name="T1" fmla="*/ 88 h 164"/>
                  <a:gd name="T2" fmla="*/ 69 w 194"/>
                  <a:gd name="T3" fmla="*/ 82 h 164"/>
                  <a:gd name="T4" fmla="*/ 87 w 194"/>
                  <a:gd name="T5" fmla="*/ 76 h 164"/>
                  <a:gd name="T6" fmla="*/ 110 w 194"/>
                  <a:gd name="T7" fmla="*/ 62 h 164"/>
                  <a:gd name="T8" fmla="*/ 124 w 194"/>
                  <a:gd name="T9" fmla="*/ 47 h 164"/>
                  <a:gd name="T10" fmla="*/ 147 w 194"/>
                  <a:gd name="T11" fmla="*/ 35 h 164"/>
                  <a:gd name="T12" fmla="*/ 165 w 194"/>
                  <a:gd name="T13" fmla="*/ 21 h 164"/>
                  <a:gd name="T14" fmla="*/ 181 w 194"/>
                  <a:gd name="T15" fmla="*/ 11 h 164"/>
                  <a:gd name="T16" fmla="*/ 186 w 194"/>
                  <a:gd name="T17" fmla="*/ 4 h 164"/>
                  <a:gd name="T18" fmla="*/ 194 w 194"/>
                  <a:gd name="T19" fmla="*/ 0 h 164"/>
                  <a:gd name="T20" fmla="*/ 194 w 194"/>
                  <a:gd name="T21" fmla="*/ 6 h 164"/>
                  <a:gd name="T22" fmla="*/ 194 w 194"/>
                  <a:gd name="T23" fmla="*/ 21 h 164"/>
                  <a:gd name="T24" fmla="*/ 190 w 194"/>
                  <a:gd name="T25" fmla="*/ 43 h 164"/>
                  <a:gd name="T26" fmla="*/ 185 w 194"/>
                  <a:gd name="T27" fmla="*/ 64 h 164"/>
                  <a:gd name="T28" fmla="*/ 165 w 194"/>
                  <a:gd name="T29" fmla="*/ 82 h 164"/>
                  <a:gd name="T30" fmla="*/ 144 w 194"/>
                  <a:gd name="T31" fmla="*/ 96 h 164"/>
                  <a:gd name="T32" fmla="*/ 122 w 194"/>
                  <a:gd name="T33" fmla="*/ 103 h 164"/>
                  <a:gd name="T34" fmla="*/ 112 w 194"/>
                  <a:gd name="T35" fmla="*/ 109 h 164"/>
                  <a:gd name="T36" fmla="*/ 106 w 194"/>
                  <a:gd name="T37" fmla="*/ 125 h 164"/>
                  <a:gd name="T38" fmla="*/ 106 w 194"/>
                  <a:gd name="T39" fmla="*/ 143 h 164"/>
                  <a:gd name="T40" fmla="*/ 106 w 194"/>
                  <a:gd name="T41" fmla="*/ 156 h 164"/>
                  <a:gd name="T42" fmla="*/ 90 w 194"/>
                  <a:gd name="T43" fmla="*/ 162 h 164"/>
                  <a:gd name="T44" fmla="*/ 62 w 194"/>
                  <a:gd name="T45" fmla="*/ 164 h 164"/>
                  <a:gd name="T46" fmla="*/ 24 w 194"/>
                  <a:gd name="T47" fmla="*/ 160 h 164"/>
                  <a:gd name="T48" fmla="*/ 3 w 194"/>
                  <a:gd name="T49" fmla="*/ 146 h 164"/>
                  <a:gd name="T50" fmla="*/ 0 w 194"/>
                  <a:gd name="T51" fmla="*/ 129 h 164"/>
                  <a:gd name="T52" fmla="*/ 7 w 194"/>
                  <a:gd name="T53" fmla="*/ 109 h 164"/>
                  <a:gd name="T54" fmla="*/ 24 w 194"/>
                  <a:gd name="T55" fmla="*/ 96 h 164"/>
                  <a:gd name="T56" fmla="*/ 53 w 194"/>
                  <a:gd name="T57" fmla="*/ 88 h 16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94" h="164">
                    <a:moveTo>
                      <a:pt x="53" y="88"/>
                    </a:moveTo>
                    <a:lnTo>
                      <a:pt x="69" y="82"/>
                    </a:lnTo>
                    <a:lnTo>
                      <a:pt x="87" y="76"/>
                    </a:lnTo>
                    <a:lnTo>
                      <a:pt x="110" y="62"/>
                    </a:lnTo>
                    <a:lnTo>
                      <a:pt x="124" y="47"/>
                    </a:lnTo>
                    <a:lnTo>
                      <a:pt x="147" y="35"/>
                    </a:lnTo>
                    <a:lnTo>
                      <a:pt x="165" y="21"/>
                    </a:lnTo>
                    <a:lnTo>
                      <a:pt x="181" y="11"/>
                    </a:lnTo>
                    <a:lnTo>
                      <a:pt x="186" y="4"/>
                    </a:lnTo>
                    <a:lnTo>
                      <a:pt x="194" y="0"/>
                    </a:lnTo>
                    <a:lnTo>
                      <a:pt x="194" y="6"/>
                    </a:lnTo>
                    <a:lnTo>
                      <a:pt x="194" y="21"/>
                    </a:lnTo>
                    <a:lnTo>
                      <a:pt x="190" y="43"/>
                    </a:lnTo>
                    <a:lnTo>
                      <a:pt x="185" y="64"/>
                    </a:lnTo>
                    <a:lnTo>
                      <a:pt x="165" y="82"/>
                    </a:lnTo>
                    <a:lnTo>
                      <a:pt x="144" y="96"/>
                    </a:lnTo>
                    <a:lnTo>
                      <a:pt x="122" y="103"/>
                    </a:lnTo>
                    <a:lnTo>
                      <a:pt x="112" y="109"/>
                    </a:lnTo>
                    <a:lnTo>
                      <a:pt x="106" y="125"/>
                    </a:lnTo>
                    <a:lnTo>
                      <a:pt x="106" y="143"/>
                    </a:lnTo>
                    <a:lnTo>
                      <a:pt x="106" y="156"/>
                    </a:lnTo>
                    <a:lnTo>
                      <a:pt x="90" y="162"/>
                    </a:lnTo>
                    <a:lnTo>
                      <a:pt x="62" y="164"/>
                    </a:lnTo>
                    <a:lnTo>
                      <a:pt x="24" y="160"/>
                    </a:lnTo>
                    <a:lnTo>
                      <a:pt x="3" y="146"/>
                    </a:lnTo>
                    <a:lnTo>
                      <a:pt x="0" y="129"/>
                    </a:lnTo>
                    <a:lnTo>
                      <a:pt x="7" y="109"/>
                    </a:lnTo>
                    <a:lnTo>
                      <a:pt x="24" y="96"/>
                    </a:lnTo>
                    <a:lnTo>
                      <a:pt x="53" y="88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Freeform 51"/>
              <p:cNvSpPr/>
              <p:nvPr/>
            </p:nvSpPr>
            <p:spPr bwMode="auto">
              <a:xfrm>
                <a:off x="5061" y="3167"/>
                <a:ext cx="79" cy="68"/>
              </a:xfrm>
              <a:custGeom>
                <a:avLst/>
                <a:gdLst>
                  <a:gd name="T0" fmla="*/ 7 w 157"/>
                  <a:gd name="T1" fmla="*/ 0 h 135"/>
                  <a:gd name="T2" fmla="*/ 28 w 157"/>
                  <a:gd name="T3" fmla="*/ 12 h 135"/>
                  <a:gd name="T4" fmla="*/ 52 w 157"/>
                  <a:gd name="T5" fmla="*/ 32 h 135"/>
                  <a:gd name="T6" fmla="*/ 71 w 157"/>
                  <a:gd name="T7" fmla="*/ 51 h 135"/>
                  <a:gd name="T8" fmla="*/ 84 w 157"/>
                  <a:gd name="T9" fmla="*/ 61 h 135"/>
                  <a:gd name="T10" fmla="*/ 101 w 157"/>
                  <a:gd name="T11" fmla="*/ 61 h 135"/>
                  <a:gd name="T12" fmla="*/ 125 w 157"/>
                  <a:gd name="T13" fmla="*/ 61 h 135"/>
                  <a:gd name="T14" fmla="*/ 148 w 157"/>
                  <a:gd name="T15" fmla="*/ 63 h 135"/>
                  <a:gd name="T16" fmla="*/ 157 w 157"/>
                  <a:gd name="T17" fmla="*/ 71 h 135"/>
                  <a:gd name="T18" fmla="*/ 157 w 157"/>
                  <a:gd name="T19" fmla="*/ 83 h 135"/>
                  <a:gd name="T20" fmla="*/ 149 w 157"/>
                  <a:gd name="T21" fmla="*/ 96 h 135"/>
                  <a:gd name="T22" fmla="*/ 133 w 157"/>
                  <a:gd name="T23" fmla="*/ 112 h 135"/>
                  <a:gd name="T24" fmla="*/ 121 w 157"/>
                  <a:gd name="T25" fmla="*/ 124 h 135"/>
                  <a:gd name="T26" fmla="*/ 105 w 157"/>
                  <a:gd name="T27" fmla="*/ 131 h 135"/>
                  <a:gd name="T28" fmla="*/ 92 w 157"/>
                  <a:gd name="T29" fmla="*/ 135 h 135"/>
                  <a:gd name="T30" fmla="*/ 73 w 157"/>
                  <a:gd name="T31" fmla="*/ 133 h 135"/>
                  <a:gd name="T32" fmla="*/ 57 w 157"/>
                  <a:gd name="T33" fmla="*/ 124 h 135"/>
                  <a:gd name="T34" fmla="*/ 48 w 157"/>
                  <a:gd name="T35" fmla="*/ 110 h 135"/>
                  <a:gd name="T36" fmla="*/ 39 w 157"/>
                  <a:gd name="T37" fmla="*/ 94 h 135"/>
                  <a:gd name="T38" fmla="*/ 35 w 157"/>
                  <a:gd name="T39" fmla="*/ 79 h 135"/>
                  <a:gd name="T40" fmla="*/ 35 w 157"/>
                  <a:gd name="T41" fmla="*/ 67 h 135"/>
                  <a:gd name="T42" fmla="*/ 32 w 157"/>
                  <a:gd name="T43" fmla="*/ 55 h 135"/>
                  <a:gd name="T44" fmla="*/ 23 w 157"/>
                  <a:gd name="T45" fmla="*/ 41 h 135"/>
                  <a:gd name="T46" fmla="*/ 7 w 157"/>
                  <a:gd name="T47" fmla="*/ 32 h 135"/>
                  <a:gd name="T48" fmla="*/ 0 w 157"/>
                  <a:gd name="T49" fmla="*/ 26 h 135"/>
                  <a:gd name="T50" fmla="*/ 7 w 157"/>
                  <a:gd name="T51" fmla="*/ 0 h 1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57" h="135">
                    <a:moveTo>
                      <a:pt x="7" y="0"/>
                    </a:moveTo>
                    <a:lnTo>
                      <a:pt x="28" y="12"/>
                    </a:lnTo>
                    <a:lnTo>
                      <a:pt x="52" y="32"/>
                    </a:lnTo>
                    <a:lnTo>
                      <a:pt x="71" y="51"/>
                    </a:lnTo>
                    <a:lnTo>
                      <a:pt x="84" y="61"/>
                    </a:lnTo>
                    <a:lnTo>
                      <a:pt x="101" y="61"/>
                    </a:lnTo>
                    <a:lnTo>
                      <a:pt x="125" y="61"/>
                    </a:lnTo>
                    <a:lnTo>
                      <a:pt x="148" y="63"/>
                    </a:lnTo>
                    <a:lnTo>
                      <a:pt x="157" y="71"/>
                    </a:lnTo>
                    <a:lnTo>
                      <a:pt x="157" y="83"/>
                    </a:lnTo>
                    <a:lnTo>
                      <a:pt x="149" y="96"/>
                    </a:lnTo>
                    <a:lnTo>
                      <a:pt x="133" y="112"/>
                    </a:lnTo>
                    <a:lnTo>
                      <a:pt x="121" y="124"/>
                    </a:lnTo>
                    <a:lnTo>
                      <a:pt x="105" y="131"/>
                    </a:lnTo>
                    <a:lnTo>
                      <a:pt x="92" y="135"/>
                    </a:lnTo>
                    <a:lnTo>
                      <a:pt x="73" y="133"/>
                    </a:lnTo>
                    <a:lnTo>
                      <a:pt x="57" y="124"/>
                    </a:lnTo>
                    <a:lnTo>
                      <a:pt x="48" y="110"/>
                    </a:lnTo>
                    <a:lnTo>
                      <a:pt x="39" y="94"/>
                    </a:lnTo>
                    <a:lnTo>
                      <a:pt x="35" y="79"/>
                    </a:lnTo>
                    <a:lnTo>
                      <a:pt x="35" y="67"/>
                    </a:lnTo>
                    <a:lnTo>
                      <a:pt x="32" y="55"/>
                    </a:lnTo>
                    <a:lnTo>
                      <a:pt x="23" y="41"/>
                    </a:lnTo>
                    <a:lnTo>
                      <a:pt x="7" y="32"/>
                    </a:lnTo>
                    <a:lnTo>
                      <a:pt x="0" y="2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5" name="Freeform 52"/>
              <p:cNvSpPr/>
              <p:nvPr/>
            </p:nvSpPr>
            <p:spPr bwMode="auto">
              <a:xfrm>
                <a:off x="1731" y="2679"/>
                <a:ext cx="139" cy="46"/>
              </a:xfrm>
              <a:custGeom>
                <a:avLst/>
                <a:gdLst>
                  <a:gd name="T0" fmla="*/ 0 w 278"/>
                  <a:gd name="T1" fmla="*/ 10 h 92"/>
                  <a:gd name="T2" fmla="*/ 9 w 278"/>
                  <a:gd name="T3" fmla="*/ 0 h 92"/>
                  <a:gd name="T4" fmla="*/ 28 w 278"/>
                  <a:gd name="T5" fmla="*/ 0 h 92"/>
                  <a:gd name="T6" fmla="*/ 57 w 278"/>
                  <a:gd name="T7" fmla="*/ 4 h 92"/>
                  <a:gd name="T8" fmla="*/ 89 w 278"/>
                  <a:gd name="T9" fmla="*/ 14 h 92"/>
                  <a:gd name="T10" fmla="*/ 121 w 278"/>
                  <a:gd name="T11" fmla="*/ 26 h 92"/>
                  <a:gd name="T12" fmla="*/ 153 w 278"/>
                  <a:gd name="T13" fmla="*/ 36 h 92"/>
                  <a:gd name="T14" fmla="*/ 181 w 278"/>
                  <a:gd name="T15" fmla="*/ 49 h 92"/>
                  <a:gd name="T16" fmla="*/ 205 w 278"/>
                  <a:gd name="T17" fmla="*/ 57 h 92"/>
                  <a:gd name="T18" fmla="*/ 242 w 278"/>
                  <a:gd name="T19" fmla="*/ 65 h 92"/>
                  <a:gd name="T20" fmla="*/ 270 w 278"/>
                  <a:gd name="T21" fmla="*/ 79 h 92"/>
                  <a:gd name="T22" fmla="*/ 278 w 278"/>
                  <a:gd name="T23" fmla="*/ 88 h 92"/>
                  <a:gd name="T24" fmla="*/ 262 w 278"/>
                  <a:gd name="T25" fmla="*/ 92 h 92"/>
                  <a:gd name="T26" fmla="*/ 242 w 278"/>
                  <a:gd name="T27" fmla="*/ 92 h 92"/>
                  <a:gd name="T28" fmla="*/ 221 w 278"/>
                  <a:gd name="T29" fmla="*/ 90 h 92"/>
                  <a:gd name="T30" fmla="*/ 201 w 278"/>
                  <a:gd name="T31" fmla="*/ 88 h 92"/>
                  <a:gd name="T32" fmla="*/ 178 w 278"/>
                  <a:gd name="T33" fmla="*/ 84 h 92"/>
                  <a:gd name="T34" fmla="*/ 162 w 278"/>
                  <a:gd name="T35" fmla="*/ 84 h 92"/>
                  <a:gd name="T36" fmla="*/ 146 w 278"/>
                  <a:gd name="T37" fmla="*/ 82 h 92"/>
                  <a:gd name="T38" fmla="*/ 140 w 278"/>
                  <a:gd name="T39" fmla="*/ 81 h 92"/>
                  <a:gd name="T40" fmla="*/ 133 w 278"/>
                  <a:gd name="T41" fmla="*/ 81 h 92"/>
                  <a:gd name="T42" fmla="*/ 128 w 278"/>
                  <a:gd name="T43" fmla="*/ 79 h 92"/>
                  <a:gd name="T44" fmla="*/ 116 w 278"/>
                  <a:gd name="T45" fmla="*/ 73 h 92"/>
                  <a:gd name="T46" fmla="*/ 92 w 278"/>
                  <a:gd name="T47" fmla="*/ 65 h 92"/>
                  <a:gd name="T48" fmla="*/ 67 w 278"/>
                  <a:gd name="T49" fmla="*/ 57 h 92"/>
                  <a:gd name="T50" fmla="*/ 41 w 278"/>
                  <a:gd name="T51" fmla="*/ 43 h 92"/>
                  <a:gd name="T52" fmla="*/ 19 w 278"/>
                  <a:gd name="T53" fmla="*/ 32 h 92"/>
                  <a:gd name="T54" fmla="*/ 3 w 278"/>
                  <a:gd name="T55" fmla="*/ 20 h 92"/>
                  <a:gd name="T56" fmla="*/ 0 w 278"/>
                  <a:gd name="T57" fmla="*/ 10 h 9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78" h="92">
                    <a:moveTo>
                      <a:pt x="0" y="10"/>
                    </a:moveTo>
                    <a:lnTo>
                      <a:pt x="9" y="0"/>
                    </a:lnTo>
                    <a:lnTo>
                      <a:pt x="28" y="0"/>
                    </a:lnTo>
                    <a:lnTo>
                      <a:pt x="57" y="4"/>
                    </a:lnTo>
                    <a:lnTo>
                      <a:pt x="89" y="14"/>
                    </a:lnTo>
                    <a:lnTo>
                      <a:pt x="121" y="26"/>
                    </a:lnTo>
                    <a:lnTo>
                      <a:pt x="153" y="36"/>
                    </a:lnTo>
                    <a:lnTo>
                      <a:pt x="181" y="49"/>
                    </a:lnTo>
                    <a:lnTo>
                      <a:pt x="205" y="57"/>
                    </a:lnTo>
                    <a:lnTo>
                      <a:pt x="242" y="65"/>
                    </a:lnTo>
                    <a:lnTo>
                      <a:pt x="270" y="79"/>
                    </a:lnTo>
                    <a:lnTo>
                      <a:pt x="278" y="88"/>
                    </a:lnTo>
                    <a:lnTo>
                      <a:pt x="262" y="92"/>
                    </a:lnTo>
                    <a:lnTo>
                      <a:pt x="242" y="92"/>
                    </a:lnTo>
                    <a:lnTo>
                      <a:pt x="221" y="90"/>
                    </a:lnTo>
                    <a:lnTo>
                      <a:pt x="201" y="88"/>
                    </a:lnTo>
                    <a:lnTo>
                      <a:pt x="178" y="84"/>
                    </a:lnTo>
                    <a:lnTo>
                      <a:pt x="162" y="84"/>
                    </a:lnTo>
                    <a:lnTo>
                      <a:pt x="146" y="82"/>
                    </a:lnTo>
                    <a:lnTo>
                      <a:pt x="140" y="81"/>
                    </a:lnTo>
                    <a:lnTo>
                      <a:pt x="133" y="81"/>
                    </a:lnTo>
                    <a:lnTo>
                      <a:pt x="128" y="79"/>
                    </a:lnTo>
                    <a:lnTo>
                      <a:pt x="116" y="73"/>
                    </a:lnTo>
                    <a:lnTo>
                      <a:pt x="92" y="65"/>
                    </a:lnTo>
                    <a:lnTo>
                      <a:pt x="67" y="57"/>
                    </a:lnTo>
                    <a:lnTo>
                      <a:pt x="41" y="43"/>
                    </a:lnTo>
                    <a:lnTo>
                      <a:pt x="19" y="32"/>
                    </a:lnTo>
                    <a:lnTo>
                      <a:pt x="3" y="2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Freeform 53"/>
              <p:cNvSpPr/>
              <p:nvPr/>
            </p:nvSpPr>
            <p:spPr bwMode="auto">
              <a:xfrm>
                <a:off x="3342" y="2958"/>
                <a:ext cx="98" cy="140"/>
              </a:xfrm>
              <a:custGeom>
                <a:avLst/>
                <a:gdLst>
                  <a:gd name="T0" fmla="*/ 130 w 195"/>
                  <a:gd name="T1" fmla="*/ 4 h 280"/>
                  <a:gd name="T2" fmla="*/ 167 w 195"/>
                  <a:gd name="T3" fmla="*/ 0 h 280"/>
                  <a:gd name="T4" fmla="*/ 187 w 195"/>
                  <a:gd name="T5" fmla="*/ 4 h 280"/>
                  <a:gd name="T6" fmla="*/ 195 w 195"/>
                  <a:gd name="T7" fmla="*/ 19 h 280"/>
                  <a:gd name="T8" fmla="*/ 195 w 195"/>
                  <a:gd name="T9" fmla="*/ 39 h 280"/>
                  <a:gd name="T10" fmla="*/ 192 w 195"/>
                  <a:gd name="T11" fmla="*/ 62 h 280"/>
                  <a:gd name="T12" fmla="*/ 187 w 195"/>
                  <a:gd name="T13" fmla="*/ 88 h 280"/>
                  <a:gd name="T14" fmla="*/ 176 w 195"/>
                  <a:gd name="T15" fmla="*/ 111 h 280"/>
                  <a:gd name="T16" fmla="*/ 174 w 195"/>
                  <a:gd name="T17" fmla="*/ 131 h 280"/>
                  <a:gd name="T18" fmla="*/ 174 w 195"/>
                  <a:gd name="T19" fmla="*/ 168 h 280"/>
                  <a:gd name="T20" fmla="*/ 171 w 195"/>
                  <a:gd name="T21" fmla="*/ 205 h 280"/>
                  <a:gd name="T22" fmla="*/ 163 w 195"/>
                  <a:gd name="T23" fmla="*/ 238 h 280"/>
                  <a:gd name="T24" fmla="*/ 155 w 195"/>
                  <a:gd name="T25" fmla="*/ 260 h 280"/>
                  <a:gd name="T26" fmla="*/ 147 w 195"/>
                  <a:gd name="T27" fmla="*/ 264 h 280"/>
                  <a:gd name="T28" fmla="*/ 139 w 195"/>
                  <a:gd name="T29" fmla="*/ 268 h 280"/>
                  <a:gd name="T30" fmla="*/ 119 w 195"/>
                  <a:gd name="T31" fmla="*/ 274 h 280"/>
                  <a:gd name="T32" fmla="*/ 101 w 195"/>
                  <a:gd name="T33" fmla="*/ 280 h 280"/>
                  <a:gd name="T34" fmla="*/ 78 w 195"/>
                  <a:gd name="T35" fmla="*/ 280 h 280"/>
                  <a:gd name="T36" fmla="*/ 60 w 195"/>
                  <a:gd name="T37" fmla="*/ 278 h 280"/>
                  <a:gd name="T38" fmla="*/ 48 w 195"/>
                  <a:gd name="T39" fmla="*/ 266 h 280"/>
                  <a:gd name="T40" fmla="*/ 32 w 195"/>
                  <a:gd name="T41" fmla="*/ 254 h 280"/>
                  <a:gd name="T42" fmla="*/ 12 w 195"/>
                  <a:gd name="T43" fmla="*/ 219 h 280"/>
                  <a:gd name="T44" fmla="*/ 3 w 195"/>
                  <a:gd name="T45" fmla="*/ 188 h 280"/>
                  <a:gd name="T46" fmla="*/ 0 w 195"/>
                  <a:gd name="T47" fmla="*/ 164 h 280"/>
                  <a:gd name="T48" fmla="*/ 3 w 195"/>
                  <a:gd name="T49" fmla="*/ 146 h 280"/>
                  <a:gd name="T50" fmla="*/ 12 w 195"/>
                  <a:gd name="T51" fmla="*/ 129 h 280"/>
                  <a:gd name="T52" fmla="*/ 32 w 195"/>
                  <a:gd name="T53" fmla="*/ 107 h 280"/>
                  <a:gd name="T54" fmla="*/ 57 w 195"/>
                  <a:gd name="T55" fmla="*/ 94 h 280"/>
                  <a:gd name="T56" fmla="*/ 78 w 195"/>
                  <a:gd name="T57" fmla="*/ 88 h 280"/>
                  <a:gd name="T58" fmla="*/ 94 w 195"/>
                  <a:gd name="T59" fmla="*/ 74 h 280"/>
                  <a:gd name="T60" fmla="*/ 105 w 195"/>
                  <a:gd name="T61" fmla="*/ 49 h 280"/>
                  <a:gd name="T62" fmla="*/ 117 w 195"/>
                  <a:gd name="T63" fmla="*/ 19 h 280"/>
                  <a:gd name="T64" fmla="*/ 130 w 195"/>
                  <a:gd name="T65" fmla="*/ 4 h 2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95" h="280">
                    <a:moveTo>
                      <a:pt x="130" y="4"/>
                    </a:moveTo>
                    <a:lnTo>
                      <a:pt x="167" y="0"/>
                    </a:lnTo>
                    <a:lnTo>
                      <a:pt x="187" y="4"/>
                    </a:lnTo>
                    <a:lnTo>
                      <a:pt x="195" y="19"/>
                    </a:lnTo>
                    <a:lnTo>
                      <a:pt x="195" y="39"/>
                    </a:lnTo>
                    <a:lnTo>
                      <a:pt x="192" y="62"/>
                    </a:lnTo>
                    <a:lnTo>
                      <a:pt x="187" y="88"/>
                    </a:lnTo>
                    <a:lnTo>
                      <a:pt x="176" y="111"/>
                    </a:lnTo>
                    <a:lnTo>
                      <a:pt x="174" y="131"/>
                    </a:lnTo>
                    <a:lnTo>
                      <a:pt x="174" y="168"/>
                    </a:lnTo>
                    <a:lnTo>
                      <a:pt x="171" y="205"/>
                    </a:lnTo>
                    <a:lnTo>
                      <a:pt x="163" y="238"/>
                    </a:lnTo>
                    <a:lnTo>
                      <a:pt x="155" y="260"/>
                    </a:lnTo>
                    <a:lnTo>
                      <a:pt x="147" y="264"/>
                    </a:lnTo>
                    <a:lnTo>
                      <a:pt x="139" y="268"/>
                    </a:lnTo>
                    <a:lnTo>
                      <a:pt x="119" y="274"/>
                    </a:lnTo>
                    <a:lnTo>
                      <a:pt x="101" y="280"/>
                    </a:lnTo>
                    <a:lnTo>
                      <a:pt x="78" y="280"/>
                    </a:lnTo>
                    <a:lnTo>
                      <a:pt x="60" y="278"/>
                    </a:lnTo>
                    <a:lnTo>
                      <a:pt x="48" y="266"/>
                    </a:lnTo>
                    <a:lnTo>
                      <a:pt x="32" y="254"/>
                    </a:lnTo>
                    <a:lnTo>
                      <a:pt x="12" y="219"/>
                    </a:lnTo>
                    <a:lnTo>
                      <a:pt x="3" y="188"/>
                    </a:lnTo>
                    <a:lnTo>
                      <a:pt x="0" y="164"/>
                    </a:lnTo>
                    <a:lnTo>
                      <a:pt x="3" y="146"/>
                    </a:lnTo>
                    <a:lnTo>
                      <a:pt x="12" y="129"/>
                    </a:lnTo>
                    <a:lnTo>
                      <a:pt x="32" y="107"/>
                    </a:lnTo>
                    <a:lnTo>
                      <a:pt x="57" y="94"/>
                    </a:lnTo>
                    <a:lnTo>
                      <a:pt x="78" y="88"/>
                    </a:lnTo>
                    <a:lnTo>
                      <a:pt x="94" y="74"/>
                    </a:lnTo>
                    <a:lnTo>
                      <a:pt x="105" y="49"/>
                    </a:lnTo>
                    <a:lnTo>
                      <a:pt x="117" y="19"/>
                    </a:lnTo>
                    <a:lnTo>
                      <a:pt x="130" y="4"/>
                    </a:lnTo>
                    <a:close/>
                  </a:path>
                </a:pathLst>
              </a:custGeom>
              <a:solidFill>
                <a:srgbClr val="D9E1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032" name="Picture 5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42875"/>
            <a:ext cx="331311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67.xml"/><Relationship Id="rId4" Type="http://schemas.openxmlformats.org/officeDocument/2006/relationships/image" Target="../media/image4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7" Type="http://schemas.openxmlformats.org/officeDocument/2006/relationships/slideLayout" Target="../slideLayouts/slideLayout14.xml"/><Relationship Id="rId26" Type="http://schemas.openxmlformats.org/officeDocument/2006/relationships/tags" Target="../tags/tag193.xml"/><Relationship Id="rId25" Type="http://schemas.openxmlformats.org/officeDocument/2006/relationships/tags" Target="../tags/tag192.xml"/><Relationship Id="rId24" Type="http://schemas.openxmlformats.org/officeDocument/2006/relationships/tags" Target="../tags/tag191.xml"/><Relationship Id="rId23" Type="http://schemas.openxmlformats.org/officeDocument/2006/relationships/tags" Target="../tags/tag190.xml"/><Relationship Id="rId22" Type="http://schemas.openxmlformats.org/officeDocument/2006/relationships/tags" Target="../tags/tag189.xml"/><Relationship Id="rId21" Type="http://schemas.openxmlformats.org/officeDocument/2006/relationships/tags" Target="../tags/tag188.xml"/><Relationship Id="rId20" Type="http://schemas.openxmlformats.org/officeDocument/2006/relationships/tags" Target="../tags/tag187.xml"/><Relationship Id="rId2" Type="http://schemas.openxmlformats.org/officeDocument/2006/relationships/tags" Target="../tags/tag169.xml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6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97.xml"/><Relationship Id="rId4" Type="http://schemas.openxmlformats.org/officeDocument/2006/relationships/image" Target="../media/image5.png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203.xml"/><Relationship Id="rId6" Type="http://schemas.openxmlformats.org/officeDocument/2006/relationships/image" Target="../media/image6.png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dirty="0">
                <a:solidFill>
                  <a:schemeClr val="accent1"/>
                </a:solidFill>
              </a:rPr>
              <a:t>第一章 人力资源管理导论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83659" y="4293084"/>
            <a:ext cx="7117545" cy="676319"/>
          </a:xfrm>
        </p:spPr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王胜桥  教授  博士</a:t>
            </a:r>
            <a:endParaRPr lang="zh-CN" altLang="en-US" sz="18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55" y="1273877"/>
            <a:ext cx="10729890" cy="4310246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0" name="等腰三角形 3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6" name="Line 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0632440" y="2807970"/>
            <a:ext cx="64833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10632440" y="5015865"/>
            <a:ext cx="64833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8849360" y="4947285"/>
            <a:ext cx="48641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7112635" y="4931410"/>
            <a:ext cx="56769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943475" y="4957445"/>
            <a:ext cx="40513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dirty="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Line 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854960" y="4947285"/>
            <a:ext cx="48641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2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127760" y="2802255"/>
            <a:ext cx="324485" cy="571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127760" y="4947285"/>
            <a:ext cx="324485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78730" y="5516245"/>
            <a:ext cx="2221230" cy="493395"/>
          </a:xfrm>
          <a:prstGeom prst="rect">
            <a:avLst/>
          </a:prstGeom>
          <a:gradFill rotWithShape="0">
            <a:gsLst>
              <a:gs pos="0">
                <a:srgbClr val="658BD5"/>
              </a:gs>
              <a:gs pos="100000">
                <a:srgbClr val="658BD5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DDDDDD"/>
            </a:solidFill>
            <a:miter lim="800000"/>
          </a:ln>
        </p:spPr>
        <p:txBody>
          <a:bodyPr/>
          <a:lstStyle/>
          <a:p>
            <a:pPr algn="ctr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经营人才</a:t>
            </a:r>
            <a:endParaRPr kumimoji="1" lang="zh-CN" alt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charset="0"/>
              <a:ea typeface="微软雅黑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59045" y="1772920"/>
            <a:ext cx="2223135" cy="493395"/>
          </a:xfrm>
          <a:prstGeom prst="rect">
            <a:avLst/>
          </a:prstGeom>
          <a:gradFill rotWithShape="0">
            <a:gsLst>
              <a:gs pos="0">
                <a:srgbClr val="658BD5"/>
              </a:gs>
              <a:gs pos="100000">
                <a:srgbClr val="658BD5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DDDDDD"/>
            </a:solidFill>
            <a:miter lim="800000"/>
          </a:ln>
        </p:spPr>
        <p:txBody>
          <a:bodyPr/>
          <a:lstStyle/>
          <a:p>
            <a:pPr algn="ctr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400" b="1" dirty="0">
                <a:solidFill>
                  <a:srgbClr val="000000"/>
                </a:solidFill>
                <a:latin typeface="微软雅黑" charset="0"/>
                <a:ea typeface="微软雅黑" charset="0"/>
                <a:cs typeface="微软雅黑" charset="0"/>
              </a:rPr>
              <a:t>  </a:t>
            </a:r>
            <a:r>
              <a:rPr kumimoji="1"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  <a:cs typeface="微软雅黑" charset="0"/>
              </a:rPr>
              <a:t>经营客户</a:t>
            </a:r>
            <a:endParaRPr kumimoji="1" lang="zh-CN" alt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87170" y="2559050"/>
            <a:ext cx="1621155" cy="52197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en-US" altLang="zh-CN" sz="8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企业可持续性发展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Line 15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227705" y="2793365"/>
            <a:ext cx="40513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690620" y="2531745"/>
            <a:ext cx="1296670" cy="527685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顾客忠诚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5516245" y="2531745"/>
            <a:ext cx="1377950" cy="527685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顾客满意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059045" y="2793365"/>
            <a:ext cx="40513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1" name="Line 19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6894195" y="2781935"/>
            <a:ext cx="40513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7298055" y="2481580"/>
            <a:ext cx="1565275" cy="65151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为顾客创造价值带来利益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3" name="Line 21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8862695" y="2806700"/>
            <a:ext cx="405130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9335770" y="2531745"/>
            <a:ext cx="1296670" cy="527685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优异的产品</a:t>
            </a:r>
            <a:endParaRPr lang="en-US" altLang="zh-CN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与服务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Line 23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11280775" y="2759075"/>
            <a:ext cx="0" cy="2304415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9335770" y="4599305"/>
            <a:ext cx="1296670" cy="615315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人力生产率</a:t>
            </a:r>
            <a:endParaRPr lang="en-US" altLang="zh-CN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与素质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7677785" y="4648200"/>
            <a:ext cx="1225550" cy="56642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人才满意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5375910" y="4603750"/>
            <a:ext cx="1750060" cy="66421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人才需求得到满足与个人价值实现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3359150" y="4603750"/>
            <a:ext cx="1651635" cy="66548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企业人力资源产品服务的提供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461770" y="4605020"/>
            <a:ext cx="1621155" cy="652780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微软雅黑" charset="0"/>
                <a:ea typeface="微软雅黑" charset="0"/>
              </a:rPr>
              <a:t>企业人力资源开发与管理系统</a:t>
            </a:r>
            <a:endParaRPr lang="zh-CN" altLang="en-US" sz="1400" b="1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Line 29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H="1">
            <a:off x="7469505" y="1968500"/>
            <a:ext cx="3784600" cy="1270"/>
          </a:xfrm>
          <a:prstGeom prst="line">
            <a:avLst/>
          </a:prstGeom>
          <a:noFill/>
          <a:ln w="76200">
            <a:solidFill>
              <a:srgbClr val="99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2" name="Line 30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V="1">
            <a:off x="798195" y="1955165"/>
            <a:ext cx="4074160" cy="24130"/>
          </a:xfrm>
          <a:prstGeom prst="line">
            <a:avLst/>
          </a:prstGeom>
          <a:noFill/>
          <a:ln w="76200">
            <a:solidFill>
              <a:srgbClr val="99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Line 3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51180" y="5763895"/>
            <a:ext cx="4321175" cy="1270"/>
          </a:xfrm>
          <a:prstGeom prst="line">
            <a:avLst/>
          </a:prstGeom>
          <a:noFill/>
          <a:ln w="76200">
            <a:solidFill>
              <a:srgbClr val="9900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4" name="Line 32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7506335" y="5733415"/>
            <a:ext cx="3686175" cy="12700"/>
          </a:xfrm>
          <a:prstGeom prst="line">
            <a:avLst/>
          </a:prstGeom>
          <a:noFill/>
          <a:ln w="76200">
            <a:solidFill>
              <a:srgbClr val="9900CC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5" name="Line 33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1127760" y="2807970"/>
            <a:ext cx="0" cy="216662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Line 3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2295525" y="3843020"/>
            <a:ext cx="2338705" cy="0"/>
          </a:xfrm>
          <a:prstGeom prst="line">
            <a:avLst/>
          </a:prstGeom>
          <a:noFill/>
          <a:ln w="76200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" name="Line 35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H="1">
            <a:off x="7760970" y="3843020"/>
            <a:ext cx="2431415" cy="0"/>
          </a:xfrm>
          <a:prstGeom prst="line">
            <a:avLst/>
          </a:prstGeom>
          <a:noFill/>
          <a:ln w="76200">
            <a:solidFill>
              <a:srgbClr val="DDDDD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4704080" y="3636010"/>
            <a:ext cx="3079750" cy="493395"/>
          </a:xfrm>
          <a:prstGeom prst="rect">
            <a:avLst/>
          </a:prstGeom>
          <a:gradFill rotWithShape="0">
            <a:gsLst>
              <a:gs pos="0">
                <a:srgbClr val="FDFD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DDDDDD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rgbClr val="000000"/>
                </a:solidFill>
                <a:latin typeface="微软雅黑" charset="0"/>
                <a:ea typeface="微软雅黑" charset="0"/>
                <a:cs typeface="微软雅黑" charset="0"/>
              </a:rPr>
              <a:t> </a:t>
            </a:r>
            <a:r>
              <a:rPr lang="zh-CN" altLang="en-US" sz="1400" b="1">
                <a:solidFill>
                  <a:srgbClr val="000000"/>
                </a:solidFill>
                <a:latin typeface="微软雅黑" charset="0"/>
                <a:ea typeface="微软雅黑" charset="0"/>
                <a:cs typeface="微软雅黑" charset="0"/>
              </a:rPr>
              <a:t>企业价值链</a:t>
            </a:r>
            <a:endParaRPr lang="zh-CN" altLang="en-US" sz="1400" b="1">
              <a:solidFill>
                <a:srgbClr val="000000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31161" y="682473"/>
            <a:ext cx="5400675" cy="698500"/>
          </a:xfr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lvl="0" algn="ctr" defTabSz="914400">
              <a:lnSpc>
                <a:spcPct val="12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二、可持续发展的依据：企业价值链</a:t>
            </a:r>
            <a:endParaRPr lang="zh-CN" altLang="en-US" sz="2400" b="1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32656"/>
            <a:ext cx="10985944" cy="5400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7329" y="1398856"/>
            <a:ext cx="9937341" cy="406028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80a75ab8-e2a2-818d-d9e9-8e63d9bbbc21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80a75ab8-e2a2-818d-d9e9-8e63d9bbbc21}"/>
  <p:tag name="KSO_WM_UNIT_TYPE" val="i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FILL_FORE_SCHEMECOLOR_INDEX_1_BRIGHTNESS" val="0"/>
  <p:tag name="KSO_WM_UNIT_FILL_FORE_SCHEMECOLOR_INDEX_1" val="11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1"/>
  <p:tag name="KSO_WM_UNIT_FILL_FORE_SCHEMECOLOR_INDEX_2_POS" val="1"/>
  <p:tag name="KSO_WM_UNIT_FILL_FORE_SCHEMECOLOR_INDEX_2_TRANS" val="0"/>
  <p:tag name="KSO_WM_UNIT_FILL_GRADIENT_TYPE" val="1"/>
  <p:tag name="KSO_WM_UNIT_FILL_GRADIENT_ANGLE" val="0"/>
  <p:tag name="KSO_WM_UNIT_FILL_GRADIENT_Direction" val="10"/>
  <p:tag name="KSO_WM_UNIT_FILL_TYPE" val="3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FILL_FORE_SCHEMECOLOR_INDEX_1_BRIGHTNESS" val="0"/>
  <p:tag name="KSO_WM_UNIT_FILL_FORE_SCHEMECOLOR_INDEX_1" val="11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1"/>
  <p:tag name="KSO_WM_UNIT_FILL_FORE_SCHEMECOLOR_INDEX_2_POS" val="1"/>
  <p:tag name="KSO_WM_UNIT_FILL_FORE_SCHEMECOLOR_INDEX_2_TRANS" val="0"/>
  <p:tag name="KSO_WM_UNIT_FILL_GRADIENT_TYPE" val="1"/>
  <p:tag name="KSO_WM_UNIT_FILL_GRADIENT_ANGLE" val="0"/>
  <p:tag name="KSO_WM_UNIT_FILL_GRADIENT_Direction" val="10"/>
  <p:tag name="KSO_WM_UNIT_FILL_TYPE" val="3"/>
</p:tagLst>
</file>

<file path=ppt/tags/tag1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80a75ab8-e2a2-818d-d9e9-8e63d9bbbc21}"/>
  <p:tag name="KSO_WM_UNIT_TYPE" val="i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80a75ab8-e2a2-818d-d9e9-8e63d9bbbc21}"/>
  <p:tag name="KSO_WM_UNIT_TYPE" val="i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144</Words>
  <Application>WPS 表格</Application>
  <PresentationFormat>宽屏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Helvetica Neue</vt:lpstr>
      <vt:lpstr>Calibri Light</vt:lpstr>
      <vt:lpstr>汉仪书宋二KW</vt:lpstr>
      <vt:lpstr>Times New Roman</vt:lpstr>
      <vt:lpstr>微软雅黑</vt:lpstr>
      <vt:lpstr>汉仪旗黑</vt:lpstr>
      <vt:lpstr>宋体</vt:lpstr>
      <vt:lpstr>Arial Unicode MS</vt:lpstr>
      <vt:lpstr>等线 Light</vt:lpstr>
      <vt:lpstr>汉仪中等线KW</vt:lpstr>
      <vt:lpstr>等线</vt:lpstr>
      <vt:lpstr>汉仪旗黑-85S</vt:lpstr>
      <vt:lpstr>汉仪中黑KW</vt:lpstr>
      <vt:lpstr>Viner Hand ITC</vt:lpstr>
      <vt:lpstr>微软雅黑</vt:lpstr>
      <vt:lpstr>汉仪旗黑-85S</vt:lpstr>
      <vt:lpstr>苹方-简</vt:lpstr>
      <vt:lpstr>默认设计模板</vt:lpstr>
      <vt:lpstr>1_Office 主题​​</vt:lpstr>
      <vt:lpstr>第一章 人力资源管理导论</vt:lpstr>
      <vt:lpstr>PowerPoint 演示文稿</vt:lpstr>
      <vt:lpstr>二、可持续发展的依据：企业价值链</vt:lpstr>
      <vt:lpstr>PowerPoint 演示文稿</vt:lpstr>
      <vt:lpstr>PowerPoint 演示文稿</vt:lpstr>
    </vt:vector>
  </TitlesOfParts>
  <Company>香港招商局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商务谈判</dc:title>
  <dc:creator>wongciu</dc:creator>
  <cp:lastModifiedBy>洁</cp:lastModifiedBy>
  <cp:revision>238</cp:revision>
  <dcterms:created xsi:type="dcterms:W3CDTF">2022-12-06T07:06:44Z</dcterms:created>
  <dcterms:modified xsi:type="dcterms:W3CDTF">2022-12-06T07:06:44Z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2052-5.1.0.7655</vt:lpwstr>
  </property>
  <property fmtid="{D5CDD505-2E9C-101B-9397-08002B2CF9AE}" pid="3" name="ICV">
    <vt:lpwstr>EB88F580A81C6F29AFE98E6368DE16DA</vt:lpwstr>
  </property>
</Properties>
</file>