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 id="2147483679" r:id="rId4"/>
  </p:sldMasterIdLst>
  <p:notesMasterIdLst>
    <p:notesMasterId r:id="rId19"/>
  </p:notesMasterIdLst>
  <p:sldIdLst>
    <p:sldId id="265" r:id="rId5"/>
    <p:sldId id="266" r:id="rId6"/>
    <p:sldId id="268" r:id="rId7"/>
    <p:sldId id="267" r:id="rId8"/>
    <p:sldId id="270" r:id="rId9"/>
    <p:sldId id="272" r:id="rId10"/>
    <p:sldId id="278" r:id="rId11"/>
    <p:sldId id="279" r:id="rId12"/>
    <p:sldId id="281" r:id="rId13"/>
    <p:sldId id="295" r:id="rId14"/>
    <p:sldId id="296" r:id="rId15"/>
    <p:sldId id="283" r:id="rId16"/>
    <p:sldId id="297" r:id="rId17"/>
    <p:sldId id="285" r:id="rId18"/>
    <p:sldId id="324" r:id="rId20"/>
    <p:sldId id="325" r:id="rId21"/>
    <p:sldId id="286" r:id="rId22"/>
    <p:sldId id="284" r:id="rId23"/>
    <p:sldId id="291" r:id="rId24"/>
    <p:sldId id="289" r:id="rId25"/>
    <p:sldId id="290" r:id="rId26"/>
    <p:sldId id="300" r:id="rId27"/>
    <p:sldId id="301" r:id="rId28"/>
    <p:sldId id="302" r:id="rId29"/>
    <p:sldId id="316" r:id="rId30"/>
    <p:sldId id="315" r:id="rId31"/>
    <p:sldId id="309" r:id="rId32"/>
    <p:sldId id="310" r:id="rId33"/>
    <p:sldId id="311" r:id="rId34"/>
    <p:sldId id="317" r:id="rId35"/>
    <p:sldId id="318" r:id="rId36"/>
    <p:sldId id="328" r:id="rId37"/>
    <p:sldId id="327" r:id="rId38"/>
  </p:sldIdLst>
  <p:sldSz cx="12192000" cy="6858000"/>
  <p:notesSz cx="6858000" cy="9144000"/>
  <p:custDataLst>
    <p:tags r:id="rId4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E39DC"/>
    <a:srgbClr val="020818"/>
    <a:srgbClr val="D9D9D9"/>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99" d="100"/>
          <a:sy n="99" d="100"/>
        </p:scale>
        <p:origin x="84" y="582"/>
      </p:cViewPr>
      <p:guideLst>
        <p:guide orient="horz" pos="2224"/>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slide" Target="slides/slide1.xml"/><Relationship Id="rId42" Type="http://schemas.openxmlformats.org/officeDocument/2006/relationships/tags" Target="tags/tag533.xml"/><Relationship Id="rId41" Type="http://schemas.openxmlformats.org/officeDocument/2006/relationships/tableStyles" Target="tableStyles.xml"/><Relationship Id="rId40" Type="http://schemas.openxmlformats.org/officeDocument/2006/relationships/viewProps" Target="viewProps.xml"/><Relationship Id="rId4" Type="http://schemas.openxmlformats.org/officeDocument/2006/relationships/slideMaster" Target="slideMasters/slideMaster3.xml"/><Relationship Id="rId39" Type="http://schemas.openxmlformats.org/officeDocument/2006/relationships/presProps" Target="presProps.xml"/><Relationship Id="rId38" Type="http://schemas.openxmlformats.org/officeDocument/2006/relationships/slide" Target="slides/slide33.xml"/><Relationship Id="rId37" Type="http://schemas.openxmlformats.org/officeDocument/2006/relationships/slide" Target="slides/slide32.xml"/><Relationship Id="rId36" Type="http://schemas.openxmlformats.org/officeDocument/2006/relationships/slide" Target="slides/slide31.xml"/><Relationship Id="rId35" Type="http://schemas.openxmlformats.org/officeDocument/2006/relationships/slide" Target="slides/slide30.xml"/><Relationship Id="rId34" Type="http://schemas.openxmlformats.org/officeDocument/2006/relationships/slide" Target="slides/slide29.xml"/><Relationship Id="rId33" Type="http://schemas.openxmlformats.org/officeDocument/2006/relationships/slide" Target="slides/slide28.xml"/><Relationship Id="rId32" Type="http://schemas.openxmlformats.org/officeDocument/2006/relationships/slide" Target="slides/slide27.xml"/><Relationship Id="rId31" Type="http://schemas.openxmlformats.org/officeDocument/2006/relationships/slide" Target="slides/slide26.xml"/><Relationship Id="rId30" Type="http://schemas.openxmlformats.org/officeDocument/2006/relationships/slide" Target="slides/slide25.xml"/><Relationship Id="rId3" Type="http://schemas.openxmlformats.org/officeDocument/2006/relationships/slideMaster" Target="slideMasters/slideMaster2.xml"/><Relationship Id="rId29" Type="http://schemas.openxmlformats.org/officeDocument/2006/relationships/slide" Target="slides/slide24.xml"/><Relationship Id="rId28" Type="http://schemas.openxmlformats.org/officeDocument/2006/relationships/slide" Target="slides/slide23.xml"/><Relationship Id="rId27" Type="http://schemas.openxmlformats.org/officeDocument/2006/relationships/slide" Target="slides/slide22.xml"/><Relationship Id="rId26" Type="http://schemas.openxmlformats.org/officeDocument/2006/relationships/slide" Target="slides/slide21.xml"/><Relationship Id="rId25" Type="http://schemas.openxmlformats.org/officeDocument/2006/relationships/slide" Target="slides/slide20.xml"/><Relationship Id="rId24" Type="http://schemas.openxmlformats.org/officeDocument/2006/relationships/slide" Target="slides/slide19.xml"/><Relationship Id="rId23" Type="http://schemas.openxmlformats.org/officeDocument/2006/relationships/slide" Target="slides/slide18.xml"/><Relationship Id="rId22" Type="http://schemas.openxmlformats.org/officeDocument/2006/relationships/slide" Target="slides/slide17.xml"/><Relationship Id="rId21" Type="http://schemas.openxmlformats.org/officeDocument/2006/relationships/slide" Target="slides/slide16.xml"/><Relationship Id="rId20" Type="http://schemas.openxmlformats.org/officeDocument/2006/relationships/slide" Target="slides/slide15.xml"/><Relationship Id="rId2" Type="http://schemas.openxmlformats.org/officeDocument/2006/relationships/theme" Target="theme/theme1.xml"/><Relationship Id="rId19" Type="http://schemas.openxmlformats.org/officeDocument/2006/relationships/notesMaster" Target="notesMasters/notesMaster1.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9" Type="http://schemas.openxmlformats.org/officeDocument/2006/relationships/tags" Target="../tags/tag70.xml"/><Relationship Id="rId8" Type="http://schemas.openxmlformats.org/officeDocument/2006/relationships/tags" Target="../tags/tag69.xml"/><Relationship Id="rId7" Type="http://schemas.openxmlformats.org/officeDocument/2006/relationships/tags" Target="../tags/tag68.xml"/><Relationship Id="rId6" Type="http://schemas.openxmlformats.org/officeDocument/2006/relationships/tags" Target="../tags/tag67.xml"/><Relationship Id="rId5" Type="http://schemas.openxmlformats.org/officeDocument/2006/relationships/tags" Target="../tags/tag66.xml"/><Relationship Id="rId4" Type="http://schemas.openxmlformats.org/officeDocument/2006/relationships/tags" Target="../tags/tag65.xml"/><Relationship Id="rId3" Type="http://schemas.openxmlformats.org/officeDocument/2006/relationships/tags" Target="../tags/tag64.xml"/><Relationship Id="rId2" Type="http://schemas.openxmlformats.org/officeDocument/2006/relationships/tags" Target="../tags/tag63.xml"/><Relationship Id="rId14" Type="http://schemas.openxmlformats.org/officeDocument/2006/relationships/tags" Target="../tags/tag75.xml"/><Relationship Id="rId13" Type="http://schemas.openxmlformats.org/officeDocument/2006/relationships/tags" Target="../tags/tag74.xml"/><Relationship Id="rId12" Type="http://schemas.openxmlformats.org/officeDocument/2006/relationships/tags" Target="../tags/tag73.xml"/><Relationship Id="rId11" Type="http://schemas.openxmlformats.org/officeDocument/2006/relationships/tags" Target="../tags/tag72.xml"/><Relationship Id="rId10" Type="http://schemas.openxmlformats.org/officeDocument/2006/relationships/tags" Target="../tags/tag71.xml"/><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6" Type="http://schemas.openxmlformats.org/officeDocument/2006/relationships/tags" Target="../tags/tag80.xml"/><Relationship Id="rId5" Type="http://schemas.openxmlformats.org/officeDocument/2006/relationships/tags" Target="../tags/tag79.xml"/><Relationship Id="rId4" Type="http://schemas.openxmlformats.org/officeDocument/2006/relationships/tags" Target="../tags/tag78.xml"/><Relationship Id="rId3" Type="http://schemas.openxmlformats.org/officeDocument/2006/relationships/tags" Target="../tags/tag77.xml"/><Relationship Id="rId2" Type="http://schemas.openxmlformats.org/officeDocument/2006/relationships/tags" Target="../tags/tag76.xml"/><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9" Type="http://schemas.openxmlformats.org/officeDocument/2006/relationships/tags" Target="../tags/tag88.xml"/><Relationship Id="rId8" Type="http://schemas.openxmlformats.org/officeDocument/2006/relationships/tags" Target="../tags/tag87.xml"/><Relationship Id="rId7" Type="http://schemas.openxmlformats.org/officeDocument/2006/relationships/tags" Target="../tags/tag86.xml"/><Relationship Id="rId6" Type="http://schemas.openxmlformats.org/officeDocument/2006/relationships/tags" Target="../tags/tag85.xml"/><Relationship Id="rId5" Type="http://schemas.openxmlformats.org/officeDocument/2006/relationships/tags" Target="../tags/tag84.xml"/><Relationship Id="rId4" Type="http://schemas.openxmlformats.org/officeDocument/2006/relationships/tags" Target="../tags/tag83.xml"/><Relationship Id="rId3" Type="http://schemas.openxmlformats.org/officeDocument/2006/relationships/tags" Target="../tags/tag82.xml"/><Relationship Id="rId2" Type="http://schemas.openxmlformats.org/officeDocument/2006/relationships/tags" Target="../tags/tag81.xml"/><Relationship Id="rId15" Type="http://schemas.openxmlformats.org/officeDocument/2006/relationships/tags" Target="../tags/tag94.xml"/><Relationship Id="rId14" Type="http://schemas.openxmlformats.org/officeDocument/2006/relationships/tags" Target="../tags/tag93.xml"/><Relationship Id="rId13" Type="http://schemas.openxmlformats.org/officeDocument/2006/relationships/tags" Target="../tags/tag92.xml"/><Relationship Id="rId12" Type="http://schemas.openxmlformats.org/officeDocument/2006/relationships/tags" Target="../tags/tag91.xml"/><Relationship Id="rId11" Type="http://schemas.openxmlformats.org/officeDocument/2006/relationships/tags" Target="../tags/tag90.xml"/><Relationship Id="rId10" Type="http://schemas.openxmlformats.org/officeDocument/2006/relationships/tags" Target="../tags/tag89.xml"/><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7" Type="http://schemas.openxmlformats.org/officeDocument/2006/relationships/tags" Target="../tags/tag100.xml"/><Relationship Id="rId6" Type="http://schemas.openxmlformats.org/officeDocument/2006/relationships/tags" Target="../tags/tag99.xml"/><Relationship Id="rId5" Type="http://schemas.openxmlformats.org/officeDocument/2006/relationships/tags" Target="../tags/tag98.xml"/><Relationship Id="rId4" Type="http://schemas.openxmlformats.org/officeDocument/2006/relationships/tags" Target="../tags/tag97.xml"/><Relationship Id="rId3" Type="http://schemas.openxmlformats.org/officeDocument/2006/relationships/tags" Target="../tags/tag96.xml"/><Relationship Id="rId2" Type="http://schemas.openxmlformats.org/officeDocument/2006/relationships/tags" Target="../tags/tag95.xml"/><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9" Type="http://schemas.openxmlformats.org/officeDocument/2006/relationships/tags" Target="../tags/tag108.xml"/><Relationship Id="rId8" Type="http://schemas.openxmlformats.org/officeDocument/2006/relationships/tags" Target="../tags/tag107.xml"/><Relationship Id="rId7" Type="http://schemas.openxmlformats.org/officeDocument/2006/relationships/tags" Target="../tags/tag106.xml"/><Relationship Id="rId6" Type="http://schemas.openxmlformats.org/officeDocument/2006/relationships/tags" Target="../tags/tag105.xml"/><Relationship Id="rId5" Type="http://schemas.openxmlformats.org/officeDocument/2006/relationships/tags" Target="../tags/tag104.xml"/><Relationship Id="rId4" Type="http://schemas.openxmlformats.org/officeDocument/2006/relationships/tags" Target="../tags/tag103.xml"/><Relationship Id="rId3" Type="http://schemas.openxmlformats.org/officeDocument/2006/relationships/tags" Target="../tags/tag102.xml"/><Relationship Id="rId2" Type="http://schemas.openxmlformats.org/officeDocument/2006/relationships/tags" Target="../tags/tag101.xml"/><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8" Type="http://schemas.openxmlformats.org/officeDocument/2006/relationships/tags" Target="../tags/tag115.xml"/><Relationship Id="rId7" Type="http://schemas.openxmlformats.org/officeDocument/2006/relationships/tags" Target="../tags/tag114.xml"/><Relationship Id="rId6" Type="http://schemas.openxmlformats.org/officeDocument/2006/relationships/tags" Target="../tags/tag113.xml"/><Relationship Id="rId5" Type="http://schemas.openxmlformats.org/officeDocument/2006/relationships/tags" Target="../tags/tag112.xml"/><Relationship Id="rId4" Type="http://schemas.openxmlformats.org/officeDocument/2006/relationships/tags" Target="../tags/tag111.xml"/><Relationship Id="rId3" Type="http://schemas.openxmlformats.org/officeDocument/2006/relationships/tags" Target="../tags/tag110.xml"/><Relationship Id="rId2" Type="http://schemas.openxmlformats.org/officeDocument/2006/relationships/tags" Target="../tags/tag109.xm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4" Type="http://schemas.openxmlformats.org/officeDocument/2006/relationships/tags" Target="../tags/tag118.xml"/><Relationship Id="rId3" Type="http://schemas.openxmlformats.org/officeDocument/2006/relationships/tags" Target="../tags/tag117.xml"/><Relationship Id="rId2" Type="http://schemas.openxmlformats.org/officeDocument/2006/relationships/tags" Target="../tags/tag116.xml"/><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7" Type="http://schemas.openxmlformats.org/officeDocument/2006/relationships/tags" Target="../tags/tag124.xml"/><Relationship Id="rId6" Type="http://schemas.openxmlformats.org/officeDocument/2006/relationships/tags" Target="../tags/tag123.xml"/><Relationship Id="rId5" Type="http://schemas.openxmlformats.org/officeDocument/2006/relationships/tags" Target="../tags/tag122.xml"/><Relationship Id="rId4" Type="http://schemas.openxmlformats.org/officeDocument/2006/relationships/tags" Target="../tags/tag121.xml"/><Relationship Id="rId3" Type="http://schemas.openxmlformats.org/officeDocument/2006/relationships/tags" Target="../tags/tag120.xml"/><Relationship Id="rId2" Type="http://schemas.openxmlformats.org/officeDocument/2006/relationships/tags" Target="../tags/tag119.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6" Type="http://schemas.openxmlformats.org/officeDocument/2006/relationships/tags" Target="../tags/tag129.xml"/><Relationship Id="rId5" Type="http://schemas.openxmlformats.org/officeDocument/2006/relationships/tags" Target="../tags/tag128.xml"/><Relationship Id="rId4" Type="http://schemas.openxmlformats.org/officeDocument/2006/relationships/tags" Target="../tags/tag127.xml"/><Relationship Id="rId3" Type="http://schemas.openxmlformats.org/officeDocument/2006/relationships/tags" Target="../tags/tag126.xml"/><Relationship Id="rId2" Type="http://schemas.openxmlformats.org/officeDocument/2006/relationships/tags" Target="../tags/tag125.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5" Type="http://schemas.openxmlformats.org/officeDocument/2006/relationships/tags" Target="../tags/tag133.xml"/><Relationship Id="rId4" Type="http://schemas.openxmlformats.org/officeDocument/2006/relationships/tags" Target="../tags/tag132.xml"/><Relationship Id="rId3" Type="http://schemas.openxmlformats.org/officeDocument/2006/relationships/tags" Target="../tags/tag131.xml"/><Relationship Id="rId2" Type="http://schemas.openxmlformats.org/officeDocument/2006/relationships/tags" Target="../tags/tag130.xml"/><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9" Type="http://schemas.openxmlformats.org/officeDocument/2006/relationships/tags" Target="../tags/tag141.xml"/><Relationship Id="rId8" Type="http://schemas.openxmlformats.org/officeDocument/2006/relationships/tags" Target="../tags/tag140.xml"/><Relationship Id="rId7" Type="http://schemas.openxmlformats.org/officeDocument/2006/relationships/tags" Target="../tags/tag139.xml"/><Relationship Id="rId6" Type="http://schemas.openxmlformats.org/officeDocument/2006/relationships/tags" Target="../tags/tag138.xml"/><Relationship Id="rId5" Type="http://schemas.openxmlformats.org/officeDocument/2006/relationships/tags" Target="../tags/tag137.xml"/><Relationship Id="rId4" Type="http://schemas.openxmlformats.org/officeDocument/2006/relationships/tags" Target="../tags/tag136.xml"/><Relationship Id="rId3" Type="http://schemas.openxmlformats.org/officeDocument/2006/relationships/tags" Target="../tags/tag135.xml"/><Relationship Id="rId2" Type="http://schemas.openxmlformats.org/officeDocument/2006/relationships/tags" Target="../tags/tag134.xml"/><Relationship Id="rId11" Type="http://schemas.openxmlformats.org/officeDocument/2006/relationships/tags" Target="../tags/tag143.xml"/><Relationship Id="rId10" Type="http://schemas.openxmlformats.org/officeDocument/2006/relationships/tags" Target="../tags/tag142.xml"/><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8" Type="http://schemas.openxmlformats.org/officeDocument/2006/relationships/tags" Target="../tags/tag150.xml"/><Relationship Id="rId7" Type="http://schemas.openxmlformats.org/officeDocument/2006/relationships/tags" Target="../tags/tag149.xml"/><Relationship Id="rId6" Type="http://schemas.openxmlformats.org/officeDocument/2006/relationships/tags" Target="../tags/tag148.xml"/><Relationship Id="rId5" Type="http://schemas.openxmlformats.org/officeDocument/2006/relationships/tags" Target="../tags/tag147.xml"/><Relationship Id="rId4" Type="http://schemas.openxmlformats.org/officeDocument/2006/relationships/tags" Target="../tags/tag146.xml"/><Relationship Id="rId3" Type="http://schemas.openxmlformats.org/officeDocument/2006/relationships/tags" Target="../tags/tag145.xml"/><Relationship Id="rId2" Type="http://schemas.openxmlformats.org/officeDocument/2006/relationships/tags" Target="../tags/tag144.xml"/><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9" Type="http://schemas.openxmlformats.org/officeDocument/2006/relationships/tags" Target="../tags/tag158.xml"/><Relationship Id="rId8" Type="http://schemas.openxmlformats.org/officeDocument/2006/relationships/tags" Target="../tags/tag157.xml"/><Relationship Id="rId7" Type="http://schemas.openxmlformats.org/officeDocument/2006/relationships/tags" Target="../tags/tag156.xml"/><Relationship Id="rId6" Type="http://schemas.openxmlformats.org/officeDocument/2006/relationships/tags" Target="../tags/tag155.xml"/><Relationship Id="rId5" Type="http://schemas.openxmlformats.org/officeDocument/2006/relationships/tags" Target="../tags/tag154.xml"/><Relationship Id="rId4" Type="http://schemas.openxmlformats.org/officeDocument/2006/relationships/tags" Target="../tags/tag153.xml"/><Relationship Id="rId3" Type="http://schemas.openxmlformats.org/officeDocument/2006/relationships/tags" Target="../tags/tag152.xml"/><Relationship Id="rId2" Type="http://schemas.openxmlformats.org/officeDocument/2006/relationships/tags" Target="../tags/tag151.xml"/><Relationship Id="rId13" Type="http://schemas.openxmlformats.org/officeDocument/2006/relationships/tags" Target="../tags/tag162.xml"/><Relationship Id="rId12" Type="http://schemas.openxmlformats.org/officeDocument/2006/relationships/tags" Target="../tags/tag161.xml"/><Relationship Id="rId11" Type="http://schemas.openxmlformats.org/officeDocument/2006/relationships/tags" Target="../tags/tag160.xml"/><Relationship Id="rId10" Type="http://schemas.openxmlformats.org/officeDocument/2006/relationships/tags" Target="../tags/tag159.xml"/><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9" Type="http://schemas.openxmlformats.org/officeDocument/2006/relationships/tags" Target="../tags/tag170.xml"/><Relationship Id="rId8" Type="http://schemas.openxmlformats.org/officeDocument/2006/relationships/tags" Target="../tags/tag169.xml"/><Relationship Id="rId7" Type="http://schemas.openxmlformats.org/officeDocument/2006/relationships/tags" Target="../tags/tag168.xml"/><Relationship Id="rId6" Type="http://schemas.openxmlformats.org/officeDocument/2006/relationships/tags" Target="../tags/tag167.xml"/><Relationship Id="rId5" Type="http://schemas.openxmlformats.org/officeDocument/2006/relationships/tags" Target="../tags/tag166.xml"/><Relationship Id="rId4" Type="http://schemas.openxmlformats.org/officeDocument/2006/relationships/tags" Target="../tags/tag165.xml"/><Relationship Id="rId3" Type="http://schemas.openxmlformats.org/officeDocument/2006/relationships/tags" Target="../tags/tag164.xml"/><Relationship Id="rId2" Type="http://schemas.openxmlformats.org/officeDocument/2006/relationships/tags" Target="../tags/tag163.xml"/><Relationship Id="rId11" Type="http://schemas.openxmlformats.org/officeDocument/2006/relationships/tags" Target="../tags/tag172.xml"/><Relationship Id="rId10" Type="http://schemas.openxmlformats.org/officeDocument/2006/relationships/tags" Target="../tags/tag171.xml"/><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9" Type="http://schemas.openxmlformats.org/officeDocument/2006/relationships/tags" Target="../tags/tag180.xml"/><Relationship Id="rId8" Type="http://schemas.openxmlformats.org/officeDocument/2006/relationships/tags" Target="../tags/tag179.xml"/><Relationship Id="rId7" Type="http://schemas.openxmlformats.org/officeDocument/2006/relationships/tags" Target="../tags/tag178.xml"/><Relationship Id="rId6" Type="http://schemas.openxmlformats.org/officeDocument/2006/relationships/tags" Target="../tags/tag177.xml"/><Relationship Id="rId5" Type="http://schemas.openxmlformats.org/officeDocument/2006/relationships/tags" Target="../tags/tag176.xml"/><Relationship Id="rId4" Type="http://schemas.openxmlformats.org/officeDocument/2006/relationships/tags" Target="../tags/tag175.xml"/><Relationship Id="rId3" Type="http://schemas.openxmlformats.org/officeDocument/2006/relationships/tags" Target="../tags/tag174.xml"/><Relationship Id="rId2" Type="http://schemas.openxmlformats.org/officeDocument/2006/relationships/tags" Target="../tags/tag173.xml"/><Relationship Id="rId11" Type="http://schemas.openxmlformats.org/officeDocument/2006/relationships/tags" Target="../tags/tag182.xml"/><Relationship Id="rId10" Type="http://schemas.openxmlformats.org/officeDocument/2006/relationships/tags" Target="../tags/tag181.xml"/><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9" Type="http://schemas.openxmlformats.org/officeDocument/2006/relationships/tags" Target="../tags/tag190.xml"/><Relationship Id="rId8" Type="http://schemas.openxmlformats.org/officeDocument/2006/relationships/tags" Target="../tags/tag189.xml"/><Relationship Id="rId7" Type="http://schemas.openxmlformats.org/officeDocument/2006/relationships/tags" Target="../tags/tag188.xml"/><Relationship Id="rId6" Type="http://schemas.openxmlformats.org/officeDocument/2006/relationships/tags" Target="../tags/tag187.xml"/><Relationship Id="rId5" Type="http://schemas.openxmlformats.org/officeDocument/2006/relationships/tags" Target="../tags/tag186.xml"/><Relationship Id="rId4" Type="http://schemas.openxmlformats.org/officeDocument/2006/relationships/tags" Target="../tags/tag185.xml"/><Relationship Id="rId3" Type="http://schemas.openxmlformats.org/officeDocument/2006/relationships/tags" Target="../tags/tag184.xml"/><Relationship Id="rId2" Type="http://schemas.openxmlformats.org/officeDocument/2006/relationships/tags" Target="../tags/tag183.xml"/><Relationship Id="rId11" Type="http://schemas.openxmlformats.org/officeDocument/2006/relationships/tags" Target="../tags/tag192.xml"/><Relationship Id="rId10" Type="http://schemas.openxmlformats.org/officeDocument/2006/relationships/tags" Target="../tags/tag191.xml"/><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9" Type="http://schemas.openxmlformats.org/officeDocument/2006/relationships/tags" Target="../tags/tag200.xml"/><Relationship Id="rId8" Type="http://schemas.openxmlformats.org/officeDocument/2006/relationships/tags" Target="../tags/tag199.xml"/><Relationship Id="rId7" Type="http://schemas.openxmlformats.org/officeDocument/2006/relationships/tags" Target="../tags/tag198.xml"/><Relationship Id="rId6" Type="http://schemas.openxmlformats.org/officeDocument/2006/relationships/tags" Target="../tags/tag197.xml"/><Relationship Id="rId5" Type="http://schemas.openxmlformats.org/officeDocument/2006/relationships/tags" Target="../tags/tag196.xml"/><Relationship Id="rId4" Type="http://schemas.openxmlformats.org/officeDocument/2006/relationships/tags" Target="../tags/tag195.xml"/><Relationship Id="rId3" Type="http://schemas.openxmlformats.org/officeDocument/2006/relationships/tags" Target="../tags/tag194.xml"/><Relationship Id="rId2" Type="http://schemas.openxmlformats.org/officeDocument/2006/relationships/tags" Target="../tags/tag193.xml"/><Relationship Id="rId13" Type="http://schemas.openxmlformats.org/officeDocument/2006/relationships/tags" Target="../tags/tag204.xml"/><Relationship Id="rId12" Type="http://schemas.openxmlformats.org/officeDocument/2006/relationships/tags" Target="../tags/tag203.xml"/><Relationship Id="rId11" Type="http://schemas.openxmlformats.org/officeDocument/2006/relationships/tags" Target="../tags/tag202.xml"/><Relationship Id="rId10" Type="http://schemas.openxmlformats.org/officeDocument/2006/relationships/tags" Target="../tags/tag201.xml"/><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9" Type="http://schemas.openxmlformats.org/officeDocument/2006/relationships/tags" Target="../tags/tag212.xml"/><Relationship Id="rId8" Type="http://schemas.openxmlformats.org/officeDocument/2006/relationships/tags" Target="../tags/tag211.xml"/><Relationship Id="rId7" Type="http://schemas.openxmlformats.org/officeDocument/2006/relationships/tags" Target="../tags/tag210.xml"/><Relationship Id="rId6" Type="http://schemas.openxmlformats.org/officeDocument/2006/relationships/tags" Target="../tags/tag209.xml"/><Relationship Id="rId5" Type="http://schemas.openxmlformats.org/officeDocument/2006/relationships/tags" Target="../tags/tag208.xml"/><Relationship Id="rId4" Type="http://schemas.openxmlformats.org/officeDocument/2006/relationships/tags" Target="../tags/tag207.xml"/><Relationship Id="rId3" Type="http://schemas.openxmlformats.org/officeDocument/2006/relationships/tags" Target="../tags/tag206.xml"/><Relationship Id="rId2" Type="http://schemas.openxmlformats.org/officeDocument/2006/relationships/tags" Target="../tags/tag205.xml"/><Relationship Id="rId13" Type="http://schemas.openxmlformats.org/officeDocument/2006/relationships/tags" Target="../tags/tag216.xml"/><Relationship Id="rId12" Type="http://schemas.openxmlformats.org/officeDocument/2006/relationships/tags" Target="../tags/tag215.xml"/><Relationship Id="rId11" Type="http://schemas.openxmlformats.org/officeDocument/2006/relationships/tags" Target="../tags/tag214.xml"/><Relationship Id="rId10" Type="http://schemas.openxmlformats.org/officeDocument/2006/relationships/tags" Target="../tags/tag213.xml"/><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9" Type="http://schemas.openxmlformats.org/officeDocument/2006/relationships/tags" Target="../tags/tag230.xml"/><Relationship Id="rId8" Type="http://schemas.openxmlformats.org/officeDocument/2006/relationships/tags" Target="../tags/tag229.xml"/><Relationship Id="rId7" Type="http://schemas.openxmlformats.org/officeDocument/2006/relationships/tags" Target="../tags/tag228.xml"/><Relationship Id="rId6" Type="http://schemas.openxmlformats.org/officeDocument/2006/relationships/tags" Target="../tags/tag227.xml"/><Relationship Id="rId5" Type="http://schemas.openxmlformats.org/officeDocument/2006/relationships/tags" Target="../tags/tag226.xml"/><Relationship Id="rId4" Type="http://schemas.openxmlformats.org/officeDocument/2006/relationships/tags" Target="../tags/tag225.xml"/><Relationship Id="rId3" Type="http://schemas.openxmlformats.org/officeDocument/2006/relationships/tags" Target="../tags/tag224.xml"/><Relationship Id="rId2" Type="http://schemas.openxmlformats.org/officeDocument/2006/relationships/tags" Target="../tags/tag223.xml"/><Relationship Id="rId14" Type="http://schemas.openxmlformats.org/officeDocument/2006/relationships/tags" Target="../tags/tag235.xml"/><Relationship Id="rId13" Type="http://schemas.openxmlformats.org/officeDocument/2006/relationships/tags" Target="../tags/tag234.xml"/><Relationship Id="rId12" Type="http://schemas.openxmlformats.org/officeDocument/2006/relationships/tags" Target="../tags/tag233.xml"/><Relationship Id="rId11" Type="http://schemas.openxmlformats.org/officeDocument/2006/relationships/tags" Target="../tags/tag232.xml"/><Relationship Id="rId10" Type="http://schemas.openxmlformats.org/officeDocument/2006/relationships/tags" Target="../tags/tag231.xml"/><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6" Type="http://schemas.openxmlformats.org/officeDocument/2006/relationships/tags" Target="../tags/tag240.xml"/><Relationship Id="rId5" Type="http://schemas.openxmlformats.org/officeDocument/2006/relationships/tags" Target="../tags/tag239.xml"/><Relationship Id="rId4" Type="http://schemas.openxmlformats.org/officeDocument/2006/relationships/tags" Target="../tags/tag238.xml"/><Relationship Id="rId3" Type="http://schemas.openxmlformats.org/officeDocument/2006/relationships/tags" Target="../tags/tag237.xml"/><Relationship Id="rId2" Type="http://schemas.openxmlformats.org/officeDocument/2006/relationships/tags" Target="../tags/tag236.xml"/><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9" Type="http://schemas.openxmlformats.org/officeDocument/2006/relationships/tags" Target="../tags/tag248.xml"/><Relationship Id="rId8" Type="http://schemas.openxmlformats.org/officeDocument/2006/relationships/tags" Target="../tags/tag247.xml"/><Relationship Id="rId7" Type="http://schemas.openxmlformats.org/officeDocument/2006/relationships/tags" Target="../tags/tag246.xml"/><Relationship Id="rId6" Type="http://schemas.openxmlformats.org/officeDocument/2006/relationships/tags" Target="../tags/tag245.xml"/><Relationship Id="rId5" Type="http://schemas.openxmlformats.org/officeDocument/2006/relationships/tags" Target="../tags/tag244.xml"/><Relationship Id="rId4" Type="http://schemas.openxmlformats.org/officeDocument/2006/relationships/tags" Target="../tags/tag243.xml"/><Relationship Id="rId3" Type="http://schemas.openxmlformats.org/officeDocument/2006/relationships/tags" Target="../tags/tag242.xml"/><Relationship Id="rId2" Type="http://schemas.openxmlformats.org/officeDocument/2006/relationships/tags" Target="../tags/tag241.xml"/><Relationship Id="rId15" Type="http://schemas.openxmlformats.org/officeDocument/2006/relationships/tags" Target="../tags/tag254.xml"/><Relationship Id="rId14" Type="http://schemas.openxmlformats.org/officeDocument/2006/relationships/tags" Target="../tags/tag253.xml"/><Relationship Id="rId13" Type="http://schemas.openxmlformats.org/officeDocument/2006/relationships/tags" Target="../tags/tag252.xml"/><Relationship Id="rId12" Type="http://schemas.openxmlformats.org/officeDocument/2006/relationships/tags" Target="../tags/tag251.xml"/><Relationship Id="rId11" Type="http://schemas.openxmlformats.org/officeDocument/2006/relationships/tags" Target="../tags/tag250.xml"/><Relationship Id="rId10" Type="http://schemas.openxmlformats.org/officeDocument/2006/relationships/tags" Target="../tags/tag249.xml"/><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7" Type="http://schemas.openxmlformats.org/officeDocument/2006/relationships/tags" Target="../tags/tag260.xml"/><Relationship Id="rId6" Type="http://schemas.openxmlformats.org/officeDocument/2006/relationships/tags" Target="../tags/tag259.xml"/><Relationship Id="rId5" Type="http://schemas.openxmlformats.org/officeDocument/2006/relationships/tags" Target="../tags/tag258.xml"/><Relationship Id="rId4" Type="http://schemas.openxmlformats.org/officeDocument/2006/relationships/tags" Target="../tags/tag257.xml"/><Relationship Id="rId3" Type="http://schemas.openxmlformats.org/officeDocument/2006/relationships/tags" Target="../tags/tag256.xml"/><Relationship Id="rId2" Type="http://schemas.openxmlformats.org/officeDocument/2006/relationships/tags" Target="../tags/tag255.xml"/><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9" Type="http://schemas.openxmlformats.org/officeDocument/2006/relationships/tags" Target="../tags/tag268.xml"/><Relationship Id="rId8" Type="http://schemas.openxmlformats.org/officeDocument/2006/relationships/tags" Target="../tags/tag267.xml"/><Relationship Id="rId7" Type="http://schemas.openxmlformats.org/officeDocument/2006/relationships/tags" Target="../tags/tag266.xml"/><Relationship Id="rId6" Type="http://schemas.openxmlformats.org/officeDocument/2006/relationships/tags" Target="../tags/tag265.xml"/><Relationship Id="rId5" Type="http://schemas.openxmlformats.org/officeDocument/2006/relationships/tags" Target="../tags/tag264.xml"/><Relationship Id="rId4" Type="http://schemas.openxmlformats.org/officeDocument/2006/relationships/tags" Target="../tags/tag263.xml"/><Relationship Id="rId3" Type="http://schemas.openxmlformats.org/officeDocument/2006/relationships/tags" Target="../tags/tag262.xml"/><Relationship Id="rId2" Type="http://schemas.openxmlformats.org/officeDocument/2006/relationships/tags" Target="../tags/tag261.xml"/><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8" Type="http://schemas.openxmlformats.org/officeDocument/2006/relationships/tags" Target="../tags/tag275.xml"/><Relationship Id="rId7" Type="http://schemas.openxmlformats.org/officeDocument/2006/relationships/tags" Target="../tags/tag274.xml"/><Relationship Id="rId6" Type="http://schemas.openxmlformats.org/officeDocument/2006/relationships/tags" Target="../tags/tag273.xml"/><Relationship Id="rId5" Type="http://schemas.openxmlformats.org/officeDocument/2006/relationships/tags" Target="../tags/tag272.xml"/><Relationship Id="rId4" Type="http://schemas.openxmlformats.org/officeDocument/2006/relationships/tags" Target="../tags/tag271.xml"/><Relationship Id="rId3" Type="http://schemas.openxmlformats.org/officeDocument/2006/relationships/tags" Target="../tags/tag270.xml"/><Relationship Id="rId2" Type="http://schemas.openxmlformats.org/officeDocument/2006/relationships/tags" Target="../tags/tag269.xml"/><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4" Type="http://schemas.openxmlformats.org/officeDocument/2006/relationships/tags" Target="../tags/tag278.xml"/><Relationship Id="rId3" Type="http://schemas.openxmlformats.org/officeDocument/2006/relationships/tags" Target="../tags/tag277.xml"/><Relationship Id="rId2" Type="http://schemas.openxmlformats.org/officeDocument/2006/relationships/tags" Target="../tags/tag276.xml"/><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7" Type="http://schemas.openxmlformats.org/officeDocument/2006/relationships/tags" Target="../tags/tag284.xml"/><Relationship Id="rId6" Type="http://schemas.openxmlformats.org/officeDocument/2006/relationships/tags" Target="../tags/tag283.xml"/><Relationship Id="rId5" Type="http://schemas.openxmlformats.org/officeDocument/2006/relationships/tags" Target="../tags/tag282.xml"/><Relationship Id="rId4" Type="http://schemas.openxmlformats.org/officeDocument/2006/relationships/tags" Target="../tags/tag281.xml"/><Relationship Id="rId3" Type="http://schemas.openxmlformats.org/officeDocument/2006/relationships/tags" Target="../tags/tag280.xml"/><Relationship Id="rId2" Type="http://schemas.openxmlformats.org/officeDocument/2006/relationships/tags" Target="../tags/tag279.xml"/><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6" Type="http://schemas.openxmlformats.org/officeDocument/2006/relationships/tags" Target="../tags/tag289.xml"/><Relationship Id="rId5" Type="http://schemas.openxmlformats.org/officeDocument/2006/relationships/tags" Target="../tags/tag288.xml"/><Relationship Id="rId4" Type="http://schemas.openxmlformats.org/officeDocument/2006/relationships/tags" Target="../tags/tag287.xml"/><Relationship Id="rId3" Type="http://schemas.openxmlformats.org/officeDocument/2006/relationships/tags" Target="../tags/tag286.xml"/><Relationship Id="rId2" Type="http://schemas.openxmlformats.org/officeDocument/2006/relationships/tags" Target="../tags/tag285.xml"/><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5" Type="http://schemas.openxmlformats.org/officeDocument/2006/relationships/tags" Target="../tags/tag293.xml"/><Relationship Id="rId4" Type="http://schemas.openxmlformats.org/officeDocument/2006/relationships/tags" Target="../tags/tag292.xml"/><Relationship Id="rId3" Type="http://schemas.openxmlformats.org/officeDocument/2006/relationships/tags" Target="../tags/tag291.xml"/><Relationship Id="rId2" Type="http://schemas.openxmlformats.org/officeDocument/2006/relationships/tags" Target="../tags/tag290.xml"/><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9" Type="http://schemas.openxmlformats.org/officeDocument/2006/relationships/tags" Target="../tags/tag301.xml"/><Relationship Id="rId8" Type="http://schemas.openxmlformats.org/officeDocument/2006/relationships/tags" Target="../tags/tag300.xml"/><Relationship Id="rId7" Type="http://schemas.openxmlformats.org/officeDocument/2006/relationships/tags" Target="../tags/tag299.xml"/><Relationship Id="rId6" Type="http://schemas.openxmlformats.org/officeDocument/2006/relationships/tags" Target="../tags/tag298.xml"/><Relationship Id="rId5" Type="http://schemas.openxmlformats.org/officeDocument/2006/relationships/tags" Target="../tags/tag297.xml"/><Relationship Id="rId4" Type="http://schemas.openxmlformats.org/officeDocument/2006/relationships/tags" Target="../tags/tag296.xml"/><Relationship Id="rId3" Type="http://schemas.openxmlformats.org/officeDocument/2006/relationships/tags" Target="../tags/tag295.xml"/><Relationship Id="rId2" Type="http://schemas.openxmlformats.org/officeDocument/2006/relationships/tags" Target="../tags/tag294.xml"/><Relationship Id="rId11" Type="http://schemas.openxmlformats.org/officeDocument/2006/relationships/tags" Target="../tags/tag303.xml"/><Relationship Id="rId10" Type="http://schemas.openxmlformats.org/officeDocument/2006/relationships/tags" Target="../tags/tag302.xml"/><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8" Type="http://schemas.openxmlformats.org/officeDocument/2006/relationships/tags" Target="../tags/tag310.xml"/><Relationship Id="rId7" Type="http://schemas.openxmlformats.org/officeDocument/2006/relationships/tags" Target="../tags/tag309.xml"/><Relationship Id="rId6" Type="http://schemas.openxmlformats.org/officeDocument/2006/relationships/tags" Target="../tags/tag308.xml"/><Relationship Id="rId5" Type="http://schemas.openxmlformats.org/officeDocument/2006/relationships/tags" Target="../tags/tag307.xml"/><Relationship Id="rId4" Type="http://schemas.openxmlformats.org/officeDocument/2006/relationships/tags" Target="../tags/tag306.xml"/><Relationship Id="rId3" Type="http://schemas.openxmlformats.org/officeDocument/2006/relationships/tags" Target="../tags/tag305.xml"/><Relationship Id="rId2" Type="http://schemas.openxmlformats.org/officeDocument/2006/relationships/tags" Target="../tags/tag304.xml"/><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9" Type="http://schemas.openxmlformats.org/officeDocument/2006/relationships/tags" Target="../tags/tag318.xml"/><Relationship Id="rId8" Type="http://schemas.openxmlformats.org/officeDocument/2006/relationships/tags" Target="../tags/tag317.xml"/><Relationship Id="rId7" Type="http://schemas.openxmlformats.org/officeDocument/2006/relationships/tags" Target="../tags/tag316.xml"/><Relationship Id="rId6" Type="http://schemas.openxmlformats.org/officeDocument/2006/relationships/tags" Target="../tags/tag315.xml"/><Relationship Id="rId5" Type="http://schemas.openxmlformats.org/officeDocument/2006/relationships/tags" Target="../tags/tag314.xml"/><Relationship Id="rId4" Type="http://schemas.openxmlformats.org/officeDocument/2006/relationships/tags" Target="../tags/tag313.xml"/><Relationship Id="rId3" Type="http://schemas.openxmlformats.org/officeDocument/2006/relationships/tags" Target="../tags/tag312.xml"/><Relationship Id="rId2" Type="http://schemas.openxmlformats.org/officeDocument/2006/relationships/tags" Target="../tags/tag311.xml"/><Relationship Id="rId13" Type="http://schemas.openxmlformats.org/officeDocument/2006/relationships/tags" Target="../tags/tag322.xml"/><Relationship Id="rId12" Type="http://schemas.openxmlformats.org/officeDocument/2006/relationships/tags" Target="../tags/tag321.xml"/><Relationship Id="rId11" Type="http://schemas.openxmlformats.org/officeDocument/2006/relationships/tags" Target="../tags/tag320.xml"/><Relationship Id="rId10" Type="http://schemas.openxmlformats.org/officeDocument/2006/relationships/tags" Target="../tags/tag319.xml"/><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9" Type="http://schemas.openxmlformats.org/officeDocument/2006/relationships/tags" Target="../tags/tag330.xml"/><Relationship Id="rId8" Type="http://schemas.openxmlformats.org/officeDocument/2006/relationships/tags" Target="../tags/tag329.xml"/><Relationship Id="rId7" Type="http://schemas.openxmlformats.org/officeDocument/2006/relationships/tags" Target="../tags/tag328.xml"/><Relationship Id="rId6" Type="http://schemas.openxmlformats.org/officeDocument/2006/relationships/tags" Target="../tags/tag327.xml"/><Relationship Id="rId5" Type="http://schemas.openxmlformats.org/officeDocument/2006/relationships/tags" Target="../tags/tag326.xml"/><Relationship Id="rId4" Type="http://schemas.openxmlformats.org/officeDocument/2006/relationships/tags" Target="../tags/tag325.xml"/><Relationship Id="rId3" Type="http://schemas.openxmlformats.org/officeDocument/2006/relationships/tags" Target="../tags/tag324.xml"/><Relationship Id="rId2" Type="http://schemas.openxmlformats.org/officeDocument/2006/relationships/tags" Target="../tags/tag323.xml"/><Relationship Id="rId11" Type="http://schemas.openxmlformats.org/officeDocument/2006/relationships/tags" Target="../tags/tag332.xml"/><Relationship Id="rId10" Type="http://schemas.openxmlformats.org/officeDocument/2006/relationships/tags" Target="../tags/tag331.xml"/><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9" Type="http://schemas.openxmlformats.org/officeDocument/2006/relationships/tags" Target="../tags/tag340.xml"/><Relationship Id="rId8" Type="http://schemas.openxmlformats.org/officeDocument/2006/relationships/tags" Target="../tags/tag339.xml"/><Relationship Id="rId7" Type="http://schemas.openxmlformats.org/officeDocument/2006/relationships/tags" Target="../tags/tag338.xml"/><Relationship Id="rId6" Type="http://schemas.openxmlformats.org/officeDocument/2006/relationships/tags" Target="../tags/tag337.xml"/><Relationship Id="rId5" Type="http://schemas.openxmlformats.org/officeDocument/2006/relationships/tags" Target="../tags/tag336.xml"/><Relationship Id="rId4" Type="http://schemas.openxmlformats.org/officeDocument/2006/relationships/tags" Target="../tags/tag335.xml"/><Relationship Id="rId3" Type="http://schemas.openxmlformats.org/officeDocument/2006/relationships/tags" Target="../tags/tag334.xml"/><Relationship Id="rId2" Type="http://schemas.openxmlformats.org/officeDocument/2006/relationships/tags" Target="../tags/tag333.xml"/><Relationship Id="rId11" Type="http://schemas.openxmlformats.org/officeDocument/2006/relationships/tags" Target="../tags/tag342.xml"/><Relationship Id="rId10" Type="http://schemas.openxmlformats.org/officeDocument/2006/relationships/tags" Target="../tags/tag341.xml"/><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9" Type="http://schemas.openxmlformats.org/officeDocument/2006/relationships/tags" Target="../tags/tag350.xml"/><Relationship Id="rId8" Type="http://schemas.openxmlformats.org/officeDocument/2006/relationships/tags" Target="../tags/tag349.xml"/><Relationship Id="rId7" Type="http://schemas.openxmlformats.org/officeDocument/2006/relationships/tags" Target="../tags/tag348.xml"/><Relationship Id="rId6" Type="http://schemas.openxmlformats.org/officeDocument/2006/relationships/tags" Target="../tags/tag347.xml"/><Relationship Id="rId5" Type="http://schemas.openxmlformats.org/officeDocument/2006/relationships/tags" Target="../tags/tag346.xml"/><Relationship Id="rId4" Type="http://schemas.openxmlformats.org/officeDocument/2006/relationships/tags" Target="../tags/tag345.xml"/><Relationship Id="rId3" Type="http://schemas.openxmlformats.org/officeDocument/2006/relationships/tags" Target="../tags/tag344.xml"/><Relationship Id="rId2" Type="http://schemas.openxmlformats.org/officeDocument/2006/relationships/tags" Target="../tags/tag343.xml"/><Relationship Id="rId11" Type="http://schemas.openxmlformats.org/officeDocument/2006/relationships/tags" Target="../tags/tag352.xml"/><Relationship Id="rId10" Type="http://schemas.openxmlformats.org/officeDocument/2006/relationships/tags" Target="../tags/tag351.xml"/><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9" Type="http://schemas.openxmlformats.org/officeDocument/2006/relationships/tags" Target="../tags/tag360.xml"/><Relationship Id="rId8" Type="http://schemas.openxmlformats.org/officeDocument/2006/relationships/tags" Target="../tags/tag359.xml"/><Relationship Id="rId7" Type="http://schemas.openxmlformats.org/officeDocument/2006/relationships/tags" Target="../tags/tag358.xml"/><Relationship Id="rId6" Type="http://schemas.openxmlformats.org/officeDocument/2006/relationships/tags" Target="../tags/tag357.xml"/><Relationship Id="rId5" Type="http://schemas.openxmlformats.org/officeDocument/2006/relationships/tags" Target="../tags/tag356.xml"/><Relationship Id="rId4" Type="http://schemas.openxmlformats.org/officeDocument/2006/relationships/tags" Target="../tags/tag355.xml"/><Relationship Id="rId3" Type="http://schemas.openxmlformats.org/officeDocument/2006/relationships/tags" Target="../tags/tag354.xml"/><Relationship Id="rId2" Type="http://schemas.openxmlformats.org/officeDocument/2006/relationships/tags" Target="../tags/tag353.xml"/><Relationship Id="rId13" Type="http://schemas.openxmlformats.org/officeDocument/2006/relationships/tags" Target="../tags/tag364.xml"/><Relationship Id="rId12" Type="http://schemas.openxmlformats.org/officeDocument/2006/relationships/tags" Target="../tags/tag363.xml"/><Relationship Id="rId11" Type="http://schemas.openxmlformats.org/officeDocument/2006/relationships/tags" Target="../tags/tag362.xml"/><Relationship Id="rId10" Type="http://schemas.openxmlformats.org/officeDocument/2006/relationships/tags" Target="../tags/tag361.xml"/><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9" Type="http://schemas.openxmlformats.org/officeDocument/2006/relationships/tags" Target="../tags/tag372.xml"/><Relationship Id="rId8" Type="http://schemas.openxmlformats.org/officeDocument/2006/relationships/tags" Target="../tags/tag371.xml"/><Relationship Id="rId7" Type="http://schemas.openxmlformats.org/officeDocument/2006/relationships/tags" Target="../tags/tag370.xml"/><Relationship Id="rId6" Type="http://schemas.openxmlformats.org/officeDocument/2006/relationships/tags" Target="../tags/tag369.xml"/><Relationship Id="rId5" Type="http://schemas.openxmlformats.org/officeDocument/2006/relationships/tags" Target="../tags/tag368.xml"/><Relationship Id="rId4" Type="http://schemas.openxmlformats.org/officeDocument/2006/relationships/tags" Target="../tags/tag367.xml"/><Relationship Id="rId3" Type="http://schemas.openxmlformats.org/officeDocument/2006/relationships/tags" Target="../tags/tag366.xml"/><Relationship Id="rId2" Type="http://schemas.openxmlformats.org/officeDocument/2006/relationships/tags" Target="../tags/tag365.xml"/><Relationship Id="rId13" Type="http://schemas.openxmlformats.org/officeDocument/2006/relationships/tags" Target="../tags/tag376.xml"/><Relationship Id="rId12" Type="http://schemas.openxmlformats.org/officeDocument/2006/relationships/tags" Target="../tags/tag375.xml"/><Relationship Id="rId11" Type="http://schemas.openxmlformats.org/officeDocument/2006/relationships/tags" Target="../tags/tag374.xml"/><Relationship Id="rId10" Type="http://schemas.openxmlformats.org/officeDocument/2006/relationships/tags" Target="../tags/tag373.xml"/><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smtClean="0"/>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bg2"/>
        </a:solidFill>
        <a:effectLst/>
      </p:bgPr>
    </p:bg>
    <p:spTree>
      <p:nvGrpSpPr>
        <p:cNvPr id="1" name=""/>
        <p:cNvGrpSpPr/>
        <p:nvPr/>
      </p:nvGrpSpPr>
      <p:grpSpPr>
        <a:xfrm>
          <a:off x="0" y="0"/>
          <a:ext cx="0" cy="0"/>
          <a:chOff x="0" y="0"/>
          <a:chExt cx="0" cy="0"/>
        </a:xfrm>
      </p:grpSpPr>
      <p:grpSp>
        <p:nvGrpSpPr>
          <p:cNvPr id="7" name="组合 6"/>
          <p:cNvGrpSpPr/>
          <p:nvPr userDrawn="1">
            <p:custDataLst>
              <p:tags r:id="rId2"/>
            </p:custDataLst>
          </p:nvPr>
        </p:nvGrpSpPr>
        <p:grpSpPr>
          <a:xfrm>
            <a:off x="-127311" y="5"/>
            <a:ext cx="12429370" cy="2108195"/>
            <a:chOff x="-127311" y="5"/>
            <a:chExt cx="12429370" cy="2108195"/>
          </a:xfrm>
        </p:grpSpPr>
        <p:sp>
          <p:nvSpPr>
            <p:cNvPr id="8" name="任意多边形: 形状 7"/>
            <p:cNvSpPr/>
            <p:nvPr>
              <p:custDataLst>
                <p:tags r:id="rId3"/>
              </p:custDataLst>
            </p:nvPr>
          </p:nvSpPr>
          <p:spPr>
            <a:xfrm rot="4971377">
              <a:off x="5633770" y="-4560088"/>
              <a:ext cx="907207" cy="12429370"/>
            </a:xfrm>
            <a:custGeom>
              <a:avLst/>
              <a:gdLst>
                <a:gd name="connsiteX0" fmla="*/ 0 w 1132861"/>
                <a:gd name="connsiteY0" fmla="*/ 0 h 12429370"/>
                <a:gd name="connsiteX1" fmla="*/ 421422 w 1132861"/>
                <a:gd name="connsiteY1" fmla="*/ 52817 h 12429370"/>
                <a:gd name="connsiteX2" fmla="*/ 1132861 w 1132861"/>
                <a:gd name="connsiteY2" fmla="*/ 12429370 h 12429370"/>
                <a:gd name="connsiteX3" fmla="*/ 0 w 1132861"/>
                <a:gd name="connsiteY3" fmla="*/ 12287388 h 12429370"/>
              </a:gdLst>
              <a:ahLst/>
              <a:cxnLst>
                <a:cxn ang="0">
                  <a:pos x="connsiteX0" y="connsiteY0"/>
                </a:cxn>
                <a:cxn ang="0">
                  <a:pos x="connsiteX1" y="connsiteY1"/>
                </a:cxn>
                <a:cxn ang="0">
                  <a:pos x="connsiteX2" y="connsiteY2"/>
                </a:cxn>
                <a:cxn ang="0">
                  <a:pos x="connsiteX3" y="connsiteY3"/>
                </a:cxn>
              </a:cxnLst>
              <a:rect l="l" t="t" r="r" b="b"/>
              <a:pathLst>
                <a:path w="1132861" h="12429370">
                  <a:moveTo>
                    <a:pt x="0" y="0"/>
                  </a:moveTo>
                  <a:lnTo>
                    <a:pt x="421422" y="52817"/>
                  </a:lnTo>
                  <a:lnTo>
                    <a:pt x="1132861" y="12429370"/>
                  </a:lnTo>
                  <a:lnTo>
                    <a:pt x="0" y="12287388"/>
                  </a:lnTo>
                  <a:close/>
                </a:path>
              </a:pathLst>
            </a:cu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9" name="任意多边形: 形状 8"/>
            <p:cNvSpPr/>
            <p:nvPr>
              <p:custDataLst>
                <p:tags r:id="rId4"/>
              </p:custDataLst>
            </p:nvPr>
          </p:nvSpPr>
          <p:spPr>
            <a:xfrm rot="5400000">
              <a:off x="5215200" y="-5215203"/>
              <a:ext cx="1761592" cy="12192007"/>
            </a:xfrm>
            <a:custGeom>
              <a:avLst/>
              <a:gdLst>
                <a:gd name="connsiteX0" fmla="*/ 0 w 1930397"/>
                <a:gd name="connsiteY0" fmla="*/ 12192007 h 12192007"/>
                <a:gd name="connsiteX1" fmla="*/ 0 w 1930397"/>
                <a:gd name="connsiteY1" fmla="*/ 0 h 12192007"/>
                <a:gd name="connsiteX2" fmla="*/ 758239 w 1930397"/>
                <a:gd name="connsiteY2" fmla="*/ 0 h 12192007"/>
                <a:gd name="connsiteX3" fmla="*/ 1930397 w 1930397"/>
                <a:gd name="connsiteY3" fmla="*/ 12192007 h 12192007"/>
              </a:gdLst>
              <a:ahLst/>
              <a:cxnLst>
                <a:cxn ang="0">
                  <a:pos x="connsiteX0" y="connsiteY0"/>
                </a:cxn>
                <a:cxn ang="0">
                  <a:pos x="connsiteX1" y="connsiteY1"/>
                </a:cxn>
                <a:cxn ang="0">
                  <a:pos x="connsiteX2" y="connsiteY2"/>
                </a:cxn>
                <a:cxn ang="0">
                  <a:pos x="connsiteX3" y="connsiteY3"/>
                </a:cxn>
              </a:cxnLst>
              <a:rect l="l" t="t" r="r" b="b"/>
              <a:pathLst>
                <a:path w="1930397" h="12192007">
                  <a:moveTo>
                    <a:pt x="0" y="12192007"/>
                  </a:moveTo>
                  <a:lnTo>
                    <a:pt x="0" y="0"/>
                  </a:lnTo>
                  <a:lnTo>
                    <a:pt x="758239" y="0"/>
                  </a:lnTo>
                  <a:lnTo>
                    <a:pt x="1930397" y="1219200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0" name="任意多边形: 形状 9"/>
            <p:cNvSpPr/>
            <p:nvPr>
              <p:custDataLst>
                <p:tags r:id="rId5"/>
              </p:custDataLst>
            </p:nvPr>
          </p:nvSpPr>
          <p:spPr>
            <a:xfrm rot="5107084">
              <a:off x="4552342" y="-3275210"/>
              <a:ext cx="536239" cy="9742831"/>
            </a:xfrm>
            <a:custGeom>
              <a:avLst/>
              <a:gdLst>
                <a:gd name="connsiteX0" fmla="*/ 0 w 587624"/>
                <a:gd name="connsiteY0" fmla="*/ 0 h 9742831"/>
                <a:gd name="connsiteX1" fmla="*/ 587624 w 587624"/>
                <a:gd name="connsiteY1" fmla="*/ 9742831 h 9742831"/>
                <a:gd name="connsiteX2" fmla="*/ 0 w 587624"/>
                <a:gd name="connsiteY2" fmla="*/ 9685968 h 9742831"/>
              </a:gdLst>
              <a:ahLst/>
              <a:cxnLst>
                <a:cxn ang="0">
                  <a:pos x="connsiteX0" y="connsiteY0"/>
                </a:cxn>
                <a:cxn ang="0">
                  <a:pos x="connsiteX1" y="connsiteY1"/>
                </a:cxn>
                <a:cxn ang="0">
                  <a:pos x="connsiteX2" y="connsiteY2"/>
                </a:cxn>
              </a:cxnLst>
              <a:rect l="l" t="t" r="r" b="b"/>
              <a:pathLst>
                <a:path w="587624" h="9742831">
                  <a:moveTo>
                    <a:pt x="0" y="0"/>
                  </a:moveTo>
                  <a:lnTo>
                    <a:pt x="587624" y="9742831"/>
                  </a:lnTo>
                  <a:lnTo>
                    <a:pt x="0" y="9685968"/>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1" name="任意多边形: 形状 10"/>
            <p:cNvSpPr/>
            <p:nvPr>
              <p:custDataLst>
                <p:tags r:id="rId6"/>
              </p:custDataLst>
            </p:nvPr>
          </p:nvSpPr>
          <p:spPr>
            <a:xfrm rot="15897560">
              <a:off x="9001004" y="-1390393"/>
              <a:ext cx="846410" cy="5663579"/>
            </a:xfrm>
            <a:custGeom>
              <a:avLst/>
              <a:gdLst>
                <a:gd name="connsiteX0" fmla="*/ 927517 w 927517"/>
                <a:gd name="connsiteY0" fmla="*/ 5663579 h 5663579"/>
                <a:gd name="connsiteX1" fmla="*/ 0 w 927517"/>
                <a:gd name="connsiteY1" fmla="*/ 5577535 h 5663579"/>
                <a:gd name="connsiteX2" fmla="*/ 419317 w 927517"/>
                <a:gd name="connsiteY2" fmla="*/ 0 h 5663579"/>
              </a:gdLst>
              <a:ahLst/>
              <a:cxnLst>
                <a:cxn ang="0">
                  <a:pos x="connsiteX0" y="connsiteY0"/>
                </a:cxn>
                <a:cxn ang="0">
                  <a:pos x="connsiteX1" y="connsiteY1"/>
                </a:cxn>
                <a:cxn ang="0">
                  <a:pos x="connsiteX2" y="connsiteY2"/>
                </a:cxn>
              </a:cxnLst>
              <a:rect l="l" t="t" r="r" b="b"/>
              <a:pathLst>
                <a:path w="927517" h="5663579">
                  <a:moveTo>
                    <a:pt x="927517" y="5663579"/>
                  </a:moveTo>
                  <a:lnTo>
                    <a:pt x="0" y="5577535"/>
                  </a:lnTo>
                  <a:lnTo>
                    <a:pt x="419317" y="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sp>
        <p:nvSpPr>
          <p:cNvPr id="12" name="等腰三角形 11"/>
          <p:cNvSpPr/>
          <p:nvPr userDrawn="1">
            <p:custDataLst>
              <p:tags r:id="rId7"/>
            </p:custDataLst>
          </p:nvPr>
        </p:nvSpPr>
        <p:spPr>
          <a:xfrm rot="16200000">
            <a:off x="7826138" y="2492134"/>
            <a:ext cx="997432" cy="7734300"/>
          </a:xfrm>
          <a:prstGeom prst="triangle">
            <a:avLst>
              <a:gd name="adj" fmla="val 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 name="标题 1"/>
          <p:cNvSpPr>
            <a:spLocks noGrp="1"/>
          </p:cNvSpPr>
          <p:nvPr>
            <p:ph type="ctrTitle" hasCustomPrompt="1"/>
            <p:custDataLst>
              <p:tags r:id="rId8"/>
            </p:custDataLst>
          </p:nvPr>
        </p:nvSpPr>
        <p:spPr>
          <a:xfrm>
            <a:off x="2730319" y="2702794"/>
            <a:ext cx="7117545" cy="1118535"/>
          </a:xfrm>
        </p:spPr>
        <p:txBody>
          <a:bodyPr lIns="90000" tIns="46800" rIns="90000" bIns="46800" anchor="b" anchorCtr="0">
            <a:normAutofit/>
          </a:bodyPr>
          <a:lstStyle>
            <a:lvl1pPr algn="ctr">
              <a:defRPr sz="6600" spc="600" baseline="0">
                <a:solidFill>
                  <a:schemeClr val="tx1">
                    <a:lumMod val="85000"/>
                    <a:lumOff val="15000"/>
                  </a:schemeClr>
                </a:solidFill>
                <a:ea typeface="汉仪旗黑-85S" panose="00020600040101010101" pitchFamily="18" charset="-122"/>
              </a:defRPr>
            </a:lvl1pPr>
          </a:lstStyle>
          <a:p>
            <a:r>
              <a:rPr lang="zh-CN" altLang="en-US" dirty="0"/>
              <a:t>编辑标题</a:t>
            </a:r>
            <a:endParaRPr lang="zh-CN" altLang="en-US" dirty="0"/>
          </a:p>
        </p:txBody>
      </p:sp>
      <p:sp>
        <p:nvSpPr>
          <p:cNvPr id="3" name="副标题 2"/>
          <p:cNvSpPr>
            <a:spLocks noGrp="1"/>
          </p:cNvSpPr>
          <p:nvPr>
            <p:ph type="subTitle" idx="1" hasCustomPrompt="1"/>
            <p:custDataLst>
              <p:tags r:id="rId9"/>
            </p:custDataLst>
          </p:nvPr>
        </p:nvSpPr>
        <p:spPr>
          <a:xfrm>
            <a:off x="2730319" y="3886684"/>
            <a:ext cx="7117545" cy="676319"/>
          </a:xfrm>
        </p:spPr>
        <p:txBody>
          <a:bodyPr lIns="90000" tIns="46800" rIns="90000" bIns="46800" anchor="t">
            <a:normAutofit/>
          </a:bodyPr>
          <a:lstStyle>
            <a:lvl1pPr marL="0" indent="0" algn="ctr" eaLnBrk="1" fontAlgn="auto" latinLnBrk="0" hangingPunct="1">
              <a:lnSpc>
                <a:spcPct val="100000"/>
              </a:lnSpc>
              <a:buNone/>
              <a:defRPr sz="2800" u="none" strike="noStrike" kern="1200" cap="none" spc="200" normalizeH="0" baseline="0">
                <a:solidFill>
                  <a:schemeClr val="tx1">
                    <a:lumMod val="85000"/>
                    <a:lumOff val="15000"/>
                  </a:schemeClr>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10"/>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11"/>
            </p:custDataLst>
          </p:nvPr>
        </p:nvSpPr>
        <p:spPr/>
        <p:txBody>
          <a:bodyPr/>
          <a:lstStyle/>
          <a:p>
            <a:endParaRPr lang="zh-CN" altLang="en-US" dirty="0"/>
          </a:p>
        </p:txBody>
      </p:sp>
      <p:sp>
        <p:nvSpPr>
          <p:cNvPr id="18" name="灯片编号占位符 17"/>
          <p:cNvSpPr>
            <a:spLocks noGrp="1"/>
          </p:cNvSpPr>
          <p:nvPr>
            <p:ph type="sldNum" sz="quarter" idx="12"/>
            <p:custDataLst>
              <p:tags r:id="rId12"/>
            </p:custDataLst>
          </p:nvPr>
        </p:nvSpPr>
        <p:spPr/>
        <p:txBody>
          <a:bodyPr/>
          <a:lstStyle/>
          <a:p>
            <a:fld id="{49AE70B2-8BF9-45C0-BB95-33D1B9D3A854}" type="slidenum">
              <a:rPr lang="zh-CN" altLang="en-US" smtClean="0"/>
            </a:fld>
            <a:endParaRPr lang="zh-CN" altLang="en-US" dirty="0"/>
          </a:p>
        </p:txBody>
      </p:sp>
      <p:sp>
        <p:nvSpPr>
          <p:cNvPr id="5" name="文本占位符 4"/>
          <p:cNvSpPr>
            <a:spLocks noGrp="1"/>
          </p:cNvSpPr>
          <p:nvPr>
            <p:ph type="body" sz="quarter" idx="13" hasCustomPrompt="1"/>
            <p:custDataLst>
              <p:tags r:id="rId13"/>
            </p:custDataLst>
          </p:nvPr>
        </p:nvSpPr>
        <p:spPr>
          <a:xfrm>
            <a:off x="3630542" y="4681986"/>
            <a:ext cx="2523129" cy="412826"/>
          </a:xfrm>
        </p:spPr>
        <p:txBody>
          <a:bodyPr lIns="90000" tIns="46800" rIns="90000" bIns="46800" anchor="ctr" anchorCtr="0">
            <a:normAutofit/>
          </a:bodyPr>
          <a:lstStyle>
            <a:lvl1pPr marL="0" indent="0" algn="r">
              <a:lnSpc>
                <a:spcPct val="100000"/>
              </a:lnSpc>
              <a:buNone/>
              <a:defRPr sz="1800">
                <a:solidFill>
                  <a:schemeClr val="tx1">
                    <a:lumMod val="85000"/>
                    <a:lumOff val="15000"/>
                  </a:schemeClr>
                </a:solidFill>
              </a:defRPr>
            </a:lvl1pPr>
          </a:lstStyle>
          <a:p>
            <a:pPr lvl="0"/>
            <a:r>
              <a:rPr lang="zh-CN" altLang="en-US" dirty="0"/>
              <a:t>编辑文本</a:t>
            </a:r>
            <a:endParaRPr lang="zh-CN" altLang="en-US" dirty="0"/>
          </a:p>
        </p:txBody>
      </p:sp>
      <p:sp>
        <p:nvSpPr>
          <p:cNvPr id="13" name="文本占位符 12"/>
          <p:cNvSpPr>
            <a:spLocks noGrp="1"/>
          </p:cNvSpPr>
          <p:nvPr>
            <p:ph type="body" sz="quarter" idx="14" hasCustomPrompt="1"/>
            <p:custDataLst>
              <p:tags r:id="rId14"/>
            </p:custDataLst>
          </p:nvPr>
        </p:nvSpPr>
        <p:spPr>
          <a:xfrm>
            <a:off x="6402188" y="4681986"/>
            <a:ext cx="2523127" cy="412826"/>
          </a:xfrm>
        </p:spPr>
        <p:txBody>
          <a:bodyPr lIns="90000" tIns="46800" rIns="90000" bIns="46800" anchor="ctr" anchorCtr="0">
            <a:normAutofit/>
          </a:bodyPr>
          <a:lstStyle>
            <a:lvl1pPr marL="0" indent="0" algn="l">
              <a:lnSpc>
                <a:spcPct val="100000"/>
              </a:lnSpc>
              <a:buNone/>
              <a:defRPr sz="1800">
                <a:solidFill>
                  <a:schemeClr val="tx1">
                    <a:lumMod val="85000"/>
                    <a:lumOff val="15000"/>
                  </a:schemeClr>
                </a:solidFill>
              </a:defRPr>
            </a:lvl1pPr>
          </a:lstStyle>
          <a:p>
            <a:pPr lvl="0"/>
            <a:r>
              <a:rPr lang="zh-CN" altLang="en-US" dirty="0"/>
              <a:t>编辑文本</a:t>
            </a:r>
            <a:endParaRPr lang="zh-CN" alt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3"/>
            </p:custDataLst>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bg2"/>
        </a:solidFill>
        <a:effectLst/>
      </p:bgPr>
    </p:bg>
    <p:spTree>
      <p:nvGrpSpPr>
        <p:cNvPr id="1" name=""/>
        <p:cNvGrpSpPr/>
        <p:nvPr/>
      </p:nvGrpSpPr>
      <p:grpSpPr>
        <a:xfrm>
          <a:off x="0" y="0"/>
          <a:ext cx="0" cy="0"/>
          <a:chOff x="0" y="0"/>
          <a:chExt cx="0" cy="0"/>
        </a:xfrm>
      </p:grpSpPr>
      <p:grpSp>
        <p:nvGrpSpPr>
          <p:cNvPr id="7" name="组合 6"/>
          <p:cNvGrpSpPr/>
          <p:nvPr userDrawn="1">
            <p:custDataLst>
              <p:tags r:id="rId2"/>
            </p:custDataLst>
          </p:nvPr>
        </p:nvGrpSpPr>
        <p:grpSpPr>
          <a:xfrm>
            <a:off x="4001597" y="5613400"/>
            <a:ext cx="8190403" cy="1244600"/>
            <a:chOff x="4001597" y="5613400"/>
            <a:chExt cx="8190403" cy="1244600"/>
          </a:xfrm>
        </p:grpSpPr>
        <p:sp>
          <p:nvSpPr>
            <p:cNvPr id="8" name="任意多边形: 形状 7"/>
            <p:cNvSpPr/>
            <p:nvPr>
              <p:custDataLst>
                <p:tags r:id="rId3"/>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dirty="0"/>
            </a:p>
          </p:txBody>
        </p:sp>
        <p:sp>
          <p:nvSpPr>
            <p:cNvPr id="9" name="等腰三角形 8"/>
            <p:cNvSpPr/>
            <p:nvPr>
              <p:custDataLst>
                <p:tags r:id="rId4"/>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a:p>
          </p:txBody>
        </p:sp>
      </p:grpSp>
      <p:grpSp>
        <p:nvGrpSpPr>
          <p:cNvPr id="10" name="组合 9"/>
          <p:cNvGrpSpPr/>
          <p:nvPr userDrawn="1">
            <p:custDataLst>
              <p:tags r:id="rId5"/>
            </p:custDataLst>
          </p:nvPr>
        </p:nvGrpSpPr>
        <p:grpSpPr>
          <a:xfrm>
            <a:off x="5187002" y="2377388"/>
            <a:ext cx="570170" cy="707886"/>
            <a:chOff x="10608342" y="5053054"/>
            <a:chExt cx="1583658" cy="1966165"/>
          </a:xfrm>
        </p:grpSpPr>
        <p:sp>
          <p:nvSpPr>
            <p:cNvPr id="11" name="任意多边形: 形状 10"/>
            <p:cNvSpPr/>
            <p:nvPr>
              <p:custDataLst>
                <p:tags r:id="rId6"/>
              </p:custDataLst>
            </p:nvPr>
          </p:nvSpPr>
          <p:spPr>
            <a:xfrm rot="697528">
              <a:off x="10608342" y="5053054"/>
              <a:ext cx="1399913" cy="1966165"/>
            </a:xfrm>
            <a:custGeom>
              <a:avLst/>
              <a:gdLst>
                <a:gd name="connsiteX0" fmla="*/ 1399913 w 1399913"/>
                <a:gd name="connsiteY0" fmla="*/ 0 h 1966165"/>
                <a:gd name="connsiteX1" fmla="*/ 1399913 w 1399913"/>
                <a:gd name="connsiteY1" fmla="*/ 1678156 h 1966165"/>
                <a:gd name="connsiteX2" fmla="*/ 0 w 1399913"/>
                <a:gd name="connsiteY2" fmla="*/ 1966165 h 1966165"/>
              </a:gdLst>
              <a:ahLst/>
              <a:cxnLst>
                <a:cxn ang="0">
                  <a:pos x="connsiteX0" y="connsiteY0"/>
                </a:cxn>
                <a:cxn ang="0">
                  <a:pos x="connsiteX1" y="connsiteY1"/>
                </a:cxn>
                <a:cxn ang="0">
                  <a:pos x="connsiteX2" y="connsiteY2"/>
                </a:cxn>
              </a:cxnLst>
              <a:rect l="l" t="t" r="r" b="b"/>
              <a:pathLst>
                <a:path w="1399913" h="1966165">
                  <a:moveTo>
                    <a:pt x="1399913" y="0"/>
                  </a:moveTo>
                  <a:lnTo>
                    <a:pt x="1399913" y="1678156"/>
                  </a:lnTo>
                  <a:lnTo>
                    <a:pt x="0" y="1966165"/>
                  </a:ln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a:p>
          </p:txBody>
        </p:sp>
        <p:sp>
          <p:nvSpPr>
            <p:cNvPr id="12" name="等腰三角形 11"/>
            <p:cNvSpPr/>
            <p:nvPr>
              <p:custDataLst>
                <p:tags r:id="rId7"/>
              </p:custDataLst>
            </p:nvPr>
          </p:nvSpPr>
          <p:spPr>
            <a:xfrm>
              <a:off x="10960100" y="5207000"/>
              <a:ext cx="1231900" cy="1651000"/>
            </a:xfrm>
            <a:prstGeom prst="triangle">
              <a:avLst>
                <a:gd name="adj" fmla="val 10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85000" lnSpcReduction="10000"/>
            </a:bodyPr>
            <a:lstStyle/>
            <a:p>
              <a:pPr algn="ctr"/>
              <a:endParaRPr lang="zh-CN" altLang="en-US"/>
            </a:p>
          </p:txBody>
        </p:sp>
      </p:grpSp>
      <p:grpSp>
        <p:nvGrpSpPr>
          <p:cNvPr id="14" name="组合 13"/>
          <p:cNvGrpSpPr/>
          <p:nvPr userDrawn="1">
            <p:custDataLst>
              <p:tags r:id="rId8"/>
            </p:custDataLst>
          </p:nvPr>
        </p:nvGrpSpPr>
        <p:grpSpPr>
          <a:xfrm rot="10800000">
            <a:off x="-1" y="0"/>
            <a:ext cx="12192000" cy="1244600"/>
            <a:chOff x="4001597" y="5613400"/>
            <a:chExt cx="8190403" cy="1244600"/>
          </a:xfrm>
        </p:grpSpPr>
        <p:sp>
          <p:nvSpPr>
            <p:cNvPr id="15" name="任意多边形: 形状 14"/>
            <p:cNvSpPr/>
            <p:nvPr>
              <p:custDataLst>
                <p:tags r:id="rId9"/>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a:p>
          </p:txBody>
        </p:sp>
        <p:sp>
          <p:nvSpPr>
            <p:cNvPr id="16" name="等腰三角形 15"/>
            <p:cNvSpPr/>
            <p:nvPr>
              <p:custDataLst>
                <p:tags r:id="rId10"/>
              </p:custDataLst>
            </p:nvPr>
          </p:nvSpPr>
          <p:spPr>
            <a:xfrm>
              <a:off x="5816600" y="5949254"/>
              <a:ext cx="6375400" cy="908746"/>
            </a:xfrm>
            <a:prstGeom prst="triangle">
              <a:avLst>
                <a:gd name="adj" fmla="val 10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a:p>
          </p:txBody>
        </p:sp>
      </p:grpSp>
      <p:sp>
        <p:nvSpPr>
          <p:cNvPr id="2" name="标题 1"/>
          <p:cNvSpPr>
            <a:spLocks noGrp="1"/>
          </p:cNvSpPr>
          <p:nvPr>
            <p:ph type="title" hasCustomPrompt="1"/>
            <p:custDataLst>
              <p:tags r:id="rId11"/>
            </p:custDataLst>
          </p:nvPr>
        </p:nvSpPr>
        <p:spPr>
          <a:xfrm>
            <a:off x="3500907" y="3090044"/>
            <a:ext cx="5190185" cy="740727"/>
          </a:xfrm>
        </p:spPr>
        <p:txBody>
          <a:bodyPr lIns="90170" tIns="46990" rIns="90170" bIns="0" anchor="b" anchorCtr="0">
            <a:normAutofit/>
          </a:bodyPr>
          <a:lstStyle>
            <a:lvl1pPr algn="ctr">
              <a:defRPr sz="4000" u="none" strike="noStrike" kern="1200" cap="none" spc="300" normalizeH="0">
                <a:solidFill>
                  <a:schemeClr val="tx1">
                    <a:lumMod val="85000"/>
                    <a:lumOff val="15000"/>
                  </a:schemeClr>
                </a:solidFill>
                <a:uFillTx/>
                <a:latin typeface="Arial" panose="020B0604020202020204" pitchFamily="34" charset="0"/>
                <a:ea typeface="汉仪旗黑-85S" panose="00020600040101010101" pitchFamily="18" charset="-122"/>
              </a:defRPr>
            </a:lvl1pPr>
          </a:lstStyle>
          <a:p>
            <a:r>
              <a:rPr lang="zh-CN" altLang="en-US" dirty="0"/>
              <a:t>单击此处编辑标题</a:t>
            </a:r>
            <a:endParaRPr lang="zh-CN" altLang="en-US" dirty="0"/>
          </a:p>
        </p:txBody>
      </p:sp>
      <p:sp>
        <p:nvSpPr>
          <p:cNvPr id="3" name="文本占位符 2"/>
          <p:cNvSpPr>
            <a:spLocks noGrp="1"/>
          </p:cNvSpPr>
          <p:nvPr>
            <p:ph type="body" idx="1"/>
            <p:custDataLst>
              <p:tags r:id="rId12"/>
            </p:custDataLst>
          </p:nvPr>
        </p:nvSpPr>
        <p:spPr>
          <a:xfrm>
            <a:off x="3500907" y="3883113"/>
            <a:ext cx="5190185" cy="1477027"/>
          </a:xfrm>
        </p:spPr>
        <p:txBody>
          <a:bodyPr lIns="90170" tIns="0" rIns="90170" bIns="46990">
            <a:normAutofit/>
          </a:bodyPr>
          <a:lstStyle>
            <a:lvl1pPr marL="0" indent="0" algn="ctr" eaLnBrk="1" fontAlgn="auto" latinLnBrk="0" hangingPunct="1">
              <a:buNone/>
              <a:defRPr kumimoji="0" lang="zh-CN" altLang="en-US" sz="20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endParaRPr lang="zh-CN" altLang="en-US" dirty="0"/>
          </a:p>
        </p:txBody>
      </p:sp>
      <p:sp>
        <p:nvSpPr>
          <p:cNvPr id="4" name="日期占位符 3"/>
          <p:cNvSpPr>
            <a:spLocks noGrp="1"/>
          </p:cNvSpPr>
          <p:nvPr>
            <p:ph type="dt" sz="half" idx="10"/>
            <p:custDataLst>
              <p:tags r:id="rId13"/>
            </p:custDataLst>
          </p:nvPr>
        </p:nvSpPr>
        <p:spPr/>
        <p:txBody>
          <a:bodyPr>
            <a:normAutofit/>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4"/>
            </p:custDataLst>
          </p:nvPr>
        </p:nvSpPr>
        <p:spPr/>
        <p:txBody>
          <a:bodyPr>
            <a:normAutofit/>
          </a:bodyPr>
          <a:lstStyle/>
          <a:p>
            <a:endParaRPr lang="zh-CN" altLang="en-US"/>
          </a:p>
        </p:txBody>
      </p:sp>
      <p:sp>
        <p:nvSpPr>
          <p:cNvPr id="6" name="灯片编号占位符 5"/>
          <p:cNvSpPr>
            <a:spLocks noGrp="1"/>
          </p:cNvSpPr>
          <p:nvPr>
            <p:ph type="sldNum" sz="quarter" idx="12"/>
            <p:custDataLst>
              <p:tags r:id="rId15"/>
            </p:custDataLst>
          </p:nvPr>
        </p:nvSpPr>
        <p:spPr/>
        <p:txBody>
          <a:bodyPr>
            <a:normAutofit/>
          </a:bodyPr>
          <a:lstStyle/>
          <a:p>
            <a:fld id="{49AE70B2-8BF9-45C0-BB95-33D1B9D3A854}"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43234"/>
            <a:ext cx="10852237" cy="441964"/>
          </a:xfrm>
        </p:spPr>
        <p:txBody>
          <a:bodyPr vert="horz" lIns="90170" tIns="46990" rIns="90170" bIns="4699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汉仪旗黑-85S" panose="00020600040101010101" pitchFamily="18"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3"/>
            </p:custDataLst>
          </p:nvPr>
        </p:nvSpPr>
        <p:spPr>
          <a:xfrm>
            <a:off x="669930"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4"/>
            </p:custDataLst>
          </p:nvPr>
        </p:nvSpPr>
        <p:spPr>
          <a:xfrm>
            <a:off x="6238877" y="952508"/>
            <a:ext cx="5283242" cy="5388907"/>
          </a:xfrm>
        </p:spPr>
        <p:txBody>
          <a:bodyPr lIns="90170" tIns="46990" rIns="90170" bIns="46990">
            <a:normAutofit/>
          </a:bodyPr>
          <a:lstStyle>
            <a:lvl1pPr>
              <a:defRPr sz="1600" baseline="0">
                <a:solidFill>
                  <a:schemeClr val="tx1">
                    <a:lumMod val="85000"/>
                    <a:lumOff val="15000"/>
                  </a:schemeClr>
                </a:solidFill>
                <a:latin typeface="Arial" panose="020B0604020202020204" pitchFamily="34" charset="0"/>
                <a:ea typeface="微软雅黑" panose="020B0503020204020204" charset="-122"/>
              </a:defRPr>
            </a:lvl1pPr>
            <a:lvl2pPr>
              <a:defRPr sz="1600" baseline="0">
                <a:solidFill>
                  <a:schemeClr val="tx1">
                    <a:lumMod val="85000"/>
                    <a:lumOff val="15000"/>
                  </a:schemeClr>
                </a:solidFill>
                <a:latin typeface="Arial" panose="020B0604020202020204" pitchFamily="34" charset="0"/>
                <a:ea typeface="微软雅黑" panose="020B0503020204020204" charset="-122"/>
              </a:defRPr>
            </a:lvl2pPr>
            <a:lvl3pPr>
              <a:defRPr sz="1600" baseline="0">
                <a:solidFill>
                  <a:schemeClr val="tx1">
                    <a:lumMod val="85000"/>
                    <a:lumOff val="15000"/>
                  </a:schemeClr>
                </a:solidFill>
                <a:latin typeface="Arial" panose="020B0604020202020204" pitchFamily="34" charset="0"/>
                <a:ea typeface="微软雅黑" panose="020B0503020204020204" charset="-122"/>
              </a:defRPr>
            </a:lvl3pPr>
            <a:lvl4pPr>
              <a:defRPr sz="1600" baseline="0">
                <a:solidFill>
                  <a:schemeClr val="tx1">
                    <a:lumMod val="85000"/>
                    <a:lumOff val="15000"/>
                  </a:schemeClr>
                </a:solidFill>
                <a:latin typeface="Arial" panose="020B0604020202020204" pitchFamily="34" charset="0"/>
                <a:ea typeface="微软雅黑" panose="020B0503020204020204" charset="-122"/>
              </a:defRPr>
            </a:lvl4pPr>
            <a:lvl5pPr>
              <a:defRPr sz="1600"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lIns="90170" tIns="46990" rIns="90170" bIns="46990">
            <a:normAutofit/>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lIns="90170" tIns="46990" rIns="90170" bIns="46990">
            <a:normAutofit/>
          </a:bodyPr>
          <a:lstStyle/>
          <a:p>
            <a:endParaRPr lang="zh-CN" altLang="en-US"/>
          </a:p>
        </p:txBody>
      </p:sp>
      <p:sp>
        <p:nvSpPr>
          <p:cNvPr id="7" name="灯片编号占位符 6"/>
          <p:cNvSpPr>
            <a:spLocks noGrp="1"/>
          </p:cNvSpPr>
          <p:nvPr>
            <p:ph type="sldNum" sz="quarter" idx="12"/>
            <p:custDataLst>
              <p:tags r:id="rId7"/>
            </p:custDataLst>
          </p:nvPr>
        </p:nvSpPr>
        <p:spPr/>
        <p:txBody>
          <a:bodyPr lIns="90170" tIns="46990" rIns="90170" bIns="46990">
            <a:normAutofit/>
          </a:bodyPr>
          <a:lstStyle/>
          <a:p>
            <a:fld id="{49AE70B2-8BF9-45C0-BB95-33D1B9D3A854}"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669930" y="952508"/>
            <a:ext cx="5283242" cy="381003"/>
          </a:xfrm>
        </p:spPr>
        <p:txBody>
          <a:bodyPr lIns="101600" tIns="38100" rIns="76200" bIns="38100" anchor="t"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69925" y="1406525"/>
            <a:ext cx="5283200"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5"/>
            </p:custDataLst>
          </p:nvPr>
        </p:nvSpPr>
        <p:spPr>
          <a:xfrm>
            <a:off x="6235750" y="952508"/>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6235750" y="1406525"/>
            <a:ext cx="5283242"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2"/>
        </a:solidFill>
        <a:effectLst/>
      </p:bgPr>
    </p:bg>
    <p:spTree>
      <p:nvGrpSpPr>
        <p:cNvPr id="1" name=""/>
        <p:cNvGrpSpPr/>
        <p:nvPr/>
      </p:nvGrpSpPr>
      <p:grpSpPr>
        <a:xfrm>
          <a:off x="0" y="0"/>
          <a:ext cx="0" cy="0"/>
          <a:chOff x="0" y="0"/>
          <a:chExt cx="0" cy="0"/>
        </a:xfrm>
      </p:grpSpPr>
      <p:grpSp>
        <p:nvGrpSpPr>
          <p:cNvPr id="9" name="组合 8"/>
          <p:cNvGrpSpPr/>
          <p:nvPr userDrawn="1">
            <p:custDataLst>
              <p:tags r:id="rId2"/>
            </p:custDataLst>
          </p:nvPr>
        </p:nvGrpSpPr>
        <p:grpSpPr>
          <a:xfrm>
            <a:off x="10608342" y="5053054"/>
            <a:ext cx="1583658" cy="1966165"/>
            <a:chOff x="10608342" y="5053054"/>
            <a:chExt cx="1583658" cy="1966165"/>
          </a:xfrm>
        </p:grpSpPr>
        <p:sp>
          <p:nvSpPr>
            <p:cNvPr id="10" name="任意多边形: 形状 9"/>
            <p:cNvSpPr/>
            <p:nvPr>
              <p:custDataLst>
                <p:tags r:id="rId3"/>
              </p:custDataLst>
            </p:nvPr>
          </p:nvSpPr>
          <p:spPr>
            <a:xfrm rot="697528">
              <a:off x="10608342" y="5053054"/>
              <a:ext cx="1399913" cy="1966165"/>
            </a:xfrm>
            <a:custGeom>
              <a:avLst/>
              <a:gdLst>
                <a:gd name="connsiteX0" fmla="*/ 1399913 w 1399913"/>
                <a:gd name="connsiteY0" fmla="*/ 0 h 1966165"/>
                <a:gd name="connsiteX1" fmla="*/ 1399913 w 1399913"/>
                <a:gd name="connsiteY1" fmla="*/ 1678156 h 1966165"/>
                <a:gd name="connsiteX2" fmla="*/ 0 w 1399913"/>
                <a:gd name="connsiteY2" fmla="*/ 1966165 h 1966165"/>
              </a:gdLst>
              <a:ahLst/>
              <a:cxnLst>
                <a:cxn ang="0">
                  <a:pos x="connsiteX0" y="connsiteY0"/>
                </a:cxn>
                <a:cxn ang="0">
                  <a:pos x="connsiteX1" y="connsiteY1"/>
                </a:cxn>
                <a:cxn ang="0">
                  <a:pos x="connsiteX2" y="connsiteY2"/>
                </a:cxn>
              </a:cxnLst>
              <a:rect l="l" t="t" r="r" b="b"/>
              <a:pathLst>
                <a:path w="1399913" h="1966165">
                  <a:moveTo>
                    <a:pt x="1399913" y="0"/>
                  </a:moveTo>
                  <a:lnTo>
                    <a:pt x="1399913" y="1678156"/>
                  </a:lnTo>
                  <a:lnTo>
                    <a:pt x="0" y="1966165"/>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等腰三角形 10"/>
            <p:cNvSpPr/>
            <p:nvPr>
              <p:custDataLst>
                <p:tags r:id="rId4"/>
              </p:custDataLst>
            </p:nvPr>
          </p:nvSpPr>
          <p:spPr>
            <a:xfrm>
              <a:off x="10960100" y="5207000"/>
              <a:ext cx="1231900" cy="1651000"/>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标题 1"/>
          <p:cNvSpPr>
            <a:spLocks noGrp="1"/>
          </p:cNvSpPr>
          <p:nvPr>
            <p:ph type="title"/>
            <p:custDataLst>
              <p:tags r:id="rId5"/>
            </p:custDataLst>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6"/>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7"/>
            </p:custDataLst>
          </p:nvPr>
        </p:nvSpPr>
        <p:spPr/>
        <p:txBody>
          <a:bodyPr/>
          <a:lstStyle/>
          <a:p>
            <a:endParaRPr lang="zh-CN" altLang="en-US"/>
          </a:p>
        </p:txBody>
      </p:sp>
      <p:sp>
        <p:nvSpPr>
          <p:cNvPr id="5" name="灯片编号占位符 4"/>
          <p:cNvSpPr>
            <a:spLocks noGrp="1"/>
          </p:cNvSpPr>
          <p:nvPr>
            <p:ph type="sldNum" sz="quarter" idx="12"/>
            <p:custDataLst>
              <p:tags r:id="rId8"/>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2"/>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930"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3"/>
            </p:custDataLst>
          </p:nvPr>
        </p:nvSpPr>
        <p:spPr>
          <a:xfrm>
            <a:off x="669930" y="952508"/>
            <a:ext cx="5283242" cy="5388907"/>
          </a:xfrm>
        </p:spPr>
        <p:txBody>
          <a:bodyPr vert="horz" lIns="101600" tIns="0" rIns="82550" bIns="0" rtlCol="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4"/>
            </p:custDataLst>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5"/>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6"/>
            </p:custDataLst>
          </p:nvPr>
        </p:nvSpPr>
        <p:spPr/>
        <p:txBody>
          <a:bodyPr/>
          <a:lstStyle/>
          <a:p>
            <a:endParaRPr lang="zh-CN" altLang="en-US" dirty="0"/>
          </a:p>
        </p:txBody>
      </p:sp>
      <p:sp>
        <p:nvSpPr>
          <p:cNvPr id="7" name="灯片编号占位符 6"/>
          <p:cNvSpPr>
            <a:spLocks noGrp="1"/>
          </p:cNvSpPr>
          <p:nvPr>
            <p:ph type="sldNum" sz="quarter" idx="12"/>
            <p:custDataLst>
              <p:tags r:id="rId7"/>
            </p:custDataLst>
          </p:nvPr>
        </p:nvSpPr>
        <p:spPr/>
        <p:txBody>
          <a:bodyPr/>
          <a:lstStyle/>
          <a:p>
            <a:fld id="{FABC47A4-756D-490B-A52F-7D9E2C9FC05F}"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chemeClr val="bg2"/>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p:custDataLst>
              <p:tags r:id="rId2"/>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3"/>
            </p:custDataLst>
          </p:nvPr>
        </p:nvSpPr>
        <p:spPr>
          <a:xfrm>
            <a:off x="669925" y="952500"/>
            <a:ext cx="9828101" cy="5388907"/>
          </a:xfrm>
        </p:spPr>
        <p:txBody>
          <a:bodyPr vert="eaVert"/>
          <a:lstStyle>
            <a:lvl1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1pPr>
            <a:lvl2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2pPr>
            <a:lvl3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3pPr>
            <a:lvl4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4pPr>
            <a:lvl5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内容">
    <p:bg>
      <p:bgPr>
        <a:solidFill>
          <a:schemeClr val="bg2"/>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69930" y="952508"/>
            <a:ext cx="10852237" cy="5388907"/>
          </a:xfrm>
        </p:spPr>
        <p:txBody>
          <a:bodyPr/>
          <a:lstStyle>
            <a:lvl1pPr>
              <a:defRPr>
                <a:solidFill>
                  <a:schemeClr val="tx1">
                    <a:lumMod val="85000"/>
                    <a:lumOff val="15000"/>
                  </a:schemeClr>
                </a:solidFill>
              </a:defRPr>
            </a:lvl1pPr>
            <a:lvl2pPr>
              <a:defRPr>
                <a:solidFill>
                  <a:schemeClr val="tx1">
                    <a:lumMod val="85000"/>
                    <a:lumOff val="15000"/>
                  </a:schemeClr>
                </a:solidFill>
              </a:defRPr>
            </a:lvl2pPr>
            <a:lvl3pPr>
              <a:defRPr>
                <a:solidFill>
                  <a:schemeClr val="tx1">
                    <a:lumMod val="85000"/>
                    <a:lumOff val="15000"/>
                  </a:schemeClr>
                </a:solidFill>
              </a:defRPr>
            </a:lvl3pPr>
            <a:lvl4pPr>
              <a:defRPr>
                <a:solidFill>
                  <a:schemeClr val="tx1">
                    <a:lumMod val="85000"/>
                    <a:lumOff val="15000"/>
                  </a:schemeClr>
                </a:solidFill>
              </a:defRPr>
            </a:lvl4pPr>
            <a:lvl5pPr>
              <a:defRPr>
                <a:solidFill>
                  <a:schemeClr val="tx1">
                    <a:lumMod val="85000"/>
                    <a:lumOff val="1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3588374" y="2588654"/>
            <a:ext cx="5015250" cy="1519707"/>
          </a:xfrm>
        </p:spPr>
        <p:txBody>
          <a:bodyPr vert="horz" lIns="90170" tIns="46990" rIns="90170" bIns="46990" rtlCol="0" anchor="ctr" anchorCtr="0">
            <a:normAutofit/>
          </a:bodyPr>
          <a:lstStyle>
            <a:lvl1pPr marL="0" marR="0" algn="ctr" defTabSz="914400" rtl="0" eaLnBrk="1" fontAlgn="auto" latinLnBrk="0" hangingPunct="1">
              <a:lnSpc>
                <a:spcPct val="100000"/>
              </a:lnSpc>
              <a:buNone/>
              <a:defRPr kumimoji="0" lang="zh-CN" altLang="en-US" sz="8000" b="1" i="0" u="none" strike="noStrike" kern="1200" cap="none" spc="600" normalizeH="0" baseline="0" noProof="1" dirty="0">
                <a:solidFill>
                  <a:schemeClr val="tx1">
                    <a:lumMod val="85000"/>
                    <a:lumOff val="15000"/>
                  </a:schemeClr>
                </a:solidFill>
                <a:uFillTx/>
                <a:latin typeface="Arial" panose="020B0604020202020204" pitchFamily="34" charset="0"/>
                <a:ea typeface="汉仪旗黑-85S" panose="00020600040101010101" pitchFamily="18" charset="-122"/>
                <a:cs typeface="+mj-cs"/>
                <a:sym typeface="+mn-ea"/>
              </a:defRPr>
            </a:lvl1pPr>
          </a:lstStyle>
          <a:p>
            <a:pPr lvl="0"/>
            <a:r>
              <a:rPr dirty="0">
                <a:sym typeface="+mn-ea"/>
              </a:rPr>
              <a:t>编辑标题</a:t>
            </a:r>
            <a:endParaRPr dirty="0">
              <a:sym typeface="+mn-ea"/>
            </a:endParaRPr>
          </a:p>
        </p:txBody>
      </p:sp>
      <p:sp>
        <p:nvSpPr>
          <p:cNvPr id="3" name="日期占位符 2"/>
          <p:cNvSpPr>
            <a:spLocks noGrp="1"/>
          </p:cNvSpPr>
          <p:nvPr>
            <p:ph type="dt" sz="half" idx="10"/>
            <p:custDataLst>
              <p:tags r:id="rId3"/>
            </p:custDataLst>
          </p:nvPr>
        </p:nvSpPr>
        <p:spPr/>
        <p:txBody>
          <a:bodyPr lIns="90170" tIns="46990" rIns="90170" bIns="46990">
            <a:normAutofit/>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lIns="90170" tIns="46990" rIns="90170" bIns="46990">
            <a:normAutofit/>
          </a:bodyPr>
          <a:lstStyle/>
          <a:p>
            <a:endParaRPr lang="zh-CN" altLang="en-US"/>
          </a:p>
        </p:txBody>
      </p:sp>
      <p:sp>
        <p:nvSpPr>
          <p:cNvPr id="5" name="灯片编号占位符 4"/>
          <p:cNvSpPr>
            <a:spLocks noGrp="1"/>
          </p:cNvSpPr>
          <p:nvPr>
            <p:ph type="sldNum" sz="quarter" idx="12"/>
            <p:custDataLst>
              <p:tags r:id="rId5"/>
            </p:custDataLst>
          </p:nvPr>
        </p:nvSpPr>
        <p:spPr/>
        <p:txBody>
          <a:bodyPr lIns="90170" tIns="46990" rIns="90170" bIns="46990">
            <a:normAutofit/>
          </a:bodyPr>
          <a:lstStyle/>
          <a:p>
            <a:fld id="{49AE70B2-8BF9-45C0-BB95-33D1B9D3A854}" type="slidenum">
              <a:rPr lang="zh-CN" altLang="en-US" smtClean="0"/>
            </a:fld>
            <a:endParaRPr lang="zh-CN" altLang="en-US"/>
          </a:p>
        </p:txBody>
      </p:sp>
      <p:grpSp>
        <p:nvGrpSpPr>
          <p:cNvPr id="6" name="组合 5"/>
          <p:cNvGrpSpPr/>
          <p:nvPr userDrawn="1">
            <p:custDataLst>
              <p:tags r:id="rId6"/>
            </p:custDataLst>
          </p:nvPr>
        </p:nvGrpSpPr>
        <p:grpSpPr>
          <a:xfrm flipH="1">
            <a:off x="8603626" y="3112882"/>
            <a:ext cx="436739" cy="542227"/>
            <a:chOff x="10608342" y="5053054"/>
            <a:chExt cx="1583658" cy="1966165"/>
          </a:xfrm>
        </p:grpSpPr>
        <p:sp>
          <p:nvSpPr>
            <p:cNvPr id="7" name="任意多边形: 形状 6"/>
            <p:cNvSpPr/>
            <p:nvPr>
              <p:custDataLst>
                <p:tags r:id="rId7"/>
              </p:custDataLst>
            </p:nvPr>
          </p:nvSpPr>
          <p:spPr>
            <a:xfrm rot="697528">
              <a:off x="10608342" y="5053054"/>
              <a:ext cx="1399913" cy="1966165"/>
            </a:xfrm>
            <a:custGeom>
              <a:avLst/>
              <a:gdLst>
                <a:gd name="connsiteX0" fmla="*/ 1399913 w 1399913"/>
                <a:gd name="connsiteY0" fmla="*/ 0 h 1966165"/>
                <a:gd name="connsiteX1" fmla="*/ 1399913 w 1399913"/>
                <a:gd name="connsiteY1" fmla="*/ 1678156 h 1966165"/>
                <a:gd name="connsiteX2" fmla="*/ 0 w 1399913"/>
                <a:gd name="connsiteY2" fmla="*/ 1966165 h 1966165"/>
              </a:gdLst>
              <a:ahLst/>
              <a:cxnLst>
                <a:cxn ang="0">
                  <a:pos x="connsiteX0" y="connsiteY0"/>
                </a:cxn>
                <a:cxn ang="0">
                  <a:pos x="connsiteX1" y="connsiteY1"/>
                </a:cxn>
                <a:cxn ang="0">
                  <a:pos x="connsiteX2" y="connsiteY2"/>
                </a:cxn>
              </a:cxnLst>
              <a:rect l="l" t="t" r="r" b="b"/>
              <a:pathLst>
                <a:path w="1399913" h="1966165">
                  <a:moveTo>
                    <a:pt x="1399913" y="0"/>
                  </a:moveTo>
                  <a:lnTo>
                    <a:pt x="1399913" y="1678156"/>
                  </a:lnTo>
                  <a:lnTo>
                    <a:pt x="0" y="1966165"/>
                  </a:ln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0170" tIns="46990" rIns="90170" bIns="46990" rtlCol="0" anchor="ctr">
              <a:normAutofit/>
            </a:bodyPr>
            <a:lstStyle/>
            <a:p>
              <a:pPr algn="ctr"/>
              <a:endParaRPr lang="zh-CN" altLang="en-US" dirty="0"/>
            </a:p>
          </p:txBody>
        </p:sp>
        <p:sp>
          <p:nvSpPr>
            <p:cNvPr id="8" name="等腰三角形 7"/>
            <p:cNvSpPr/>
            <p:nvPr>
              <p:custDataLst>
                <p:tags r:id="rId8"/>
              </p:custDataLst>
            </p:nvPr>
          </p:nvSpPr>
          <p:spPr>
            <a:xfrm>
              <a:off x="10960100" y="5207000"/>
              <a:ext cx="1231900" cy="1651000"/>
            </a:xfrm>
            <a:prstGeom prst="triangle">
              <a:avLst>
                <a:gd name="adj" fmla="val 10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0170" tIns="46990" rIns="90170" bIns="46990" rtlCol="0" anchor="ctr">
              <a:normAutofit fontScale="55000" lnSpcReduction="20000"/>
            </a:bodyPr>
            <a:lstStyle/>
            <a:p>
              <a:pPr algn="ctr"/>
              <a:endParaRPr lang="zh-CN" altLang="en-US" dirty="0"/>
            </a:p>
          </p:txBody>
        </p:sp>
      </p:grpSp>
      <p:grpSp>
        <p:nvGrpSpPr>
          <p:cNvPr id="9" name="组合 8"/>
          <p:cNvGrpSpPr/>
          <p:nvPr userDrawn="1">
            <p:custDataLst>
              <p:tags r:id="rId9"/>
            </p:custDataLst>
          </p:nvPr>
        </p:nvGrpSpPr>
        <p:grpSpPr>
          <a:xfrm>
            <a:off x="3151635" y="3119499"/>
            <a:ext cx="436739" cy="542227"/>
            <a:chOff x="10608342" y="5053054"/>
            <a:chExt cx="1583658" cy="1966165"/>
          </a:xfrm>
        </p:grpSpPr>
        <p:sp>
          <p:nvSpPr>
            <p:cNvPr id="10" name="任意多边形: 形状 9"/>
            <p:cNvSpPr/>
            <p:nvPr>
              <p:custDataLst>
                <p:tags r:id="rId10"/>
              </p:custDataLst>
            </p:nvPr>
          </p:nvSpPr>
          <p:spPr>
            <a:xfrm rot="697528">
              <a:off x="10608342" y="5053054"/>
              <a:ext cx="1399913" cy="1966165"/>
            </a:xfrm>
            <a:custGeom>
              <a:avLst/>
              <a:gdLst>
                <a:gd name="connsiteX0" fmla="*/ 1399913 w 1399913"/>
                <a:gd name="connsiteY0" fmla="*/ 0 h 1966165"/>
                <a:gd name="connsiteX1" fmla="*/ 1399913 w 1399913"/>
                <a:gd name="connsiteY1" fmla="*/ 1678156 h 1966165"/>
                <a:gd name="connsiteX2" fmla="*/ 0 w 1399913"/>
                <a:gd name="connsiteY2" fmla="*/ 1966165 h 1966165"/>
              </a:gdLst>
              <a:ahLst/>
              <a:cxnLst>
                <a:cxn ang="0">
                  <a:pos x="connsiteX0" y="connsiteY0"/>
                </a:cxn>
                <a:cxn ang="0">
                  <a:pos x="connsiteX1" y="connsiteY1"/>
                </a:cxn>
                <a:cxn ang="0">
                  <a:pos x="connsiteX2" y="connsiteY2"/>
                </a:cxn>
              </a:cxnLst>
              <a:rect l="l" t="t" r="r" b="b"/>
              <a:pathLst>
                <a:path w="1399913" h="1966165">
                  <a:moveTo>
                    <a:pt x="1399913" y="0"/>
                  </a:moveTo>
                  <a:lnTo>
                    <a:pt x="1399913" y="1678156"/>
                  </a:lnTo>
                  <a:lnTo>
                    <a:pt x="0" y="1966165"/>
                  </a:ln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0170" tIns="46990" rIns="90170" bIns="46990" rtlCol="0" anchor="ctr">
              <a:normAutofit/>
            </a:bodyPr>
            <a:lstStyle/>
            <a:p>
              <a:pPr algn="ctr"/>
              <a:endParaRPr lang="zh-CN" altLang="en-US">
                <a:solidFill>
                  <a:schemeClr val="bg1"/>
                </a:solidFill>
              </a:endParaRPr>
            </a:p>
          </p:txBody>
        </p:sp>
        <p:sp>
          <p:nvSpPr>
            <p:cNvPr id="11" name="等腰三角形 10"/>
            <p:cNvSpPr/>
            <p:nvPr>
              <p:custDataLst>
                <p:tags r:id="rId11"/>
              </p:custDataLst>
            </p:nvPr>
          </p:nvSpPr>
          <p:spPr>
            <a:xfrm>
              <a:off x="10960100" y="5207000"/>
              <a:ext cx="1231900" cy="1651000"/>
            </a:xfrm>
            <a:prstGeom prst="triangle">
              <a:avLst>
                <a:gd name="adj" fmla="val 10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0170" tIns="46990" rIns="90170" bIns="46990" rtlCol="0" anchor="ctr">
              <a:normAutofit fontScale="55000" lnSpcReduction="20000"/>
            </a:bodyPr>
            <a:lstStyle/>
            <a:p>
              <a:pPr algn="ctr"/>
              <a:endParaRPr lang="zh-CN" altLang="en-US" dirty="0"/>
            </a:p>
          </p:txBody>
        </p:sp>
      </p:gr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通用">
    <p:bg>
      <p:bgPr>
        <a:solidFill>
          <a:schemeClr val="bg2"/>
        </a:solidFill>
        <a:effectLst/>
      </p:bgPr>
    </p:bg>
    <p:spTree>
      <p:nvGrpSpPr>
        <p:cNvPr id="1" name=""/>
        <p:cNvGrpSpPr/>
        <p:nvPr/>
      </p:nvGrpSpPr>
      <p:grpSpPr>
        <a:xfrm>
          <a:off x="0" y="0"/>
          <a:ext cx="0" cy="0"/>
          <a:chOff x="0" y="0"/>
          <a:chExt cx="0" cy="0"/>
        </a:xfrm>
      </p:grpSpPr>
      <p:grpSp>
        <p:nvGrpSpPr>
          <p:cNvPr id="8" name="组合 7"/>
          <p:cNvGrpSpPr/>
          <p:nvPr userDrawn="1">
            <p:custDataLst>
              <p:tags r:id="rId2"/>
            </p:custDataLst>
          </p:nvPr>
        </p:nvGrpSpPr>
        <p:grpSpPr>
          <a:xfrm>
            <a:off x="4001597" y="6045200"/>
            <a:ext cx="8190403" cy="812800"/>
            <a:chOff x="4001597" y="5613400"/>
            <a:chExt cx="8190403" cy="1244600"/>
          </a:xfrm>
        </p:grpSpPr>
        <p:sp>
          <p:nvSpPr>
            <p:cNvPr id="9" name="任意多边形: 形状 8"/>
            <p:cNvSpPr/>
            <p:nvPr>
              <p:custDataLst>
                <p:tags r:id="rId3"/>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等腰三角形 9"/>
            <p:cNvSpPr/>
            <p:nvPr>
              <p:custDataLst>
                <p:tags r:id="rId4"/>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标题 1"/>
          <p:cNvSpPr>
            <a:spLocks noGrp="1"/>
          </p:cNvSpPr>
          <p:nvPr userDrawn="1">
            <p:ph type="title" hasCustomPrompt="1"/>
            <p:custDataLst>
              <p:tags r:id="rId5"/>
            </p:custDataLst>
          </p:nvPr>
        </p:nvSpPr>
        <p:spPr>
          <a:xfrm>
            <a:off x="838200" y="794326"/>
            <a:ext cx="10515600" cy="540484"/>
          </a:xfrm>
        </p:spPr>
        <p:txBody>
          <a:bodyPr>
            <a:normAutofit/>
          </a:bodyPr>
          <a:lstStyle>
            <a:lvl1pPr>
              <a:defRPr sz="2200" b="1" spc="2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a:t>单击此处添加标题</a:t>
            </a:r>
            <a:endParaRPr lang="zh-CN" altLang="en-US" dirty="0"/>
          </a:p>
        </p:txBody>
      </p:sp>
      <p:sp>
        <p:nvSpPr>
          <p:cNvPr id="3" name="日期占位符 2"/>
          <p:cNvSpPr>
            <a:spLocks noGrp="1"/>
          </p:cNvSpPr>
          <p:nvPr userDrawn="1">
            <p:ph type="dt" sz="half" idx="10"/>
            <p:custDataLst>
              <p:tags r:id="rId6"/>
            </p:custDataLst>
          </p:nvPr>
        </p:nvSpPr>
        <p:spPr/>
        <p:txBody>
          <a:bodyPr/>
          <a:lstStyle>
            <a:lvl1pPr>
              <a:defRPr baseline="0">
                <a:latin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userDrawn="1">
            <p:ph type="ftr" sz="quarter" idx="11"/>
            <p:custDataLst>
              <p:tags r:id="rId7"/>
            </p:custDataLst>
          </p:nvPr>
        </p:nvSpPr>
        <p:spPr/>
        <p:txBody>
          <a:bodyPr/>
          <a:lstStyle>
            <a:lvl1pPr>
              <a:defRPr baseline="0">
                <a:latin typeface="微软雅黑" panose="020B0503020204020204" charset="-122"/>
              </a:defRPr>
            </a:lvl1pPr>
          </a:lstStyle>
          <a:p>
            <a:endParaRPr lang="zh-CN" altLang="en-US" dirty="0"/>
          </a:p>
        </p:txBody>
      </p:sp>
      <p:sp>
        <p:nvSpPr>
          <p:cNvPr id="5" name="灯片编号占位符 4"/>
          <p:cNvSpPr>
            <a:spLocks noGrp="1"/>
          </p:cNvSpPr>
          <p:nvPr userDrawn="1">
            <p:ph type="sldNum" sz="quarter" idx="12"/>
            <p:custDataLst>
              <p:tags r:id="rId8"/>
            </p:custDataLst>
          </p:nvPr>
        </p:nvSpPr>
        <p:spPr/>
        <p:txBody>
          <a:bodyPr/>
          <a:lstStyle>
            <a:lvl1pPr>
              <a:defRPr baseline="0">
                <a:latin typeface="微软雅黑" panose="020B0503020204020204"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相框">
    <p:bg>
      <p:bgPr>
        <a:solidFill>
          <a:schemeClr val="tx2"/>
        </a:solidFill>
        <a:effectLst/>
      </p:bgPr>
    </p:bg>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292735" y="304165"/>
            <a:ext cx="11606530" cy="62496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endParaRPr>
          </a:p>
        </p:txBody>
      </p:sp>
      <p:grpSp>
        <p:nvGrpSpPr>
          <p:cNvPr id="11" name="组合 10"/>
          <p:cNvGrpSpPr/>
          <p:nvPr userDrawn="1">
            <p:custDataLst>
              <p:tags r:id="rId3"/>
            </p:custDataLst>
          </p:nvPr>
        </p:nvGrpSpPr>
        <p:grpSpPr>
          <a:xfrm rot="16200000">
            <a:off x="11009630" y="351790"/>
            <a:ext cx="737870" cy="916305"/>
            <a:chOff x="10608342" y="5053054"/>
            <a:chExt cx="1583658" cy="1966165"/>
          </a:xfrm>
        </p:grpSpPr>
        <p:sp>
          <p:nvSpPr>
            <p:cNvPr id="12" name="任意多边形: 形状 11"/>
            <p:cNvSpPr/>
            <p:nvPr>
              <p:custDataLst>
                <p:tags r:id="rId4"/>
              </p:custDataLst>
            </p:nvPr>
          </p:nvSpPr>
          <p:spPr>
            <a:xfrm rot="697528">
              <a:off x="10608342" y="5053054"/>
              <a:ext cx="1399913" cy="1966165"/>
            </a:xfrm>
            <a:custGeom>
              <a:avLst/>
              <a:gdLst>
                <a:gd name="connsiteX0" fmla="*/ 1399913 w 1399913"/>
                <a:gd name="connsiteY0" fmla="*/ 0 h 1966165"/>
                <a:gd name="connsiteX1" fmla="*/ 1399913 w 1399913"/>
                <a:gd name="connsiteY1" fmla="*/ 1678156 h 1966165"/>
                <a:gd name="connsiteX2" fmla="*/ 0 w 1399913"/>
                <a:gd name="connsiteY2" fmla="*/ 1966165 h 1966165"/>
              </a:gdLst>
              <a:ahLst/>
              <a:cxnLst>
                <a:cxn ang="0">
                  <a:pos x="connsiteX0" y="connsiteY0"/>
                </a:cxn>
                <a:cxn ang="0">
                  <a:pos x="connsiteX1" y="connsiteY1"/>
                </a:cxn>
                <a:cxn ang="0">
                  <a:pos x="connsiteX2" y="connsiteY2"/>
                </a:cxn>
              </a:cxnLst>
              <a:rect l="l" t="t" r="r" b="b"/>
              <a:pathLst>
                <a:path w="1399913" h="1966165">
                  <a:moveTo>
                    <a:pt x="1399913" y="0"/>
                  </a:moveTo>
                  <a:lnTo>
                    <a:pt x="1399913" y="1678156"/>
                  </a:lnTo>
                  <a:lnTo>
                    <a:pt x="0" y="1966165"/>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charset="-122"/>
              </a:endParaRPr>
            </a:p>
          </p:txBody>
        </p:sp>
        <p:sp>
          <p:nvSpPr>
            <p:cNvPr id="13" name="等腰三角形 12"/>
            <p:cNvSpPr/>
            <p:nvPr>
              <p:custDataLst>
                <p:tags r:id="rId5"/>
              </p:custDataLst>
            </p:nvPr>
          </p:nvSpPr>
          <p:spPr>
            <a:xfrm>
              <a:off x="10960100" y="5207000"/>
              <a:ext cx="1231900" cy="1651000"/>
            </a:xfrm>
            <a:prstGeom prst="triangle">
              <a:avLst>
                <a:gd name="adj" fmla="val 10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charset="-122"/>
              </a:endParaRPr>
            </a:p>
          </p:txBody>
        </p:sp>
      </p:grpSp>
      <p:grpSp>
        <p:nvGrpSpPr>
          <p:cNvPr id="14" name="组合 13"/>
          <p:cNvGrpSpPr/>
          <p:nvPr userDrawn="1">
            <p:custDataLst>
              <p:tags r:id="rId6"/>
            </p:custDataLst>
          </p:nvPr>
        </p:nvGrpSpPr>
        <p:grpSpPr>
          <a:xfrm rot="5400000">
            <a:off x="443865" y="5584825"/>
            <a:ext cx="737870" cy="916305"/>
            <a:chOff x="10608342" y="5053054"/>
            <a:chExt cx="1583658" cy="1966165"/>
          </a:xfrm>
        </p:grpSpPr>
        <p:sp>
          <p:nvSpPr>
            <p:cNvPr id="16" name="任意多边形: 形状 15"/>
            <p:cNvSpPr/>
            <p:nvPr>
              <p:custDataLst>
                <p:tags r:id="rId7"/>
              </p:custDataLst>
            </p:nvPr>
          </p:nvSpPr>
          <p:spPr>
            <a:xfrm rot="697528">
              <a:off x="10608342" y="5053054"/>
              <a:ext cx="1399913" cy="1966165"/>
            </a:xfrm>
            <a:custGeom>
              <a:avLst/>
              <a:gdLst>
                <a:gd name="connsiteX0" fmla="*/ 1399913 w 1399913"/>
                <a:gd name="connsiteY0" fmla="*/ 0 h 1966165"/>
                <a:gd name="connsiteX1" fmla="*/ 1399913 w 1399913"/>
                <a:gd name="connsiteY1" fmla="*/ 1678156 h 1966165"/>
                <a:gd name="connsiteX2" fmla="*/ 0 w 1399913"/>
                <a:gd name="connsiteY2" fmla="*/ 1966165 h 1966165"/>
              </a:gdLst>
              <a:ahLst/>
              <a:cxnLst>
                <a:cxn ang="0">
                  <a:pos x="connsiteX0" y="connsiteY0"/>
                </a:cxn>
                <a:cxn ang="0">
                  <a:pos x="connsiteX1" y="connsiteY1"/>
                </a:cxn>
                <a:cxn ang="0">
                  <a:pos x="connsiteX2" y="connsiteY2"/>
                </a:cxn>
              </a:cxnLst>
              <a:rect l="l" t="t" r="r" b="b"/>
              <a:pathLst>
                <a:path w="1399913" h="1966165">
                  <a:moveTo>
                    <a:pt x="1399913" y="0"/>
                  </a:moveTo>
                  <a:lnTo>
                    <a:pt x="1399913" y="1678156"/>
                  </a:lnTo>
                  <a:lnTo>
                    <a:pt x="0" y="1966165"/>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charset="-122"/>
              </a:endParaRPr>
            </a:p>
          </p:txBody>
        </p:sp>
        <p:sp>
          <p:nvSpPr>
            <p:cNvPr id="17" name="等腰三角形 16"/>
            <p:cNvSpPr/>
            <p:nvPr>
              <p:custDataLst>
                <p:tags r:id="rId8"/>
              </p:custDataLst>
            </p:nvPr>
          </p:nvSpPr>
          <p:spPr>
            <a:xfrm>
              <a:off x="10960100" y="5207000"/>
              <a:ext cx="1231900" cy="1651000"/>
            </a:xfrm>
            <a:prstGeom prst="triangle">
              <a:avLst>
                <a:gd name="adj" fmla="val 10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charset="-122"/>
              </a:endParaRPr>
            </a:p>
          </p:txBody>
        </p:sp>
      </p:grpSp>
      <p:sp>
        <p:nvSpPr>
          <p:cNvPr id="2" name="标题 1"/>
          <p:cNvSpPr>
            <a:spLocks noGrp="1"/>
          </p:cNvSpPr>
          <p:nvPr>
            <p:ph type="title" hasCustomPrompt="1"/>
            <p:custDataLst>
              <p:tags r:id="rId9"/>
            </p:custDataLst>
          </p:nvPr>
        </p:nvSpPr>
        <p:spPr>
          <a:xfrm>
            <a:off x="1281600" y="1249200"/>
            <a:ext cx="9626400" cy="723600"/>
          </a:xfrm>
        </p:spPr>
        <p:txBody>
          <a:bodyPr anchor="ctr"/>
          <a:lstStyle>
            <a:lvl1pPr>
              <a:defRPr sz="3200" b="1"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7" name="内容占位符 6"/>
          <p:cNvSpPr>
            <a:spLocks noGrp="1"/>
          </p:cNvSpPr>
          <p:nvPr>
            <p:ph sz="quarter" idx="13" hasCustomPrompt="1"/>
            <p:custDataLst>
              <p:tags r:id="rId10"/>
            </p:custDataLst>
          </p:nvPr>
        </p:nvSpPr>
        <p:spPr>
          <a:xfrm>
            <a:off x="1281113" y="2163600"/>
            <a:ext cx="9626600" cy="3445200"/>
          </a:xfrm>
        </p:spPr>
        <p:txBody>
          <a:bodyPr>
            <a:normAutofit/>
          </a:bodyPr>
          <a:lstStyle>
            <a:lvl1pPr marL="0" indent="0">
              <a:buNone/>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1pPr>
            <a:lvl2pPr>
              <a:defRPr baseline="0">
                <a:solidFill>
                  <a:schemeClr val="tx1"/>
                </a:solidFill>
                <a:latin typeface="微软雅黑" panose="020B0503020204020204" charset="-122"/>
                <a:ea typeface="微软雅黑" panose="020B0503020204020204" charset="-122"/>
              </a:defRPr>
            </a:lvl2pPr>
            <a:lvl3pPr>
              <a:defRPr baseline="0">
                <a:solidFill>
                  <a:schemeClr val="tx1"/>
                </a:solidFill>
                <a:latin typeface="微软雅黑" panose="020B0503020204020204" charset="-122"/>
                <a:ea typeface="微软雅黑" panose="020B0503020204020204" charset="-122"/>
              </a:defRPr>
            </a:lvl3pPr>
            <a:lvl4pPr>
              <a:defRPr baseline="0">
                <a:solidFill>
                  <a:schemeClr val="tx1"/>
                </a:solidFill>
                <a:latin typeface="微软雅黑" panose="020B0503020204020204" charset="-122"/>
                <a:ea typeface="微软雅黑" panose="020B0503020204020204" charset="-122"/>
              </a:defRPr>
            </a:lvl4pPr>
            <a:lvl5pPr>
              <a:defRPr baseline="0">
                <a:solidFill>
                  <a:schemeClr val="tx1"/>
                </a:solidFill>
                <a:latin typeface="微软雅黑" panose="020B0503020204020204" charset="-122"/>
                <a:ea typeface="微软雅黑" panose="020B0503020204020204" charset="-122"/>
              </a:defRPr>
            </a:lvl5pPr>
          </a:lstStyle>
          <a:p>
            <a:pPr lvl="0"/>
            <a:r>
              <a:rPr lang="zh-CN" altLang="en-US"/>
              <a:t>单击此处添加文本</a:t>
            </a:r>
            <a:endParaRPr lang="zh-CN" altLang="en-US" dirty="0"/>
          </a:p>
        </p:txBody>
      </p:sp>
      <p:sp>
        <p:nvSpPr>
          <p:cNvPr id="3" name="日期占位符 2"/>
          <p:cNvSpPr>
            <a:spLocks noGrp="1"/>
          </p:cNvSpPr>
          <p:nvPr>
            <p:ph type="dt" sz="half" idx="10"/>
            <p:custDataLst>
              <p:tags r:id="rId11"/>
            </p:custDataLst>
          </p:nvPr>
        </p:nvSpPr>
        <p:spPr/>
        <p:txBody>
          <a:bodyPr/>
          <a:lstStyle>
            <a:lvl1pPr>
              <a:defRPr u="none" strike="noStrike" kern="1200" cap="none" spc="0" normalizeH="0">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5" name="灯片编号占位符 4"/>
          <p:cNvSpPr>
            <a:spLocks noGrp="1"/>
          </p:cNvSpPr>
          <p:nvPr>
            <p:ph type="sldNum" sz="quarter" idx="12"/>
            <p:custDataLst>
              <p:tags r:id="rId12"/>
            </p:custDataLst>
          </p:nvPr>
        </p:nvSpPr>
        <p:spPr/>
        <p:txBody>
          <a:bodyPr/>
          <a:lstStyle>
            <a:lvl1pPr>
              <a:defRPr u="none" strike="noStrike" kern="1200" cap="none" spc="0" normalizeH="0">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4" name="页脚占位符 3"/>
          <p:cNvSpPr>
            <a:spLocks noGrp="1"/>
          </p:cNvSpPr>
          <p:nvPr>
            <p:ph type="ftr" sz="quarter" idx="11"/>
            <p:custDataLst>
              <p:tags r:id="rId13"/>
            </p:custDataLst>
          </p:nvPr>
        </p:nvSpPr>
        <p:spPr/>
        <p:txBody>
          <a:bodyPr/>
          <a:lstStyle>
            <a:lvl1pPr>
              <a:defRPr u="none" strike="noStrike" kern="1200" cap="none" spc="0" normalizeH="0">
                <a:latin typeface="Arial" panose="020B0604020202020204" pitchFamily="34" charset="0"/>
                <a:ea typeface="微软雅黑" panose="020B0503020204020204" charset="-122"/>
              </a:defRPr>
            </a:lvl1pPr>
          </a:lstStyle>
          <a:p>
            <a:endParaRPr lang="zh-CN" altLang="en-US"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sp>
        <p:nvSpPr>
          <p:cNvPr id="13" name="矩形 12"/>
          <p:cNvSpPr/>
          <p:nvPr userDrawn="1">
            <p:custDataLst>
              <p:tags r:id="rId2"/>
            </p:custDataLst>
          </p:nvPr>
        </p:nvSpPr>
        <p:spPr>
          <a:xfrm>
            <a:off x="0" y="0"/>
            <a:ext cx="4823460" cy="685863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dirty="0">
              <a:latin typeface="Arial" panose="020B0604020202020204" pitchFamily="34" charset="0"/>
              <a:ea typeface="微软雅黑" panose="020B0503020204020204" charset="-122"/>
              <a:sym typeface="+mn-ea"/>
            </a:endParaRPr>
          </a:p>
        </p:txBody>
      </p:sp>
      <p:sp>
        <p:nvSpPr>
          <p:cNvPr id="2" name="标题 1"/>
          <p:cNvSpPr>
            <a:spLocks noGrp="1"/>
          </p:cNvSpPr>
          <p:nvPr userDrawn="1">
            <p:ph type="title" hasCustomPrompt="1"/>
            <p:custDataLst>
              <p:tags r:id="rId3"/>
            </p:custDataLst>
          </p:nvPr>
        </p:nvSpPr>
        <p:spPr>
          <a:xfrm>
            <a:off x="583200" y="770400"/>
            <a:ext cx="3960000" cy="882000"/>
          </a:xfrm>
        </p:spPr>
        <p:txBody>
          <a:bodyPr anchor="ctr">
            <a:normAutofit/>
          </a:bodyPr>
          <a:lstStyle>
            <a:lvl1pPr>
              <a:defRPr sz="3200" b="1" u="none" strike="noStrike" kern="1200" cap="none" spc="0" normalizeH="0" baseline="0">
                <a:solidFill>
                  <a:schemeClr val="bg1"/>
                </a:solidFill>
                <a:uFillTx/>
                <a:latin typeface="Arial" panose="020B0604020202020204" pitchFamily="34" charset="0"/>
                <a:ea typeface="微软雅黑" panose="020B0503020204020204"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4"/>
            </p:custDataLst>
          </p:nvPr>
        </p:nvSpPr>
        <p:spPr/>
        <p:txBody>
          <a:bodyPr/>
          <a:lstStyle>
            <a:lvl1pPr>
              <a:defRPr u="none" strike="noStrike" kern="1200" cap="none" spc="0" normalizeH="0">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userDrawn="1">
            <p:ph type="ftr" sz="quarter" idx="11"/>
            <p:custDataLst>
              <p:tags r:id="rId5"/>
            </p:custDataLst>
          </p:nvPr>
        </p:nvSpPr>
        <p:spPr/>
        <p:txBody>
          <a:bodyPr/>
          <a:lstStyle>
            <a:lvl1pPr>
              <a:defRPr u="none" strike="noStrike" kern="1200" cap="none" spc="0" normalizeH="0">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userDrawn="1">
            <p:ph type="sldNum" sz="quarter" idx="12"/>
            <p:custDataLst>
              <p:tags r:id="rId6"/>
            </p:custDataLst>
          </p:nvPr>
        </p:nvSpPr>
        <p:spPr/>
        <p:txBody>
          <a:bodyPr/>
          <a:lstStyle>
            <a:lvl1pPr>
              <a:defRPr u="none" strike="noStrike" kern="1200" cap="none" spc="0" normalizeH="0">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文本占位符 6"/>
          <p:cNvSpPr>
            <a:spLocks noGrp="1"/>
          </p:cNvSpPr>
          <p:nvPr userDrawn="1">
            <p:ph type="body" sz="quarter" idx="13"/>
            <p:custDataLst>
              <p:tags r:id="rId7"/>
            </p:custDataLst>
          </p:nvPr>
        </p:nvSpPr>
        <p:spPr>
          <a:xfrm>
            <a:off x="586800" y="1764000"/>
            <a:ext cx="3956400" cy="4093200"/>
          </a:xfrm>
        </p:spPr>
        <p:txBody>
          <a:bodyPr>
            <a:normAutofit/>
          </a:bodyPr>
          <a:lstStyle>
            <a:lvl1pPr marL="0" indent="0">
              <a:lnSpc>
                <a:spcPct val="130000"/>
              </a:lnSpc>
              <a:spcAft>
                <a:spcPts val="1000"/>
              </a:spcAft>
              <a:buFont typeface="Arial" panose="020B0604020202020204" pitchFamily="34" charset="0"/>
              <a:buNone/>
              <a:defRPr sz="1600" u="none" strike="noStrike" kern="1200" cap="none" spc="0" normalizeH="0" baseline="0">
                <a:solidFill>
                  <a:schemeClr val="bg1"/>
                </a:solidFill>
                <a:latin typeface="Arial" panose="020B0604020202020204" pitchFamily="34" charset="0"/>
                <a:ea typeface="微软雅黑" panose="020B0503020204020204" charset="-122"/>
              </a:defRPr>
            </a:lvl1pPr>
            <a:lvl2pPr marL="457200" indent="0">
              <a:lnSpc>
                <a:spcPct val="130000"/>
              </a:lnSpc>
              <a:spcAft>
                <a:spcPts val="1000"/>
              </a:spcAft>
              <a:buFont typeface="Arial" panose="020B0604020202020204" pitchFamily="34" charset="0"/>
              <a:buNone/>
              <a:defRPr sz="1600" u="none" strike="noStrike" kern="1200" cap="none" spc="0" normalizeH="0" baseline="0">
                <a:solidFill>
                  <a:schemeClr val="bg1"/>
                </a:solidFill>
                <a:latin typeface="Arial" panose="020B0604020202020204" pitchFamily="34" charset="0"/>
                <a:ea typeface="微软雅黑" panose="020B0503020204020204" charset="-122"/>
              </a:defRPr>
            </a:lvl2pPr>
            <a:lvl3pPr marL="914400" indent="0">
              <a:lnSpc>
                <a:spcPct val="130000"/>
              </a:lnSpc>
              <a:spcAft>
                <a:spcPts val="1000"/>
              </a:spcAft>
              <a:buFont typeface="Arial" panose="020B0604020202020204" pitchFamily="34" charset="0"/>
              <a:buNone/>
              <a:defRPr sz="1600" u="none" strike="noStrike" kern="1200" cap="none" spc="0" normalizeH="0" baseline="0">
                <a:solidFill>
                  <a:schemeClr val="bg1"/>
                </a:solidFill>
                <a:latin typeface="Arial" panose="020B0604020202020204" pitchFamily="34" charset="0"/>
                <a:ea typeface="微软雅黑" panose="020B0503020204020204" charset="-122"/>
              </a:defRPr>
            </a:lvl3pPr>
            <a:lvl4pPr marL="1371600" indent="0">
              <a:lnSpc>
                <a:spcPct val="130000"/>
              </a:lnSpc>
              <a:spcAft>
                <a:spcPts val="1000"/>
              </a:spcAft>
              <a:buFont typeface="Arial" panose="020B0604020202020204" pitchFamily="34" charset="0"/>
              <a:buNone/>
              <a:defRPr sz="1600" u="none" strike="noStrike" kern="1200" cap="none" spc="0" normalizeH="0" baseline="0">
                <a:solidFill>
                  <a:schemeClr val="bg1"/>
                </a:solidFill>
                <a:latin typeface="Arial" panose="020B0604020202020204" pitchFamily="34" charset="0"/>
                <a:ea typeface="微软雅黑" panose="020B0503020204020204" charset="-122"/>
              </a:defRPr>
            </a:lvl4pPr>
            <a:lvl5pPr marL="1828800" indent="0">
              <a:lnSpc>
                <a:spcPct val="130000"/>
              </a:lnSpc>
              <a:spcAft>
                <a:spcPts val="1000"/>
              </a:spcAft>
              <a:buFont typeface="Arial" panose="020B0604020202020204" pitchFamily="34" charset="0"/>
              <a:buNone/>
              <a:defRPr sz="1600" u="none" strike="noStrike" kern="1200" cap="none" spc="0" normalizeH="0" baseline="0">
                <a:solidFill>
                  <a:schemeClr val="bg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9" name="内容占位符 8"/>
          <p:cNvSpPr>
            <a:spLocks noGrp="1"/>
          </p:cNvSpPr>
          <p:nvPr userDrawn="1">
            <p:ph sz="quarter" idx="14"/>
            <p:custDataLst>
              <p:tags r:id="rId8"/>
            </p:custDataLst>
          </p:nvPr>
        </p:nvSpPr>
        <p:spPr>
          <a:xfrm>
            <a:off x="5101200" y="769938"/>
            <a:ext cx="6480000" cy="5087937"/>
          </a:xfrm>
        </p:spPr>
        <p:txBody>
          <a:bodyPr>
            <a:normAutofit/>
          </a:bodyPr>
          <a:lstStyle>
            <a:lvl1pPr marL="0" indent="0">
              <a:lnSpc>
                <a:spcPct val="130000"/>
              </a:lnSpc>
              <a:spcAft>
                <a:spcPts val="1000"/>
              </a:spcAft>
              <a:buFont typeface="Arial" panose="020B0604020202020204" pitchFamily="34" charset="0"/>
              <a:buNone/>
              <a:defRPr sz="1600" u="none" strike="noStrike" kern="1200" cap="none" spc="0" normalizeH="0" baseline="0">
                <a:solidFill>
                  <a:schemeClr val="tx1">
                    <a:lumMod val="75000"/>
                  </a:schemeClr>
                </a:solidFill>
                <a:latin typeface="Arial" panose="020B0604020202020204" pitchFamily="34" charset="0"/>
                <a:ea typeface="微软雅黑" panose="020B0503020204020204" charset="-122"/>
              </a:defRPr>
            </a:lvl1pPr>
            <a:lvl2pPr marL="457200" indent="0">
              <a:lnSpc>
                <a:spcPct val="130000"/>
              </a:lnSpc>
              <a:spcAft>
                <a:spcPts val="1000"/>
              </a:spcAft>
              <a:buFont typeface="Arial" panose="020B0604020202020204" pitchFamily="34" charset="0"/>
              <a:buNone/>
              <a:defRPr sz="1600" u="none" strike="noStrike" kern="1200" cap="none" spc="0" normalizeH="0" baseline="0">
                <a:solidFill>
                  <a:schemeClr val="tx1">
                    <a:lumMod val="75000"/>
                  </a:schemeClr>
                </a:solidFill>
                <a:latin typeface="Arial" panose="020B0604020202020204" pitchFamily="34" charset="0"/>
                <a:ea typeface="微软雅黑" panose="020B0503020204020204" charset="-122"/>
              </a:defRPr>
            </a:lvl2pPr>
            <a:lvl3pPr marL="914400" indent="0">
              <a:lnSpc>
                <a:spcPct val="130000"/>
              </a:lnSpc>
              <a:spcAft>
                <a:spcPts val="1000"/>
              </a:spcAft>
              <a:buFont typeface="Arial" panose="020B0604020202020204" pitchFamily="34" charset="0"/>
              <a:buNone/>
              <a:defRPr sz="1600" u="none" strike="noStrike" kern="1200" cap="none" spc="0" normalizeH="0" baseline="0">
                <a:solidFill>
                  <a:schemeClr val="tx1">
                    <a:lumMod val="75000"/>
                  </a:schemeClr>
                </a:solidFill>
                <a:latin typeface="Arial" panose="020B0604020202020204" pitchFamily="34" charset="0"/>
                <a:ea typeface="微软雅黑" panose="020B0503020204020204" charset="-122"/>
              </a:defRPr>
            </a:lvl3pPr>
            <a:lvl4pPr marL="1371600" indent="0">
              <a:lnSpc>
                <a:spcPct val="130000"/>
              </a:lnSpc>
              <a:spcAft>
                <a:spcPts val="1000"/>
              </a:spcAft>
              <a:buFont typeface="Arial" panose="020B0604020202020204" pitchFamily="34" charset="0"/>
              <a:buNone/>
              <a:defRPr sz="1600" u="none" strike="noStrike" kern="1200" cap="none" spc="0" normalizeH="0" baseline="0">
                <a:solidFill>
                  <a:schemeClr val="tx1">
                    <a:lumMod val="75000"/>
                  </a:schemeClr>
                </a:solidFill>
                <a:latin typeface="Arial" panose="020B0604020202020204" pitchFamily="34" charset="0"/>
                <a:ea typeface="微软雅黑" panose="020B0503020204020204" charset="-122"/>
              </a:defRPr>
            </a:lvl4pPr>
            <a:lvl5pPr marL="1828800" indent="0">
              <a:lnSpc>
                <a:spcPct val="130000"/>
              </a:lnSpc>
              <a:spcAft>
                <a:spcPts val="1000"/>
              </a:spcAft>
              <a:buFont typeface="Arial" panose="020B0604020202020204" pitchFamily="34" charset="0"/>
              <a:buNone/>
              <a:defRPr sz="1600" u="none" strike="noStrike" kern="1200" cap="none" spc="0" normalizeH="0" baseline="0">
                <a:solidFill>
                  <a:schemeClr val="tx1">
                    <a:lumMod val="75000"/>
                  </a:schemeClr>
                </a:solidFill>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a:sym typeface="+mn-ea"/>
              </a:rPr>
              <a:t>第</a:t>
            </a:r>
            <a:r>
              <a:rPr lang="zh-CN" altLang="en-US"/>
              <a:t>二级</a:t>
            </a:r>
            <a:endParaRPr lang="zh-CN" altLang="en-US"/>
          </a:p>
          <a:p>
            <a:pPr lvl="2"/>
            <a:r>
              <a:rPr lang="zh-CN" altLang="en-US">
                <a:sym typeface="+mn-ea"/>
              </a:rPr>
              <a:t>第</a:t>
            </a:r>
            <a:r>
              <a:rPr lang="zh-CN" altLang="en-US"/>
              <a:t>三级</a:t>
            </a:r>
            <a:endParaRPr lang="zh-CN" altLang="en-US"/>
          </a:p>
          <a:p>
            <a:pPr lvl="3"/>
            <a:r>
              <a:rPr lang="zh-CN" altLang="en-US">
                <a:sym typeface="+mn-ea"/>
              </a:rPr>
              <a:t>第</a:t>
            </a:r>
            <a:r>
              <a:rPr lang="zh-CN" altLang="en-US"/>
              <a:t>四级</a:t>
            </a:r>
            <a:endParaRPr lang="zh-CN" altLang="en-US"/>
          </a:p>
          <a:p>
            <a:pPr lvl="4"/>
            <a:r>
              <a:rPr lang="zh-CN" altLang="en-US">
                <a:sym typeface="+mn-ea"/>
              </a:rPr>
              <a:t>第</a:t>
            </a:r>
            <a:r>
              <a:rPr lang="zh-CN" altLang="en-US"/>
              <a:t>五级</a:t>
            </a:r>
            <a:endParaRPr lang="zh-CN" altLang="en-US" dirty="0"/>
          </a:p>
        </p:txBody>
      </p:sp>
      <p:grpSp>
        <p:nvGrpSpPr>
          <p:cNvPr id="11" name="组合 10"/>
          <p:cNvGrpSpPr/>
          <p:nvPr userDrawn="1">
            <p:custDataLst>
              <p:tags r:id="rId9"/>
            </p:custDataLst>
          </p:nvPr>
        </p:nvGrpSpPr>
        <p:grpSpPr>
          <a:xfrm>
            <a:off x="-1" y="0"/>
            <a:ext cx="4823460" cy="769938"/>
            <a:chOff x="-1" y="0"/>
            <a:chExt cx="4823460" cy="769938"/>
          </a:xfrm>
        </p:grpSpPr>
        <p:sp>
          <p:nvSpPr>
            <p:cNvPr id="12" name="任意多边形: 形状 11"/>
            <p:cNvSpPr/>
            <p:nvPr>
              <p:custDataLst>
                <p:tags r:id="rId10"/>
              </p:custDataLst>
            </p:nvPr>
          </p:nvSpPr>
          <p:spPr>
            <a:xfrm rot="10800000">
              <a:off x="0" y="0"/>
              <a:ext cx="4823459" cy="769938"/>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charset="-122"/>
              </a:endParaRPr>
            </a:p>
          </p:txBody>
        </p:sp>
        <p:sp>
          <p:nvSpPr>
            <p:cNvPr id="14" name="等腰三角形 13"/>
            <p:cNvSpPr/>
            <p:nvPr>
              <p:custDataLst>
                <p:tags r:id="rId11"/>
              </p:custDataLst>
            </p:nvPr>
          </p:nvSpPr>
          <p:spPr>
            <a:xfrm rot="10800000">
              <a:off x="-1" y="0"/>
              <a:ext cx="3754576" cy="562171"/>
            </a:xfrm>
            <a:prstGeom prst="triangle">
              <a:avLst>
                <a:gd name="adj" fmla="val 10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85000"/>
                    <a:lumOff val="15000"/>
                  </a:schemeClr>
                </a:solidFill>
                <a:ea typeface="微软雅黑" panose="020B0503020204020204" charset="-122"/>
              </a:endParaRPr>
            </a:p>
          </p:txBody>
        </p:sp>
      </p:gr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sp>
        <p:nvSpPr>
          <p:cNvPr id="13" name="矩形 12"/>
          <p:cNvSpPr/>
          <p:nvPr userDrawn="1">
            <p:custDataLst>
              <p:tags r:id="rId2"/>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latin typeface="Arial" panose="020B0604020202020204" pitchFamily="34" charset="0"/>
              <a:ea typeface="微软雅黑" panose="020B0503020204020204" charset="-122"/>
              <a:sym typeface="+mn-ea"/>
            </a:endParaRPr>
          </a:p>
        </p:txBody>
      </p:sp>
      <p:sp>
        <p:nvSpPr>
          <p:cNvPr id="2" name="标题 1"/>
          <p:cNvSpPr>
            <a:spLocks noGrp="1"/>
          </p:cNvSpPr>
          <p:nvPr userDrawn="1">
            <p:ph type="title"/>
            <p:custDataLst>
              <p:tags r:id="rId3"/>
            </p:custDataLst>
          </p:nvPr>
        </p:nvSpPr>
        <p:spPr>
          <a:xfrm>
            <a:off x="612000" y="781200"/>
            <a:ext cx="10976400" cy="626400"/>
          </a:xfrm>
        </p:spPr>
        <p:txBody>
          <a:bodyPr anchor="ctr"/>
          <a:lstStyle>
            <a:lvl1pPr algn="ctr">
              <a:defRPr sz="3600" b="1" u="none" strike="noStrike" kern="1200" cap="none" spc="0" normalizeH="0" baseline="0">
                <a:solidFill>
                  <a:schemeClr val="bg1"/>
                </a:solidFill>
                <a:uFillTx/>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userDrawn="1">
            <p:ph type="dt" sz="half" idx="10"/>
            <p:custDataLst>
              <p:tags r:id="rId4"/>
            </p:custDataLst>
          </p:nvPr>
        </p:nvSpPr>
        <p:spPr/>
        <p:txBody>
          <a:bodyPr/>
          <a:lstStyle>
            <a:lvl1pPr>
              <a:defRPr u="none" strike="noStrike" kern="1200" cap="none" spc="0" normalizeH="0">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userDrawn="1">
            <p:ph type="ftr" sz="quarter" idx="11"/>
            <p:custDataLst>
              <p:tags r:id="rId5"/>
            </p:custDataLst>
          </p:nvPr>
        </p:nvSpPr>
        <p:spPr/>
        <p:txBody>
          <a:bodyPr/>
          <a:lstStyle>
            <a:lvl1pPr>
              <a:defRPr u="none" strike="noStrike" kern="1200" cap="none" spc="0" normalizeH="0">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userDrawn="1">
            <p:ph type="sldNum" sz="quarter" idx="12"/>
            <p:custDataLst>
              <p:tags r:id="rId6"/>
            </p:custDataLst>
          </p:nvPr>
        </p:nvSpPr>
        <p:spPr/>
        <p:txBody>
          <a:bodyPr/>
          <a:lstStyle>
            <a:lvl1pPr>
              <a:defRPr u="none" strike="noStrike" kern="1200" cap="none" spc="0" normalizeH="0">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文本占位符 6"/>
          <p:cNvSpPr>
            <a:spLocks noGrp="1"/>
          </p:cNvSpPr>
          <p:nvPr userDrawn="1">
            <p:ph type="body" sz="quarter" idx="13"/>
            <p:custDataLst>
              <p:tags r:id="rId7"/>
            </p:custDataLst>
          </p:nvPr>
        </p:nvSpPr>
        <p:spPr>
          <a:xfrm>
            <a:off x="612000" y="1659600"/>
            <a:ext cx="10975975" cy="828000"/>
          </a:xfrm>
        </p:spPr>
        <p:txBody>
          <a:bodyPr>
            <a:normAutofit/>
          </a:bodyPr>
          <a:lstStyle>
            <a:lvl1pPr marL="0" indent="0" algn="ctr">
              <a:lnSpc>
                <a:spcPct val="130000"/>
              </a:lnSpc>
              <a:spcBef>
                <a:spcPts val="0"/>
              </a:spcBef>
              <a:spcAft>
                <a:spcPts val="1000"/>
              </a:spcAft>
              <a:buNone/>
              <a:defRPr sz="1600" u="none" strike="noStrike" kern="1200" cap="none" spc="0" normalizeH="0" baseline="0">
                <a:solidFill>
                  <a:schemeClr val="bg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9" name="内容占位符 8"/>
          <p:cNvSpPr>
            <a:spLocks noGrp="1"/>
          </p:cNvSpPr>
          <p:nvPr userDrawn="1">
            <p:ph sz="quarter" idx="14"/>
            <p:custDataLst>
              <p:tags r:id="rId8"/>
            </p:custDataLst>
          </p:nvPr>
        </p:nvSpPr>
        <p:spPr>
          <a:xfrm>
            <a:off x="612775" y="2808000"/>
            <a:ext cx="10965600" cy="3430800"/>
          </a:xfrm>
        </p:spPr>
        <p:txBody>
          <a:bodyPr>
            <a:normAutofit/>
          </a:bodyPr>
          <a:lstStyle>
            <a:lvl1pPr marL="0" indent="0">
              <a:lnSpc>
                <a:spcPct val="130000"/>
              </a:lnSpc>
              <a:spcAft>
                <a:spcPts val="1000"/>
              </a:spcAft>
              <a:buNone/>
              <a:defRPr sz="1600" u="none" strike="noStrike" kern="1200" cap="none" spc="0" normalizeH="0" baseline="0">
                <a:solidFill>
                  <a:schemeClr val="tx1">
                    <a:lumMod val="85000"/>
                    <a:lumOff val="15000"/>
                  </a:schemeClr>
                </a:solidFill>
                <a:latin typeface="Arial" panose="020B0604020202020204" pitchFamily="34" charset="0"/>
                <a:ea typeface="微软雅黑" panose="020B0503020204020204" charset="-122"/>
              </a:defRPr>
            </a:lvl1pPr>
            <a:lvl2pPr marL="457200" indent="0">
              <a:lnSpc>
                <a:spcPct val="130000"/>
              </a:lnSpc>
              <a:spcAft>
                <a:spcPts val="1000"/>
              </a:spcAft>
              <a:buNone/>
              <a:defRPr sz="1600" u="none" strike="noStrike" kern="1200" cap="none" spc="0" normalizeH="0" baseline="0">
                <a:solidFill>
                  <a:schemeClr val="tx1">
                    <a:lumMod val="85000"/>
                    <a:lumOff val="15000"/>
                  </a:schemeClr>
                </a:solidFill>
                <a:latin typeface="Arial" panose="020B0604020202020204" pitchFamily="34" charset="0"/>
                <a:ea typeface="微软雅黑" panose="020B0503020204020204" charset="-122"/>
              </a:defRPr>
            </a:lvl2pPr>
            <a:lvl3pPr marL="914400" indent="0">
              <a:lnSpc>
                <a:spcPct val="130000"/>
              </a:lnSpc>
              <a:spcAft>
                <a:spcPts val="1000"/>
              </a:spcAft>
              <a:buNone/>
              <a:defRPr sz="1600" u="none" strike="noStrike" kern="1200" cap="none" spc="0" normalizeH="0" baseline="0">
                <a:solidFill>
                  <a:schemeClr val="tx1">
                    <a:lumMod val="85000"/>
                    <a:lumOff val="15000"/>
                  </a:schemeClr>
                </a:solidFill>
                <a:latin typeface="Arial" panose="020B0604020202020204" pitchFamily="34" charset="0"/>
                <a:ea typeface="微软雅黑" panose="020B0503020204020204" charset="-122"/>
              </a:defRPr>
            </a:lvl3pPr>
            <a:lvl4pPr marL="1371600" indent="0">
              <a:lnSpc>
                <a:spcPct val="130000"/>
              </a:lnSpc>
              <a:spcAft>
                <a:spcPts val="1000"/>
              </a:spcAft>
              <a:buNone/>
              <a:defRPr sz="1600" u="none" strike="noStrike" kern="1200" cap="none" spc="0" normalizeH="0" baseline="0">
                <a:solidFill>
                  <a:schemeClr val="tx1">
                    <a:lumMod val="85000"/>
                    <a:lumOff val="15000"/>
                  </a:schemeClr>
                </a:solidFill>
                <a:latin typeface="Arial" panose="020B0604020202020204" pitchFamily="34" charset="0"/>
                <a:ea typeface="微软雅黑" panose="020B0503020204020204" charset="-122"/>
              </a:defRPr>
            </a:lvl4pPr>
            <a:lvl5pPr marL="1828800" indent="0">
              <a:lnSpc>
                <a:spcPct val="130000"/>
              </a:lnSpc>
              <a:spcAft>
                <a:spcPts val="1000"/>
              </a:spcAft>
              <a:buNone/>
              <a:defRPr sz="1600" u="none" strike="noStrike" kern="1200" cap="none" spc="0" normalizeH="0"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grpSp>
        <p:nvGrpSpPr>
          <p:cNvPr id="12" name="组合 11"/>
          <p:cNvGrpSpPr/>
          <p:nvPr userDrawn="1">
            <p:custDataLst>
              <p:tags r:id="rId9"/>
            </p:custDataLst>
          </p:nvPr>
        </p:nvGrpSpPr>
        <p:grpSpPr>
          <a:xfrm flipV="1">
            <a:off x="5921829" y="0"/>
            <a:ext cx="6270171" cy="812800"/>
            <a:chOff x="4001597" y="5613400"/>
            <a:chExt cx="8190403" cy="1244600"/>
          </a:xfrm>
        </p:grpSpPr>
        <p:sp>
          <p:nvSpPr>
            <p:cNvPr id="14" name="任意多边形: 形状 13"/>
            <p:cNvSpPr/>
            <p:nvPr>
              <p:custDataLst>
                <p:tags r:id="rId10"/>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charset="-122"/>
              </a:endParaRPr>
            </a:p>
          </p:txBody>
        </p:sp>
        <p:sp>
          <p:nvSpPr>
            <p:cNvPr id="15" name="等腰三角形 14"/>
            <p:cNvSpPr/>
            <p:nvPr>
              <p:custDataLst>
                <p:tags r:id="rId11"/>
              </p:custDataLst>
            </p:nvPr>
          </p:nvSpPr>
          <p:spPr>
            <a:xfrm>
              <a:off x="5816600" y="5949254"/>
              <a:ext cx="6375400" cy="908746"/>
            </a:xfrm>
            <a:prstGeom prst="triangle">
              <a:avLst>
                <a:gd name="adj" fmla="val 10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charset="-122"/>
              </a:endParaRPr>
            </a:p>
          </p:txBody>
        </p:sp>
      </p:gr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grpSp>
        <p:nvGrpSpPr>
          <p:cNvPr id="12" name="组合 11"/>
          <p:cNvGrpSpPr/>
          <p:nvPr userDrawn="1">
            <p:custDataLst>
              <p:tags r:id="rId2"/>
            </p:custDataLst>
          </p:nvPr>
        </p:nvGrpSpPr>
        <p:grpSpPr>
          <a:xfrm flipV="1">
            <a:off x="5921829" y="0"/>
            <a:ext cx="6270171" cy="812800"/>
            <a:chOff x="4001597" y="5613400"/>
            <a:chExt cx="8190403" cy="1244600"/>
          </a:xfrm>
        </p:grpSpPr>
        <p:sp>
          <p:nvSpPr>
            <p:cNvPr id="14" name="任意多边形: 形状 13"/>
            <p:cNvSpPr/>
            <p:nvPr>
              <p:custDataLst>
                <p:tags r:id="rId3"/>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endParaRPr>
            </a:p>
          </p:txBody>
        </p:sp>
        <p:sp>
          <p:nvSpPr>
            <p:cNvPr id="15" name="等腰三角形 14"/>
            <p:cNvSpPr/>
            <p:nvPr>
              <p:custDataLst>
                <p:tags r:id="rId4"/>
              </p:custDataLst>
            </p:nvPr>
          </p:nvSpPr>
          <p:spPr>
            <a:xfrm>
              <a:off x="5816600" y="5949254"/>
              <a:ext cx="6375400" cy="908746"/>
            </a:xfrm>
            <a:prstGeom prst="triangle">
              <a:avLst>
                <a:gd name="adj" fmla="val 10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charset="-122"/>
              </a:endParaRPr>
            </a:p>
          </p:txBody>
        </p:sp>
      </p:grpSp>
      <p:sp>
        <p:nvSpPr>
          <p:cNvPr id="13" name="矩形 12"/>
          <p:cNvSpPr/>
          <p:nvPr userDrawn="1">
            <p:custDataLst>
              <p:tags r:id="rId5"/>
            </p:custDataLst>
          </p:nvPr>
        </p:nvSpPr>
        <p:spPr>
          <a:xfrm>
            <a:off x="0" y="5041901"/>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ea typeface="微软雅黑" panose="020B0503020204020204" charset="-122"/>
              <a:sym typeface="+mn-ea"/>
            </a:endParaRPr>
          </a:p>
        </p:txBody>
      </p:sp>
      <p:sp>
        <p:nvSpPr>
          <p:cNvPr id="2" name="标题 1"/>
          <p:cNvSpPr>
            <a:spLocks noGrp="1"/>
          </p:cNvSpPr>
          <p:nvPr userDrawn="1">
            <p:ph type="title"/>
            <p:custDataLst>
              <p:tags r:id="rId6"/>
            </p:custDataLst>
          </p:nvPr>
        </p:nvSpPr>
        <p:spPr>
          <a:xfrm>
            <a:off x="604520" y="669290"/>
            <a:ext cx="10976610" cy="565150"/>
          </a:xfrm>
        </p:spPr>
        <p:txBody>
          <a:bodyPr anchor="ctr"/>
          <a:lstStyle>
            <a:lvl1pPr algn="ctr">
              <a:lnSpc>
                <a:spcPct val="100000"/>
              </a:lnSpc>
              <a:defRPr sz="3200" b="1"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userDrawn="1">
            <p:ph type="dt" sz="half" idx="10"/>
            <p:custDataLst>
              <p:tags r:id="rId7"/>
            </p:custDataLst>
          </p:nvPr>
        </p:nvSpPr>
        <p:spPr/>
        <p:txBody>
          <a:bodyPr/>
          <a:lstStyle>
            <a:lvl1pPr>
              <a:defRPr u="none" strike="noStrike" kern="1200" cap="none" spc="0" normalizeH="0">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userDrawn="1">
            <p:ph type="ftr" sz="quarter" idx="11"/>
            <p:custDataLst>
              <p:tags r:id="rId8"/>
            </p:custDataLst>
          </p:nvPr>
        </p:nvSpPr>
        <p:spPr/>
        <p:txBody>
          <a:bodyPr/>
          <a:lstStyle>
            <a:lvl1pPr>
              <a:defRPr u="none" strike="noStrike" kern="1200" cap="none" spc="0" normalizeH="0">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userDrawn="1">
            <p:ph type="sldNum" sz="quarter" idx="12"/>
            <p:custDataLst>
              <p:tags r:id="rId9"/>
            </p:custDataLst>
          </p:nvPr>
        </p:nvSpPr>
        <p:spPr/>
        <p:txBody>
          <a:bodyPr/>
          <a:lstStyle>
            <a:lvl1pPr>
              <a:defRPr u="none" strike="noStrike" kern="1200" cap="none" spc="0" normalizeH="0">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内容占位符 6"/>
          <p:cNvSpPr>
            <a:spLocks noGrp="1"/>
          </p:cNvSpPr>
          <p:nvPr userDrawn="1">
            <p:ph sz="quarter" idx="13"/>
            <p:custDataLst>
              <p:tags r:id="rId10"/>
            </p:custDataLst>
          </p:nvPr>
        </p:nvSpPr>
        <p:spPr>
          <a:xfrm>
            <a:off x="604837" y="1681200"/>
            <a:ext cx="10990800" cy="3211200"/>
          </a:xfrm>
        </p:spPr>
        <p:txBody>
          <a:bodyPr>
            <a:normAutofit/>
          </a:bodyPr>
          <a:lstStyle>
            <a:lvl1pPr marL="0" indent="0">
              <a:lnSpc>
                <a:spcPct val="130000"/>
              </a:lnSpc>
              <a:spcAft>
                <a:spcPts val="1000"/>
              </a:spcAft>
              <a:buFont typeface="Arial" panose="020B0604020202020204" pitchFamily="34" charset="0"/>
              <a:buNone/>
              <a:defRPr sz="1600" u="none" strike="noStrike" kern="1200" cap="none" spc="0" normalizeH="0" baseline="0">
                <a:solidFill>
                  <a:schemeClr val="tx1">
                    <a:lumMod val="85000"/>
                    <a:lumOff val="15000"/>
                  </a:schemeClr>
                </a:solidFill>
                <a:latin typeface="Arial" panose="020B0604020202020204" pitchFamily="34" charset="0"/>
                <a:ea typeface="微软雅黑" panose="020B0503020204020204" charset="-122"/>
              </a:defRPr>
            </a:lvl1pPr>
            <a:lvl2pPr marL="457200" indent="0">
              <a:lnSpc>
                <a:spcPct val="130000"/>
              </a:lnSpc>
              <a:spcAft>
                <a:spcPts val="1000"/>
              </a:spcAft>
              <a:buFont typeface="Arial" panose="020B0604020202020204" pitchFamily="34" charset="0"/>
              <a:buNone/>
              <a:defRPr sz="1600" u="none" strike="noStrike" kern="1200" cap="none" spc="0" normalizeH="0" baseline="0">
                <a:solidFill>
                  <a:schemeClr val="tx1">
                    <a:lumMod val="85000"/>
                    <a:lumOff val="15000"/>
                  </a:schemeClr>
                </a:solidFill>
                <a:latin typeface="Arial" panose="020B0604020202020204" pitchFamily="34" charset="0"/>
                <a:ea typeface="微软雅黑" panose="020B0503020204020204" charset="-122"/>
              </a:defRPr>
            </a:lvl2pPr>
            <a:lvl3pPr marL="914400" indent="0">
              <a:lnSpc>
                <a:spcPct val="130000"/>
              </a:lnSpc>
              <a:spcAft>
                <a:spcPts val="1000"/>
              </a:spcAft>
              <a:buFont typeface="Arial" panose="020B0604020202020204" pitchFamily="34" charset="0"/>
              <a:buNone/>
              <a:defRPr sz="1600" u="none" strike="noStrike" kern="1200" cap="none" spc="0" normalizeH="0" baseline="0">
                <a:solidFill>
                  <a:schemeClr val="tx1">
                    <a:lumMod val="85000"/>
                    <a:lumOff val="15000"/>
                  </a:schemeClr>
                </a:solidFill>
                <a:latin typeface="Arial" panose="020B0604020202020204" pitchFamily="34" charset="0"/>
                <a:ea typeface="微软雅黑" panose="020B0503020204020204" charset="-122"/>
              </a:defRPr>
            </a:lvl3pPr>
            <a:lvl4pPr marL="1371600" indent="0">
              <a:lnSpc>
                <a:spcPct val="130000"/>
              </a:lnSpc>
              <a:spcAft>
                <a:spcPts val="1000"/>
              </a:spcAft>
              <a:buFont typeface="Arial" panose="020B0604020202020204" pitchFamily="34" charset="0"/>
              <a:buNone/>
              <a:defRPr sz="1600" u="none" strike="noStrike" kern="1200" cap="none" spc="0" normalizeH="0" baseline="0">
                <a:solidFill>
                  <a:schemeClr val="tx1">
                    <a:lumMod val="85000"/>
                    <a:lumOff val="15000"/>
                  </a:schemeClr>
                </a:solidFill>
                <a:latin typeface="Arial" panose="020B0604020202020204" pitchFamily="34" charset="0"/>
                <a:ea typeface="微软雅黑" panose="020B0503020204020204" charset="-122"/>
              </a:defRPr>
            </a:lvl4pPr>
            <a:lvl5pPr marL="1828800" indent="0">
              <a:lnSpc>
                <a:spcPct val="130000"/>
              </a:lnSpc>
              <a:spcAft>
                <a:spcPts val="1000"/>
              </a:spcAft>
              <a:buFont typeface="Arial" panose="020B0604020202020204" pitchFamily="34" charset="0"/>
              <a:buNone/>
              <a:defRPr sz="1600" u="none" strike="noStrike" kern="1200" cap="none" spc="0" normalizeH="0"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9" name="文本占位符 8"/>
          <p:cNvSpPr>
            <a:spLocks noGrp="1"/>
          </p:cNvSpPr>
          <p:nvPr userDrawn="1">
            <p:ph type="body" sz="quarter" idx="14"/>
            <p:custDataLst>
              <p:tags r:id="rId11"/>
            </p:custDataLst>
          </p:nvPr>
        </p:nvSpPr>
        <p:spPr>
          <a:xfrm>
            <a:off x="594000" y="5180400"/>
            <a:ext cx="11001600" cy="1011600"/>
          </a:xfrm>
        </p:spPr>
        <p:txBody>
          <a:bodyPr>
            <a:normAutofit/>
          </a:bodyPr>
          <a:lstStyle>
            <a:lvl1pPr marL="0" indent="0">
              <a:lnSpc>
                <a:spcPct val="130000"/>
              </a:lnSpc>
              <a:spcBef>
                <a:spcPts val="0"/>
              </a:spcBef>
              <a:spcAft>
                <a:spcPts val="1000"/>
              </a:spcAft>
              <a:buFont typeface="Arial" panose="020B0604020202020204" pitchFamily="34" charset="0"/>
              <a:buNone/>
              <a:defRPr sz="1600" u="none" strike="noStrike" kern="1200" cap="none" spc="0" normalizeH="0" baseline="0">
                <a:solidFill>
                  <a:schemeClr val="bg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grpSp>
        <p:nvGrpSpPr>
          <p:cNvPr id="16" name="组合 15"/>
          <p:cNvGrpSpPr/>
          <p:nvPr userDrawn="1">
            <p:custDataLst>
              <p:tags r:id="rId2"/>
            </p:custDataLst>
          </p:nvPr>
        </p:nvGrpSpPr>
        <p:grpSpPr>
          <a:xfrm>
            <a:off x="4001597" y="6045200"/>
            <a:ext cx="8190403" cy="812800"/>
            <a:chOff x="4001597" y="5613400"/>
            <a:chExt cx="8190403" cy="1244600"/>
          </a:xfrm>
        </p:grpSpPr>
        <p:sp>
          <p:nvSpPr>
            <p:cNvPr id="17" name="任意多边形: 形状 16"/>
            <p:cNvSpPr/>
            <p:nvPr>
              <p:custDataLst>
                <p:tags r:id="rId3"/>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endParaRPr>
            </a:p>
          </p:txBody>
        </p:sp>
        <p:sp>
          <p:nvSpPr>
            <p:cNvPr id="18" name="等腰三角形 17"/>
            <p:cNvSpPr/>
            <p:nvPr>
              <p:custDataLst>
                <p:tags r:id="rId4"/>
              </p:custDataLst>
            </p:nvPr>
          </p:nvSpPr>
          <p:spPr>
            <a:xfrm>
              <a:off x="5816600" y="5949254"/>
              <a:ext cx="6375400" cy="908746"/>
            </a:xfrm>
            <a:prstGeom prst="triangle">
              <a:avLst>
                <a:gd name="adj" fmla="val 10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charset="-122"/>
              </a:endParaRPr>
            </a:p>
          </p:txBody>
        </p:sp>
      </p:grpSp>
      <p:sp>
        <p:nvSpPr>
          <p:cNvPr id="15" name="矩形 14"/>
          <p:cNvSpPr/>
          <p:nvPr userDrawn="1">
            <p:custDataLst>
              <p:tags r:id="rId5"/>
            </p:custDataLst>
          </p:nvPr>
        </p:nvSpPr>
        <p:spPr>
          <a:xfrm>
            <a:off x="0" y="0"/>
            <a:ext cx="12192000" cy="914407"/>
          </a:xfrm>
          <a:prstGeom prst="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en-US" altLang="zh-CN">
              <a:solidFill>
                <a:schemeClr val="bg1"/>
              </a:solidFill>
              <a:latin typeface="Viner Hand ITC" panose="03070502030502020203" charset="0"/>
              <a:ea typeface="微软雅黑" panose="020B0503020204020204" charset="-122"/>
              <a:cs typeface="Viner Hand ITC" panose="03070502030502020203" charset="0"/>
              <a:sym typeface="+mn-ea"/>
            </a:endParaRPr>
          </a:p>
        </p:txBody>
      </p:sp>
      <p:sp>
        <p:nvSpPr>
          <p:cNvPr id="2" name="标题 1"/>
          <p:cNvSpPr>
            <a:spLocks noGrp="1"/>
          </p:cNvSpPr>
          <p:nvPr>
            <p:ph type="title"/>
            <p:custDataLst>
              <p:tags r:id="rId6"/>
            </p:custDataLst>
          </p:nvPr>
        </p:nvSpPr>
        <p:spPr>
          <a:xfrm>
            <a:off x="579600" y="237600"/>
            <a:ext cx="11037600" cy="441964"/>
          </a:xfrm>
        </p:spPr>
        <p:txBody>
          <a:bodyPr>
            <a:noAutofit/>
          </a:bodyPr>
          <a:lstStyle>
            <a:lvl1pPr>
              <a:lnSpc>
                <a:spcPct val="100000"/>
              </a:lnSpc>
              <a:defRPr sz="2400" b="1" u="none" strike="noStrike" kern="1200" cap="none" spc="0" normalizeH="0" baseline="0">
                <a:solidFill>
                  <a:schemeClr val="bg1"/>
                </a:solidFill>
                <a:uFillTx/>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7" name="内容占位符 6"/>
          <p:cNvSpPr>
            <a:spLocks noGrp="1"/>
          </p:cNvSpPr>
          <p:nvPr>
            <p:ph sz="quarter" idx="13"/>
            <p:custDataLst>
              <p:tags r:id="rId7"/>
            </p:custDataLst>
          </p:nvPr>
        </p:nvSpPr>
        <p:spPr>
          <a:xfrm>
            <a:off x="579600" y="1663200"/>
            <a:ext cx="5342400" cy="2894400"/>
          </a:xfrm>
        </p:spPr>
        <p:txBody>
          <a:bodyPr/>
          <a:lstStyle>
            <a:lvl1pPr marL="0" indent="0">
              <a:lnSpc>
                <a:spcPct val="130000"/>
              </a:lnSpc>
              <a:spcAft>
                <a:spcPts val="1000"/>
              </a:spcAft>
              <a:buNone/>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1pPr>
            <a:lvl2pPr marL="457200" indent="0">
              <a:lnSpc>
                <a:spcPct val="130000"/>
              </a:lnSpc>
              <a:spcAft>
                <a:spcPts val="1000"/>
              </a:spcAft>
              <a:buNone/>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2pPr>
            <a:lvl3pPr marL="914400" indent="0">
              <a:lnSpc>
                <a:spcPct val="130000"/>
              </a:lnSpc>
              <a:spcAft>
                <a:spcPts val="1000"/>
              </a:spcAft>
              <a:buNone/>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3pPr>
            <a:lvl4pPr marL="1371600" indent="0">
              <a:lnSpc>
                <a:spcPct val="130000"/>
              </a:lnSpc>
              <a:spcAft>
                <a:spcPts val="1000"/>
              </a:spcAft>
              <a:buNone/>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4pPr>
            <a:lvl5pPr marL="1828800" indent="0">
              <a:lnSpc>
                <a:spcPct val="130000"/>
              </a:lnSpc>
              <a:spcAft>
                <a:spcPts val="1000"/>
              </a:spcAft>
              <a:buNone/>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dirty="0">
                <a:sym typeface="+mn-ea"/>
              </a:rPr>
              <a:t>第</a:t>
            </a:r>
            <a:r>
              <a:rPr lang="zh-CN" altLang="en-US"/>
              <a:t>二级</a:t>
            </a:r>
            <a:endParaRPr lang="zh-CN" altLang="en-US"/>
          </a:p>
          <a:p>
            <a:pPr lvl="2"/>
            <a:r>
              <a:rPr lang="zh-CN" altLang="en-US" dirty="0">
                <a:sym typeface="+mn-ea"/>
              </a:rPr>
              <a:t>第</a:t>
            </a:r>
            <a:r>
              <a:rPr lang="zh-CN" altLang="en-US"/>
              <a:t>三级</a:t>
            </a:r>
            <a:endParaRPr lang="zh-CN" altLang="en-US"/>
          </a:p>
          <a:p>
            <a:pPr lvl="3"/>
            <a:r>
              <a:rPr lang="zh-CN" altLang="en-US" dirty="0">
                <a:sym typeface="+mn-ea"/>
              </a:rPr>
              <a:t>第</a:t>
            </a:r>
            <a:r>
              <a:rPr lang="zh-CN" altLang="en-US"/>
              <a:t>四级</a:t>
            </a:r>
            <a:endParaRPr lang="zh-CN" altLang="en-US"/>
          </a:p>
          <a:p>
            <a:pPr lvl="4"/>
            <a:r>
              <a:rPr lang="zh-CN" altLang="en-US" dirty="0">
                <a:sym typeface="+mn-ea"/>
              </a:rPr>
              <a:t>第</a:t>
            </a:r>
            <a:r>
              <a:rPr lang="zh-CN" altLang="en-US"/>
              <a:t>五级</a:t>
            </a:r>
            <a:endParaRPr lang="zh-CN" altLang="en-US"/>
          </a:p>
        </p:txBody>
      </p:sp>
      <p:sp>
        <p:nvSpPr>
          <p:cNvPr id="3" name="日期占位符 2"/>
          <p:cNvSpPr>
            <a:spLocks noGrp="1"/>
          </p:cNvSpPr>
          <p:nvPr>
            <p:ph type="dt" sz="half" idx="10"/>
            <p:custDataLst>
              <p:tags r:id="rId8"/>
            </p:custDataLst>
          </p:nvPr>
        </p:nvSpPr>
        <p:spPr/>
        <p:txBody>
          <a:bodyPr/>
          <a:lstStyle>
            <a:lvl1pPr>
              <a:defRPr u="none" strike="noStrike" kern="1200" cap="none" spc="0" normalizeH="0">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u="none" strike="noStrike" kern="1200" cap="none" spc="0" normalizeH="0">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u="none" strike="noStrike" kern="1200" cap="none" spc="0" normalizeH="0">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9" name="内容占位符 8"/>
          <p:cNvSpPr>
            <a:spLocks noGrp="1"/>
          </p:cNvSpPr>
          <p:nvPr>
            <p:ph sz="quarter" idx="14"/>
            <p:custDataLst>
              <p:tags r:id="rId11"/>
            </p:custDataLst>
          </p:nvPr>
        </p:nvSpPr>
        <p:spPr>
          <a:xfrm>
            <a:off x="6242400" y="1663200"/>
            <a:ext cx="5367600" cy="2894400"/>
          </a:xfrm>
        </p:spPr>
        <p:txBody>
          <a:bodyPr>
            <a:normAutofit/>
          </a:bodyPr>
          <a:lstStyle>
            <a:lvl1pPr marL="0" indent="0">
              <a:lnSpc>
                <a:spcPct val="130000"/>
              </a:lnSpc>
              <a:spcAft>
                <a:spcPts val="1000"/>
              </a:spcAft>
              <a:buNone/>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1pPr>
            <a:lvl2pPr marL="457200" indent="0">
              <a:lnSpc>
                <a:spcPct val="130000"/>
              </a:lnSpc>
              <a:spcAft>
                <a:spcPts val="1000"/>
              </a:spcAft>
              <a:buNone/>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2pPr>
            <a:lvl3pPr marL="914400" indent="0">
              <a:lnSpc>
                <a:spcPct val="130000"/>
              </a:lnSpc>
              <a:spcAft>
                <a:spcPts val="1000"/>
              </a:spcAft>
              <a:buNone/>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3pPr>
            <a:lvl4pPr marL="1371600" indent="0">
              <a:lnSpc>
                <a:spcPct val="130000"/>
              </a:lnSpc>
              <a:spcAft>
                <a:spcPts val="1000"/>
              </a:spcAft>
              <a:buNone/>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4pPr>
            <a:lvl5pPr marL="1828800" indent="0">
              <a:lnSpc>
                <a:spcPct val="130000"/>
              </a:lnSpc>
              <a:spcAft>
                <a:spcPts val="1000"/>
              </a:spcAft>
              <a:buNone/>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dirty="0">
                <a:sym typeface="+mn-ea"/>
              </a:rPr>
              <a:t>第</a:t>
            </a:r>
            <a:r>
              <a:rPr lang="zh-CN" altLang="en-US"/>
              <a:t>二级</a:t>
            </a:r>
            <a:endParaRPr lang="zh-CN" altLang="en-US"/>
          </a:p>
          <a:p>
            <a:pPr lvl="2"/>
            <a:r>
              <a:rPr lang="zh-CN" altLang="en-US" dirty="0">
                <a:sym typeface="+mn-ea"/>
              </a:rPr>
              <a:t>第</a:t>
            </a:r>
            <a:r>
              <a:rPr lang="zh-CN" altLang="en-US"/>
              <a:t>三级</a:t>
            </a:r>
            <a:endParaRPr lang="zh-CN" altLang="en-US"/>
          </a:p>
          <a:p>
            <a:pPr lvl="3"/>
            <a:r>
              <a:rPr lang="zh-CN" altLang="en-US" dirty="0">
                <a:sym typeface="+mn-ea"/>
              </a:rPr>
              <a:t>第</a:t>
            </a:r>
            <a:r>
              <a:rPr lang="zh-CN" altLang="en-US"/>
              <a:t>四级</a:t>
            </a:r>
            <a:endParaRPr lang="zh-CN" altLang="en-US"/>
          </a:p>
          <a:p>
            <a:pPr lvl="4"/>
            <a:r>
              <a:rPr lang="zh-CN" altLang="en-US" dirty="0">
                <a:sym typeface="+mn-ea"/>
              </a:rPr>
              <a:t>第</a:t>
            </a:r>
            <a:r>
              <a:rPr lang="zh-CN" altLang="en-US"/>
              <a:t>五级</a:t>
            </a:r>
            <a:endParaRPr lang="zh-CN" altLang="en-US"/>
          </a:p>
        </p:txBody>
      </p:sp>
      <p:sp>
        <p:nvSpPr>
          <p:cNvPr id="11" name="文本占位符 10"/>
          <p:cNvSpPr>
            <a:spLocks noGrp="1"/>
          </p:cNvSpPr>
          <p:nvPr>
            <p:ph type="body" sz="quarter" idx="15"/>
            <p:custDataLst>
              <p:tags r:id="rId12"/>
            </p:custDataLst>
          </p:nvPr>
        </p:nvSpPr>
        <p:spPr>
          <a:xfrm>
            <a:off x="572400" y="4816800"/>
            <a:ext cx="5342400" cy="781200"/>
          </a:xfrm>
        </p:spPr>
        <p:txBody>
          <a:bodyPr>
            <a:normAutofit/>
          </a:bodyPr>
          <a:lstStyle>
            <a:lvl1pPr marL="0" indent="0">
              <a:lnSpc>
                <a:spcPct val="130000"/>
              </a:lnSpc>
              <a:spcBef>
                <a:spcPts val="0"/>
              </a:spcBef>
              <a:spcAft>
                <a:spcPts val="1000"/>
              </a:spcAft>
              <a:buNone/>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3"/>
            </p:custDataLst>
          </p:nvPr>
        </p:nvSpPr>
        <p:spPr>
          <a:xfrm>
            <a:off x="6253200" y="4813200"/>
            <a:ext cx="5367600" cy="781200"/>
          </a:xfrm>
        </p:spPr>
        <p:txBody>
          <a:bodyPr>
            <a:normAutofit/>
          </a:bodyPr>
          <a:lstStyle>
            <a:lvl1pPr marL="0" indent="0">
              <a:lnSpc>
                <a:spcPct val="130000"/>
              </a:lnSpc>
              <a:spcBef>
                <a:spcPts val="0"/>
              </a:spcBef>
              <a:spcAft>
                <a:spcPts val="1000"/>
              </a:spcAft>
              <a:buNone/>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腰带">
    <p:bg>
      <p:bgPr>
        <a:solidFill>
          <a:schemeClr val="tx2"/>
        </a:solidFill>
        <a:effectLst/>
      </p:bgPr>
    </p:bg>
    <p:spTree>
      <p:nvGrpSpPr>
        <p:cNvPr id="1" name=""/>
        <p:cNvGrpSpPr/>
        <p:nvPr/>
      </p:nvGrpSpPr>
      <p:grpSpPr>
        <a:xfrm>
          <a:off x="0" y="0"/>
          <a:ext cx="0" cy="0"/>
          <a:chOff x="0" y="0"/>
          <a:chExt cx="0" cy="0"/>
        </a:xfrm>
      </p:grpSpPr>
      <p:sp>
        <p:nvSpPr>
          <p:cNvPr id="12" name="矩形 11"/>
          <p:cNvSpPr/>
          <p:nvPr userDrawn="1">
            <p:custDataLst>
              <p:tags r:id="rId2"/>
            </p:custDataLst>
          </p:nvPr>
        </p:nvSpPr>
        <p:spPr>
          <a:xfrm>
            <a:off x="0" y="959224"/>
            <a:ext cx="12192000" cy="4939553"/>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latin typeface="Arial" panose="020B0604020202020204" pitchFamily="34" charset="0"/>
              <a:ea typeface="微软雅黑" panose="020B0503020204020204" charset="-122"/>
              <a:sym typeface="+mn-ea"/>
            </a:endParaRPr>
          </a:p>
        </p:txBody>
      </p:sp>
      <p:grpSp>
        <p:nvGrpSpPr>
          <p:cNvPr id="15" name="组合 14"/>
          <p:cNvGrpSpPr/>
          <p:nvPr userDrawn="1">
            <p:custDataLst>
              <p:tags r:id="rId3"/>
            </p:custDataLst>
          </p:nvPr>
        </p:nvGrpSpPr>
        <p:grpSpPr>
          <a:xfrm rot="10800000">
            <a:off x="0" y="0"/>
            <a:ext cx="5457825" cy="1529715"/>
            <a:chOff x="4001597" y="5613400"/>
            <a:chExt cx="8190403" cy="1244600"/>
          </a:xfrm>
        </p:grpSpPr>
        <p:sp>
          <p:nvSpPr>
            <p:cNvPr id="16" name="任意多边形: 形状 15"/>
            <p:cNvSpPr/>
            <p:nvPr>
              <p:custDataLst>
                <p:tags r:id="rId4"/>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charset="-122"/>
              </a:endParaRPr>
            </a:p>
          </p:txBody>
        </p:sp>
        <p:sp>
          <p:nvSpPr>
            <p:cNvPr id="17" name="等腰三角形 16"/>
            <p:cNvSpPr/>
            <p:nvPr>
              <p:custDataLst>
                <p:tags r:id="rId5"/>
              </p:custDataLst>
            </p:nvPr>
          </p:nvSpPr>
          <p:spPr>
            <a:xfrm>
              <a:off x="5816600" y="5949254"/>
              <a:ext cx="6375400" cy="908746"/>
            </a:xfrm>
            <a:prstGeom prst="triangle">
              <a:avLst>
                <a:gd name="adj" fmla="val 10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charset="-122"/>
              </a:endParaRPr>
            </a:p>
          </p:txBody>
        </p:sp>
      </p:grpSp>
      <p:grpSp>
        <p:nvGrpSpPr>
          <p:cNvPr id="18" name="组合 17"/>
          <p:cNvGrpSpPr/>
          <p:nvPr userDrawn="1">
            <p:custDataLst>
              <p:tags r:id="rId6"/>
            </p:custDataLst>
          </p:nvPr>
        </p:nvGrpSpPr>
        <p:grpSpPr>
          <a:xfrm>
            <a:off x="6734175" y="5323840"/>
            <a:ext cx="5457825" cy="1529715"/>
            <a:chOff x="4001597" y="5613400"/>
            <a:chExt cx="8190403" cy="1244600"/>
          </a:xfrm>
        </p:grpSpPr>
        <p:sp>
          <p:nvSpPr>
            <p:cNvPr id="19" name="任意多边形: 形状 18"/>
            <p:cNvSpPr/>
            <p:nvPr>
              <p:custDataLst>
                <p:tags r:id="rId7"/>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charset="-122"/>
              </a:endParaRPr>
            </a:p>
          </p:txBody>
        </p:sp>
        <p:sp>
          <p:nvSpPr>
            <p:cNvPr id="20" name="等腰三角形 19"/>
            <p:cNvSpPr/>
            <p:nvPr>
              <p:custDataLst>
                <p:tags r:id="rId8"/>
              </p:custDataLst>
            </p:nvPr>
          </p:nvSpPr>
          <p:spPr>
            <a:xfrm>
              <a:off x="5816600" y="5949254"/>
              <a:ext cx="6375400" cy="908746"/>
            </a:xfrm>
            <a:prstGeom prst="triangle">
              <a:avLst>
                <a:gd name="adj" fmla="val 10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charset="-122"/>
              </a:endParaRPr>
            </a:p>
          </p:txBody>
        </p:sp>
      </p:grpSp>
      <p:sp>
        <p:nvSpPr>
          <p:cNvPr id="2" name="标题 1"/>
          <p:cNvSpPr>
            <a:spLocks noGrp="1"/>
          </p:cNvSpPr>
          <p:nvPr userDrawn="1">
            <p:ph type="title" hasCustomPrompt="1"/>
            <p:custDataLst>
              <p:tags r:id="rId9"/>
            </p:custDataLst>
          </p:nvPr>
        </p:nvSpPr>
        <p:spPr>
          <a:xfrm>
            <a:off x="1522800" y="1339200"/>
            <a:ext cx="9144000" cy="2386800"/>
          </a:xfrm>
        </p:spPr>
        <p:txBody>
          <a:bodyPr anchor="b"/>
          <a:lstStyle>
            <a:lvl1pPr algn="ctr">
              <a:defRPr sz="6000" b="1"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3" name="日期占位符 2"/>
          <p:cNvSpPr>
            <a:spLocks noGrp="1"/>
          </p:cNvSpPr>
          <p:nvPr userDrawn="1">
            <p:ph type="dt" sz="half" idx="10"/>
            <p:custDataLst>
              <p:tags r:id="rId10"/>
            </p:custDataLst>
          </p:nvPr>
        </p:nvSpPr>
        <p:spPr/>
        <p:txBody>
          <a:bodyPr/>
          <a:lstStyle>
            <a:lvl1pPr>
              <a:defRPr u="none" strike="noStrike" kern="1200" cap="none" spc="0" normalizeH="0">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userDrawn="1">
            <p:ph type="ftr" sz="quarter" idx="11"/>
            <p:custDataLst>
              <p:tags r:id="rId11"/>
            </p:custDataLst>
          </p:nvPr>
        </p:nvSpPr>
        <p:spPr/>
        <p:txBody>
          <a:bodyPr/>
          <a:lstStyle>
            <a:lvl1pPr>
              <a:defRPr u="none" strike="noStrike" kern="1200" cap="none" spc="0" normalizeH="0">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userDrawn="1">
            <p:ph type="sldNum" sz="quarter" idx="12"/>
            <p:custDataLst>
              <p:tags r:id="rId12"/>
            </p:custDataLst>
          </p:nvPr>
        </p:nvSpPr>
        <p:spPr/>
        <p:txBody>
          <a:bodyPr/>
          <a:lstStyle>
            <a:lvl1pPr>
              <a:defRPr u="none" strike="noStrike" kern="1200" cap="none" spc="0" normalizeH="0">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文本占位符 6"/>
          <p:cNvSpPr>
            <a:spLocks noGrp="1"/>
          </p:cNvSpPr>
          <p:nvPr userDrawn="1">
            <p:ph type="body" sz="quarter" idx="13"/>
            <p:custDataLst>
              <p:tags r:id="rId13"/>
            </p:custDataLst>
          </p:nvPr>
        </p:nvSpPr>
        <p:spPr>
          <a:xfrm>
            <a:off x="1522413" y="3862800"/>
            <a:ext cx="9144000" cy="1656000"/>
          </a:xfrm>
        </p:spPr>
        <p:txBody>
          <a:bodyPr>
            <a:normAutofit/>
          </a:bodyPr>
          <a:lstStyle>
            <a:lvl1pPr marL="0" indent="0" algn="ctr">
              <a:lnSpc>
                <a:spcPct val="130000"/>
              </a:lnSpc>
              <a:spcBef>
                <a:spcPts val="0"/>
              </a:spcBef>
              <a:spcAft>
                <a:spcPts val="1000"/>
              </a:spcAft>
              <a:buNone/>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bg2"/>
        </a:solidFill>
        <a:effectLst/>
      </p:bgPr>
    </p:bg>
    <p:spTree>
      <p:nvGrpSpPr>
        <p:cNvPr id="1" name=""/>
        <p:cNvGrpSpPr/>
        <p:nvPr/>
      </p:nvGrpSpPr>
      <p:grpSpPr>
        <a:xfrm>
          <a:off x="0" y="0"/>
          <a:ext cx="0" cy="0"/>
          <a:chOff x="0" y="0"/>
          <a:chExt cx="0" cy="0"/>
        </a:xfrm>
      </p:grpSpPr>
      <p:grpSp>
        <p:nvGrpSpPr>
          <p:cNvPr id="7" name="组合 6"/>
          <p:cNvGrpSpPr/>
          <p:nvPr userDrawn="1">
            <p:custDataLst>
              <p:tags r:id="rId2"/>
            </p:custDataLst>
          </p:nvPr>
        </p:nvGrpSpPr>
        <p:grpSpPr>
          <a:xfrm>
            <a:off x="-127311" y="5"/>
            <a:ext cx="12429370" cy="2108195"/>
            <a:chOff x="-127311" y="5"/>
            <a:chExt cx="12429370" cy="2108195"/>
          </a:xfrm>
        </p:grpSpPr>
        <p:sp>
          <p:nvSpPr>
            <p:cNvPr id="8" name="任意多边形: 形状 7"/>
            <p:cNvSpPr/>
            <p:nvPr>
              <p:custDataLst>
                <p:tags r:id="rId3"/>
              </p:custDataLst>
            </p:nvPr>
          </p:nvSpPr>
          <p:spPr>
            <a:xfrm rot="4971377">
              <a:off x="5633770" y="-4560088"/>
              <a:ext cx="907207" cy="12429370"/>
            </a:xfrm>
            <a:custGeom>
              <a:avLst/>
              <a:gdLst>
                <a:gd name="connsiteX0" fmla="*/ 0 w 1132861"/>
                <a:gd name="connsiteY0" fmla="*/ 0 h 12429370"/>
                <a:gd name="connsiteX1" fmla="*/ 421422 w 1132861"/>
                <a:gd name="connsiteY1" fmla="*/ 52817 h 12429370"/>
                <a:gd name="connsiteX2" fmla="*/ 1132861 w 1132861"/>
                <a:gd name="connsiteY2" fmla="*/ 12429370 h 12429370"/>
                <a:gd name="connsiteX3" fmla="*/ 0 w 1132861"/>
                <a:gd name="connsiteY3" fmla="*/ 12287388 h 12429370"/>
              </a:gdLst>
              <a:ahLst/>
              <a:cxnLst>
                <a:cxn ang="0">
                  <a:pos x="connsiteX0" y="connsiteY0"/>
                </a:cxn>
                <a:cxn ang="0">
                  <a:pos x="connsiteX1" y="connsiteY1"/>
                </a:cxn>
                <a:cxn ang="0">
                  <a:pos x="connsiteX2" y="connsiteY2"/>
                </a:cxn>
                <a:cxn ang="0">
                  <a:pos x="connsiteX3" y="connsiteY3"/>
                </a:cxn>
              </a:cxnLst>
              <a:rect l="l" t="t" r="r" b="b"/>
              <a:pathLst>
                <a:path w="1132861" h="12429370">
                  <a:moveTo>
                    <a:pt x="0" y="0"/>
                  </a:moveTo>
                  <a:lnTo>
                    <a:pt x="421422" y="52817"/>
                  </a:lnTo>
                  <a:lnTo>
                    <a:pt x="1132861" y="12429370"/>
                  </a:lnTo>
                  <a:lnTo>
                    <a:pt x="0" y="12287388"/>
                  </a:lnTo>
                  <a:close/>
                </a:path>
              </a:pathLst>
            </a:cu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形状 8"/>
            <p:cNvSpPr/>
            <p:nvPr>
              <p:custDataLst>
                <p:tags r:id="rId4"/>
              </p:custDataLst>
            </p:nvPr>
          </p:nvSpPr>
          <p:spPr>
            <a:xfrm rot="5400000">
              <a:off x="5215200" y="-5215203"/>
              <a:ext cx="1761592" cy="12192007"/>
            </a:xfrm>
            <a:custGeom>
              <a:avLst/>
              <a:gdLst>
                <a:gd name="connsiteX0" fmla="*/ 0 w 1930397"/>
                <a:gd name="connsiteY0" fmla="*/ 12192007 h 12192007"/>
                <a:gd name="connsiteX1" fmla="*/ 0 w 1930397"/>
                <a:gd name="connsiteY1" fmla="*/ 0 h 12192007"/>
                <a:gd name="connsiteX2" fmla="*/ 758239 w 1930397"/>
                <a:gd name="connsiteY2" fmla="*/ 0 h 12192007"/>
                <a:gd name="connsiteX3" fmla="*/ 1930397 w 1930397"/>
                <a:gd name="connsiteY3" fmla="*/ 12192007 h 12192007"/>
              </a:gdLst>
              <a:ahLst/>
              <a:cxnLst>
                <a:cxn ang="0">
                  <a:pos x="connsiteX0" y="connsiteY0"/>
                </a:cxn>
                <a:cxn ang="0">
                  <a:pos x="connsiteX1" y="connsiteY1"/>
                </a:cxn>
                <a:cxn ang="0">
                  <a:pos x="connsiteX2" y="connsiteY2"/>
                </a:cxn>
                <a:cxn ang="0">
                  <a:pos x="connsiteX3" y="connsiteY3"/>
                </a:cxn>
              </a:cxnLst>
              <a:rect l="l" t="t" r="r" b="b"/>
              <a:pathLst>
                <a:path w="1930397" h="12192007">
                  <a:moveTo>
                    <a:pt x="0" y="12192007"/>
                  </a:moveTo>
                  <a:lnTo>
                    <a:pt x="0" y="0"/>
                  </a:lnTo>
                  <a:lnTo>
                    <a:pt x="758239" y="0"/>
                  </a:lnTo>
                  <a:lnTo>
                    <a:pt x="1930397" y="1219200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形状 9"/>
            <p:cNvSpPr/>
            <p:nvPr>
              <p:custDataLst>
                <p:tags r:id="rId5"/>
              </p:custDataLst>
            </p:nvPr>
          </p:nvSpPr>
          <p:spPr>
            <a:xfrm rot="5107084">
              <a:off x="4552342" y="-3275210"/>
              <a:ext cx="536239" cy="9742831"/>
            </a:xfrm>
            <a:custGeom>
              <a:avLst/>
              <a:gdLst>
                <a:gd name="connsiteX0" fmla="*/ 0 w 587624"/>
                <a:gd name="connsiteY0" fmla="*/ 0 h 9742831"/>
                <a:gd name="connsiteX1" fmla="*/ 587624 w 587624"/>
                <a:gd name="connsiteY1" fmla="*/ 9742831 h 9742831"/>
                <a:gd name="connsiteX2" fmla="*/ 0 w 587624"/>
                <a:gd name="connsiteY2" fmla="*/ 9685968 h 9742831"/>
              </a:gdLst>
              <a:ahLst/>
              <a:cxnLst>
                <a:cxn ang="0">
                  <a:pos x="connsiteX0" y="connsiteY0"/>
                </a:cxn>
                <a:cxn ang="0">
                  <a:pos x="connsiteX1" y="connsiteY1"/>
                </a:cxn>
                <a:cxn ang="0">
                  <a:pos x="connsiteX2" y="connsiteY2"/>
                </a:cxn>
              </a:cxnLst>
              <a:rect l="l" t="t" r="r" b="b"/>
              <a:pathLst>
                <a:path w="587624" h="9742831">
                  <a:moveTo>
                    <a:pt x="0" y="0"/>
                  </a:moveTo>
                  <a:lnTo>
                    <a:pt x="587624" y="9742831"/>
                  </a:lnTo>
                  <a:lnTo>
                    <a:pt x="0" y="9685968"/>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形状 10"/>
            <p:cNvSpPr/>
            <p:nvPr>
              <p:custDataLst>
                <p:tags r:id="rId6"/>
              </p:custDataLst>
            </p:nvPr>
          </p:nvSpPr>
          <p:spPr>
            <a:xfrm rot="15897560">
              <a:off x="9001004" y="-1390393"/>
              <a:ext cx="846410" cy="5663579"/>
            </a:xfrm>
            <a:custGeom>
              <a:avLst/>
              <a:gdLst>
                <a:gd name="connsiteX0" fmla="*/ 927517 w 927517"/>
                <a:gd name="connsiteY0" fmla="*/ 5663579 h 5663579"/>
                <a:gd name="connsiteX1" fmla="*/ 0 w 927517"/>
                <a:gd name="connsiteY1" fmla="*/ 5577535 h 5663579"/>
                <a:gd name="connsiteX2" fmla="*/ 419317 w 927517"/>
                <a:gd name="connsiteY2" fmla="*/ 0 h 5663579"/>
              </a:gdLst>
              <a:ahLst/>
              <a:cxnLst>
                <a:cxn ang="0">
                  <a:pos x="connsiteX0" y="connsiteY0"/>
                </a:cxn>
                <a:cxn ang="0">
                  <a:pos x="connsiteX1" y="connsiteY1"/>
                </a:cxn>
                <a:cxn ang="0">
                  <a:pos x="connsiteX2" y="connsiteY2"/>
                </a:cxn>
              </a:cxnLst>
              <a:rect l="l" t="t" r="r" b="b"/>
              <a:pathLst>
                <a:path w="927517" h="5663579">
                  <a:moveTo>
                    <a:pt x="927517" y="5663579"/>
                  </a:moveTo>
                  <a:lnTo>
                    <a:pt x="0" y="5577535"/>
                  </a:lnTo>
                  <a:lnTo>
                    <a:pt x="419317" y="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等腰三角形 11"/>
          <p:cNvSpPr/>
          <p:nvPr userDrawn="1">
            <p:custDataLst>
              <p:tags r:id="rId7"/>
            </p:custDataLst>
          </p:nvPr>
        </p:nvSpPr>
        <p:spPr>
          <a:xfrm rot="16200000">
            <a:off x="7826138" y="2492134"/>
            <a:ext cx="997432" cy="7734300"/>
          </a:xfrm>
          <a:prstGeom prst="triangle">
            <a:avLst>
              <a:gd name="adj" fmla="val 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ctrTitle" hasCustomPrompt="1"/>
            <p:custDataLst>
              <p:tags r:id="rId8"/>
            </p:custDataLst>
          </p:nvPr>
        </p:nvSpPr>
        <p:spPr>
          <a:xfrm>
            <a:off x="2730319" y="2702794"/>
            <a:ext cx="7117545" cy="1118535"/>
          </a:xfrm>
        </p:spPr>
        <p:txBody>
          <a:bodyPr lIns="90000" tIns="46800" rIns="90000" bIns="46800" anchor="b" anchorCtr="0">
            <a:normAutofit/>
          </a:bodyPr>
          <a:lstStyle>
            <a:lvl1pPr algn="ctr">
              <a:defRPr sz="6600" spc="600" baseline="0">
                <a:solidFill>
                  <a:schemeClr val="tx1">
                    <a:lumMod val="85000"/>
                    <a:lumOff val="15000"/>
                  </a:schemeClr>
                </a:solidFill>
                <a:ea typeface="汉仪旗黑-85S" panose="00020600040101010101" pitchFamily="18" charset="-122"/>
              </a:defRPr>
            </a:lvl1pPr>
          </a:lstStyle>
          <a:p>
            <a:r>
              <a:rPr lang="zh-CN" altLang="en-US" dirty="0"/>
              <a:t>编辑标题</a:t>
            </a:r>
            <a:endParaRPr lang="zh-CN" altLang="en-US" dirty="0"/>
          </a:p>
        </p:txBody>
      </p:sp>
      <p:sp>
        <p:nvSpPr>
          <p:cNvPr id="3" name="副标题 2"/>
          <p:cNvSpPr>
            <a:spLocks noGrp="1"/>
          </p:cNvSpPr>
          <p:nvPr>
            <p:ph type="subTitle" idx="1" hasCustomPrompt="1"/>
            <p:custDataLst>
              <p:tags r:id="rId9"/>
            </p:custDataLst>
          </p:nvPr>
        </p:nvSpPr>
        <p:spPr>
          <a:xfrm>
            <a:off x="2730319" y="3886684"/>
            <a:ext cx="7117545" cy="676319"/>
          </a:xfrm>
        </p:spPr>
        <p:txBody>
          <a:bodyPr lIns="90000" tIns="46800" rIns="90000" bIns="46800" anchor="t">
            <a:normAutofit/>
          </a:bodyPr>
          <a:lstStyle>
            <a:lvl1pPr marL="0" indent="0" algn="ctr" eaLnBrk="1" fontAlgn="auto" latinLnBrk="0" hangingPunct="1">
              <a:lnSpc>
                <a:spcPct val="100000"/>
              </a:lnSpc>
              <a:buNone/>
              <a:defRPr sz="2800" u="none" strike="noStrike" kern="1200" cap="none" spc="200" normalizeH="0" baseline="0">
                <a:solidFill>
                  <a:schemeClr val="tx1">
                    <a:lumMod val="85000"/>
                    <a:lumOff val="15000"/>
                  </a:schemeClr>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10"/>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11"/>
            </p:custDataLst>
          </p:nvPr>
        </p:nvSpPr>
        <p:spPr/>
        <p:txBody>
          <a:bodyPr/>
          <a:lstStyle/>
          <a:p>
            <a:endParaRPr lang="zh-CN" altLang="en-US" dirty="0"/>
          </a:p>
        </p:txBody>
      </p:sp>
      <p:sp>
        <p:nvSpPr>
          <p:cNvPr id="18" name="灯片编号占位符 17"/>
          <p:cNvSpPr>
            <a:spLocks noGrp="1"/>
          </p:cNvSpPr>
          <p:nvPr>
            <p:ph type="sldNum" sz="quarter" idx="12"/>
            <p:custDataLst>
              <p:tags r:id="rId12"/>
            </p:custDataLst>
          </p:nvPr>
        </p:nvSpPr>
        <p:spPr/>
        <p:txBody>
          <a:bodyPr/>
          <a:lstStyle/>
          <a:p>
            <a:fld id="{49AE70B2-8BF9-45C0-BB95-33D1B9D3A854}" type="slidenum">
              <a:rPr lang="zh-CN" altLang="en-US" smtClean="0"/>
            </a:fld>
            <a:endParaRPr lang="zh-CN" altLang="en-US" dirty="0"/>
          </a:p>
        </p:txBody>
      </p:sp>
      <p:sp>
        <p:nvSpPr>
          <p:cNvPr id="5" name="文本占位符 4"/>
          <p:cNvSpPr>
            <a:spLocks noGrp="1"/>
          </p:cNvSpPr>
          <p:nvPr>
            <p:ph type="body" sz="quarter" idx="13" hasCustomPrompt="1"/>
            <p:custDataLst>
              <p:tags r:id="rId13"/>
            </p:custDataLst>
          </p:nvPr>
        </p:nvSpPr>
        <p:spPr>
          <a:xfrm>
            <a:off x="3630542" y="4681986"/>
            <a:ext cx="2523129" cy="412826"/>
          </a:xfrm>
        </p:spPr>
        <p:txBody>
          <a:bodyPr lIns="90000" tIns="46800" rIns="90000" bIns="46800" anchor="ctr" anchorCtr="0">
            <a:normAutofit/>
          </a:bodyPr>
          <a:lstStyle>
            <a:lvl1pPr marL="0" indent="0" algn="r">
              <a:lnSpc>
                <a:spcPct val="100000"/>
              </a:lnSpc>
              <a:buNone/>
              <a:defRPr sz="1800">
                <a:solidFill>
                  <a:schemeClr val="tx1">
                    <a:lumMod val="85000"/>
                    <a:lumOff val="15000"/>
                  </a:schemeClr>
                </a:solidFill>
              </a:defRPr>
            </a:lvl1pPr>
          </a:lstStyle>
          <a:p>
            <a:pPr lvl="0"/>
            <a:r>
              <a:rPr lang="zh-CN" altLang="en-US" dirty="0"/>
              <a:t>编辑文本</a:t>
            </a:r>
            <a:endParaRPr lang="zh-CN" altLang="en-US" dirty="0"/>
          </a:p>
        </p:txBody>
      </p:sp>
      <p:sp>
        <p:nvSpPr>
          <p:cNvPr id="13" name="文本占位符 12"/>
          <p:cNvSpPr>
            <a:spLocks noGrp="1"/>
          </p:cNvSpPr>
          <p:nvPr>
            <p:ph type="body" sz="quarter" idx="14" hasCustomPrompt="1"/>
            <p:custDataLst>
              <p:tags r:id="rId14"/>
            </p:custDataLst>
          </p:nvPr>
        </p:nvSpPr>
        <p:spPr>
          <a:xfrm>
            <a:off x="6402188" y="4681986"/>
            <a:ext cx="2523127" cy="412826"/>
          </a:xfrm>
        </p:spPr>
        <p:txBody>
          <a:bodyPr lIns="90000" tIns="46800" rIns="90000" bIns="46800" anchor="ctr" anchorCtr="0">
            <a:normAutofit/>
          </a:bodyPr>
          <a:lstStyle>
            <a:lvl1pPr marL="0" indent="0" algn="l">
              <a:lnSpc>
                <a:spcPct val="100000"/>
              </a:lnSpc>
              <a:buNone/>
              <a:defRPr sz="1800">
                <a:solidFill>
                  <a:schemeClr val="tx1">
                    <a:lumMod val="85000"/>
                    <a:lumOff val="15000"/>
                  </a:schemeClr>
                </a:solidFill>
              </a:defRPr>
            </a:lvl1pPr>
          </a:lstStyle>
          <a:p>
            <a:pPr lvl="0"/>
            <a:r>
              <a:rPr lang="zh-CN" altLang="en-US" dirty="0"/>
              <a:t>编辑文本</a:t>
            </a:r>
            <a:endParaRPr lang="zh-CN" altLang="en-US" dirty="0"/>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3"/>
            </p:custDataLst>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bg2"/>
        </a:solidFill>
        <a:effectLst/>
      </p:bgPr>
    </p:bg>
    <p:spTree>
      <p:nvGrpSpPr>
        <p:cNvPr id="1" name=""/>
        <p:cNvGrpSpPr/>
        <p:nvPr/>
      </p:nvGrpSpPr>
      <p:grpSpPr>
        <a:xfrm>
          <a:off x="0" y="0"/>
          <a:ext cx="0" cy="0"/>
          <a:chOff x="0" y="0"/>
          <a:chExt cx="0" cy="0"/>
        </a:xfrm>
      </p:grpSpPr>
      <p:grpSp>
        <p:nvGrpSpPr>
          <p:cNvPr id="7" name="组合 6"/>
          <p:cNvGrpSpPr/>
          <p:nvPr userDrawn="1">
            <p:custDataLst>
              <p:tags r:id="rId2"/>
            </p:custDataLst>
          </p:nvPr>
        </p:nvGrpSpPr>
        <p:grpSpPr>
          <a:xfrm>
            <a:off x="4001597" y="5613400"/>
            <a:ext cx="8190403" cy="1244600"/>
            <a:chOff x="4001597" y="5613400"/>
            <a:chExt cx="8190403" cy="1244600"/>
          </a:xfrm>
        </p:grpSpPr>
        <p:sp>
          <p:nvSpPr>
            <p:cNvPr id="8" name="任意多边形: 形状 7"/>
            <p:cNvSpPr/>
            <p:nvPr>
              <p:custDataLst>
                <p:tags r:id="rId3"/>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dirty="0"/>
            </a:p>
          </p:txBody>
        </p:sp>
        <p:sp>
          <p:nvSpPr>
            <p:cNvPr id="9" name="等腰三角形 8"/>
            <p:cNvSpPr/>
            <p:nvPr>
              <p:custDataLst>
                <p:tags r:id="rId4"/>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a:p>
          </p:txBody>
        </p:sp>
      </p:grpSp>
      <p:grpSp>
        <p:nvGrpSpPr>
          <p:cNvPr id="10" name="组合 9"/>
          <p:cNvGrpSpPr/>
          <p:nvPr userDrawn="1">
            <p:custDataLst>
              <p:tags r:id="rId5"/>
            </p:custDataLst>
          </p:nvPr>
        </p:nvGrpSpPr>
        <p:grpSpPr>
          <a:xfrm>
            <a:off x="5187002" y="2377388"/>
            <a:ext cx="570170" cy="707886"/>
            <a:chOff x="10608342" y="5053054"/>
            <a:chExt cx="1583658" cy="1966165"/>
          </a:xfrm>
        </p:grpSpPr>
        <p:sp>
          <p:nvSpPr>
            <p:cNvPr id="11" name="任意多边形: 形状 10"/>
            <p:cNvSpPr/>
            <p:nvPr>
              <p:custDataLst>
                <p:tags r:id="rId6"/>
              </p:custDataLst>
            </p:nvPr>
          </p:nvSpPr>
          <p:spPr>
            <a:xfrm rot="697528">
              <a:off x="10608342" y="5053054"/>
              <a:ext cx="1399913" cy="1966165"/>
            </a:xfrm>
            <a:custGeom>
              <a:avLst/>
              <a:gdLst>
                <a:gd name="connsiteX0" fmla="*/ 1399913 w 1399913"/>
                <a:gd name="connsiteY0" fmla="*/ 0 h 1966165"/>
                <a:gd name="connsiteX1" fmla="*/ 1399913 w 1399913"/>
                <a:gd name="connsiteY1" fmla="*/ 1678156 h 1966165"/>
                <a:gd name="connsiteX2" fmla="*/ 0 w 1399913"/>
                <a:gd name="connsiteY2" fmla="*/ 1966165 h 1966165"/>
              </a:gdLst>
              <a:ahLst/>
              <a:cxnLst>
                <a:cxn ang="0">
                  <a:pos x="connsiteX0" y="connsiteY0"/>
                </a:cxn>
                <a:cxn ang="0">
                  <a:pos x="connsiteX1" y="connsiteY1"/>
                </a:cxn>
                <a:cxn ang="0">
                  <a:pos x="connsiteX2" y="connsiteY2"/>
                </a:cxn>
              </a:cxnLst>
              <a:rect l="l" t="t" r="r" b="b"/>
              <a:pathLst>
                <a:path w="1399913" h="1966165">
                  <a:moveTo>
                    <a:pt x="1399913" y="0"/>
                  </a:moveTo>
                  <a:lnTo>
                    <a:pt x="1399913" y="1678156"/>
                  </a:lnTo>
                  <a:lnTo>
                    <a:pt x="0" y="1966165"/>
                  </a:ln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a:p>
          </p:txBody>
        </p:sp>
        <p:sp>
          <p:nvSpPr>
            <p:cNvPr id="12" name="等腰三角形 11"/>
            <p:cNvSpPr/>
            <p:nvPr>
              <p:custDataLst>
                <p:tags r:id="rId7"/>
              </p:custDataLst>
            </p:nvPr>
          </p:nvSpPr>
          <p:spPr>
            <a:xfrm>
              <a:off x="10960100" y="5207000"/>
              <a:ext cx="1231900" cy="1651000"/>
            </a:xfrm>
            <a:prstGeom prst="triangle">
              <a:avLst>
                <a:gd name="adj" fmla="val 10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85000" lnSpcReduction="10000"/>
            </a:bodyPr>
            <a:lstStyle/>
            <a:p>
              <a:pPr algn="ctr"/>
              <a:endParaRPr lang="zh-CN" altLang="en-US"/>
            </a:p>
          </p:txBody>
        </p:sp>
      </p:grpSp>
      <p:grpSp>
        <p:nvGrpSpPr>
          <p:cNvPr id="14" name="组合 13"/>
          <p:cNvGrpSpPr/>
          <p:nvPr userDrawn="1">
            <p:custDataLst>
              <p:tags r:id="rId8"/>
            </p:custDataLst>
          </p:nvPr>
        </p:nvGrpSpPr>
        <p:grpSpPr>
          <a:xfrm rot="10800000">
            <a:off x="-1" y="0"/>
            <a:ext cx="12192000" cy="1244600"/>
            <a:chOff x="4001597" y="5613400"/>
            <a:chExt cx="8190403" cy="1244600"/>
          </a:xfrm>
        </p:grpSpPr>
        <p:sp>
          <p:nvSpPr>
            <p:cNvPr id="15" name="任意多边形: 形状 14"/>
            <p:cNvSpPr/>
            <p:nvPr>
              <p:custDataLst>
                <p:tags r:id="rId9"/>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a:p>
          </p:txBody>
        </p:sp>
        <p:sp>
          <p:nvSpPr>
            <p:cNvPr id="16" name="等腰三角形 15"/>
            <p:cNvSpPr/>
            <p:nvPr>
              <p:custDataLst>
                <p:tags r:id="rId10"/>
              </p:custDataLst>
            </p:nvPr>
          </p:nvSpPr>
          <p:spPr>
            <a:xfrm>
              <a:off x="5816600" y="5949254"/>
              <a:ext cx="6375400" cy="908746"/>
            </a:xfrm>
            <a:prstGeom prst="triangle">
              <a:avLst>
                <a:gd name="adj" fmla="val 10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a:p>
          </p:txBody>
        </p:sp>
      </p:grpSp>
      <p:sp>
        <p:nvSpPr>
          <p:cNvPr id="2" name="标题 1"/>
          <p:cNvSpPr>
            <a:spLocks noGrp="1"/>
          </p:cNvSpPr>
          <p:nvPr>
            <p:ph type="title" hasCustomPrompt="1"/>
            <p:custDataLst>
              <p:tags r:id="rId11"/>
            </p:custDataLst>
          </p:nvPr>
        </p:nvSpPr>
        <p:spPr>
          <a:xfrm>
            <a:off x="3500907" y="3090044"/>
            <a:ext cx="5190185" cy="740727"/>
          </a:xfrm>
        </p:spPr>
        <p:txBody>
          <a:bodyPr lIns="90170" tIns="46990" rIns="90170" bIns="0" anchor="b" anchorCtr="0">
            <a:normAutofit/>
          </a:bodyPr>
          <a:lstStyle>
            <a:lvl1pPr algn="ctr">
              <a:defRPr sz="4000" u="none" strike="noStrike" kern="1200" cap="none" spc="300" normalizeH="0">
                <a:solidFill>
                  <a:schemeClr val="tx1">
                    <a:lumMod val="85000"/>
                    <a:lumOff val="15000"/>
                  </a:schemeClr>
                </a:solidFill>
                <a:uFillTx/>
                <a:latin typeface="Arial" panose="020B0604020202020204" pitchFamily="34" charset="0"/>
                <a:ea typeface="汉仪旗黑-85S" panose="00020600040101010101" pitchFamily="18" charset="-122"/>
              </a:defRPr>
            </a:lvl1pPr>
          </a:lstStyle>
          <a:p>
            <a:r>
              <a:rPr lang="zh-CN" altLang="en-US" dirty="0"/>
              <a:t>单击此处编辑标题</a:t>
            </a:r>
            <a:endParaRPr lang="zh-CN" altLang="en-US" dirty="0"/>
          </a:p>
        </p:txBody>
      </p:sp>
      <p:sp>
        <p:nvSpPr>
          <p:cNvPr id="3" name="文本占位符 2"/>
          <p:cNvSpPr>
            <a:spLocks noGrp="1"/>
          </p:cNvSpPr>
          <p:nvPr>
            <p:ph type="body" idx="1"/>
            <p:custDataLst>
              <p:tags r:id="rId12"/>
            </p:custDataLst>
          </p:nvPr>
        </p:nvSpPr>
        <p:spPr>
          <a:xfrm>
            <a:off x="3500907" y="3883113"/>
            <a:ext cx="5190185" cy="1477027"/>
          </a:xfrm>
        </p:spPr>
        <p:txBody>
          <a:bodyPr lIns="90170" tIns="0" rIns="90170" bIns="46990">
            <a:normAutofit/>
          </a:bodyPr>
          <a:lstStyle>
            <a:lvl1pPr marL="0" indent="0" algn="ctr" eaLnBrk="1" fontAlgn="auto" latinLnBrk="0" hangingPunct="1">
              <a:buNone/>
              <a:defRPr kumimoji="0" lang="zh-CN" altLang="en-US" sz="20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endParaRPr lang="zh-CN" altLang="en-US" dirty="0"/>
          </a:p>
        </p:txBody>
      </p:sp>
      <p:sp>
        <p:nvSpPr>
          <p:cNvPr id="4" name="日期占位符 3"/>
          <p:cNvSpPr>
            <a:spLocks noGrp="1"/>
          </p:cNvSpPr>
          <p:nvPr>
            <p:ph type="dt" sz="half" idx="10"/>
            <p:custDataLst>
              <p:tags r:id="rId13"/>
            </p:custDataLst>
          </p:nvPr>
        </p:nvSpPr>
        <p:spPr/>
        <p:txBody>
          <a:bodyPr>
            <a:normAutofit/>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4"/>
            </p:custDataLst>
          </p:nvPr>
        </p:nvSpPr>
        <p:spPr/>
        <p:txBody>
          <a:bodyPr>
            <a:normAutofit/>
          </a:bodyPr>
          <a:lstStyle/>
          <a:p>
            <a:endParaRPr lang="zh-CN" altLang="en-US"/>
          </a:p>
        </p:txBody>
      </p:sp>
      <p:sp>
        <p:nvSpPr>
          <p:cNvPr id="6" name="灯片编号占位符 5"/>
          <p:cNvSpPr>
            <a:spLocks noGrp="1"/>
          </p:cNvSpPr>
          <p:nvPr>
            <p:ph type="sldNum" sz="quarter" idx="12"/>
            <p:custDataLst>
              <p:tags r:id="rId15"/>
            </p:custDataLst>
          </p:nvPr>
        </p:nvSpPr>
        <p:spPr/>
        <p:txBody>
          <a:bodyPr>
            <a:normAutofit/>
          </a:bodyPr>
          <a:lstStyle/>
          <a:p>
            <a:fld id="{49AE70B2-8BF9-45C0-BB95-33D1B9D3A854}" type="slidenum">
              <a:rPr lang="zh-CN" altLang="en-US" smtClean="0"/>
            </a:fld>
            <a:endParaRPr lang="zh-CN" alt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43234"/>
            <a:ext cx="10852237" cy="441964"/>
          </a:xfrm>
        </p:spPr>
        <p:txBody>
          <a:bodyPr vert="horz" lIns="90170" tIns="46990" rIns="90170" bIns="4699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汉仪旗黑-85S" panose="00020600040101010101" pitchFamily="18"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3"/>
            </p:custDataLst>
          </p:nvPr>
        </p:nvSpPr>
        <p:spPr>
          <a:xfrm>
            <a:off x="669930"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4"/>
            </p:custDataLst>
          </p:nvPr>
        </p:nvSpPr>
        <p:spPr>
          <a:xfrm>
            <a:off x="6238877" y="952508"/>
            <a:ext cx="5283242" cy="5388907"/>
          </a:xfrm>
        </p:spPr>
        <p:txBody>
          <a:bodyPr lIns="90170" tIns="46990" rIns="90170" bIns="46990">
            <a:normAutofit/>
          </a:bodyPr>
          <a:lstStyle>
            <a:lvl1pPr>
              <a:defRPr sz="1600" baseline="0">
                <a:solidFill>
                  <a:schemeClr val="tx1">
                    <a:lumMod val="85000"/>
                    <a:lumOff val="15000"/>
                  </a:schemeClr>
                </a:solidFill>
                <a:latin typeface="Arial" panose="020B0604020202020204" pitchFamily="34" charset="0"/>
                <a:ea typeface="微软雅黑" panose="020B0503020204020204" charset="-122"/>
              </a:defRPr>
            </a:lvl1pPr>
            <a:lvl2pPr>
              <a:defRPr sz="1600" baseline="0">
                <a:solidFill>
                  <a:schemeClr val="tx1">
                    <a:lumMod val="85000"/>
                    <a:lumOff val="15000"/>
                  </a:schemeClr>
                </a:solidFill>
                <a:latin typeface="Arial" panose="020B0604020202020204" pitchFamily="34" charset="0"/>
                <a:ea typeface="微软雅黑" panose="020B0503020204020204" charset="-122"/>
              </a:defRPr>
            </a:lvl2pPr>
            <a:lvl3pPr>
              <a:defRPr sz="1600" baseline="0">
                <a:solidFill>
                  <a:schemeClr val="tx1">
                    <a:lumMod val="85000"/>
                    <a:lumOff val="15000"/>
                  </a:schemeClr>
                </a:solidFill>
                <a:latin typeface="Arial" panose="020B0604020202020204" pitchFamily="34" charset="0"/>
                <a:ea typeface="微软雅黑" panose="020B0503020204020204" charset="-122"/>
              </a:defRPr>
            </a:lvl3pPr>
            <a:lvl4pPr>
              <a:defRPr sz="1600" baseline="0">
                <a:solidFill>
                  <a:schemeClr val="tx1">
                    <a:lumMod val="85000"/>
                    <a:lumOff val="15000"/>
                  </a:schemeClr>
                </a:solidFill>
                <a:latin typeface="Arial" panose="020B0604020202020204" pitchFamily="34" charset="0"/>
                <a:ea typeface="微软雅黑" panose="020B0503020204020204" charset="-122"/>
              </a:defRPr>
            </a:lvl4pPr>
            <a:lvl5pPr>
              <a:defRPr sz="1600"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lIns="90170" tIns="46990" rIns="90170" bIns="46990">
            <a:normAutofit/>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lIns="90170" tIns="46990" rIns="90170" bIns="46990">
            <a:normAutofit/>
          </a:bodyPr>
          <a:lstStyle/>
          <a:p>
            <a:endParaRPr lang="zh-CN" altLang="en-US"/>
          </a:p>
        </p:txBody>
      </p:sp>
      <p:sp>
        <p:nvSpPr>
          <p:cNvPr id="7" name="灯片编号占位符 6"/>
          <p:cNvSpPr>
            <a:spLocks noGrp="1"/>
          </p:cNvSpPr>
          <p:nvPr>
            <p:ph type="sldNum" sz="quarter" idx="12"/>
            <p:custDataLst>
              <p:tags r:id="rId7"/>
            </p:custDataLst>
          </p:nvPr>
        </p:nvSpPr>
        <p:spPr/>
        <p:txBody>
          <a:bodyPr lIns="90170" tIns="46990" rIns="90170" bIns="46990">
            <a:normAutofit/>
          </a:bodyPr>
          <a:lstStyle/>
          <a:p>
            <a:fld id="{49AE70B2-8BF9-45C0-BB95-33D1B9D3A854}" type="slidenum">
              <a:rPr lang="zh-CN" altLang="en-US" smtClean="0"/>
            </a:fld>
            <a:endParaRPr lang="zh-CN" alt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669930" y="952508"/>
            <a:ext cx="5283242" cy="381003"/>
          </a:xfrm>
        </p:spPr>
        <p:txBody>
          <a:bodyPr lIns="101600" tIns="38100" rIns="76200" bIns="38100" anchor="t"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69925" y="1406525"/>
            <a:ext cx="5283200"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5"/>
            </p:custDataLst>
          </p:nvPr>
        </p:nvSpPr>
        <p:spPr>
          <a:xfrm>
            <a:off x="6235750" y="952508"/>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6235750" y="1406525"/>
            <a:ext cx="5283242"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2"/>
        </a:solidFill>
        <a:effectLst/>
      </p:bgPr>
    </p:bg>
    <p:spTree>
      <p:nvGrpSpPr>
        <p:cNvPr id="1" name=""/>
        <p:cNvGrpSpPr/>
        <p:nvPr/>
      </p:nvGrpSpPr>
      <p:grpSpPr>
        <a:xfrm>
          <a:off x="0" y="0"/>
          <a:ext cx="0" cy="0"/>
          <a:chOff x="0" y="0"/>
          <a:chExt cx="0" cy="0"/>
        </a:xfrm>
      </p:grpSpPr>
      <p:grpSp>
        <p:nvGrpSpPr>
          <p:cNvPr id="9" name="组合 8"/>
          <p:cNvGrpSpPr/>
          <p:nvPr userDrawn="1">
            <p:custDataLst>
              <p:tags r:id="rId2"/>
            </p:custDataLst>
          </p:nvPr>
        </p:nvGrpSpPr>
        <p:grpSpPr>
          <a:xfrm>
            <a:off x="10608342" y="5053054"/>
            <a:ext cx="1583658" cy="1966165"/>
            <a:chOff x="10608342" y="5053054"/>
            <a:chExt cx="1583658" cy="1966165"/>
          </a:xfrm>
        </p:grpSpPr>
        <p:sp>
          <p:nvSpPr>
            <p:cNvPr id="10" name="任意多边形: 形状 9"/>
            <p:cNvSpPr/>
            <p:nvPr>
              <p:custDataLst>
                <p:tags r:id="rId3"/>
              </p:custDataLst>
            </p:nvPr>
          </p:nvSpPr>
          <p:spPr>
            <a:xfrm rot="697528">
              <a:off x="10608342" y="5053054"/>
              <a:ext cx="1399913" cy="1966165"/>
            </a:xfrm>
            <a:custGeom>
              <a:avLst/>
              <a:gdLst>
                <a:gd name="connsiteX0" fmla="*/ 1399913 w 1399913"/>
                <a:gd name="connsiteY0" fmla="*/ 0 h 1966165"/>
                <a:gd name="connsiteX1" fmla="*/ 1399913 w 1399913"/>
                <a:gd name="connsiteY1" fmla="*/ 1678156 h 1966165"/>
                <a:gd name="connsiteX2" fmla="*/ 0 w 1399913"/>
                <a:gd name="connsiteY2" fmla="*/ 1966165 h 1966165"/>
              </a:gdLst>
              <a:ahLst/>
              <a:cxnLst>
                <a:cxn ang="0">
                  <a:pos x="connsiteX0" y="connsiteY0"/>
                </a:cxn>
                <a:cxn ang="0">
                  <a:pos x="connsiteX1" y="connsiteY1"/>
                </a:cxn>
                <a:cxn ang="0">
                  <a:pos x="connsiteX2" y="connsiteY2"/>
                </a:cxn>
              </a:cxnLst>
              <a:rect l="l" t="t" r="r" b="b"/>
              <a:pathLst>
                <a:path w="1399913" h="1966165">
                  <a:moveTo>
                    <a:pt x="1399913" y="0"/>
                  </a:moveTo>
                  <a:lnTo>
                    <a:pt x="1399913" y="1678156"/>
                  </a:lnTo>
                  <a:lnTo>
                    <a:pt x="0" y="1966165"/>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等腰三角形 10"/>
            <p:cNvSpPr/>
            <p:nvPr>
              <p:custDataLst>
                <p:tags r:id="rId4"/>
              </p:custDataLst>
            </p:nvPr>
          </p:nvSpPr>
          <p:spPr>
            <a:xfrm>
              <a:off x="10960100" y="5207000"/>
              <a:ext cx="1231900" cy="1651000"/>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标题 1"/>
          <p:cNvSpPr>
            <a:spLocks noGrp="1"/>
          </p:cNvSpPr>
          <p:nvPr>
            <p:ph type="title"/>
            <p:custDataLst>
              <p:tags r:id="rId5"/>
            </p:custDataLst>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6"/>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7"/>
            </p:custDataLst>
          </p:nvPr>
        </p:nvSpPr>
        <p:spPr/>
        <p:txBody>
          <a:bodyPr/>
          <a:lstStyle/>
          <a:p>
            <a:endParaRPr lang="zh-CN" altLang="en-US"/>
          </a:p>
        </p:txBody>
      </p:sp>
      <p:sp>
        <p:nvSpPr>
          <p:cNvPr id="5" name="灯片编号占位符 4"/>
          <p:cNvSpPr>
            <a:spLocks noGrp="1"/>
          </p:cNvSpPr>
          <p:nvPr>
            <p:ph type="sldNum" sz="quarter" idx="12"/>
            <p:custDataLst>
              <p:tags r:id="rId8"/>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2"/>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930"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3"/>
            </p:custDataLst>
          </p:nvPr>
        </p:nvSpPr>
        <p:spPr>
          <a:xfrm>
            <a:off x="669930" y="952508"/>
            <a:ext cx="5283242" cy="5388907"/>
          </a:xfrm>
        </p:spPr>
        <p:txBody>
          <a:bodyPr vert="horz" lIns="101600" tIns="0" rIns="82550" bIns="0" rtlCol="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4"/>
            </p:custDataLst>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5"/>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6"/>
            </p:custDataLst>
          </p:nvPr>
        </p:nvSpPr>
        <p:spPr/>
        <p:txBody>
          <a:bodyPr/>
          <a:lstStyle/>
          <a:p>
            <a:endParaRPr lang="zh-CN" altLang="en-US" dirty="0"/>
          </a:p>
        </p:txBody>
      </p:sp>
      <p:sp>
        <p:nvSpPr>
          <p:cNvPr id="7" name="灯片编号占位符 6"/>
          <p:cNvSpPr>
            <a:spLocks noGrp="1"/>
          </p:cNvSpPr>
          <p:nvPr>
            <p:ph type="sldNum" sz="quarter" idx="12"/>
            <p:custDataLst>
              <p:tags r:id="rId7"/>
            </p:custDataLst>
          </p:nvPr>
        </p:nvSpPr>
        <p:spPr/>
        <p:txBody>
          <a:bodyPr/>
          <a:lstStyle/>
          <a:p>
            <a:fld id="{FABC47A4-756D-490B-A52F-7D9E2C9FC05F}" type="slidenum">
              <a:rPr lang="zh-CN" altLang="en-US" smtClean="0"/>
            </a:fld>
            <a:endParaRPr lang="zh-CN" alt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chemeClr val="bg2"/>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p:custDataLst>
              <p:tags r:id="rId2"/>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3"/>
            </p:custDataLst>
          </p:nvPr>
        </p:nvSpPr>
        <p:spPr>
          <a:xfrm>
            <a:off x="669925" y="952500"/>
            <a:ext cx="9828101" cy="5388907"/>
          </a:xfrm>
        </p:spPr>
        <p:txBody>
          <a:bodyPr vert="eaVert"/>
          <a:lstStyle>
            <a:lvl1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1pPr>
            <a:lvl2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2pPr>
            <a:lvl3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3pPr>
            <a:lvl4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4pPr>
            <a:lvl5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内容">
    <p:bg>
      <p:bgPr>
        <a:solidFill>
          <a:schemeClr val="bg2"/>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69930" y="952508"/>
            <a:ext cx="10852237" cy="5388907"/>
          </a:xfrm>
        </p:spPr>
        <p:txBody>
          <a:bodyPr/>
          <a:lstStyle>
            <a:lvl1pPr>
              <a:defRPr>
                <a:solidFill>
                  <a:schemeClr val="tx1">
                    <a:lumMod val="85000"/>
                    <a:lumOff val="15000"/>
                  </a:schemeClr>
                </a:solidFill>
              </a:defRPr>
            </a:lvl1pPr>
            <a:lvl2pPr>
              <a:defRPr>
                <a:solidFill>
                  <a:schemeClr val="tx1">
                    <a:lumMod val="85000"/>
                    <a:lumOff val="15000"/>
                  </a:schemeClr>
                </a:solidFill>
              </a:defRPr>
            </a:lvl2pPr>
            <a:lvl3pPr>
              <a:defRPr>
                <a:solidFill>
                  <a:schemeClr val="tx1">
                    <a:lumMod val="85000"/>
                    <a:lumOff val="15000"/>
                  </a:schemeClr>
                </a:solidFill>
              </a:defRPr>
            </a:lvl3pPr>
            <a:lvl4pPr>
              <a:defRPr>
                <a:solidFill>
                  <a:schemeClr val="tx1">
                    <a:lumMod val="85000"/>
                    <a:lumOff val="15000"/>
                  </a:schemeClr>
                </a:solidFill>
              </a:defRPr>
            </a:lvl4pPr>
            <a:lvl5pPr>
              <a:defRPr>
                <a:solidFill>
                  <a:schemeClr val="tx1">
                    <a:lumMod val="85000"/>
                    <a:lumOff val="1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3588374" y="2588654"/>
            <a:ext cx="5015250" cy="1519707"/>
          </a:xfrm>
        </p:spPr>
        <p:txBody>
          <a:bodyPr vert="horz" lIns="90170" tIns="46990" rIns="90170" bIns="46990" rtlCol="0" anchor="ctr" anchorCtr="0">
            <a:normAutofit/>
          </a:bodyPr>
          <a:lstStyle>
            <a:lvl1pPr marL="0" marR="0" algn="ctr" defTabSz="914400" rtl="0" eaLnBrk="1" fontAlgn="auto" latinLnBrk="0" hangingPunct="1">
              <a:lnSpc>
                <a:spcPct val="100000"/>
              </a:lnSpc>
              <a:buNone/>
              <a:defRPr kumimoji="0" lang="zh-CN" altLang="en-US" sz="8000" b="1" i="0" u="none" strike="noStrike" kern="1200" cap="none" spc="600" normalizeH="0" baseline="0" noProof="1" dirty="0">
                <a:solidFill>
                  <a:schemeClr val="tx1">
                    <a:lumMod val="85000"/>
                    <a:lumOff val="15000"/>
                  </a:schemeClr>
                </a:solidFill>
                <a:uFillTx/>
                <a:latin typeface="Arial" panose="020B0604020202020204" pitchFamily="34" charset="0"/>
                <a:ea typeface="汉仪旗黑-85S" panose="00020600040101010101" pitchFamily="18" charset="-122"/>
                <a:cs typeface="+mj-cs"/>
                <a:sym typeface="+mn-ea"/>
              </a:defRPr>
            </a:lvl1pPr>
          </a:lstStyle>
          <a:p>
            <a:pPr lvl="0"/>
            <a:r>
              <a:rPr dirty="0">
                <a:sym typeface="+mn-ea"/>
              </a:rPr>
              <a:t>编辑标题</a:t>
            </a:r>
            <a:endParaRPr dirty="0">
              <a:sym typeface="+mn-ea"/>
            </a:endParaRPr>
          </a:p>
        </p:txBody>
      </p:sp>
      <p:sp>
        <p:nvSpPr>
          <p:cNvPr id="3" name="日期占位符 2"/>
          <p:cNvSpPr>
            <a:spLocks noGrp="1"/>
          </p:cNvSpPr>
          <p:nvPr>
            <p:ph type="dt" sz="half" idx="10"/>
            <p:custDataLst>
              <p:tags r:id="rId3"/>
            </p:custDataLst>
          </p:nvPr>
        </p:nvSpPr>
        <p:spPr/>
        <p:txBody>
          <a:bodyPr lIns="90170" tIns="46990" rIns="90170" bIns="46990">
            <a:normAutofit/>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lIns="90170" tIns="46990" rIns="90170" bIns="46990">
            <a:normAutofit/>
          </a:bodyPr>
          <a:lstStyle/>
          <a:p>
            <a:endParaRPr lang="zh-CN" altLang="en-US"/>
          </a:p>
        </p:txBody>
      </p:sp>
      <p:sp>
        <p:nvSpPr>
          <p:cNvPr id="5" name="灯片编号占位符 4"/>
          <p:cNvSpPr>
            <a:spLocks noGrp="1"/>
          </p:cNvSpPr>
          <p:nvPr>
            <p:ph type="sldNum" sz="quarter" idx="12"/>
            <p:custDataLst>
              <p:tags r:id="rId5"/>
            </p:custDataLst>
          </p:nvPr>
        </p:nvSpPr>
        <p:spPr/>
        <p:txBody>
          <a:bodyPr lIns="90170" tIns="46990" rIns="90170" bIns="46990">
            <a:normAutofit/>
          </a:bodyPr>
          <a:lstStyle/>
          <a:p>
            <a:fld id="{49AE70B2-8BF9-45C0-BB95-33D1B9D3A854}" type="slidenum">
              <a:rPr lang="zh-CN" altLang="en-US" smtClean="0"/>
            </a:fld>
            <a:endParaRPr lang="zh-CN" altLang="en-US"/>
          </a:p>
        </p:txBody>
      </p:sp>
      <p:grpSp>
        <p:nvGrpSpPr>
          <p:cNvPr id="6" name="组合 5"/>
          <p:cNvGrpSpPr/>
          <p:nvPr userDrawn="1">
            <p:custDataLst>
              <p:tags r:id="rId6"/>
            </p:custDataLst>
          </p:nvPr>
        </p:nvGrpSpPr>
        <p:grpSpPr>
          <a:xfrm flipH="1">
            <a:off x="8603626" y="3112882"/>
            <a:ext cx="436739" cy="542227"/>
            <a:chOff x="10608342" y="5053054"/>
            <a:chExt cx="1583658" cy="1966165"/>
          </a:xfrm>
        </p:grpSpPr>
        <p:sp>
          <p:nvSpPr>
            <p:cNvPr id="7" name="任意多边形: 形状 6"/>
            <p:cNvSpPr/>
            <p:nvPr>
              <p:custDataLst>
                <p:tags r:id="rId7"/>
              </p:custDataLst>
            </p:nvPr>
          </p:nvSpPr>
          <p:spPr>
            <a:xfrm rot="697528">
              <a:off x="10608342" y="5053054"/>
              <a:ext cx="1399913" cy="1966165"/>
            </a:xfrm>
            <a:custGeom>
              <a:avLst/>
              <a:gdLst>
                <a:gd name="connsiteX0" fmla="*/ 1399913 w 1399913"/>
                <a:gd name="connsiteY0" fmla="*/ 0 h 1966165"/>
                <a:gd name="connsiteX1" fmla="*/ 1399913 w 1399913"/>
                <a:gd name="connsiteY1" fmla="*/ 1678156 h 1966165"/>
                <a:gd name="connsiteX2" fmla="*/ 0 w 1399913"/>
                <a:gd name="connsiteY2" fmla="*/ 1966165 h 1966165"/>
              </a:gdLst>
              <a:ahLst/>
              <a:cxnLst>
                <a:cxn ang="0">
                  <a:pos x="connsiteX0" y="connsiteY0"/>
                </a:cxn>
                <a:cxn ang="0">
                  <a:pos x="connsiteX1" y="connsiteY1"/>
                </a:cxn>
                <a:cxn ang="0">
                  <a:pos x="connsiteX2" y="connsiteY2"/>
                </a:cxn>
              </a:cxnLst>
              <a:rect l="l" t="t" r="r" b="b"/>
              <a:pathLst>
                <a:path w="1399913" h="1966165">
                  <a:moveTo>
                    <a:pt x="1399913" y="0"/>
                  </a:moveTo>
                  <a:lnTo>
                    <a:pt x="1399913" y="1678156"/>
                  </a:lnTo>
                  <a:lnTo>
                    <a:pt x="0" y="1966165"/>
                  </a:ln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0170" tIns="46990" rIns="90170" bIns="46990" rtlCol="0" anchor="ctr">
              <a:normAutofit/>
            </a:bodyPr>
            <a:lstStyle/>
            <a:p>
              <a:pPr algn="ctr"/>
              <a:endParaRPr lang="zh-CN" altLang="en-US" dirty="0"/>
            </a:p>
          </p:txBody>
        </p:sp>
        <p:sp>
          <p:nvSpPr>
            <p:cNvPr id="8" name="等腰三角形 7"/>
            <p:cNvSpPr/>
            <p:nvPr>
              <p:custDataLst>
                <p:tags r:id="rId8"/>
              </p:custDataLst>
            </p:nvPr>
          </p:nvSpPr>
          <p:spPr>
            <a:xfrm>
              <a:off x="10960100" y="5207000"/>
              <a:ext cx="1231900" cy="1651000"/>
            </a:xfrm>
            <a:prstGeom prst="triangle">
              <a:avLst>
                <a:gd name="adj" fmla="val 10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0170" tIns="46990" rIns="90170" bIns="46990" rtlCol="0" anchor="ctr">
              <a:normAutofit fontScale="55000" lnSpcReduction="20000"/>
            </a:bodyPr>
            <a:lstStyle/>
            <a:p>
              <a:pPr algn="ctr"/>
              <a:endParaRPr lang="zh-CN" altLang="en-US" dirty="0"/>
            </a:p>
          </p:txBody>
        </p:sp>
      </p:grpSp>
      <p:grpSp>
        <p:nvGrpSpPr>
          <p:cNvPr id="9" name="组合 8"/>
          <p:cNvGrpSpPr/>
          <p:nvPr userDrawn="1">
            <p:custDataLst>
              <p:tags r:id="rId9"/>
            </p:custDataLst>
          </p:nvPr>
        </p:nvGrpSpPr>
        <p:grpSpPr>
          <a:xfrm>
            <a:off x="3151635" y="3119499"/>
            <a:ext cx="436739" cy="542227"/>
            <a:chOff x="10608342" y="5053054"/>
            <a:chExt cx="1583658" cy="1966165"/>
          </a:xfrm>
        </p:grpSpPr>
        <p:sp>
          <p:nvSpPr>
            <p:cNvPr id="10" name="任意多边形: 形状 9"/>
            <p:cNvSpPr/>
            <p:nvPr>
              <p:custDataLst>
                <p:tags r:id="rId10"/>
              </p:custDataLst>
            </p:nvPr>
          </p:nvSpPr>
          <p:spPr>
            <a:xfrm rot="697528">
              <a:off x="10608342" y="5053054"/>
              <a:ext cx="1399913" cy="1966165"/>
            </a:xfrm>
            <a:custGeom>
              <a:avLst/>
              <a:gdLst>
                <a:gd name="connsiteX0" fmla="*/ 1399913 w 1399913"/>
                <a:gd name="connsiteY0" fmla="*/ 0 h 1966165"/>
                <a:gd name="connsiteX1" fmla="*/ 1399913 w 1399913"/>
                <a:gd name="connsiteY1" fmla="*/ 1678156 h 1966165"/>
                <a:gd name="connsiteX2" fmla="*/ 0 w 1399913"/>
                <a:gd name="connsiteY2" fmla="*/ 1966165 h 1966165"/>
              </a:gdLst>
              <a:ahLst/>
              <a:cxnLst>
                <a:cxn ang="0">
                  <a:pos x="connsiteX0" y="connsiteY0"/>
                </a:cxn>
                <a:cxn ang="0">
                  <a:pos x="connsiteX1" y="connsiteY1"/>
                </a:cxn>
                <a:cxn ang="0">
                  <a:pos x="connsiteX2" y="connsiteY2"/>
                </a:cxn>
              </a:cxnLst>
              <a:rect l="l" t="t" r="r" b="b"/>
              <a:pathLst>
                <a:path w="1399913" h="1966165">
                  <a:moveTo>
                    <a:pt x="1399913" y="0"/>
                  </a:moveTo>
                  <a:lnTo>
                    <a:pt x="1399913" y="1678156"/>
                  </a:lnTo>
                  <a:lnTo>
                    <a:pt x="0" y="1966165"/>
                  </a:ln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0170" tIns="46990" rIns="90170" bIns="46990" rtlCol="0" anchor="ctr">
              <a:normAutofit/>
            </a:bodyPr>
            <a:lstStyle/>
            <a:p>
              <a:pPr algn="ctr"/>
              <a:endParaRPr lang="zh-CN" altLang="en-US">
                <a:solidFill>
                  <a:schemeClr val="bg1"/>
                </a:solidFill>
              </a:endParaRPr>
            </a:p>
          </p:txBody>
        </p:sp>
        <p:sp>
          <p:nvSpPr>
            <p:cNvPr id="11" name="等腰三角形 10"/>
            <p:cNvSpPr/>
            <p:nvPr>
              <p:custDataLst>
                <p:tags r:id="rId11"/>
              </p:custDataLst>
            </p:nvPr>
          </p:nvSpPr>
          <p:spPr>
            <a:xfrm>
              <a:off x="10960100" y="5207000"/>
              <a:ext cx="1231900" cy="1651000"/>
            </a:xfrm>
            <a:prstGeom prst="triangle">
              <a:avLst>
                <a:gd name="adj" fmla="val 10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0170" tIns="46990" rIns="90170" bIns="46990" rtlCol="0" anchor="ctr">
              <a:normAutofit fontScale="55000" lnSpcReduction="20000"/>
            </a:bodyPr>
            <a:lstStyle/>
            <a:p>
              <a:pPr algn="ctr"/>
              <a:endParaRPr lang="zh-CN" altLang="en-US" dirty="0"/>
            </a:p>
          </p:txBody>
        </p:sp>
      </p:gr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通用">
    <p:bg>
      <p:bgPr>
        <a:solidFill>
          <a:schemeClr val="bg2"/>
        </a:solidFill>
        <a:effectLst/>
      </p:bgPr>
    </p:bg>
    <p:spTree>
      <p:nvGrpSpPr>
        <p:cNvPr id="1" name=""/>
        <p:cNvGrpSpPr/>
        <p:nvPr/>
      </p:nvGrpSpPr>
      <p:grpSpPr>
        <a:xfrm>
          <a:off x="0" y="0"/>
          <a:ext cx="0" cy="0"/>
          <a:chOff x="0" y="0"/>
          <a:chExt cx="0" cy="0"/>
        </a:xfrm>
      </p:grpSpPr>
      <p:grpSp>
        <p:nvGrpSpPr>
          <p:cNvPr id="8" name="组合 7"/>
          <p:cNvGrpSpPr/>
          <p:nvPr userDrawn="1">
            <p:custDataLst>
              <p:tags r:id="rId2"/>
            </p:custDataLst>
          </p:nvPr>
        </p:nvGrpSpPr>
        <p:grpSpPr>
          <a:xfrm>
            <a:off x="4001597" y="6045200"/>
            <a:ext cx="8190403" cy="812800"/>
            <a:chOff x="4001597" y="5613400"/>
            <a:chExt cx="8190403" cy="1244600"/>
          </a:xfrm>
        </p:grpSpPr>
        <p:sp>
          <p:nvSpPr>
            <p:cNvPr id="9" name="任意多边形: 形状 8"/>
            <p:cNvSpPr/>
            <p:nvPr>
              <p:custDataLst>
                <p:tags r:id="rId3"/>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等腰三角形 9"/>
            <p:cNvSpPr/>
            <p:nvPr>
              <p:custDataLst>
                <p:tags r:id="rId4"/>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标题 1"/>
          <p:cNvSpPr>
            <a:spLocks noGrp="1"/>
          </p:cNvSpPr>
          <p:nvPr userDrawn="1">
            <p:ph type="title" hasCustomPrompt="1"/>
            <p:custDataLst>
              <p:tags r:id="rId5"/>
            </p:custDataLst>
          </p:nvPr>
        </p:nvSpPr>
        <p:spPr>
          <a:xfrm>
            <a:off x="838200" y="794326"/>
            <a:ext cx="10515600" cy="540484"/>
          </a:xfrm>
        </p:spPr>
        <p:txBody>
          <a:bodyPr>
            <a:normAutofit/>
          </a:bodyPr>
          <a:lstStyle>
            <a:lvl1pPr>
              <a:defRPr sz="2200" b="1" spc="2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a:t>单击此处添加标题</a:t>
            </a:r>
            <a:endParaRPr lang="zh-CN" altLang="en-US" dirty="0"/>
          </a:p>
        </p:txBody>
      </p:sp>
      <p:sp>
        <p:nvSpPr>
          <p:cNvPr id="3" name="日期占位符 2"/>
          <p:cNvSpPr>
            <a:spLocks noGrp="1"/>
          </p:cNvSpPr>
          <p:nvPr userDrawn="1">
            <p:ph type="dt" sz="half" idx="10"/>
            <p:custDataLst>
              <p:tags r:id="rId6"/>
            </p:custDataLst>
          </p:nvPr>
        </p:nvSpPr>
        <p:spPr/>
        <p:txBody>
          <a:bodyPr/>
          <a:lstStyle>
            <a:lvl1pPr>
              <a:defRPr baseline="0">
                <a:latin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userDrawn="1">
            <p:ph type="ftr" sz="quarter" idx="11"/>
            <p:custDataLst>
              <p:tags r:id="rId7"/>
            </p:custDataLst>
          </p:nvPr>
        </p:nvSpPr>
        <p:spPr/>
        <p:txBody>
          <a:bodyPr/>
          <a:lstStyle>
            <a:lvl1pPr>
              <a:defRPr baseline="0">
                <a:latin typeface="微软雅黑" panose="020B0503020204020204" charset="-122"/>
              </a:defRPr>
            </a:lvl1pPr>
          </a:lstStyle>
          <a:p>
            <a:endParaRPr lang="zh-CN" altLang="en-US" dirty="0"/>
          </a:p>
        </p:txBody>
      </p:sp>
      <p:sp>
        <p:nvSpPr>
          <p:cNvPr id="5" name="灯片编号占位符 4"/>
          <p:cNvSpPr>
            <a:spLocks noGrp="1"/>
          </p:cNvSpPr>
          <p:nvPr userDrawn="1">
            <p:ph type="sldNum" sz="quarter" idx="12"/>
            <p:custDataLst>
              <p:tags r:id="rId8"/>
            </p:custDataLst>
          </p:nvPr>
        </p:nvSpPr>
        <p:spPr/>
        <p:txBody>
          <a:bodyPr/>
          <a:lstStyle>
            <a:lvl1pPr>
              <a:defRPr baseline="0">
                <a:latin typeface="微软雅黑" panose="020B0503020204020204"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相框">
    <p:bg>
      <p:bgPr>
        <a:solidFill>
          <a:schemeClr val="tx2"/>
        </a:solidFill>
        <a:effectLst/>
      </p:bgPr>
    </p:bg>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292735" y="304165"/>
            <a:ext cx="11606530" cy="62496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endParaRPr>
          </a:p>
        </p:txBody>
      </p:sp>
      <p:grpSp>
        <p:nvGrpSpPr>
          <p:cNvPr id="11" name="组合 10"/>
          <p:cNvGrpSpPr/>
          <p:nvPr userDrawn="1">
            <p:custDataLst>
              <p:tags r:id="rId3"/>
            </p:custDataLst>
          </p:nvPr>
        </p:nvGrpSpPr>
        <p:grpSpPr>
          <a:xfrm rot="16200000">
            <a:off x="11009630" y="351790"/>
            <a:ext cx="737870" cy="916305"/>
            <a:chOff x="10608342" y="5053054"/>
            <a:chExt cx="1583658" cy="1966165"/>
          </a:xfrm>
        </p:grpSpPr>
        <p:sp>
          <p:nvSpPr>
            <p:cNvPr id="12" name="任意多边形: 形状 11"/>
            <p:cNvSpPr/>
            <p:nvPr>
              <p:custDataLst>
                <p:tags r:id="rId4"/>
              </p:custDataLst>
            </p:nvPr>
          </p:nvSpPr>
          <p:spPr>
            <a:xfrm rot="697528">
              <a:off x="10608342" y="5053054"/>
              <a:ext cx="1399913" cy="1966165"/>
            </a:xfrm>
            <a:custGeom>
              <a:avLst/>
              <a:gdLst>
                <a:gd name="connsiteX0" fmla="*/ 1399913 w 1399913"/>
                <a:gd name="connsiteY0" fmla="*/ 0 h 1966165"/>
                <a:gd name="connsiteX1" fmla="*/ 1399913 w 1399913"/>
                <a:gd name="connsiteY1" fmla="*/ 1678156 h 1966165"/>
                <a:gd name="connsiteX2" fmla="*/ 0 w 1399913"/>
                <a:gd name="connsiteY2" fmla="*/ 1966165 h 1966165"/>
              </a:gdLst>
              <a:ahLst/>
              <a:cxnLst>
                <a:cxn ang="0">
                  <a:pos x="connsiteX0" y="connsiteY0"/>
                </a:cxn>
                <a:cxn ang="0">
                  <a:pos x="connsiteX1" y="connsiteY1"/>
                </a:cxn>
                <a:cxn ang="0">
                  <a:pos x="connsiteX2" y="connsiteY2"/>
                </a:cxn>
              </a:cxnLst>
              <a:rect l="l" t="t" r="r" b="b"/>
              <a:pathLst>
                <a:path w="1399913" h="1966165">
                  <a:moveTo>
                    <a:pt x="1399913" y="0"/>
                  </a:moveTo>
                  <a:lnTo>
                    <a:pt x="1399913" y="1678156"/>
                  </a:lnTo>
                  <a:lnTo>
                    <a:pt x="0" y="1966165"/>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charset="-122"/>
              </a:endParaRPr>
            </a:p>
          </p:txBody>
        </p:sp>
        <p:sp>
          <p:nvSpPr>
            <p:cNvPr id="13" name="等腰三角形 12"/>
            <p:cNvSpPr/>
            <p:nvPr>
              <p:custDataLst>
                <p:tags r:id="rId5"/>
              </p:custDataLst>
            </p:nvPr>
          </p:nvSpPr>
          <p:spPr>
            <a:xfrm>
              <a:off x="10960100" y="5207000"/>
              <a:ext cx="1231900" cy="1651000"/>
            </a:xfrm>
            <a:prstGeom prst="triangle">
              <a:avLst>
                <a:gd name="adj" fmla="val 10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charset="-122"/>
              </a:endParaRPr>
            </a:p>
          </p:txBody>
        </p:sp>
      </p:grpSp>
      <p:grpSp>
        <p:nvGrpSpPr>
          <p:cNvPr id="14" name="组合 13"/>
          <p:cNvGrpSpPr/>
          <p:nvPr userDrawn="1">
            <p:custDataLst>
              <p:tags r:id="rId6"/>
            </p:custDataLst>
          </p:nvPr>
        </p:nvGrpSpPr>
        <p:grpSpPr>
          <a:xfrm rot="5400000">
            <a:off x="443865" y="5584825"/>
            <a:ext cx="737870" cy="916305"/>
            <a:chOff x="10608342" y="5053054"/>
            <a:chExt cx="1583658" cy="1966165"/>
          </a:xfrm>
        </p:grpSpPr>
        <p:sp>
          <p:nvSpPr>
            <p:cNvPr id="16" name="任意多边形: 形状 15"/>
            <p:cNvSpPr/>
            <p:nvPr>
              <p:custDataLst>
                <p:tags r:id="rId7"/>
              </p:custDataLst>
            </p:nvPr>
          </p:nvSpPr>
          <p:spPr>
            <a:xfrm rot="697528">
              <a:off x="10608342" y="5053054"/>
              <a:ext cx="1399913" cy="1966165"/>
            </a:xfrm>
            <a:custGeom>
              <a:avLst/>
              <a:gdLst>
                <a:gd name="connsiteX0" fmla="*/ 1399913 w 1399913"/>
                <a:gd name="connsiteY0" fmla="*/ 0 h 1966165"/>
                <a:gd name="connsiteX1" fmla="*/ 1399913 w 1399913"/>
                <a:gd name="connsiteY1" fmla="*/ 1678156 h 1966165"/>
                <a:gd name="connsiteX2" fmla="*/ 0 w 1399913"/>
                <a:gd name="connsiteY2" fmla="*/ 1966165 h 1966165"/>
              </a:gdLst>
              <a:ahLst/>
              <a:cxnLst>
                <a:cxn ang="0">
                  <a:pos x="connsiteX0" y="connsiteY0"/>
                </a:cxn>
                <a:cxn ang="0">
                  <a:pos x="connsiteX1" y="connsiteY1"/>
                </a:cxn>
                <a:cxn ang="0">
                  <a:pos x="connsiteX2" y="connsiteY2"/>
                </a:cxn>
              </a:cxnLst>
              <a:rect l="l" t="t" r="r" b="b"/>
              <a:pathLst>
                <a:path w="1399913" h="1966165">
                  <a:moveTo>
                    <a:pt x="1399913" y="0"/>
                  </a:moveTo>
                  <a:lnTo>
                    <a:pt x="1399913" y="1678156"/>
                  </a:lnTo>
                  <a:lnTo>
                    <a:pt x="0" y="1966165"/>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charset="-122"/>
              </a:endParaRPr>
            </a:p>
          </p:txBody>
        </p:sp>
        <p:sp>
          <p:nvSpPr>
            <p:cNvPr id="17" name="等腰三角形 16"/>
            <p:cNvSpPr/>
            <p:nvPr>
              <p:custDataLst>
                <p:tags r:id="rId8"/>
              </p:custDataLst>
            </p:nvPr>
          </p:nvSpPr>
          <p:spPr>
            <a:xfrm>
              <a:off x="10960100" y="5207000"/>
              <a:ext cx="1231900" cy="1651000"/>
            </a:xfrm>
            <a:prstGeom prst="triangle">
              <a:avLst>
                <a:gd name="adj" fmla="val 10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charset="-122"/>
              </a:endParaRPr>
            </a:p>
          </p:txBody>
        </p:sp>
      </p:grpSp>
      <p:sp>
        <p:nvSpPr>
          <p:cNvPr id="2" name="标题 1"/>
          <p:cNvSpPr>
            <a:spLocks noGrp="1"/>
          </p:cNvSpPr>
          <p:nvPr>
            <p:ph type="title" hasCustomPrompt="1"/>
            <p:custDataLst>
              <p:tags r:id="rId9"/>
            </p:custDataLst>
          </p:nvPr>
        </p:nvSpPr>
        <p:spPr>
          <a:xfrm>
            <a:off x="1281600" y="1249200"/>
            <a:ext cx="9626400" cy="723600"/>
          </a:xfrm>
        </p:spPr>
        <p:txBody>
          <a:bodyPr anchor="ctr"/>
          <a:lstStyle>
            <a:lvl1pPr>
              <a:defRPr sz="3200" b="1"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7" name="内容占位符 6"/>
          <p:cNvSpPr>
            <a:spLocks noGrp="1"/>
          </p:cNvSpPr>
          <p:nvPr>
            <p:ph sz="quarter" idx="13" hasCustomPrompt="1"/>
            <p:custDataLst>
              <p:tags r:id="rId10"/>
            </p:custDataLst>
          </p:nvPr>
        </p:nvSpPr>
        <p:spPr>
          <a:xfrm>
            <a:off x="1281113" y="2163600"/>
            <a:ext cx="9626600" cy="3445200"/>
          </a:xfrm>
        </p:spPr>
        <p:txBody>
          <a:bodyPr>
            <a:normAutofit/>
          </a:bodyPr>
          <a:lstStyle>
            <a:lvl1pPr marL="0" indent="0">
              <a:buNone/>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1pPr>
            <a:lvl2pPr>
              <a:defRPr baseline="0">
                <a:solidFill>
                  <a:schemeClr val="tx1"/>
                </a:solidFill>
                <a:latin typeface="微软雅黑" panose="020B0503020204020204" charset="-122"/>
                <a:ea typeface="微软雅黑" panose="020B0503020204020204" charset="-122"/>
              </a:defRPr>
            </a:lvl2pPr>
            <a:lvl3pPr>
              <a:defRPr baseline="0">
                <a:solidFill>
                  <a:schemeClr val="tx1"/>
                </a:solidFill>
                <a:latin typeface="微软雅黑" panose="020B0503020204020204" charset="-122"/>
                <a:ea typeface="微软雅黑" panose="020B0503020204020204" charset="-122"/>
              </a:defRPr>
            </a:lvl3pPr>
            <a:lvl4pPr>
              <a:defRPr baseline="0">
                <a:solidFill>
                  <a:schemeClr val="tx1"/>
                </a:solidFill>
                <a:latin typeface="微软雅黑" panose="020B0503020204020204" charset="-122"/>
                <a:ea typeface="微软雅黑" panose="020B0503020204020204" charset="-122"/>
              </a:defRPr>
            </a:lvl4pPr>
            <a:lvl5pPr>
              <a:defRPr baseline="0">
                <a:solidFill>
                  <a:schemeClr val="tx1"/>
                </a:solidFill>
                <a:latin typeface="微软雅黑" panose="020B0503020204020204" charset="-122"/>
                <a:ea typeface="微软雅黑" panose="020B0503020204020204" charset="-122"/>
              </a:defRPr>
            </a:lvl5pPr>
          </a:lstStyle>
          <a:p>
            <a:pPr lvl="0"/>
            <a:r>
              <a:rPr lang="zh-CN" altLang="en-US"/>
              <a:t>单击此处添加文本</a:t>
            </a:r>
            <a:endParaRPr lang="zh-CN" altLang="en-US" dirty="0"/>
          </a:p>
        </p:txBody>
      </p:sp>
      <p:sp>
        <p:nvSpPr>
          <p:cNvPr id="3" name="日期占位符 2"/>
          <p:cNvSpPr>
            <a:spLocks noGrp="1"/>
          </p:cNvSpPr>
          <p:nvPr>
            <p:ph type="dt" sz="half" idx="10"/>
            <p:custDataLst>
              <p:tags r:id="rId11"/>
            </p:custDataLst>
          </p:nvPr>
        </p:nvSpPr>
        <p:spPr/>
        <p:txBody>
          <a:bodyPr/>
          <a:lstStyle>
            <a:lvl1pPr>
              <a:defRPr u="none" strike="noStrike" kern="1200" cap="none" spc="0" normalizeH="0">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5" name="灯片编号占位符 4"/>
          <p:cNvSpPr>
            <a:spLocks noGrp="1"/>
          </p:cNvSpPr>
          <p:nvPr>
            <p:ph type="sldNum" sz="quarter" idx="12"/>
            <p:custDataLst>
              <p:tags r:id="rId12"/>
            </p:custDataLst>
          </p:nvPr>
        </p:nvSpPr>
        <p:spPr/>
        <p:txBody>
          <a:bodyPr/>
          <a:lstStyle>
            <a:lvl1pPr>
              <a:defRPr u="none" strike="noStrike" kern="1200" cap="none" spc="0" normalizeH="0">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4" name="页脚占位符 3"/>
          <p:cNvSpPr>
            <a:spLocks noGrp="1"/>
          </p:cNvSpPr>
          <p:nvPr>
            <p:ph type="ftr" sz="quarter" idx="11"/>
            <p:custDataLst>
              <p:tags r:id="rId13"/>
            </p:custDataLst>
          </p:nvPr>
        </p:nvSpPr>
        <p:spPr/>
        <p:txBody>
          <a:bodyPr/>
          <a:lstStyle>
            <a:lvl1pPr>
              <a:defRPr u="none" strike="noStrike" kern="1200" cap="none" spc="0" normalizeH="0">
                <a:latin typeface="Arial" panose="020B0604020202020204" pitchFamily="34" charset="0"/>
                <a:ea typeface="微软雅黑" panose="020B0503020204020204" charset="-122"/>
              </a:defRPr>
            </a:lvl1pPr>
          </a:lstStyle>
          <a:p>
            <a:endParaRPr lang="zh-CN" altLang="en-US" dirty="0"/>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sp>
        <p:nvSpPr>
          <p:cNvPr id="13" name="矩形 12"/>
          <p:cNvSpPr/>
          <p:nvPr userDrawn="1">
            <p:custDataLst>
              <p:tags r:id="rId2"/>
            </p:custDataLst>
          </p:nvPr>
        </p:nvSpPr>
        <p:spPr>
          <a:xfrm>
            <a:off x="0" y="0"/>
            <a:ext cx="4823460" cy="685863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dirty="0">
              <a:latin typeface="Arial" panose="020B0604020202020204" pitchFamily="34" charset="0"/>
              <a:ea typeface="微软雅黑" panose="020B0503020204020204" charset="-122"/>
              <a:sym typeface="+mn-ea"/>
            </a:endParaRPr>
          </a:p>
        </p:txBody>
      </p:sp>
      <p:sp>
        <p:nvSpPr>
          <p:cNvPr id="2" name="标题 1"/>
          <p:cNvSpPr>
            <a:spLocks noGrp="1"/>
          </p:cNvSpPr>
          <p:nvPr userDrawn="1">
            <p:ph type="title" hasCustomPrompt="1"/>
            <p:custDataLst>
              <p:tags r:id="rId3"/>
            </p:custDataLst>
          </p:nvPr>
        </p:nvSpPr>
        <p:spPr>
          <a:xfrm>
            <a:off x="583200" y="770400"/>
            <a:ext cx="3960000" cy="882000"/>
          </a:xfrm>
        </p:spPr>
        <p:txBody>
          <a:bodyPr anchor="ctr">
            <a:normAutofit/>
          </a:bodyPr>
          <a:lstStyle>
            <a:lvl1pPr>
              <a:defRPr sz="3200" b="1" u="none" strike="noStrike" kern="1200" cap="none" spc="0" normalizeH="0" baseline="0">
                <a:solidFill>
                  <a:schemeClr val="bg1"/>
                </a:solidFill>
                <a:uFillTx/>
                <a:latin typeface="Arial" panose="020B0604020202020204" pitchFamily="34" charset="0"/>
                <a:ea typeface="微软雅黑" panose="020B0503020204020204"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4"/>
            </p:custDataLst>
          </p:nvPr>
        </p:nvSpPr>
        <p:spPr/>
        <p:txBody>
          <a:bodyPr/>
          <a:lstStyle>
            <a:lvl1pPr>
              <a:defRPr u="none" strike="noStrike" kern="1200" cap="none" spc="0" normalizeH="0">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userDrawn="1">
            <p:ph type="ftr" sz="quarter" idx="11"/>
            <p:custDataLst>
              <p:tags r:id="rId5"/>
            </p:custDataLst>
          </p:nvPr>
        </p:nvSpPr>
        <p:spPr/>
        <p:txBody>
          <a:bodyPr/>
          <a:lstStyle>
            <a:lvl1pPr>
              <a:defRPr u="none" strike="noStrike" kern="1200" cap="none" spc="0" normalizeH="0">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userDrawn="1">
            <p:ph type="sldNum" sz="quarter" idx="12"/>
            <p:custDataLst>
              <p:tags r:id="rId6"/>
            </p:custDataLst>
          </p:nvPr>
        </p:nvSpPr>
        <p:spPr/>
        <p:txBody>
          <a:bodyPr/>
          <a:lstStyle>
            <a:lvl1pPr>
              <a:defRPr u="none" strike="noStrike" kern="1200" cap="none" spc="0" normalizeH="0">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文本占位符 6"/>
          <p:cNvSpPr>
            <a:spLocks noGrp="1"/>
          </p:cNvSpPr>
          <p:nvPr userDrawn="1">
            <p:ph type="body" sz="quarter" idx="13"/>
            <p:custDataLst>
              <p:tags r:id="rId7"/>
            </p:custDataLst>
          </p:nvPr>
        </p:nvSpPr>
        <p:spPr>
          <a:xfrm>
            <a:off x="586800" y="1764000"/>
            <a:ext cx="3956400" cy="4093200"/>
          </a:xfrm>
        </p:spPr>
        <p:txBody>
          <a:bodyPr>
            <a:normAutofit/>
          </a:bodyPr>
          <a:lstStyle>
            <a:lvl1pPr marL="0" indent="0">
              <a:lnSpc>
                <a:spcPct val="130000"/>
              </a:lnSpc>
              <a:spcAft>
                <a:spcPts val="1000"/>
              </a:spcAft>
              <a:buFont typeface="Arial" panose="020B0604020202020204" pitchFamily="34" charset="0"/>
              <a:buNone/>
              <a:defRPr sz="1600" u="none" strike="noStrike" kern="1200" cap="none" spc="0" normalizeH="0" baseline="0">
                <a:solidFill>
                  <a:schemeClr val="bg1"/>
                </a:solidFill>
                <a:latin typeface="Arial" panose="020B0604020202020204" pitchFamily="34" charset="0"/>
                <a:ea typeface="微软雅黑" panose="020B0503020204020204" charset="-122"/>
              </a:defRPr>
            </a:lvl1pPr>
            <a:lvl2pPr marL="457200" indent="0">
              <a:lnSpc>
                <a:spcPct val="130000"/>
              </a:lnSpc>
              <a:spcAft>
                <a:spcPts val="1000"/>
              </a:spcAft>
              <a:buFont typeface="Arial" panose="020B0604020202020204" pitchFamily="34" charset="0"/>
              <a:buNone/>
              <a:defRPr sz="1600" u="none" strike="noStrike" kern="1200" cap="none" spc="0" normalizeH="0" baseline="0">
                <a:solidFill>
                  <a:schemeClr val="bg1"/>
                </a:solidFill>
                <a:latin typeface="Arial" panose="020B0604020202020204" pitchFamily="34" charset="0"/>
                <a:ea typeface="微软雅黑" panose="020B0503020204020204" charset="-122"/>
              </a:defRPr>
            </a:lvl2pPr>
            <a:lvl3pPr marL="914400" indent="0">
              <a:lnSpc>
                <a:spcPct val="130000"/>
              </a:lnSpc>
              <a:spcAft>
                <a:spcPts val="1000"/>
              </a:spcAft>
              <a:buFont typeface="Arial" panose="020B0604020202020204" pitchFamily="34" charset="0"/>
              <a:buNone/>
              <a:defRPr sz="1600" u="none" strike="noStrike" kern="1200" cap="none" spc="0" normalizeH="0" baseline="0">
                <a:solidFill>
                  <a:schemeClr val="bg1"/>
                </a:solidFill>
                <a:latin typeface="Arial" panose="020B0604020202020204" pitchFamily="34" charset="0"/>
                <a:ea typeface="微软雅黑" panose="020B0503020204020204" charset="-122"/>
              </a:defRPr>
            </a:lvl3pPr>
            <a:lvl4pPr marL="1371600" indent="0">
              <a:lnSpc>
                <a:spcPct val="130000"/>
              </a:lnSpc>
              <a:spcAft>
                <a:spcPts val="1000"/>
              </a:spcAft>
              <a:buFont typeface="Arial" panose="020B0604020202020204" pitchFamily="34" charset="0"/>
              <a:buNone/>
              <a:defRPr sz="1600" u="none" strike="noStrike" kern="1200" cap="none" spc="0" normalizeH="0" baseline="0">
                <a:solidFill>
                  <a:schemeClr val="bg1"/>
                </a:solidFill>
                <a:latin typeface="Arial" panose="020B0604020202020204" pitchFamily="34" charset="0"/>
                <a:ea typeface="微软雅黑" panose="020B0503020204020204" charset="-122"/>
              </a:defRPr>
            </a:lvl4pPr>
            <a:lvl5pPr marL="1828800" indent="0">
              <a:lnSpc>
                <a:spcPct val="130000"/>
              </a:lnSpc>
              <a:spcAft>
                <a:spcPts val="1000"/>
              </a:spcAft>
              <a:buFont typeface="Arial" panose="020B0604020202020204" pitchFamily="34" charset="0"/>
              <a:buNone/>
              <a:defRPr sz="1600" u="none" strike="noStrike" kern="1200" cap="none" spc="0" normalizeH="0" baseline="0">
                <a:solidFill>
                  <a:schemeClr val="bg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9" name="内容占位符 8"/>
          <p:cNvSpPr>
            <a:spLocks noGrp="1"/>
          </p:cNvSpPr>
          <p:nvPr userDrawn="1">
            <p:ph sz="quarter" idx="14"/>
            <p:custDataLst>
              <p:tags r:id="rId8"/>
            </p:custDataLst>
          </p:nvPr>
        </p:nvSpPr>
        <p:spPr>
          <a:xfrm>
            <a:off x="5101200" y="769938"/>
            <a:ext cx="6480000" cy="5087937"/>
          </a:xfrm>
        </p:spPr>
        <p:txBody>
          <a:bodyPr>
            <a:normAutofit/>
          </a:bodyPr>
          <a:lstStyle>
            <a:lvl1pPr marL="0" indent="0">
              <a:lnSpc>
                <a:spcPct val="130000"/>
              </a:lnSpc>
              <a:spcAft>
                <a:spcPts val="1000"/>
              </a:spcAft>
              <a:buFont typeface="Arial" panose="020B0604020202020204" pitchFamily="34" charset="0"/>
              <a:buNone/>
              <a:defRPr sz="1600" u="none" strike="noStrike" kern="1200" cap="none" spc="0" normalizeH="0" baseline="0">
                <a:solidFill>
                  <a:schemeClr val="tx1">
                    <a:lumMod val="75000"/>
                  </a:schemeClr>
                </a:solidFill>
                <a:latin typeface="Arial" panose="020B0604020202020204" pitchFamily="34" charset="0"/>
                <a:ea typeface="微软雅黑" panose="020B0503020204020204" charset="-122"/>
              </a:defRPr>
            </a:lvl1pPr>
            <a:lvl2pPr marL="457200" indent="0">
              <a:lnSpc>
                <a:spcPct val="130000"/>
              </a:lnSpc>
              <a:spcAft>
                <a:spcPts val="1000"/>
              </a:spcAft>
              <a:buFont typeface="Arial" panose="020B0604020202020204" pitchFamily="34" charset="0"/>
              <a:buNone/>
              <a:defRPr sz="1600" u="none" strike="noStrike" kern="1200" cap="none" spc="0" normalizeH="0" baseline="0">
                <a:solidFill>
                  <a:schemeClr val="tx1">
                    <a:lumMod val="75000"/>
                  </a:schemeClr>
                </a:solidFill>
                <a:latin typeface="Arial" panose="020B0604020202020204" pitchFamily="34" charset="0"/>
                <a:ea typeface="微软雅黑" panose="020B0503020204020204" charset="-122"/>
              </a:defRPr>
            </a:lvl2pPr>
            <a:lvl3pPr marL="914400" indent="0">
              <a:lnSpc>
                <a:spcPct val="130000"/>
              </a:lnSpc>
              <a:spcAft>
                <a:spcPts val="1000"/>
              </a:spcAft>
              <a:buFont typeface="Arial" panose="020B0604020202020204" pitchFamily="34" charset="0"/>
              <a:buNone/>
              <a:defRPr sz="1600" u="none" strike="noStrike" kern="1200" cap="none" spc="0" normalizeH="0" baseline="0">
                <a:solidFill>
                  <a:schemeClr val="tx1">
                    <a:lumMod val="75000"/>
                  </a:schemeClr>
                </a:solidFill>
                <a:latin typeface="Arial" panose="020B0604020202020204" pitchFamily="34" charset="0"/>
                <a:ea typeface="微软雅黑" panose="020B0503020204020204" charset="-122"/>
              </a:defRPr>
            </a:lvl3pPr>
            <a:lvl4pPr marL="1371600" indent="0">
              <a:lnSpc>
                <a:spcPct val="130000"/>
              </a:lnSpc>
              <a:spcAft>
                <a:spcPts val="1000"/>
              </a:spcAft>
              <a:buFont typeface="Arial" panose="020B0604020202020204" pitchFamily="34" charset="0"/>
              <a:buNone/>
              <a:defRPr sz="1600" u="none" strike="noStrike" kern="1200" cap="none" spc="0" normalizeH="0" baseline="0">
                <a:solidFill>
                  <a:schemeClr val="tx1">
                    <a:lumMod val="75000"/>
                  </a:schemeClr>
                </a:solidFill>
                <a:latin typeface="Arial" panose="020B0604020202020204" pitchFamily="34" charset="0"/>
                <a:ea typeface="微软雅黑" panose="020B0503020204020204" charset="-122"/>
              </a:defRPr>
            </a:lvl4pPr>
            <a:lvl5pPr marL="1828800" indent="0">
              <a:lnSpc>
                <a:spcPct val="130000"/>
              </a:lnSpc>
              <a:spcAft>
                <a:spcPts val="1000"/>
              </a:spcAft>
              <a:buFont typeface="Arial" panose="020B0604020202020204" pitchFamily="34" charset="0"/>
              <a:buNone/>
              <a:defRPr sz="1600" u="none" strike="noStrike" kern="1200" cap="none" spc="0" normalizeH="0" baseline="0">
                <a:solidFill>
                  <a:schemeClr val="tx1">
                    <a:lumMod val="75000"/>
                  </a:schemeClr>
                </a:solidFill>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a:sym typeface="+mn-ea"/>
              </a:rPr>
              <a:t>第</a:t>
            </a:r>
            <a:r>
              <a:rPr lang="zh-CN" altLang="en-US"/>
              <a:t>二级</a:t>
            </a:r>
            <a:endParaRPr lang="zh-CN" altLang="en-US"/>
          </a:p>
          <a:p>
            <a:pPr lvl="2"/>
            <a:r>
              <a:rPr lang="zh-CN" altLang="en-US">
                <a:sym typeface="+mn-ea"/>
              </a:rPr>
              <a:t>第</a:t>
            </a:r>
            <a:r>
              <a:rPr lang="zh-CN" altLang="en-US"/>
              <a:t>三级</a:t>
            </a:r>
            <a:endParaRPr lang="zh-CN" altLang="en-US"/>
          </a:p>
          <a:p>
            <a:pPr lvl="3"/>
            <a:r>
              <a:rPr lang="zh-CN" altLang="en-US">
                <a:sym typeface="+mn-ea"/>
              </a:rPr>
              <a:t>第</a:t>
            </a:r>
            <a:r>
              <a:rPr lang="zh-CN" altLang="en-US"/>
              <a:t>四级</a:t>
            </a:r>
            <a:endParaRPr lang="zh-CN" altLang="en-US"/>
          </a:p>
          <a:p>
            <a:pPr lvl="4"/>
            <a:r>
              <a:rPr lang="zh-CN" altLang="en-US">
                <a:sym typeface="+mn-ea"/>
              </a:rPr>
              <a:t>第</a:t>
            </a:r>
            <a:r>
              <a:rPr lang="zh-CN" altLang="en-US"/>
              <a:t>五级</a:t>
            </a:r>
            <a:endParaRPr lang="zh-CN" altLang="en-US" dirty="0"/>
          </a:p>
        </p:txBody>
      </p:sp>
      <p:grpSp>
        <p:nvGrpSpPr>
          <p:cNvPr id="11" name="组合 10"/>
          <p:cNvGrpSpPr/>
          <p:nvPr userDrawn="1">
            <p:custDataLst>
              <p:tags r:id="rId9"/>
            </p:custDataLst>
          </p:nvPr>
        </p:nvGrpSpPr>
        <p:grpSpPr>
          <a:xfrm>
            <a:off x="-1" y="0"/>
            <a:ext cx="4823460" cy="769938"/>
            <a:chOff x="-1" y="0"/>
            <a:chExt cx="4823460" cy="769938"/>
          </a:xfrm>
        </p:grpSpPr>
        <p:sp>
          <p:nvSpPr>
            <p:cNvPr id="12" name="任意多边形: 形状 11"/>
            <p:cNvSpPr/>
            <p:nvPr>
              <p:custDataLst>
                <p:tags r:id="rId10"/>
              </p:custDataLst>
            </p:nvPr>
          </p:nvSpPr>
          <p:spPr>
            <a:xfrm rot="10800000">
              <a:off x="0" y="0"/>
              <a:ext cx="4823459" cy="769938"/>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charset="-122"/>
              </a:endParaRPr>
            </a:p>
          </p:txBody>
        </p:sp>
        <p:sp>
          <p:nvSpPr>
            <p:cNvPr id="14" name="等腰三角形 13"/>
            <p:cNvSpPr/>
            <p:nvPr>
              <p:custDataLst>
                <p:tags r:id="rId11"/>
              </p:custDataLst>
            </p:nvPr>
          </p:nvSpPr>
          <p:spPr>
            <a:xfrm rot="10800000">
              <a:off x="-1" y="0"/>
              <a:ext cx="3754576" cy="562171"/>
            </a:xfrm>
            <a:prstGeom prst="triangle">
              <a:avLst>
                <a:gd name="adj" fmla="val 10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85000"/>
                    <a:lumOff val="15000"/>
                  </a:schemeClr>
                </a:solidFill>
                <a:ea typeface="微软雅黑" panose="020B0503020204020204" charset="-122"/>
              </a:endParaRPr>
            </a:p>
          </p:txBody>
        </p:sp>
      </p:gr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sp>
        <p:nvSpPr>
          <p:cNvPr id="13" name="矩形 12"/>
          <p:cNvSpPr/>
          <p:nvPr userDrawn="1">
            <p:custDataLst>
              <p:tags r:id="rId2"/>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latin typeface="Arial" panose="020B0604020202020204" pitchFamily="34" charset="0"/>
              <a:ea typeface="微软雅黑" panose="020B0503020204020204" charset="-122"/>
              <a:sym typeface="+mn-ea"/>
            </a:endParaRPr>
          </a:p>
        </p:txBody>
      </p:sp>
      <p:sp>
        <p:nvSpPr>
          <p:cNvPr id="2" name="标题 1"/>
          <p:cNvSpPr>
            <a:spLocks noGrp="1"/>
          </p:cNvSpPr>
          <p:nvPr userDrawn="1">
            <p:ph type="title"/>
            <p:custDataLst>
              <p:tags r:id="rId3"/>
            </p:custDataLst>
          </p:nvPr>
        </p:nvSpPr>
        <p:spPr>
          <a:xfrm>
            <a:off x="612000" y="781200"/>
            <a:ext cx="10976400" cy="626400"/>
          </a:xfrm>
        </p:spPr>
        <p:txBody>
          <a:bodyPr anchor="ctr"/>
          <a:lstStyle>
            <a:lvl1pPr algn="ctr">
              <a:defRPr sz="3600" b="1" u="none" strike="noStrike" kern="1200" cap="none" spc="0" normalizeH="0" baseline="0">
                <a:solidFill>
                  <a:schemeClr val="bg1"/>
                </a:solidFill>
                <a:uFillTx/>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userDrawn="1">
            <p:ph type="dt" sz="half" idx="10"/>
            <p:custDataLst>
              <p:tags r:id="rId4"/>
            </p:custDataLst>
          </p:nvPr>
        </p:nvSpPr>
        <p:spPr/>
        <p:txBody>
          <a:bodyPr/>
          <a:lstStyle>
            <a:lvl1pPr>
              <a:defRPr u="none" strike="noStrike" kern="1200" cap="none" spc="0" normalizeH="0">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userDrawn="1">
            <p:ph type="ftr" sz="quarter" idx="11"/>
            <p:custDataLst>
              <p:tags r:id="rId5"/>
            </p:custDataLst>
          </p:nvPr>
        </p:nvSpPr>
        <p:spPr/>
        <p:txBody>
          <a:bodyPr/>
          <a:lstStyle>
            <a:lvl1pPr>
              <a:defRPr u="none" strike="noStrike" kern="1200" cap="none" spc="0" normalizeH="0">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userDrawn="1">
            <p:ph type="sldNum" sz="quarter" idx="12"/>
            <p:custDataLst>
              <p:tags r:id="rId6"/>
            </p:custDataLst>
          </p:nvPr>
        </p:nvSpPr>
        <p:spPr/>
        <p:txBody>
          <a:bodyPr/>
          <a:lstStyle>
            <a:lvl1pPr>
              <a:defRPr u="none" strike="noStrike" kern="1200" cap="none" spc="0" normalizeH="0">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文本占位符 6"/>
          <p:cNvSpPr>
            <a:spLocks noGrp="1"/>
          </p:cNvSpPr>
          <p:nvPr userDrawn="1">
            <p:ph type="body" sz="quarter" idx="13"/>
            <p:custDataLst>
              <p:tags r:id="rId7"/>
            </p:custDataLst>
          </p:nvPr>
        </p:nvSpPr>
        <p:spPr>
          <a:xfrm>
            <a:off x="612000" y="1659600"/>
            <a:ext cx="10975975" cy="828000"/>
          </a:xfrm>
        </p:spPr>
        <p:txBody>
          <a:bodyPr>
            <a:normAutofit/>
          </a:bodyPr>
          <a:lstStyle>
            <a:lvl1pPr marL="0" indent="0" algn="ctr">
              <a:lnSpc>
                <a:spcPct val="130000"/>
              </a:lnSpc>
              <a:spcBef>
                <a:spcPts val="0"/>
              </a:spcBef>
              <a:spcAft>
                <a:spcPts val="1000"/>
              </a:spcAft>
              <a:buNone/>
              <a:defRPr sz="1600" u="none" strike="noStrike" kern="1200" cap="none" spc="0" normalizeH="0" baseline="0">
                <a:solidFill>
                  <a:schemeClr val="bg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9" name="内容占位符 8"/>
          <p:cNvSpPr>
            <a:spLocks noGrp="1"/>
          </p:cNvSpPr>
          <p:nvPr userDrawn="1">
            <p:ph sz="quarter" idx="14"/>
            <p:custDataLst>
              <p:tags r:id="rId8"/>
            </p:custDataLst>
          </p:nvPr>
        </p:nvSpPr>
        <p:spPr>
          <a:xfrm>
            <a:off x="612775" y="2808000"/>
            <a:ext cx="10965600" cy="3430800"/>
          </a:xfrm>
        </p:spPr>
        <p:txBody>
          <a:bodyPr>
            <a:normAutofit/>
          </a:bodyPr>
          <a:lstStyle>
            <a:lvl1pPr marL="0" indent="0">
              <a:lnSpc>
                <a:spcPct val="130000"/>
              </a:lnSpc>
              <a:spcAft>
                <a:spcPts val="1000"/>
              </a:spcAft>
              <a:buNone/>
              <a:defRPr sz="1600" u="none" strike="noStrike" kern="1200" cap="none" spc="0" normalizeH="0" baseline="0">
                <a:solidFill>
                  <a:schemeClr val="tx1">
                    <a:lumMod val="85000"/>
                    <a:lumOff val="15000"/>
                  </a:schemeClr>
                </a:solidFill>
                <a:latin typeface="Arial" panose="020B0604020202020204" pitchFamily="34" charset="0"/>
                <a:ea typeface="微软雅黑" panose="020B0503020204020204" charset="-122"/>
              </a:defRPr>
            </a:lvl1pPr>
            <a:lvl2pPr marL="457200" indent="0">
              <a:lnSpc>
                <a:spcPct val="130000"/>
              </a:lnSpc>
              <a:spcAft>
                <a:spcPts val="1000"/>
              </a:spcAft>
              <a:buNone/>
              <a:defRPr sz="1600" u="none" strike="noStrike" kern="1200" cap="none" spc="0" normalizeH="0" baseline="0">
                <a:solidFill>
                  <a:schemeClr val="tx1">
                    <a:lumMod val="85000"/>
                    <a:lumOff val="15000"/>
                  </a:schemeClr>
                </a:solidFill>
                <a:latin typeface="Arial" panose="020B0604020202020204" pitchFamily="34" charset="0"/>
                <a:ea typeface="微软雅黑" panose="020B0503020204020204" charset="-122"/>
              </a:defRPr>
            </a:lvl2pPr>
            <a:lvl3pPr marL="914400" indent="0">
              <a:lnSpc>
                <a:spcPct val="130000"/>
              </a:lnSpc>
              <a:spcAft>
                <a:spcPts val="1000"/>
              </a:spcAft>
              <a:buNone/>
              <a:defRPr sz="1600" u="none" strike="noStrike" kern="1200" cap="none" spc="0" normalizeH="0" baseline="0">
                <a:solidFill>
                  <a:schemeClr val="tx1">
                    <a:lumMod val="85000"/>
                    <a:lumOff val="15000"/>
                  </a:schemeClr>
                </a:solidFill>
                <a:latin typeface="Arial" panose="020B0604020202020204" pitchFamily="34" charset="0"/>
                <a:ea typeface="微软雅黑" panose="020B0503020204020204" charset="-122"/>
              </a:defRPr>
            </a:lvl3pPr>
            <a:lvl4pPr marL="1371600" indent="0">
              <a:lnSpc>
                <a:spcPct val="130000"/>
              </a:lnSpc>
              <a:spcAft>
                <a:spcPts val="1000"/>
              </a:spcAft>
              <a:buNone/>
              <a:defRPr sz="1600" u="none" strike="noStrike" kern="1200" cap="none" spc="0" normalizeH="0" baseline="0">
                <a:solidFill>
                  <a:schemeClr val="tx1">
                    <a:lumMod val="85000"/>
                    <a:lumOff val="15000"/>
                  </a:schemeClr>
                </a:solidFill>
                <a:latin typeface="Arial" panose="020B0604020202020204" pitchFamily="34" charset="0"/>
                <a:ea typeface="微软雅黑" panose="020B0503020204020204" charset="-122"/>
              </a:defRPr>
            </a:lvl4pPr>
            <a:lvl5pPr marL="1828800" indent="0">
              <a:lnSpc>
                <a:spcPct val="130000"/>
              </a:lnSpc>
              <a:spcAft>
                <a:spcPts val="1000"/>
              </a:spcAft>
              <a:buNone/>
              <a:defRPr sz="1600" u="none" strike="noStrike" kern="1200" cap="none" spc="0" normalizeH="0"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grpSp>
        <p:nvGrpSpPr>
          <p:cNvPr id="12" name="组合 11"/>
          <p:cNvGrpSpPr/>
          <p:nvPr userDrawn="1">
            <p:custDataLst>
              <p:tags r:id="rId9"/>
            </p:custDataLst>
          </p:nvPr>
        </p:nvGrpSpPr>
        <p:grpSpPr>
          <a:xfrm flipV="1">
            <a:off x="5921829" y="0"/>
            <a:ext cx="6270171" cy="812800"/>
            <a:chOff x="4001597" y="5613400"/>
            <a:chExt cx="8190403" cy="1244600"/>
          </a:xfrm>
        </p:grpSpPr>
        <p:sp>
          <p:nvSpPr>
            <p:cNvPr id="14" name="任意多边形: 形状 13"/>
            <p:cNvSpPr/>
            <p:nvPr>
              <p:custDataLst>
                <p:tags r:id="rId10"/>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charset="-122"/>
              </a:endParaRPr>
            </a:p>
          </p:txBody>
        </p:sp>
        <p:sp>
          <p:nvSpPr>
            <p:cNvPr id="15" name="等腰三角形 14"/>
            <p:cNvSpPr/>
            <p:nvPr>
              <p:custDataLst>
                <p:tags r:id="rId11"/>
              </p:custDataLst>
            </p:nvPr>
          </p:nvSpPr>
          <p:spPr>
            <a:xfrm>
              <a:off x="5816600" y="5949254"/>
              <a:ext cx="6375400" cy="908746"/>
            </a:xfrm>
            <a:prstGeom prst="triangle">
              <a:avLst>
                <a:gd name="adj" fmla="val 10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charset="-122"/>
              </a:endParaRPr>
            </a:p>
          </p:txBody>
        </p:sp>
      </p:gr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grpSp>
        <p:nvGrpSpPr>
          <p:cNvPr id="12" name="组合 11"/>
          <p:cNvGrpSpPr/>
          <p:nvPr userDrawn="1">
            <p:custDataLst>
              <p:tags r:id="rId2"/>
            </p:custDataLst>
          </p:nvPr>
        </p:nvGrpSpPr>
        <p:grpSpPr>
          <a:xfrm flipV="1">
            <a:off x="5921829" y="0"/>
            <a:ext cx="6270171" cy="812800"/>
            <a:chOff x="4001597" y="5613400"/>
            <a:chExt cx="8190403" cy="1244600"/>
          </a:xfrm>
        </p:grpSpPr>
        <p:sp>
          <p:nvSpPr>
            <p:cNvPr id="14" name="任意多边形: 形状 13"/>
            <p:cNvSpPr/>
            <p:nvPr>
              <p:custDataLst>
                <p:tags r:id="rId3"/>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endParaRPr>
            </a:p>
          </p:txBody>
        </p:sp>
        <p:sp>
          <p:nvSpPr>
            <p:cNvPr id="15" name="等腰三角形 14"/>
            <p:cNvSpPr/>
            <p:nvPr>
              <p:custDataLst>
                <p:tags r:id="rId4"/>
              </p:custDataLst>
            </p:nvPr>
          </p:nvSpPr>
          <p:spPr>
            <a:xfrm>
              <a:off x="5816600" y="5949254"/>
              <a:ext cx="6375400" cy="908746"/>
            </a:xfrm>
            <a:prstGeom prst="triangle">
              <a:avLst>
                <a:gd name="adj" fmla="val 10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charset="-122"/>
              </a:endParaRPr>
            </a:p>
          </p:txBody>
        </p:sp>
      </p:grpSp>
      <p:sp>
        <p:nvSpPr>
          <p:cNvPr id="13" name="矩形 12"/>
          <p:cNvSpPr/>
          <p:nvPr userDrawn="1">
            <p:custDataLst>
              <p:tags r:id="rId5"/>
            </p:custDataLst>
          </p:nvPr>
        </p:nvSpPr>
        <p:spPr>
          <a:xfrm>
            <a:off x="0" y="5041901"/>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ea typeface="微软雅黑" panose="020B0503020204020204" charset="-122"/>
              <a:sym typeface="+mn-ea"/>
            </a:endParaRPr>
          </a:p>
        </p:txBody>
      </p:sp>
      <p:sp>
        <p:nvSpPr>
          <p:cNvPr id="2" name="标题 1"/>
          <p:cNvSpPr>
            <a:spLocks noGrp="1"/>
          </p:cNvSpPr>
          <p:nvPr userDrawn="1">
            <p:ph type="title"/>
            <p:custDataLst>
              <p:tags r:id="rId6"/>
            </p:custDataLst>
          </p:nvPr>
        </p:nvSpPr>
        <p:spPr>
          <a:xfrm>
            <a:off x="604520" y="669290"/>
            <a:ext cx="10976610" cy="565150"/>
          </a:xfrm>
        </p:spPr>
        <p:txBody>
          <a:bodyPr anchor="ctr"/>
          <a:lstStyle>
            <a:lvl1pPr algn="ctr">
              <a:lnSpc>
                <a:spcPct val="100000"/>
              </a:lnSpc>
              <a:defRPr sz="3200" b="1"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userDrawn="1">
            <p:ph type="dt" sz="half" idx="10"/>
            <p:custDataLst>
              <p:tags r:id="rId7"/>
            </p:custDataLst>
          </p:nvPr>
        </p:nvSpPr>
        <p:spPr/>
        <p:txBody>
          <a:bodyPr/>
          <a:lstStyle>
            <a:lvl1pPr>
              <a:defRPr u="none" strike="noStrike" kern="1200" cap="none" spc="0" normalizeH="0">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userDrawn="1">
            <p:ph type="ftr" sz="quarter" idx="11"/>
            <p:custDataLst>
              <p:tags r:id="rId8"/>
            </p:custDataLst>
          </p:nvPr>
        </p:nvSpPr>
        <p:spPr/>
        <p:txBody>
          <a:bodyPr/>
          <a:lstStyle>
            <a:lvl1pPr>
              <a:defRPr u="none" strike="noStrike" kern="1200" cap="none" spc="0" normalizeH="0">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userDrawn="1">
            <p:ph type="sldNum" sz="quarter" idx="12"/>
            <p:custDataLst>
              <p:tags r:id="rId9"/>
            </p:custDataLst>
          </p:nvPr>
        </p:nvSpPr>
        <p:spPr/>
        <p:txBody>
          <a:bodyPr/>
          <a:lstStyle>
            <a:lvl1pPr>
              <a:defRPr u="none" strike="noStrike" kern="1200" cap="none" spc="0" normalizeH="0">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内容占位符 6"/>
          <p:cNvSpPr>
            <a:spLocks noGrp="1"/>
          </p:cNvSpPr>
          <p:nvPr userDrawn="1">
            <p:ph sz="quarter" idx="13"/>
            <p:custDataLst>
              <p:tags r:id="rId10"/>
            </p:custDataLst>
          </p:nvPr>
        </p:nvSpPr>
        <p:spPr>
          <a:xfrm>
            <a:off x="604837" y="1681200"/>
            <a:ext cx="10990800" cy="3211200"/>
          </a:xfrm>
        </p:spPr>
        <p:txBody>
          <a:bodyPr>
            <a:normAutofit/>
          </a:bodyPr>
          <a:lstStyle>
            <a:lvl1pPr marL="0" indent="0">
              <a:lnSpc>
                <a:spcPct val="130000"/>
              </a:lnSpc>
              <a:spcAft>
                <a:spcPts val="1000"/>
              </a:spcAft>
              <a:buFont typeface="Arial" panose="020B0604020202020204" pitchFamily="34" charset="0"/>
              <a:buNone/>
              <a:defRPr sz="1600" u="none" strike="noStrike" kern="1200" cap="none" spc="0" normalizeH="0" baseline="0">
                <a:solidFill>
                  <a:schemeClr val="tx1">
                    <a:lumMod val="85000"/>
                    <a:lumOff val="15000"/>
                  </a:schemeClr>
                </a:solidFill>
                <a:latin typeface="Arial" panose="020B0604020202020204" pitchFamily="34" charset="0"/>
                <a:ea typeface="微软雅黑" panose="020B0503020204020204" charset="-122"/>
              </a:defRPr>
            </a:lvl1pPr>
            <a:lvl2pPr marL="457200" indent="0">
              <a:lnSpc>
                <a:spcPct val="130000"/>
              </a:lnSpc>
              <a:spcAft>
                <a:spcPts val="1000"/>
              </a:spcAft>
              <a:buFont typeface="Arial" panose="020B0604020202020204" pitchFamily="34" charset="0"/>
              <a:buNone/>
              <a:defRPr sz="1600" u="none" strike="noStrike" kern="1200" cap="none" spc="0" normalizeH="0" baseline="0">
                <a:solidFill>
                  <a:schemeClr val="tx1">
                    <a:lumMod val="85000"/>
                    <a:lumOff val="15000"/>
                  </a:schemeClr>
                </a:solidFill>
                <a:latin typeface="Arial" panose="020B0604020202020204" pitchFamily="34" charset="0"/>
                <a:ea typeface="微软雅黑" panose="020B0503020204020204" charset="-122"/>
              </a:defRPr>
            </a:lvl2pPr>
            <a:lvl3pPr marL="914400" indent="0">
              <a:lnSpc>
                <a:spcPct val="130000"/>
              </a:lnSpc>
              <a:spcAft>
                <a:spcPts val="1000"/>
              </a:spcAft>
              <a:buFont typeface="Arial" panose="020B0604020202020204" pitchFamily="34" charset="0"/>
              <a:buNone/>
              <a:defRPr sz="1600" u="none" strike="noStrike" kern="1200" cap="none" spc="0" normalizeH="0" baseline="0">
                <a:solidFill>
                  <a:schemeClr val="tx1">
                    <a:lumMod val="85000"/>
                    <a:lumOff val="15000"/>
                  </a:schemeClr>
                </a:solidFill>
                <a:latin typeface="Arial" panose="020B0604020202020204" pitchFamily="34" charset="0"/>
                <a:ea typeface="微软雅黑" panose="020B0503020204020204" charset="-122"/>
              </a:defRPr>
            </a:lvl3pPr>
            <a:lvl4pPr marL="1371600" indent="0">
              <a:lnSpc>
                <a:spcPct val="130000"/>
              </a:lnSpc>
              <a:spcAft>
                <a:spcPts val="1000"/>
              </a:spcAft>
              <a:buFont typeface="Arial" panose="020B0604020202020204" pitchFamily="34" charset="0"/>
              <a:buNone/>
              <a:defRPr sz="1600" u="none" strike="noStrike" kern="1200" cap="none" spc="0" normalizeH="0" baseline="0">
                <a:solidFill>
                  <a:schemeClr val="tx1">
                    <a:lumMod val="85000"/>
                    <a:lumOff val="15000"/>
                  </a:schemeClr>
                </a:solidFill>
                <a:latin typeface="Arial" panose="020B0604020202020204" pitchFamily="34" charset="0"/>
                <a:ea typeface="微软雅黑" panose="020B0503020204020204" charset="-122"/>
              </a:defRPr>
            </a:lvl4pPr>
            <a:lvl5pPr marL="1828800" indent="0">
              <a:lnSpc>
                <a:spcPct val="130000"/>
              </a:lnSpc>
              <a:spcAft>
                <a:spcPts val="1000"/>
              </a:spcAft>
              <a:buFont typeface="Arial" panose="020B0604020202020204" pitchFamily="34" charset="0"/>
              <a:buNone/>
              <a:defRPr sz="1600" u="none" strike="noStrike" kern="1200" cap="none" spc="0" normalizeH="0"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9" name="文本占位符 8"/>
          <p:cNvSpPr>
            <a:spLocks noGrp="1"/>
          </p:cNvSpPr>
          <p:nvPr userDrawn="1">
            <p:ph type="body" sz="quarter" idx="14"/>
            <p:custDataLst>
              <p:tags r:id="rId11"/>
            </p:custDataLst>
          </p:nvPr>
        </p:nvSpPr>
        <p:spPr>
          <a:xfrm>
            <a:off x="594000" y="5180400"/>
            <a:ext cx="11001600" cy="1011600"/>
          </a:xfrm>
        </p:spPr>
        <p:txBody>
          <a:bodyPr>
            <a:normAutofit/>
          </a:bodyPr>
          <a:lstStyle>
            <a:lvl1pPr marL="0" indent="0">
              <a:lnSpc>
                <a:spcPct val="130000"/>
              </a:lnSpc>
              <a:spcBef>
                <a:spcPts val="0"/>
              </a:spcBef>
              <a:spcAft>
                <a:spcPts val="1000"/>
              </a:spcAft>
              <a:buFont typeface="Arial" panose="020B0604020202020204" pitchFamily="34" charset="0"/>
              <a:buNone/>
              <a:defRPr sz="1600" u="none" strike="noStrike" kern="1200" cap="none" spc="0" normalizeH="0" baseline="0">
                <a:solidFill>
                  <a:schemeClr val="bg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grpSp>
        <p:nvGrpSpPr>
          <p:cNvPr id="16" name="组合 15"/>
          <p:cNvGrpSpPr/>
          <p:nvPr userDrawn="1">
            <p:custDataLst>
              <p:tags r:id="rId2"/>
            </p:custDataLst>
          </p:nvPr>
        </p:nvGrpSpPr>
        <p:grpSpPr>
          <a:xfrm>
            <a:off x="4001597" y="6045200"/>
            <a:ext cx="8190403" cy="812800"/>
            <a:chOff x="4001597" y="5613400"/>
            <a:chExt cx="8190403" cy="1244600"/>
          </a:xfrm>
        </p:grpSpPr>
        <p:sp>
          <p:nvSpPr>
            <p:cNvPr id="17" name="任意多边形: 形状 16"/>
            <p:cNvSpPr/>
            <p:nvPr>
              <p:custDataLst>
                <p:tags r:id="rId3"/>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endParaRPr>
            </a:p>
          </p:txBody>
        </p:sp>
        <p:sp>
          <p:nvSpPr>
            <p:cNvPr id="18" name="等腰三角形 17"/>
            <p:cNvSpPr/>
            <p:nvPr>
              <p:custDataLst>
                <p:tags r:id="rId4"/>
              </p:custDataLst>
            </p:nvPr>
          </p:nvSpPr>
          <p:spPr>
            <a:xfrm>
              <a:off x="5816600" y="5949254"/>
              <a:ext cx="6375400" cy="908746"/>
            </a:xfrm>
            <a:prstGeom prst="triangle">
              <a:avLst>
                <a:gd name="adj" fmla="val 10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charset="-122"/>
              </a:endParaRPr>
            </a:p>
          </p:txBody>
        </p:sp>
      </p:grpSp>
      <p:sp>
        <p:nvSpPr>
          <p:cNvPr id="15" name="矩形 14"/>
          <p:cNvSpPr/>
          <p:nvPr userDrawn="1">
            <p:custDataLst>
              <p:tags r:id="rId5"/>
            </p:custDataLst>
          </p:nvPr>
        </p:nvSpPr>
        <p:spPr>
          <a:xfrm>
            <a:off x="0" y="0"/>
            <a:ext cx="12192000" cy="914407"/>
          </a:xfrm>
          <a:prstGeom prst="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en-US" altLang="zh-CN">
              <a:solidFill>
                <a:schemeClr val="bg1"/>
              </a:solidFill>
              <a:latin typeface="Viner Hand ITC" panose="03070502030502020203" charset="0"/>
              <a:ea typeface="微软雅黑" panose="020B0503020204020204" charset="-122"/>
              <a:cs typeface="Viner Hand ITC" panose="03070502030502020203" charset="0"/>
              <a:sym typeface="+mn-ea"/>
            </a:endParaRPr>
          </a:p>
        </p:txBody>
      </p:sp>
      <p:sp>
        <p:nvSpPr>
          <p:cNvPr id="2" name="标题 1"/>
          <p:cNvSpPr>
            <a:spLocks noGrp="1"/>
          </p:cNvSpPr>
          <p:nvPr>
            <p:ph type="title"/>
            <p:custDataLst>
              <p:tags r:id="rId6"/>
            </p:custDataLst>
          </p:nvPr>
        </p:nvSpPr>
        <p:spPr>
          <a:xfrm>
            <a:off x="579600" y="237600"/>
            <a:ext cx="11037600" cy="441964"/>
          </a:xfrm>
        </p:spPr>
        <p:txBody>
          <a:bodyPr>
            <a:noAutofit/>
          </a:bodyPr>
          <a:lstStyle>
            <a:lvl1pPr>
              <a:lnSpc>
                <a:spcPct val="100000"/>
              </a:lnSpc>
              <a:defRPr sz="2400" b="1" u="none" strike="noStrike" kern="1200" cap="none" spc="0" normalizeH="0" baseline="0">
                <a:solidFill>
                  <a:schemeClr val="bg1"/>
                </a:solidFill>
                <a:uFillTx/>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7" name="内容占位符 6"/>
          <p:cNvSpPr>
            <a:spLocks noGrp="1"/>
          </p:cNvSpPr>
          <p:nvPr>
            <p:ph sz="quarter" idx="13"/>
            <p:custDataLst>
              <p:tags r:id="rId7"/>
            </p:custDataLst>
          </p:nvPr>
        </p:nvSpPr>
        <p:spPr>
          <a:xfrm>
            <a:off x="579600" y="1663200"/>
            <a:ext cx="5342400" cy="2894400"/>
          </a:xfrm>
        </p:spPr>
        <p:txBody>
          <a:bodyPr/>
          <a:lstStyle>
            <a:lvl1pPr marL="0" indent="0">
              <a:lnSpc>
                <a:spcPct val="130000"/>
              </a:lnSpc>
              <a:spcAft>
                <a:spcPts val="1000"/>
              </a:spcAft>
              <a:buNone/>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1pPr>
            <a:lvl2pPr marL="457200" indent="0">
              <a:lnSpc>
                <a:spcPct val="130000"/>
              </a:lnSpc>
              <a:spcAft>
                <a:spcPts val="1000"/>
              </a:spcAft>
              <a:buNone/>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2pPr>
            <a:lvl3pPr marL="914400" indent="0">
              <a:lnSpc>
                <a:spcPct val="130000"/>
              </a:lnSpc>
              <a:spcAft>
                <a:spcPts val="1000"/>
              </a:spcAft>
              <a:buNone/>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3pPr>
            <a:lvl4pPr marL="1371600" indent="0">
              <a:lnSpc>
                <a:spcPct val="130000"/>
              </a:lnSpc>
              <a:spcAft>
                <a:spcPts val="1000"/>
              </a:spcAft>
              <a:buNone/>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4pPr>
            <a:lvl5pPr marL="1828800" indent="0">
              <a:lnSpc>
                <a:spcPct val="130000"/>
              </a:lnSpc>
              <a:spcAft>
                <a:spcPts val="1000"/>
              </a:spcAft>
              <a:buNone/>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dirty="0">
                <a:sym typeface="+mn-ea"/>
              </a:rPr>
              <a:t>第</a:t>
            </a:r>
            <a:r>
              <a:rPr lang="zh-CN" altLang="en-US"/>
              <a:t>二级</a:t>
            </a:r>
            <a:endParaRPr lang="zh-CN" altLang="en-US"/>
          </a:p>
          <a:p>
            <a:pPr lvl="2"/>
            <a:r>
              <a:rPr lang="zh-CN" altLang="en-US" dirty="0">
                <a:sym typeface="+mn-ea"/>
              </a:rPr>
              <a:t>第</a:t>
            </a:r>
            <a:r>
              <a:rPr lang="zh-CN" altLang="en-US"/>
              <a:t>三级</a:t>
            </a:r>
            <a:endParaRPr lang="zh-CN" altLang="en-US"/>
          </a:p>
          <a:p>
            <a:pPr lvl="3"/>
            <a:r>
              <a:rPr lang="zh-CN" altLang="en-US" dirty="0">
                <a:sym typeface="+mn-ea"/>
              </a:rPr>
              <a:t>第</a:t>
            </a:r>
            <a:r>
              <a:rPr lang="zh-CN" altLang="en-US"/>
              <a:t>四级</a:t>
            </a:r>
            <a:endParaRPr lang="zh-CN" altLang="en-US"/>
          </a:p>
          <a:p>
            <a:pPr lvl="4"/>
            <a:r>
              <a:rPr lang="zh-CN" altLang="en-US" dirty="0">
                <a:sym typeface="+mn-ea"/>
              </a:rPr>
              <a:t>第</a:t>
            </a:r>
            <a:r>
              <a:rPr lang="zh-CN" altLang="en-US"/>
              <a:t>五级</a:t>
            </a:r>
            <a:endParaRPr lang="zh-CN" altLang="en-US"/>
          </a:p>
        </p:txBody>
      </p:sp>
      <p:sp>
        <p:nvSpPr>
          <p:cNvPr id="3" name="日期占位符 2"/>
          <p:cNvSpPr>
            <a:spLocks noGrp="1"/>
          </p:cNvSpPr>
          <p:nvPr>
            <p:ph type="dt" sz="half" idx="10"/>
            <p:custDataLst>
              <p:tags r:id="rId8"/>
            </p:custDataLst>
          </p:nvPr>
        </p:nvSpPr>
        <p:spPr/>
        <p:txBody>
          <a:bodyPr/>
          <a:lstStyle>
            <a:lvl1pPr>
              <a:defRPr u="none" strike="noStrike" kern="1200" cap="none" spc="0" normalizeH="0">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u="none" strike="noStrike" kern="1200" cap="none" spc="0" normalizeH="0">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u="none" strike="noStrike" kern="1200" cap="none" spc="0" normalizeH="0">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9" name="内容占位符 8"/>
          <p:cNvSpPr>
            <a:spLocks noGrp="1"/>
          </p:cNvSpPr>
          <p:nvPr>
            <p:ph sz="quarter" idx="14"/>
            <p:custDataLst>
              <p:tags r:id="rId11"/>
            </p:custDataLst>
          </p:nvPr>
        </p:nvSpPr>
        <p:spPr>
          <a:xfrm>
            <a:off x="6242400" y="1663200"/>
            <a:ext cx="5367600" cy="2894400"/>
          </a:xfrm>
        </p:spPr>
        <p:txBody>
          <a:bodyPr>
            <a:normAutofit/>
          </a:bodyPr>
          <a:lstStyle>
            <a:lvl1pPr marL="0" indent="0">
              <a:lnSpc>
                <a:spcPct val="130000"/>
              </a:lnSpc>
              <a:spcAft>
                <a:spcPts val="1000"/>
              </a:spcAft>
              <a:buNone/>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1pPr>
            <a:lvl2pPr marL="457200" indent="0">
              <a:lnSpc>
                <a:spcPct val="130000"/>
              </a:lnSpc>
              <a:spcAft>
                <a:spcPts val="1000"/>
              </a:spcAft>
              <a:buNone/>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2pPr>
            <a:lvl3pPr marL="914400" indent="0">
              <a:lnSpc>
                <a:spcPct val="130000"/>
              </a:lnSpc>
              <a:spcAft>
                <a:spcPts val="1000"/>
              </a:spcAft>
              <a:buNone/>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3pPr>
            <a:lvl4pPr marL="1371600" indent="0">
              <a:lnSpc>
                <a:spcPct val="130000"/>
              </a:lnSpc>
              <a:spcAft>
                <a:spcPts val="1000"/>
              </a:spcAft>
              <a:buNone/>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4pPr>
            <a:lvl5pPr marL="1828800" indent="0">
              <a:lnSpc>
                <a:spcPct val="130000"/>
              </a:lnSpc>
              <a:spcAft>
                <a:spcPts val="1000"/>
              </a:spcAft>
              <a:buNone/>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dirty="0">
                <a:sym typeface="+mn-ea"/>
              </a:rPr>
              <a:t>第</a:t>
            </a:r>
            <a:r>
              <a:rPr lang="zh-CN" altLang="en-US"/>
              <a:t>二级</a:t>
            </a:r>
            <a:endParaRPr lang="zh-CN" altLang="en-US"/>
          </a:p>
          <a:p>
            <a:pPr lvl="2"/>
            <a:r>
              <a:rPr lang="zh-CN" altLang="en-US" dirty="0">
                <a:sym typeface="+mn-ea"/>
              </a:rPr>
              <a:t>第</a:t>
            </a:r>
            <a:r>
              <a:rPr lang="zh-CN" altLang="en-US"/>
              <a:t>三级</a:t>
            </a:r>
            <a:endParaRPr lang="zh-CN" altLang="en-US"/>
          </a:p>
          <a:p>
            <a:pPr lvl="3"/>
            <a:r>
              <a:rPr lang="zh-CN" altLang="en-US" dirty="0">
                <a:sym typeface="+mn-ea"/>
              </a:rPr>
              <a:t>第</a:t>
            </a:r>
            <a:r>
              <a:rPr lang="zh-CN" altLang="en-US"/>
              <a:t>四级</a:t>
            </a:r>
            <a:endParaRPr lang="zh-CN" altLang="en-US"/>
          </a:p>
          <a:p>
            <a:pPr lvl="4"/>
            <a:r>
              <a:rPr lang="zh-CN" altLang="en-US" dirty="0">
                <a:sym typeface="+mn-ea"/>
              </a:rPr>
              <a:t>第</a:t>
            </a:r>
            <a:r>
              <a:rPr lang="zh-CN" altLang="en-US"/>
              <a:t>五级</a:t>
            </a:r>
            <a:endParaRPr lang="zh-CN" altLang="en-US"/>
          </a:p>
        </p:txBody>
      </p:sp>
      <p:sp>
        <p:nvSpPr>
          <p:cNvPr id="11" name="文本占位符 10"/>
          <p:cNvSpPr>
            <a:spLocks noGrp="1"/>
          </p:cNvSpPr>
          <p:nvPr>
            <p:ph type="body" sz="quarter" idx="15"/>
            <p:custDataLst>
              <p:tags r:id="rId12"/>
            </p:custDataLst>
          </p:nvPr>
        </p:nvSpPr>
        <p:spPr>
          <a:xfrm>
            <a:off x="572400" y="4816800"/>
            <a:ext cx="5342400" cy="781200"/>
          </a:xfrm>
        </p:spPr>
        <p:txBody>
          <a:bodyPr>
            <a:normAutofit/>
          </a:bodyPr>
          <a:lstStyle>
            <a:lvl1pPr marL="0" indent="0">
              <a:lnSpc>
                <a:spcPct val="130000"/>
              </a:lnSpc>
              <a:spcBef>
                <a:spcPts val="0"/>
              </a:spcBef>
              <a:spcAft>
                <a:spcPts val="1000"/>
              </a:spcAft>
              <a:buNone/>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3"/>
            </p:custDataLst>
          </p:nvPr>
        </p:nvSpPr>
        <p:spPr>
          <a:xfrm>
            <a:off x="6253200" y="4813200"/>
            <a:ext cx="5367600" cy="781200"/>
          </a:xfrm>
        </p:spPr>
        <p:txBody>
          <a:bodyPr>
            <a:normAutofit/>
          </a:bodyPr>
          <a:lstStyle>
            <a:lvl1pPr marL="0" indent="0">
              <a:lnSpc>
                <a:spcPct val="130000"/>
              </a:lnSpc>
              <a:spcBef>
                <a:spcPts val="0"/>
              </a:spcBef>
              <a:spcAft>
                <a:spcPts val="1000"/>
              </a:spcAft>
              <a:buNone/>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腰带">
    <p:bg>
      <p:bgPr>
        <a:solidFill>
          <a:schemeClr val="tx2"/>
        </a:solidFill>
        <a:effectLst/>
      </p:bgPr>
    </p:bg>
    <p:spTree>
      <p:nvGrpSpPr>
        <p:cNvPr id="1" name=""/>
        <p:cNvGrpSpPr/>
        <p:nvPr/>
      </p:nvGrpSpPr>
      <p:grpSpPr>
        <a:xfrm>
          <a:off x="0" y="0"/>
          <a:ext cx="0" cy="0"/>
          <a:chOff x="0" y="0"/>
          <a:chExt cx="0" cy="0"/>
        </a:xfrm>
      </p:grpSpPr>
      <p:sp>
        <p:nvSpPr>
          <p:cNvPr id="12" name="矩形 11"/>
          <p:cNvSpPr/>
          <p:nvPr userDrawn="1">
            <p:custDataLst>
              <p:tags r:id="rId2"/>
            </p:custDataLst>
          </p:nvPr>
        </p:nvSpPr>
        <p:spPr>
          <a:xfrm>
            <a:off x="0" y="959224"/>
            <a:ext cx="12192000" cy="4939553"/>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latin typeface="Arial" panose="020B0604020202020204" pitchFamily="34" charset="0"/>
              <a:ea typeface="微软雅黑" panose="020B0503020204020204" charset="-122"/>
              <a:sym typeface="+mn-ea"/>
            </a:endParaRPr>
          </a:p>
        </p:txBody>
      </p:sp>
      <p:grpSp>
        <p:nvGrpSpPr>
          <p:cNvPr id="15" name="组合 14"/>
          <p:cNvGrpSpPr/>
          <p:nvPr userDrawn="1">
            <p:custDataLst>
              <p:tags r:id="rId3"/>
            </p:custDataLst>
          </p:nvPr>
        </p:nvGrpSpPr>
        <p:grpSpPr>
          <a:xfrm rot="10800000">
            <a:off x="0" y="0"/>
            <a:ext cx="5457825" cy="1529715"/>
            <a:chOff x="4001597" y="5613400"/>
            <a:chExt cx="8190403" cy="1244600"/>
          </a:xfrm>
        </p:grpSpPr>
        <p:sp>
          <p:nvSpPr>
            <p:cNvPr id="16" name="任意多边形: 形状 15"/>
            <p:cNvSpPr/>
            <p:nvPr>
              <p:custDataLst>
                <p:tags r:id="rId4"/>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charset="-122"/>
              </a:endParaRPr>
            </a:p>
          </p:txBody>
        </p:sp>
        <p:sp>
          <p:nvSpPr>
            <p:cNvPr id="17" name="等腰三角形 16"/>
            <p:cNvSpPr/>
            <p:nvPr>
              <p:custDataLst>
                <p:tags r:id="rId5"/>
              </p:custDataLst>
            </p:nvPr>
          </p:nvSpPr>
          <p:spPr>
            <a:xfrm>
              <a:off x="5816600" y="5949254"/>
              <a:ext cx="6375400" cy="908746"/>
            </a:xfrm>
            <a:prstGeom prst="triangle">
              <a:avLst>
                <a:gd name="adj" fmla="val 10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charset="-122"/>
              </a:endParaRPr>
            </a:p>
          </p:txBody>
        </p:sp>
      </p:grpSp>
      <p:grpSp>
        <p:nvGrpSpPr>
          <p:cNvPr id="18" name="组合 17"/>
          <p:cNvGrpSpPr/>
          <p:nvPr userDrawn="1">
            <p:custDataLst>
              <p:tags r:id="rId6"/>
            </p:custDataLst>
          </p:nvPr>
        </p:nvGrpSpPr>
        <p:grpSpPr>
          <a:xfrm>
            <a:off x="6734175" y="5323840"/>
            <a:ext cx="5457825" cy="1529715"/>
            <a:chOff x="4001597" y="5613400"/>
            <a:chExt cx="8190403" cy="1244600"/>
          </a:xfrm>
        </p:grpSpPr>
        <p:sp>
          <p:nvSpPr>
            <p:cNvPr id="19" name="任意多边形: 形状 18"/>
            <p:cNvSpPr/>
            <p:nvPr>
              <p:custDataLst>
                <p:tags r:id="rId7"/>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charset="-122"/>
              </a:endParaRPr>
            </a:p>
          </p:txBody>
        </p:sp>
        <p:sp>
          <p:nvSpPr>
            <p:cNvPr id="20" name="等腰三角形 19"/>
            <p:cNvSpPr/>
            <p:nvPr>
              <p:custDataLst>
                <p:tags r:id="rId8"/>
              </p:custDataLst>
            </p:nvPr>
          </p:nvSpPr>
          <p:spPr>
            <a:xfrm>
              <a:off x="5816600" y="5949254"/>
              <a:ext cx="6375400" cy="908746"/>
            </a:xfrm>
            <a:prstGeom prst="triangle">
              <a:avLst>
                <a:gd name="adj" fmla="val 10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charset="-122"/>
              </a:endParaRPr>
            </a:p>
          </p:txBody>
        </p:sp>
      </p:grpSp>
      <p:sp>
        <p:nvSpPr>
          <p:cNvPr id="2" name="标题 1"/>
          <p:cNvSpPr>
            <a:spLocks noGrp="1"/>
          </p:cNvSpPr>
          <p:nvPr userDrawn="1">
            <p:ph type="title" hasCustomPrompt="1"/>
            <p:custDataLst>
              <p:tags r:id="rId9"/>
            </p:custDataLst>
          </p:nvPr>
        </p:nvSpPr>
        <p:spPr>
          <a:xfrm>
            <a:off x="1522800" y="1339200"/>
            <a:ext cx="9144000" cy="2386800"/>
          </a:xfrm>
        </p:spPr>
        <p:txBody>
          <a:bodyPr anchor="b"/>
          <a:lstStyle>
            <a:lvl1pPr algn="ctr">
              <a:defRPr sz="6000" b="1"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3" name="日期占位符 2"/>
          <p:cNvSpPr>
            <a:spLocks noGrp="1"/>
          </p:cNvSpPr>
          <p:nvPr userDrawn="1">
            <p:ph type="dt" sz="half" idx="10"/>
            <p:custDataLst>
              <p:tags r:id="rId10"/>
            </p:custDataLst>
          </p:nvPr>
        </p:nvSpPr>
        <p:spPr/>
        <p:txBody>
          <a:bodyPr/>
          <a:lstStyle>
            <a:lvl1pPr>
              <a:defRPr u="none" strike="noStrike" kern="1200" cap="none" spc="0" normalizeH="0">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userDrawn="1">
            <p:ph type="ftr" sz="quarter" idx="11"/>
            <p:custDataLst>
              <p:tags r:id="rId11"/>
            </p:custDataLst>
          </p:nvPr>
        </p:nvSpPr>
        <p:spPr/>
        <p:txBody>
          <a:bodyPr/>
          <a:lstStyle>
            <a:lvl1pPr>
              <a:defRPr u="none" strike="noStrike" kern="1200" cap="none" spc="0" normalizeH="0">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userDrawn="1">
            <p:ph type="sldNum" sz="quarter" idx="12"/>
            <p:custDataLst>
              <p:tags r:id="rId12"/>
            </p:custDataLst>
          </p:nvPr>
        </p:nvSpPr>
        <p:spPr/>
        <p:txBody>
          <a:bodyPr/>
          <a:lstStyle>
            <a:lvl1pPr>
              <a:defRPr u="none" strike="noStrike" kern="1200" cap="none" spc="0" normalizeH="0">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文本占位符 6"/>
          <p:cNvSpPr>
            <a:spLocks noGrp="1"/>
          </p:cNvSpPr>
          <p:nvPr userDrawn="1">
            <p:ph type="body" sz="quarter" idx="13"/>
            <p:custDataLst>
              <p:tags r:id="rId13"/>
            </p:custDataLst>
          </p:nvPr>
        </p:nvSpPr>
        <p:spPr>
          <a:xfrm>
            <a:off x="1522413" y="3862800"/>
            <a:ext cx="9144000" cy="1656000"/>
          </a:xfrm>
        </p:spPr>
        <p:txBody>
          <a:bodyPr>
            <a:normAutofit/>
          </a:bodyPr>
          <a:lstStyle>
            <a:lvl1pPr marL="0" indent="0" algn="ctr">
              <a:lnSpc>
                <a:spcPct val="130000"/>
              </a:lnSpc>
              <a:spcBef>
                <a:spcPts val="0"/>
              </a:spcBef>
              <a:spcAft>
                <a:spcPts val="1000"/>
              </a:spcAft>
              <a:buNone/>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单击此处编辑文本</a:t>
            </a:r>
            <a:endParaRPr lang="zh-CN" altLang="en-US" smtClean="0"/>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330" y="1555115"/>
            <a:ext cx="5233035" cy="4608195"/>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smtClean="0"/>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lstStyle/>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smtClean="0"/>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62.xml"/><Relationship Id="rId16" Type="http://schemas.openxmlformats.org/officeDocument/2006/relationships/tags" Target="../tags/tag61.xml"/><Relationship Id="rId15" Type="http://schemas.openxmlformats.org/officeDocument/2006/relationships/tags" Target="../tags/tag60.xml"/><Relationship Id="rId14" Type="http://schemas.openxmlformats.org/officeDocument/2006/relationships/tags" Target="../tags/tag59.xml"/><Relationship Id="rId13" Type="http://schemas.openxmlformats.org/officeDocument/2006/relationships/tags" Target="../tags/tag58.xml"/><Relationship Id="rId12" Type="http://schemas.openxmlformats.org/officeDocument/2006/relationships/tags" Target="../tags/tag57.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5" Type="http://schemas.openxmlformats.org/officeDocument/2006/relationships/theme" Target="../theme/theme2.xml"/><Relationship Id="rId24" Type="http://schemas.openxmlformats.org/officeDocument/2006/relationships/tags" Target="../tags/tag222.xml"/><Relationship Id="rId23" Type="http://schemas.openxmlformats.org/officeDocument/2006/relationships/tags" Target="../tags/tag221.xml"/><Relationship Id="rId22" Type="http://schemas.openxmlformats.org/officeDocument/2006/relationships/tags" Target="../tags/tag220.xml"/><Relationship Id="rId21" Type="http://schemas.openxmlformats.org/officeDocument/2006/relationships/tags" Target="../tags/tag219.xml"/><Relationship Id="rId20" Type="http://schemas.openxmlformats.org/officeDocument/2006/relationships/tags" Target="../tags/tag218.xml"/><Relationship Id="rId2" Type="http://schemas.openxmlformats.org/officeDocument/2006/relationships/slideLayout" Target="../slideLayouts/slideLayout13.xml"/><Relationship Id="rId19" Type="http://schemas.openxmlformats.org/officeDocument/2006/relationships/tags" Target="../tags/tag217.xml"/><Relationship Id="rId18" Type="http://schemas.openxmlformats.org/officeDocument/2006/relationships/slideLayout" Target="../slideLayouts/slideLayout29.xml"/><Relationship Id="rId17" Type="http://schemas.openxmlformats.org/officeDocument/2006/relationships/slideLayout" Target="../slideLayouts/slideLayout28.xml"/><Relationship Id="rId16" Type="http://schemas.openxmlformats.org/officeDocument/2006/relationships/slideLayout" Target="../slideLayouts/slideLayout27.xml"/><Relationship Id="rId15" Type="http://schemas.openxmlformats.org/officeDocument/2006/relationships/slideLayout" Target="../slideLayouts/slideLayout26.xml"/><Relationship Id="rId14" Type="http://schemas.openxmlformats.org/officeDocument/2006/relationships/slideLayout" Target="../slideLayouts/slideLayout25.xml"/><Relationship Id="rId13" Type="http://schemas.openxmlformats.org/officeDocument/2006/relationships/slideLayout" Target="../slideLayouts/slideLayout24.xml"/><Relationship Id="rId12" Type="http://schemas.openxmlformats.org/officeDocument/2006/relationships/slideLayout" Target="../slideLayouts/slideLayout23.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8.xml"/><Relationship Id="rId8" Type="http://schemas.openxmlformats.org/officeDocument/2006/relationships/slideLayout" Target="../slideLayouts/slideLayout37.xml"/><Relationship Id="rId7" Type="http://schemas.openxmlformats.org/officeDocument/2006/relationships/slideLayout" Target="../slideLayouts/slideLayout36.xml"/><Relationship Id="rId6" Type="http://schemas.openxmlformats.org/officeDocument/2006/relationships/slideLayout" Target="../slideLayouts/slideLayout35.xml"/><Relationship Id="rId5" Type="http://schemas.openxmlformats.org/officeDocument/2006/relationships/slideLayout" Target="../slideLayouts/slideLayout34.xml"/><Relationship Id="rId4" Type="http://schemas.openxmlformats.org/officeDocument/2006/relationships/slideLayout" Target="../slideLayouts/slideLayout33.xml"/><Relationship Id="rId3" Type="http://schemas.openxmlformats.org/officeDocument/2006/relationships/slideLayout" Target="../slideLayouts/slideLayout32.xml"/><Relationship Id="rId25" Type="http://schemas.openxmlformats.org/officeDocument/2006/relationships/theme" Target="../theme/theme3.xml"/><Relationship Id="rId24" Type="http://schemas.openxmlformats.org/officeDocument/2006/relationships/tags" Target="../tags/tag382.xml"/><Relationship Id="rId23" Type="http://schemas.openxmlformats.org/officeDocument/2006/relationships/tags" Target="../tags/tag381.xml"/><Relationship Id="rId22" Type="http://schemas.openxmlformats.org/officeDocument/2006/relationships/tags" Target="../tags/tag380.xml"/><Relationship Id="rId21" Type="http://schemas.openxmlformats.org/officeDocument/2006/relationships/tags" Target="../tags/tag379.xml"/><Relationship Id="rId20" Type="http://schemas.openxmlformats.org/officeDocument/2006/relationships/tags" Target="../tags/tag378.xml"/><Relationship Id="rId2" Type="http://schemas.openxmlformats.org/officeDocument/2006/relationships/slideLayout" Target="../slideLayouts/slideLayout31.xml"/><Relationship Id="rId19" Type="http://schemas.openxmlformats.org/officeDocument/2006/relationships/tags" Target="../tags/tag377.xml"/><Relationship Id="rId18" Type="http://schemas.openxmlformats.org/officeDocument/2006/relationships/slideLayout" Target="../slideLayouts/slideLayout47.xml"/><Relationship Id="rId17" Type="http://schemas.openxmlformats.org/officeDocument/2006/relationships/slideLayout" Target="../slideLayouts/slideLayout46.xml"/><Relationship Id="rId16" Type="http://schemas.openxmlformats.org/officeDocument/2006/relationships/slideLayout" Target="../slideLayouts/slideLayout45.xml"/><Relationship Id="rId15" Type="http://schemas.openxmlformats.org/officeDocument/2006/relationships/slideLayout" Target="../slideLayouts/slideLayout44.xml"/><Relationship Id="rId14" Type="http://schemas.openxmlformats.org/officeDocument/2006/relationships/slideLayout" Target="../slideLayouts/slideLayout43.xml"/><Relationship Id="rId13" Type="http://schemas.openxmlformats.org/officeDocument/2006/relationships/slideLayout" Target="../slideLayouts/slideLayout42.xml"/><Relationship Id="rId12" Type="http://schemas.openxmlformats.org/officeDocument/2006/relationships/slideLayout" Target="../slideLayouts/slideLayout41.xml"/><Relationship Id="rId11" Type="http://schemas.openxmlformats.org/officeDocument/2006/relationships/slideLayout" Target="../slideLayouts/slideLayout40.xml"/><Relationship Id="rId10" Type="http://schemas.openxmlformats.org/officeDocument/2006/relationships/slideLayout" Target="../slideLayouts/slideLayout39.xml"/><Relationship Id="rId1"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lIns="101600" tIns="38100" rIns="76200" bIns="38100" rtlCol="0" anchor="t" anchorCtr="0">
            <a:no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69882" y="952508"/>
            <a:ext cx="10852237" cy="5388907"/>
          </a:xfrm>
          <a:prstGeom prst="rect">
            <a:avLst/>
          </a:prstGeom>
        </p:spPr>
        <p:txBody>
          <a:bodyPr vert="horz" lIns="101600" tIns="0" rIns="8255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dirty="0"/>
          </a:p>
        </p:txBody>
      </p:sp>
      <p:sp>
        <p:nvSpPr>
          <p:cNvPr id="7" name="KSO_TEMPLATE" hidden="1"/>
          <p:cNvSpPr/>
          <p:nvPr userDrawn="1">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Lst>
  <p:txStyles>
    <p:titleStyle>
      <a:lvl1pPr algn="l" defTabSz="914400" rtl="0" eaLnBrk="1" fontAlgn="auto" latinLnBrk="0" hangingPunct="1">
        <a:lnSpc>
          <a:spcPct val="100000"/>
        </a:lnSpc>
        <a:spcBef>
          <a:spcPct val="0"/>
        </a:spcBef>
        <a:buNone/>
        <a:defRPr sz="2400" b="1"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lIns="101600" tIns="38100" rIns="76200" bIns="38100" rtlCol="0" anchor="t" anchorCtr="0">
            <a:no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69882" y="952508"/>
            <a:ext cx="10852237" cy="5388907"/>
          </a:xfrm>
          <a:prstGeom prst="rect">
            <a:avLst/>
          </a:prstGeom>
        </p:spPr>
        <p:txBody>
          <a:bodyPr vert="horz" lIns="101600" tIns="0" rIns="8255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dirty="0"/>
          </a:p>
        </p:txBody>
      </p:sp>
      <p:sp>
        <p:nvSpPr>
          <p:cNvPr id="7" name="KSO_TEMPLATE" hidden="1"/>
          <p:cNvSpPr/>
          <p:nvPr userDrawn="1">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 id="2147483684" r:id="rId5"/>
    <p:sldLayoutId id="2147483685" r:id="rId6"/>
    <p:sldLayoutId id="2147483686" r:id="rId7"/>
    <p:sldLayoutId id="2147483687" r:id="rId8"/>
    <p:sldLayoutId id="2147483688" r:id="rId9"/>
    <p:sldLayoutId id="2147483689" r:id="rId10"/>
    <p:sldLayoutId id="2147483690" r:id="rId11"/>
    <p:sldLayoutId id="2147483691" r:id="rId12"/>
    <p:sldLayoutId id="2147483692" r:id="rId13"/>
    <p:sldLayoutId id="2147483693" r:id="rId14"/>
    <p:sldLayoutId id="2147483694" r:id="rId15"/>
    <p:sldLayoutId id="2147483695" r:id="rId16"/>
    <p:sldLayoutId id="2147483696" r:id="rId17"/>
    <p:sldLayoutId id="2147483697" r:id="rId18"/>
  </p:sldLayoutIdLst>
  <p:txStyles>
    <p:titleStyle>
      <a:lvl1pPr algn="l" defTabSz="914400" rtl="0" eaLnBrk="1" fontAlgn="auto" latinLnBrk="0" hangingPunct="1">
        <a:lnSpc>
          <a:spcPct val="100000"/>
        </a:lnSpc>
        <a:spcBef>
          <a:spcPct val="0"/>
        </a:spcBef>
        <a:buNone/>
        <a:defRPr sz="2400" b="1"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384.xml"/><Relationship Id="rId1" Type="http://schemas.openxmlformats.org/officeDocument/2006/relationships/tags" Target="../tags/tag383.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422.xml"/><Relationship Id="rId1" Type="http://schemas.openxmlformats.org/officeDocument/2006/relationships/tags" Target="../tags/tag421.xml"/></Relationships>
</file>

<file path=ppt/slides/_rels/slide11.xml.rels><?xml version="1.0" encoding="UTF-8" standalone="yes"?>
<Relationships xmlns="http://schemas.openxmlformats.org/package/2006/relationships"><Relationship Id="rId7" Type="http://schemas.openxmlformats.org/officeDocument/2006/relationships/slideLayout" Target="../slideLayouts/slideLayout13.xml"/><Relationship Id="rId6" Type="http://schemas.openxmlformats.org/officeDocument/2006/relationships/tags" Target="../tags/tag428.xml"/><Relationship Id="rId5" Type="http://schemas.openxmlformats.org/officeDocument/2006/relationships/tags" Target="../tags/tag427.xml"/><Relationship Id="rId4" Type="http://schemas.openxmlformats.org/officeDocument/2006/relationships/tags" Target="../tags/tag426.xml"/><Relationship Id="rId3" Type="http://schemas.openxmlformats.org/officeDocument/2006/relationships/tags" Target="../tags/tag425.xml"/><Relationship Id="rId2" Type="http://schemas.openxmlformats.org/officeDocument/2006/relationships/tags" Target="../tags/tag424.xml"/><Relationship Id="rId1" Type="http://schemas.openxmlformats.org/officeDocument/2006/relationships/tags" Target="../tags/tag423.xml"/></Relationships>
</file>

<file path=ppt/slides/_rels/slide12.xml.rels><?xml version="1.0" encoding="UTF-8" standalone="yes"?>
<Relationships xmlns="http://schemas.openxmlformats.org/package/2006/relationships"><Relationship Id="rId6" Type="http://schemas.openxmlformats.org/officeDocument/2006/relationships/slideLayout" Target="../slideLayouts/slideLayout13.xml"/><Relationship Id="rId5" Type="http://schemas.openxmlformats.org/officeDocument/2006/relationships/tags" Target="../tags/tag433.xml"/><Relationship Id="rId4" Type="http://schemas.openxmlformats.org/officeDocument/2006/relationships/tags" Target="../tags/tag432.xml"/><Relationship Id="rId3" Type="http://schemas.openxmlformats.org/officeDocument/2006/relationships/tags" Target="../tags/tag431.xml"/><Relationship Id="rId2" Type="http://schemas.openxmlformats.org/officeDocument/2006/relationships/tags" Target="../tags/tag430.xml"/><Relationship Id="rId1" Type="http://schemas.openxmlformats.org/officeDocument/2006/relationships/tags" Target="../tags/tag429.xml"/></Relationships>
</file>

<file path=ppt/slides/_rels/slide13.xml.rels><?xml version="1.0" encoding="UTF-8" standalone="yes"?>
<Relationships xmlns="http://schemas.openxmlformats.org/package/2006/relationships"><Relationship Id="rId5" Type="http://schemas.openxmlformats.org/officeDocument/2006/relationships/slideLayout" Target="../slideLayouts/slideLayout32.xml"/><Relationship Id="rId4" Type="http://schemas.openxmlformats.org/officeDocument/2006/relationships/tags" Target="../tags/tag437.xml"/><Relationship Id="rId3" Type="http://schemas.openxmlformats.org/officeDocument/2006/relationships/tags" Target="../tags/tag436.xml"/><Relationship Id="rId2" Type="http://schemas.openxmlformats.org/officeDocument/2006/relationships/tags" Target="../tags/tag435.xml"/><Relationship Id="rId1" Type="http://schemas.openxmlformats.org/officeDocument/2006/relationships/tags" Target="../tags/tag434.xml"/></Relationships>
</file>

<file path=ppt/slides/_rels/slide14.xml.rels><?xml version="1.0" encoding="UTF-8" standalone="yes"?>
<Relationships xmlns="http://schemas.openxmlformats.org/package/2006/relationships"><Relationship Id="rId7" Type="http://schemas.openxmlformats.org/officeDocument/2006/relationships/notesSlide" Target="../notesSlides/notesSlide1.xml"/><Relationship Id="rId6" Type="http://schemas.openxmlformats.org/officeDocument/2006/relationships/slideLayout" Target="../slideLayouts/slideLayout13.xml"/><Relationship Id="rId5" Type="http://schemas.openxmlformats.org/officeDocument/2006/relationships/tags" Target="../tags/tag442.xml"/><Relationship Id="rId4" Type="http://schemas.openxmlformats.org/officeDocument/2006/relationships/tags" Target="../tags/tag441.xml"/><Relationship Id="rId3" Type="http://schemas.openxmlformats.org/officeDocument/2006/relationships/tags" Target="../tags/tag440.xml"/><Relationship Id="rId2" Type="http://schemas.openxmlformats.org/officeDocument/2006/relationships/tags" Target="../tags/tag439.xml"/><Relationship Id="rId1" Type="http://schemas.openxmlformats.org/officeDocument/2006/relationships/tags" Target="../tags/tag438.xml"/></Relationships>
</file>

<file path=ppt/slides/_rels/slide15.xml.rels><?xml version="1.0" encoding="UTF-8" standalone="yes"?>
<Relationships xmlns="http://schemas.openxmlformats.org/package/2006/relationships"><Relationship Id="rId6" Type="http://schemas.openxmlformats.org/officeDocument/2006/relationships/slideLayout" Target="../slideLayouts/slideLayout13.xml"/><Relationship Id="rId5" Type="http://schemas.openxmlformats.org/officeDocument/2006/relationships/tags" Target="../tags/tag447.xml"/><Relationship Id="rId4" Type="http://schemas.openxmlformats.org/officeDocument/2006/relationships/tags" Target="../tags/tag446.xml"/><Relationship Id="rId3" Type="http://schemas.openxmlformats.org/officeDocument/2006/relationships/tags" Target="../tags/tag445.xml"/><Relationship Id="rId2" Type="http://schemas.openxmlformats.org/officeDocument/2006/relationships/tags" Target="../tags/tag444.xml"/><Relationship Id="rId1" Type="http://schemas.openxmlformats.org/officeDocument/2006/relationships/tags" Target="../tags/tag443.xml"/></Relationships>
</file>

<file path=ppt/slides/_rels/slide16.xml.rels><?xml version="1.0" encoding="UTF-8" standalone="yes"?>
<Relationships xmlns="http://schemas.openxmlformats.org/package/2006/relationships"><Relationship Id="rId6" Type="http://schemas.openxmlformats.org/officeDocument/2006/relationships/slideLayout" Target="../slideLayouts/slideLayout13.xml"/><Relationship Id="rId5" Type="http://schemas.openxmlformats.org/officeDocument/2006/relationships/tags" Target="../tags/tag452.xml"/><Relationship Id="rId4" Type="http://schemas.openxmlformats.org/officeDocument/2006/relationships/tags" Target="../tags/tag451.xml"/><Relationship Id="rId3" Type="http://schemas.openxmlformats.org/officeDocument/2006/relationships/tags" Target="../tags/tag450.xml"/><Relationship Id="rId2" Type="http://schemas.openxmlformats.org/officeDocument/2006/relationships/tags" Target="../tags/tag449.xml"/><Relationship Id="rId1" Type="http://schemas.openxmlformats.org/officeDocument/2006/relationships/tags" Target="../tags/tag448.xml"/></Relationships>
</file>

<file path=ppt/slides/_rels/slide17.xml.rels><?xml version="1.0" encoding="UTF-8" standalone="yes"?>
<Relationships xmlns="http://schemas.openxmlformats.org/package/2006/relationships"><Relationship Id="rId6" Type="http://schemas.openxmlformats.org/officeDocument/2006/relationships/slideLayout" Target="../slideLayouts/slideLayout13.xml"/><Relationship Id="rId5" Type="http://schemas.openxmlformats.org/officeDocument/2006/relationships/tags" Target="../tags/tag457.xml"/><Relationship Id="rId4" Type="http://schemas.openxmlformats.org/officeDocument/2006/relationships/tags" Target="../tags/tag456.xml"/><Relationship Id="rId3" Type="http://schemas.openxmlformats.org/officeDocument/2006/relationships/tags" Target="../tags/tag455.xml"/><Relationship Id="rId2" Type="http://schemas.openxmlformats.org/officeDocument/2006/relationships/tags" Target="../tags/tag454.xml"/><Relationship Id="rId1" Type="http://schemas.openxmlformats.org/officeDocument/2006/relationships/tags" Target="../tags/tag453.xml"/></Relationships>
</file>

<file path=ppt/slides/_rels/slide18.xml.rels><?xml version="1.0" encoding="UTF-8" standalone="yes"?>
<Relationships xmlns="http://schemas.openxmlformats.org/package/2006/relationships"><Relationship Id="rId6" Type="http://schemas.openxmlformats.org/officeDocument/2006/relationships/slideLayout" Target="../slideLayouts/slideLayout13.xml"/><Relationship Id="rId5" Type="http://schemas.openxmlformats.org/officeDocument/2006/relationships/tags" Target="../tags/tag462.xml"/><Relationship Id="rId4" Type="http://schemas.openxmlformats.org/officeDocument/2006/relationships/tags" Target="../tags/tag461.xml"/><Relationship Id="rId3" Type="http://schemas.openxmlformats.org/officeDocument/2006/relationships/tags" Target="../tags/tag460.xml"/><Relationship Id="rId2" Type="http://schemas.openxmlformats.org/officeDocument/2006/relationships/tags" Target="../tags/tag459.xml"/><Relationship Id="rId1" Type="http://schemas.openxmlformats.org/officeDocument/2006/relationships/tags" Target="../tags/tag458.xml"/></Relationships>
</file>

<file path=ppt/slides/_rels/slide19.xml.rels><?xml version="1.0" encoding="UTF-8" standalone="yes"?>
<Relationships xmlns="http://schemas.openxmlformats.org/package/2006/relationships"><Relationship Id="rId6" Type="http://schemas.openxmlformats.org/officeDocument/2006/relationships/slideLayout" Target="../slideLayouts/slideLayout13.xml"/><Relationship Id="rId5" Type="http://schemas.openxmlformats.org/officeDocument/2006/relationships/tags" Target="../tags/tag467.xml"/><Relationship Id="rId4" Type="http://schemas.openxmlformats.org/officeDocument/2006/relationships/tags" Target="../tags/tag466.xml"/><Relationship Id="rId3" Type="http://schemas.openxmlformats.org/officeDocument/2006/relationships/tags" Target="../tags/tag465.xml"/><Relationship Id="rId2" Type="http://schemas.openxmlformats.org/officeDocument/2006/relationships/tags" Target="../tags/tag464.xml"/><Relationship Id="rId1" Type="http://schemas.openxmlformats.org/officeDocument/2006/relationships/tags" Target="../tags/tag463.xml"/></Relationships>
</file>

<file path=ppt/slides/_rels/slide2.xml.rels><?xml version="1.0" encoding="UTF-8" standalone="yes"?>
<Relationships xmlns="http://schemas.openxmlformats.org/package/2006/relationships"><Relationship Id="rId4" Type="http://schemas.openxmlformats.org/officeDocument/2006/relationships/slideLayout" Target="../slideLayouts/slideLayout24.xml"/><Relationship Id="rId3" Type="http://schemas.openxmlformats.org/officeDocument/2006/relationships/tags" Target="../tags/tag387.xml"/><Relationship Id="rId2" Type="http://schemas.openxmlformats.org/officeDocument/2006/relationships/tags" Target="../tags/tag386.xml"/><Relationship Id="rId1" Type="http://schemas.openxmlformats.org/officeDocument/2006/relationships/tags" Target="../tags/tag385.xml"/></Relationships>
</file>

<file path=ppt/slides/_rels/slide20.xml.rels><?xml version="1.0" encoding="UTF-8" standalone="yes"?>
<Relationships xmlns="http://schemas.openxmlformats.org/package/2006/relationships"><Relationship Id="rId6" Type="http://schemas.openxmlformats.org/officeDocument/2006/relationships/slideLayout" Target="../slideLayouts/slideLayout13.xml"/><Relationship Id="rId5" Type="http://schemas.openxmlformats.org/officeDocument/2006/relationships/tags" Target="../tags/tag472.xml"/><Relationship Id="rId4" Type="http://schemas.openxmlformats.org/officeDocument/2006/relationships/tags" Target="../tags/tag471.xml"/><Relationship Id="rId3" Type="http://schemas.openxmlformats.org/officeDocument/2006/relationships/tags" Target="../tags/tag470.xml"/><Relationship Id="rId2" Type="http://schemas.openxmlformats.org/officeDocument/2006/relationships/tags" Target="../tags/tag469.xml"/><Relationship Id="rId1" Type="http://schemas.openxmlformats.org/officeDocument/2006/relationships/tags" Target="../tags/tag468.xml"/></Relationships>
</file>

<file path=ppt/slides/_rels/slide21.xml.rels><?xml version="1.0" encoding="UTF-8" standalone="yes"?>
<Relationships xmlns="http://schemas.openxmlformats.org/package/2006/relationships"><Relationship Id="rId6" Type="http://schemas.openxmlformats.org/officeDocument/2006/relationships/slideLayout" Target="../slideLayouts/slideLayout13.xml"/><Relationship Id="rId5" Type="http://schemas.openxmlformats.org/officeDocument/2006/relationships/tags" Target="../tags/tag477.xml"/><Relationship Id="rId4" Type="http://schemas.openxmlformats.org/officeDocument/2006/relationships/tags" Target="../tags/tag476.xml"/><Relationship Id="rId3" Type="http://schemas.openxmlformats.org/officeDocument/2006/relationships/tags" Target="../tags/tag475.xml"/><Relationship Id="rId2" Type="http://schemas.openxmlformats.org/officeDocument/2006/relationships/tags" Target="../tags/tag474.xml"/><Relationship Id="rId1" Type="http://schemas.openxmlformats.org/officeDocument/2006/relationships/tags" Target="../tags/tag473.xml"/></Relationships>
</file>

<file path=ppt/slides/_rels/slide22.xml.rels><?xml version="1.0" encoding="UTF-8" standalone="yes"?>
<Relationships xmlns="http://schemas.openxmlformats.org/package/2006/relationships"><Relationship Id="rId6" Type="http://schemas.openxmlformats.org/officeDocument/2006/relationships/slideLayout" Target="../slideLayouts/slideLayout13.xml"/><Relationship Id="rId5" Type="http://schemas.openxmlformats.org/officeDocument/2006/relationships/tags" Target="../tags/tag482.xml"/><Relationship Id="rId4" Type="http://schemas.openxmlformats.org/officeDocument/2006/relationships/tags" Target="../tags/tag481.xml"/><Relationship Id="rId3" Type="http://schemas.openxmlformats.org/officeDocument/2006/relationships/tags" Target="../tags/tag480.xml"/><Relationship Id="rId2" Type="http://schemas.openxmlformats.org/officeDocument/2006/relationships/tags" Target="../tags/tag479.xml"/><Relationship Id="rId1" Type="http://schemas.openxmlformats.org/officeDocument/2006/relationships/tags" Target="../tags/tag478.xml"/></Relationships>
</file>

<file path=ppt/slides/_rels/slide23.xml.rels><?xml version="1.0" encoding="UTF-8" standalone="yes"?>
<Relationships xmlns="http://schemas.openxmlformats.org/package/2006/relationships"><Relationship Id="rId5" Type="http://schemas.openxmlformats.org/officeDocument/2006/relationships/slideLayout" Target="../slideLayouts/slideLayout13.xml"/><Relationship Id="rId4" Type="http://schemas.openxmlformats.org/officeDocument/2006/relationships/tags" Target="../tags/tag486.xml"/><Relationship Id="rId3" Type="http://schemas.openxmlformats.org/officeDocument/2006/relationships/tags" Target="../tags/tag485.xml"/><Relationship Id="rId2" Type="http://schemas.openxmlformats.org/officeDocument/2006/relationships/tags" Target="../tags/tag484.xml"/><Relationship Id="rId1" Type="http://schemas.openxmlformats.org/officeDocument/2006/relationships/tags" Target="../tags/tag483.xml"/></Relationships>
</file>

<file path=ppt/slides/_rels/slide24.xml.rels><?xml version="1.0" encoding="UTF-8" standalone="yes"?>
<Relationships xmlns="http://schemas.openxmlformats.org/package/2006/relationships"><Relationship Id="rId6" Type="http://schemas.openxmlformats.org/officeDocument/2006/relationships/slideLayout" Target="../slideLayouts/slideLayout13.xml"/><Relationship Id="rId5" Type="http://schemas.openxmlformats.org/officeDocument/2006/relationships/tags" Target="../tags/tag491.xml"/><Relationship Id="rId4" Type="http://schemas.openxmlformats.org/officeDocument/2006/relationships/tags" Target="../tags/tag490.xml"/><Relationship Id="rId3" Type="http://schemas.openxmlformats.org/officeDocument/2006/relationships/tags" Target="../tags/tag489.xml"/><Relationship Id="rId2" Type="http://schemas.openxmlformats.org/officeDocument/2006/relationships/tags" Target="../tags/tag488.xml"/><Relationship Id="rId1" Type="http://schemas.openxmlformats.org/officeDocument/2006/relationships/tags" Target="../tags/tag487.xml"/></Relationships>
</file>

<file path=ppt/slides/_rels/slide25.xml.rels><?xml version="1.0" encoding="UTF-8" standalone="yes"?>
<Relationships xmlns="http://schemas.openxmlformats.org/package/2006/relationships"><Relationship Id="rId5" Type="http://schemas.openxmlformats.org/officeDocument/2006/relationships/slideLayout" Target="../slideLayouts/slideLayout32.xml"/><Relationship Id="rId4" Type="http://schemas.openxmlformats.org/officeDocument/2006/relationships/tags" Target="../tags/tag495.xml"/><Relationship Id="rId3" Type="http://schemas.openxmlformats.org/officeDocument/2006/relationships/tags" Target="../tags/tag494.xml"/><Relationship Id="rId2" Type="http://schemas.openxmlformats.org/officeDocument/2006/relationships/tags" Target="../tags/tag493.xml"/><Relationship Id="rId1" Type="http://schemas.openxmlformats.org/officeDocument/2006/relationships/tags" Target="../tags/tag492.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496.xml"/></Relationships>
</file>

<file path=ppt/slides/_rels/slide27.xml.rels><?xml version="1.0" encoding="UTF-8" standalone="yes"?>
<Relationships xmlns="http://schemas.openxmlformats.org/package/2006/relationships"><Relationship Id="rId6" Type="http://schemas.openxmlformats.org/officeDocument/2006/relationships/slideLayout" Target="../slideLayouts/slideLayout13.xml"/><Relationship Id="rId5" Type="http://schemas.openxmlformats.org/officeDocument/2006/relationships/tags" Target="../tags/tag501.xml"/><Relationship Id="rId4" Type="http://schemas.openxmlformats.org/officeDocument/2006/relationships/tags" Target="../tags/tag500.xml"/><Relationship Id="rId3" Type="http://schemas.openxmlformats.org/officeDocument/2006/relationships/tags" Target="../tags/tag499.xml"/><Relationship Id="rId2" Type="http://schemas.openxmlformats.org/officeDocument/2006/relationships/tags" Target="../tags/tag498.xml"/><Relationship Id="rId1" Type="http://schemas.openxmlformats.org/officeDocument/2006/relationships/tags" Target="../tags/tag497.xml"/></Relationships>
</file>

<file path=ppt/slides/_rels/slide28.xml.rels><?xml version="1.0" encoding="UTF-8" standalone="yes"?>
<Relationships xmlns="http://schemas.openxmlformats.org/package/2006/relationships"><Relationship Id="rId6" Type="http://schemas.openxmlformats.org/officeDocument/2006/relationships/slideLayout" Target="../slideLayouts/slideLayout13.xml"/><Relationship Id="rId5" Type="http://schemas.openxmlformats.org/officeDocument/2006/relationships/tags" Target="../tags/tag506.xml"/><Relationship Id="rId4" Type="http://schemas.openxmlformats.org/officeDocument/2006/relationships/tags" Target="../tags/tag505.xml"/><Relationship Id="rId3" Type="http://schemas.openxmlformats.org/officeDocument/2006/relationships/tags" Target="../tags/tag504.xml"/><Relationship Id="rId2" Type="http://schemas.openxmlformats.org/officeDocument/2006/relationships/tags" Target="../tags/tag503.xml"/><Relationship Id="rId1" Type="http://schemas.openxmlformats.org/officeDocument/2006/relationships/tags" Target="../tags/tag502.xml"/></Relationships>
</file>

<file path=ppt/slides/_rels/slide29.xml.rels><?xml version="1.0" encoding="UTF-8" standalone="yes"?>
<Relationships xmlns="http://schemas.openxmlformats.org/package/2006/relationships"><Relationship Id="rId6" Type="http://schemas.openxmlformats.org/officeDocument/2006/relationships/slideLayout" Target="../slideLayouts/slideLayout13.xml"/><Relationship Id="rId5" Type="http://schemas.openxmlformats.org/officeDocument/2006/relationships/tags" Target="../tags/tag511.xml"/><Relationship Id="rId4" Type="http://schemas.openxmlformats.org/officeDocument/2006/relationships/tags" Target="../tags/tag510.xml"/><Relationship Id="rId3" Type="http://schemas.openxmlformats.org/officeDocument/2006/relationships/tags" Target="../tags/tag509.xml"/><Relationship Id="rId2" Type="http://schemas.openxmlformats.org/officeDocument/2006/relationships/tags" Target="../tags/tag508.xml"/><Relationship Id="rId1" Type="http://schemas.openxmlformats.org/officeDocument/2006/relationships/tags" Target="../tags/tag507.xml"/></Relationships>
</file>

<file path=ppt/slides/_rels/slide3.xml.rels><?xml version="1.0" encoding="UTF-8" standalone="yes"?>
<Relationships xmlns="http://schemas.openxmlformats.org/package/2006/relationships"><Relationship Id="rId5" Type="http://schemas.openxmlformats.org/officeDocument/2006/relationships/slideLayout" Target="../slideLayouts/slideLayout32.xml"/><Relationship Id="rId4" Type="http://schemas.openxmlformats.org/officeDocument/2006/relationships/tags" Target="../tags/tag391.xml"/><Relationship Id="rId3" Type="http://schemas.openxmlformats.org/officeDocument/2006/relationships/tags" Target="../tags/tag390.xml"/><Relationship Id="rId2" Type="http://schemas.openxmlformats.org/officeDocument/2006/relationships/tags" Target="../tags/tag389.xml"/><Relationship Id="rId1" Type="http://schemas.openxmlformats.org/officeDocument/2006/relationships/tags" Target="../tags/tag388.xml"/></Relationships>
</file>

<file path=ppt/slides/_rels/slide30.xml.rels><?xml version="1.0" encoding="UTF-8" standalone="yes"?>
<Relationships xmlns="http://schemas.openxmlformats.org/package/2006/relationships"><Relationship Id="rId6" Type="http://schemas.openxmlformats.org/officeDocument/2006/relationships/slideLayout" Target="../slideLayouts/slideLayout13.xml"/><Relationship Id="rId5" Type="http://schemas.openxmlformats.org/officeDocument/2006/relationships/tags" Target="../tags/tag516.xml"/><Relationship Id="rId4" Type="http://schemas.openxmlformats.org/officeDocument/2006/relationships/tags" Target="../tags/tag515.xml"/><Relationship Id="rId3" Type="http://schemas.openxmlformats.org/officeDocument/2006/relationships/tags" Target="../tags/tag514.xml"/><Relationship Id="rId2" Type="http://schemas.openxmlformats.org/officeDocument/2006/relationships/tags" Target="../tags/tag513.xml"/><Relationship Id="rId1" Type="http://schemas.openxmlformats.org/officeDocument/2006/relationships/tags" Target="../tags/tag512.xml"/></Relationships>
</file>

<file path=ppt/slides/_rels/slide31.xml.rels><?xml version="1.0" encoding="UTF-8" standalone="yes"?>
<Relationships xmlns="http://schemas.openxmlformats.org/package/2006/relationships"><Relationship Id="rId7" Type="http://schemas.openxmlformats.org/officeDocument/2006/relationships/slideLayout" Target="../slideLayouts/slideLayout13.xml"/><Relationship Id="rId6" Type="http://schemas.openxmlformats.org/officeDocument/2006/relationships/tags" Target="../tags/tag522.xml"/><Relationship Id="rId5" Type="http://schemas.openxmlformats.org/officeDocument/2006/relationships/tags" Target="../tags/tag521.xml"/><Relationship Id="rId4" Type="http://schemas.openxmlformats.org/officeDocument/2006/relationships/tags" Target="../tags/tag520.xml"/><Relationship Id="rId3" Type="http://schemas.openxmlformats.org/officeDocument/2006/relationships/tags" Target="../tags/tag519.xml"/><Relationship Id="rId2" Type="http://schemas.openxmlformats.org/officeDocument/2006/relationships/tags" Target="../tags/tag518.xml"/><Relationship Id="rId1" Type="http://schemas.openxmlformats.org/officeDocument/2006/relationships/tags" Target="../tags/tag517.xml"/></Relationships>
</file>

<file path=ppt/slides/_rels/slide32.xml.rels><?xml version="1.0" encoding="UTF-8" standalone="yes"?>
<Relationships xmlns="http://schemas.openxmlformats.org/package/2006/relationships"><Relationship Id="rId6" Type="http://schemas.openxmlformats.org/officeDocument/2006/relationships/slideLayout" Target="../slideLayouts/slideLayout13.xml"/><Relationship Id="rId5" Type="http://schemas.openxmlformats.org/officeDocument/2006/relationships/tags" Target="../tags/tag527.xml"/><Relationship Id="rId4" Type="http://schemas.openxmlformats.org/officeDocument/2006/relationships/tags" Target="../tags/tag526.xml"/><Relationship Id="rId3" Type="http://schemas.openxmlformats.org/officeDocument/2006/relationships/tags" Target="../tags/tag525.xml"/><Relationship Id="rId2" Type="http://schemas.openxmlformats.org/officeDocument/2006/relationships/tags" Target="../tags/tag524.xml"/><Relationship Id="rId1" Type="http://schemas.openxmlformats.org/officeDocument/2006/relationships/tags" Target="../tags/tag523.xml"/></Relationships>
</file>

<file path=ppt/slides/_rels/slide33.xml.rels><?xml version="1.0" encoding="UTF-8" standalone="yes"?>
<Relationships xmlns="http://schemas.openxmlformats.org/package/2006/relationships"><Relationship Id="rId6" Type="http://schemas.openxmlformats.org/officeDocument/2006/relationships/slideLayout" Target="../slideLayouts/slideLayout13.xml"/><Relationship Id="rId5" Type="http://schemas.openxmlformats.org/officeDocument/2006/relationships/tags" Target="../tags/tag532.xml"/><Relationship Id="rId4" Type="http://schemas.openxmlformats.org/officeDocument/2006/relationships/tags" Target="../tags/tag531.xml"/><Relationship Id="rId3" Type="http://schemas.openxmlformats.org/officeDocument/2006/relationships/tags" Target="../tags/tag530.xml"/><Relationship Id="rId2" Type="http://schemas.openxmlformats.org/officeDocument/2006/relationships/tags" Target="../tags/tag529.xml"/><Relationship Id="rId1" Type="http://schemas.openxmlformats.org/officeDocument/2006/relationships/tags" Target="../tags/tag528.xml"/></Relationships>
</file>

<file path=ppt/slides/_rels/slide4.xml.rels><?xml version="1.0" encoding="UTF-8" standalone="yes"?>
<Relationships xmlns="http://schemas.openxmlformats.org/package/2006/relationships"><Relationship Id="rId6" Type="http://schemas.openxmlformats.org/officeDocument/2006/relationships/slideLayout" Target="../slideLayouts/slideLayout13.xml"/><Relationship Id="rId5" Type="http://schemas.openxmlformats.org/officeDocument/2006/relationships/tags" Target="../tags/tag396.xml"/><Relationship Id="rId4" Type="http://schemas.openxmlformats.org/officeDocument/2006/relationships/tags" Target="../tags/tag395.xml"/><Relationship Id="rId3" Type="http://schemas.openxmlformats.org/officeDocument/2006/relationships/tags" Target="../tags/tag394.xml"/><Relationship Id="rId2" Type="http://schemas.openxmlformats.org/officeDocument/2006/relationships/tags" Target="../tags/tag393.xml"/><Relationship Id="rId1" Type="http://schemas.openxmlformats.org/officeDocument/2006/relationships/tags" Target="../tags/tag392.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398.xml"/><Relationship Id="rId1" Type="http://schemas.openxmlformats.org/officeDocument/2006/relationships/tags" Target="../tags/tag397.xml"/></Relationships>
</file>

<file path=ppt/slides/_rels/slide6.xml.rels><?xml version="1.0" encoding="UTF-8" standalone="yes"?>
<Relationships xmlns="http://schemas.openxmlformats.org/package/2006/relationships"><Relationship Id="rId6" Type="http://schemas.openxmlformats.org/officeDocument/2006/relationships/slideLayout" Target="../slideLayouts/slideLayout13.xml"/><Relationship Id="rId5" Type="http://schemas.openxmlformats.org/officeDocument/2006/relationships/tags" Target="../tags/tag403.xml"/><Relationship Id="rId4" Type="http://schemas.openxmlformats.org/officeDocument/2006/relationships/tags" Target="../tags/tag402.xml"/><Relationship Id="rId3" Type="http://schemas.openxmlformats.org/officeDocument/2006/relationships/tags" Target="../tags/tag401.xml"/><Relationship Id="rId2" Type="http://schemas.openxmlformats.org/officeDocument/2006/relationships/tags" Target="../tags/tag400.xml"/><Relationship Id="rId1" Type="http://schemas.openxmlformats.org/officeDocument/2006/relationships/tags" Target="../tags/tag399.xml"/></Relationships>
</file>

<file path=ppt/slides/_rels/slide7.xml.rels><?xml version="1.0" encoding="UTF-8" standalone="yes"?>
<Relationships xmlns="http://schemas.openxmlformats.org/package/2006/relationships"><Relationship Id="rId6" Type="http://schemas.openxmlformats.org/officeDocument/2006/relationships/slideLayout" Target="../slideLayouts/slideLayout13.xml"/><Relationship Id="rId5" Type="http://schemas.openxmlformats.org/officeDocument/2006/relationships/tags" Target="../tags/tag408.xml"/><Relationship Id="rId4" Type="http://schemas.openxmlformats.org/officeDocument/2006/relationships/tags" Target="../tags/tag407.xml"/><Relationship Id="rId3" Type="http://schemas.openxmlformats.org/officeDocument/2006/relationships/tags" Target="../tags/tag406.xml"/><Relationship Id="rId2" Type="http://schemas.openxmlformats.org/officeDocument/2006/relationships/tags" Target="../tags/tag405.xml"/><Relationship Id="rId1" Type="http://schemas.openxmlformats.org/officeDocument/2006/relationships/tags" Target="../tags/tag404.xml"/></Relationships>
</file>

<file path=ppt/slides/_rels/slide8.xml.rels><?xml version="1.0" encoding="UTF-8" standalone="yes"?>
<Relationships xmlns="http://schemas.openxmlformats.org/package/2006/relationships"><Relationship Id="rId9" Type="http://schemas.openxmlformats.org/officeDocument/2006/relationships/slideLayout" Target="../slideLayouts/slideLayout13.xml"/><Relationship Id="rId8" Type="http://schemas.openxmlformats.org/officeDocument/2006/relationships/tags" Target="../tags/tag415.xml"/><Relationship Id="rId7" Type="http://schemas.openxmlformats.org/officeDocument/2006/relationships/tags" Target="../tags/tag414.xml"/><Relationship Id="rId6" Type="http://schemas.openxmlformats.org/officeDocument/2006/relationships/image" Target="../media/image1.png"/><Relationship Id="rId5" Type="http://schemas.openxmlformats.org/officeDocument/2006/relationships/tags" Target="../tags/tag413.xml"/><Relationship Id="rId4" Type="http://schemas.openxmlformats.org/officeDocument/2006/relationships/tags" Target="../tags/tag412.xml"/><Relationship Id="rId3" Type="http://schemas.openxmlformats.org/officeDocument/2006/relationships/tags" Target="../tags/tag411.xml"/><Relationship Id="rId2" Type="http://schemas.openxmlformats.org/officeDocument/2006/relationships/tags" Target="../tags/tag410.xml"/><Relationship Id="rId1" Type="http://schemas.openxmlformats.org/officeDocument/2006/relationships/tags" Target="../tags/tag409.xml"/></Relationships>
</file>

<file path=ppt/slides/_rels/slide9.xml.rels><?xml version="1.0" encoding="UTF-8" standalone="yes"?>
<Relationships xmlns="http://schemas.openxmlformats.org/package/2006/relationships"><Relationship Id="rId6" Type="http://schemas.openxmlformats.org/officeDocument/2006/relationships/slideLayout" Target="../slideLayouts/slideLayout13.xml"/><Relationship Id="rId5" Type="http://schemas.openxmlformats.org/officeDocument/2006/relationships/tags" Target="../tags/tag420.xml"/><Relationship Id="rId4" Type="http://schemas.openxmlformats.org/officeDocument/2006/relationships/tags" Target="../tags/tag419.xml"/><Relationship Id="rId3" Type="http://schemas.openxmlformats.org/officeDocument/2006/relationships/tags" Target="../tags/tag418.xml"/><Relationship Id="rId2" Type="http://schemas.openxmlformats.org/officeDocument/2006/relationships/tags" Target="../tags/tag417.xml"/><Relationship Id="rId1" Type="http://schemas.openxmlformats.org/officeDocument/2006/relationships/tags" Target="../tags/tag4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ctrTitle"/>
            <p:custDataLst>
              <p:tags r:id="rId1"/>
            </p:custDataLst>
          </p:nvPr>
        </p:nvSpPr>
        <p:spPr>
          <a:xfrm>
            <a:off x="1985645" y="2768600"/>
            <a:ext cx="8742045" cy="1118235"/>
          </a:xfrm>
        </p:spPr>
        <p:txBody>
          <a:bodyPr>
            <a:normAutofit fontScale="90000"/>
          </a:bodyPr>
          <a:lstStyle/>
          <a:p>
            <a:pPr marL="0" indent="0" algn="ctr">
              <a:lnSpc>
                <a:spcPct val="100000"/>
              </a:lnSpc>
              <a:spcBef>
                <a:spcPts val="0"/>
              </a:spcBef>
              <a:spcAft>
                <a:spcPts val="0"/>
              </a:spcAft>
              <a:buSzPct val="100000"/>
              <a:buNone/>
            </a:pPr>
            <a:r>
              <a:rPr lang="zh-CN" altLang="en-US" dirty="0">
                <a:solidFill>
                  <a:schemeClr val="accent1"/>
                </a:solidFill>
                <a:sym typeface="+mn-lt"/>
              </a:rPr>
              <a:t>第四章  人力资源规划</a:t>
            </a:r>
            <a:endParaRPr lang="zh-CN" altLang="en-US" dirty="0">
              <a:solidFill>
                <a:schemeClr val="accent1"/>
              </a:solidFill>
              <a:sym typeface="+mn-lt"/>
            </a:endParaRPr>
          </a:p>
        </p:txBody>
      </p:sp>
      <p:sp>
        <p:nvSpPr>
          <p:cNvPr id="2" name="副标题 1"/>
          <p:cNvSpPr/>
          <p:nvPr>
            <p:ph type="subTitle" idx="1"/>
          </p:nvPr>
        </p:nvSpPr>
        <p:spPr/>
        <p:txBody>
          <a:bodyPr/>
          <a:p>
            <a:endParaRPr lang="zh-CN" altLang="en-US"/>
          </a:p>
        </p:txBody>
      </p:sp>
    </p:spTree>
    <p:custDataLst>
      <p:tags r:id="rId2"/>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4" name="表格 3"/>
          <p:cNvGraphicFramePr/>
          <p:nvPr>
            <p:custDataLst>
              <p:tags r:id="rId1"/>
            </p:custDataLst>
          </p:nvPr>
        </p:nvGraphicFramePr>
        <p:xfrm>
          <a:off x="1301750" y="544195"/>
          <a:ext cx="8989695" cy="5720080"/>
        </p:xfrm>
        <a:graphic>
          <a:graphicData uri="http://schemas.openxmlformats.org/drawingml/2006/table">
            <a:tbl>
              <a:tblPr firstRow="1" bandRow="1">
                <a:tableStyleId>{5940675A-B579-460E-94D1-54222C63F5DA}</a:tableStyleId>
              </a:tblPr>
              <a:tblGrid>
                <a:gridCol w="1469390"/>
                <a:gridCol w="2646045"/>
                <a:gridCol w="4874260"/>
              </a:tblGrid>
              <a:tr h="530225">
                <a:tc gridSpan="3">
                  <a:txBody>
                    <a:bodyPr/>
                    <a:p>
                      <a:pPr indent="0" algn="ctr">
                        <a:buNone/>
                      </a:pPr>
                      <a:r>
                        <a:rPr lang="en-US" sz="2000" b="1">
                          <a:latin typeface="宋体" pitchFamily="2" charset="-122"/>
                          <a:ea typeface="宋体" pitchFamily="2" charset="-122"/>
                          <a:cs typeface="宋体" pitchFamily="2" charset="-122"/>
                        </a:rPr>
                        <a:t>表4-1   公司战略与人力资源规划</a:t>
                      </a:r>
                      <a:endParaRPr lang="en-US" altLang="en-US" sz="2000" b="1">
                        <a:latin typeface="宋体" pitchFamily="2" charset="-122"/>
                        <a:ea typeface="宋体" pitchFamily="2" charset="-122"/>
                        <a:cs typeface="宋体" pitchFamily="2" charset="-122"/>
                      </a:endParaRPr>
                    </a:p>
                  </a:txBody>
                  <a:tcPr marL="68580" marR="68580" marT="0" marB="0" vert="horz" anchor="ctr" anchorCtr="0">
                    <a:lnL>
                      <a:noFill/>
                    </a:lnL>
                    <a:lnR cap="flat">
                      <a:noFill/>
                    </a:lnR>
                    <a:lnT cap="flat">
                      <a:noFill/>
                    </a:lnT>
                    <a:lnB w="12700" cap="flat" cmpd="sng">
                      <a:solidFill>
                        <a:srgbClr val="080000"/>
                      </a:solidFill>
                      <a:prstDash val="solid"/>
                      <a:headEnd type="none" w="med" len="med"/>
                      <a:tailEnd type="none" w="med" len="med"/>
                    </a:lnB>
                    <a:lnTlToBr>
                      <a:noFill/>
                    </a:lnTlToBr>
                    <a:lnBlToTr>
                      <a:noFill/>
                    </a:lnBlToTr>
                    <a:noFill/>
                  </a:tcPr>
                </a:tc>
                <a:tc hMerge="1">
                  <a:tcPr>
                    <a:lnT cap="flat">
                      <a:noFill/>
                    </a:lnT>
                    <a:lnB w="12700" cap="flat" cmpd="sng">
                      <a:solidFill>
                        <a:srgbClr val="080000"/>
                      </a:solidFill>
                      <a:prstDash val="solid"/>
                      <a:headEnd type="none" w="med" len="med"/>
                      <a:tailEnd type="none" w="med" len="med"/>
                    </a:lnB>
                  </a:tcPr>
                </a:tc>
                <a:tc hMerge="1">
                  <a:tcPr>
                    <a:lnR cap="flat">
                      <a:noFill/>
                    </a:lnR>
                    <a:lnT cap="flat">
                      <a:noFill/>
                    </a:lnT>
                    <a:lnB w="12700" cap="flat" cmpd="sng">
                      <a:solidFill>
                        <a:srgbClr val="080000"/>
                      </a:solidFill>
                      <a:prstDash val="solid"/>
                      <a:headEnd type="none" w="med" len="med"/>
                      <a:tailEnd type="none" w="med" len="med"/>
                    </a:lnB>
                  </a:tcPr>
                </a:tc>
              </a:tr>
              <a:tr h="528955">
                <a:tc>
                  <a:txBody>
                    <a:bodyPr/>
                    <a:p>
                      <a:pPr indent="0" algn="ctr">
                        <a:buNone/>
                      </a:pPr>
                      <a:r>
                        <a:rPr lang="en-US" sz="2000" b="1">
                          <a:latin typeface="宋体" pitchFamily="2" charset="-122"/>
                          <a:ea typeface="宋体" pitchFamily="2" charset="-122"/>
                          <a:cs typeface="宋体" pitchFamily="2" charset="-122"/>
                        </a:rPr>
                        <a:t>战略类型</a:t>
                      </a:r>
                      <a:endParaRPr lang="en-US" altLang="en-US" sz="2000" b="1">
                        <a:latin typeface="宋体" pitchFamily="2" charset="-122"/>
                        <a:ea typeface="宋体" pitchFamily="2" charset="-122"/>
                        <a:cs typeface="宋体"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1">
                          <a:latin typeface="宋体" pitchFamily="2" charset="-122"/>
                          <a:ea typeface="宋体" pitchFamily="2" charset="-122"/>
                          <a:cs typeface="宋体" pitchFamily="2" charset="-122"/>
                        </a:rPr>
                        <a:t>战略重点</a:t>
                      </a:r>
                      <a:endParaRPr lang="en-US" altLang="en-US" sz="2000" b="1">
                        <a:latin typeface="宋体" pitchFamily="2" charset="-122"/>
                        <a:ea typeface="宋体" pitchFamily="2" charset="-122"/>
                        <a:cs typeface="宋体"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1">
                          <a:latin typeface="宋体" pitchFamily="2" charset="-122"/>
                          <a:ea typeface="宋体" pitchFamily="2" charset="-122"/>
                          <a:cs typeface="宋体" pitchFamily="2" charset="-122"/>
                        </a:rPr>
                        <a:t>人力资源规划面对的主要问题</a:t>
                      </a:r>
                      <a:endParaRPr lang="en-US" altLang="en-US" sz="2000" b="1">
                        <a:latin typeface="宋体" pitchFamily="2" charset="-122"/>
                        <a:ea typeface="宋体" pitchFamily="2" charset="-122"/>
                        <a:cs typeface="宋体"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29590">
                <a:tc rowSpan="4">
                  <a:txBody>
                    <a:bodyPr/>
                    <a:p>
                      <a:pPr indent="0" algn="ctr">
                        <a:buNone/>
                      </a:pPr>
                      <a:r>
                        <a:rPr lang="en-US" sz="2000" b="1">
                          <a:latin typeface="宋体" pitchFamily="2" charset="-122"/>
                          <a:ea typeface="宋体" pitchFamily="2" charset="-122"/>
                          <a:cs typeface="宋体" pitchFamily="2" charset="-122"/>
                        </a:rPr>
                        <a:t>发展型战略</a:t>
                      </a:r>
                      <a:endParaRPr lang="en-US" altLang="en-US" sz="2000" b="1">
                        <a:latin typeface="宋体" pitchFamily="2" charset="-122"/>
                        <a:ea typeface="宋体" pitchFamily="2" charset="-122"/>
                        <a:cs typeface="宋体"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rowSpan="3">
                  <a:txBody>
                    <a:bodyPr/>
                    <a:p>
                      <a:pPr indent="0" algn="ctr">
                        <a:buNone/>
                      </a:pPr>
                      <a:r>
                        <a:rPr lang="en-US" sz="2000" b="1">
                          <a:latin typeface="宋体" pitchFamily="2" charset="-122"/>
                          <a:ea typeface="宋体" pitchFamily="2" charset="-122"/>
                          <a:cs typeface="宋体" pitchFamily="2" charset="-122"/>
                        </a:rPr>
                        <a:t>内部成长</a:t>
                      </a:r>
                      <a:endParaRPr lang="en-US" altLang="en-US" sz="2000" b="1">
                        <a:latin typeface="宋体" pitchFamily="2" charset="-122"/>
                        <a:ea typeface="宋体" pitchFamily="2" charset="-122"/>
                        <a:cs typeface="宋体"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1">
                          <a:latin typeface="宋体" pitchFamily="2" charset="-122"/>
                          <a:ea typeface="宋体" pitchFamily="2" charset="-122"/>
                          <a:cs typeface="宋体" pitchFamily="2" charset="-122"/>
                        </a:rPr>
                        <a:t>及时招聘、雇佣和培训新员工</a:t>
                      </a:r>
                      <a:endParaRPr lang="en-US" altLang="en-US" sz="2000" b="1">
                        <a:latin typeface="宋体" pitchFamily="2" charset="-122"/>
                        <a:ea typeface="宋体" pitchFamily="2" charset="-122"/>
                        <a:cs typeface="宋体"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30225">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p>
                      <a:pPr indent="0" algn="ctr">
                        <a:buNone/>
                      </a:pPr>
                      <a:r>
                        <a:rPr lang="en-US" sz="2000" b="1">
                          <a:latin typeface="宋体" pitchFamily="2" charset="-122"/>
                          <a:ea typeface="宋体" pitchFamily="2" charset="-122"/>
                          <a:cs typeface="宋体" pitchFamily="2" charset="-122"/>
                        </a:rPr>
                        <a:t>为现有员工的晋升和发展提供机会</a:t>
                      </a:r>
                      <a:endParaRPr lang="en-US" altLang="en-US" sz="2000" b="1">
                        <a:latin typeface="宋体" pitchFamily="2" charset="-122"/>
                        <a:ea typeface="宋体" pitchFamily="2" charset="-122"/>
                        <a:cs typeface="宋体"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29590">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a:txBody>
                    <a:bodyPr/>
                    <a:p>
                      <a:pPr indent="0" algn="ctr">
                        <a:buNone/>
                      </a:pPr>
                      <a:r>
                        <a:rPr lang="en-US" sz="2000" b="1">
                          <a:latin typeface="宋体" pitchFamily="2" charset="-122"/>
                          <a:ea typeface="宋体" pitchFamily="2" charset="-122"/>
                          <a:cs typeface="宋体" pitchFamily="2" charset="-122"/>
                        </a:rPr>
                        <a:t>提出企业快速增长时期的绩效标准</a:t>
                      </a:r>
                      <a:endParaRPr lang="en-US" altLang="en-US" sz="2000" b="1">
                        <a:latin typeface="宋体" pitchFamily="2" charset="-122"/>
                        <a:ea typeface="宋体" pitchFamily="2" charset="-122"/>
                        <a:cs typeface="宋体"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28955">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a:txBody>
                    <a:bodyPr/>
                    <a:p>
                      <a:pPr indent="0" algn="ctr">
                        <a:buNone/>
                      </a:pPr>
                      <a:r>
                        <a:rPr lang="en-US" sz="2000" b="1">
                          <a:latin typeface="宋体" pitchFamily="2" charset="-122"/>
                          <a:ea typeface="宋体" pitchFamily="2" charset="-122"/>
                          <a:cs typeface="宋体" pitchFamily="2" charset="-122"/>
                        </a:rPr>
                        <a:t>外部成长</a:t>
                      </a:r>
                      <a:endParaRPr lang="en-US" altLang="en-US" sz="2000" b="1">
                        <a:latin typeface="宋体" pitchFamily="2" charset="-122"/>
                        <a:ea typeface="宋体" pitchFamily="2" charset="-122"/>
                        <a:cs typeface="宋体"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1">
                          <a:latin typeface="宋体" pitchFamily="2" charset="-122"/>
                          <a:ea typeface="宋体" pitchFamily="2" charset="-122"/>
                          <a:cs typeface="宋体" pitchFamily="2" charset="-122"/>
                        </a:rPr>
                        <a:t>确定关键员工</a:t>
                      </a:r>
                      <a:endParaRPr lang="en-US" altLang="en-US" sz="2000" b="1">
                        <a:latin typeface="宋体" pitchFamily="2" charset="-122"/>
                        <a:ea typeface="宋体" pitchFamily="2" charset="-122"/>
                        <a:cs typeface="宋体"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29590">
                <a:tc rowSpan="3">
                  <a:txBody>
                    <a:bodyPr/>
                    <a:p>
                      <a:pPr indent="0" algn="ctr">
                        <a:buNone/>
                      </a:pPr>
                      <a:r>
                        <a:rPr lang="en-US" sz="2000" b="1">
                          <a:latin typeface="宋体" pitchFamily="2" charset="-122"/>
                          <a:ea typeface="宋体" pitchFamily="2" charset="-122"/>
                          <a:cs typeface="宋体" pitchFamily="2" charset="-122"/>
                        </a:rPr>
                        <a:t>稳定型战略</a:t>
                      </a:r>
                      <a:endParaRPr lang="en-US" altLang="en-US" sz="2000" b="1">
                        <a:latin typeface="宋体" pitchFamily="2" charset="-122"/>
                        <a:ea typeface="宋体" pitchFamily="2" charset="-122"/>
                        <a:cs typeface="宋体"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rowSpan="3">
                  <a:txBody>
                    <a:bodyPr/>
                    <a:p>
                      <a:pPr indent="0" algn="ctr">
                        <a:buNone/>
                      </a:pPr>
                      <a:r>
                        <a:rPr lang="en-US" sz="2000" b="1">
                          <a:latin typeface="宋体" pitchFamily="2" charset="-122"/>
                          <a:ea typeface="宋体" pitchFamily="2" charset="-122"/>
                          <a:cs typeface="宋体" pitchFamily="2" charset="-122"/>
                        </a:rPr>
                        <a:t>维持现状或略有增长</a:t>
                      </a:r>
                      <a:endParaRPr lang="en-US" altLang="en-US" sz="2000" b="1">
                        <a:latin typeface="宋体" pitchFamily="2" charset="-122"/>
                        <a:ea typeface="宋体" pitchFamily="2" charset="-122"/>
                        <a:cs typeface="宋体"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1">
                          <a:latin typeface="宋体" pitchFamily="2" charset="-122"/>
                          <a:ea typeface="宋体" pitchFamily="2" charset="-122"/>
                          <a:cs typeface="宋体" pitchFamily="2" charset="-122"/>
                        </a:rPr>
                        <a:t>制定行之有效的留住人才的策略</a:t>
                      </a:r>
                      <a:endParaRPr lang="en-US" altLang="en-US" sz="2000" b="1">
                        <a:latin typeface="宋体" pitchFamily="2" charset="-122"/>
                        <a:ea typeface="宋体" pitchFamily="2" charset="-122"/>
                        <a:cs typeface="宋体"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30225">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p>
                      <a:pPr indent="0" algn="ctr">
                        <a:buNone/>
                      </a:pPr>
                      <a:r>
                        <a:rPr lang="en-US" sz="2000" b="1">
                          <a:latin typeface="宋体" pitchFamily="2" charset="-122"/>
                          <a:ea typeface="宋体" pitchFamily="2" charset="-122"/>
                          <a:cs typeface="宋体" pitchFamily="2" charset="-122"/>
                        </a:rPr>
                        <a:t>解雇、终止合同</a:t>
                      </a:r>
                      <a:endParaRPr lang="en-US" altLang="en-US" sz="2000" b="1">
                        <a:latin typeface="宋体" pitchFamily="2" charset="-122"/>
                        <a:ea typeface="宋体" pitchFamily="2" charset="-122"/>
                        <a:cs typeface="宋体"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29590">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a:txBody>
                    <a:bodyPr/>
                    <a:p>
                      <a:pPr indent="0" algn="ctr">
                        <a:buNone/>
                      </a:pPr>
                      <a:r>
                        <a:rPr lang="en-US" sz="2000" b="1">
                          <a:latin typeface="宋体" pitchFamily="2" charset="-122"/>
                          <a:ea typeface="宋体" pitchFamily="2" charset="-122"/>
                          <a:cs typeface="宋体" pitchFamily="2" charset="-122"/>
                        </a:rPr>
                        <a:t>员工提前退休</a:t>
                      </a:r>
                      <a:endParaRPr lang="en-US" altLang="en-US" sz="2000" b="1">
                        <a:latin typeface="宋体" pitchFamily="2" charset="-122"/>
                        <a:ea typeface="宋体" pitchFamily="2" charset="-122"/>
                        <a:cs typeface="宋体"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22910">
                <a:tc rowSpan="2">
                  <a:txBody>
                    <a:bodyPr/>
                    <a:p>
                      <a:pPr indent="0" algn="ctr">
                        <a:buNone/>
                      </a:pPr>
                      <a:r>
                        <a:rPr lang="en-US" sz="2000" b="1">
                          <a:latin typeface="宋体" pitchFamily="2" charset="-122"/>
                          <a:ea typeface="宋体" pitchFamily="2" charset="-122"/>
                          <a:cs typeface="宋体" pitchFamily="2" charset="-122"/>
                        </a:rPr>
                        <a:t>紧缩型战略</a:t>
                      </a:r>
                      <a:endParaRPr lang="en-US" altLang="en-US" sz="2000" b="1">
                        <a:latin typeface="宋体" pitchFamily="2" charset="-122"/>
                        <a:ea typeface="宋体" pitchFamily="2" charset="-122"/>
                        <a:cs typeface="宋体"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1">
                          <a:latin typeface="宋体" pitchFamily="2" charset="-122"/>
                          <a:ea typeface="宋体" pitchFamily="2" charset="-122"/>
                          <a:cs typeface="宋体" pitchFamily="2" charset="-122"/>
                        </a:rPr>
                        <a:t>组织压缩</a:t>
                      </a:r>
                      <a:endParaRPr lang="en-US" altLang="en-US" sz="2000" b="1">
                        <a:latin typeface="宋体" pitchFamily="2" charset="-122"/>
                        <a:ea typeface="宋体" pitchFamily="2" charset="-122"/>
                        <a:cs typeface="宋体"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rowSpan="2">
                  <a:txBody>
                    <a:bodyPr/>
                    <a:p>
                      <a:pPr indent="0" algn="ctr">
                        <a:buNone/>
                      </a:pPr>
                      <a:r>
                        <a:rPr lang="en-US" sz="2000" b="1">
                          <a:latin typeface="宋体" pitchFamily="2" charset="-122"/>
                          <a:ea typeface="宋体" pitchFamily="2" charset="-122"/>
                          <a:cs typeface="宋体" pitchFamily="2" charset="-122"/>
                        </a:rPr>
                        <a:t>提出妥善处理劳资关系的相关办法</a:t>
                      </a:r>
                      <a:endParaRPr lang="en-US" altLang="en-US" sz="2000" b="1">
                        <a:latin typeface="宋体" pitchFamily="2" charset="-122"/>
                        <a:ea typeface="宋体" pitchFamily="2" charset="-122"/>
                        <a:cs typeface="宋体"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30225">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a:txBody>
                    <a:bodyPr/>
                    <a:p>
                      <a:pPr indent="0" algn="ctr">
                        <a:buNone/>
                      </a:pPr>
                      <a:r>
                        <a:rPr lang="en-US" sz="2000" b="1">
                          <a:latin typeface="宋体" pitchFamily="2" charset="-122"/>
                          <a:ea typeface="宋体" pitchFamily="2" charset="-122"/>
                          <a:cs typeface="宋体" pitchFamily="2" charset="-122"/>
                        </a:rPr>
                        <a:t>精简业务</a:t>
                      </a:r>
                      <a:endParaRPr lang="en-US" altLang="en-US" sz="2000" b="1">
                        <a:latin typeface="宋体" pitchFamily="2" charset="-122"/>
                        <a:ea typeface="宋体" pitchFamily="2" charset="-122"/>
                        <a:cs typeface="宋体"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r>
            </a:tbl>
          </a:graphicData>
        </a:graphic>
      </p:graphicFrame>
    </p:spTree>
    <p:custDataLst>
      <p:tags r:id="rId2"/>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sp>
        <p:nvSpPr>
          <p:cNvPr id="4" name="标题 3"/>
          <p:cNvSpPr>
            <a:spLocks noGrp="1"/>
          </p:cNvSpPr>
          <p:nvPr>
            <p:ph type="title"/>
          </p:nvPr>
        </p:nvSpPr>
        <p:spPr/>
        <p:txBody>
          <a:bodyPr/>
          <a:p>
            <a:r>
              <a:rPr lang="zh-CN" altLang="en-US">
                <a:solidFill>
                  <a:schemeClr val="tx1">
                    <a:lumMod val="95000"/>
                    <a:lumOff val="5000"/>
                  </a:schemeClr>
                </a:solidFill>
              </a:rPr>
              <a:t>（二）经营单位战略与人力资源规划</a:t>
            </a:r>
            <a:endParaRPr lang="zh-CN" altLang="en-US">
              <a:solidFill>
                <a:schemeClr val="tx1">
                  <a:lumMod val="95000"/>
                  <a:lumOff val="5000"/>
                </a:schemeClr>
              </a:solidFill>
            </a:endParaRPr>
          </a:p>
        </p:txBody>
      </p:sp>
      <p:sp>
        <p:nvSpPr>
          <p:cNvPr id="5" name="内容占位符 4"/>
          <p:cNvSpPr>
            <a:spLocks noGrp="1"/>
          </p:cNvSpPr>
          <p:nvPr>
            <p:ph idx="1"/>
            <p:custDataLst>
              <p:tags r:id="rId1"/>
            </p:custDataLst>
          </p:nvPr>
        </p:nvSpPr>
        <p:spPr>
          <a:xfrm>
            <a:off x="669925" y="952500"/>
            <a:ext cx="10852150" cy="1065530"/>
          </a:xfrm>
        </p:spPr>
        <p:txBody>
          <a:bodyPr/>
          <a:p>
            <a:pPr algn="l">
              <a:lnSpc>
                <a:spcPct val="110000"/>
              </a:lnSpc>
              <a:spcAft>
                <a:spcPts val="0"/>
              </a:spcAft>
              <a:buClrTx/>
              <a:buSzTx/>
            </a:pPr>
            <a:r>
              <a:rPr lang="zh-CN" altLang="zh-CN" sz="2400" b="1" smtClean="0">
                <a:solidFill>
                  <a:schemeClr val="tx1">
                    <a:lumMod val="95000"/>
                    <a:lumOff val="5000"/>
                  </a:schemeClr>
                </a:solidFill>
                <a:latin typeface="楷体" panose="02010609060101010101" charset="-122"/>
                <a:ea typeface="楷体" panose="02010609060101010101" charset="-122"/>
              </a:rPr>
              <a:t>经营单位战略．亦称事业战略，是指如何取得超过竞争对手优势的战略。</a:t>
            </a:r>
            <a:endParaRPr lang="zh-CN" altLang="zh-CN" sz="2400" b="1" smtClean="0">
              <a:solidFill>
                <a:schemeClr val="tx1">
                  <a:lumMod val="95000"/>
                  <a:lumOff val="5000"/>
                </a:schemeClr>
              </a:solidFill>
              <a:latin typeface="楷体" panose="02010609060101010101" charset="-122"/>
              <a:ea typeface="楷体" panose="02010609060101010101" charset="-122"/>
            </a:endParaRPr>
          </a:p>
          <a:p>
            <a:pPr algn="l">
              <a:lnSpc>
                <a:spcPct val="110000"/>
              </a:lnSpc>
              <a:spcAft>
                <a:spcPts val="0"/>
              </a:spcAft>
              <a:buClrTx/>
              <a:buSzTx/>
            </a:pPr>
            <a:r>
              <a:rPr lang="zh-CN" altLang="zh-CN" sz="2400" b="1" smtClean="0">
                <a:solidFill>
                  <a:schemeClr val="tx1">
                    <a:lumMod val="95000"/>
                    <a:lumOff val="5000"/>
                  </a:schemeClr>
                </a:solidFill>
                <a:latin typeface="楷体" panose="02010609060101010101" charset="-122"/>
                <a:ea typeface="楷体" panose="02010609060101010101" charset="-122"/>
              </a:rPr>
              <a:t>我们看一下表4-2，可以发现经营单位战略不同，成本领先战略、差异化战略、集中化战略，他们的战略重点各不相同，</a:t>
            </a:r>
            <a:r>
              <a:rPr lang="zh-CN" altLang="zh-CN" sz="2400" b="1" smtClean="0">
                <a:solidFill>
                  <a:schemeClr val="tx1">
                    <a:lumMod val="95000"/>
                    <a:lumOff val="5000"/>
                  </a:schemeClr>
                </a:solidFill>
                <a:latin typeface="楷体" panose="02010609060101010101" charset="-122"/>
                <a:ea typeface="楷体" panose="02010609060101010101" charset="-122"/>
              </a:rPr>
              <a:t>因而人力资源规划所面对的问题也不同。</a:t>
            </a:r>
            <a:endParaRPr lang="zh-CN" altLang="zh-CN" sz="2400" b="1" smtClean="0">
              <a:solidFill>
                <a:schemeClr val="tx1">
                  <a:lumMod val="95000"/>
                  <a:lumOff val="5000"/>
                </a:schemeClr>
              </a:solidFill>
              <a:latin typeface="楷体" panose="02010609060101010101" charset="-122"/>
              <a:ea typeface="楷体" panose="02010609060101010101" charset="-122"/>
            </a:endParaRPr>
          </a:p>
        </p:txBody>
      </p:sp>
      <p:grpSp>
        <p:nvGrpSpPr>
          <p:cNvPr id="8" name="组合 7"/>
          <p:cNvGrpSpPr/>
          <p:nvPr userDrawn="1">
            <p:custDataLst>
              <p:tags r:id="rId2"/>
            </p:custDataLst>
          </p:nvPr>
        </p:nvGrpSpPr>
        <p:grpSpPr>
          <a:xfrm>
            <a:off x="4001597" y="6045200"/>
            <a:ext cx="8190403" cy="812800"/>
            <a:chOff x="4001597" y="5613400"/>
            <a:chExt cx="8190403" cy="1244600"/>
          </a:xfrm>
        </p:grpSpPr>
        <p:sp>
          <p:nvSpPr>
            <p:cNvPr id="9" name="任意多边形: 形状 8"/>
            <p:cNvSpPr/>
            <p:nvPr>
              <p:custDataLst>
                <p:tags r:id="rId3"/>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2" name="等腰三角形 1"/>
            <p:cNvSpPr/>
            <p:nvPr>
              <p:custDataLst>
                <p:tags r:id="rId4"/>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graphicFrame>
        <p:nvGraphicFramePr>
          <p:cNvPr id="6" name="表格 5"/>
          <p:cNvGraphicFramePr/>
          <p:nvPr>
            <p:custDataLst>
              <p:tags r:id="rId5"/>
            </p:custDataLst>
          </p:nvPr>
        </p:nvGraphicFramePr>
        <p:xfrm>
          <a:off x="2226945" y="2483485"/>
          <a:ext cx="8173085" cy="4114165"/>
        </p:xfrm>
        <a:graphic>
          <a:graphicData uri="http://schemas.openxmlformats.org/drawingml/2006/table">
            <a:tbl>
              <a:tblPr firstRow="1" bandRow="1">
                <a:tableStyleId>{5940675A-B579-460E-94D1-54222C63F5DA}</a:tableStyleId>
              </a:tblPr>
              <a:tblGrid>
                <a:gridCol w="1790700"/>
                <a:gridCol w="1922780"/>
                <a:gridCol w="4459605"/>
              </a:tblGrid>
              <a:tr h="304800">
                <a:tc gridSpan="3">
                  <a:txBody>
                    <a:bodyPr/>
                    <a:p>
                      <a:pPr indent="0" algn="ctr">
                        <a:buNone/>
                      </a:pPr>
                      <a:r>
                        <a:rPr lang="en-US" sz="2000" b="1">
                          <a:latin typeface="宋体" pitchFamily="2" charset="-122"/>
                          <a:ea typeface="宋体" pitchFamily="2" charset="-122"/>
                          <a:cs typeface="宋体" pitchFamily="2" charset="-122"/>
                        </a:rPr>
                        <a:t>表4-2  经营单位战略与人力资源规划</a:t>
                      </a:r>
                      <a:endParaRPr lang="en-US" altLang="en-US" sz="2000" b="1">
                        <a:latin typeface="宋体" pitchFamily="2" charset="-122"/>
                        <a:ea typeface="宋体" pitchFamily="2" charset="-122"/>
                        <a:cs typeface="宋体" pitchFamily="2" charset="-122"/>
                      </a:endParaRPr>
                    </a:p>
                  </a:txBody>
                  <a:tcPr marL="68580" marR="68580" marT="0" marB="0" vert="horz" anchor="ctr" anchorCtr="0">
                    <a:lnL>
                      <a:noFill/>
                    </a:lnL>
                    <a:lnR cap="flat">
                      <a:noFill/>
                    </a:lnR>
                    <a:lnT cap="flat">
                      <a:noFill/>
                    </a:lnT>
                    <a:lnB w="12700" cap="flat" cmpd="sng">
                      <a:solidFill>
                        <a:srgbClr val="080000"/>
                      </a:solidFill>
                      <a:prstDash val="solid"/>
                      <a:headEnd type="none" w="med" len="med"/>
                      <a:tailEnd type="none" w="med" len="med"/>
                    </a:lnB>
                    <a:lnTlToBr>
                      <a:noFill/>
                    </a:lnTlToBr>
                    <a:lnBlToTr>
                      <a:noFill/>
                    </a:lnBlToTr>
                    <a:noFill/>
                  </a:tcPr>
                </a:tc>
                <a:tc hMerge="1">
                  <a:tcPr>
                    <a:lnT cap="flat">
                      <a:noFill/>
                    </a:lnT>
                    <a:lnB w="12700" cap="flat" cmpd="sng">
                      <a:solidFill>
                        <a:srgbClr val="080000"/>
                      </a:solidFill>
                      <a:prstDash val="solid"/>
                      <a:headEnd type="none" w="med" len="med"/>
                      <a:tailEnd type="none" w="med" len="med"/>
                    </a:lnB>
                  </a:tcPr>
                </a:tc>
                <a:tc hMerge="1">
                  <a:tcPr>
                    <a:lnR cap="flat">
                      <a:noFill/>
                    </a:lnR>
                    <a:lnT cap="flat">
                      <a:noFill/>
                    </a:lnT>
                    <a:lnB w="12700" cap="flat" cmpd="sng">
                      <a:solidFill>
                        <a:srgbClr val="080000"/>
                      </a:solidFill>
                      <a:prstDash val="solid"/>
                      <a:headEnd type="none" w="med" len="med"/>
                      <a:tailEnd type="none" w="med" len="med"/>
                    </a:lnB>
                  </a:tcPr>
                </a:tc>
              </a:tr>
              <a:tr h="304800">
                <a:tc>
                  <a:txBody>
                    <a:bodyPr/>
                    <a:p>
                      <a:pPr indent="0" algn="ctr">
                        <a:buNone/>
                      </a:pPr>
                      <a:r>
                        <a:rPr lang="en-US" sz="2000" b="1">
                          <a:latin typeface="宋体" pitchFamily="2" charset="-122"/>
                          <a:ea typeface="宋体" pitchFamily="2" charset="-122"/>
                          <a:cs typeface="宋体" pitchFamily="2" charset="-122"/>
                        </a:rPr>
                        <a:t>战略类型</a:t>
                      </a:r>
                      <a:endParaRPr lang="en-US" altLang="en-US" sz="2000" b="1">
                        <a:latin typeface="宋体" pitchFamily="2" charset="-122"/>
                        <a:ea typeface="宋体" pitchFamily="2" charset="-122"/>
                        <a:cs typeface="宋体"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1">
                          <a:latin typeface="宋体" pitchFamily="2" charset="-122"/>
                          <a:ea typeface="宋体" pitchFamily="2" charset="-122"/>
                          <a:cs typeface="宋体" pitchFamily="2" charset="-122"/>
                        </a:rPr>
                        <a:t>战略重点</a:t>
                      </a:r>
                      <a:endParaRPr lang="en-US" altLang="en-US" sz="2000" b="1">
                        <a:latin typeface="宋体" pitchFamily="2" charset="-122"/>
                        <a:ea typeface="宋体" pitchFamily="2" charset="-122"/>
                        <a:cs typeface="宋体"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1">
                          <a:latin typeface="宋体" pitchFamily="2" charset="-122"/>
                          <a:ea typeface="宋体" pitchFamily="2" charset="-122"/>
                          <a:cs typeface="宋体" pitchFamily="2" charset="-122"/>
                        </a:rPr>
                        <a:t>人力资源规划面对的主要问题</a:t>
                      </a:r>
                      <a:endParaRPr lang="en-US" altLang="en-US" sz="2000" b="1">
                        <a:latin typeface="宋体" pitchFamily="2" charset="-122"/>
                        <a:ea typeface="宋体" pitchFamily="2" charset="-122"/>
                        <a:cs typeface="宋体"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04800">
                <a:tc rowSpan="3">
                  <a:txBody>
                    <a:bodyPr/>
                    <a:p>
                      <a:pPr indent="0" algn="ctr">
                        <a:buNone/>
                      </a:pPr>
                      <a:r>
                        <a:rPr lang="en-US" sz="2000" b="1">
                          <a:latin typeface="宋体" pitchFamily="2" charset="-122"/>
                          <a:ea typeface="宋体" pitchFamily="2" charset="-122"/>
                          <a:cs typeface="宋体" pitchFamily="2" charset="-122"/>
                        </a:rPr>
                        <a:t>成本领先战略</a:t>
                      </a:r>
                      <a:endParaRPr lang="en-US" altLang="en-US" sz="2000" b="1">
                        <a:latin typeface="宋体" pitchFamily="2" charset="-122"/>
                        <a:ea typeface="宋体" pitchFamily="2" charset="-122"/>
                        <a:cs typeface="宋体"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1">
                          <a:latin typeface="宋体" pitchFamily="2" charset="-122"/>
                          <a:ea typeface="宋体" pitchFamily="2" charset="-122"/>
                          <a:cs typeface="宋体" pitchFamily="2" charset="-122"/>
                        </a:rPr>
                        <a:t>效率</a:t>
                      </a:r>
                      <a:endParaRPr lang="en-US" altLang="en-US" sz="2000" b="1">
                        <a:latin typeface="宋体" pitchFamily="2" charset="-122"/>
                        <a:ea typeface="宋体" pitchFamily="2" charset="-122"/>
                        <a:cs typeface="宋体"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1">
                          <a:latin typeface="宋体" pitchFamily="2" charset="-122"/>
                          <a:ea typeface="宋体" pitchFamily="2" charset="-122"/>
                          <a:cs typeface="宋体" pitchFamily="2" charset="-122"/>
                        </a:rPr>
                        <a:t>实行以内部晋升为主的体制</a:t>
                      </a:r>
                      <a:endParaRPr lang="en-US" altLang="en-US" sz="2000" b="1">
                        <a:latin typeface="宋体" pitchFamily="2" charset="-122"/>
                        <a:ea typeface="宋体" pitchFamily="2" charset="-122"/>
                        <a:cs typeface="宋体"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04800">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p>
                      <a:pPr indent="0" algn="ctr">
                        <a:buNone/>
                      </a:pPr>
                      <a:r>
                        <a:rPr lang="en-US" sz="2000" b="1">
                          <a:latin typeface="宋体" pitchFamily="2" charset="-122"/>
                          <a:ea typeface="宋体" pitchFamily="2" charset="-122"/>
                          <a:cs typeface="宋体" pitchFamily="2" charset="-122"/>
                        </a:rPr>
                        <a:t>稳定性</a:t>
                      </a:r>
                      <a:endParaRPr lang="en-US" altLang="en-US" sz="2000" b="1">
                        <a:latin typeface="宋体" pitchFamily="2" charset="-122"/>
                        <a:ea typeface="宋体" pitchFamily="2" charset="-122"/>
                        <a:cs typeface="宋体"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1">
                          <a:latin typeface="宋体" pitchFamily="2" charset="-122"/>
                          <a:ea typeface="宋体" pitchFamily="2" charset="-122"/>
                          <a:cs typeface="宋体" pitchFamily="2" charset="-122"/>
                        </a:rPr>
                        <a:t>培训现有员工技能</a:t>
                      </a:r>
                      <a:endParaRPr lang="en-US" altLang="en-US" sz="2000" b="1">
                        <a:latin typeface="宋体" pitchFamily="2" charset="-122"/>
                        <a:ea typeface="宋体" pitchFamily="2" charset="-122"/>
                        <a:cs typeface="宋体"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08000">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a:txBody>
                    <a:bodyPr/>
                    <a:p>
                      <a:pPr indent="0" algn="ctr">
                        <a:buNone/>
                      </a:pPr>
                      <a:r>
                        <a:rPr lang="en-US" sz="2000" b="1">
                          <a:latin typeface="宋体" pitchFamily="2" charset="-122"/>
                          <a:ea typeface="宋体" pitchFamily="2" charset="-122"/>
                          <a:cs typeface="宋体" pitchFamily="2" charset="-122"/>
                        </a:rPr>
                        <a:t>成本控制增长</a:t>
                      </a:r>
                      <a:endParaRPr lang="en-US" altLang="en-US" sz="2000" b="1">
                        <a:latin typeface="宋体" pitchFamily="2" charset="-122"/>
                        <a:ea typeface="宋体" pitchFamily="2" charset="-122"/>
                        <a:cs typeface="宋体"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1">
                          <a:latin typeface="宋体" pitchFamily="2" charset="-122"/>
                          <a:ea typeface="宋体" pitchFamily="2" charset="-122"/>
                          <a:cs typeface="宋体" pitchFamily="2" charset="-122"/>
                        </a:rPr>
                        <a:t>为生产和控制进行员工及工作专业化</a:t>
                      </a:r>
                      <a:endParaRPr lang="en-US" altLang="en-US" sz="2000" b="1">
                        <a:latin typeface="宋体" pitchFamily="2" charset="-122"/>
                        <a:ea typeface="宋体" pitchFamily="2" charset="-122"/>
                        <a:cs typeface="宋体"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04800">
                <a:tc rowSpan="3">
                  <a:txBody>
                    <a:bodyPr/>
                    <a:p>
                      <a:pPr indent="0" algn="ctr">
                        <a:buNone/>
                      </a:pPr>
                      <a:r>
                        <a:rPr lang="en-US" sz="2000" b="1">
                          <a:latin typeface="宋体" pitchFamily="2" charset="-122"/>
                          <a:ea typeface="宋体" pitchFamily="2" charset="-122"/>
                          <a:cs typeface="宋体" pitchFamily="2" charset="-122"/>
                        </a:rPr>
                        <a:t>差异化战略</a:t>
                      </a:r>
                      <a:endParaRPr lang="en-US" altLang="en-US" sz="2000" b="1">
                        <a:latin typeface="宋体" pitchFamily="2" charset="-122"/>
                        <a:ea typeface="宋体" pitchFamily="2" charset="-122"/>
                        <a:cs typeface="宋体"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1">
                          <a:latin typeface="宋体" pitchFamily="2" charset="-122"/>
                          <a:ea typeface="宋体" pitchFamily="2" charset="-122"/>
                          <a:cs typeface="宋体" pitchFamily="2" charset="-122"/>
                        </a:rPr>
                        <a:t>创新</a:t>
                      </a:r>
                      <a:endParaRPr lang="en-US" altLang="en-US" sz="2000" b="1">
                        <a:latin typeface="宋体" pitchFamily="2" charset="-122"/>
                        <a:ea typeface="宋体" pitchFamily="2" charset="-122"/>
                        <a:cs typeface="宋体"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1">
                          <a:latin typeface="宋体" pitchFamily="2" charset="-122"/>
                          <a:ea typeface="宋体" pitchFamily="2" charset="-122"/>
                          <a:cs typeface="宋体" pitchFamily="2" charset="-122"/>
                        </a:rPr>
                        <a:t>加大外部招聘比重</a:t>
                      </a:r>
                      <a:endParaRPr lang="en-US" altLang="en-US" sz="2000" b="1">
                        <a:latin typeface="宋体" pitchFamily="2" charset="-122"/>
                        <a:ea typeface="宋体" pitchFamily="2" charset="-122"/>
                        <a:cs typeface="宋体"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07365">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p>
                      <a:pPr indent="0" algn="ctr">
                        <a:buNone/>
                      </a:pPr>
                      <a:r>
                        <a:rPr lang="en-US" sz="2000" b="1">
                          <a:latin typeface="宋体" pitchFamily="2" charset="-122"/>
                          <a:ea typeface="宋体" pitchFamily="2" charset="-122"/>
                          <a:cs typeface="宋体" pitchFamily="2" charset="-122"/>
                        </a:rPr>
                        <a:t>差异化</a:t>
                      </a:r>
                      <a:endParaRPr lang="en-US" altLang="en-US" sz="2000" b="1">
                        <a:latin typeface="宋体" pitchFamily="2" charset="-122"/>
                        <a:ea typeface="宋体" pitchFamily="2" charset="-122"/>
                        <a:cs typeface="宋体"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1">
                          <a:latin typeface="宋体" pitchFamily="2" charset="-122"/>
                          <a:ea typeface="宋体" pitchFamily="2" charset="-122"/>
                          <a:cs typeface="宋体" pitchFamily="2" charset="-122"/>
                        </a:rPr>
                        <a:t>为获得竞争优势而雇佣和培训员工</a:t>
                      </a:r>
                      <a:endParaRPr lang="en-US" altLang="en-US" sz="2000" b="1">
                        <a:latin typeface="宋体" pitchFamily="2" charset="-122"/>
                        <a:ea typeface="宋体" pitchFamily="2" charset="-122"/>
                        <a:cs typeface="宋体"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762000">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p>
                      <a:pPr indent="0" algn="ctr">
                        <a:buNone/>
                      </a:pPr>
                      <a:r>
                        <a:rPr lang="en-US" sz="2000" b="1">
                          <a:latin typeface="宋体" pitchFamily="2" charset="-122"/>
                          <a:ea typeface="宋体" pitchFamily="2" charset="-122"/>
                          <a:cs typeface="宋体" pitchFamily="2" charset="-122"/>
                        </a:rPr>
                        <a:t>细分市场</a:t>
                      </a:r>
                      <a:endParaRPr lang="en-US" sz="2000" b="1">
                        <a:latin typeface="宋体" pitchFamily="2" charset="-122"/>
                        <a:ea typeface="宋体" pitchFamily="2" charset="-122"/>
                        <a:cs typeface="宋体" pitchFamily="2" charset="-122"/>
                      </a:endParaRPr>
                    </a:p>
                    <a:p>
                      <a:pPr indent="0" algn="ctr">
                        <a:buNone/>
                      </a:pPr>
                      <a:r>
                        <a:rPr lang="en-US" altLang="zh-CN" sz="2000" b="1">
                          <a:latin typeface="宋体" pitchFamily="2" charset="-122"/>
                          <a:ea typeface="宋体" pitchFamily="2" charset="-122"/>
                        </a:rPr>
                        <a:t>　</a:t>
                      </a:r>
                      <a:endParaRPr lang="en-US" sz="2000" b="1">
                        <a:latin typeface="宋体" pitchFamily="2" charset="-122"/>
                        <a:ea typeface="宋体" pitchFamily="2" charset="-122"/>
                        <a:cs typeface="宋体"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1">
                          <a:latin typeface="宋体" pitchFamily="2" charset="-122"/>
                          <a:ea typeface="宋体" pitchFamily="2" charset="-122"/>
                          <a:cs typeface="宋体" pitchFamily="2" charset="-122"/>
                        </a:rPr>
                        <a:t>拥有权责宽广的、柔性的工作与员工</a:t>
                      </a:r>
                      <a:r>
                        <a:rPr lang="zh-CN" altLang="en-US" sz="2000" b="1">
                          <a:latin typeface="宋体" pitchFamily="2" charset="-122"/>
                          <a:ea typeface="宋体" pitchFamily="2" charset="-122"/>
                          <a:cs typeface="宋体" pitchFamily="2" charset="-122"/>
                        </a:rPr>
                        <a:t>，因此</a:t>
                      </a:r>
                      <a:r>
                        <a:rPr lang="en-US" altLang="zh-CN" sz="2000" b="1">
                          <a:latin typeface="宋体" pitchFamily="2" charset="-122"/>
                          <a:ea typeface="宋体" pitchFamily="2" charset="-122"/>
                        </a:rPr>
                        <a:t>组织要为创新提供更多的激励</a:t>
                      </a:r>
                      <a:endParaRPr lang="en-US" sz="2000" b="1">
                        <a:latin typeface="宋体" pitchFamily="2" charset="-122"/>
                        <a:ea typeface="宋体" pitchFamily="2" charset="-122"/>
                        <a:cs typeface="宋体"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04800">
                <a:tc rowSpan="2">
                  <a:txBody>
                    <a:bodyPr/>
                    <a:p>
                      <a:pPr indent="0" algn="ctr">
                        <a:buNone/>
                      </a:pPr>
                      <a:r>
                        <a:rPr lang="en-US" sz="2000" b="1">
                          <a:latin typeface="宋体" pitchFamily="2" charset="-122"/>
                          <a:ea typeface="宋体" pitchFamily="2" charset="-122"/>
                          <a:cs typeface="宋体" pitchFamily="2" charset="-122"/>
                        </a:rPr>
                        <a:t>集中化战略</a:t>
                      </a:r>
                      <a:endParaRPr lang="en-US" altLang="en-US" sz="2000" b="1">
                        <a:latin typeface="宋体" pitchFamily="2" charset="-122"/>
                        <a:ea typeface="宋体" pitchFamily="2" charset="-122"/>
                        <a:cs typeface="宋体"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rowSpan="2">
                  <a:txBody>
                    <a:bodyPr/>
                    <a:p>
                      <a:pPr indent="0" algn="ctr">
                        <a:buNone/>
                      </a:pPr>
                      <a:r>
                        <a:rPr lang="en-US" sz="2000" b="1">
                          <a:latin typeface="宋体" pitchFamily="2" charset="-122"/>
                          <a:ea typeface="宋体" pitchFamily="2" charset="-122"/>
                          <a:cs typeface="宋体" pitchFamily="2" charset="-122"/>
                        </a:rPr>
                        <a:t>满足特定群体的需求</a:t>
                      </a:r>
                      <a:endParaRPr lang="en-US" altLang="en-US" sz="2000" b="1">
                        <a:latin typeface="宋体" pitchFamily="2" charset="-122"/>
                        <a:ea typeface="宋体" pitchFamily="2" charset="-122"/>
                        <a:cs typeface="宋体"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1">
                          <a:latin typeface="宋体" pitchFamily="2" charset="-122"/>
                          <a:ea typeface="宋体" pitchFamily="2" charset="-122"/>
                          <a:cs typeface="宋体" pitchFamily="2" charset="-122"/>
                        </a:rPr>
                        <a:t>雇佣符合目标市场对象的人</a:t>
                      </a:r>
                      <a:endParaRPr lang="en-US" altLang="en-US" sz="2000" b="1">
                        <a:latin typeface="宋体" pitchFamily="2" charset="-122"/>
                        <a:ea typeface="宋体" pitchFamily="2" charset="-122"/>
                        <a:cs typeface="宋体"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08000">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a:txBody>
                    <a:bodyPr/>
                    <a:p>
                      <a:pPr indent="0" algn="ctr">
                        <a:buNone/>
                      </a:pPr>
                      <a:r>
                        <a:rPr lang="en-US" sz="2000" b="1">
                          <a:latin typeface="宋体" pitchFamily="2" charset="-122"/>
                          <a:ea typeface="宋体" pitchFamily="2" charset="-122"/>
                          <a:cs typeface="宋体" pitchFamily="2" charset="-122"/>
                        </a:rPr>
                        <a:t>培训员工,提高员工对顾客需求的理解</a:t>
                      </a:r>
                      <a:endParaRPr lang="en-US" altLang="en-US" sz="2000" b="1">
                        <a:latin typeface="宋体" pitchFamily="2" charset="-122"/>
                        <a:ea typeface="宋体" pitchFamily="2" charset="-122"/>
                        <a:cs typeface="宋体"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ustDataLst>
      <p:tags r:id="rId6"/>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sp>
        <p:nvSpPr>
          <p:cNvPr id="4" name="标题 3"/>
          <p:cNvSpPr>
            <a:spLocks noGrp="1"/>
          </p:cNvSpPr>
          <p:nvPr>
            <p:ph type="title"/>
          </p:nvPr>
        </p:nvSpPr>
        <p:spPr/>
        <p:txBody>
          <a:bodyPr/>
          <a:p>
            <a:r>
              <a:rPr lang="zh-CN" altLang="en-US">
                <a:solidFill>
                  <a:schemeClr val="tx1">
                    <a:lumMod val="95000"/>
                    <a:lumOff val="5000"/>
                  </a:schemeClr>
                </a:solidFill>
              </a:rPr>
              <a:t>（三）职能战略与人力资源规划</a:t>
            </a:r>
            <a:endParaRPr lang="zh-CN" altLang="en-US">
              <a:solidFill>
                <a:schemeClr val="tx1">
                  <a:lumMod val="95000"/>
                  <a:lumOff val="5000"/>
                </a:schemeClr>
              </a:solidFill>
            </a:endParaRPr>
          </a:p>
        </p:txBody>
      </p:sp>
      <p:sp>
        <p:nvSpPr>
          <p:cNvPr id="5" name="内容占位符 4"/>
          <p:cNvSpPr>
            <a:spLocks noGrp="1"/>
          </p:cNvSpPr>
          <p:nvPr>
            <p:ph idx="1"/>
            <p:custDataLst>
              <p:tags r:id="rId1"/>
            </p:custDataLst>
          </p:nvPr>
        </p:nvSpPr>
        <p:spPr/>
        <p:txBody>
          <a:bodyPr/>
          <a:p>
            <a:pPr algn="l">
              <a:spcAft>
                <a:spcPts val="0"/>
              </a:spcAft>
              <a:buClrTx/>
              <a:buSzTx/>
            </a:pPr>
            <a:r>
              <a:rPr lang="zh-CN" altLang="zh-CN" sz="2400" b="1" smtClean="0">
                <a:solidFill>
                  <a:schemeClr val="tx1">
                    <a:lumMod val="95000"/>
                    <a:lumOff val="5000"/>
                  </a:schemeClr>
                </a:solidFill>
                <a:latin typeface="楷体" panose="02010609060101010101" charset="-122"/>
                <a:ea typeface="楷体" panose="02010609060101010101" charset="-122"/>
              </a:rPr>
              <a:t>职能战略是指企业的主要职能部门在执行公司战略、经营单位战略时采用的方法与手段。</a:t>
            </a:r>
            <a:endParaRPr lang="zh-CN" altLang="zh-CN" sz="2400" b="1" smtClean="0">
              <a:solidFill>
                <a:schemeClr val="tx1">
                  <a:lumMod val="95000"/>
                  <a:lumOff val="5000"/>
                </a:schemeClr>
              </a:solidFill>
              <a:latin typeface="楷体" panose="02010609060101010101" charset="-122"/>
              <a:ea typeface="楷体" panose="02010609060101010101" charset="-122"/>
            </a:endParaRPr>
          </a:p>
          <a:p>
            <a:pPr algn="l">
              <a:spcAft>
                <a:spcPts val="0"/>
              </a:spcAft>
              <a:buClrTx/>
              <a:buSzTx/>
            </a:pPr>
            <a:r>
              <a:rPr lang="zh-CN" altLang="zh-CN" sz="2400" b="1" smtClean="0">
                <a:solidFill>
                  <a:schemeClr val="tx1">
                    <a:lumMod val="95000"/>
                    <a:lumOff val="5000"/>
                  </a:schemeClr>
                </a:solidFill>
                <a:latin typeface="楷体" panose="02010609060101010101" charset="-122"/>
                <a:ea typeface="楷体" panose="02010609060101010101" charset="-122"/>
              </a:rPr>
              <a:t>职能战略包括市场营销战略、财务战略、研究与开发战略、生产管理战略、人力资源战略。</a:t>
            </a:r>
            <a:endParaRPr lang="zh-CN" altLang="zh-CN" sz="2400" b="1" smtClean="0">
              <a:solidFill>
                <a:schemeClr val="tx1">
                  <a:lumMod val="95000"/>
                  <a:lumOff val="5000"/>
                </a:schemeClr>
              </a:solidFill>
              <a:latin typeface="楷体" panose="02010609060101010101" charset="-122"/>
              <a:ea typeface="楷体" panose="02010609060101010101" charset="-122"/>
            </a:endParaRPr>
          </a:p>
          <a:p>
            <a:pPr algn="l">
              <a:spcAft>
                <a:spcPts val="0"/>
              </a:spcAft>
              <a:buClrTx/>
              <a:buSzTx/>
            </a:pPr>
            <a:r>
              <a:rPr lang="zh-CN" altLang="zh-CN" sz="2400" b="1" smtClean="0">
                <a:solidFill>
                  <a:schemeClr val="tx1">
                    <a:lumMod val="95000"/>
                    <a:lumOff val="5000"/>
                  </a:schemeClr>
                </a:solidFill>
                <a:latin typeface="楷体" panose="02010609060101010101" charset="-122"/>
                <a:ea typeface="楷体" panose="02010609060101010101" charset="-122"/>
              </a:rPr>
              <a:t>人力资源战略是一种集成，它与公司战略、经营单位战略、其他职能战略纵向整合，并与自身内部的各环节横向整合。</a:t>
            </a:r>
            <a:endParaRPr lang="zh-CN" altLang="zh-CN" sz="2400" b="1" smtClean="0">
              <a:solidFill>
                <a:schemeClr val="tx1">
                  <a:lumMod val="95000"/>
                  <a:lumOff val="5000"/>
                </a:schemeClr>
              </a:solidFill>
              <a:latin typeface="楷体" panose="02010609060101010101" charset="-122"/>
              <a:ea typeface="楷体" panose="02010609060101010101" charset="-122"/>
            </a:endParaRPr>
          </a:p>
          <a:p>
            <a:pPr algn="l">
              <a:spcAft>
                <a:spcPts val="0"/>
              </a:spcAft>
              <a:buClrTx/>
              <a:buSzTx/>
            </a:pPr>
            <a:r>
              <a:rPr lang="zh-CN" altLang="zh-CN" sz="2400" b="1" smtClean="0">
                <a:solidFill>
                  <a:schemeClr val="tx1">
                    <a:lumMod val="95000"/>
                    <a:lumOff val="5000"/>
                  </a:schemeClr>
                </a:solidFill>
                <a:latin typeface="楷体" panose="02010609060101010101" charset="-122"/>
                <a:ea typeface="楷体" panose="02010609060101010101" charset="-122"/>
              </a:rPr>
              <a:t>人力资源规划作为人力资源战略的一个环节，它也与人力资源的其他环节相互联系。</a:t>
            </a:r>
            <a:endParaRPr lang="zh-CN" altLang="zh-CN" sz="2400" b="1" smtClean="0">
              <a:solidFill>
                <a:schemeClr val="tx1">
                  <a:lumMod val="95000"/>
                  <a:lumOff val="5000"/>
                </a:schemeClr>
              </a:solidFill>
              <a:latin typeface="楷体" panose="02010609060101010101" charset="-122"/>
              <a:ea typeface="楷体" panose="02010609060101010101" charset="-122"/>
            </a:endParaRPr>
          </a:p>
          <a:p>
            <a:pPr algn="l">
              <a:spcAft>
                <a:spcPts val="0"/>
              </a:spcAft>
              <a:buClrTx/>
              <a:buSzTx/>
            </a:pPr>
            <a:endParaRPr lang="zh-CN" altLang="zh-CN" sz="2400" b="1" smtClean="0">
              <a:solidFill>
                <a:schemeClr val="tx1">
                  <a:lumMod val="95000"/>
                  <a:lumOff val="5000"/>
                </a:schemeClr>
              </a:solidFill>
              <a:latin typeface="楷体" panose="02010609060101010101" charset="-122"/>
              <a:ea typeface="楷体" panose="02010609060101010101" charset="-122"/>
            </a:endParaRPr>
          </a:p>
        </p:txBody>
      </p:sp>
      <p:grpSp>
        <p:nvGrpSpPr>
          <p:cNvPr id="8" name="组合 7"/>
          <p:cNvGrpSpPr/>
          <p:nvPr userDrawn="1">
            <p:custDataLst>
              <p:tags r:id="rId2"/>
            </p:custDataLst>
          </p:nvPr>
        </p:nvGrpSpPr>
        <p:grpSpPr>
          <a:xfrm>
            <a:off x="4001597" y="6045200"/>
            <a:ext cx="8190403" cy="812800"/>
            <a:chOff x="4001597" y="5613400"/>
            <a:chExt cx="8190403" cy="1244600"/>
          </a:xfrm>
        </p:grpSpPr>
        <p:sp>
          <p:nvSpPr>
            <p:cNvPr id="9" name="任意多边形: 形状 8"/>
            <p:cNvSpPr/>
            <p:nvPr>
              <p:custDataLst>
                <p:tags r:id="rId3"/>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2" name="等腰三角形 1"/>
            <p:cNvSpPr/>
            <p:nvPr>
              <p:custDataLst>
                <p:tags r:id="rId4"/>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spTree>
    <p:custDataLst>
      <p:tags r:id="rId5"/>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custDataLst>
              <p:tags r:id="rId1"/>
            </p:custDataLst>
          </p:nvPr>
        </p:nvSpPr>
        <p:spPr>
          <a:xfrm>
            <a:off x="5848733" y="2181976"/>
            <a:ext cx="655949" cy="1107996"/>
          </a:xfrm>
          <a:prstGeom prst="rect">
            <a:avLst/>
          </a:prstGeom>
          <a:noFill/>
        </p:spPr>
        <p:txBody>
          <a:bodyPr wrap="square" rtlCol="0">
            <a:normAutofit/>
          </a:bodyPr>
          <a:lstStyle/>
          <a:p>
            <a:r>
              <a:rPr lang="en-US" altLang="zh-CN" sz="6600" dirty="0">
                <a:solidFill>
                  <a:schemeClr val="tx1">
                    <a:lumMod val="85000"/>
                    <a:lumOff val="15000"/>
                  </a:schemeClr>
                </a:solidFill>
                <a:latin typeface="Arial" panose="020B0604020202020204" pitchFamily="34" charset="0"/>
                <a:ea typeface="微软雅黑" panose="020B0503020204020204" charset="-122"/>
                <a:cs typeface="Arial" panose="020B0604020202020204" pitchFamily="34" charset="0"/>
              </a:rPr>
              <a:t>2</a:t>
            </a:r>
            <a:endParaRPr lang="en-US" altLang="zh-CN" sz="6600" dirty="0">
              <a:solidFill>
                <a:schemeClr val="tx1">
                  <a:lumMod val="85000"/>
                  <a:lumOff val="15000"/>
                </a:schemeClr>
              </a:solidFill>
              <a:latin typeface="Arial" panose="020B0604020202020204" pitchFamily="34" charset="0"/>
              <a:ea typeface="微软雅黑" panose="020B0503020204020204" charset="-122"/>
              <a:cs typeface="Arial" panose="020B0604020202020204" pitchFamily="34" charset="0"/>
            </a:endParaRPr>
          </a:p>
        </p:txBody>
      </p:sp>
      <p:sp>
        <p:nvSpPr>
          <p:cNvPr id="2" name="标题 1"/>
          <p:cNvSpPr>
            <a:spLocks noGrp="1"/>
          </p:cNvSpPr>
          <p:nvPr>
            <p:ph type="title"/>
            <p:custDataLst>
              <p:tags r:id="rId2"/>
            </p:custDataLst>
          </p:nvPr>
        </p:nvSpPr>
        <p:spPr>
          <a:xfrm>
            <a:off x="2030730" y="3524885"/>
            <a:ext cx="7780655" cy="740410"/>
          </a:xfrm>
        </p:spPr>
        <p:txBody>
          <a:bodyPr>
            <a:noAutofit/>
          </a:bodyPr>
          <a:lstStyle/>
          <a:p>
            <a:r>
              <a:rPr lang="zh-CN" altLang="en-US" sz="4400" dirty="0">
                <a:sym typeface="+mn-lt"/>
              </a:rPr>
              <a:t>第</a:t>
            </a:r>
            <a:r>
              <a:rPr lang="zh-CN" altLang="en-US" sz="4400" dirty="0">
                <a:sym typeface="+mn-lt"/>
              </a:rPr>
              <a:t>二节</a:t>
            </a:r>
            <a:r>
              <a:rPr lang="en-US" altLang="zh-CN" sz="4400" dirty="0">
                <a:sym typeface="+mn-lt"/>
              </a:rPr>
              <a:t>  人力资源供需预测</a:t>
            </a:r>
            <a:endParaRPr lang="en-US" altLang="zh-CN" sz="4400" dirty="0">
              <a:sym typeface="+mn-lt"/>
            </a:endParaRPr>
          </a:p>
        </p:txBody>
      </p:sp>
      <p:sp>
        <p:nvSpPr>
          <p:cNvPr id="5" name="文本框 4"/>
          <p:cNvSpPr txBox="1"/>
          <p:nvPr>
            <p:custDataLst>
              <p:tags r:id="rId3"/>
            </p:custDataLst>
          </p:nvPr>
        </p:nvSpPr>
        <p:spPr>
          <a:xfrm>
            <a:off x="5577367" y="1958149"/>
            <a:ext cx="1427629" cy="306705"/>
          </a:xfrm>
          <a:prstGeom prst="rect">
            <a:avLst/>
          </a:prstGeom>
          <a:noFill/>
        </p:spPr>
        <p:txBody>
          <a:bodyPr wrap="square" rtlCol="0">
            <a:normAutofit/>
          </a:bodyPr>
          <a:lstStyle/>
          <a:p>
            <a:pPr algn="ctr"/>
            <a:r>
              <a:rPr lang="en-US" altLang="zh-CN" sz="1400" kern="2600" spc="2000">
                <a:solidFill>
                  <a:schemeClr val="tx1">
                    <a:lumMod val="75000"/>
                  </a:schemeClr>
                </a:solidFill>
                <a:uFillTx/>
                <a:latin typeface="Arial" panose="020B0604020202020204" pitchFamily="34" charset="0"/>
                <a:ea typeface="微软雅黑" panose="020B0503020204020204" charset="-122"/>
                <a:cs typeface="Arial" panose="020B0604020202020204" pitchFamily="34" charset="0"/>
              </a:rPr>
              <a:t>ONE</a:t>
            </a:r>
            <a:endParaRPr lang="en-US" altLang="zh-CN" sz="1400" kern="2600" spc="2000">
              <a:solidFill>
                <a:schemeClr val="tx1">
                  <a:lumMod val="75000"/>
                </a:schemeClr>
              </a:solidFill>
              <a:uFillTx/>
              <a:latin typeface="Arial" panose="020B0604020202020204" pitchFamily="34" charset="0"/>
              <a:ea typeface="微软雅黑" panose="020B0503020204020204" charset="-122"/>
              <a:cs typeface="Arial" panose="020B0604020202020204" pitchFamily="34" charset="0"/>
            </a:endParaRPr>
          </a:p>
        </p:txBody>
      </p:sp>
    </p:spTree>
    <p:custDataLst>
      <p:tags r:id="rId4"/>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sp>
        <p:nvSpPr>
          <p:cNvPr id="4" name="标题 3"/>
          <p:cNvSpPr>
            <a:spLocks noGrp="1"/>
          </p:cNvSpPr>
          <p:nvPr>
            <p:ph type="title"/>
          </p:nvPr>
        </p:nvSpPr>
        <p:spPr/>
        <p:txBody>
          <a:bodyPr/>
          <a:p>
            <a:r>
              <a:rPr lang="zh-CN" altLang="en-US">
                <a:solidFill>
                  <a:schemeClr val="tx1">
                    <a:lumMod val="95000"/>
                    <a:lumOff val="5000"/>
                  </a:schemeClr>
                </a:solidFill>
              </a:rPr>
              <a:t>一、人力资源预测的概念</a:t>
            </a:r>
            <a:endParaRPr lang="zh-CN" altLang="en-US">
              <a:solidFill>
                <a:schemeClr val="tx1">
                  <a:lumMod val="95000"/>
                  <a:lumOff val="5000"/>
                </a:schemeClr>
              </a:solidFill>
            </a:endParaRPr>
          </a:p>
        </p:txBody>
      </p:sp>
      <p:sp>
        <p:nvSpPr>
          <p:cNvPr id="5" name="内容占位符 4"/>
          <p:cNvSpPr>
            <a:spLocks noGrp="1"/>
          </p:cNvSpPr>
          <p:nvPr>
            <p:ph idx="1"/>
            <p:custDataLst>
              <p:tags r:id="rId1"/>
            </p:custDataLst>
          </p:nvPr>
        </p:nvSpPr>
        <p:spPr>
          <a:xfrm>
            <a:off x="669925" y="952500"/>
            <a:ext cx="10852150" cy="1038860"/>
          </a:xfrm>
        </p:spPr>
        <p:txBody>
          <a:bodyPr/>
          <a:p>
            <a:pPr algn="l">
              <a:spcAft>
                <a:spcPts val="0"/>
              </a:spcAft>
              <a:buClrTx/>
              <a:buSzTx/>
            </a:pPr>
            <a:r>
              <a:rPr sz="2400" b="1">
                <a:latin typeface="楷体_GB2312" pitchFamily="49" charset="-122"/>
                <a:ea typeface="楷体_GB2312" pitchFamily="49" charset="-122"/>
                <a:sym typeface="+mn-ea"/>
              </a:rPr>
              <a:t>人力资源预测是指在组织战略规划的基础上，对未来一定时期内人力资源供给和需求状况的推断。人力资源预测供求双方及其关系可见图4-5。</a:t>
            </a:r>
            <a:endParaRPr sz="2400" b="1">
              <a:latin typeface="楷体_GB2312" pitchFamily="49" charset="-122"/>
              <a:ea typeface="楷体_GB2312" pitchFamily="49" charset="-122"/>
              <a:sym typeface="+mn-ea"/>
            </a:endParaRPr>
          </a:p>
          <a:p>
            <a:pPr algn="l">
              <a:spcAft>
                <a:spcPts val="0"/>
              </a:spcAft>
              <a:buClrTx/>
              <a:buSzTx/>
            </a:pPr>
            <a:endParaRPr lang="zh-CN" altLang="zh-CN" sz="2400" b="1" smtClean="0">
              <a:solidFill>
                <a:schemeClr val="tx1">
                  <a:lumMod val="95000"/>
                  <a:lumOff val="5000"/>
                </a:schemeClr>
              </a:solidFill>
              <a:latin typeface="楷体" panose="02010609060101010101" charset="-122"/>
              <a:ea typeface="楷体" panose="02010609060101010101" charset="-122"/>
            </a:endParaRPr>
          </a:p>
        </p:txBody>
      </p:sp>
      <p:grpSp>
        <p:nvGrpSpPr>
          <p:cNvPr id="8" name="组合 7"/>
          <p:cNvGrpSpPr/>
          <p:nvPr userDrawn="1">
            <p:custDataLst>
              <p:tags r:id="rId2"/>
            </p:custDataLst>
          </p:nvPr>
        </p:nvGrpSpPr>
        <p:grpSpPr>
          <a:xfrm>
            <a:off x="4001597" y="6045200"/>
            <a:ext cx="8190403" cy="812800"/>
            <a:chOff x="4001597" y="5613400"/>
            <a:chExt cx="8190403" cy="1244600"/>
          </a:xfrm>
        </p:grpSpPr>
        <p:sp>
          <p:nvSpPr>
            <p:cNvPr id="9" name="任意多边形: 形状 8"/>
            <p:cNvSpPr/>
            <p:nvPr>
              <p:custDataLst>
                <p:tags r:id="rId3"/>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2" name="等腰三角形 1"/>
            <p:cNvSpPr/>
            <p:nvPr>
              <p:custDataLst>
                <p:tags r:id="rId4"/>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sp>
        <p:nvSpPr>
          <p:cNvPr id="103" name="Text Box 76"/>
          <p:cNvSpPr txBox="1"/>
          <p:nvPr/>
        </p:nvSpPr>
        <p:spPr>
          <a:xfrm>
            <a:off x="3342005" y="2252980"/>
            <a:ext cx="1823720" cy="340360"/>
          </a:xfrm>
          <a:prstGeom prst="rect">
            <a:avLst/>
          </a:prstGeom>
          <a:solidFill>
            <a:srgbClr val="FFFFFF"/>
          </a:solidFill>
          <a:ln w="9525" cap="flat" cmpd="sng">
            <a:solidFill>
              <a:srgbClr val="000000"/>
            </a:solidFill>
            <a:prstDash val="solid"/>
            <a:miter/>
            <a:headEnd type="none" w="med" len="med"/>
            <a:tailEnd type="none" w="med" len="med"/>
          </a:ln>
        </p:spPr>
        <p:txBody>
          <a:bodyPr vert="horz" wrap="square" anchor="t" upright="1"/>
          <a:lstStyle/>
          <a:p>
            <a:pPr algn="ctr"/>
            <a:r>
              <a:rPr lang="en-US" altLang="zh-CN" sz="2000" kern="100">
                <a:latin typeface="微软雅黑" panose="020B0503020204020204" charset="-122"/>
                <a:ea typeface="微软雅黑" panose="020B0503020204020204" charset="-122"/>
                <a:cs typeface="Times New Roman" panose="02020603050405020304"/>
                <a:sym typeface="Times New Roman" panose="02020603050405020304"/>
              </a:rPr>
              <a:t>外部影响因素</a:t>
            </a:r>
            <a:endParaRPr lang="en-US" altLang="zh-CN" sz="2000" kern="100">
              <a:latin typeface="微软雅黑" panose="020B0503020204020204" charset="-122"/>
              <a:ea typeface="微软雅黑" panose="020B0503020204020204" charset="-122"/>
              <a:cs typeface="Times New Roman" panose="02020603050405020304"/>
              <a:sym typeface="Times New Roman" panose="02020603050405020304"/>
            </a:endParaRPr>
          </a:p>
        </p:txBody>
      </p:sp>
      <p:sp>
        <p:nvSpPr>
          <p:cNvPr id="104" name="Text Box 77"/>
          <p:cNvSpPr txBox="1"/>
          <p:nvPr/>
        </p:nvSpPr>
        <p:spPr>
          <a:xfrm>
            <a:off x="5606415" y="2258695"/>
            <a:ext cx="2069465" cy="340360"/>
          </a:xfrm>
          <a:prstGeom prst="rect">
            <a:avLst/>
          </a:prstGeom>
          <a:solidFill>
            <a:srgbClr val="FFFFFF"/>
          </a:solidFill>
          <a:ln w="9525" cap="flat" cmpd="sng">
            <a:solidFill>
              <a:srgbClr val="000000"/>
            </a:solidFill>
            <a:prstDash val="solid"/>
            <a:miter/>
            <a:headEnd type="none" w="med" len="med"/>
            <a:tailEnd type="none" w="med" len="med"/>
          </a:ln>
        </p:spPr>
        <p:txBody>
          <a:bodyPr vert="horz" wrap="square" anchor="t" upright="1"/>
          <a:lstStyle/>
          <a:p>
            <a:pPr algn="ctr"/>
            <a:r>
              <a:rPr lang="en-US" altLang="zh-CN" sz="2000" kern="100">
                <a:latin typeface="微软雅黑" panose="020B0503020204020204" charset="-122"/>
                <a:ea typeface="微软雅黑" panose="020B0503020204020204" charset="-122"/>
                <a:cs typeface="Times New Roman" panose="02020603050405020304"/>
                <a:sym typeface="Times New Roman" panose="02020603050405020304"/>
              </a:rPr>
              <a:t>内部影响因素</a:t>
            </a:r>
            <a:endParaRPr lang="en-US" altLang="zh-CN" sz="2000" kern="100">
              <a:latin typeface="微软雅黑" panose="020B0503020204020204" charset="-122"/>
              <a:ea typeface="微软雅黑" panose="020B0503020204020204" charset="-122"/>
              <a:cs typeface="Times New Roman" panose="02020603050405020304"/>
              <a:sym typeface="Times New Roman" panose="02020603050405020304"/>
            </a:endParaRPr>
          </a:p>
        </p:txBody>
      </p:sp>
      <p:sp>
        <p:nvSpPr>
          <p:cNvPr id="105" name="Text Box 78"/>
          <p:cNvSpPr txBox="1"/>
          <p:nvPr/>
        </p:nvSpPr>
        <p:spPr>
          <a:xfrm>
            <a:off x="1731010" y="2831465"/>
            <a:ext cx="1870710" cy="341630"/>
          </a:xfrm>
          <a:prstGeom prst="rect">
            <a:avLst/>
          </a:prstGeom>
          <a:solidFill>
            <a:srgbClr val="FFFFFF"/>
          </a:solidFill>
          <a:ln w="9525" cap="flat" cmpd="sng">
            <a:solidFill>
              <a:srgbClr val="000000"/>
            </a:solidFill>
            <a:prstDash val="solid"/>
            <a:miter/>
            <a:headEnd type="none" w="med" len="med"/>
            <a:tailEnd type="none" w="med" len="med"/>
          </a:ln>
        </p:spPr>
        <p:txBody>
          <a:bodyPr vert="horz" wrap="square" anchor="t" upright="1"/>
          <a:lstStyle/>
          <a:p>
            <a:pPr algn="ctr"/>
            <a:r>
              <a:rPr lang="en-US" altLang="zh-CN" sz="2000" kern="100">
                <a:latin typeface="微软雅黑" panose="020B0503020204020204" charset="-122"/>
                <a:ea typeface="微软雅黑" panose="020B0503020204020204" charset="-122"/>
                <a:cs typeface="Times New Roman" panose="02020603050405020304"/>
                <a:sym typeface="Times New Roman" panose="02020603050405020304"/>
              </a:rPr>
              <a:t>企业经营战略</a:t>
            </a:r>
            <a:endParaRPr lang="en-US" altLang="zh-CN" sz="2000" kern="100">
              <a:latin typeface="微软雅黑" panose="020B0503020204020204" charset="-122"/>
              <a:ea typeface="微软雅黑" panose="020B0503020204020204" charset="-122"/>
              <a:cs typeface="Times New Roman" panose="02020603050405020304"/>
              <a:sym typeface="Times New Roman" panose="02020603050405020304"/>
            </a:endParaRPr>
          </a:p>
        </p:txBody>
      </p:sp>
      <p:sp>
        <p:nvSpPr>
          <p:cNvPr id="106" name="Text Box 79"/>
          <p:cNvSpPr txBox="1"/>
          <p:nvPr/>
        </p:nvSpPr>
        <p:spPr>
          <a:xfrm>
            <a:off x="2216150" y="3406775"/>
            <a:ext cx="1384300" cy="340360"/>
          </a:xfrm>
          <a:prstGeom prst="rect">
            <a:avLst/>
          </a:prstGeom>
          <a:solidFill>
            <a:srgbClr val="FFFFFF"/>
          </a:solidFill>
          <a:ln w="9525" cap="flat" cmpd="sng">
            <a:solidFill>
              <a:srgbClr val="000000"/>
            </a:solidFill>
            <a:prstDash val="solid"/>
            <a:miter/>
            <a:headEnd type="none" w="med" len="med"/>
            <a:tailEnd type="none" w="med" len="med"/>
          </a:ln>
        </p:spPr>
        <p:txBody>
          <a:bodyPr vert="horz" wrap="square" anchor="t" upright="1"/>
          <a:lstStyle/>
          <a:p>
            <a:pPr algn="ctr"/>
            <a:r>
              <a:rPr lang="en-US" altLang="zh-CN" sz="2000" kern="100">
                <a:latin typeface="微软雅黑" panose="020B0503020204020204" charset="-122"/>
                <a:ea typeface="微软雅黑" panose="020B0503020204020204" charset="-122"/>
                <a:cs typeface="Times New Roman" panose="02020603050405020304"/>
                <a:sym typeface="Times New Roman" panose="02020603050405020304"/>
              </a:rPr>
              <a:t>公司业绩</a:t>
            </a:r>
            <a:endParaRPr lang="en-US" altLang="zh-CN" sz="2000" kern="100">
              <a:latin typeface="微软雅黑" panose="020B0503020204020204" charset="-122"/>
              <a:ea typeface="微软雅黑" panose="020B0503020204020204" charset="-122"/>
              <a:cs typeface="Times New Roman" panose="02020603050405020304"/>
              <a:sym typeface="Times New Roman" panose="02020603050405020304"/>
            </a:endParaRPr>
          </a:p>
        </p:txBody>
      </p:sp>
      <p:sp>
        <p:nvSpPr>
          <p:cNvPr id="107" name="Text Box 80"/>
          <p:cNvSpPr txBox="1"/>
          <p:nvPr/>
        </p:nvSpPr>
        <p:spPr>
          <a:xfrm>
            <a:off x="1611630" y="3954145"/>
            <a:ext cx="2249805" cy="340360"/>
          </a:xfrm>
          <a:prstGeom prst="rect">
            <a:avLst/>
          </a:prstGeom>
          <a:solidFill>
            <a:srgbClr val="FFFFFF"/>
          </a:solidFill>
          <a:ln w="9525" cap="flat" cmpd="sng">
            <a:solidFill>
              <a:srgbClr val="000000"/>
            </a:solidFill>
            <a:prstDash val="solid"/>
            <a:miter/>
            <a:headEnd type="none" w="med" len="med"/>
            <a:tailEnd type="none" w="med" len="med"/>
          </a:ln>
        </p:spPr>
        <p:txBody>
          <a:bodyPr vert="horz" wrap="square" anchor="t" upright="1"/>
          <a:lstStyle/>
          <a:p>
            <a:pPr algn="ctr"/>
            <a:r>
              <a:rPr lang="en-US" altLang="zh-CN" sz="2000" kern="100">
                <a:latin typeface="微软雅黑" panose="020B0503020204020204" charset="-122"/>
                <a:ea typeface="微软雅黑" panose="020B0503020204020204" charset="-122"/>
                <a:cs typeface="Times New Roman" panose="02020603050405020304"/>
                <a:sym typeface="Times New Roman" panose="02020603050405020304"/>
              </a:rPr>
              <a:t>企业员工心理偏好</a:t>
            </a:r>
            <a:endParaRPr lang="en-US" altLang="zh-CN" sz="2000" kern="100">
              <a:latin typeface="微软雅黑" panose="020B0503020204020204" charset="-122"/>
              <a:ea typeface="微软雅黑" panose="020B0503020204020204" charset="-122"/>
              <a:cs typeface="Times New Roman" panose="02020603050405020304"/>
              <a:sym typeface="Times New Roman" panose="02020603050405020304"/>
            </a:endParaRPr>
          </a:p>
        </p:txBody>
      </p:sp>
      <p:sp>
        <p:nvSpPr>
          <p:cNvPr id="108" name="Text Box 81"/>
          <p:cNvSpPr txBox="1"/>
          <p:nvPr/>
        </p:nvSpPr>
        <p:spPr>
          <a:xfrm>
            <a:off x="4103370" y="2880360"/>
            <a:ext cx="478155" cy="1638300"/>
          </a:xfrm>
          <a:prstGeom prst="rect">
            <a:avLst/>
          </a:prstGeom>
          <a:noFill/>
          <a:ln w="9525" cap="flat" cmpd="sng">
            <a:solidFill>
              <a:srgbClr val="000000"/>
            </a:solidFill>
            <a:prstDash val="solid"/>
            <a:miter/>
            <a:headEnd type="none" w="med" len="med"/>
            <a:tailEnd type="none" w="med" len="med"/>
          </a:ln>
        </p:spPr>
        <p:txBody>
          <a:bodyPr vert="eaVert" wrap="square" anchor="t" upright="1"/>
          <a:lstStyle/>
          <a:p>
            <a:pPr algn="dist"/>
            <a:r>
              <a:rPr lang="en-US" altLang="zh-CN" sz="2000" kern="100">
                <a:latin typeface="微软雅黑" panose="020B0503020204020204" charset="-122"/>
                <a:ea typeface="微软雅黑" panose="020B0503020204020204" charset="-122"/>
                <a:cs typeface="Times New Roman" panose="02020603050405020304"/>
                <a:sym typeface="Times New Roman" panose="02020603050405020304"/>
              </a:rPr>
              <a:t>人力资源需求</a:t>
            </a:r>
            <a:endParaRPr lang="en-US" altLang="zh-CN" sz="2000" kern="100">
              <a:latin typeface="微软雅黑" panose="020B0503020204020204" charset="-122"/>
              <a:ea typeface="微软雅黑" panose="020B0503020204020204" charset="-122"/>
              <a:cs typeface="Times New Roman" panose="02020603050405020304"/>
              <a:sym typeface="Times New Roman" panose="02020603050405020304"/>
            </a:endParaRPr>
          </a:p>
        </p:txBody>
      </p:sp>
      <p:sp>
        <p:nvSpPr>
          <p:cNvPr id="109" name="Text Box 82"/>
          <p:cNvSpPr txBox="1"/>
          <p:nvPr/>
        </p:nvSpPr>
        <p:spPr>
          <a:xfrm>
            <a:off x="6216015" y="2880360"/>
            <a:ext cx="478155" cy="1638300"/>
          </a:xfrm>
          <a:prstGeom prst="rect">
            <a:avLst/>
          </a:prstGeom>
          <a:noFill/>
          <a:ln w="9525" cap="flat" cmpd="sng">
            <a:solidFill>
              <a:srgbClr val="000000"/>
            </a:solidFill>
            <a:prstDash val="solid"/>
            <a:miter/>
            <a:headEnd type="none" w="med" len="med"/>
            <a:tailEnd type="none" w="med" len="med"/>
          </a:ln>
        </p:spPr>
        <p:txBody>
          <a:bodyPr vert="eaVert" wrap="square" anchor="t" upright="1"/>
          <a:lstStyle/>
          <a:p>
            <a:pPr algn="dist"/>
            <a:r>
              <a:rPr lang="en-US" altLang="zh-CN" sz="2000" kern="100">
                <a:latin typeface="微软雅黑" panose="020B0503020204020204" charset="-122"/>
                <a:ea typeface="微软雅黑" panose="020B0503020204020204" charset="-122"/>
                <a:cs typeface="Times New Roman" panose="02020603050405020304"/>
                <a:sym typeface="Times New Roman" panose="02020603050405020304"/>
              </a:rPr>
              <a:t>人力资源供给</a:t>
            </a:r>
            <a:endParaRPr lang="en-US" altLang="zh-CN" sz="2000" kern="100">
              <a:latin typeface="微软雅黑" panose="020B0503020204020204" charset="-122"/>
              <a:ea typeface="微软雅黑" panose="020B0503020204020204" charset="-122"/>
              <a:cs typeface="Times New Roman" panose="02020603050405020304"/>
              <a:sym typeface="Times New Roman" panose="02020603050405020304"/>
            </a:endParaRPr>
          </a:p>
        </p:txBody>
      </p:sp>
      <p:sp>
        <p:nvSpPr>
          <p:cNvPr id="110" name="Text Box 83"/>
          <p:cNvSpPr txBox="1"/>
          <p:nvPr/>
        </p:nvSpPr>
        <p:spPr>
          <a:xfrm>
            <a:off x="4893945" y="3268980"/>
            <a:ext cx="1015365" cy="960755"/>
          </a:xfrm>
          <a:prstGeom prst="rect">
            <a:avLst/>
          </a:prstGeom>
          <a:solidFill>
            <a:srgbClr val="FFFFFF"/>
          </a:solidFill>
          <a:ln w="9525" cap="flat" cmpd="sng">
            <a:solidFill>
              <a:srgbClr val="000000"/>
            </a:solidFill>
            <a:prstDash val="solid"/>
            <a:miter/>
            <a:headEnd type="none" w="med" len="med"/>
            <a:tailEnd type="none" w="med" len="med"/>
          </a:ln>
        </p:spPr>
        <p:txBody>
          <a:bodyPr vert="horz" wrap="square" anchor="t" upright="1"/>
          <a:lstStyle/>
          <a:p>
            <a:r>
              <a:rPr lang="en-US" altLang="zh-CN" sz="2000" kern="100">
                <a:latin typeface="微软雅黑" panose="020B0503020204020204" charset="-122"/>
                <a:ea typeface="微软雅黑" panose="020B0503020204020204" charset="-122"/>
                <a:cs typeface="Times New Roman" panose="02020603050405020304"/>
                <a:sym typeface="Times New Roman" panose="02020603050405020304"/>
              </a:rPr>
              <a:t>人力资源规划平衡</a:t>
            </a:r>
            <a:endParaRPr lang="en-US" altLang="zh-CN" sz="2000" kern="100">
              <a:latin typeface="微软雅黑" panose="020B0503020204020204" charset="-122"/>
              <a:ea typeface="微软雅黑" panose="020B0503020204020204" charset="-122"/>
              <a:cs typeface="Times New Roman" panose="02020603050405020304"/>
              <a:sym typeface="Times New Roman" panose="02020603050405020304"/>
            </a:endParaRPr>
          </a:p>
        </p:txBody>
      </p:sp>
      <p:sp>
        <p:nvSpPr>
          <p:cNvPr id="111" name="Text Box 84"/>
          <p:cNvSpPr txBox="1"/>
          <p:nvPr/>
        </p:nvSpPr>
        <p:spPr>
          <a:xfrm>
            <a:off x="7090410" y="3423920"/>
            <a:ext cx="1466215" cy="340360"/>
          </a:xfrm>
          <a:prstGeom prst="rect">
            <a:avLst/>
          </a:prstGeom>
          <a:solidFill>
            <a:srgbClr val="FFFFFF"/>
          </a:solidFill>
          <a:ln w="9525" cap="flat" cmpd="sng">
            <a:solidFill>
              <a:srgbClr val="000000"/>
            </a:solidFill>
            <a:prstDash val="solid"/>
            <a:miter/>
            <a:headEnd type="none" w="med" len="med"/>
            <a:tailEnd type="none" w="med" len="med"/>
          </a:ln>
        </p:spPr>
        <p:txBody>
          <a:bodyPr vert="horz" wrap="square" anchor="t" upright="1"/>
          <a:lstStyle/>
          <a:p>
            <a:pPr algn="ctr"/>
            <a:r>
              <a:rPr lang="en-US" altLang="zh-CN" sz="2000" kern="100">
                <a:latin typeface="微软雅黑" panose="020B0503020204020204" charset="-122"/>
                <a:ea typeface="微软雅黑" panose="020B0503020204020204" charset="-122"/>
                <a:cs typeface="Times New Roman" panose="02020603050405020304"/>
                <a:sym typeface="Times New Roman" panose="02020603050405020304"/>
              </a:rPr>
              <a:t>组织结构</a:t>
            </a:r>
            <a:endParaRPr lang="en-US" altLang="zh-CN" sz="2000" kern="100">
              <a:latin typeface="微软雅黑" panose="020B0503020204020204" charset="-122"/>
              <a:ea typeface="微软雅黑" panose="020B0503020204020204" charset="-122"/>
              <a:cs typeface="Times New Roman" panose="02020603050405020304"/>
              <a:sym typeface="Times New Roman" panose="02020603050405020304"/>
            </a:endParaRPr>
          </a:p>
        </p:txBody>
      </p:sp>
      <p:sp>
        <p:nvSpPr>
          <p:cNvPr id="112" name="Text Box 85"/>
          <p:cNvSpPr txBox="1"/>
          <p:nvPr/>
        </p:nvSpPr>
        <p:spPr>
          <a:xfrm>
            <a:off x="6998970" y="2860040"/>
            <a:ext cx="1830070" cy="340360"/>
          </a:xfrm>
          <a:prstGeom prst="rect">
            <a:avLst/>
          </a:prstGeom>
          <a:solidFill>
            <a:srgbClr val="FFFFFF"/>
          </a:solidFill>
          <a:ln w="9525" cap="flat" cmpd="sng">
            <a:solidFill>
              <a:srgbClr val="000000"/>
            </a:solidFill>
            <a:prstDash val="solid"/>
            <a:miter/>
            <a:headEnd type="none" w="med" len="med"/>
            <a:tailEnd type="none" w="med" len="med"/>
          </a:ln>
        </p:spPr>
        <p:txBody>
          <a:bodyPr vert="horz" wrap="square" anchor="t" upright="1"/>
          <a:lstStyle/>
          <a:p>
            <a:pPr algn="ctr"/>
            <a:r>
              <a:rPr lang="en-US" altLang="zh-CN" sz="2000" kern="100">
                <a:latin typeface="微软雅黑" panose="020B0503020204020204" charset="-122"/>
                <a:ea typeface="微软雅黑" panose="020B0503020204020204" charset="-122"/>
                <a:cs typeface="Times New Roman" panose="02020603050405020304"/>
                <a:sym typeface="Times New Roman" panose="02020603050405020304"/>
              </a:rPr>
              <a:t>企业经营战略</a:t>
            </a:r>
            <a:endParaRPr lang="en-US" altLang="zh-CN" sz="2000" kern="100">
              <a:latin typeface="微软雅黑" panose="020B0503020204020204" charset="-122"/>
              <a:ea typeface="微软雅黑" panose="020B0503020204020204" charset="-122"/>
              <a:cs typeface="Times New Roman" panose="02020603050405020304"/>
              <a:sym typeface="Times New Roman" panose="02020603050405020304"/>
            </a:endParaRPr>
          </a:p>
        </p:txBody>
      </p:sp>
      <p:sp>
        <p:nvSpPr>
          <p:cNvPr id="113" name="Text Box 86"/>
          <p:cNvSpPr txBox="1"/>
          <p:nvPr/>
        </p:nvSpPr>
        <p:spPr>
          <a:xfrm>
            <a:off x="7084060" y="4025265"/>
            <a:ext cx="1331595" cy="340360"/>
          </a:xfrm>
          <a:prstGeom prst="rect">
            <a:avLst/>
          </a:prstGeom>
          <a:solidFill>
            <a:srgbClr val="FFFFFF"/>
          </a:solidFill>
          <a:ln w="9525" cap="flat" cmpd="sng">
            <a:solidFill>
              <a:srgbClr val="000000"/>
            </a:solidFill>
            <a:prstDash val="solid"/>
            <a:miter/>
            <a:headEnd type="none" w="med" len="med"/>
            <a:tailEnd type="none" w="med" len="med"/>
          </a:ln>
        </p:spPr>
        <p:txBody>
          <a:bodyPr vert="horz" wrap="square" anchor="t" upright="1"/>
          <a:lstStyle/>
          <a:p>
            <a:pPr algn="ctr"/>
            <a:r>
              <a:rPr lang="en-US" altLang="zh-CN" sz="2000" kern="100">
                <a:latin typeface="微软雅黑" panose="020B0503020204020204" charset="-122"/>
                <a:ea typeface="微软雅黑" panose="020B0503020204020204" charset="-122"/>
                <a:cs typeface="Times New Roman" panose="02020603050405020304"/>
                <a:sym typeface="Times New Roman" panose="02020603050405020304"/>
              </a:rPr>
              <a:t>员工培训</a:t>
            </a:r>
            <a:endParaRPr lang="en-US" altLang="zh-CN" sz="2000" kern="100">
              <a:latin typeface="微软雅黑" panose="020B0503020204020204" charset="-122"/>
              <a:ea typeface="微软雅黑" panose="020B0503020204020204" charset="-122"/>
              <a:cs typeface="Times New Roman" panose="02020603050405020304"/>
              <a:sym typeface="Times New Roman" panose="02020603050405020304"/>
            </a:endParaRPr>
          </a:p>
        </p:txBody>
      </p:sp>
      <p:sp>
        <p:nvSpPr>
          <p:cNvPr id="114" name="Text Box 87"/>
          <p:cNvSpPr txBox="1"/>
          <p:nvPr/>
        </p:nvSpPr>
        <p:spPr>
          <a:xfrm>
            <a:off x="4509135" y="4727575"/>
            <a:ext cx="2276475" cy="340360"/>
          </a:xfrm>
          <a:prstGeom prst="rect">
            <a:avLst/>
          </a:prstGeom>
          <a:solidFill>
            <a:srgbClr val="FFFFFF"/>
          </a:solidFill>
          <a:ln w="9525" cap="flat" cmpd="sng">
            <a:solidFill>
              <a:srgbClr val="000000"/>
            </a:solidFill>
            <a:prstDash val="solid"/>
            <a:miter/>
            <a:headEnd type="none" w="med" len="med"/>
            <a:tailEnd type="none" w="med" len="med"/>
          </a:ln>
        </p:spPr>
        <p:txBody>
          <a:bodyPr vert="horz" wrap="square" anchor="t" upright="1"/>
          <a:lstStyle/>
          <a:p>
            <a:r>
              <a:rPr lang="en-US" altLang="zh-CN" sz="2000" kern="100">
                <a:latin typeface="微软雅黑" panose="020B0503020204020204" charset="-122"/>
                <a:ea typeface="微软雅黑" panose="020B0503020204020204" charset="-122"/>
                <a:cs typeface="Times New Roman" panose="02020603050405020304"/>
                <a:sym typeface="Times New Roman" panose="02020603050405020304"/>
              </a:rPr>
              <a:t>人力资源供需缺口</a:t>
            </a:r>
            <a:endParaRPr lang="en-US" altLang="zh-CN" sz="2000" kern="100">
              <a:latin typeface="微软雅黑" panose="020B0503020204020204" charset="-122"/>
              <a:ea typeface="微软雅黑" panose="020B0503020204020204" charset="-122"/>
              <a:cs typeface="Times New Roman" panose="02020603050405020304"/>
              <a:sym typeface="Times New Roman" panose="02020603050405020304"/>
            </a:endParaRPr>
          </a:p>
        </p:txBody>
      </p:sp>
      <p:sp>
        <p:nvSpPr>
          <p:cNvPr id="115" name="Text Box 88"/>
          <p:cNvSpPr txBox="1"/>
          <p:nvPr/>
        </p:nvSpPr>
        <p:spPr>
          <a:xfrm>
            <a:off x="4888865" y="5349875"/>
            <a:ext cx="1239520" cy="340360"/>
          </a:xfrm>
          <a:prstGeom prst="rect">
            <a:avLst/>
          </a:prstGeom>
          <a:solidFill>
            <a:srgbClr val="FFFFFF"/>
          </a:solidFill>
          <a:ln w="9525" cap="flat" cmpd="sng">
            <a:solidFill>
              <a:srgbClr val="000000"/>
            </a:solidFill>
            <a:prstDash val="solid"/>
            <a:miter/>
            <a:headEnd type="none" w="med" len="med"/>
            <a:tailEnd type="none" w="med" len="med"/>
          </a:ln>
        </p:spPr>
        <p:txBody>
          <a:bodyPr vert="horz" wrap="square" anchor="t" upright="1"/>
          <a:lstStyle/>
          <a:p>
            <a:pPr algn="ctr"/>
            <a:r>
              <a:rPr lang="en-US" altLang="zh-CN" sz="2000" kern="100">
                <a:latin typeface="微软雅黑" panose="020B0503020204020204" charset="-122"/>
                <a:ea typeface="微软雅黑" panose="020B0503020204020204" charset="-122"/>
                <a:cs typeface="Times New Roman" panose="02020603050405020304"/>
                <a:sym typeface="Times New Roman" panose="02020603050405020304"/>
              </a:rPr>
              <a:t>员工解聘</a:t>
            </a:r>
            <a:endParaRPr lang="en-US" altLang="zh-CN" sz="2000" kern="100">
              <a:latin typeface="微软雅黑" panose="020B0503020204020204" charset="-122"/>
              <a:ea typeface="微软雅黑" panose="020B0503020204020204" charset="-122"/>
              <a:cs typeface="Times New Roman" panose="02020603050405020304"/>
              <a:sym typeface="Times New Roman" panose="02020603050405020304"/>
            </a:endParaRPr>
          </a:p>
        </p:txBody>
      </p:sp>
      <p:sp>
        <p:nvSpPr>
          <p:cNvPr id="116" name="Text Box 89"/>
          <p:cNvSpPr txBox="1"/>
          <p:nvPr/>
        </p:nvSpPr>
        <p:spPr>
          <a:xfrm>
            <a:off x="2771775" y="5338445"/>
            <a:ext cx="1338580" cy="340360"/>
          </a:xfrm>
          <a:prstGeom prst="rect">
            <a:avLst/>
          </a:prstGeom>
          <a:solidFill>
            <a:srgbClr val="FFFFFF"/>
          </a:solidFill>
          <a:ln w="9525" cap="flat" cmpd="sng">
            <a:solidFill>
              <a:srgbClr val="000000"/>
            </a:solidFill>
            <a:prstDash val="solid"/>
            <a:miter/>
            <a:headEnd type="none" w="med" len="med"/>
            <a:tailEnd type="none" w="med" len="med"/>
          </a:ln>
        </p:spPr>
        <p:txBody>
          <a:bodyPr vert="horz" wrap="square" anchor="t" upright="1"/>
          <a:lstStyle/>
          <a:p>
            <a:pPr algn="ctr"/>
            <a:r>
              <a:rPr lang="en-US" altLang="zh-CN" sz="2000" kern="100">
                <a:latin typeface="微软雅黑" panose="020B0503020204020204" charset="-122"/>
                <a:ea typeface="微软雅黑" panose="020B0503020204020204" charset="-122"/>
                <a:cs typeface="Times New Roman" panose="02020603050405020304"/>
                <a:sym typeface="Times New Roman" panose="02020603050405020304"/>
              </a:rPr>
              <a:t>员工招聘</a:t>
            </a:r>
            <a:endParaRPr lang="en-US" altLang="zh-CN" sz="2000" kern="100">
              <a:latin typeface="微软雅黑" panose="020B0503020204020204" charset="-122"/>
              <a:ea typeface="微软雅黑" panose="020B0503020204020204" charset="-122"/>
              <a:cs typeface="Times New Roman" panose="02020603050405020304"/>
              <a:sym typeface="Times New Roman" panose="02020603050405020304"/>
            </a:endParaRPr>
          </a:p>
        </p:txBody>
      </p:sp>
      <p:sp>
        <p:nvSpPr>
          <p:cNvPr id="117" name="Text Box 90"/>
          <p:cNvSpPr txBox="1"/>
          <p:nvPr/>
        </p:nvSpPr>
        <p:spPr>
          <a:xfrm>
            <a:off x="6899910" y="5356860"/>
            <a:ext cx="2174875" cy="340360"/>
          </a:xfrm>
          <a:prstGeom prst="rect">
            <a:avLst/>
          </a:prstGeom>
          <a:solidFill>
            <a:srgbClr val="FFFFFF"/>
          </a:solidFill>
          <a:ln w="9525" cap="flat" cmpd="sng">
            <a:solidFill>
              <a:srgbClr val="000000"/>
            </a:solidFill>
            <a:prstDash val="solid"/>
            <a:miter/>
            <a:headEnd type="none" w="med" len="med"/>
            <a:tailEnd type="none" w="med" len="med"/>
          </a:ln>
        </p:spPr>
        <p:txBody>
          <a:bodyPr vert="horz" wrap="square" anchor="t" upright="1"/>
          <a:lstStyle/>
          <a:p>
            <a:pPr algn="ctr"/>
            <a:r>
              <a:rPr lang="en-US" altLang="zh-CN" sz="2000" kern="100">
                <a:latin typeface="微软雅黑" panose="020B0503020204020204" charset="-122"/>
                <a:ea typeface="微软雅黑" panose="020B0503020204020204" charset="-122"/>
                <a:cs typeface="Times New Roman" panose="02020603050405020304"/>
                <a:sym typeface="Times New Roman" panose="02020603050405020304"/>
              </a:rPr>
              <a:t>其他</a:t>
            </a:r>
            <a:r>
              <a:rPr lang="zh-CN" altLang="en-US" sz="2000" kern="100">
                <a:latin typeface="微软雅黑" panose="020B0503020204020204" charset="-122"/>
                <a:ea typeface="微软雅黑" panose="020B0503020204020204" charset="-122"/>
                <a:cs typeface="Times New Roman" panose="02020603050405020304"/>
                <a:sym typeface="Times New Roman" panose="02020603050405020304"/>
              </a:rPr>
              <a:t>（如人才借调、租赁、吸收兼职员工）</a:t>
            </a:r>
            <a:endParaRPr lang="zh-CN" altLang="en-US" sz="2000" kern="100">
              <a:latin typeface="微软雅黑" panose="020B0503020204020204" charset="-122"/>
              <a:ea typeface="微软雅黑" panose="020B0503020204020204" charset="-122"/>
              <a:cs typeface="Times New Roman" panose="02020603050405020304"/>
              <a:sym typeface="Times New Roman" panose="02020603050405020304"/>
            </a:endParaRPr>
          </a:p>
        </p:txBody>
      </p:sp>
      <p:grpSp>
        <p:nvGrpSpPr>
          <p:cNvPr id="132" name="Group 91"/>
          <p:cNvGrpSpPr/>
          <p:nvPr/>
        </p:nvGrpSpPr>
        <p:grpSpPr>
          <a:xfrm rot="0">
            <a:off x="3601720" y="2599690"/>
            <a:ext cx="3489325" cy="2750820"/>
            <a:chOff x="4069" y="9587"/>
            <a:chExt cx="3939" cy="3803"/>
          </a:xfrm>
        </p:grpSpPr>
        <p:cxnSp>
          <p:nvCxnSpPr>
            <p:cNvPr id="118" name="AutoShape 92"/>
            <p:cNvCxnSpPr/>
            <p:nvPr/>
          </p:nvCxnSpPr>
          <p:spPr>
            <a:xfrm>
              <a:off x="5109" y="9587"/>
              <a:ext cx="726" cy="1033"/>
            </a:xfrm>
            <a:prstGeom prst="straightConnector1">
              <a:avLst/>
            </a:prstGeom>
            <a:ln w="6350" cap="flat" cmpd="sng">
              <a:solidFill>
                <a:srgbClr val="000000"/>
              </a:solidFill>
              <a:prstDash val="solid"/>
              <a:round/>
              <a:headEnd type="none" w="med" len="med"/>
              <a:tailEnd type="triangle" w="sm" len="med"/>
            </a:ln>
          </p:spPr>
        </p:cxnSp>
        <p:cxnSp>
          <p:nvCxnSpPr>
            <p:cNvPr id="119" name="AutoShape 93"/>
            <p:cNvCxnSpPr/>
            <p:nvPr/>
          </p:nvCxnSpPr>
          <p:spPr>
            <a:xfrm flipH="1">
              <a:off x="6332" y="9587"/>
              <a:ext cx="334" cy="1033"/>
            </a:xfrm>
            <a:prstGeom prst="straightConnector1">
              <a:avLst/>
            </a:prstGeom>
            <a:ln w="6350" cap="flat" cmpd="sng">
              <a:solidFill>
                <a:srgbClr val="000000"/>
              </a:solidFill>
              <a:prstDash val="solid"/>
              <a:round/>
              <a:headEnd type="none" w="med" len="med"/>
              <a:tailEnd type="triangle" w="sm" len="med"/>
            </a:ln>
          </p:spPr>
        </p:cxnSp>
        <p:cxnSp>
          <p:nvCxnSpPr>
            <p:cNvPr id="120" name="AutoShape 94"/>
            <p:cNvCxnSpPr/>
            <p:nvPr/>
          </p:nvCxnSpPr>
          <p:spPr>
            <a:xfrm>
              <a:off x="5184" y="11048"/>
              <a:ext cx="336" cy="0"/>
            </a:xfrm>
            <a:prstGeom prst="straightConnector1">
              <a:avLst/>
            </a:prstGeom>
            <a:ln w="6350" cap="flat" cmpd="sng">
              <a:solidFill>
                <a:srgbClr val="000000"/>
              </a:solidFill>
              <a:prstDash val="solid"/>
              <a:round/>
              <a:headEnd type="none" w="med" len="med"/>
              <a:tailEnd type="triangle" w="sm" len="med"/>
            </a:ln>
          </p:spPr>
        </p:cxnSp>
        <p:cxnSp>
          <p:nvCxnSpPr>
            <p:cNvPr id="121" name="AutoShape 95"/>
            <p:cNvCxnSpPr/>
            <p:nvPr/>
          </p:nvCxnSpPr>
          <p:spPr>
            <a:xfrm flipH="1">
              <a:off x="6674" y="11033"/>
              <a:ext cx="346" cy="0"/>
            </a:xfrm>
            <a:prstGeom prst="straightConnector1">
              <a:avLst/>
            </a:prstGeom>
            <a:ln w="6350" cap="flat" cmpd="sng">
              <a:solidFill>
                <a:srgbClr val="000000"/>
              </a:solidFill>
              <a:prstDash val="solid"/>
              <a:round/>
              <a:headEnd type="none" w="med" len="med"/>
              <a:tailEnd type="triangle" w="sm" len="med"/>
            </a:ln>
          </p:spPr>
        </p:cxnSp>
        <p:cxnSp>
          <p:nvCxnSpPr>
            <p:cNvPr id="122" name="AutoShape 96"/>
            <p:cNvCxnSpPr/>
            <p:nvPr/>
          </p:nvCxnSpPr>
          <p:spPr>
            <a:xfrm>
              <a:off x="6106" y="11451"/>
              <a:ext cx="0" cy="1079"/>
            </a:xfrm>
            <a:prstGeom prst="straightConnector1">
              <a:avLst/>
            </a:prstGeom>
            <a:ln w="6350" cap="flat" cmpd="sng">
              <a:solidFill>
                <a:srgbClr val="000000"/>
              </a:solidFill>
              <a:prstDash val="solid"/>
              <a:round/>
              <a:headEnd type="none" w="med" len="med"/>
              <a:tailEnd type="triangle" w="sm" len="med"/>
            </a:ln>
          </p:spPr>
        </p:cxnSp>
        <p:cxnSp>
          <p:nvCxnSpPr>
            <p:cNvPr id="123" name="AutoShape 97"/>
            <p:cNvCxnSpPr/>
            <p:nvPr/>
          </p:nvCxnSpPr>
          <p:spPr>
            <a:xfrm>
              <a:off x="6105" y="13001"/>
              <a:ext cx="0" cy="381"/>
            </a:xfrm>
            <a:prstGeom prst="straightConnector1">
              <a:avLst/>
            </a:prstGeom>
            <a:ln w="6350" cap="flat" cmpd="sng">
              <a:solidFill>
                <a:srgbClr val="000000"/>
              </a:solidFill>
              <a:prstDash val="solid"/>
              <a:round/>
              <a:headEnd type="none" w="med" len="med"/>
              <a:tailEnd type="triangle" w="sm" len="med"/>
            </a:ln>
          </p:spPr>
        </p:cxnSp>
        <p:cxnSp>
          <p:nvCxnSpPr>
            <p:cNvPr id="124" name="AutoShape 98"/>
            <p:cNvCxnSpPr/>
            <p:nvPr/>
          </p:nvCxnSpPr>
          <p:spPr>
            <a:xfrm flipH="1">
              <a:off x="4643" y="13001"/>
              <a:ext cx="706" cy="372"/>
            </a:xfrm>
            <a:prstGeom prst="straightConnector1">
              <a:avLst/>
            </a:prstGeom>
            <a:ln w="6350" cap="flat" cmpd="sng">
              <a:solidFill>
                <a:srgbClr val="000000"/>
              </a:solidFill>
              <a:prstDash val="solid"/>
              <a:round/>
              <a:headEnd type="none" w="med" len="med"/>
              <a:tailEnd type="triangle" w="sm" len="med"/>
            </a:ln>
          </p:spPr>
        </p:cxnSp>
        <p:cxnSp>
          <p:nvCxnSpPr>
            <p:cNvPr id="125" name="AutoShape 99"/>
            <p:cNvCxnSpPr/>
            <p:nvPr/>
          </p:nvCxnSpPr>
          <p:spPr>
            <a:xfrm>
              <a:off x="7020" y="13001"/>
              <a:ext cx="764" cy="389"/>
            </a:xfrm>
            <a:prstGeom prst="straightConnector1">
              <a:avLst/>
            </a:prstGeom>
            <a:ln w="6350" cap="flat" cmpd="sng">
              <a:solidFill>
                <a:srgbClr val="000000"/>
              </a:solidFill>
              <a:prstDash val="solid"/>
              <a:round/>
              <a:headEnd type="none" w="med" len="med"/>
              <a:tailEnd type="triangle" w="sm" len="med"/>
            </a:ln>
          </p:spPr>
        </p:cxnSp>
        <p:cxnSp>
          <p:nvCxnSpPr>
            <p:cNvPr id="126" name="AutoShape 100"/>
            <p:cNvCxnSpPr/>
            <p:nvPr/>
          </p:nvCxnSpPr>
          <p:spPr>
            <a:xfrm>
              <a:off x="4069" y="10170"/>
              <a:ext cx="574" cy="534"/>
            </a:xfrm>
            <a:prstGeom prst="straightConnector1">
              <a:avLst/>
            </a:prstGeom>
            <a:ln w="9525" cap="flat" cmpd="sng">
              <a:solidFill>
                <a:srgbClr val="000000"/>
              </a:solidFill>
              <a:prstDash val="solid"/>
              <a:round/>
              <a:headEnd type="none" w="med" len="med"/>
              <a:tailEnd type="none" w="med" len="med"/>
            </a:ln>
          </p:spPr>
        </p:cxnSp>
        <p:cxnSp>
          <p:nvCxnSpPr>
            <p:cNvPr id="127" name="AutoShape 101"/>
            <p:cNvCxnSpPr/>
            <p:nvPr/>
          </p:nvCxnSpPr>
          <p:spPr>
            <a:xfrm>
              <a:off x="4069" y="10944"/>
              <a:ext cx="574" cy="0"/>
            </a:xfrm>
            <a:prstGeom prst="straightConnector1">
              <a:avLst/>
            </a:prstGeom>
            <a:ln w="9525" cap="flat" cmpd="sng">
              <a:solidFill>
                <a:srgbClr val="000000"/>
              </a:solidFill>
              <a:prstDash val="solid"/>
              <a:round/>
              <a:headEnd type="none" w="med" len="med"/>
              <a:tailEnd type="none" w="med" len="med"/>
            </a:ln>
          </p:spPr>
        </p:cxnSp>
        <p:cxnSp>
          <p:nvCxnSpPr>
            <p:cNvPr id="128" name="AutoShape 102"/>
            <p:cNvCxnSpPr/>
            <p:nvPr/>
          </p:nvCxnSpPr>
          <p:spPr>
            <a:xfrm flipV="1">
              <a:off x="4362" y="11295"/>
              <a:ext cx="281" cy="411"/>
            </a:xfrm>
            <a:prstGeom prst="straightConnector1">
              <a:avLst/>
            </a:prstGeom>
            <a:ln w="9525" cap="flat" cmpd="sng">
              <a:solidFill>
                <a:srgbClr val="000000"/>
              </a:solidFill>
              <a:prstDash val="solid"/>
              <a:round/>
              <a:headEnd type="none" w="med" len="med"/>
              <a:tailEnd type="none" w="med" len="med"/>
            </a:ln>
          </p:spPr>
        </p:cxnSp>
        <p:cxnSp>
          <p:nvCxnSpPr>
            <p:cNvPr id="129" name="AutoShape 103"/>
            <p:cNvCxnSpPr/>
            <p:nvPr/>
          </p:nvCxnSpPr>
          <p:spPr>
            <a:xfrm flipH="1">
              <a:off x="7560" y="10170"/>
              <a:ext cx="309" cy="534"/>
            </a:xfrm>
            <a:prstGeom prst="straightConnector1">
              <a:avLst/>
            </a:prstGeom>
            <a:ln w="9525" cap="flat" cmpd="sng">
              <a:solidFill>
                <a:srgbClr val="000000"/>
              </a:solidFill>
              <a:prstDash val="solid"/>
              <a:round/>
              <a:headEnd type="none" w="med" len="med"/>
              <a:tailEnd type="none" w="med" len="med"/>
            </a:ln>
          </p:spPr>
        </p:cxnSp>
        <p:cxnSp>
          <p:nvCxnSpPr>
            <p:cNvPr id="130" name="AutoShape 104"/>
            <p:cNvCxnSpPr/>
            <p:nvPr/>
          </p:nvCxnSpPr>
          <p:spPr>
            <a:xfrm flipH="1">
              <a:off x="7568" y="10973"/>
              <a:ext cx="431" cy="0"/>
            </a:xfrm>
            <a:prstGeom prst="straightConnector1">
              <a:avLst/>
            </a:prstGeom>
            <a:ln w="9525" cap="flat" cmpd="sng">
              <a:solidFill>
                <a:srgbClr val="000000"/>
              </a:solidFill>
              <a:prstDash val="solid"/>
              <a:round/>
              <a:headEnd type="none" w="med" len="med"/>
              <a:tailEnd type="none" w="med" len="med"/>
            </a:ln>
          </p:spPr>
        </p:cxnSp>
        <p:cxnSp>
          <p:nvCxnSpPr>
            <p:cNvPr id="131" name="AutoShape 105"/>
            <p:cNvCxnSpPr/>
            <p:nvPr/>
          </p:nvCxnSpPr>
          <p:spPr>
            <a:xfrm flipH="1" flipV="1">
              <a:off x="7581" y="11558"/>
              <a:ext cx="427" cy="283"/>
            </a:xfrm>
            <a:prstGeom prst="straightConnector1">
              <a:avLst/>
            </a:prstGeom>
            <a:ln w="9525" cap="flat" cmpd="sng">
              <a:solidFill>
                <a:srgbClr val="000000"/>
              </a:solidFill>
              <a:prstDash val="solid"/>
              <a:round/>
              <a:headEnd type="none" w="med" len="med"/>
              <a:tailEnd type="none" w="med" len="med"/>
            </a:ln>
          </p:spPr>
        </p:cxnSp>
      </p:grpSp>
      <p:sp>
        <p:nvSpPr>
          <p:cNvPr id="3" name="文本框 2"/>
          <p:cNvSpPr txBox="1"/>
          <p:nvPr/>
        </p:nvSpPr>
        <p:spPr>
          <a:xfrm>
            <a:off x="3227070" y="6344285"/>
            <a:ext cx="3246120" cy="368300"/>
          </a:xfrm>
          <a:prstGeom prst="rect">
            <a:avLst/>
          </a:prstGeom>
          <a:noFill/>
        </p:spPr>
        <p:txBody>
          <a:bodyPr wrap="square" rtlCol="0">
            <a:spAutoFit/>
          </a:bodyPr>
          <a:p>
            <a:r>
              <a:rPr lang="zh-CN" altLang="en-US"/>
              <a:t>图4-5</a:t>
            </a:r>
            <a:r>
              <a:rPr lang="en-US" altLang="zh-CN"/>
              <a:t>   </a:t>
            </a:r>
            <a:r>
              <a:rPr lang="zh-CN" altLang="en-US"/>
              <a:t>人力资源供求预测</a:t>
            </a:r>
            <a:endParaRPr lang="zh-CN" altLang="en-US"/>
          </a:p>
        </p:txBody>
      </p:sp>
      <p:sp>
        <p:nvSpPr>
          <p:cNvPr id="6" name="文本框 5"/>
          <p:cNvSpPr txBox="1"/>
          <p:nvPr/>
        </p:nvSpPr>
        <p:spPr>
          <a:xfrm>
            <a:off x="151130" y="4518660"/>
            <a:ext cx="1663700" cy="1476375"/>
          </a:xfrm>
          <a:prstGeom prst="rect">
            <a:avLst/>
          </a:prstGeom>
          <a:noFill/>
        </p:spPr>
        <p:txBody>
          <a:bodyPr wrap="square" rtlCol="0">
            <a:spAutoFit/>
          </a:bodyPr>
          <a:p>
            <a:r>
              <a:rPr lang="zh-CN" altLang="en-US"/>
              <a:t>人力资源需求预测是对企业未来所需员工的数量和种类进行预测。</a:t>
            </a:r>
            <a:endParaRPr lang="zh-CN" altLang="en-US"/>
          </a:p>
        </p:txBody>
      </p:sp>
      <p:sp>
        <p:nvSpPr>
          <p:cNvPr id="7" name="文本框 6"/>
          <p:cNvSpPr txBox="1"/>
          <p:nvPr/>
        </p:nvSpPr>
        <p:spPr>
          <a:xfrm>
            <a:off x="9431020" y="2130425"/>
            <a:ext cx="2592070" cy="3784600"/>
          </a:xfrm>
          <a:prstGeom prst="rect">
            <a:avLst/>
          </a:prstGeom>
          <a:noFill/>
        </p:spPr>
        <p:txBody>
          <a:bodyPr wrap="square" rtlCol="0">
            <a:spAutoFit/>
          </a:bodyPr>
          <a:p>
            <a:r>
              <a:rPr lang="zh-CN" altLang="zh-CN" sz="2000" smtClean="0">
                <a:solidFill>
                  <a:srgbClr val="FF0000"/>
                </a:solidFill>
                <a:latin typeface="微软雅黑" panose="020B0503020204020204" charset="-122"/>
                <a:ea typeface="微软雅黑" panose="020B0503020204020204" charset="-122"/>
                <a:sym typeface="+mn-ea"/>
              </a:rPr>
              <a:t>人力资源供求预测</a:t>
            </a:r>
            <a:r>
              <a:rPr lang="zh-CN" altLang="zh-CN" sz="2000" smtClean="0">
                <a:latin typeface="微软雅黑" panose="020B0503020204020204" charset="-122"/>
                <a:ea typeface="微软雅黑" panose="020B0503020204020204" charset="-122"/>
                <a:sym typeface="+mn-ea"/>
              </a:rPr>
              <a:t>就是综合人力资源供给方和需求方的各项因素，来对企业的人力资源供求做出判断、分析和估计，然后还要结合考虑企业外部因素的影响和内部其他因素的影响，通过人力资源规划来对人力资源的供给和需求做出平衡。</a:t>
            </a:r>
            <a:endParaRPr lang="zh-CN" altLang="zh-CN" sz="2000" smtClean="0">
              <a:latin typeface="微软雅黑" panose="020B0503020204020204" charset="-122"/>
              <a:ea typeface="微软雅黑" panose="020B0503020204020204" charset="-122"/>
              <a:sym typeface="+mn-ea"/>
            </a:endParaRPr>
          </a:p>
        </p:txBody>
      </p:sp>
    </p:spTree>
    <p:custDataLst>
      <p:tags r:id="rId5"/>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sp>
        <p:nvSpPr>
          <p:cNvPr id="4" name="标题 3"/>
          <p:cNvSpPr>
            <a:spLocks noGrp="1"/>
          </p:cNvSpPr>
          <p:nvPr>
            <p:ph type="title"/>
          </p:nvPr>
        </p:nvSpPr>
        <p:spPr/>
        <p:txBody>
          <a:bodyPr/>
          <a:p>
            <a:endParaRPr lang="zh-CN" altLang="en-US">
              <a:solidFill>
                <a:schemeClr val="tx1">
                  <a:lumMod val="95000"/>
                  <a:lumOff val="5000"/>
                </a:schemeClr>
              </a:solidFill>
            </a:endParaRPr>
          </a:p>
        </p:txBody>
      </p:sp>
      <p:sp>
        <p:nvSpPr>
          <p:cNvPr id="5" name="内容占位符 4"/>
          <p:cNvSpPr>
            <a:spLocks noGrp="1"/>
          </p:cNvSpPr>
          <p:nvPr>
            <p:ph idx="1"/>
            <p:custDataLst>
              <p:tags r:id="rId1"/>
            </p:custDataLst>
          </p:nvPr>
        </p:nvSpPr>
        <p:spPr/>
        <p:txBody>
          <a:bodyPr/>
          <a:p>
            <a:pPr algn="l">
              <a:spcAft>
                <a:spcPts val="0"/>
              </a:spcAft>
              <a:buClrTx/>
              <a:buSzTx/>
            </a:pPr>
            <a:r>
              <a:rPr lang="zh-CN" altLang="zh-CN" sz="2400" b="1" smtClean="0">
                <a:solidFill>
                  <a:schemeClr val="tx1">
                    <a:lumMod val="95000"/>
                    <a:lumOff val="5000"/>
                  </a:schemeClr>
                </a:solidFill>
                <a:latin typeface="楷体" panose="02010609060101010101" charset="-122"/>
                <a:ea typeface="楷体" panose="02010609060101010101" charset="-122"/>
              </a:rPr>
              <a:t>人力资源规划的目的是要实现企业人力资源供给和需求的平衡。这种平衡要受到内外环境的影响。首先看一下左侧人力资源需求。</a:t>
            </a:r>
            <a:endParaRPr lang="zh-CN" altLang="zh-CN" sz="2400" b="1" smtClean="0">
              <a:solidFill>
                <a:schemeClr val="tx1">
                  <a:lumMod val="95000"/>
                  <a:lumOff val="5000"/>
                </a:schemeClr>
              </a:solidFill>
              <a:latin typeface="楷体" panose="02010609060101010101" charset="-122"/>
              <a:ea typeface="楷体" panose="02010609060101010101" charset="-122"/>
            </a:endParaRPr>
          </a:p>
          <a:p>
            <a:pPr algn="l">
              <a:spcAft>
                <a:spcPts val="0"/>
              </a:spcAft>
              <a:buClrTx/>
              <a:buSzTx/>
            </a:pPr>
            <a:r>
              <a:rPr lang="zh-CN" altLang="zh-CN" sz="2400" b="1" smtClean="0">
                <a:solidFill>
                  <a:schemeClr val="tx1">
                    <a:lumMod val="95000"/>
                    <a:lumOff val="5000"/>
                  </a:schemeClr>
                </a:solidFill>
                <a:latin typeface="楷体" panose="02010609060101010101" charset="-122"/>
                <a:ea typeface="楷体" panose="02010609060101010101" charset="-122"/>
              </a:rPr>
              <a:t>在进行人力资源需求预测时，我们更多的是分析影响本企业人力资源需求的内部因素（如企业经营战略、公司业绩、企业员工心理偏好等等）。人力资源需求预测是对企业未来所需员工的数量和种类进行预测。</a:t>
            </a:r>
            <a:endParaRPr lang="zh-CN" altLang="zh-CN" sz="2400" b="1" smtClean="0">
              <a:solidFill>
                <a:schemeClr val="tx1">
                  <a:lumMod val="95000"/>
                  <a:lumOff val="5000"/>
                </a:schemeClr>
              </a:solidFill>
              <a:latin typeface="楷体" panose="02010609060101010101" charset="-122"/>
              <a:ea typeface="楷体" panose="02010609060101010101" charset="-122"/>
            </a:endParaRPr>
          </a:p>
          <a:p>
            <a:pPr algn="l">
              <a:spcAft>
                <a:spcPts val="0"/>
              </a:spcAft>
              <a:buClrTx/>
              <a:buSzTx/>
            </a:pPr>
            <a:r>
              <a:rPr lang="zh-CN" altLang="zh-CN" sz="2400" b="1" smtClean="0">
                <a:solidFill>
                  <a:schemeClr val="tx1">
                    <a:lumMod val="95000"/>
                    <a:lumOff val="5000"/>
                  </a:schemeClr>
                </a:solidFill>
                <a:latin typeface="楷体" panose="02010609060101010101" charset="-122"/>
                <a:ea typeface="楷体" panose="02010609060101010101" charset="-122"/>
              </a:rPr>
              <a:t>我们再来看一下右侧，人力资源供给预测分析，它分为外部供给分析和内部供给分析。企业外部人力资源供给预测分析主要是预计未来企业外部环境比如宏观因素、地区性因素和行业性因素可能提供的人力资源供给数量和结构。而内部供给方面，企业必须清楚自己内部的劳动力状况，特别是员工的构成和多样性状况。而影响内部人力资源供给的因素包括企业战略、组织结构和企业员工培训等方面。</a:t>
            </a:r>
            <a:endParaRPr lang="zh-CN" altLang="zh-CN" sz="2400" b="1" smtClean="0">
              <a:solidFill>
                <a:schemeClr val="tx1">
                  <a:lumMod val="95000"/>
                  <a:lumOff val="5000"/>
                </a:schemeClr>
              </a:solidFill>
              <a:latin typeface="楷体" panose="02010609060101010101" charset="-122"/>
              <a:ea typeface="楷体" panose="02010609060101010101" charset="-122"/>
            </a:endParaRPr>
          </a:p>
        </p:txBody>
      </p:sp>
      <p:grpSp>
        <p:nvGrpSpPr>
          <p:cNvPr id="8" name="组合 7"/>
          <p:cNvGrpSpPr/>
          <p:nvPr userDrawn="1">
            <p:custDataLst>
              <p:tags r:id="rId2"/>
            </p:custDataLst>
          </p:nvPr>
        </p:nvGrpSpPr>
        <p:grpSpPr>
          <a:xfrm>
            <a:off x="4001597" y="6045200"/>
            <a:ext cx="8190403" cy="812800"/>
            <a:chOff x="4001597" y="5613400"/>
            <a:chExt cx="8190403" cy="1244600"/>
          </a:xfrm>
        </p:grpSpPr>
        <p:sp>
          <p:nvSpPr>
            <p:cNvPr id="9" name="任意多边形: 形状 8"/>
            <p:cNvSpPr/>
            <p:nvPr>
              <p:custDataLst>
                <p:tags r:id="rId3"/>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2" name="等腰三角形 1"/>
            <p:cNvSpPr/>
            <p:nvPr>
              <p:custDataLst>
                <p:tags r:id="rId4"/>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spTree>
    <p:custDataLst>
      <p:tags r:id="rId5"/>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sp>
        <p:nvSpPr>
          <p:cNvPr id="4" name="标题 3"/>
          <p:cNvSpPr>
            <a:spLocks noGrp="1"/>
          </p:cNvSpPr>
          <p:nvPr>
            <p:ph type="title"/>
          </p:nvPr>
        </p:nvSpPr>
        <p:spPr/>
        <p:txBody>
          <a:bodyPr/>
          <a:p>
            <a:endParaRPr lang="zh-CN" altLang="en-US">
              <a:solidFill>
                <a:schemeClr val="tx1">
                  <a:lumMod val="95000"/>
                  <a:lumOff val="5000"/>
                </a:schemeClr>
              </a:solidFill>
            </a:endParaRPr>
          </a:p>
        </p:txBody>
      </p:sp>
      <p:sp>
        <p:nvSpPr>
          <p:cNvPr id="5" name="内容占位符 4"/>
          <p:cNvSpPr>
            <a:spLocks noGrp="1"/>
          </p:cNvSpPr>
          <p:nvPr>
            <p:ph idx="1"/>
            <p:custDataLst>
              <p:tags r:id="rId1"/>
            </p:custDataLst>
          </p:nvPr>
        </p:nvSpPr>
        <p:spPr/>
        <p:txBody>
          <a:bodyPr/>
          <a:p>
            <a:pPr algn="l">
              <a:spcAft>
                <a:spcPts val="0"/>
              </a:spcAft>
              <a:buClrTx/>
              <a:buSzTx/>
            </a:pPr>
            <a:r>
              <a:rPr lang="zh-CN" altLang="zh-CN" sz="2400" b="1" smtClean="0">
                <a:solidFill>
                  <a:schemeClr val="tx1">
                    <a:lumMod val="95000"/>
                    <a:lumOff val="5000"/>
                  </a:schemeClr>
                </a:solidFill>
                <a:latin typeface="楷体" panose="02010609060101010101" charset="-122"/>
                <a:ea typeface="楷体" panose="02010609060101010101" charset="-122"/>
              </a:rPr>
              <a:t>当发现人力资源供求之间存在缺口时就必须采取人力资源管理的其他步骤。当员工供不应求且内部无法解决时，企业就需要对外招聘员工；当员工供过于求而企业又无法消化时，就要解聘员工。当然，还可以通过其他方法来平衡企业人力资源供求，如人才借调、租赁、吸收兼职员工等。</a:t>
            </a:r>
            <a:endParaRPr lang="zh-CN" altLang="zh-CN" sz="2400" b="1" smtClean="0">
              <a:solidFill>
                <a:schemeClr val="tx1">
                  <a:lumMod val="95000"/>
                  <a:lumOff val="5000"/>
                </a:schemeClr>
              </a:solidFill>
              <a:latin typeface="楷体" panose="02010609060101010101" charset="-122"/>
              <a:ea typeface="楷体" panose="02010609060101010101" charset="-122"/>
            </a:endParaRPr>
          </a:p>
          <a:p>
            <a:pPr algn="l">
              <a:spcAft>
                <a:spcPts val="0"/>
              </a:spcAft>
              <a:buClrTx/>
              <a:buSzTx/>
            </a:pPr>
            <a:r>
              <a:rPr lang="zh-CN" altLang="zh-CN" sz="2400" b="1" smtClean="0">
                <a:solidFill>
                  <a:schemeClr val="tx1">
                    <a:lumMod val="95000"/>
                    <a:lumOff val="5000"/>
                  </a:schemeClr>
                </a:solidFill>
                <a:latin typeface="楷体" panose="02010609060101010101" charset="-122"/>
                <a:ea typeface="楷体" panose="02010609060101010101" charset="-122"/>
              </a:rPr>
              <a:t>人力资源供求预测就是综合人力资源供给方和需求方的各项因素，来对企业的人力资源供求做出判断、分析和估计，然后还要结合考虑企业外部因素的影响和内部其他因素的影响，通过人力资源规划来对人力资源的供给和需求做出平衡。</a:t>
            </a:r>
            <a:endParaRPr lang="zh-CN" altLang="zh-CN" sz="2400" b="1" smtClean="0">
              <a:solidFill>
                <a:schemeClr val="tx1">
                  <a:lumMod val="95000"/>
                  <a:lumOff val="5000"/>
                </a:schemeClr>
              </a:solidFill>
              <a:latin typeface="楷体" panose="02010609060101010101" charset="-122"/>
              <a:ea typeface="楷体" panose="02010609060101010101" charset="-122"/>
            </a:endParaRPr>
          </a:p>
        </p:txBody>
      </p:sp>
      <p:grpSp>
        <p:nvGrpSpPr>
          <p:cNvPr id="8" name="组合 7"/>
          <p:cNvGrpSpPr/>
          <p:nvPr userDrawn="1">
            <p:custDataLst>
              <p:tags r:id="rId2"/>
            </p:custDataLst>
          </p:nvPr>
        </p:nvGrpSpPr>
        <p:grpSpPr>
          <a:xfrm>
            <a:off x="4001597" y="6045200"/>
            <a:ext cx="8190403" cy="812800"/>
            <a:chOff x="4001597" y="5613400"/>
            <a:chExt cx="8190403" cy="1244600"/>
          </a:xfrm>
        </p:grpSpPr>
        <p:sp>
          <p:nvSpPr>
            <p:cNvPr id="9" name="任意多边形: 形状 8"/>
            <p:cNvSpPr/>
            <p:nvPr>
              <p:custDataLst>
                <p:tags r:id="rId3"/>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2" name="等腰三角形 1"/>
            <p:cNvSpPr/>
            <p:nvPr>
              <p:custDataLst>
                <p:tags r:id="rId4"/>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spTree>
    <p:custDataLst>
      <p:tags r:id="rId5"/>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sp>
        <p:nvSpPr>
          <p:cNvPr id="4" name="标题 3"/>
          <p:cNvSpPr>
            <a:spLocks noGrp="1"/>
          </p:cNvSpPr>
          <p:nvPr>
            <p:ph type="title"/>
          </p:nvPr>
        </p:nvSpPr>
        <p:spPr/>
        <p:txBody>
          <a:bodyPr/>
          <a:p>
            <a:r>
              <a:rPr lang="zh-CN" altLang="en-US">
                <a:solidFill>
                  <a:schemeClr val="tx1">
                    <a:lumMod val="95000"/>
                    <a:lumOff val="5000"/>
                  </a:schemeClr>
                </a:solidFill>
              </a:rPr>
              <a:t>二、人力资源预测的特点</a:t>
            </a:r>
            <a:endParaRPr lang="zh-CN" altLang="en-US">
              <a:solidFill>
                <a:schemeClr val="tx1">
                  <a:lumMod val="95000"/>
                  <a:lumOff val="5000"/>
                </a:schemeClr>
              </a:solidFill>
            </a:endParaRPr>
          </a:p>
        </p:txBody>
      </p:sp>
      <p:sp>
        <p:nvSpPr>
          <p:cNvPr id="5" name="内容占位符 4"/>
          <p:cNvSpPr>
            <a:spLocks noGrp="1"/>
          </p:cNvSpPr>
          <p:nvPr>
            <p:ph idx="1"/>
            <p:custDataLst>
              <p:tags r:id="rId1"/>
            </p:custDataLst>
          </p:nvPr>
        </p:nvSpPr>
        <p:spPr/>
        <p:txBody>
          <a:bodyPr/>
          <a:p>
            <a:pPr algn="l">
              <a:spcAft>
                <a:spcPts val="0"/>
              </a:spcAft>
              <a:buClrTx/>
              <a:buSzTx/>
            </a:pPr>
            <a:r>
              <a:rPr lang="zh-CN" altLang="zh-CN" sz="2400" b="1" smtClean="0">
                <a:solidFill>
                  <a:schemeClr val="tx1">
                    <a:lumMod val="95000"/>
                    <a:lumOff val="5000"/>
                  </a:schemeClr>
                </a:solidFill>
                <a:latin typeface="楷体" panose="02010609060101010101" charset="-122"/>
                <a:ea typeface="楷体" panose="02010609060101010101" charset="-122"/>
              </a:rPr>
              <a:t>（一）人力资源预测是综合性的预测</a:t>
            </a:r>
            <a:endParaRPr lang="zh-CN" altLang="zh-CN" sz="2400" b="1" smtClean="0">
              <a:solidFill>
                <a:schemeClr val="tx1">
                  <a:lumMod val="95000"/>
                  <a:lumOff val="5000"/>
                </a:schemeClr>
              </a:solidFill>
              <a:latin typeface="楷体" panose="02010609060101010101" charset="-122"/>
              <a:ea typeface="楷体" panose="02010609060101010101" charset="-122"/>
            </a:endParaRPr>
          </a:p>
          <a:p>
            <a:pPr algn="l">
              <a:spcAft>
                <a:spcPts val="0"/>
              </a:spcAft>
              <a:buClrTx/>
              <a:buSzTx/>
            </a:pPr>
            <a:endParaRPr lang="zh-CN" altLang="zh-CN" sz="2400" b="1" smtClean="0">
              <a:solidFill>
                <a:schemeClr val="tx1">
                  <a:lumMod val="95000"/>
                  <a:lumOff val="5000"/>
                </a:schemeClr>
              </a:solidFill>
              <a:latin typeface="楷体" panose="02010609060101010101" charset="-122"/>
              <a:ea typeface="楷体" panose="02010609060101010101" charset="-122"/>
            </a:endParaRPr>
          </a:p>
          <a:p>
            <a:pPr algn="l">
              <a:spcAft>
                <a:spcPts val="0"/>
              </a:spcAft>
              <a:buClrTx/>
              <a:buSzTx/>
            </a:pPr>
            <a:r>
              <a:rPr lang="zh-CN" altLang="zh-CN" sz="2400" b="1" smtClean="0">
                <a:solidFill>
                  <a:schemeClr val="tx1">
                    <a:lumMod val="95000"/>
                    <a:lumOff val="5000"/>
                  </a:schemeClr>
                </a:solidFill>
                <a:latin typeface="楷体" panose="02010609060101010101" charset="-122"/>
                <a:ea typeface="楷体" panose="02010609060101010101" charset="-122"/>
              </a:rPr>
              <a:t>（二）人力资源预测必须与组织的发展目标相联系</a:t>
            </a:r>
            <a:endParaRPr lang="zh-CN" altLang="zh-CN" sz="2400" b="1" smtClean="0">
              <a:solidFill>
                <a:schemeClr val="tx1">
                  <a:lumMod val="95000"/>
                  <a:lumOff val="5000"/>
                </a:schemeClr>
              </a:solidFill>
              <a:latin typeface="楷体" panose="02010609060101010101" charset="-122"/>
              <a:ea typeface="楷体" panose="02010609060101010101" charset="-122"/>
            </a:endParaRPr>
          </a:p>
          <a:p>
            <a:pPr algn="l">
              <a:spcAft>
                <a:spcPts val="0"/>
              </a:spcAft>
              <a:buClrTx/>
              <a:buSzTx/>
            </a:pPr>
            <a:endParaRPr lang="zh-CN" altLang="zh-CN" sz="2400" b="1" smtClean="0">
              <a:solidFill>
                <a:schemeClr val="tx1">
                  <a:lumMod val="95000"/>
                  <a:lumOff val="5000"/>
                </a:schemeClr>
              </a:solidFill>
              <a:latin typeface="楷体" panose="02010609060101010101" charset="-122"/>
              <a:ea typeface="楷体" panose="02010609060101010101" charset="-122"/>
            </a:endParaRPr>
          </a:p>
          <a:p>
            <a:pPr algn="l">
              <a:spcAft>
                <a:spcPts val="0"/>
              </a:spcAft>
              <a:buClrTx/>
              <a:buSzTx/>
            </a:pPr>
            <a:r>
              <a:rPr lang="zh-CN" altLang="zh-CN" sz="2400" b="1" smtClean="0">
                <a:solidFill>
                  <a:schemeClr val="tx1">
                    <a:lumMod val="95000"/>
                    <a:lumOff val="5000"/>
                  </a:schemeClr>
                </a:solidFill>
                <a:latin typeface="楷体" panose="02010609060101010101" charset="-122"/>
                <a:ea typeface="楷体" panose="02010609060101010101" charset="-122"/>
              </a:rPr>
              <a:t>（三）人力资源预测要兼顾组织发展与个人发展</a:t>
            </a:r>
            <a:endParaRPr lang="zh-CN" altLang="zh-CN" sz="2400" b="1" smtClean="0">
              <a:solidFill>
                <a:schemeClr val="tx1">
                  <a:lumMod val="95000"/>
                  <a:lumOff val="5000"/>
                </a:schemeClr>
              </a:solidFill>
              <a:latin typeface="楷体" panose="02010609060101010101" charset="-122"/>
              <a:ea typeface="楷体" panose="02010609060101010101" charset="-122"/>
            </a:endParaRPr>
          </a:p>
          <a:p>
            <a:pPr algn="l">
              <a:spcAft>
                <a:spcPts val="0"/>
              </a:spcAft>
              <a:buClrTx/>
              <a:buSzTx/>
            </a:pPr>
            <a:endParaRPr lang="zh-CN" altLang="zh-CN" sz="2400" b="1" smtClean="0">
              <a:solidFill>
                <a:schemeClr val="tx1">
                  <a:lumMod val="95000"/>
                  <a:lumOff val="5000"/>
                </a:schemeClr>
              </a:solidFill>
              <a:latin typeface="楷体" panose="02010609060101010101" charset="-122"/>
              <a:ea typeface="楷体" panose="02010609060101010101" charset="-122"/>
            </a:endParaRPr>
          </a:p>
          <a:p>
            <a:pPr algn="l">
              <a:spcAft>
                <a:spcPts val="0"/>
              </a:spcAft>
              <a:buClrTx/>
              <a:buSzTx/>
            </a:pPr>
            <a:r>
              <a:rPr lang="zh-CN" altLang="zh-CN" sz="2400" b="1" smtClean="0">
                <a:solidFill>
                  <a:schemeClr val="tx1">
                    <a:lumMod val="95000"/>
                    <a:lumOff val="5000"/>
                  </a:schemeClr>
                </a:solidFill>
                <a:latin typeface="楷体" panose="02010609060101010101" charset="-122"/>
                <a:ea typeface="楷体" panose="02010609060101010101" charset="-122"/>
              </a:rPr>
              <a:t>（四）人力资源预测要注重经济效益</a:t>
            </a:r>
            <a:endParaRPr lang="zh-CN" altLang="zh-CN" sz="2400" b="1" smtClean="0">
              <a:solidFill>
                <a:schemeClr val="tx1">
                  <a:lumMod val="95000"/>
                  <a:lumOff val="5000"/>
                </a:schemeClr>
              </a:solidFill>
              <a:latin typeface="楷体" panose="02010609060101010101" charset="-122"/>
              <a:ea typeface="楷体" panose="02010609060101010101" charset="-122"/>
            </a:endParaRPr>
          </a:p>
        </p:txBody>
      </p:sp>
      <p:grpSp>
        <p:nvGrpSpPr>
          <p:cNvPr id="8" name="组合 7"/>
          <p:cNvGrpSpPr/>
          <p:nvPr userDrawn="1">
            <p:custDataLst>
              <p:tags r:id="rId2"/>
            </p:custDataLst>
          </p:nvPr>
        </p:nvGrpSpPr>
        <p:grpSpPr>
          <a:xfrm>
            <a:off x="4001597" y="6045200"/>
            <a:ext cx="8190403" cy="812800"/>
            <a:chOff x="4001597" y="5613400"/>
            <a:chExt cx="8190403" cy="1244600"/>
          </a:xfrm>
        </p:grpSpPr>
        <p:sp>
          <p:nvSpPr>
            <p:cNvPr id="9" name="任意多边形: 形状 8"/>
            <p:cNvSpPr/>
            <p:nvPr>
              <p:custDataLst>
                <p:tags r:id="rId3"/>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2" name="等腰三角形 1"/>
            <p:cNvSpPr/>
            <p:nvPr>
              <p:custDataLst>
                <p:tags r:id="rId4"/>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spTree>
    <p:custDataLst>
      <p:tags r:id="rId5"/>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sp>
        <p:nvSpPr>
          <p:cNvPr id="4" name="标题 3"/>
          <p:cNvSpPr>
            <a:spLocks noGrp="1"/>
          </p:cNvSpPr>
          <p:nvPr>
            <p:ph type="title"/>
          </p:nvPr>
        </p:nvSpPr>
        <p:spPr/>
        <p:txBody>
          <a:bodyPr/>
          <a:p>
            <a:r>
              <a:rPr lang="zh-CN" altLang="en-US">
                <a:solidFill>
                  <a:schemeClr val="tx1">
                    <a:lumMod val="95000"/>
                    <a:lumOff val="5000"/>
                  </a:schemeClr>
                </a:solidFill>
              </a:rPr>
              <a:t>三、人力资源需求预测</a:t>
            </a:r>
            <a:endParaRPr lang="zh-CN" altLang="en-US">
              <a:solidFill>
                <a:schemeClr val="tx1">
                  <a:lumMod val="95000"/>
                  <a:lumOff val="5000"/>
                </a:schemeClr>
              </a:solidFill>
            </a:endParaRPr>
          </a:p>
        </p:txBody>
      </p:sp>
      <p:sp>
        <p:nvSpPr>
          <p:cNvPr id="5" name="内容占位符 4"/>
          <p:cNvSpPr>
            <a:spLocks noGrp="1"/>
          </p:cNvSpPr>
          <p:nvPr>
            <p:ph idx="1"/>
            <p:custDataLst>
              <p:tags r:id="rId1"/>
            </p:custDataLst>
          </p:nvPr>
        </p:nvSpPr>
        <p:spPr/>
        <p:txBody>
          <a:bodyPr/>
          <a:p>
            <a:pPr algn="l">
              <a:spcAft>
                <a:spcPts val="0"/>
              </a:spcAft>
              <a:buClrTx/>
              <a:buSzTx/>
            </a:pPr>
            <a:r>
              <a:rPr lang="zh-CN" altLang="zh-CN" sz="2400" b="1" smtClean="0">
                <a:solidFill>
                  <a:schemeClr val="tx1">
                    <a:lumMod val="95000"/>
                    <a:lumOff val="5000"/>
                  </a:schemeClr>
                </a:solidFill>
                <a:latin typeface="楷体" panose="02010609060101010101" charset="-122"/>
                <a:ea typeface="楷体" panose="02010609060101010101" charset="-122"/>
              </a:rPr>
              <a:t>人力资源需求预测（Demand forecasting of Human Resources）是估算未来需要的员工数量和能力（</a:t>
            </a:r>
            <a:r>
              <a:rPr lang="zh-CN" altLang="zh-CN" sz="2400" b="1" smtClean="0">
                <a:solidFill>
                  <a:schemeClr val="tx1">
                    <a:lumMod val="95000"/>
                    <a:lumOff val="5000"/>
                  </a:schemeClr>
                </a:solidFill>
                <a:latin typeface="楷体" panose="02010609060101010101" charset="-122"/>
                <a:ea typeface="楷体" panose="02010609060101010101" charset="-122"/>
              </a:rPr>
              <a:t>种类）组合，它是公司编制人力资源规划的核心和前提，其直接依据是公司战略规划和年度预算。</a:t>
            </a:r>
            <a:endParaRPr lang="zh-CN" altLang="zh-CN" sz="2400" b="1" smtClean="0">
              <a:solidFill>
                <a:schemeClr val="tx1">
                  <a:lumMod val="95000"/>
                  <a:lumOff val="5000"/>
                </a:schemeClr>
              </a:solidFill>
              <a:latin typeface="楷体" panose="02010609060101010101" charset="-122"/>
              <a:ea typeface="楷体" panose="02010609060101010101" charset="-122"/>
            </a:endParaRPr>
          </a:p>
          <a:p>
            <a:pPr algn="l">
              <a:spcAft>
                <a:spcPts val="0"/>
              </a:spcAft>
              <a:buClrTx/>
              <a:buSzTx/>
            </a:pPr>
            <a:endParaRPr lang="zh-CN" altLang="zh-CN" sz="2400" b="1" smtClean="0">
              <a:solidFill>
                <a:schemeClr val="tx1">
                  <a:lumMod val="95000"/>
                  <a:lumOff val="5000"/>
                </a:schemeClr>
              </a:solidFill>
              <a:latin typeface="楷体" panose="02010609060101010101" charset="-122"/>
              <a:ea typeface="楷体" panose="02010609060101010101" charset="-122"/>
            </a:endParaRPr>
          </a:p>
          <a:p>
            <a:pPr algn="l">
              <a:spcAft>
                <a:spcPts val="0"/>
              </a:spcAft>
              <a:buClrTx/>
              <a:buSzTx/>
            </a:pPr>
            <a:endParaRPr lang="zh-CN" altLang="zh-CN" sz="2400" b="1" smtClean="0">
              <a:solidFill>
                <a:schemeClr val="tx1">
                  <a:lumMod val="95000"/>
                  <a:lumOff val="5000"/>
                </a:schemeClr>
              </a:solidFill>
              <a:latin typeface="楷体" panose="02010609060101010101" charset="-122"/>
              <a:ea typeface="楷体" panose="02010609060101010101" charset="-122"/>
            </a:endParaRPr>
          </a:p>
        </p:txBody>
      </p:sp>
      <p:grpSp>
        <p:nvGrpSpPr>
          <p:cNvPr id="8" name="组合 7"/>
          <p:cNvGrpSpPr/>
          <p:nvPr userDrawn="1">
            <p:custDataLst>
              <p:tags r:id="rId2"/>
            </p:custDataLst>
          </p:nvPr>
        </p:nvGrpSpPr>
        <p:grpSpPr>
          <a:xfrm>
            <a:off x="4001597" y="6045200"/>
            <a:ext cx="8190403" cy="812800"/>
            <a:chOff x="4001597" y="5613400"/>
            <a:chExt cx="8190403" cy="1244600"/>
          </a:xfrm>
        </p:grpSpPr>
        <p:sp>
          <p:nvSpPr>
            <p:cNvPr id="9" name="任意多边形: 形状 8"/>
            <p:cNvSpPr/>
            <p:nvPr>
              <p:custDataLst>
                <p:tags r:id="rId3"/>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2" name="等腰三角形 1"/>
            <p:cNvSpPr/>
            <p:nvPr>
              <p:custDataLst>
                <p:tags r:id="rId4"/>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spTree>
    <p:custDataLst>
      <p:tags r:id="rId5"/>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sp>
        <p:nvSpPr>
          <p:cNvPr id="4" name="标题 3"/>
          <p:cNvSpPr>
            <a:spLocks noGrp="1"/>
          </p:cNvSpPr>
          <p:nvPr>
            <p:ph type="title"/>
          </p:nvPr>
        </p:nvSpPr>
        <p:spPr/>
        <p:txBody>
          <a:bodyPr/>
          <a:p>
            <a:r>
              <a:rPr lang="zh-CN" altLang="en-US">
                <a:solidFill>
                  <a:schemeClr val="tx1">
                    <a:lumMod val="95000"/>
                    <a:lumOff val="5000"/>
                  </a:schemeClr>
                </a:solidFill>
              </a:rPr>
              <a:t>（一）人力资源需求预测的内容</a:t>
            </a:r>
            <a:endParaRPr lang="zh-CN" altLang="en-US">
              <a:solidFill>
                <a:schemeClr val="tx1">
                  <a:lumMod val="95000"/>
                  <a:lumOff val="5000"/>
                </a:schemeClr>
              </a:solidFill>
            </a:endParaRPr>
          </a:p>
        </p:txBody>
      </p:sp>
      <p:sp>
        <p:nvSpPr>
          <p:cNvPr id="5" name="内容占位符 4"/>
          <p:cNvSpPr>
            <a:spLocks noGrp="1"/>
          </p:cNvSpPr>
          <p:nvPr>
            <p:ph idx="1"/>
            <p:custDataLst>
              <p:tags r:id="rId1"/>
            </p:custDataLst>
          </p:nvPr>
        </p:nvSpPr>
        <p:spPr/>
        <p:txBody>
          <a:bodyPr/>
          <a:p>
            <a:pPr algn="l">
              <a:spcAft>
                <a:spcPts val="0"/>
              </a:spcAft>
              <a:buClrTx/>
              <a:buSzTx/>
            </a:pPr>
            <a:r>
              <a:rPr lang="en-US" altLang="zh-CN" sz="2400" b="1" smtClean="0">
                <a:latin typeface="楷体" panose="02010609060101010101" charset="-122"/>
                <a:ea typeface="楷体" panose="02010609060101010101" charset="-122"/>
                <a:sym typeface="+mn-ea"/>
              </a:rPr>
              <a:t>1</a:t>
            </a:r>
            <a:r>
              <a:rPr altLang="zh-CN" sz="2400" b="1" smtClean="0">
                <a:latin typeface="楷体" panose="02010609060101010101" charset="-122"/>
                <a:ea typeface="楷体" panose="02010609060101010101" charset="-122"/>
                <a:sym typeface="+mn-ea"/>
              </a:rPr>
              <a:t>、人力资源总体与结构需求预测</a:t>
            </a:r>
            <a:endParaRPr lang="zh-CN" altLang="zh-CN" sz="2400" b="1" smtClean="0">
              <a:latin typeface="楷体" panose="02010609060101010101" charset="-122"/>
              <a:ea typeface="楷体" panose="02010609060101010101" charset="-122"/>
            </a:endParaRPr>
          </a:p>
          <a:p>
            <a:pPr algn="l">
              <a:spcAft>
                <a:spcPts val="0"/>
              </a:spcAft>
              <a:buClrTx/>
              <a:buSzTx/>
            </a:pPr>
            <a:r>
              <a:rPr sz="2400" b="1" smtClean="0">
                <a:latin typeface="楷体" panose="02010609060101010101" charset="-122"/>
                <a:ea typeface="楷体" panose="02010609060101010101" charset="-122"/>
                <a:sym typeface="+mn-ea"/>
              </a:rPr>
              <a:t>人力资源总体与结构需求预测主要是对企业所需要的不同类型和不同素质的人力资源进行分析和预测。</a:t>
            </a:r>
            <a:endParaRPr sz="2400" b="1" smtClean="0">
              <a:latin typeface="楷体" panose="02010609060101010101" charset="-122"/>
              <a:ea typeface="楷体" panose="02010609060101010101" charset="-122"/>
              <a:sym typeface="+mn-ea"/>
            </a:endParaRPr>
          </a:p>
          <a:p>
            <a:pPr algn="l">
              <a:spcAft>
                <a:spcPts val="0"/>
              </a:spcAft>
              <a:buClrTx/>
              <a:buSzTx/>
            </a:pPr>
            <a:endParaRPr sz="2400" b="1" smtClean="0">
              <a:latin typeface="楷体" panose="02010609060101010101" charset="-122"/>
              <a:ea typeface="楷体" panose="02010609060101010101" charset="-122"/>
              <a:sym typeface="+mn-ea"/>
            </a:endParaRPr>
          </a:p>
          <a:p>
            <a:pPr algn="l">
              <a:spcAft>
                <a:spcPts val="0"/>
              </a:spcAft>
              <a:buClrTx/>
              <a:buSzTx/>
            </a:pPr>
            <a:r>
              <a:rPr lang="en-US" altLang="zh-CN" sz="2400" b="1" smtClean="0">
                <a:latin typeface="楷体" panose="02010609060101010101" charset="-122"/>
                <a:ea typeface="楷体" panose="02010609060101010101" charset="-122"/>
                <a:sym typeface="+mn-ea"/>
              </a:rPr>
              <a:t>2</a:t>
            </a:r>
            <a:r>
              <a:rPr altLang="zh-CN" sz="2400" b="1" smtClean="0">
                <a:latin typeface="楷体" panose="02010609060101010101" charset="-122"/>
                <a:ea typeface="楷体" panose="02010609060101010101" charset="-122"/>
                <a:sym typeface="+mn-ea"/>
              </a:rPr>
              <a:t>、人力资源存量与增量预测</a:t>
            </a:r>
            <a:endParaRPr lang="en-US" altLang="zh-CN" sz="2400" b="1" smtClean="0">
              <a:latin typeface="楷体" panose="02010609060101010101" charset="-122"/>
              <a:ea typeface="楷体" panose="02010609060101010101" charset="-122"/>
            </a:endParaRPr>
          </a:p>
          <a:p>
            <a:pPr algn="l">
              <a:spcAft>
                <a:spcPts val="0"/>
              </a:spcAft>
              <a:buClrTx/>
              <a:buSzTx/>
            </a:pPr>
            <a:r>
              <a:rPr altLang="zh-CN" sz="2400" b="1" smtClean="0">
                <a:latin typeface="楷体" panose="02010609060101010101" charset="-122"/>
                <a:ea typeface="楷体" panose="02010609060101010101" charset="-122"/>
                <a:sym typeface="+mn-ea"/>
              </a:rPr>
              <a:t>企业人力资源存量主要指在企业目前的状态下所拥有的人力资源。</a:t>
            </a:r>
            <a:endParaRPr lang="en-US" altLang="zh-CN" sz="2400" b="1" smtClean="0">
              <a:latin typeface="楷体" panose="02010609060101010101" charset="-122"/>
              <a:ea typeface="楷体" panose="02010609060101010101" charset="-122"/>
            </a:endParaRPr>
          </a:p>
          <a:p>
            <a:pPr algn="l">
              <a:spcAft>
                <a:spcPts val="0"/>
              </a:spcAft>
              <a:buClrTx/>
              <a:buSzTx/>
            </a:pPr>
            <a:r>
              <a:rPr altLang="zh-CN" sz="2400" b="1" smtClean="0">
                <a:latin typeface="楷体" panose="02010609060101010101" charset="-122"/>
                <a:ea typeface="楷体" panose="02010609060101010101" charset="-122"/>
                <a:sym typeface="+mn-ea"/>
              </a:rPr>
              <a:t>企业人力资源增量主要是指随着企业生产规模扩大、企业战略目标转移等发展变化带来的人力资源新的需求。</a:t>
            </a:r>
            <a:endParaRPr lang="en-US" altLang="zh-CN" sz="2400" b="1" smtClean="0">
              <a:latin typeface="楷体" panose="02010609060101010101" charset="-122"/>
              <a:ea typeface="楷体" panose="02010609060101010101" charset="-122"/>
            </a:endParaRPr>
          </a:p>
          <a:p>
            <a:pPr algn="l">
              <a:spcAft>
                <a:spcPts val="0"/>
              </a:spcAft>
              <a:buClrTx/>
              <a:buSzTx/>
            </a:pPr>
            <a:endParaRPr lang="en-US" altLang="zh-CN" sz="2400" b="1" smtClean="0">
              <a:latin typeface="楷体" panose="02010609060101010101" charset="-122"/>
              <a:ea typeface="楷体" panose="02010609060101010101" charset="-122"/>
            </a:endParaRPr>
          </a:p>
          <a:p>
            <a:pPr algn="l">
              <a:spcAft>
                <a:spcPts val="0"/>
              </a:spcAft>
              <a:buClrTx/>
              <a:buSzTx/>
            </a:pPr>
            <a:r>
              <a:rPr lang="en-US" altLang="zh-CN" sz="2400" b="1" smtClean="0">
                <a:latin typeface="楷体" panose="02010609060101010101" charset="-122"/>
                <a:ea typeface="楷体" panose="02010609060101010101" charset="-122"/>
                <a:sym typeface="+mn-ea"/>
              </a:rPr>
              <a:t>3</a:t>
            </a:r>
            <a:r>
              <a:rPr altLang="zh-CN" sz="2400" b="1" smtClean="0">
                <a:latin typeface="楷体" panose="02010609060101010101" charset="-122"/>
                <a:ea typeface="楷体" panose="02010609060101010101" charset="-122"/>
                <a:sym typeface="+mn-ea"/>
              </a:rPr>
              <a:t>、企业核心人才需求预测</a:t>
            </a:r>
            <a:endParaRPr lang="en-US" altLang="zh-CN" sz="2400" b="1" smtClean="0">
              <a:latin typeface="楷体" panose="02010609060101010101" charset="-122"/>
              <a:ea typeface="楷体" panose="02010609060101010101" charset="-122"/>
            </a:endParaRPr>
          </a:p>
          <a:p>
            <a:pPr algn="l">
              <a:spcAft>
                <a:spcPts val="0"/>
              </a:spcAft>
              <a:buClrTx/>
              <a:buSzTx/>
            </a:pPr>
            <a:endParaRPr lang="zh-CN" altLang="zh-CN" sz="2400" b="1" smtClean="0">
              <a:solidFill>
                <a:schemeClr val="tx1">
                  <a:lumMod val="95000"/>
                  <a:lumOff val="5000"/>
                </a:schemeClr>
              </a:solidFill>
              <a:latin typeface="楷体" panose="02010609060101010101" charset="-122"/>
              <a:ea typeface="楷体" panose="02010609060101010101" charset="-122"/>
            </a:endParaRPr>
          </a:p>
        </p:txBody>
      </p:sp>
      <p:grpSp>
        <p:nvGrpSpPr>
          <p:cNvPr id="8" name="组合 7"/>
          <p:cNvGrpSpPr/>
          <p:nvPr userDrawn="1">
            <p:custDataLst>
              <p:tags r:id="rId2"/>
            </p:custDataLst>
          </p:nvPr>
        </p:nvGrpSpPr>
        <p:grpSpPr>
          <a:xfrm>
            <a:off x="4001597" y="6045200"/>
            <a:ext cx="8190403" cy="812800"/>
            <a:chOff x="4001597" y="5613400"/>
            <a:chExt cx="8190403" cy="1244600"/>
          </a:xfrm>
        </p:grpSpPr>
        <p:sp>
          <p:nvSpPr>
            <p:cNvPr id="9" name="任意多边形: 形状 8"/>
            <p:cNvSpPr/>
            <p:nvPr>
              <p:custDataLst>
                <p:tags r:id="rId3"/>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2" name="等腰三角形 1"/>
            <p:cNvSpPr/>
            <p:nvPr>
              <p:custDataLst>
                <p:tags r:id="rId4"/>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spTree>
    <p:custDataLst>
      <p:tags r:id="rId5"/>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9" name="标题 2"/>
          <p:cNvSpPr>
            <a:spLocks noGrp="1"/>
          </p:cNvSpPr>
          <p:nvPr>
            <p:ph type="title"/>
            <p:custDataLst>
              <p:tags r:id="rId1"/>
            </p:custDataLst>
          </p:nvPr>
        </p:nvSpPr>
        <p:spPr/>
        <p:txBody>
          <a:bodyPr>
            <a:normAutofit/>
          </a:bodyPr>
          <a:lstStyle/>
          <a:p>
            <a:r>
              <a:rPr lang="zh-CN" altLang="en-US" sz="3600">
                <a:solidFill>
                  <a:schemeClr val="accent1"/>
                </a:solidFill>
                <a:latin typeface="汉仪旗黑-85S" charset="0"/>
                <a:ea typeface="汉仪旗黑-85S" charset="0"/>
                <a:sym typeface="+mn-ea"/>
              </a:rPr>
              <a:t>本章学习目标</a:t>
            </a:r>
            <a:endParaRPr lang="zh-CN" altLang="en-US" sz="3600" b="1" spc="200" dirty="0">
              <a:solidFill>
                <a:schemeClr val="accent1"/>
              </a:solidFill>
              <a:latin typeface="汉仪旗黑-85S" charset="0"/>
              <a:ea typeface="汉仪旗黑-85S" charset="0"/>
              <a:sym typeface="+mn-ea"/>
            </a:endParaRPr>
          </a:p>
        </p:txBody>
      </p:sp>
      <p:sp>
        <p:nvSpPr>
          <p:cNvPr id="2" name="内容占位符 1"/>
          <p:cNvSpPr>
            <a:spLocks noGrp="1"/>
          </p:cNvSpPr>
          <p:nvPr>
            <p:ph sz="quarter" idx="13"/>
            <p:custDataLst>
              <p:tags r:id="rId2"/>
            </p:custDataLst>
          </p:nvPr>
        </p:nvSpPr>
        <p:spPr/>
        <p:txBody>
          <a:bodyPr/>
          <a:lstStyle/>
          <a:p>
            <a:pPr lvl="0" algn="l">
              <a:buClrTx/>
              <a:buSzTx/>
            </a:pPr>
            <a:r>
              <a:rPr lang="zh-CN" altLang="en-US" sz="2400">
                <a:solidFill>
                  <a:schemeClr val="dk1">
                    <a:lumMod val="85000"/>
                    <a:lumOff val="15000"/>
                  </a:schemeClr>
                </a:solidFill>
                <a:latin typeface="微软雅黑" panose="020B0503020204020204" charset="-122"/>
                <a:cs typeface="微软雅黑" panose="020B0503020204020204" charset="-122"/>
                <a:sym typeface="+mn-ea"/>
              </a:rPr>
              <a:t>1、了解人力资源规划的发展、定义、作用和过程；</a:t>
            </a:r>
            <a:endParaRPr lang="zh-CN" altLang="en-US" sz="2400">
              <a:solidFill>
                <a:schemeClr val="dk1">
                  <a:lumMod val="85000"/>
                  <a:lumOff val="15000"/>
                </a:schemeClr>
              </a:solidFill>
              <a:latin typeface="微软雅黑" panose="020B0503020204020204" charset="-122"/>
              <a:cs typeface="微软雅黑" panose="020B0503020204020204" charset="-122"/>
              <a:sym typeface="+mn-ea"/>
            </a:endParaRPr>
          </a:p>
          <a:p>
            <a:pPr lvl="0" algn="l">
              <a:buClrTx/>
              <a:buSzTx/>
            </a:pPr>
            <a:r>
              <a:rPr lang="zh-CN" altLang="en-US" sz="2400">
                <a:solidFill>
                  <a:schemeClr val="dk1">
                    <a:lumMod val="85000"/>
                    <a:lumOff val="15000"/>
                  </a:schemeClr>
                </a:solidFill>
                <a:latin typeface="微软雅黑" panose="020B0503020204020204" charset="-122"/>
                <a:cs typeface="微软雅黑" panose="020B0503020204020204" charset="-122"/>
                <a:sym typeface="+mn-ea"/>
              </a:rPr>
              <a:t>2、掌握人力资源需求和供给的预测及其方法；</a:t>
            </a:r>
            <a:endParaRPr lang="zh-CN" altLang="en-US" sz="2400">
              <a:solidFill>
                <a:schemeClr val="dk1">
                  <a:lumMod val="85000"/>
                  <a:lumOff val="15000"/>
                </a:schemeClr>
              </a:solidFill>
              <a:latin typeface="微软雅黑" panose="020B0503020204020204" charset="-122"/>
              <a:cs typeface="微软雅黑" panose="020B0503020204020204" charset="-122"/>
              <a:sym typeface="+mn-ea"/>
            </a:endParaRPr>
          </a:p>
          <a:p>
            <a:pPr lvl="0" algn="l">
              <a:buClrTx/>
              <a:buSzTx/>
            </a:pPr>
            <a:r>
              <a:rPr lang="zh-CN" altLang="en-US" sz="2400">
                <a:solidFill>
                  <a:schemeClr val="dk1">
                    <a:lumMod val="85000"/>
                    <a:lumOff val="15000"/>
                  </a:schemeClr>
                </a:solidFill>
                <a:latin typeface="微软雅黑" panose="020B0503020204020204" charset="-122"/>
                <a:cs typeface="微软雅黑" panose="020B0503020204020204" charset="-122"/>
                <a:sym typeface="+mn-ea"/>
              </a:rPr>
              <a:t>3、熟练掌握人力资源规划的程序和供需平衡方法。</a:t>
            </a:r>
            <a:endParaRPr lang="zh-CN" altLang="en-US" sz="2400" spc="150" dirty="0">
              <a:solidFill>
                <a:schemeClr val="dk1">
                  <a:lumMod val="85000"/>
                  <a:lumOff val="15000"/>
                </a:schemeClr>
              </a:solidFill>
              <a:latin typeface="微软雅黑" panose="020B0503020204020204" charset="-122"/>
              <a:cs typeface="微软雅黑" panose="020B0503020204020204" charset="-122"/>
              <a:sym typeface="+mn-ea"/>
            </a:endParaRPr>
          </a:p>
        </p:txBody>
      </p:sp>
    </p:spTree>
    <p:custDataLst>
      <p:tags r:id="rId3"/>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sp>
        <p:nvSpPr>
          <p:cNvPr id="4" name="标题 3"/>
          <p:cNvSpPr>
            <a:spLocks noGrp="1"/>
          </p:cNvSpPr>
          <p:nvPr>
            <p:ph type="title"/>
          </p:nvPr>
        </p:nvSpPr>
        <p:spPr/>
        <p:txBody>
          <a:bodyPr/>
          <a:p>
            <a:r>
              <a:rPr lang="zh-CN" altLang="en-US">
                <a:solidFill>
                  <a:schemeClr val="tx1">
                    <a:lumMod val="95000"/>
                    <a:lumOff val="5000"/>
                  </a:schemeClr>
                </a:solidFill>
              </a:rPr>
              <a:t>（二）人力资源需求预测的步骤</a:t>
            </a:r>
            <a:endParaRPr lang="zh-CN" altLang="en-US">
              <a:solidFill>
                <a:schemeClr val="tx1">
                  <a:lumMod val="95000"/>
                  <a:lumOff val="5000"/>
                </a:schemeClr>
              </a:solidFill>
            </a:endParaRPr>
          </a:p>
        </p:txBody>
      </p:sp>
      <p:sp>
        <p:nvSpPr>
          <p:cNvPr id="5" name="内容占位符 4"/>
          <p:cNvSpPr>
            <a:spLocks noGrp="1"/>
          </p:cNvSpPr>
          <p:nvPr>
            <p:ph idx="1"/>
            <p:custDataLst>
              <p:tags r:id="rId1"/>
            </p:custDataLst>
          </p:nvPr>
        </p:nvSpPr>
        <p:spPr/>
        <p:txBody>
          <a:bodyPr/>
          <a:p>
            <a:pPr algn="l">
              <a:spcAft>
                <a:spcPts val="0"/>
              </a:spcAft>
              <a:buClrTx/>
              <a:buSzTx/>
            </a:pPr>
            <a:r>
              <a:rPr altLang="zh-CN" sz="2400" b="1" smtClean="0">
                <a:latin typeface="楷体" panose="02010609060101010101" charset="-122"/>
                <a:ea typeface="楷体" panose="02010609060101010101" charset="-122"/>
                <a:sym typeface="+mn-ea"/>
              </a:rPr>
              <a:t>人力资源需求预测主要包含以下</a:t>
            </a:r>
            <a:r>
              <a:rPr lang="en-US" altLang="zh-CN" sz="2400" b="1" smtClean="0">
                <a:latin typeface="楷体" panose="02010609060101010101" charset="-122"/>
                <a:ea typeface="楷体" panose="02010609060101010101" charset="-122"/>
                <a:sym typeface="+mn-ea"/>
              </a:rPr>
              <a:t>5</a:t>
            </a:r>
            <a:r>
              <a:rPr altLang="zh-CN" sz="2400" b="1" smtClean="0">
                <a:latin typeface="楷体" panose="02010609060101010101" charset="-122"/>
                <a:ea typeface="楷体" panose="02010609060101010101" charset="-122"/>
                <a:sym typeface="+mn-ea"/>
              </a:rPr>
              <a:t>个步骤：</a:t>
            </a:r>
            <a:endParaRPr lang="zh-CN" altLang="zh-CN" sz="2400" b="1" smtClean="0">
              <a:latin typeface="楷体" panose="02010609060101010101" charset="-122"/>
              <a:ea typeface="楷体" panose="02010609060101010101" charset="-122"/>
            </a:endParaRPr>
          </a:p>
          <a:p>
            <a:pPr algn="l">
              <a:spcAft>
                <a:spcPts val="0"/>
              </a:spcAft>
              <a:buClrTx/>
              <a:buSzTx/>
            </a:pPr>
            <a:r>
              <a:rPr lang="en-US" altLang="zh-CN" sz="2400" b="1" smtClean="0">
                <a:latin typeface="楷体" panose="02010609060101010101" charset="-122"/>
                <a:ea typeface="楷体" panose="02010609060101010101" charset="-122"/>
                <a:sym typeface="+mn-ea"/>
              </a:rPr>
              <a:t>1</a:t>
            </a:r>
            <a:r>
              <a:rPr altLang="zh-CN" sz="2400" b="1" smtClean="0">
                <a:latin typeface="楷体" panose="02010609060101010101" charset="-122"/>
                <a:ea typeface="楷体" panose="02010609060101010101" charset="-122"/>
                <a:sym typeface="+mn-ea"/>
              </a:rPr>
              <a:t>、预测企业未来一段时期的生产经营状况</a:t>
            </a:r>
            <a:endParaRPr lang="zh-CN" altLang="zh-CN" sz="2400" b="1" smtClean="0">
              <a:latin typeface="楷体" panose="02010609060101010101" charset="-122"/>
              <a:ea typeface="楷体" panose="02010609060101010101" charset="-122"/>
            </a:endParaRPr>
          </a:p>
          <a:p>
            <a:pPr algn="l">
              <a:spcAft>
                <a:spcPts val="0"/>
              </a:spcAft>
              <a:buClrTx/>
              <a:buSzTx/>
            </a:pPr>
            <a:r>
              <a:rPr lang="en-US" altLang="zh-CN" sz="2400" b="1" smtClean="0">
                <a:latin typeface="楷体" panose="02010609060101010101" charset="-122"/>
                <a:ea typeface="楷体" panose="02010609060101010101" charset="-122"/>
                <a:sym typeface="+mn-ea"/>
              </a:rPr>
              <a:t>2</a:t>
            </a:r>
            <a:r>
              <a:rPr altLang="zh-CN" sz="2400" b="1" smtClean="0">
                <a:latin typeface="楷体" panose="02010609060101010101" charset="-122"/>
                <a:ea typeface="楷体" panose="02010609060101010101" charset="-122"/>
                <a:sym typeface="+mn-ea"/>
              </a:rPr>
              <a:t>、根据工作分析结果确定各职能工作活动的总量以及不同人员的工作负荷</a:t>
            </a:r>
            <a:endParaRPr lang="zh-CN" altLang="zh-CN" sz="2400" b="1" smtClean="0">
              <a:latin typeface="楷体" panose="02010609060101010101" charset="-122"/>
              <a:ea typeface="楷体" panose="02010609060101010101" charset="-122"/>
            </a:endParaRPr>
          </a:p>
          <a:p>
            <a:pPr algn="l">
              <a:spcAft>
                <a:spcPts val="0"/>
              </a:spcAft>
              <a:buClrTx/>
              <a:buSzTx/>
            </a:pPr>
            <a:r>
              <a:rPr lang="en-US" altLang="zh-CN" sz="2400" b="1" smtClean="0">
                <a:latin typeface="楷体" panose="02010609060101010101" charset="-122"/>
                <a:ea typeface="楷体" panose="02010609060101010101" charset="-122"/>
                <a:sym typeface="+mn-ea"/>
              </a:rPr>
              <a:t>3</a:t>
            </a:r>
            <a:r>
              <a:rPr altLang="zh-CN" sz="2400" b="1" smtClean="0">
                <a:latin typeface="楷体" panose="02010609060101010101" charset="-122"/>
                <a:ea typeface="楷体" panose="02010609060101010101" charset="-122"/>
                <a:sym typeface="+mn-ea"/>
              </a:rPr>
              <a:t>、将上述统计结论转换成现实人力资源需求</a:t>
            </a:r>
            <a:endParaRPr lang="zh-CN" altLang="zh-CN" sz="2400" b="1" smtClean="0">
              <a:latin typeface="楷体" panose="02010609060101010101" charset="-122"/>
              <a:ea typeface="楷体" panose="02010609060101010101" charset="-122"/>
            </a:endParaRPr>
          </a:p>
          <a:p>
            <a:pPr algn="l">
              <a:spcAft>
                <a:spcPts val="0"/>
              </a:spcAft>
              <a:buClrTx/>
              <a:buSzTx/>
            </a:pPr>
            <a:r>
              <a:rPr lang="en-US" altLang="zh-CN" sz="2400" b="1" smtClean="0">
                <a:latin typeface="楷体" panose="02010609060101010101" charset="-122"/>
                <a:ea typeface="楷体" panose="02010609060101010101" charset="-122"/>
                <a:sym typeface="+mn-ea"/>
              </a:rPr>
              <a:t>4</a:t>
            </a:r>
            <a:r>
              <a:rPr altLang="zh-CN" sz="2400" b="1" smtClean="0">
                <a:latin typeface="楷体" panose="02010609060101010101" charset="-122"/>
                <a:ea typeface="楷体" panose="02010609060101010101" charset="-122"/>
                <a:sym typeface="+mn-ea"/>
              </a:rPr>
              <a:t>、进行人力资源盘点，统计出人员的缺编、超编以及是否符合资格要求，该统计结果即为增加的未来人力资源需求</a:t>
            </a:r>
            <a:endParaRPr lang="zh-CN" altLang="zh-CN" sz="2400" b="1" smtClean="0">
              <a:latin typeface="楷体" panose="02010609060101010101" charset="-122"/>
              <a:ea typeface="楷体" panose="02010609060101010101" charset="-122"/>
            </a:endParaRPr>
          </a:p>
          <a:p>
            <a:pPr algn="l">
              <a:spcAft>
                <a:spcPts val="0"/>
              </a:spcAft>
              <a:buClrTx/>
              <a:buSzTx/>
            </a:pPr>
            <a:r>
              <a:rPr lang="en-US" altLang="zh-CN" sz="2400" b="1" smtClean="0">
                <a:latin typeface="楷体" panose="02010609060101010101" charset="-122"/>
                <a:ea typeface="楷体" panose="02010609060101010101" charset="-122"/>
                <a:sym typeface="+mn-ea"/>
              </a:rPr>
              <a:t>5</a:t>
            </a:r>
            <a:r>
              <a:rPr altLang="zh-CN" sz="2400" b="1" smtClean="0">
                <a:latin typeface="楷体" panose="02010609060101010101" charset="-122"/>
                <a:ea typeface="楷体" panose="02010609060101010101" charset="-122"/>
                <a:sym typeface="+mn-ea"/>
              </a:rPr>
              <a:t>、将现实人力资源需求、未来流失人力资源和未来人力资源需求汇总，即得到整体人力资源需求预测的结果。</a:t>
            </a:r>
            <a:endParaRPr lang="zh-CN" altLang="zh-CN" sz="2400" b="1" smtClean="0">
              <a:latin typeface="楷体" panose="02010609060101010101" charset="-122"/>
              <a:ea typeface="楷体" panose="02010609060101010101" charset="-122"/>
            </a:endParaRPr>
          </a:p>
          <a:p>
            <a:pPr algn="l">
              <a:spcAft>
                <a:spcPts val="0"/>
              </a:spcAft>
              <a:buClrTx/>
              <a:buSzTx/>
            </a:pPr>
            <a:endParaRPr lang="zh-CN" altLang="en-US" sz="2400" smtClean="0"/>
          </a:p>
          <a:p>
            <a:pPr algn="l">
              <a:spcAft>
                <a:spcPts val="0"/>
              </a:spcAft>
              <a:buClrTx/>
              <a:buSzTx/>
            </a:pPr>
            <a:endParaRPr lang="zh-CN" altLang="zh-CN" sz="2400" b="1" smtClean="0">
              <a:solidFill>
                <a:schemeClr val="tx1">
                  <a:lumMod val="95000"/>
                  <a:lumOff val="5000"/>
                </a:schemeClr>
              </a:solidFill>
              <a:latin typeface="楷体" panose="02010609060101010101" charset="-122"/>
              <a:ea typeface="楷体" panose="02010609060101010101" charset="-122"/>
            </a:endParaRPr>
          </a:p>
        </p:txBody>
      </p:sp>
      <p:grpSp>
        <p:nvGrpSpPr>
          <p:cNvPr id="8" name="组合 7"/>
          <p:cNvGrpSpPr/>
          <p:nvPr userDrawn="1">
            <p:custDataLst>
              <p:tags r:id="rId2"/>
            </p:custDataLst>
          </p:nvPr>
        </p:nvGrpSpPr>
        <p:grpSpPr>
          <a:xfrm>
            <a:off x="4001597" y="6045200"/>
            <a:ext cx="8190403" cy="812800"/>
            <a:chOff x="4001597" y="5613400"/>
            <a:chExt cx="8190403" cy="1244600"/>
          </a:xfrm>
        </p:grpSpPr>
        <p:sp>
          <p:nvSpPr>
            <p:cNvPr id="9" name="任意多边形: 形状 8"/>
            <p:cNvSpPr/>
            <p:nvPr>
              <p:custDataLst>
                <p:tags r:id="rId3"/>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2" name="等腰三角形 1"/>
            <p:cNvSpPr/>
            <p:nvPr>
              <p:custDataLst>
                <p:tags r:id="rId4"/>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spTree>
    <p:custDataLst>
      <p:tags r:id="rId5"/>
    </p:custData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sp>
        <p:nvSpPr>
          <p:cNvPr id="4" name="标题 3"/>
          <p:cNvSpPr>
            <a:spLocks noGrp="1"/>
          </p:cNvSpPr>
          <p:nvPr>
            <p:ph type="title"/>
          </p:nvPr>
        </p:nvSpPr>
        <p:spPr/>
        <p:txBody>
          <a:bodyPr/>
          <a:p>
            <a:r>
              <a:rPr lang="zh-CN" altLang="en-US">
                <a:solidFill>
                  <a:schemeClr val="tx1">
                    <a:lumMod val="95000"/>
                    <a:lumOff val="5000"/>
                  </a:schemeClr>
                </a:solidFill>
              </a:rPr>
              <a:t>（三）人力资源需求预测的技术</a:t>
            </a:r>
            <a:endParaRPr lang="zh-CN" altLang="en-US">
              <a:solidFill>
                <a:schemeClr val="tx1">
                  <a:lumMod val="95000"/>
                  <a:lumOff val="5000"/>
                </a:schemeClr>
              </a:solidFill>
            </a:endParaRPr>
          </a:p>
        </p:txBody>
      </p:sp>
      <p:sp>
        <p:nvSpPr>
          <p:cNvPr id="5" name="内容占位符 4"/>
          <p:cNvSpPr>
            <a:spLocks noGrp="1"/>
          </p:cNvSpPr>
          <p:nvPr>
            <p:ph idx="1"/>
            <p:custDataLst>
              <p:tags r:id="rId1"/>
            </p:custDataLst>
          </p:nvPr>
        </p:nvSpPr>
        <p:spPr>
          <a:xfrm>
            <a:off x="467995" y="952500"/>
            <a:ext cx="11315700" cy="5658485"/>
          </a:xfrm>
        </p:spPr>
        <p:txBody>
          <a:bodyPr/>
          <a:p>
            <a:pPr algn="l">
              <a:spcAft>
                <a:spcPts val="0"/>
              </a:spcAft>
              <a:buClrTx/>
              <a:buSzTx/>
            </a:pPr>
            <a:r>
              <a:rPr lang="zh-CN" altLang="zh-CN" sz="2400" b="1" smtClean="0">
                <a:solidFill>
                  <a:schemeClr val="tx1">
                    <a:lumMod val="95000"/>
                    <a:lumOff val="5000"/>
                  </a:schemeClr>
                </a:solidFill>
                <a:latin typeface="楷体" panose="02010609060101010101" charset="-122"/>
                <a:ea typeface="楷体" panose="02010609060101010101" charset="-122"/>
              </a:rPr>
              <a:t>企业人力资源需求预测包括对企业在某个未来时点上人员的需求数量和类型进行预测。</a:t>
            </a:r>
            <a:endParaRPr lang="zh-CN" altLang="zh-CN" sz="2400" b="1" smtClean="0">
              <a:solidFill>
                <a:schemeClr val="tx1">
                  <a:lumMod val="95000"/>
                  <a:lumOff val="5000"/>
                </a:schemeClr>
              </a:solidFill>
              <a:latin typeface="楷体" panose="02010609060101010101" charset="-122"/>
              <a:ea typeface="楷体" panose="02010609060101010101" charset="-122"/>
            </a:endParaRPr>
          </a:p>
          <a:p>
            <a:pPr algn="l">
              <a:spcAft>
                <a:spcPts val="0"/>
              </a:spcAft>
              <a:buClrTx/>
              <a:buSzTx/>
            </a:pPr>
            <a:r>
              <a:rPr lang="zh-CN" altLang="zh-CN" sz="2400" b="1" smtClean="0">
                <a:solidFill>
                  <a:schemeClr val="tx1">
                    <a:lumMod val="95000"/>
                    <a:lumOff val="5000"/>
                  </a:schemeClr>
                </a:solidFill>
                <a:latin typeface="楷体" panose="02010609060101010101" charset="-122"/>
                <a:ea typeface="楷体" panose="02010609060101010101" charset="-122"/>
              </a:rPr>
              <a:t>需求预测技术一般有两类方法。</a:t>
            </a:r>
            <a:endParaRPr lang="zh-CN" altLang="zh-CN" sz="2400" b="1" smtClean="0">
              <a:solidFill>
                <a:schemeClr val="tx1">
                  <a:lumMod val="95000"/>
                  <a:lumOff val="5000"/>
                </a:schemeClr>
              </a:solidFill>
              <a:latin typeface="楷体" panose="02010609060101010101" charset="-122"/>
              <a:ea typeface="楷体" panose="02010609060101010101" charset="-122"/>
            </a:endParaRPr>
          </a:p>
          <a:p>
            <a:pPr algn="l">
              <a:spcAft>
                <a:spcPts val="0"/>
              </a:spcAft>
              <a:buClrTx/>
              <a:buSzTx/>
            </a:pPr>
            <a:r>
              <a:rPr lang="zh-CN" altLang="zh-CN" sz="2400" b="1" smtClean="0">
                <a:solidFill>
                  <a:schemeClr val="tx1">
                    <a:lumMod val="95000"/>
                    <a:lumOff val="5000"/>
                  </a:schemeClr>
                </a:solidFill>
                <a:latin typeface="楷体" panose="02010609060101010101" charset="-122"/>
                <a:ea typeface="楷体" panose="02010609060101010101" charset="-122"/>
              </a:rPr>
              <a:t>1、定性分析方法，</a:t>
            </a:r>
            <a:r>
              <a:rPr lang="zh-CN" altLang="zh-CN" sz="2400" b="1" smtClean="0">
                <a:solidFill>
                  <a:schemeClr val="tx1">
                    <a:lumMod val="95000"/>
                    <a:lumOff val="5000"/>
                  </a:schemeClr>
                </a:solidFill>
                <a:latin typeface="楷体" panose="02010609060101010101" charset="-122"/>
                <a:ea typeface="楷体" panose="02010609060101010101" charset="-122"/>
              </a:rPr>
              <a:t>是指依靠经验和已掌握的企业发展历史进行分析；包括</a:t>
            </a:r>
            <a:endParaRPr lang="zh-CN" altLang="zh-CN" sz="2400" b="1" smtClean="0">
              <a:solidFill>
                <a:schemeClr val="tx1">
                  <a:lumMod val="95000"/>
                  <a:lumOff val="5000"/>
                </a:schemeClr>
              </a:solidFill>
              <a:latin typeface="楷体" panose="02010609060101010101" charset="-122"/>
              <a:ea typeface="楷体" panose="02010609060101010101" charset="-122"/>
            </a:endParaRPr>
          </a:p>
          <a:p>
            <a:pPr algn="l">
              <a:spcAft>
                <a:spcPts val="0"/>
              </a:spcAft>
              <a:buClrTx/>
              <a:buSzTx/>
            </a:pPr>
            <a:r>
              <a:rPr lang="zh-CN" altLang="zh-CN" sz="2400" b="1" smtClean="0">
                <a:solidFill>
                  <a:schemeClr val="tx1">
                    <a:lumMod val="95000"/>
                    <a:lumOff val="5000"/>
                  </a:schemeClr>
                </a:solidFill>
                <a:latin typeface="楷体" panose="02010609060101010101" charset="-122"/>
                <a:ea typeface="楷体" panose="02010609060101010101" charset="-122"/>
              </a:rPr>
              <a:t>（1）经验预测法</a:t>
            </a:r>
            <a:endParaRPr lang="zh-CN" altLang="zh-CN" sz="2400" b="1" smtClean="0">
              <a:solidFill>
                <a:schemeClr val="tx1">
                  <a:lumMod val="95000"/>
                  <a:lumOff val="5000"/>
                </a:schemeClr>
              </a:solidFill>
              <a:latin typeface="楷体" panose="02010609060101010101" charset="-122"/>
              <a:ea typeface="楷体" panose="02010609060101010101" charset="-122"/>
            </a:endParaRPr>
          </a:p>
          <a:p>
            <a:pPr algn="l">
              <a:spcAft>
                <a:spcPts val="0"/>
              </a:spcAft>
              <a:buClrTx/>
              <a:buSzTx/>
            </a:pPr>
            <a:r>
              <a:rPr lang="zh-CN" altLang="zh-CN" sz="2400" b="1" smtClean="0">
                <a:solidFill>
                  <a:schemeClr val="tx1">
                    <a:lumMod val="95000"/>
                    <a:lumOff val="5000"/>
                  </a:schemeClr>
                </a:solidFill>
                <a:latin typeface="楷体" panose="02010609060101010101" charset="-122"/>
                <a:ea typeface="楷体" panose="02010609060101010101" charset="-122"/>
              </a:rPr>
              <a:t>（2）现状预测法</a:t>
            </a:r>
            <a:endParaRPr lang="zh-CN" altLang="zh-CN" sz="2400" b="1" smtClean="0">
              <a:solidFill>
                <a:schemeClr val="tx1">
                  <a:lumMod val="95000"/>
                  <a:lumOff val="5000"/>
                </a:schemeClr>
              </a:solidFill>
              <a:latin typeface="楷体" panose="02010609060101010101" charset="-122"/>
              <a:ea typeface="楷体" panose="02010609060101010101" charset="-122"/>
            </a:endParaRPr>
          </a:p>
          <a:p>
            <a:pPr algn="l">
              <a:spcAft>
                <a:spcPts val="0"/>
              </a:spcAft>
              <a:buClrTx/>
              <a:buSzTx/>
            </a:pPr>
            <a:r>
              <a:rPr lang="zh-CN" altLang="zh-CN" sz="2400" b="1" smtClean="0">
                <a:solidFill>
                  <a:schemeClr val="tx1">
                    <a:lumMod val="95000"/>
                    <a:lumOff val="5000"/>
                  </a:schemeClr>
                </a:solidFill>
                <a:latin typeface="楷体" panose="02010609060101010101" charset="-122"/>
                <a:ea typeface="楷体" panose="02010609060101010101" charset="-122"/>
              </a:rPr>
              <a:t>（3）德尔菲法</a:t>
            </a:r>
            <a:endParaRPr lang="zh-CN" altLang="zh-CN" sz="2400" b="1" smtClean="0">
              <a:solidFill>
                <a:schemeClr val="tx1">
                  <a:lumMod val="95000"/>
                  <a:lumOff val="5000"/>
                </a:schemeClr>
              </a:solidFill>
              <a:latin typeface="楷体" panose="02010609060101010101" charset="-122"/>
              <a:ea typeface="楷体" panose="02010609060101010101" charset="-122"/>
            </a:endParaRPr>
          </a:p>
          <a:p>
            <a:pPr algn="l">
              <a:spcAft>
                <a:spcPts val="0"/>
              </a:spcAft>
              <a:buClrTx/>
              <a:buSzTx/>
            </a:pPr>
            <a:endParaRPr lang="zh-CN" altLang="zh-CN" sz="2400" b="1" smtClean="0">
              <a:solidFill>
                <a:schemeClr val="tx1">
                  <a:lumMod val="95000"/>
                  <a:lumOff val="5000"/>
                </a:schemeClr>
              </a:solidFill>
              <a:latin typeface="楷体" panose="02010609060101010101" charset="-122"/>
              <a:ea typeface="楷体" panose="02010609060101010101" charset="-122"/>
            </a:endParaRPr>
          </a:p>
          <a:p>
            <a:pPr algn="l">
              <a:spcAft>
                <a:spcPts val="0"/>
              </a:spcAft>
              <a:buClrTx/>
              <a:buSzTx/>
            </a:pPr>
            <a:r>
              <a:rPr lang="zh-CN" altLang="zh-CN" sz="2400" b="1" smtClean="0">
                <a:solidFill>
                  <a:schemeClr val="tx1">
                    <a:lumMod val="95000"/>
                    <a:lumOff val="5000"/>
                  </a:schemeClr>
                </a:solidFill>
                <a:latin typeface="楷体" panose="02010609060101010101" charset="-122"/>
                <a:ea typeface="楷体" panose="02010609060101010101" charset="-122"/>
              </a:rPr>
              <a:t>2、定量分析方法，</a:t>
            </a:r>
            <a:r>
              <a:rPr lang="zh-CN" altLang="zh-CN" sz="2400" b="1" smtClean="0">
                <a:solidFill>
                  <a:schemeClr val="tx1">
                    <a:lumMod val="95000"/>
                    <a:lumOff val="5000"/>
                  </a:schemeClr>
                </a:solidFill>
                <a:latin typeface="楷体" panose="02010609060101010101" charset="-122"/>
                <a:ea typeface="楷体" panose="02010609060101010101" charset="-122"/>
              </a:rPr>
              <a:t>是指依靠统计学的方法对未来趋势进行推算。包括</a:t>
            </a:r>
            <a:endParaRPr lang="zh-CN" altLang="zh-CN" sz="2400" b="1" smtClean="0">
              <a:solidFill>
                <a:schemeClr val="tx1">
                  <a:lumMod val="95000"/>
                  <a:lumOff val="5000"/>
                </a:schemeClr>
              </a:solidFill>
              <a:latin typeface="楷体" panose="02010609060101010101" charset="-122"/>
              <a:ea typeface="楷体" panose="02010609060101010101" charset="-122"/>
            </a:endParaRPr>
          </a:p>
          <a:p>
            <a:pPr algn="l">
              <a:spcAft>
                <a:spcPts val="0"/>
              </a:spcAft>
              <a:buClrTx/>
              <a:buSzTx/>
            </a:pPr>
            <a:r>
              <a:rPr lang="zh-CN" altLang="zh-CN" sz="2400" b="1" smtClean="0">
                <a:solidFill>
                  <a:schemeClr val="tx1">
                    <a:lumMod val="95000"/>
                    <a:lumOff val="5000"/>
                  </a:schemeClr>
                </a:solidFill>
                <a:latin typeface="楷体" panose="02010609060101010101" charset="-122"/>
                <a:ea typeface="楷体" panose="02010609060101010101" charset="-122"/>
              </a:rPr>
              <a:t>（1）工作负荷法。</a:t>
            </a:r>
            <a:endParaRPr lang="zh-CN" altLang="zh-CN" sz="2400" b="1" smtClean="0">
              <a:solidFill>
                <a:schemeClr val="tx1">
                  <a:lumMod val="95000"/>
                  <a:lumOff val="5000"/>
                </a:schemeClr>
              </a:solidFill>
              <a:latin typeface="楷体" panose="02010609060101010101" charset="-122"/>
              <a:ea typeface="楷体" panose="02010609060101010101" charset="-122"/>
            </a:endParaRPr>
          </a:p>
          <a:p>
            <a:pPr algn="l">
              <a:spcAft>
                <a:spcPts val="0"/>
              </a:spcAft>
              <a:buClrTx/>
              <a:buSzTx/>
            </a:pPr>
            <a:r>
              <a:rPr lang="zh-CN" altLang="zh-CN" sz="2400" b="1" smtClean="0">
                <a:solidFill>
                  <a:schemeClr val="tx1">
                    <a:lumMod val="95000"/>
                    <a:lumOff val="5000"/>
                  </a:schemeClr>
                </a:solidFill>
                <a:latin typeface="楷体" panose="02010609060101010101" charset="-122"/>
                <a:ea typeface="楷体" panose="02010609060101010101" charset="-122"/>
              </a:rPr>
              <a:t>（2）趋势预测法。</a:t>
            </a:r>
            <a:endParaRPr lang="zh-CN" altLang="zh-CN" sz="2400" b="1" smtClean="0">
              <a:solidFill>
                <a:schemeClr val="tx1">
                  <a:lumMod val="95000"/>
                  <a:lumOff val="5000"/>
                </a:schemeClr>
              </a:solidFill>
              <a:latin typeface="楷体" panose="02010609060101010101" charset="-122"/>
              <a:ea typeface="楷体" panose="02010609060101010101" charset="-122"/>
            </a:endParaRPr>
          </a:p>
          <a:p>
            <a:pPr algn="l">
              <a:spcAft>
                <a:spcPts val="0"/>
              </a:spcAft>
              <a:buClrTx/>
              <a:buSzTx/>
            </a:pPr>
            <a:r>
              <a:rPr lang="zh-CN" altLang="zh-CN" sz="2400" b="1" smtClean="0">
                <a:solidFill>
                  <a:schemeClr val="tx1">
                    <a:lumMod val="95000"/>
                    <a:lumOff val="5000"/>
                  </a:schemeClr>
                </a:solidFill>
                <a:latin typeface="楷体" panose="02010609060101010101" charset="-122"/>
                <a:ea typeface="楷体" panose="02010609060101010101" charset="-122"/>
              </a:rPr>
              <a:t>（3）多元回归预测法。</a:t>
            </a:r>
            <a:endParaRPr lang="zh-CN" altLang="zh-CN" sz="2400" b="1" smtClean="0">
              <a:solidFill>
                <a:schemeClr val="tx1">
                  <a:lumMod val="95000"/>
                  <a:lumOff val="5000"/>
                </a:schemeClr>
              </a:solidFill>
              <a:latin typeface="楷体" panose="02010609060101010101" charset="-122"/>
              <a:ea typeface="楷体" panose="02010609060101010101" charset="-122"/>
            </a:endParaRPr>
          </a:p>
        </p:txBody>
      </p:sp>
      <p:grpSp>
        <p:nvGrpSpPr>
          <p:cNvPr id="8" name="组合 7"/>
          <p:cNvGrpSpPr/>
          <p:nvPr userDrawn="1">
            <p:custDataLst>
              <p:tags r:id="rId2"/>
            </p:custDataLst>
          </p:nvPr>
        </p:nvGrpSpPr>
        <p:grpSpPr>
          <a:xfrm>
            <a:off x="4001597" y="6045200"/>
            <a:ext cx="8190403" cy="812800"/>
            <a:chOff x="4001597" y="5613400"/>
            <a:chExt cx="8190403" cy="1244600"/>
          </a:xfrm>
        </p:grpSpPr>
        <p:sp>
          <p:nvSpPr>
            <p:cNvPr id="9" name="任意多边形: 形状 8"/>
            <p:cNvSpPr/>
            <p:nvPr>
              <p:custDataLst>
                <p:tags r:id="rId3"/>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2" name="等腰三角形 1"/>
            <p:cNvSpPr/>
            <p:nvPr>
              <p:custDataLst>
                <p:tags r:id="rId4"/>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spTree>
    <p:custDataLst>
      <p:tags r:id="rId5"/>
    </p:custData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sp>
        <p:nvSpPr>
          <p:cNvPr id="4" name="标题 3"/>
          <p:cNvSpPr>
            <a:spLocks noGrp="1"/>
          </p:cNvSpPr>
          <p:nvPr>
            <p:ph type="title"/>
          </p:nvPr>
        </p:nvSpPr>
        <p:spPr/>
        <p:txBody>
          <a:bodyPr/>
          <a:p>
            <a:r>
              <a:rPr lang="zh-CN" altLang="en-US">
                <a:solidFill>
                  <a:schemeClr val="tx1">
                    <a:lumMod val="95000"/>
                    <a:lumOff val="5000"/>
                  </a:schemeClr>
                </a:solidFill>
              </a:rPr>
              <a:t>四、人力资源供给预测</a:t>
            </a:r>
            <a:endParaRPr lang="zh-CN" altLang="en-US">
              <a:solidFill>
                <a:schemeClr val="tx1">
                  <a:lumMod val="95000"/>
                  <a:lumOff val="5000"/>
                </a:schemeClr>
              </a:solidFill>
            </a:endParaRPr>
          </a:p>
        </p:txBody>
      </p:sp>
      <p:sp>
        <p:nvSpPr>
          <p:cNvPr id="5" name="内容占位符 4"/>
          <p:cNvSpPr>
            <a:spLocks noGrp="1"/>
          </p:cNvSpPr>
          <p:nvPr>
            <p:ph idx="1"/>
            <p:custDataLst>
              <p:tags r:id="rId1"/>
            </p:custDataLst>
          </p:nvPr>
        </p:nvSpPr>
        <p:spPr/>
        <p:txBody>
          <a:bodyPr/>
          <a:p>
            <a:pPr algn="l">
              <a:spcAft>
                <a:spcPts val="0"/>
              </a:spcAft>
              <a:buClrTx/>
              <a:buSzTx/>
            </a:pPr>
            <a:r>
              <a:rPr lang="zh-CN" altLang="zh-CN" sz="2400" b="1" smtClean="0">
                <a:solidFill>
                  <a:srgbClr val="1E39DC"/>
                </a:solidFill>
                <a:latin typeface="楷体" panose="02010609060101010101" charset="-122"/>
                <a:ea typeface="楷体" panose="02010609060101010101" charset="-122"/>
              </a:rPr>
              <a:t>人力资源供给预测</a:t>
            </a:r>
            <a:r>
              <a:rPr lang="zh-CN" altLang="zh-CN" sz="2400" b="1" smtClean="0">
                <a:solidFill>
                  <a:schemeClr val="tx1">
                    <a:lumMod val="95000"/>
                    <a:lumOff val="5000"/>
                  </a:schemeClr>
                </a:solidFill>
                <a:latin typeface="楷体" panose="02010609060101010101" charset="-122"/>
                <a:ea typeface="楷体" panose="02010609060101010101" charset="-122"/>
              </a:rPr>
              <a:t>（Supply forecasting of Human Resources）是指企业根据既定的目标对未来一段时间内企业</a:t>
            </a:r>
            <a:r>
              <a:rPr lang="zh-CN" altLang="zh-CN" sz="2400" b="1" smtClean="0">
                <a:solidFill>
                  <a:srgbClr val="1E39DC"/>
                </a:solidFill>
                <a:latin typeface="楷体" panose="02010609060101010101" charset="-122"/>
                <a:ea typeface="楷体" panose="02010609060101010101" charset="-122"/>
              </a:rPr>
              <a:t>内部</a:t>
            </a:r>
            <a:r>
              <a:rPr lang="zh-CN" altLang="zh-CN" sz="2400" b="1" smtClean="0">
                <a:solidFill>
                  <a:schemeClr val="tx1">
                    <a:lumMod val="95000"/>
                    <a:lumOff val="5000"/>
                  </a:schemeClr>
                </a:solidFill>
                <a:latin typeface="楷体" panose="02010609060101010101" charset="-122"/>
                <a:ea typeface="楷体" panose="02010609060101010101" charset="-122"/>
              </a:rPr>
              <a:t>和</a:t>
            </a:r>
            <a:r>
              <a:rPr lang="zh-CN" altLang="zh-CN" sz="2400" b="1" smtClean="0">
                <a:solidFill>
                  <a:srgbClr val="1E39DC"/>
                </a:solidFill>
                <a:latin typeface="楷体" panose="02010609060101010101" charset="-122"/>
                <a:ea typeface="楷体" panose="02010609060101010101" charset="-122"/>
              </a:rPr>
              <a:t>外部</a:t>
            </a:r>
            <a:r>
              <a:rPr lang="zh-CN" altLang="zh-CN" sz="2400" b="1" smtClean="0">
                <a:solidFill>
                  <a:schemeClr val="tx1">
                    <a:lumMod val="95000"/>
                    <a:lumOff val="5000"/>
                  </a:schemeClr>
                </a:solidFill>
                <a:latin typeface="楷体" panose="02010609060101010101" charset="-122"/>
                <a:ea typeface="楷体" panose="02010609060101010101" charset="-122"/>
              </a:rPr>
              <a:t>各类人力资源补充来源情况进行的分析预测。</a:t>
            </a:r>
            <a:endParaRPr lang="zh-CN" altLang="zh-CN" sz="2400" b="1" smtClean="0">
              <a:solidFill>
                <a:schemeClr val="tx1">
                  <a:lumMod val="95000"/>
                  <a:lumOff val="5000"/>
                </a:schemeClr>
              </a:solidFill>
              <a:latin typeface="楷体" panose="02010609060101010101" charset="-122"/>
              <a:ea typeface="楷体" panose="02010609060101010101" charset="-122"/>
            </a:endParaRPr>
          </a:p>
          <a:p>
            <a:pPr algn="l">
              <a:spcAft>
                <a:spcPts val="0"/>
              </a:spcAft>
              <a:buClrTx/>
              <a:buSzTx/>
            </a:pPr>
            <a:endParaRPr lang="zh-CN" altLang="zh-CN" sz="2400" b="1" smtClean="0">
              <a:solidFill>
                <a:schemeClr val="tx1">
                  <a:lumMod val="95000"/>
                  <a:lumOff val="5000"/>
                </a:schemeClr>
              </a:solidFill>
              <a:latin typeface="楷体" panose="02010609060101010101" charset="-122"/>
              <a:ea typeface="楷体" panose="02010609060101010101" charset="-122"/>
            </a:endParaRPr>
          </a:p>
          <a:p>
            <a:pPr>
              <a:lnSpc>
                <a:spcPct val="130000"/>
              </a:lnSpc>
            </a:pPr>
            <a:endParaRPr lang="zh-CN" altLang="zh-CN" sz="2400" b="1" smtClean="0">
              <a:solidFill>
                <a:schemeClr val="tx1">
                  <a:lumMod val="95000"/>
                  <a:lumOff val="5000"/>
                </a:schemeClr>
              </a:solidFill>
              <a:latin typeface="楷体" panose="02010609060101010101" charset="-122"/>
              <a:ea typeface="楷体" panose="02010609060101010101" charset="-122"/>
            </a:endParaRPr>
          </a:p>
        </p:txBody>
      </p:sp>
      <p:grpSp>
        <p:nvGrpSpPr>
          <p:cNvPr id="8" name="组合 7"/>
          <p:cNvGrpSpPr/>
          <p:nvPr userDrawn="1">
            <p:custDataLst>
              <p:tags r:id="rId2"/>
            </p:custDataLst>
          </p:nvPr>
        </p:nvGrpSpPr>
        <p:grpSpPr>
          <a:xfrm>
            <a:off x="4001597" y="6045200"/>
            <a:ext cx="8190403" cy="812800"/>
            <a:chOff x="4001597" y="5613400"/>
            <a:chExt cx="8190403" cy="1244600"/>
          </a:xfrm>
        </p:grpSpPr>
        <p:sp>
          <p:nvSpPr>
            <p:cNvPr id="9" name="任意多边形: 形状 8"/>
            <p:cNvSpPr/>
            <p:nvPr>
              <p:custDataLst>
                <p:tags r:id="rId3"/>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2" name="等腰三角形 1"/>
            <p:cNvSpPr/>
            <p:nvPr>
              <p:custDataLst>
                <p:tags r:id="rId4"/>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spTree>
    <p:custDataLst>
      <p:tags r:id="rId5"/>
    </p:custData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sp>
        <p:nvSpPr>
          <p:cNvPr id="4" name="标题 3"/>
          <p:cNvSpPr>
            <a:spLocks noGrp="1"/>
          </p:cNvSpPr>
          <p:nvPr>
            <p:ph type="title"/>
          </p:nvPr>
        </p:nvSpPr>
        <p:spPr/>
        <p:txBody>
          <a:bodyPr/>
          <a:p>
            <a:r>
              <a:rPr lang="zh-CN" altLang="en-US">
                <a:solidFill>
                  <a:schemeClr val="tx1">
                    <a:lumMod val="95000"/>
                    <a:lumOff val="5000"/>
                  </a:schemeClr>
                </a:solidFill>
              </a:rPr>
              <a:t>（一）人力资源供给预测的步骤</a:t>
            </a:r>
            <a:endParaRPr lang="zh-CN" altLang="en-US">
              <a:solidFill>
                <a:schemeClr val="tx1">
                  <a:lumMod val="95000"/>
                  <a:lumOff val="5000"/>
                </a:schemeClr>
              </a:solidFill>
            </a:endParaRPr>
          </a:p>
        </p:txBody>
      </p:sp>
      <p:grpSp>
        <p:nvGrpSpPr>
          <p:cNvPr id="8" name="组合 7"/>
          <p:cNvGrpSpPr/>
          <p:nvPr userDrawn="1">
            <p:custDataLst>
              <p:tags r:id="rId1"/>
            </p:custDataLst>
          </p:nvPr>
        </p:nvGrpSpPr>
        <p:grpSpPr>
          <a:xfrm>
            <a:off x="4001597" y="6045200"/>
            <a:ext cx="8190403" cy="812800"/>
            <a:chOff x="4001597" y="5613400"/>
            <a:chExt cx="8190403" cy="1244600"/>
          </a:xfrm>
        </p:grpSpPr>
        <p:sp>
          <p:nvSpPr>
            <p:cNvPr id="9"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2" name="等腰三角形 1"/>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sp>
        <p:nvSpPr>
          <p:cNvPr id="92163" name="Text Box 3"/>
          <p:cNvSpPr txBox="1">
            <a:spLocks noChangeArrowheads="1"/>
          </p:cNvSpPr>
          <p:nvPr/>
        </p:nvSpPr>
        <p:spPr bwMode="auto">
          <a:xfrm>
            <a:off x="121285" y="1885950"/>
            <a:ext cx="8964295" cy="2489200"/>
          </a:xfrm>
          <a:prstGeom prst="rect">
            <a:avLst/>
          </a:prstGeom>
          <a:noFill/>
          <a:ln w="28575">
            <a:solidFill>
              <a:srgbClr val="3ED5EC"/>
            </a:solidFill>
            <a:miter lim="800000"/>
          </a:ln>
          <a:effectLst/>
          <a:extLst>
            <a:ext uri="{909E8E84-426E-40DD-AFC4-6F175D3DCCD1}">
              <a14:hiddenFill xmlns:a14="http://schemas.microsoft.com/office/drawing/2010/main">
                <a:solidFill>
                  <a:srgbClr val="FFFF99"/>
                </a:solidFill>
              </a14:hiddenFill>
            </a:ext>
            <a:ext uri="{AF507438-7753-43E0-B8FC-AC1667EBCBE1}">
              <a14:hiddenEffects xmlns:a14="http://schemas.microsoft.com/office/drawing/2010/main">
                <a:effectLst>
                  <a:outerShdw dist="107763" dir="2700000" algn="ctr" rotWithShape="0">
                    <a:schemeClr val="bg2"/>
                  </a:outerShdw>
                </a:effectLst>
              </a14:hiddenEffects>
            </a:ext>
          </a:extLst>
        </p:spPr>
        <p:txBody>
          <a:bodyPr wrap="square">
            <a:spAutoFit/>
          </a:bodyPr>
          <a:lstStyle>
            <a:lvl1pPr eaLnBrk="0" hangingPunct="0">
              <a:spcBef>
                <a:spcPct val="20000"/>
              </a:spcBef>
              <a:buClr>
                <a:schemeClr val="tx2"/>
              </a:buClr>
              <a:buSzPct val="70000"/>
              <a:buFont typeface="Wingdings" panose="05000000000000000000" pitchFamily="2" charset="2"/>
              <a:buChar char="l"/>
              <a:defRPr sz="3000">
                <a:solidFill>
                  <a:schemeClr val="tx1"/>
                </a:solidFill>
                <a:latin typeface="Arial" panose="020B0604020202020204" pitchFamily="34" charset="0"/>
                <a:ea typeface="宋体" pitchFamily="2" charset="-122"/>
              </a:defRPr>
            </a:lvl1pPr>
            <a:lvl2pPr marL="742950" indent="-285750" eaLnBrk="0" hangingPunct="0">
              <a:spcBef>
                <a:spcPct val="20000"/>
              </a:spcBef>
              <a:buClr>
                <a:schemeClr val="accent2"/>
              </a:buClr>
              <a:buSzPct val="70000"/>
              <a:buFont typeface="Wingdings" panose="05000000000000000000" pitchFamily="2" charset="2"/>
              <a:buChar char="l"/>
              <a:defRPr sz="2600">
                <a:solidFill>
                  <a:schemeClr val="tx2"/>
                </a:solidFill>
                <a:latin typeface="Arial" panose="020B0604020202020204" pitchFamily="34" charset="0"/>
                <a:ea typeface="宋体" pitchFamily="2" charset="-122"/>
              </a:defRPr>
            </a:lvl2pPr>
            <a:lvl3pPr marL="1143000" indent="-228600" eaLnBrk="0" hangingPunct="0">
              <a:spcBef>
                <a:spcPct val="20000"/>
              </a:spcBef>
              <a:buClr>
                <a:schemeClr val="accent1"/>
              </a:buClr>
              <a:buSzPct val="70000"/>
              <a:buFont typeface="Wingdings" panose="05000000000000000000" pitchFamily="2" charset="2"/>
              <a:buChar char="l"/>
              <a:defRPr sz="2300">
                <a:solidFill>
                  <a:srgbClr val="9966FF"/>
                </a:solidFill>
                <a:latin typeface="Arial" panose="020B0604020202020204" pitchFamily="34" charset="0"/>
                <a:ea typeface="宋体" pitchFamily="2" charset="-122"/>
              </a:defRPr>
            </a:lvl3pPr>
            <a:lvl4pPr marL="1600200" indent="-228600" eaLnBrk="0" hangingPunct="0">
              <a:spcBef>
                <a:spcPct val="20000"/>
              </a:spcBef>
              <a:buClr>
                <a:schemeClr val="tx2"/>
              </a:buClr>
              <a:buSzPct val="75000"/>
              <a:buFont typeface="Wingdings" panose="05000000000000000000" pitchFamily="2" charset="2"/>
              <a:buChar char="§"/>
              <a:defRPr sz="2000">
                <a:solidFill>
                  <a:schemeClr val="tx1"/>
                </a:solidFill>
                <a:latin typeface="Arial" panose="020B0604020202020204" pitchFamily="34" charset="0"/>
                <a:ea typeface="宋体" pitchFamily="2" charset="-122"/>
              </a:defRPr>
            </a:lvl4pPr>
            <a:lvl5pPr marL="2057400" indent="-228600" eaLnBrk="0" hangingPunct="0">
              <a:spcBef>
                <a:spcPct val="20000"/>
              </a:spcBef>
              <a:buClr>
                <a:schemeClr val="folHlink"/>
              </a:buClr>
              <a:buSzPct val="80000"/>
              <a:buFont typeface="Wingdings" panose="05000000000000000000" pitchFamily="2" charset="2"/>
              <a:buChar char="§"/>
              <a:defRPr sz="2000">
                <a:solidFill>
                  <a:schemeClr val="tx1"/>
                </a:solidFill>
                <a:latin typeface="Arial" panose="020B0604020202020204" pitchFamily="34" charset="0"/>
                <a:ea typeface="宋体" pitchFamily="2" charset="-122"/>
              </a:defRPr>
            </a:lvl5pPr>
            <a:lvl6pPr marL="25146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ea typeface="宋体" pitchFamily="2" charset="-122"/>
              </a:defRPr>
            </a:lvl6pPr>
            <a:lvl7pPr marL="29718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ea typeface="宋体" pitchFamily="2" charset="-122"/>
              </a:defRPr>
            </a:lvl7pPr>
            <a:lvl8pPr marL="34290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ea typeface="宋体" pitchFamily="2" charset="-122"/>
              </a:defRPr>
            </a:lvl8pPr>
            <a:lvl9pPr marL="38862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ea typeface="宋体" pitchFamily="2" charset="-122"/>
              </a:defRPr>
            </a:lvl9pPr>
          </a:lstStyle>
          <a:p>
            <a:pPr eaLnBrk="1" fontAlgn="auto" hangingPunct="1">
              <a:lnSpc>
                <a:spcPct val="130000"/>
              </a:lnSpc>
              <a:spcBef>
                <a:spcPct val="0"/>
              </a:spcBef>
              <a:buClrTx/>
              <a:buSzTx/>
              <a:buFontTx/>
              <a:buNone/>
            </a:pPr>
            <a:r>
              <a:rPr lang="zh-CN" altLang="en-US" sz="2400" b="1">
                <a:solidFill>
                  <a:srgbClr val="6600CC"/>
                </a:solidFill>
                <a:latin typeface="楷体" panose="02010609060101010101" charset="-122"/>
                <a:ea typeface="楷体" panose="02010609060101010101" charset="-122"/>
                <a:cs typeface="楷体" panose="02010609060101010101" charset="-122"/>
              </a:rPr>
              <a:t>第一步：内部人力资源供应预测</a:t>
            </a:r>
            <a:endParaRPr lang="zh-CN" altLang="en-US" sz="2400" b="1">
              <a:solidFill>
                <a:srgbClr val="6600CC"/>
              </a:solidFill>
              <a:latin typeface="楷体" panose="02010609060101010101" charset="-122"/>
              <a:ea typeface="楷体" panose="02010609060101010101" charset="-122"/>
              <a:cs typeface="楷体" panose="02010609060101010101" charset="-122"/>
            </a:endParaRPr>
          </a:p>
          <a:p>
            <a:pPr eaLnBrk="1" fontAlgn="auto" hangingPunct="1">
              <a:lnSpc>
                <a:spcPct val="130000"/>
              </a:lnSpc>
              <a:spcBef>
                <a:spcPct val="0"/>
              </a:spcBef>
              <a:buClrTx/>
              <a:buSzTx/>
              <a:buFontTx/>
              <a:buNone/>
            </a:pPr>
            <a:r>
              <a:rPr sz="2400" b="1">
                <a:latin typeface="楷体" panose="02010609060101010101" charset="-122"/>
                <a:ea typeface="楷体" panose="02010609060101010101" charset="-122"/>
                <a:cs typeface="楷体" panose="02010609060101010101" charset="-122"/>
              </a:rPr>
              <a:t>1、对企业现有的人力资源进行盘点，了解企业员工的现状；</a:t>
            </a:r>
            <a:endParaRPr sz="2400" b="1">
              <a:latin typeface="楷体" panose="02010609060101010101" charset="-122"/>
              <a:ea typeface="楷体" panose="02010609060101010101" charset="-122"/>
              <a:cs typeface="楷体" panose="02010609060101010101" charset="-122"/>
            </a:endParaRPr>
          </a:p>
          <a:p>
            <a:pPr eaLnBrk="1" fontAlgn="auto" hangingPunct="1">
              <a:lnSpc>
                <a:spcPct val="130000"/>
              </a:lnSpc>
              <a:spcBef>
                <a:spcPct val="0"/>
              </a:spcBef>
              <a:buClrTx/>
              <a:buSzTx/>
              <a:buFontTx/>
              <a:buNone/>
            </a:pPr>
            <a:r>
              <a:rPr sz="2400" b="1">
                <a:latin typeface="楷体" panose="02010609060101010101" charset="-122"/>
                <a:ea typeface="楷体" panose="02010609060101010101" charset="-122"/>
                <a:cs typeface="楷体" panose="02010609060101010101" charset="-122"/>
              </a:rPr>
              <a:t>2、分析企业的职务调整数据，统计出员工调整的比例；</a:t>
            </a:r>
            <a:endParaRPr sz="2400" b="1">
              <a:latin typeface="楷体" panose="02010609060101010101" charset="-122"/>
              <a:ea typeface="楷体" panose="02010609060101010101" charset="-122"/>
              <a:cs typeface="楷体" panose="02010609060101010101" charset="-122"/>
            </a:endParaRPr>
          </a:p>
          <a:p>
            <a:pPr eaLnBrk="1" fontAlgn="auto" hangingPunct="1">
              <a:lnSpc>
                <a:spcPct val="130000"/>
              </a:lnSpc>
              <a:spcBef>
                <a:spcPct val="0"/>
              </a:spcBef>
              <a:buClrTx/>
              <a:buSzTx/>
              <a:buFontTx/>
              <a:buNone/>
            </a:pPr>
            <a:r>
              <a:rPr sz="2400" b="1">
                <a:latin typeface="楷体" panose="02010609060101010101" charset="-122"/>
                <a:ea typeface="楷体" panose="02010609060101010101" charset="-122"/>
                <a:cs typeface="楷体" panose="02010609060101010101" charset="-122"/>
              </a:rPr>
              <a:t>3、从各部门的人事决策处了解可能出现的人事调整情况；</a:t>
            </a:r>
            <a:endParaRPr sz="2400" b="1">
              <a:latin typeface="楷体" panose="02010609060101010101" charset="-122"/>
              <a:ea typeface="楷体" panose="02010609060101010101" charset="-122"/>
              <a:cs typeface="楷体" panose="02010609060101010101" charset="-122"/>
            </a:endParaRPr>
          </a:p>
          <a:p>
            <a:pPr eaLnBrk="1" fontAlgn="auto" hangingPunct="1">
              <a:lnSpc>
                <a:spcPct val="130000"/>
              </a:lnSpc>
              <a:spcBef>
                <a:spcPct val="0"/>
              </a:spcBef>
              <a:buClrTx/>
              <a:buSzTx/>
              <a:buFontTx/>
              <a:buNone/>
            </a:pPr>
            <a:r>
              <a:rPr sz="2400" b="1">
                <a:latin typeface="楷体" panose="02010609060101010101" charset="-122"/>
                <a:ea typeface="楷体" panose="02010609060101010101" charset="-122"/>
                <a:cs typeface="楷体" panose="02010609060101010101" charset="-122"/>
              </a:rPr>
              <a:t>4、将步骤2和步骤3情况汇总，</a:t>
            </a:r>
            <a:r>
              <a:rPr lang="zh-CN" altLang="en-US" sz="2400" b="1">
                <a:latin typeface="楷体" panose="02010609060101010101" charset="-122"/>
                <a:ea typeface="楷体" panose="02010609060101010101" charset="-122"/>
                <a:cs typeface="楷体" panose="02010609060101010101" charset="-122"/>
              </a:rPr>
              <a:t>得出内部人力资源供给的预测数据</a:t>
            </a:r>
            <a:endParaRPr lang="zh-CN" altLang="en-US" sz="2400" b="1">
              <a:latin typeface="楷体" panose="02010609060101010101" charset="-122"/>
              <a:ea typeface="楷体" panose="02010609060101010101" charset="-122"/>
              <a:cs typeface="楷体" panose="02010609060101010101" charset="-122"/>
            </a:endParaRPr>
          </a:p>
        </p:txBody>
      </p:sp>
      <p:sp>
        <p:nvSpPr>
          <p:cNvPr id="92164" name="Text Box 4"/>
          <p:cNvSpPr txBox="1">
            <a:spLocks noChangeArrowheads="1"/>
          </p:cNvSpPr>
          <p:nvPr/>
        </p:nvSpPr>
        <p:spPr bwMode="auto">
          <a:xfrm>
            <a:off x="0" y="4734560"/>
            <a:ext cx="9085580" cy="1529715"/>
          </a:xfrm>
          <a:prstGeom prst="rect">
            <a:avLst/>
          </a:prstGeom>
          <a:noFill/>
          <a:ln w="28575">
            <a:solidFill>
              <a:srgbClr val="3ED5EC"/>
            </a:solidFill>
            <a:miter lim="800000"/>
          </a:ln>
          <a:effectLst/>
          <a:extLst>
            <a:ext uri="{909E8E84-426E-40DD-AFC4-6F175D3DCCD1}">
              <a14:hiddenFill xmlns:a14="http://schemas.microsoft.com/office/drawing/2010/main">
                <a:solidFill>
                  <a:srgbClr val="FFFF99"/>
                </a:solidFill>
              </a14:hiddenFill>
            </a:ext>
            <a:ext uri="{AF507438-7753-43E0-B8FC-AC1667EBCBE1}">
              <a14:hiddenEffects xmlns:a14="http://schemas.microsoft.com/office/drawing/2010/main">
                <a:effectLst>
                  <a:outerShdw dist="107763" dir="2700000" algn="ctr" rotWithShape="0">
                    <a:schemeClr val="bg2"/>
                  </a:outerShdw>
                </a:effectLst>
              </a14:hiddenEffects>
            </a:ext>
          </a:extLst>
        </p:spPr>
        <p:txBody>
          <a:bodyPr wrap="square">
            <a:spAutoFit/>
          </a:bodyPr>
          <a:lstStyle>
            <a:lvl1pPr eaLnBrk="0" hangingPunct="0">
              <a:spcBef>
                <a:spcPct val="20000"/>
              </a:spcBef>
              <a:buClr>
                <a:schemeClr val="tx2"/>
              </a:buClr>
              <a:buSzPct val="70000"/>
              <a:buFont typeface="Wingdings" panose="05000000000000000000" pitchFamily="2" charset="2"/>
              <a:buChar char="l"/>
              <a:defRPr sz="3000">
                <a:solidFill>
                  <a:schemeClr val="tx1"/>
                </a:solidFill>
                <a:latin typeface="Arial" panose="020B0604020202020204" pitchFamily="34" charset="0"/>
                <a:ea typeface="宋体" pitchFamily="2" charset="-122"/>
              </a:defRPr>
            </a:lvl1pPr>
            <a:lvl2pPr eaLnBrk="0" hangingPunct="0">
              <a:spcBef>
                <a:spcPct val="20000"/>
              </a:spcBef>
              <a:buClr>
                <a:schemeClr val="accent2"/>
              </a:buClr>
              <a:buSzPct val="70000"/>
              <a:buFont typeface="Wingdings" panose="05000000000000000000" pitchFamily="2" charset="2"/>
              <a:buChar char="l"/>
              <a:defRPr sz="2600">
                <a:solidFill>
                  <a:schemeClr val="tx2"/>
                </a:solidFill>
                <a:latin typeface="Arial" panose="020B0604020202020204" pitchFamily="34" charset="0"/>
                <a:ea typeface="宋体" pitchFamily="2" charset="-122"/>
              </a:defRPr>
            </a:lvl2pPr>
            <a:lvl3pPr marL="1143000" indent="-228600" eaLnBrk="0" hangingPunct="0">
              <a:spcBef>
                <a:spcPct val="20000"/>
              </a:spcBef>
              <a:buClr>
                <a:schemeClr val="accent1"/>
              </a:buClr>
              <a:buSzPct val="70000"/>
              <a:buFont typeface="Wingdings" panose="05000000000000000000" pitchFamily="2" charset="2"/>
              <a:buChar char="l"/>
              <a:defRPr sz="2300">
                <a:solidFill>
                  <a:srgbClr val="9966FF"/>
                </a:solidFill>
                <a:latin typeface="Arial" panose="020B0604020202020204" pitchFamily="34" charset="0"/>
                <a:ea typeface="宋体" pitchFamily="2" charset="-122"/>
              </a:defRPr>
            </a:lvl3pPr>
            <a:lvl4pPr marL="1600200" indent="-228600" eaLnBrk="0" hangingPunct="0">
              <a:spcBef>
                <a:spcPct val="20000"/>
              </a:spcBef>
              <a:buClr>
                <a:schemeClr val="tx2"/>
              </a:buClr>
              <a:buSzPct val="75000"/>
              <a:buFont typeface="Wingdings" panose="05000000000000000000" pitchFamily="2" charset="2"/>
              <a:buChar char="§"/>
              <a:defRPr sz="2000">
                <a:solidFill>
                  <a:schemeClr val="tx1"/>
                </a:solidFill>
                <a:latin typeface="Arial" panose="020B0604020202020204" pitchFamily="34" charset="0"/>
                <a:ea typeface="宋体" pitchFamily="2" charset="-122"/>
              </a:defRPr>
            </a:lvl4pPr>
            <a:lvl5pPr marL="2057400" indent="-228600" eaLnBrk="0" hangingPunct="0">
              <a:spcBef>
                <a:spcPct val="20000"/>
              </a:spcBef>
              <a:buClr>
                <a:schemeClr val="folHlink"/>
              </a:buClr>
              <a:buSzPct val="80000"/>
              <a:buFont typeface="Wingdings" panose="05000000000000000000" pitchFamily="2" charset="2"/>
              <a:buChar char="§"/>
              <a:defRPr sz="2000">
                <a:solidFill>
                  <a:schemeClr val="tx1"/>
                </a:solidFill>
                <a:latin typeface="Arial" panose="020B0604020202020204" pitchFamily="34" charset="0"/>
                <a:ea typeface="宋体" pitchFamily="2" charset="-122"/>
              </a:defRPr>
            </a:lvl5pPr>
            <a:lvl6pPr marL="25146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ea typeface="宋体" pitchFamily="2" charset="-122"/>
              </a:defRPr>
            </a:lvl6pPr>
            <a:lvl7pPr marL="29718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ea typeface="宋体" pitchFamily="2" charset="-122"/>
              </a:defRPr>
            </a:lvl7pPr>
            <a:lvl8pPr marL="34290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ea typeface="宋体" pitchFamily="2" charset="-122"/>
              </a:defRPr>
            </a:lvl8pPr>
            <a:lvl9pPr marL="38862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ea typeface="宋体" pitchFamily="2" charset="-122"/>
              </a:defRPr>
            </a:lvl9pPr>
          </a:lstStyle>
          <a:p>
            <a:pPr eaLnBrk="1" fontAlgn="auto" hangingPunct="1">
              <a:lnSpc>
                <a:spcPct val="130000"/>
              </a:lnSpc>
              <a:spcBef>
                <a:spcPct val="0"/>
              </a:spcBef>
              <a:buClrTx/>
              <a:buSzTx/>
              <a:buFontTx/>
              <a:buNone/>
            </a:pPr>
            <a:r>
              <a:rPr lang="zh-CN" altLang="en-US" sz="2400" b="1">
                <a:solidFill>
                  <a:srgbClr val="6600CC"/>
                </a:solidFill>
                <a:latin typeface="楷体" panose="02010609060101010101" charset="-122"/>
                <a:ea typeface="楷体" panose="02010609060101010101" charset="-122"/>
                <a:cs typeface="楷体" panose="02010609060101010101" charset="-122"/>
              </a:rPr>
              <a:t>第二步：外部人力资源供应预测</a:t>
            </a:r>
            <a:endParaRPr lang="zh-CN" altLang="en-US" sz="2400" b="1">
              <a:solidFill>
                <a:srgbClr val="6600CC"/>
              </a:solidFill>
              <a:latin typeface="楷体" panose="02010609060101010101" charset="-122"/>
              <a:ea typeface="楷体" panose="02010609060101010101" charset="-122"/>
              <a:cs typeface="楷体" panose="02010609060101010101" charset="-122"/>
            </a:endParaRPr>
          </a:p>
          <a:p>
            <a:pPr eaLnBrk="1" fontAlgn="auto" hangingPunct="1">
              <a:lnSpc>
                <a:spcPct val="130000"/>
              </a:lnSpc>
              <a:spcBef>
                <a:spcPct val="0"/>
              </a:spcBef>
              <a:buClrTx/>
              <a:buSzTx/>
              <a:buFontTx/>
              <a:buNone/>
            </a:pPr>
            <a:r>
              <a:rPr sz="2400" b="1">
                <a:latin typeface="楷体" panose="02010609060101010101" charset="-122"/>
                <a:ea typeface="楷体" panose="02010609060101010101" charset="-122"/>
                <a:cs typeface="楷体" panose="02010609060101010101" charset="-122"/>
              </a:rPr>
              <a:t>5、分析影响外部人力资源供给的外部性因素；</a:t>
            </a:r>
            <a:endParaRPr sz="2400" b="1">
              <a:latin typeface="楷体" panose="02010609060101010101" charset="-122"/>
              <a:ea typeface="楷体" panose="02010609060101010101" charset="-122"/>
              <a:cs typeface="楷体" panose="02010609060101010101" charset="-122"/>
            </a:endParaRPr>
          </a:p>
          <a:p>
            <a:pPr eaLnBrk="1" fontAlgn="auto" hangingPunct="1">
              <a:lnSpc>
                <a:spcPct val="130000"/>
              </a:lnSpc>
              <a:spcBef>
                <a:spcPct val="0"/>
              </a:spcBef>
              <a:buClrTx/>
              <a:buSzTx/>
              <a:buFontTx/>
              <a:buNone/>
            </a:pPr>
            <a:r>
              <a:rPr sz="2400" b="1">
                <a:latin typeface="楷体" panose="02010609060101010101" charset="-122"/>
                <a:ea typeface="楷体" panose="02010609060101010101" charset="-122"/>
                <a:cs typeface="楷体" panose="02010609060101010101" charset="-122"/>
              </a:rPr>
              <a:t>6、根据步骤5的分析，得出外部人力资源供给的预测数据；</a:t>
            </a:r>
            <a:endParaRPr lang="zh-CN" altLang="en-US" sz="2400" b="1">
              <a:latin typeface="楷体" panose="02010609060101010101" charset="-122"/>
              <a:ea typeface="楷体" panose="02010609060101010101" charset="-122"/>
              <a:cs typeface="楷体" panose="02010609060101010101" charset="-122"/>
            </a:endParaRPr>
          </a:p>
        </p:txBody>
      </p:sp>
      <p:sp>
        <p:nvSpPr>
          <p:cNvPr id="92165" name="Text Box 5"/>
          <p:cNvSpPr txBox="1">
            <a:spLocks noChangeArrowheads="1"/>
          </p:cNvSpPr>
          <p:nvPr/>
        </p:nvSpPr>
        <p:spPr bwMode="auto">
          <a:xfrm>
            <a:off x="9498965" y="2815590"/>
            <a:ext cx="2245360" cy="3448685"/>
          </a:xfrm>
          <a:prstGeom prst="rect">
            <a:avLst/>
          </a:prstGeom>
          <a:noFill/>
          <a:ln w="28575">
            <a:solidFill>
              <a:srgbClr val="3ED5EC"/>
            </a:solidFill>
            <a:miter lim="800000"/>
          </a:ln>
          <a:effectLst/>
          <a:extLst>
            <a:ext uri="{909E8E84-426E-40DD-AFC4-6F175D3DCCD1}">
              <a14:hiddenFill xmlns:a14="http://schemas.microsoft.com/office/drawing/2010/main">
                <a:solidFill>
                  <a:srgbClr val="FFFF99"/>
                </a:solidFill>
              </a14:hiddenFill>
            </a:ext>
            <a:ext uri="{AF507438-7753-43E0-B8FC-AC1667EBCBE1}">
              <a14:hiddenEffects xmlns:a14="http://schemas.microsoft.com/office/drawing/2010/main">
                <a:effectLst>
                  <a:outerShdw dist="107763" dir="2700000" algn="ctr" rotWithShape="0">
                    <a:schemeClr val="bg2"/>
                  </a:outerShdw>
                </a:effectLst>
              </a14:hiddenEffects>
            </a:ext>
          </a:extLst>
        </p:spPr>
        <p:txBody>
          <a:bodyPr wrap="square">
            <a:spAutoFit/>
          </a:bodyPr>
          <a:lstStyle>
            <a:lvl1pPr eaLnBrk="0" hangingPunct="0">
              <a:spcBef>
                <a:spcPct val="20000"/>
              </a:spcBef>
              <a:buClr>
                <a:schemeClr val="tx2"/>
              </a:buClr>
              <a:buSzPct val="70000"/>
              <a:buFont typeface="Wingdings" panose="05000000000000000000" pitchFamily="2" charset="2"/>
              <a:buChar char="l"/>
              <a:defRPr sz="3000">
                <a:solidFill>
                  <a:schemeClr val="tx1"/>
                </a:solidFill>
                <a:latin typeface="Arial" panose="020B0604020202020204" pitchFamily="34" charset="0"/>
                <a:ea typeface="宋体" pitchFamily="2" charset="-122"/>
              </a:defRPr>
            </a:lvl1pPr>
            <a:lvl2pPr marL="742950" indent="-285750" eaLnBrk="0" hangingPunct="0">
              <a:spcBef>
                <a:spcPct val="20000"/>
              </a:spcBef>
              <a:buClr>
                <a:schemeClr val="accent2"/>
              </a:buClr>
              <a:buSzPct val="70000"/>
              <a:buFont typeface="Wingdings" panose="05000000000000000000" pitchFamily="2" charset="2"/>
              <a:buChar char="l"/>
              <a:defRPr sz="2600">
                <a:solidFill>
                  <a:schemeClr val="tx2"/>
                </a:solidFill>
                <a:latin typeface="Arial" panose="020B0604020202020204" pitchFamily="34" charset="0"/>
                <a:ea typeface="宋体" pitchFamily="2" charset="-122"/>
              </a:defRPr>
            </a:lvl2pPr>
            <a:lvl3pPr marL="1143000" indent="-228600" eaLnBrk="0" hangingPunct="0">
              <a:spcBef>
                <a:spcPct val="20000"/>
              </a:spcBef>
              <a:buClr>
                <a:schemeClr val="accent1"/>
              </a:buClr>
              <a:buSzPct val="70000"/>
              <a:buFont typeface="Wingdings" panose="05000000000000000000" pitchFamily="2" charset="2"/>
              <a:buChar char="l"/>
              <a:defRPr sz="2300">
                <a:solidFill>
                  <a:srgbClr val="9966FF"/>
                </a:solidFill>
                <a:latin typeface="Arial" panose="020B0604020202020204" pitchFamily="34" charset="0"/>
                <a:ea typeface="宋体" pitchFamily="2" charset="-122"/>
              </a:defRPr>
            </a:lvl3pPr>
            <a:lvl4pPr marL="1600200" indent="-228600" eaLnBrk="0" hangingPunct="0">
              <a:spcBef>
                <a:spcPct val="20000"/>
              </a:spcBef>
              <a:buClr>
                <a:schemeClr val="tx2"/>
              </a:buClr>
              <a:buSzPct val="75000"/>
              <a:buFont typeface="Wingdings" panose="05000000000000000000" pitchFamily="2" charset="2"/>
              <a:buChar char="§"/>
              <a:defRPr sz="2000">
                <a:solidFill>
                  <a:schemeClr val="tx1"/>
                </a:solidFill>
                <a:latin typeface="Arial" panose="020B0604020202020204" pitchFamily="34" charset="0"/>
                <a:ea typeface="宋体" pitchFamily="2" charset="-122"/>
              </a:defRPr>
            </a:lvl4pPr>
            <a:lvl5pPr marL="2057400" indent="-228600" eaLnBrk="0" hangingPunct="0">
              <a:spcBef>
                <a:spcPct val="20000"/>
              </a:spcBef>
              <a:buClr>
                <a:schemeClr val="folHlink"/>
              </a:buClr>
              <a:buSzPct val="80000"/>
              <a:buFont typeface="Wingdings" panose="05000000000000000000" pitchFamily="2" charset="2"/>
              <a:buChar char="§"/>
              <a:defRPr sz="2000">
                <a:solidFill>
                  <a:schemeClr val="tx1"/>
                </a:solidFill>
                <a:latin typeface="Arial" panose="020B0604020202020204" pitchFamily="34" charset="0"/>
                <a:ea typeface="宋体" pitchFamily="2" charset="-122"/>
              </a:defRPr>
            </a:lvl5pPr>
            <a:lvl6pPr marL="25146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ea typeface="宋体" pitchFamily="2" charset="-122"/>
              </a:defRPr>
            </a:lvl6pPr>
            <a:lvl7pPr marL="29718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ea typeface="宋体" pitchFamily="2" charset="-122"/>
              </a:defRPr>
            </a:lvl7pPr>
            <a:lvl8pPr marL="34290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ea typeface="宋体" pitchFamily="2" charset="-122"/>
              </a:defRPr>
            </a:lvl8pPr>
            <a:lvl9pPr marL="38862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ea typeface="宋体" pitchFamily="2" charset="-122"/>
              </a:defRPr>
            </a:lvl9pPr>
          </a:lstStyle>
          <a:p>
            <a:pPr eaLnBrk="1" fontAlgn="auto" hangingPunct="1">
              <a:lnSpc>
                <a:spcPct val="130000"/>
              </a:lnSpc>
              <a:spcBef>
                <a:spcPct val="0"/>
              </a:spcBef>
              <a:buClrTx/>
              <a:buSzTx/>
              <a:buFontTx/>
              <a:buNone/>
            </a:pPr>
            <a:r>
              <a:rPr lang="zh-CN" altLang="en-US" sz="2400" b="1">
                <a:solidFill>
                  <a:srgbClr val="6600CC"/>
                </a:solidFill>
                <a:latin typeface="楷体" panose="02010609060101010101" charset="-122"/>
                <a:ea typeface="楷体" panose="02010609060101010101" charset="-122"/>
                <a:cs typeface="楷体" panose="02010609060101010101" charset="-122"/>
                <a:sym typeface="Arial" panose="020B0604020202020204" pitchFamily="34" charset="0"/>
              </a:rPr>
              <a:t>第三步：汇总</a:t>
            </a:r>
            <a:endParaRPr lang="zh-CN" altLang="en-US" sz="2400" b="1">
              <a:solidFill>
                <a:srgbClr val="6600CC"/>
              </a:solidFill>
              <a:latin typeface="楷体" panose="02010609060101010101" charset="-122"/>
              <a:ea typeface="楷体" panose="02010609060101010101" charset="-122"/>
              <a:cs typeface="楷体" panose="02010609060101010101" charset="-122"/>
              <a:sym typeface="Arial" panose="020B0604020202020204" pitchFamily="34" charset="0"/>
            </a:endParaRPr>
          </a:p>
          <a:p>
            <a:pPr eaLnBrk="1" fontAlgn="auto" hangingPunct="1">
              <a:lnSpc>
                <a:spcPct val="130000"/>
              </a:lnSpc>
              <a:spcBef>
                <a:spcPct val="0"/>
              </a:spcBef>
              <a:buClrTx/>
              <a:buSzTx/>
              <a:buFontTx/>
              <a:buNone/>
            </a:pPr>
            <a:r>
              <a:rPr lang="zh-CN" sz="2400" b="1">
                <a:solidFill>
                  <a:schemeClr val="tx1">
                    <a:lumMod val="95000"/>
                    <a:lumOff val="5000"/>
                  </a:schemeClr>
                </a:solidFill>
                <a:latin typeface="楷体" panose="02010609060101010101" charset="-122"/>
                <a:ea typeface="楷体" panose="02010609060101010101" charset="-122"/>
                <a:cs typeface="楷体" panose="02010609060101010101" charset="-122"/>
                <a:sym typeface="Arial" panose="020B0604020202020204" pitchFamily="34" charset="0"/>
              </a:rPr>
              <a:t>7、将内外部人力资源供给预测汇总，得出企业人力资源供给的预测结果</a:t>
            </a:r>
            <a:r>
              <a:rPr lang="zh-CN" sz="2400" b="1">
                <a:solidFill>
                  <a:srgbClr val="6600CC"/>
                </a:solidFill>
                <a:latin typeface="楷体_GB2312" pitchFamily="49" charset="-122"/>
                <a:ea typeface="楷体_GB2312" pitchFamily="49" charset="-122"/>
                <a:sym typeface="Arial" panose="020B0604020202020204" pitchFamily="34" charset="0"/>
              </a:rPr>
              <a:t>。</a:t>
            </a:r>
            <a:endParaRPr lang="zh-CN" sz="2400" b="1">
              <a:solidFill>
                <a:srgbClr val="6600CC"/>
              </a:solidFill>
              <a:latin typeface="楷体_GB2312" pitchFamily="49" charset="-122"/>
              <a:ea typeface="楷体_GB2312" pitchFamily="49" charset="-122"/>
              <a:sym typeface="Arial" panose="020B0604020202020204" pitchFamily="34" charset="0"/>
            </a:endParaRPr>
          </a:p>
        </p:txBody>
      </p:sp>
      <p:sp>
        <p:nvSpPr>
          <p:cNvPr id="5" name="文本框 4"/>
          <p:cNvSpPr txBox="1"/>
          <p:nvPr/>
        </p:nvSpPr>
        <p:spPr>
          <a:xfrm>
            <a:off x="93980" y="884555"/>
            <a:ext cx="11355070" cy="829945"/>
          </a:xfrm>
          <a:prstGeom prst="rect">
            <a:avLst/>
          </a:prstGeom>
          <a:noFill/>
        </p:spPr>
        <p:txBody>
          <a:bodyPr wrap="square" rtlCol="0">
            <a:spAutoFit/>
          </a:bodyPr>
          <a:p>
            <a:pPr marL="228600" indent="-228600" algn="l" fontAlgn="auto">
              <a:lnSpc>
                <a:spcPct val="100000"/>
              </a:lnSpc>
              <a:spcBef>
                <a:spcPts val="0"/>
              </a:spcBef>
              <a:spcAft>
                <a:spcPts val="0"/>
              </a:spcAft>
              <a:buClrTx/>
              <a:buSzTx/>
              <a:buFont typeface="Arial" panose="020B0604020202020204" pitchFamily="34" charset="0"/>
              <a:buChar char="•"/>
            </a:pPr>
            <a:r>
              <a:rPr lang="zh-CN" altLang="zh-CN" sz="2400" b="1" spc="150" smtClean="0">
                <a:solidFill>
                  <a:schemeClr val="tx1">
                    <a:lumMod val="95000"/>
                    <a:lumOff val="5000"/>
                  </a:schemeClr>
                </a:solidFill>
                <a:uFillTx/>
                <a:latin typeface="楷体" panose="02010609060101010101" charset="-122"/>
                <a:ea typeface="楷体" panose="02010609060101010101" charset="-122"/>
              </a:rPr>
              <a:t>分三大步骤，内部人力资源供应预测、外部人力资源供应预测、汇总。具体来说由7个步骤：</a:t>
            </a:r>
            <a:endParaRPr lang="zh-CN" altLang="zh-CN" sz="2400" b="1" spc="150" smtClean="0">
              <a:solidFill>
                <a:schemeClr val="tx1">
                  <a:lumMod val="95000"/>
                  <a:lumOff val="5000"/>
                </a:schemeClr>
              </a:solidFill>
              <a:uFillTx/>
              <a:latin typeface="楷体" panose="02010609060101010101" charset="-122"/>
              <a:ea typeface="楷体" panose="02010609060101010101" charset="-122"/>
            </a:endParaRPr>
          </a:p>
        </p:txBody>
      </p:sp>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2163"/>
                                        </p:tgtEl>
                                        <p:attrNameLst>
                                          <p:attrName>style.visibility</p:attrName>
                                        </p:attrNameLst>
                                      </p:cBhvr>
                                      <p:to>
                                        <p:strVal val="visible"/>
                                      </p:to>
                                    </p:set>
                                    <p:anim calcmode="lin" valueType="num">
                                      <p:cBhvr additive="base">
                                        <p:cTn id="7" dur="500" fill="hold"/>
                                        <p:tgtEl>
                                          <p:spTgt spid="92163"/>
                                        </p:tgtEl>
                                        <p:attrNameLst>
                                          <p:attrName>ppt_x</p:attrName>
                                        </p:attrNameLst>
                                      </p:cBhvr>
                                      <p:tavLst>
                                        <p:tav tm="0">
                                          <p:val>
                                            <p:strVal val="#ppt_x"/>
                                          </p:val>
                                        </p:tav>
                                        <p:tav tm="100000">
                                          <p:val>
                                            <p:strVal val="#ppt_x"/>
                                          </p:val>
                                        </p:tav>
                                      </p:tavLst>
                                    </p:anim>
                                    <p:anim calcmode="lin" valueType="num">
                                      <p:cBhvr additive="base">
                                        <p:cTn id="8" dur="500" fill="hold"/>
                                        <p:tgtEl>
                                          <p:spTgt spid="9216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2164"/>
                                        </p:tgtEl>
                                        <p:attrNameLst>
                                          <p:attrName>style.visibility</p:attrName>
                                        </p:attrNameLst>
                                      </p:cBhvr>
                                      <p:to>
                                        <p:strVal val="visible"/>
                                      </p:to>
                                    </p:set>
                                    <p:anim calcmode="lin" valueType="num">
                                      <p:cBhvr additive="base">
                                        <p:cTn id="13" dur="500" fill="hold"/>
                                        <p:tgtEl>
                                          <p:spTgt spid="92164"/>
                                        </p:tgtEl>
                                        <p:attrNameLst>
                                          <p:attrName>ppt_x</p:attrName>
                                        </p:attrNameLst>
                                      </p:cBhvr>
                                      <p:tavLst>
                                        <p:tav tm="0">
                                          <p:val>
                                            <p:strVal val="#ppt_x"/>
                                          </p:val>
                                        </p:tav>
                                        <p:tav tm="100000">
                                          <p:val>
                                            <p:strVal val="#ppt_x"/>
                                          </p:val>
                                        </p:tav>
                                      </p:tavLst>
                                    </p:anim>
                                    <p:anim calcmode="lin" valueType="num">
                                      <p:cBhvr additive="base">
                                        <p:cTn id="14" dur="500" fill="hold"/>
                                        <p:tgtEl>
                                          <p:spTgt spid="9216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92165"/>
                                        </p:tgtEl>
                                        <p:attrNameLst>
                                          <p:attrName>style.visibility</p:attrName>
                                        </p:attrNameLst>
                                      </p:cBhvr>
                                      <p:to>
                                        <p:strVal val="visible"/>
                                      </p:to>
                                    </p:set>
                                    <p:anim calcmode="lin" valueType="num">
                                      <p:cBhvr additive="base">
                                        <p:cTn id="19" dur="500" fill="hold"/>
                                        <p:tgtEl>
                                          <p:spTgt spid="92165"/>
                                        </p:tgtEl>
                                        <p:attrNameLst>
                                          <p:attrName>ppt_x</p:attrName>
                                        </p:attrNameLst>
                                      </p:cBhvr>
                                      <p:tavLst>
                                        <p:tav tm="0">
                                          <p:val>
                                            <p:strVal val="#ppt_x"/>
                                          </p:val>
                                        </p:tav>
                                        <p:tav tm="100000">
                                          <p:val>
                                            <p:strVal val="#ppt_x"/>
                                          </p:val>
                                        </p:tav>
                                      </p:tavLst>
                                    </p:anim>
                                    <p:anim calcmode="lin" valueType="num">
                                      <p:cBhvr additive="base">
                                        <p:cTn id="20" dur="500" fill="hold"/>
                                        <p:tgtEl>
                                          <p:spTgt spid="9216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63" grpId="0" bldLvl="0" animBg="1" autoUpdateAnimBg="0"/>
      <p:bldP spid="92164" grpId="0" bldLvl="0" animBg="1" autoUpdateAnimBg="0"/>
      <p:bldP spid="92165" grpId="0" bldLvl="0" animBg="1" autoUpdateAnimBg="0"/>
    </p:bld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grpSp>
        <p:nvGrpSpPr>
          <p:cNvPr id="8" name="组合 7"/>
          <p:cNvGrpSpPr/>
          <p:nvPr userDrawn="1">
            <p:custDataLst>
              <p:tags r:id="rId1"/>
            </p:custDataLst>
          </p:nvPr>
        </p:nvGrpSpPr>
        <p:grpSpPr>
          <a:xfrm>
            <a:off x="4001597" y="6045200"/>
            <a:ext cx="8190403" cy="812800"/>
            <a:chOff x="4001597" y="5613400"/>
            <a:chExt cx="8190403" cy="1244600"/>
          </a:xfrm>
        </p:grpSpPr>
        <p:sp>
          <p:nvSpPr>
            <p:cNvPr id="9"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2" name="等腰三角形 1"/>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sp>
        <p:nvSpPr>
          <p:cNvPr id="4" name="标题 3"/>
          <p:cNvSpPr>
            <a:spLocks noGrp="1"/>
          </p:cNvSpPr>
          <p:nvPr>
            <p:ph type="title"/>
          </p:nvPr>
        </p:nvSpPr>
        <p:spPr/>
        <p:txBody>
          <a:bodyPr/>
          <a:p>
            <a:r>
              <a:rPr lang="zh-CN" altLang="en-US">
                <a:solidFill>
                  <a:schemeClr val="tx1">
                    <a:lumMod val="95000"/>
                    <a:lumOff val="5000"/>
                  </a:schemeClr>
                </a:solidFill>
              </a:rPr>
              <a:t>（二）人力资源供给预测的技术</a:t>
            </a:r>
            <a:endParaRPr lang="zh-CN" altLang="en-US">
              <a:solidFill>
                <a:schemeClr val="tx1">
                  <a:lumMod val="95000"/>
                  <a:lumOff val="5000"/>
                </a:schemeClr>
              </a:solidFill>
            </a:endParaRPr>
          </a:p>
        </p:txBody>
      </p:sp>
      <p:sp>
        <p:nvSpPr>
          <p:cNvPr id="5" name="内容占位符 4"/>
          <p:cNvSpPr>
            <a:spLocks noGrp="1"/>
          </p:cNvSpPr>
          <p:nvPr>
            <p:ph idx="1"/>
            <p:custDataLst>
              <p:tags r:id="rId4"/>
            </p:custDataLst>
          </p:nvPr>
        </p:nvSpPr>
        <p:spPr/>
        <p:txBody>
          <a:bodyPr/>
          <a:p>
            <a:pPr algn="l">
              <a:spcAft>
                <a:spcPts val="0"/>
              </a:spcAft>
              <a:buClrTx/>
              <a:buSzTx/>
            </a:pPr>
            <a:r>
              <a:rPr lang="zh-CN" altLang="zh-CN" sz="2400" b="1" smtClean="0">
                <a:solidFill>
                  <a:schemeClr val="tx1">
                    <a:lumMod val="95000"/>
                    <a:lumOff val="5000"/>
                  </a:schemeClr>
                </a:solidFill>
                <a:latin typeface="楷体" panose="02010609060101010101" charset="-122"/>
                <a:ea typeface="楷体" panose="02010609060101010101" charset="-122"/>
              </a:rPr>
              <a:t>人力资源供给预测技术包括企业内部人力资源供给预测技术与企业外部人力资源供给预测技术。</a:t>
            </a:r>
            <a:endParaRPr lang="zh-CN" altLang="zh-CN" sz="2400" b="1" smtClean="0">
              <a:solidFill>
                <a:schemeClr val="tx1">
                  <a:lumMod val="95000"/>
                  <a:lumOff val="5000"/>
                </a:schemeClr>
              </a:solidFill>
              <a:latin typeface="楷体" panose="02010609060101010101" charset="-122"/>
              <a:ea typeface="楷体" panose="02010609060101010101" charset="-122"/>
            </a:endParaRPr>
          </a:p>
          <a:p>
            <a:pPr algn="l">
              <a:spcAft>
                <a:spcPts val="0"/>
              </a:spcAft>
              <a:buClrTx/>
              <a:buSzTx/>
            </a:pPr>
            <a:r>
              <a:rPr lang="zh-CN" altLang="zh-CN" sz="2800" b="1" smtClean="0">
                <a:solidFill>
                  <a:schemeClr val="tx1">
                    <a:lumMod val="95000"/>
                    <a:lumOff val="5000"/>
                  </a:schemeClr>
                </a:solidFill>
                <a:latin typeface="楷体" panose="02010609060101010101" charset="-122"/>
                <a:ea typeface="楷体" panose="02010609060101010101" charset="-122"/>
              </a:rPr>
              <a:t>1、内部人力资源供给预测技术</a:t>
            </a:r>
            <a:endParaRPr lang="zh-CN" altLang="zh-CN" sz="2800" b="1" smtClean="0">
              <a:solidFill>
                <a:schemeClr val="tx1">
                  <a:lumMod val="95000"/>
                  <a:lumOff val="5000"/>
                </a:schemeClr>
              </a:solidFill>
              <a:latin typeface="楷体" panose="02010609060101010101" charset="-122"/>
              <a:ea typeface="楷体" panose="02010609060101010101" charset="-122"/>
            </a:endParaRPr>
          </a:p>
          <a:p>
            <a:pPr algn="l">
              <a:spcAft>
                <a:spcPts val="0"/>
              </a:spcAft>
              <a:buClrTx/>
              <a:buSzTx/>
            </a:pPr>
            <a:r>
              <a:rPr lang="zh-CN" altLang="zh-CN" sz="2400" b="1" smtClean="0">
                <a:solidFill>
                  <a:srgbClr val="1E39DC"/>
                </a:solidFill>
                <a:latin typeface="楷体" panose="02010609060101010101" charset="-122"/>
                <a:ea typeface="楷体" panose="02010609060101010101" charset="-122"/>
              </a:rPr>
              <a:t>（1）现状核查与员工技能清单法</a:t>
            </a:r>
            <a:endParaRPr lang="zh-CN" altLang="zh-CN" sz="2400" b="1" smtClean="0">
              <a:solidFill>
                <a:srgbClr val="1E39DC"/>
              </a:solidFill>
              <a:latin typeface="楷体" panose="02010609060101010101" charset="-122"/>
              <a:ea typeface="楷体" panose="02010609060101010101" charset="-122"/>
            </a:endParaRPr>
          </a:p>
          <a:p>
            <a:pPr algn="l">
              <a:spcAft>
                <a:spcPts val="0"/>
              </a:spcAft>
              <a:buClrTx/>
              <a:buSzTx/>
            </a:pPr>
            <a:r>
              <a:rPr altLang="zh-CN" sz="2400" b="1" smtClean="0">
                <a:solidFill>
                  <a:srgbClr val="1E39DC"/>
                </a:solidFill>
                <a:latin typeface="楷体" panose="02010609060101010101" charset="-122"/>
                <a:ea typeface="楷体" panose="02010609060101010101" charset="-122"/>
                <a:sym typeface="+mn-ea"/>
              </a:rPr>
              <a:t>（2）人员接替模型</a:t>
            </a:r>
            <a:endParaRPr lang="zh-CN" altLang="zh-CN" sz="2400" b="1" smtClean="0">
              <a:solidFill>
                <a:srgbClr val="1E39DC"/>
              </a:solidFill>
              <a:latin typeface="楷体" panose="02010609060101010101" charset="-122"/>
              <a:ea typeface="楷体" panose="02010609060101010101" charset="-122"/>
            </a:endParaRPr>
          </a:p>
          <a:p>
            <a:pPr algn="l">
              <a:spcAft>
                <a:spcPts val="0"/>
              </a:spcAft>
              <a:buClrTx/>
              <a:buSzTx/>
            </a:pPr>
            <a:r>
              <a:rPr altLang="zh-CN" sz="2400" b="1" smtClean="0">
                <a:solidFill>
                  <a:srgbClr val="1E39DC"/>
                </a:solidFill>
                <a:latin typeface="楷体" panose="02010609060101010101" charset="-122"/>
                <a:ea typeface="楷体" panose="02010609060101010101" charset="-122"/>
                <a:sym typeface="+mn-ea"/>
              </a:rPr>
              <a:t>（3）马尔科夫(Markov)模型</a:t>
            </a:r>
            <a:endParaRPr lang="zh-CN" altLang="zh-CN" sz="2400" b="1" smtClean="0">
              <a:solidFill>
                <a:srgbClr val="1E39DC"/>
              </a:solidFill>
              <a:latin typeface="楷体" panose="02010609060101010101" charset="-122"/>
              <a:ea typeface="楷体" panose="02010609060101010101" charset="-122"/>
            </a:endParaRPr>
          </a:p>
          <a:p>
            <a:pPr algn="l">
              <a:spcAft>
                <a:spcPts val="0"/>
              </a:spcAft>
              <a:buClrTx/>
              <a:buSzTx/>
            </a:pPr>
            <a:r>
              <a:rPr altLang="zh-CN" sz="2800" b="1" smtClean="0">
                <a:solidFill>
                  <a:schemeClr val="tx1">
                    <a:lumMod val="95000"/>
                    <a:lumOff val="5000"/>
                  </a:schemeClr>
                </a:solidFill>
                <a:latin typeface="楷体" panose="02010609060101010101" charset="-122"/>
                <a:ea typeface="楷体" panose="02010609060101010101" charset="-122"/>
                <a:sym typeface="+mn-ea"/>
              </a:rPr>
              <a:t>2、外部人力资源供给预测技术</a:t>
            </a:r>
            <a:endParaRPr lang="zh-CN" altLang="zh-CN" sz="2800" b="1" smtClean="0">
              <a:solidFill>
                <a:schemeClr val="tx1">
                  <a:lumMod val="95000"/>
                  <a:lumOff val="5000"/>
                </a:schemeClr>
              </a:solidFill>
              <a:latin typeface="楷体" panose="02010609060101010101" charset="-122"/>
              <a:ea typeface="楷体" panose="02010609060101010101" charset="-122"/>
            </a:endParaRPr>
          </a:p>
          <a:p>
            <a:pPr algn="l">
              <a:spcAft>
                <a:spcPts val="0"/>
              </a:spcAft>
              <a:buClrTx/>
              <a:buSzTx/>
            </a:pPr>
            <a:r>
              <a:rPr altLang="zh-CN" sz="2400" b="1" smtClean="0">
                <a:solidFill>
                  <a:srgbClr val="1E39DC"/>
                </a:solidFill>
                <a:latin typeface="楷体" panose="02010609060101010101" charset="-122"/>
                <a:ea typeface="楷体" panose="02010609060101010101" charset="-122"/>
                <a:sym typeface="+mn-ea"/>
              </a:rPr>
              <a:t>（1）市场调查法</a:t>
            </a:r>
            <a:endParaRPr altLang="zh-CN" sz="2400" b="1" smtClean="0">
              <a:solidFill>
                <a:srgbClr val="1E39DC"/>
              </a:solidFill>
              <a:latin typeface="楷体" panose="02010609060101010101" charset="-122"/>
              <a:ea typeface="楷体" panose="02010609060101010101" charset="-122"/>
              <a:sym typeface="+mn-ea"/>
            </a:endParaRPr>
          </a:p>
          <a:p>
            <a:pPr algn="l">
              <a:spcAft>
                <a:spcPts val="0"/>
              </a:spcAft>
              <a:buClrTx/>
              <a:buSzTx/>
            </a:pPr>
            <a:r>
              <a:rPr altLang="zh-CN" sz="2400" b="1" smtClean="0">
                <a:solidFill>
                  <a:srgbClr val="1E39DC"/>
                </a:solidFill>
                <a:latin typeface="楷体" panose="02010609060101010101" charset="-122"/>
                <a:ea typeface="楷体" panose="02010609060101010101" charset="-122"/>
                <a:sym typeface="+mn-ea"/>
              </a:rPr>
              <a:t>（2）相关因素预测法。</a:t>
            </a:r>
            <a:endParaRPr altLang="zh-CN" sz="2400" b="1" smtClean="0">
              <a:solidFill>
                <a:srgbClr val="1E39DC"/>
              </a:solidFill>
              <a:latin typeface="楷体" panose="02010609060101010101" charset="-122"/>
              <a:ea typeface="楷体" panose="02010609060101010101" charset="-122"/>
              <a:sym typeface="+mn-ea"/>
            </a:endParaRPr>
          </a:p>
          <a:p>
            <a:pPr algn="l">
              <a:spcAft>
                <a:spcPts val="0"/>
              </a:spcAft>
              <a:buClrTx/>
              <a:buSzTx/>
            </a:pPr>
            <a:endParaRPr lang="zh-CN" altLang="zh-CN" sz="2400" b="1" smtClean="0">
              <a:solidFill>
                <a:srgbClr val="1E39DC"/>
              </a:solidFill>
              <a:latin typeface="楷体" panose="02010609060101010101" charset="-122"/>
              <a:ea typeface="楷体" panose="02010609060101010101" charset="-122"/>
              <a:sym typeface="+mn-ea"/>
            </a:endParaRPr>
          </a:p>
          <a:p>
            <a:pPr algn="l">
              <a:spcAft>
                <a:spcPts val="0"/>
              </a:spcAft>
              <a:buClrTx/>
              <a:buSzTx/>
            </a:pPr>
            <a:endParaRPr lang="zh-CN" altLang="zh-CN" sz="2400" b="1" smtClean="0">
              <a:solidFill>
                <a:schemeClr val="tx1">
                  <a:lumMod val="95000"/>
                  <a:lumOff val="5000"/>
                </a:schemeClr>
              </a:solidFill>
              <a:latin typeface="楷体" panose="02010609060101010101" charset="-122"/>
              <a:ea typeface="楷体" panose="02010609060101010101" charset="-122"/>
            </a:endParaRPr>
          </a:p>
        </p:txBody>
      </p:sp>
    </p:spTree>
    <p:custDataLst>
      <p:tags r:id="rId5"/>
    </p:custData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custDataLst>
              <p:tags r:id="rId1"/>
            </p:custDataLst>
          </p:nvPr>
        </p:nvSpPr>
        <p:spPr>
          <a:xfrm>
            <a:off x="5848733" y="2181976"/>
            <a:ext cx="655949" cy="1107996"/>
          </a:xfrm>
          <a:prstGeom prst="rect">
            <a:avLst/>
          </a:prstGeom>
          <a:noFill/>
        </p:spPr>
        <p:txBody>
          <a:bodyPr wrap="square" rtlCol="0">
            <a:normAutofit/>
          </a:bodyPr>
          <a:lstStyle/>
          <a:p>
            <a:r>
              <a:rPr lang="en-US" altLang="zh-CN" sz="6600" dirty="0">
                <a:solidFill>
                  <a:schemeClr val="tx1">
                    <a:lumMod val="85000"/>
                    <a:lumOff val="15000"/>
                  </a:schemeClr>
                </a:solidFill>
                <a:latin typeface="Arial" panose="020B0604020202020204" pitchFamily="34" charset="0"/>
                <a:ea typeface="微软雅黑" panose="020B0503020204020204" charset="-122"/>
                <a:cs typeface="Arial" panose="020B0604020202020204" pitchFamily="34" charset="0"/>
              </a:rPr>
              <a:t>3</a:t>
            </a:r>
            <a:endParaRPr lang="en-US" altLang="zh-CN" sz="6600" dirty="0">
              <a:solidFill>
                <a:schemeClr val="tx1">
                  <a:lumMod val="85000"/>
                  <a:lumOff val="15000"/>
                </a:schemeClr>
              </a:solidFill>
              <a:latin typeface="Arial" panose="020B0604020202020204" pitchFamily="34" charset="0"/>
              <a:ea typeface="微软雅黑" panose="020B0503020204020204" charset="-122"/>
              <a:cs typeface="Arial" panose="020B0604020202020204" pitchFamily="34" charset="0"/>
            </a:endParaRPr>
          </a:p>
        </p:txBody>
      </p:sp>
      <p:sp>
        <p:nvSpPr>
          <p:cNvPr id="2" name="标题 1"/>
          <p:cNvSpPr>
            <a:spLocks noGrp="1"/>
          </p:cNvSpPr>
          <p:nvPr>
            <p:ph type="title"/>
            <p:custDataLst>
              <p:tags r:id="rId2"/>
            </p:custDataLst>
          </p:nvPr>
        </p:nvSpPr>
        <p:spPr>
          <a:xfrm>
            <a:off x="2030730" y="3524885"/>
            <a:ext cx="7780655" cy="740410"/>
          </a:xfrm>
        </p:spPr>
        <p:txBody>
          <a:bodyPr>
            <a:noAutofit/>
          </a:bodyPr>
          <a:lstStyle/>
          <a:p>
            <a:r>
              <a:rPr lang="zh-CN" altLang="en-US" sz="4400" dirty="0">
                <a:sym typeface="+mn-lt"/>
              </a:rPr>
              <a:t>第</a:t>
            </a:r>
            <a:r>
              <a:rPr lang="zh-CN" altLang="en-US" sz="4400" dirty="0">
                <a:sym typeface="+mn-lt"/>
              </a:rPr>
              <a:t>三节</a:t>
            </a:r>
            <a:r>
              <a:rPr lang="en-US" altLang="zh-CN" sz="4400" dirty="0">
                <a:sym typeface="+mn-lt"/>
              </a:rPr>
              <a:t>  人力资源供需平衡</a:t>
            </a:r>
            <a:endParaRPr lang="en-US" altLang="zh-CN" sz="4400" dirty="0">
              <a:sym typeface="+mn-lt"/>
            </a:endParaRPr>
          </a:p>
        </p:txBody>
      </p:sp>
      <p:sp>
        <p:nvSpPr>
          <p:cNvPr id="5" name="文本框 4"/>
          <p:cNvSpPr txBox="1"/>
          <p:nvPr>
            <p:custDataLst>
              <p:tags r:id="rId3"/>
            </p:custDataLst>
          </p:nvPr>
        </p:nvSpPr>
        <p:spPr>
          <a:xfrm>
            <a:off x="5577367" y="1958149"/>
            <a:ext cx="1427629" cy="306705"/>
          </a:xfrm>
          <a:prstGeom prst="rect">
            <a:avLst/>
          </a:prstGeom>
          <a:noFill/>
        </p:spPr>
        <p:txBody>
          <a:bodyPr wrap="square" rtlCol="0">
            <a:normAutofit/>
          </a:bodyPr>
          <a:lstStyle/>
          <a:p>
            <a:pPr algn="ctr"/>
            <a:r>
              <a:rPr lang="en-US" altLang="zh-CN" sz="1400" kern="2600" spc="2000">
                <a:solidFill>
                  <a:schemeClr val="tx1">
                    <a:lumMod val="75000"/>
                  </a:schemeClr>
                </a:solidFill>
                <a:uFillTx/>
                <a:latin typeface="Arial" panose="020B0604020202020204" pitchFamily="34" charset="0"/>
                <a:ea typeface="微软雅黑" panose="020B0503020204020204" charset="-122"/>
                <a:cs typeface="Arial" panose="020B0604020202020204" pitchFamily="34" charset="0"/>
              </a:rPr>
              <a:t>ONE</a:t>
            </a:r>
            <a:endParaRPr lang="en-US" altLang="zh-CN" sz="1400" kern="2600" spc="2000">
              <a:solidFill>
                <a:schemeClr val="tx1">
                  <a:lumMod val="75000"/>
                </a:schemeClr>
              </a:solidFill>
              <a:uFillTx/>
              <a:latin typeface="Arial" panose="020B0604020202020204" pitchFamily="34" charset="0"/>
              <a:ea typeface="微软雅黑" panose="020B0503020204020204" charset="-122"/>
              <a:cs typeface="Arial" panose="020B0604020202020204" pitchFamily="34" charset="0"/>
            </a:endParaRPr>
          </a:p>
        </p:txBody>
      </p:sp>
    </p:spTree>
    <p:custDataLst>
      <p:tags r:id="rId4"/>
    </p:custData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一、人力资源供需平衡分析</a:t>
            </a:r>
            <a:endParaRPr lang="zh-CN" altLang="en-US"/>
          </a:p>
        </p:txBody>
      </p:sp>
      <p:sp>
        <p:nvSpPr>
          <p:cNvPr id="3" name="内容占位符 2"/>
          <p:cNvSpPr>
            <a:spLocks noGrp="1"/>
          </p:cNvSpPr>
          <p:nvPr>
            <p:ph idx="1"/>
          </p:nvPr>
        </p:nvSpPr>
        <p:spPr/>
        <p:txBody>
          <a:bodyPr/>
          <a:p>
            <a:pPr>
              <a:lnSpc>
                <a:spcPct val="110000"/>
              </a:lnSpc>
              <a:spcAft>
                <a:spcPts val="0"/>
              </a:spcAft>
            </a:pPr>
            <a:r>
              <a:rPr lang="zh-CN" altLang="zh-CN" sz="2400" b="1" smtClean="0">
                <a:solidFill>
                  <a:schemeClr val="tx1">
                    <a:lumMod val="95000"/>
                    <a:lumOff val="5000"/>
                  </a:schemeClr>
                </a:solidFill>
                <a:latin typeface="楷体" panose="02010609060101010101" charset="-122"/>
                <a:ea typeface="楷体" panose="02010609060101010101" charset="-122"/>
              </a:rPr>
              <a:t>人力资源规划的目的是要实现企业人力资源供给和需求的平衡。</a:t>
            </a:r>
            <a:endParaRPr lang="zh-CN" altLang="zh-CN" sz="2400" b="1" smtClean="0">
              <a:solidFill>
                <a:schemeClr val="tx1">
                  <a:lumMod val="95000"/>
                  <a:lumOff val="5000"/>
                </a:schemeClr>
              </a:solidFill>
              <a:latin typeface="楷体" panose="02010609060101010101" charset="-122"/>
              <a:ea typeface="楷体" panose="02010609060101010101" charset="-122"/>
            </a:endParaRPr>
          </a:p>
          <a:p>
            <a:pPr>
              <a:lnSpc>
                <a:spcPct val="110000"/>
              </a:lnSpc>
              <a:spcAft>
                <a:spcPts val="0"/>
              </a:spcAft>
            </a:pPr>
            <a:r>
              <a:rPr lang="zh-CN" altLang="zh-CN" sz="2400" b="1" smtClean="0">
                <a:solidFill>
                  <a:schemeClr val="tx1">
                    <a:lumMod val="95000"/>
                    <a:lumOff val="5000"/>
                  </a:schemeClr>
                </a:solidFill>
                <a:latin typeface="楷体" panose="02010609060101010101" charset="-122"/>
                <a:ea typeface="楷体" panose="02010609060101010101" charset="-122"/>
              </a:rPr>
              <a:t>企业人力资源供求关系一般可以分为三种情况：</a:t>
            </a:r>
            <a:endParaRPr lang="zh-CN" altLang="zh-CN" sz="2400" b="1" smtClean="0">
              <a:solidFill>
                <a:schemeClr val="tx1">
                  <a:lumMod val="95000"/>
                  <a:lumOff val="5000"/>
                </a:schemeClr>
              </a:solidFill>
              <a:latin typeface="楷体" panose="02010609060101010101" charset="-122"/>
              <a:ea typeface="楷体" panose="02010609060101010101" charset="-122"/>
            </a:endParaRPr>
          </a:p>
          <a:p>
            <a:pPr>
              <a:lnSpc>
                <a:spcPct val="110000"/>
              </a:lnSpc>
              <a:spcAft>
                <a:spcPts val="0"/>
              </a:spcAft>
            </a:pPr>
            <a:r>
              <a:rPr lang="zh-CN" altLang="zh-CN" sz="2400" b="1" smtClean="0">
                <a:solidFill>
                  <a:schemeClr val="tx1">
                    <a:lumMod val="95000"/>
                    <a:lumOff val="5000"/>
                  </a:schemeClr>
                </a:solidFill>
                <a:latin typeface="楷体" panose="02010609060101010101" charset="-122"/>
                <a:ea typeface="楷体" panose="02010609060101010101" charset="-122"/>
              </a:rPr>
              <a:t>一是人力资源供大于求；</a:t>
            </a:r>
            <a:endParaRPr lang="zh-CN" altLang="zh-CN" sz="2400" b="1" smtClean="0">
              <a:solidFill>
                <a:schemeClr val="tx1">
                  <a:lumMod val="95000"/>
                  <a:lumOff val="5000"/>
                </a:schemeClr>
              </a:solidFill>
              <a:latin typeface="楷体" panose="02010609060101010101" charset="-122"/>
              <a:ea typeface="楷体" panose="02010609060101010101" charset="-122"/>
            </a:endParaRPr>
          </a:p>
          <a:p>
            <a:pPr>
              <a:lnSpc>
                <a:spcPct val="110000"/>
              </a:lnSpc>
              <a:spcAft>
                <a:spcPts val="0"/>
              </a:spcAft>
            </a:pPr>
            <a:r>
              <a:rPr lang="zh-CN" altLang="zh-CN" sz="2400" b="1" smtClean="0">
                <a:solidFill>
                  <a:schemeClr val="tx1">
                    <a:lumMod val="95000"/>
                    <a:lumOff val="5000"/>
                  </a:schemeClr>
                </a:solidFill>
                <a:latin typeface="楷体" panose="02010609060101010101" charset="-122"/>
                <a:ea typeface="楷体" panose="02010609060101010101" charset="-122"/>
              </a:rPr>
              <a:t>二是人力资源供小于求；</a:t>
            </a:r>
            <a:endParaRPr lang="zh-CN" altLang="zh-CN" sz="2400" b="1" smtClean="0">
              <a:solidFill>
                <a:schemeClr val="tx1">
                  <a:lumMod val="95000"/>
                  <a:lumOff val="5000"/>
                </a:schemeClr>
              </a:solidFill>
              <a:latin typeface="楷体" panose="02010609060101010101" charset="-122"/>
              <a:ea typeface="楷体" panose="02010609060101010101" charset="-122"/>
            </a:endParaRPr>
          </a:p>
          <a:p>
            <a:pPr>
              <a:lnSpc>
                <a:spcPct val="110000"/>
              </a:lnSpc>
              <a:spcAft>
                <a:spcPts val="0"/>
              </a:spcAft>
            </a:pPr>
            <a:r>
              <a:rPr lang="zh-CN" altLang="zh-CN" sz="2400" b="1" smtClean="0">
                <a:solidFill>
                  <a:schemeClr val="tx1">
                    <a:lumMod val="95000"/>
                    <a:lumOff val="5000"/>
                  </a:schemeClr>
                </a:solidFill>
                <a:latin typeface="楷体" panose="02010609060101010101" charset="-122"/>
                <a:ea typeface="楷体" panose="02010609060101010101" charset="-122"/>
              </a:rPr>
              <a:t>三是人力资源供求平衡。</a:t>
            </a:r>
            <a:endParaRPr lang="zh-CN" altLang="zh-CN" sz="2400" b="1" smtClean="0">
              <a:solidFill>
                <a:schemeClr val="tx1">
                  <a:lumMod val="95000"/>
                  <a:lumOff val="5000"/>
                </a:schemeClr>
              </a:solidFill>
              <a:latin typeface="楷体" panose="02010609060101010101" charset="-122"/>
              <a:ea typeface="楷体" panose="02010609060101010101" charset="-122"/>
            </a:endParaRPr>
          </a:p>
          <a:p>
            <a:r>
              <a:rPr lang="zh-CN" altLang="zh-CN" sz="2400" b="1" smtClean="0">
                <a:solidFill>
                  <a:schemeClr val="tx1">
                    <a:lumMod val="95000"/>
                    <a:lumOff val="5000"/>
                  </a:schemeClr>
                </a:solidFill>
                <a:latin typeface="楷体" panose="02010609060101010101" charset="-122"/>
                <a:ea typeface="楷体" panose="02010609060101010101" charset="-122"/>
              </a:rPr>
              <a:t>人力资源供求关系的平衡是人力资源规划的目的，也是人力资源供求预测的结果，但在实际经济活动过程中，经常反映的是需求与供给的不平衡情况。</a:t>
            </a:r>
            <a:endParaRPr lang="zh-CN" altLang="zh-CN" sz="2400" b="1" smtClean="0">
              <a:solidFill>
                <a:schemeClr val="tx1">
                  <a:lumMod val="95000"/>
                  <a:lumOff val="5000"/>
                </a:schemeClr>
              </a:solidFill>
              <a:latin typeface="楷体" panose="02010609060101010101" charset="-122"/>
              <a:ea typeface="楷体" panose="02010609060101010101" charset="-122"/>
            </a:endParaRPr>
          </a:p>
          <a:p>
            <a:r>
              <a:rPr altLang="zh-CN" sz="2400" b="1" smtClean="0">
                <a:solidFill>
                  <a:schemeClr val="tx1">
                    <a:lumMod val="95000"/>
                    <a:lumOff val="5000"/>
                  </a:schemeClr>
                </a:solidFill>
                <a:latin typeface="楷体" panose="02010609060101010101" charset="-122"/>
                <a:ea typeface="楷体" panose="02010609060101010101" charset="-122"/>
                <a:sym typeface="+mn-ea"/>
              </a:rPr>
              <a:t>这种供需不平衡包括两种情况：一是总量上的人力资源过剩或短缺，二是结构上的人力资源供求失衡，即某些类别的人力资源过剩，而另一些类别的人力资源又短缺。</a:t>
            </a:r>
            <a:r>
              <a:rPr altLang="zh-CN" sz="2400" b="1" smtClean="0">
                <a:solidFill>
                  <a:schemeClr val="tx1">
                    <a:lumMod val="95000"/>
                    <a:lumOff val="5000"/>
                  </a:schemeClr>
                </a:solidFill>
                <a:latin typeface="楷体" panose="02010609060101010101" charset="-122"/>
                <a:ea typeface="楷体" panose="02010609060101010101" charset="-122"/>
                <a:sym typeface="+mn-ea"/>
              </a:rPr>
              <a:t>人力资源规划就是要对上述人力资源供求的不平衡做出调节，使之尽可能趋于平衡。</a:t>
            </a:r>
            <a:endParaRPr lang="zh-CN" altLang="zh-CN" sz="2400" b="1" smtClean="0">
              <a:solidFill>
                <a:schemeClr val="tx1">
                  <a:lumMod val="95000"/>
                  <a:lumOff val="5000"/>
                </a:schemeClr>
              </a:solidFill>
              <a:latin typeface="楷体" panose="02010609060101010101" charset="-122"/>
              <a:ea typeface="楷体" panose="02010609060101010101" charset="-122"/>
            </a:endParaRPr>
          </a:p>
          <a:p>
            <a:endParaRPr lang="zh-CN" altLang="zh-CN" sz="2400" b="1" smtClean="0">
              <a:solidFill>
                <a:schemeClr val="tx1">
                  <a:lumMod val="95000"/>
                  <a:lumOff val="5000"/>
                </a:schemeClr>
              </a:solidFill>
              <a:latin typeface="楷体" panose="02010609060101010101" charset="-122"/>
              <a:ea typeface="楷体" panose="02010609060101010101" charset="-122"/>
            </a:endParaRPr>
          </a:p>
          <a:p>
            <a:endParaRPr lang="zh-CN" altLang="zh-CN" sz="2400" b="1" smtClean="0">
              <a:solidFill>
                <a:schemeClr val="tx1">
                  <a:lumMod val="95000"/>
                  <a:lumOff val="5000"/>
                </a:schemeClr>
              </a:solidFill>
              <a:latin typeface="楷体" panose="02010609060101010101" charset="-122"/>
              <a:ea typeface="楷体" panose="02010609060101010101" charset="-122"/>
            </a:endParaRPr>
          </a:p>
          <a:p>
            <a:endParaRPr lang="zh-CN" altLang="zh-CN" sz="2400" b="1" smtClean="0">
              <a:solidFill>
                <a:schemeClr val="tx1">
                  <a:lumMod val="95000"/>
                  <a:lumOff val="5000"/>
                </a:schemeClr>
              </a:solidFill>
              <a:latin typeface="楷体" panose="02010609060101010101" charset="-122"/>
              <a:ea typeface="楷体" panose="02010609060101010101" charset="-122"/>
            </a:endParaRPr>
          </a:p>
        </p:txBody>
      </p:sp>
    </p:spTree>
    <p:custDataLst>
      <p:tags r:id="rId1"/>
    </p:custData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sp>
        <p:nvSpPr>
          <p:cNvPr id="4" name="标题 3"/>
          <p:cNvSpPr>
            <a:spLocks noGrp="1"/>
          </p:cNvSpPr>
          <p:nvPr>
            <p:ph type="title"/>
          </p:nvPr>
        </p:nvSpPr>
        <p:spPr/>
        <p:txBody>
          <a:bodyPr/>
          <a:p>
            <a:r>
              <a:rPr lang="zh-CN" altLang="en-US">
                <a:solidFill>
                  <a:schemeClr val="tx1">
                    <a:lumMod val="95000"/>
                    <a:lumOff val="5000"/>
                  </a:schemeClr>
                </a:solidFill>
              </a:rPr>
              <a:t>（一）人力资源总量失衡的解决途径</a:t>
            </a:r>
            <a:endParaRPr lang="zh-CN" altLang="en-US">
              <a:solidFill>
                <a:schemeClr val="tx1">
                  <a:lumMod val="95000"/>
                  <a:lumOff val="5000"/>
                </a:schemeClr>
              </a:solidFill>
            </a:endParaRPr>
          </a:p>
        </p:txBody>
      </p:sp>
      <p:sp>
        <p:nvSpPr>
          <p:cNvPr id="5" name="内容占位符 4"/>
          <p:cNvSpPr>
            <a:spLocks noGrp="1"/>
          </p:cNvSpPr>
          <p:nvPr>
            <p:ph idx="1"/>
            <p:custDataLst>
              <p:tags r:id="rId1"/>
            </p:custDataLst>
          </p:nvPr>
        </p:nvSpPr>
        <p:spPr/>
        <p:txBody>
          <a:bodyPr/>
          <a:p>
            <a:pPr algn="l">
              <a:spcAft>
                <a:spcPts val="0"/>
              </a:spcAft>
              <a:buClrTx/>
              <a:buSzTx/>
            </a:pPr>
            <a:r>
              <a:rPr lang="en-US" altLang="zh-CN" sz="2400" b="1" smtClean="0">
                <a:solidFill>
                  <a:schemeClr val="tx1">
                    <a:lumMod val="95000"/>
                    <a:lumOff val="5000"/>
                  </a:schemeClr>
                </a:solidFill>
                <a:latin typeface="楷体" panose="02010609060101010101" charset="-122"/>
                <a:ea typeface="楷体" panose="02010609060101010101" charset="-122"/>
              </a:rPr>
              <a:t>1</a:t>
            </a:r>
            <a:r>
              <a:rPr sz="2400" b="1" smtClean="0">
                <a:solidFill>
                  <a:schemeClr val="tx1">
                    <a:lumMod val="95000"/>
                    <a:lumOff val="5000"/>
                  </a:schemeClr>
                </a:solidFill>
                <a:latin typeface="楷体" panose="02010609060101010101" charset="-122"/>
                <a:ea typeface="楷体" panose="02010609060101010101" charset="-122"/>
              </a:rPr>
              <a:t>、</a:t>
            </a:r>
            <a:r>
              <a:rPr lang="zh-CN" altLang="zh-CN" sz="2400" b="1" smtClean="0">
                <a:solidFill>
                  <a:schemeClr val="tx1">
                    <a:lumMod val="95000"/>
                    <a:lumOff val="5000"/>
                  </a:schemeClr>
                </a:solidFill>
                <a:latin typeface="楷体" panose="02010609060101010101" charset="-122"/>
                <a:ea typeface="楷体" panose="02010609060101010101" charset="-122"/>
              </a:rPr>
              <a:t>对于总量上的人力资源短缺，必须增加人力资源的供给，通过人才引进、招聘等外部补充办法，满足人力资源的需求。</a:t>
            </a:r>
            <a:endParaRPr lang="zh-CN" altLang="zh-CN" sz="2400" b="1" smtClean="0">
              <a:solidFill>
                <a:schemeClr val="tx1">
                  <a:lumMod val="95000"/>
                  <a:lumOff val="5000"/>
                </a:schemeClr>
              </a:solidFill>
              <a:latin typeface="楷体" panose="02010609060101010101" charset="-122"/>
              <a:ea typeface="楷体" panose="02010609060101010101" charset="-122"/>
            </a:endParaRPr>
          </a:p>
          <a:p>
            <a:pPr algn="l">
              <a:spcAft>
                <a:spcPts val="0"/>
              </a:spcAft>
              <a:buClrTx/>
              <a:buSzTx/>
            </a:pPr>
            <a:endParaRPr lang="zh-CN" altLang="zh-CN" sz="2400" b="1" smtClean="0">
              <a:solidFill>
                <a:schemeClr val="tx1">
                  <a:lumMod val="95000"/>
                  <a:lumOff val="5000"/>
                </a:schemeClr>
              </a:solidFill>
              <a:latin typeface="楷体" panose="02010609060101010101" charset="-122"/>
              <a:ea typeface="楷体" panose="02010609060101010101" charset="-122"/>
            </a:endParaRPr>
          </a:p>
          <a:p>
            <a:pPr algn="l">
              <a:spcAft>
                <a:spcPts val="0"/>
              </a:spcAft>
              <a:buClrTx/>
              <a:buSzTx/>
            </a:pPr>
            <a:r>
              <a:rPr lang="en-US" altLang="zh-CN" sz="2400" b="1" smtClean="0">
                <a:solidFill>
                  <a:schemeClr val="tx1">
                    <a:lumMod val="95000"/>
                    <a:lumOff val="5000"/>
                  </a:schemeClr>
                </a:solidFill>
                <a:latin typeface="楷体" panose="02010609060101010101" charset="-122"/>
                <a:ea typeface="楷体" panose="02010609060101010101" charset="-122"/>
              </a:rPr>
              <a:t>2</a:t>
            </a:r>
            <a:r>
              <a:rPr sz="2400" b="1" smtClean="0">
                <a:solidFill>
                  <a:schemeClr val="tx1">
                    <a:lumMod val="95000"/>
                    <a:lumOff val="5000"/>
                  </a:schemeClr>
                </a:solidFill>
                <a:latin typeface="楷体" panose="02010609060101010101" charset="-122"/>
                <a:ea typeface="楷体" panose="02010609060101010101" charset="-122"/>
              </a:rPr>
              <a:t>、</a:t>
            </a:r>
            <a:r>
              <a:rPr lang="zh-CN" altLang="zh-CN" sz="2400" b="1" smtClean="0">
                <a:solidFill>
                  <a:schemeClr val="tx1">
                    <a:lumMod val="95000"/>
                    <a:lumOff val="5000"/>
                  </a:schemeClr>
                </a:solidFill>
                <a:latin typeface="楷体" panose="02010609060101010101" charset="-122"/>
                <a:ea typeface="楷体" panose="02010609060101010101" charset="-122"/>
              </a:rPr>
              <a:t>对于人力资源过剩，即组织存在冗员时，应首先考虑通过组织自身的升级，例如通过扩大经营规模、开发新产品、实行多种经营等，吸收过多的人力资源供给。</a:t>
            </a:r>
            <a:endParaRPr lang="zh-CN" altLang="zh-CN" sz="2400" b="1" smtClean="0">
              <a:solidFill>
                <a:schemeClr val="tx1">
                  <a:lumMod val="95000"/>
                  <a:lumOff val="5000"/>
                </a:schemeClr>
              </a:solidFill>
              <a:latin typeface="楷体" panose="02010609060101010101" charset="-122"/>
              <a:ea typeface="楷体" panose="02010609060101010101" charset="-122"/>
            </a:endParaRPr>
          </a:p>
          <a:p>
            <a:pPr algn="l">
              <a:spcAft>
                <a:spcPts val="0"/>
              </a:spcAft>
              <a:buClrTx/>
              <a:buSzTx/>
            </a:pPr>
            <a:r>
              <a:rPr lang="zh-CN" altLang="zh-CN" sz="2400" b="1" smtClean="0">
                <a:solidFill>
                  <a:schemeClr val="tx1">
                    <a:lumMod val="95000"/>
                    <a:lumOff val="5000"/>
                  </a:schemeClr>
                </a:solidFill>
                <a:latin typeface="楷体" panose="02010609060101010101" charset="-122"/>
                <a:ea typeface="楷体" panose="02010609060101010101" charset="-122"/>
              </a:rPr>
              <a:t>另外，组织还可以来取一些专门措施，如提前退休、工时压缩、转业培训、冗员辞退等方式减少人力资源的供给。</a:t>
            </a:r>
            <a:endParaRPr lang="zh-CN" altLang="zh-CN" sz="2400" b="1" smtClean="0">
              <a:solidFill>
                <a:schemeClr val="tx1">
                  <a:lumMod val="95000"/>
                  <a:lumOff val="5000"/>
                </a:schemeClr>
              </a:solidFill>
              <a:latin typeface="楷体" panose="02010609060101010101" charset="-122"/>
              <a:ea typeface="楷体" panose="02010609060101010101" charset="-122"/>
            </a:endParaRPr>
          </a:p>
        </p:txBody>
      </p:sp>
      <p:grpSp>
        <p:nvGrpSpPr>
          <p:cNvPr id="8" name="组合 7"/>
          <p:cNvGrpSpPr/>
          <p:nvPr userDrawn="1">
            <p:custDataLst>
              <p:tags r:id="rId2"/>
            </p:custDataLst>
          </p:nvPr>
        </p:nvGrpSpPr>
        <p:grpSpPr>
          <a:xfrm>
            <a:off x="4001597" y="6045200"/>
            <a:ext cx="8190403" cy="812800"/>
            <a:chOff x="4001597" y="5613400"/>
            <a:chExt cx="8190403" cy="1244600"/>
          </a:xfrm>
        </p:grpSpPr>
        <p:sp>
          <p:nvSpPr>
            <p:cNvPr id="9" name="任意多边形: 形状 8"/>
            <p:cNvSpPr/>
            <p:nvPr>
              <p:custDataLst>
                <p:tags r:id="rId3"/>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2" name="等腰三角形 1"/>
            <p:cNvSpPr/>
            <p:nvPr>
              <p:custDataLst>
                <p:tags r:id="rId4"/>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spTree>
    <p:custDataLst>
      <p:tags r:id="rId5"/>
    </p:custData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sp>
        <p:nvSpPr>
          <p:cNvPr id="4" name="标题 3"/>
          <p:cNvSpPr>
            <a:spLocks noGrp="1"/>
          </p:cNvSpPr>
          <p:nvPr>
            <p:ph type="title"/>
          </p:nvPr>
        </p:nvSpPr>
        <p:spPr/>
        <p:txBody>
          <a:bodyPr/>
          <a:p>
            <a:r>
              <a:rPr lang="zh-CN" altLang="en-US">
                <a:solidFill>
                  <a:schemeClr val="tx1">
                    <a:lumMod val="95000"/>
                    <a:lumOff val="5000"/>
                  </a:schemeClr>
                </a:solidFill>
              </a:rPr>
              <a:t>（二）人力资源结构失衡的解决途径</a:t>
            </a:r>
            <a:endParaRPr lang="zh-CN" altLang="en-US">
              <a:solidFill>
                <a:schemeClr val="tx1">
                  <a:lumMod val="95000"/>
                  <a:lumOff val="5000"/>
                </a:schemeClr>
              </a:solidFill>
            </a:endParaRPr>
          </a:p>
        </p:txBody>
      </p:sp>
      <p:sp>
        <p:nvSpPr>
          <p:cNvPr id="5" name="内容占位符 4"/>
          <p:cNvSpPr>
            <a:spLocks noGrp="1"/>
          </p:cNvSpPr>
          <p:nvPr>
            <p:ph idx="1"/>
            <p:custDataLst>
              <p:tags r:id="rId1"/>
            </p:custDataLst>
          </p:nvPr>
        </p:nvSpPr>
        <p:spPr/>
        <p:txBody>
          <a:bodyPr/>
          <a:p>
            <a:pPr algn="l">
              <a:spcAft>
                <a:spcPts val="0"/>
              </a:spcAft>
              <a:buClrTx/>
              <a:buSzTx/>
            </a:pPr>
            <a:r>
              <a:rPr altLang="zh-CN" sz="2400" b="1" smtClean="0">
                <a:latin typeface="楷体" panose="02010609060101010101" charset="-122"/>
                <a:ea typeface="楷体" panose="02010609060101010101" charset="-122"/>
                <a:sym typeface="+mn-ea"/>
              </a:rPr>
              <a:t>第一，通过组织内部的人员晋升和调任，以补充空缺的职位，满足这部分人力资源的需求。</a:t>
            </a:r>
            <a:endParaRPr lang="en-US" altLang="zh-CN" sz="2400" b="1" smtClean="0">
              <a:latin typeface="楷体" panose="02010609060101010101" charset="-122"/>
              <a:ea typeface="楷体" panose="02010609060101010101" charset="-122"/>
            </a:endParaRPr>
          </a:p>
          <a:p>
            <a:pPr algn="l">
              <a:spcAft>
                <a:spcPts val="0"/>
              </a:spcAft>
              <a:buClrTx/>
              <a:buSzTx/>
            </a:pPr>
            <a:r>
              <a:rPr altLang="zh-CN" sz="2400" b="1" smtClean="0">
                <a:latin typeface="楷体" panose="02010609060101010101" charset="-122"/>
                <a:ea typeface="楷体" panose="02010609060101010101" charset="-122"/>
                <a:sym typeface="+mn-ea"/>
              </a:rPr>
              <a:t>第二，对供过于求的人力资源，可以有针对性地进行专门培训，提高他们的工作技能，使他们转变为组织所需要的更高一级的人才，充实到相应的岗位上去；</a:t>
            </a:r>
            <a:endParaRPr lang="en-US" altLang="zh-CN" sz="2400" b="1" smtClean="0">
              <a:latin typeface="楷体" panose="02010609060101010101" charset="-122"/>
              <a:ea typeface="楷体" panose="02010609060101010101" charset="-122"/>
            </a:endParaRPr>
          </a:p>
          <a:p>
            <a:pPr algn="l">
              <a:spcAft>
                <a:spcPts val="0"/>
              </a:spcAft>
              <a:buClrTx/>
              <a:buSzTx/>
            </a:pPr>
            <a:r>
              <a:rPr altLang="zh-CN" sz="2400" b="1" smtClean="0">
                <a:latin typeface="楷体" panose="02010609060101010101" charset="-122"/>
                <a:ea typeface="楷体" panose="02010609060101010101" charset="-122"/>
                <a:sym typeface="+mn-ea"/>
              </a:rPr>
              <a:t>第三，可以通过人力资源的外部流动，补充组织急需的人力资源，同时释放一部分冗员。</a:t>
            </a:r>
            <a:endParaRPr lang="zh-CN" altLang="zh-CN" sz="2400" b="1" smtClean="0">
              <a:solidFill>
                <a:schemeClr val="tx1">
                  <a:lumMod val="95000"/>
                  <a:lumOff val="5000"/>
                </a:schemeClr>
              </a:solidFill>
              <a:latin typeface="楷体" panose="02010609060101010101" charset="-122"/>
              <a:ea typeface="楷体" panose="02010609060101010101" charset="-122"/>
            </a:endParaRPr>
          </a:p>
        </p:txBody>
      </p:sp>
      <p:grpSp>
        <p:nvGrpSpPr>
          <p:cNvPr id="8" name="组合 7"/>
          <p:cNvGrpSpPr/>
          <p:nvPr userDrawn="1">
            <p:custDataLst>
              <p:tags r:id="rId2"/>
            </p:custDataLst>
          </p:nvPr>
        </p:nvGrpSpPr>
        <p:grpSpPr>
          <a:xfrm>
            <a:off x="4001597" y="6045200"/>
            <a:ext cx="8190403" cy="812800"/>
            <a:chOff x="4001597" y="5613400"/>
            <a:chExt cx="8190403" cy="1244600"/>
          </a:xfrm>
        </p:grpSpPr>
        <p:sp>
          <p:nvSpPr>
            <p:cNvPr id="9" name="任意多边形: 形状 8"/>
            <p:cNvSpPr/>
            <p:nvPr>
              <p:custDataLst>
                <p:tags r:id="rId3"/>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2" name="等腰三角形 1"/>
            <p:cNvSpPr/>
            <p:nvPr>
              <p:custDataLst>
                <p:tags r:id="rId4"/>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spTree>
    <p:custDataLst>
      <p:tags r:id="rId5"/>
    </p:custData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sp>
        <p:nvSpPr>
          <p:cNvPr id="4" name="标题 3"/>
          <p:cNvSpPr>
            <a:spLocks noGrp="1"/>
          </p:cNvSpPr>
          <p:nvPr>
            <p:ph type="title"/>
          </p:nvPr>
        </p:nvSpPr>
        <p:spPr/>
        <p:txBody>
          <a:bodyPr/>
          <a:p>
            <a:r>
              <a:rPr lang="zh-CN" altLang="en-US">
                <a:solidFill>
                  <a:schemeClr val="tx1">
                    <a:lumMod val="95000"/>
                    <a:lumOff val="5000"/>
                  </a:schemeClr>
                </a:solidFill>
              </a:rPr>
              <a:t>二、人力资源供需失衡调整</a:t>
            </a:r>
            <a:endParaRPr lang="zh-CN" altLang="en-US">
              <a:solidFill>
                <a:schemeClr val="tx1">
                  <a:lumMod val="95000"/>
                  <a:lumOff val="5000"/>
                </a:schemeClr>
              </a:solidFill>
            </a:endParaRPr>
          </a:p>
        </p:txBody>
      </p:sp>
      <p:sp>
        <p:nvSpPr>
          <p:cNvPr id="5" name="内容占位符 4"/>
          <p:cNvSpPr>
            <a:spLocks noGrp="1"/>
          </p:cNvSpPr>
          <p:nvPr>
            <p:ph idx="1"/>
            <p:custDataLst>
              <p:tags r:id="rId1"/>
            </p:custDataLst>
          </p:nvPr>
        </p:nvSpPr>
        <p:spPr/>
        <p:txBody>
          <a:bodyPr/>
          <a:p>
            <a:pPr algn="l">
              <a:spcAft>
                <a:spcPts val="0"/>
              </a:spcAft>
              <a:buClrTx/>
              <a:buSzTx/>
            </a:pPr>
            <a:r>
              <a:rPr sz="2400">
                <a:solidFill>
                  <a:schemeClr val="tx1">
                    <a:lumMod val="95000"/>
                    <a:lumOff val="5000"/>
                  </a:schemeClr>
                </a:solidFill>
                <a:sym typeface="+mn-ea"/>
              </a:rPr>
              <a:t>（一）人力资源结构性失衡的调整</a:t>
            </a:r>
            <a:endParaRPr lang="zh-CN" altLang="en-US" sz="2400">
              <a:solidFill>
                <a:schemeClr val="tx1">
                  <a:lumMod val="95000"/>
                  <a:lumOff val="5000"/>
                </a:schemeClr>
              </a:solidFill>
            </a:endParaRPr>
          </a:p>
          <a:p>
            <a:pPr algn="l">
              <a:spcAft>
                <a:spcPts val="0"/>
              </a:spcAft>
              <a:buClrTx/>
              <a:buSzTx/>
            </a:pPr>
            <a:r>
              <a:rPr altLang="zh-CN" sz="2400" b="1" smtClean="0">
                <a:solidFill>
                  <a:schemeClr val="tx1">
                    <a:lumMod val="95000"/>
                    <a:lumOff val="5000"/>
                  </a:schemeClr>
                </a:solidFill>
                <a:latin typeface="楷体" panose="02010609060101010101" charset="-122"/>
                <a:ea typeface="楷体" panose="02010609060101010101" charset="-122"/>
                <a:sym typeface="+mn-ea"/>
              </a:rPr>
              <a:t>1、永久性裁减或辞退员工。</a:t>
            </a:r>
            <a:endParaRPr lang="zh-CN" altLang="zh-CN" sz="2400" b="1" smtClean="0">
              <a:solidFill>
                <a:schemeClr val="tx1">
                  <a:lumMod val="95000"/>
                  <a:lumOff val="5000"/>
                </a:schemeClr>
              </a:solidFill>
              <a:latin typeface="楷体" panose="02010609060101010101" charset="-122"/>
              <a:ea typeface="楷体" panose="02010609060101010101" charset="-122"/>
            </a:endParaRPr>
          </a:p>
          <a:p>
            <a:pPr algn="l">
              <a:spcAft>
                <a:spcPts val="0"/>
              </a:spcAft>
              <a:buClrTx/>
              <a:buSzTx/>
            </a:pPr>
            <a:r>
              <a:rPr altLang="zh-CN" sz="2400" b="1" smtClean="0">
                <a:solidFill>
                  <a:schemeClr val="tx1">
                    <a:lumMod val="95000"/>
                    <a:lumOff val="5000"/>
                  </a:schemeClr>
                </a:solidFill>
                <a:latin typeface="楷体" panose="02010609060101010101" charset="-122"/>
                <a:ea typeface="楷体" panose="02010609060101010101" charset="-122"/>
                <a:sym typeface="+mn-ea"/>
              </a:rPr>
              <a:t>2、关闭一些不盈利分厂或车间，或暂时性关闭。</a:t>
            </a:r>
            <a:endParaRPr lang="zh-CN" altLang="zh-CN" sz="2400" b="1" smtClean="0">
              <a:solidFill>
                <a:schemeClr val="tx1">
                  <a:lumMod val="95000"/>
                  <a:lumOff val="5000"/>
                </a:schemeClr>
              </a:solidFill>
              <a:latin typeface="楷体" panose="02010609060101010101" charset="-122"/>
              <a:ea typeface="楷体" panose="02010609060101010101" charset="-122"/>
            </a:endParaRPr>
          </a:p>
          <a:p>
            <a:pPr algn="l">
              <a:spcAft>
                <a:spcPts val="0"/>
              </a:spcAft>
              <a:buClrTx/>
              <a:buSzTx/>
            </a:pPr>
            <a:r>
              <a:rPr altLang="zh-CN" sz="2400" b="1" smtClean="0">
                <a:solidFill>
                  <a:schemeClr val="tx1">
                    <a:lumMod val="95000"/>
                    <a:lumOff val="5000"/>
                  </a:schemeClr>
                </a:solidFill>
                <a:latin typeface="楷体" panose="02010609060101010101" charset="-122"/>
                <a:ea typeface="楷体" panose="02010609060101010101" charset="-122"/>
                <a:sym typeface="+mn-ea"/>
              </a:rPr>
              <a:t>3、对富余员工实施培训。</a:t>
            </a:r>
            <a:endParaRPr lang="zh-CN" altLang="zh-CN" sz="2400" b="1" smtClean="0">
              <a:solidFill>
                <a:schemeClr val="tx1">
                  <a:lumMod val="95000"/>
                  <a:lumOff val="5000"/>
                </a:schemeClr>
              </a:solidFill>
              <a:latin typeface="楷体" panose="02010609060101010101" charset="-122"/>
              <a:ea typeface="楷体" panose="02010609060101010101" charset="-122"/>
            </a:endParaRPr>
          </a:p>
          <a:p>
            <a:pPr algn="l">
              <a:spcAft>
                <a:spcPts val="0"/>
              </a:spcAft>
              <a:buClrTx/>
              <a:buSzTx/>
            </a:pPr>
            <a:r>
              <a:rPr altLang="zh-CN" sz="2400" b="1" smtClean="0">
                <a:solidFill>
                  <a:schemeClr val="tx1">
                    <a:lumMod val="95000"/>
                    <a:lumOff val="5000"/>
                  </a:schemeClr>
                </a:solidFill>
                <a:latin typeface="楷体" panose="02010609060101010101" charset="-122"/>
                <a:ea typeface="楷体" panose="02010609060101010101" charset="-122"/>
                <a:sym typeface="+mn-ea"/>
              </a:rPr>
              <a:t>4、减少工作时间或由两个或两个以上人员分担一个工作岗位，并相应减少工资，这种方式可以减少供给。</a:t>
            </a:r>
            <a:endParaRPr lang="zh-CN" altLang="zh-CN" sz="2400" b="1" smtClean="0">
              <a:solidFill>
                <a:schemeClr val="tx1">
                  <a:lumMod val="95000"/>
                  <a:lumOff val="5000"/>
                </a:schemeClr>
              </a:solidFill>
              <a:latin typeface="楷体" panose="02010609060101010101" charset="-122"/>
              <a:ea typeface="楷体" panose="02010609060101010101" charset="-122"/>
            </a:endParaRPr>
          </a:p>
          <a:p>
            <a:pPr algn="l">
              <a:spcAft>
                <a:spcPts val="0"/>
              </a:spcAft>
              <a:buClrTx/>
              <a:buSzTx/>
            </a:pPr>
            <a:r>
              <a:rPr altLang="zh-CN" sz="2400" b="1" smtClean="0">
                <a:solidFill>
                  <a:schemeClr val="tx1">
                    <a:lumMod val="95000"/>
                    <a:lumOff val="5000"/>
                  </a:schemeClr>
                </a:solidFill>
                <a:latin typeface="楷体" panose="02010609060101010101" charset="-122"/>
                <a:ea typeface="楷体" panose="02010609060101010101" charset="-122"/>
                <a:sym typeface="+mn-ea"/>
              </a:rPr>
              <a:t>5、冻结招聘，停止从外部招聘人员，通过自然减员减少供给。</a:t>
            </a:r>
            <a:endParaRPr lang="zh-CN" altLang="zh-CN" sz="2400" b="1" smtClean="0">
              <a:solidFill>
                <a:schemeClr val="tx1">
                  <a:lumMod val="95000"/>
                  <a:lumOff val="5000"/>
                </a:schemeClr>
              </a:solidFill>
              <a:latin typeface="楷体" panose="02010609060101010101" charset="-122"/>
              <a:ea typeface="楷体" panose="02010609060101010101" charset="-122"/>
            </a:endParaRPr>
          </a:p>
          <a:p>
            <a:pPr algn="l">
              <a:spcAft>
                <a:spcPts val="0"/>
              </a:spcAft>
              <a:buClrTx/>
              <a:buSzTx/>
            </a:pPr>
            <a:endParaRPr lang="zh-CN" altLang="zh-CN" sz="2400" b="1" smtClean="0">
              <a:solidFill>
                <a:schemeClr val="tx1">
                  <a:lumMod val="95000"/>
                  <a:lumOff val="5000"/>
                </a:schemeClr>
              </a:solidFill>
              <a:latin typeface="楷体" panose="02010609060101010101" charset="-122"/>
              <a:ea typeface="楷体" panose="02010609060101010101" charset="-122"/>
            </a:endParaRPr>
          </a:p>
        </p:txBody>
      </p:sp>
      <p:grpSp>
        <p:nvGrpSpPr>
          <p:cNvPr id="8" name="组合 7"/>
          <p:cNvGrpSpPr/>
          <p:nvPr userDrawn="1">
            <p:custDataLst>
              <p:tags r:id="rId2"/>
            </p:custDataLst>
          </p:nvPr>
        </p:nvGrpSpPr>
        <p:grpSpPr>
          <a:xfrm>
            <a:off x="4001597" y="6045200"/>
            <a:ext cx="8190403" cy="812800"/>
            <a:chOff x="4001597" y="5613400"/>
            <a:chExt cx="8190403" cy="1244600"/>
          </a:xfrm>
        </p:grpSpPr>
        <p:sp>
          <p:nvSpPr>
            <p:cNvPr id="9" name="任意多边形: 形状 8"/>
            <p:cNvSpPr/>
            <p:nvPr>
              <p:custDataLst>
                <p:tags r:id="rId3"/>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2" name="等腰三角形 1"/>
            <p:cNvSpPr/>
            <p:nvPr>
              <p:custDataLst>
                <p:tags r:id="rId4"/>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spTree>
    <p:custDataLst>
      <p:tags r:id="rId5"/>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custDataLst>
              <p:tags r:id="rId1"/>
            </p:custDataLst>
          </p:nvPr>
        </p:nvSpPr>
        <p:spPr>
          <a:xfrm>
            <a:off x="5848733" y="2181976"/>
            <a:ext cx="655949" cy="1107996"/>
          </a:xfrm>
          <a:prstGeom prst="rect">
            <a:avLst/>
          </a:prstGeom>
          <a:noFill/>
        </p:spPr>
        <p:txBody>
          <a:bodyPr wrap="square" rtlCol="0">
            <a:normAutofit/>
          </a:bodyPr>
          <a:lstStyle/>
          <a:p>
            <a:r>
              <a:rPr lang="en-US" altLang="zh-CN" sz="6600" dirty="0">
                <a:solidFill>
                  <a:schemeClr val="tx1">
                    <a:lumMod val="85000"/>
                    <a:lumOff val="15000"/>
                  </a:schemeClr>
                </a:solidFill>
                <a:latin typeface="Arial" panose="020B0604020202020204" pitchFamily="34" charset="0"/>
                <a:ea typeface="微软雅黑" panose="020B0503020204020204" charset="-122"/>
                <a:cs typeface="Arial" panose="020B0604020202020204" pitchFamily="34" charset="0"/>
              </a:rPr>
              <a:t>1</a:t>
            </a:r>
            <a:endParaRPr lang="en-US" altLang="zh-CN" sz="6600" dirty="0">
              <a:solidFill>
                <a:schemeClr val="tx1">
                  <a:lumMod val="85000"/>
                  <a:lumOff val="15000"/>
                </a:schemeClr>
              </a:solidFill>
              <a:latin typeface="Arial" panose="020B0604020202020204" pitchFamily="34" charset="0"/>
              <a:ea typeface="微软雅黑" panose="020B0503020204020204" charset="-122"/>
              <a:cs typeface="Arial" panose="020B0604020202020204" pitchFamily="34" charset="0"/>
            </a:endParaRPr>
          </a:p>
        </p:txBody>
      </p:sp>
      <p:sp>
        <p:nvSpPr>
          <p:cNvPr id="2" name="标题 1"/>
          <p:cNvSpPr>
            <a:spLocks noGrp="1"/>
          </p:cNvSpPr>
          <p:nvPr>
            <p:ph type="title"/>
            <p:custDataLst>
              <p:tags r:id="rId2"/>
            </p:custDataLst>
          </p:nvPr>
        </p:nvSpPr>
        <p:spPr>
          <a:xfrm>
            <a:off x="2030730" y="3524885"/>
            <a:ext cx="7780655" cy="740410"/>
          </a:xfrm>
        </p:spPr>
        <p:txBody>
          <a:bodyPr>
            <a:noAutofit/>
          </a:bodyPr>
          <a:lstStyle/>
          <a:p>
            <a:r>
              <a:rPr lang="zh-CN" altLang="en-US" sz="4400" dirty="0">
                <a:sym typeface="+mn-lt"/>
              </a:rPr>
              <a:t>第一节</a:t>
            </a:r>
            <a:r>
              <a:rPr lang="en-US" altLang="zh-CN" sz="4400" dirty="0">
                <a:sym typeface="+mn-lt"/>
              </a:rPr>
              <a:t>  人力资源规划概述</a:t>
            </a:r>
            <a:endParaRPr lang="en-US" altLang="zh-CN" sz="4400" dirty="0">
              <a:sym typeface="+mn-lt"/>
            </a:endParaRPr>
          </a:p>
        </p:txBody>
      </p:sp>
      <p:sp>
        <p:nvSpPr>
          <p:cNvPr id="5" name="文本框 4"/>
          <p:cNvSpPr txBox="1"/>
          <p:nvPr>
            <p:custDataLst>
              <p:tags r:id="rId3"/>
            </p:custDataLst>
          </p:nvPr>
        </p:nvSpPr>
        <p:spPr>
          <a:xfrm>
            <a:off x="5577367" y="1958149"/>
            <a:ext cx="1427629" cy="306705"/>
          </a:xfrm>
          <a:prstGeom prst="rect">
            <a:avLst/>
          </a:prstGeom>
          <a:noFill/>
        </p:spPr>
        <p:txBody>
          <a:bodyPr wrap="square" rtlCol="0">
            <a:normAutofit/>
          </a:bodyPr>
          <a:lstStyle/>
          <a:p>
            <a:pPr algn="ctr"/>
            <a:r>
              <a:rPr lang="en-US" altLang="zh-CN" sz="1400" kern="2600" spc="2000">
                <a:solidFill>
                  <a:schemeClr val="tx1">
                    <a:lumMod val="75000"/>
                  </a:schemeClr>
                </a:solidFill>
                <a:uFillTx/>
                <a:latin typeface="Arial" panose="020B0604020202020204" pitchFamily="34" charset="0"/>
                <a:ea typeface="微软雅黑" panose="020B0503020204020204" charset="-122"/>
                <a:cs typeface="Arial" panose="020B0604020202020204" pitchFamily="34" charset="0"/>
              </a:rPr>
              <a:t>ONE</a:t>
            </a:r>
            <a:endParaRPr lang="en-US" altLang="zh-CN" sz="1400" kern="2600" spc="2000">
              <a:solidFill>
                <a:schemeClr val="tx1">
                  <a:lumMod val="75000"/>
                </a:schemeClr>
              </a:solidFill>
              <a:uFillTx/>
              <a:latin typeface="Arial" panose="020B0604020202020204" pitchFamily="34" charset="0"/>
              <a:ea typeface="微软雅黑" panose="020B0503020204020204" charset="-122"/>
              <a:cs typeface="Arial" panose="020B0604020202020204" pitchFamily="34" charset="0"/>
            </a:endParaRPr>
          </a:p>
        </p:txBody>
      </p:sp>
    </p:spTree>
    <p:custDataLst>
      <p:tags r:id="rId4"/>
    </p:custData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sp>
        <p:nvSpPr>
          <p:cNvPr id="4" name="标题 3"/>
          <p:cNvSpPr>
            <a:spLocks noGrp="1"/>
          </p:cNvSpPr>
          <p:nvPr>
            <p:ph type="title"/>
          </p:nvPr>
        </p:nvSpPr>
        <p:spPr/>
        <p:txBody>
          <a:bodyPr/>
          <a:p>
            <a:r>
              <a:rPr lang="zh-CN" altLang="en-US">
                <a:solidFill>
                  <a:schemeClr val="tx1">
                    <a:lumMod val="95000"/>
                    <a:lumOff val="5000"/>
                  </a:schemeClr>
                </a:solidFill>
              </a:rPr>
              <a:t>（二）人力资源短缺的调整</a:t>
            </a:r>
            <a:endParaRPr lang="zh-CN" altLang="en-US">
              <a:solidFill>
                <a:schemeClr val="tx1">
                  <a:lumMod val="95000"/>
                  <a:lumOff val="5000"/>
                </a:schemeClr>
              </a:solidFill>
            </a:endParaRPr>
          </a:p>
        </p:txBody>
      </p:sp>
      <p:sp>
        <p:nvSpPr>
          <p:cNvPr id="5" name="内容占位符 4"/>
          <p:cNvSpPr>
            <a:spLocks noGrp="1"/>
          </p:cNvSpPr>
          <p:nvPr>
            <p:ph idx="1"/>
            <p:custDataLst>
              <p:tags r:id="rId1"/>
            </p:custDataLst>
          </p:nvPr>
        </p:nvSpPr>
        <p:spPr/>
        <p:txBody>
          <a:bodyPr/>
          <a:p>
            <a:pPr algn="l">
              <a:spcAft>
                <a:spcPts val="0"/>
              </a:spcAft>
              <a:buClrTx/>
              <a:buSzTx/>
            </a:pPr>
            <a:r>
              <a:rPr lang="zh-CN" altLang="zh-CN" sz="2400" b="1" smtClean="0">
                <a:solidFill>
                  <a:schemeClr val="tx1">
                    <a:lumMod val="95000"/>
                    <a:lumOff val="5000"/>
                  </a:schemeClr>
                </a:solidFill>
                <a:latin typeface="楷体" panose="02010609060101010101" charset="-122"/>
                <a:ea typeface="楷体" panose="02010609060101010101" charset="-122"/>
              </a:rPr>
              <a:t>1、提高现有员工工作效率。</a:t>
            </a:r>
            <a:endParaRPr lang="zh-CN" altLang="zh-CN" sz="2400" b="1" smtClean="0">
              <a:solidFill>
                <a:schemeClr val="tx1">
                  <a:lumMod val="95000"/>
                  <a:lumOff val="5000"/>
                </a:schemeClr>
              </a:solidFill>
              <a:latin typeface="楷体" panose="02010609060101010101" charset="-122"/>
              <a:ea typeface="楷体" panose="02010609060101010101" charset="-122"/>
            </a:endParaRPr>
          </a:p>
          <a:p>
            <a:pPr algn="l">
              <a:spcAft>
                <a:spcPts val="0"/>
              </a:spcAft>
              <a:buClrTx/>
              <a:buSzTx/>
            </a:pPr>
            <a:r>
              <a:rPr lang="zh-CN" altLang="zh-CN" sz="2400" b="1" smtClean="0">
                <a:solidFill>
                  <a:schemeClr val="tx1">
                    <a:lumMod val="95000"/>
                    <a:lumOff val="5000"/>
                  </a:schemeClr>
                </a:solidFill>
                <a:latin typeface="楷体" panose="02010609060101010101" charset="-122"/>
                <a:ea typeface="楷体" panose="02010609060101010101" charset="-122"/>
              </a:rPr>
              <a:t>2、降低员工的离职率，同时进行内部调配。</a:t>
            </a:r>
            <a:endParaRPr lang="zh-CN" altLang="zh-CN" sz="2400" b="1" smtClean="0">
              <a:solidFill>
                <a:schemeClr val="tx1">
                  <a:lumMod val="95000"/>
                  <a:lumOff val="5000"/>
                </a:schemeClr>
              </a:solidFill>
              <a:latin typeface="楷体" panose="02010609060101010101" charset="-122"/>
              <a:ea typeface="楷体" panose="02010609060101010101" charset="-122"/>
            </a:endParaRPr>
          </a:p>
          <a:p>
            <a:pPr algn="l">
              <a:spcAft>
                <a:spcPts val="0"/>
              </a:spcAft>
              <a:buClrTx/>
              <a:buSzTx/>
            </a:pPr>
            <a:r>
              <a:rPr lang="zh-CN" altLang="zh-CN" sz="2400" b="1" smtClean="0">
                <a:solidFill>
                  <a:schemeClr val="tx1">
                    <a:lumMod val="95000"/>
                    <a:lumOff val="5000"/>
                  </a:schemeClr>
                </a:solidFill>
                <a:latin typeface="楷体" panose="02010609060101010101" charset="-122"/>
                <a:ea typeface="楷体" panose="02010609060101010101" charset="-122"/>
              </a:rPr>
              <a:t>3、延长员工工作时间。</a:t>
            </a:r>
            <a:endParaRPr lang="zh-CN" altLang="zh-CN" sz="2400" b="1" smtClean="0">
              <a:solidFill>
                <a:schemeClr val="tx1">
                  <a:lumMod val="95000"/>
                  <a:lumOff val="5000"/>
                </a:schemeClr>
              </a:solidFill>
              <a:latin typeface="楷体" panose="02010609060101010101" charset="-122"/>
              <a:ea typeface="楷体" panose="02010609060101010101" charset="-122"/>
            </a:endParaRPr>
          </a:p>
          <a:p>
            <a:pPr algn="l">
              <a:spcAft>
                <a:spcPts val="0"/>
              </a:spcAft>
              <a:buClrTx/>
              <a:buSzTx/>
            </a:pPr>
            <a:r>
              <a:rPr lang="zh-CN" altLang="zh-CN" sz="2400" b="1" smtClean="0">
                <a:solidFill>
                  <a:schemeClr val="tx1">
                    <a:lumMod val="95000"/>
                    <a:lumOff val="5000"/>
                  </a:schemeClr>
                </a:solidFill>
                <a:latin typeface="楷体" panose="02010609060101010101" charset="-122"/>
                <a:ea typeface="楷体" panose="02010609060101010101" charset="-122"/>
              </a:rPr>
              <a:t>4、重新设计工作、改进技术或进行超前生产以提高员工的工作效率。</a:t>
            </a:r>
            <a:endParaRPr lang="zh-CN" altLang="zh-CN" sz="2400" b="1" smtClean="0">
              <a:solidFill>
                <a:schemeClr val="tx1">
                  <a:lumMod val="95000"/>
                  <a:lumOff val="5000"/>
                </a:schemeClr>
              </a:solidFill>
              <a:latin typeface="楷体" panose="02010609060101010101" charset="-122"/>
              <a:ea typeface="楷体" panose="02010609060101010101" charset="-122"/>
            </a:endParaRPr>
          </a:p>
          <a:p>
            <a:pPr algn="l">
              <a:spcAft>
                <a:spcPts val="0"/>
              </a:spcAft>
              <a:buClrTx/>
              <a:buSzTx/>
            </a:pPr>
            <a:r>
              <a:rPr lang="zh-CN" altLang="zh-CN" sz="2400" b="1" smtClean="0">
                <a:solidFill>
                  <a:schemeClr val="tx1">
                    <a:lumMod val="95000"/>
                    <a:lumOff val="5000"/>
                  </a:schemeClr>
                </a:solidFill>
                <a:latin typeface="楷体" panose="02010609060101010101" charset="-122"/>
                <a:ea typeface="楷体" panose="02010609060101010101" charset="-122"/>
              </a:rPr>
              <a:t>5、制定招聘政策，雇佣全日制临时工或非全日制临时工，返聘退休人员。</a:t>
            </a:r>
            <a:endParaRPr lang="zh-CN" altLang="zh-CN" sz="2400" b="1" smtClean="0">
              <a:solidFill>
                <a:schemeClr val="tx1">
                  <a:lumMod val="95000"/>
                  <a:lumOff val="5000"/>
                </a:schemeClr>
              </a:solidFill>
              <a:latin typeface="楷体" panose="02010609060101010101" charset="-122"/>
              <a:ea typeface="楷体" panose="02010609060101010101" charset="-122"/>
            </a:endParaRPr>
          </a:p>
          <a:p>
            <a:pPr algn="l">
              <a:spcAft>
                <a:spcPts val="0"/>
              </a:spcAft>
              <a:buClrTx/>
              <a:buSzTx/>
            </a:pPr>
            <a:r>
              <a:rPr lang="zh-CN" altLang="zh-CN" sz="2400" b="1" smtClean="0">
                <a:solidFill>
                  <a:schemeClr val="tx1">
                    <a:lumMod val="95000"/>
                    <a:lumOff val="5000"/>
                  </a:schemeClr>
                </a:solidFill>
                <a:latin typeface="楷体" panose="02010609060101010101" charset="-122"/>
                <a:ea typeface="楷体" panose="02010609060101010101" charset="-122"/>
              </a:rPr>
              <a:t>6、可将企业的部分业务外包。</a:t>
            </a:r>
            <a:endParaRPr lang="zh-CN" altLang="zh-CN" sz="2400" b="1" smtClean="0">
              <a:solidFill>
                <a:schemeClr val="tx1">
                  <a:lumMod val="95000"/>
                  <a:lumOff val="5000"/>
                </a:schemeClr>
              </a:solidFill>
              <a:latin typeface="楷体" panose="02010609060101010101" charset="-122"/>
              <a:ea typeface="楷体" panose="02010609060101010101" charset="-122"/>
            </a:endParaRPr>
          </a:p>
        </p:txBody>
      </p:sp>
      <p:grpSp>
        <p:nvGrpSpPr>
          <p:cNvPr id="8" name="组合 7"/>
          <p:cNvGrpSpPr/>
          <p:nvPr userDrawn="1">
            <p:custDataLst>
              <p:tags r:id="rId2"/>
            </p:custDataLst>
          </p:nvPr>
        </p:nvGrpSpPr>
        <p:grpSpPr>
          <a:xfrm>
            <a:off x="4001597" y="6045200"/>
            <a:ext cx="8190403" cy="812800"/>
            <a:chOff x="4001597" y="5613400"/>
            <a:chExt cx="8190403" cy="1244600"/>
          </a:xfrm>
        </p:grpSpPr>
        <p:sp>
          <p:nvSpPr>
            <p:cNvPr id="9" name="任意多边形: 形状 8"/>
            <p:cNvSpPr/>
            <p:nvPr>
              <p:custDataLst>
                <p:tags r:id="rId3"/>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2" name="等腰三角形 1"/>
            <p:cNvSpPr/>
            <p:nvPr>
              <p:custDataLst>
                <p:tags r:id="rId4"/>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spTree>
    <p:custDataLst>
      <p:tags r:id="rId5"/>
    </p:custData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sp>
        <p:nvSpPr>
          <p:cNvPr id="4" name="标题 3"/>
          <p:cNvSpPr>
            <a:spLocks noGrp="1"/>
          </p:cNvSpPr>
          <p:nvPr>
            <p:ph type="title"/>
          </p:nvPr>
        </p:nvSpPr>
        <p:spPr/>
        <p:txBody>
          <a:bodyPr/>
          <a:p>
            <a:r>
              <a:rPr b="0">
                <a:solidFill>
                  <a:schemeClr val="tx1">
                    <a:lumMod val="95000"/>
                    <a:lumOff val="5000"/>
                  </a:schemeClr>
                </a:solidFill>
                <a:latin typeface="微软雅黑" panose="020B0503020204020204" charset="-122"/>
                <a:cs typeface="+mn-cs"/>
                <a:sym typeface="+mn-ea"/>
              </a:rPr>
              <a:t>（三）其他</a:t>
            </a:r>
            <a:endParaRPr lang="zh-CN" altLang="en-US" b="0">
              <a:solidFill>
                <a:schemeClr val="tx1">
                  <a:lumMod val="95000"/>
                  <a:lumOff val="5000"/>
                </a:schemeClr>
              </a:solidFill>
              <a:latin typeface="微软雅黑" panose="020B0503020204020204" charset="-122"/>
              <a:cs typeface="+mn-cs"/>
              <a:sym typeface="+mn-ea"/>
            </a:endParaRPr>
          </a:p>
        </p:txBody>
      </p:sp>
      <p:sp>
        <p:nvSpPr>
          <p:cNvPr id="5" name="内容占位符 4"/>
          <p:cNvSpPr>
            <a:spLocks noGrp="1"/>
          </p:cNvSpPr>
          <p:nvPr>
            <p:ph idx="1"/>
            <p:custDataLst>
              <p:tags r:id="rId1"/>
            </p:custDataLst>
          </p:nvPr>
        </p:nvSpPr>
        <p:spPr>
          <a:xfrm>
            <a:off x="669925" y="952500"/>
            <a:ext cx="10852150" cy="2131060"/>
          </a:xfrm>
        </p:spPr>
        <p:txBody>
          <a:bodyPr/>
          <a:p>
            <a:pPr algn="l">
              <a:spcAft>
                <a:spcPts val="0"/>
              </a:spcAft>
              <a:buClrTx/>
              <a:buSzTx/>
            </a:pPr>
            <a:r>
              <a:rPr altLang="zh-CN" sz="2400" b="1" smtClean="0">
                <a:latin typeface="楷体" panose="02010609060101010101" charset="-122"/>
                <a:ea typeface="楷体" panose="02010609060101010101" charset="-122"/>
                <a:sym typeface="+mn-ea"/>
              </a:rPr>
              <a:t>人力资源规划除了要考虑人力资源供需间的平衡，还要尽量实现企业需要与员工个人需要间的平衡。</a:t>
            </a:r>
            <a:endParaRPr lang="en-US" altLang="zh-CN" sz="2400" b="1" smtClean="0">
              <a:latin typeface="楷体" panose="02010609060101010101" charset="-122"/>
              <a:ea typeface="楷体" panose="02010609060101010101" charset="-122"/>
            </a:endParaRPr>
          </a:p>
          <a:p>
            <a:pPr algn="l">
              <a:spcAft>
                <a:spcPts val="0"/>
              </a:spcAft>
              <a:buClrTx/>
              <a:buSzTx/>
            </a:pPr>
            <a:r>
              <a:rPr altLang="zh-CN" sz="2400" b="1" smtClean="0">
                <a:latin typeface="楷体" panose="02010609060101010101" charset="-122"/>
                <a:ea typeface="楷体" panose="02010609060101010101" charset="-122"/>
                <a:sym typeface="+mn-ea"/>
              </a:rPr>
              <a:t>通过适当的人力资源管理措施解决企业需要和员工需要之间矛盾的问题是企业人力资源规划的一个重要目的。</a:t>
            </a:r>
            <a:endParaRPr altLang="zh-CN" sz="2400" b="1" smtClean="0">
              <a:latin typeface="楷体" panose="02010609060101010101" charset="-122"/>
              <a:ea typeface="楷体" panose="02010609060101010101" charset="-122"/>
              <a:sym typeface="+mn-ea"/>
            </a:endParaRPr>
          </a:p>
          <a:p>
            <a:pPr algn="l">
              <a:spcAft>
                <a:spcPts val="0"/>
              </a:spcAft>
              <a:buClrTx/>
              <a:buSzTx/>
            </a:pPr>
            <a:endParaRPr altLang="zh-CN" sz="2400" b="1" smtClean="0">
              <a:latin typeface="楷体" panose="02010609060101010101" charset="-122"/>
              <a:ea typeface="楷体" panose="02010609060101010101" charset="-122"/>
              <a:sym typeface="+mn-ea"/>
            </a:endParaRPr>
          </a:p>
          <a:p>
            <a:pPr algn="l">
              <a:spcAft>
                <a:spcPts val="0"/>
              </a:spcAft>
              <a:buClrTx/>
              <a:buSzTx/>
            </a:pPr>
            <a:endParaRPr lang="zh-CN" altLang="en-US" sz="2400" b="1" smtClean="0">
              <a:latin typeface="楷体" panose="02010609060101010101" charset="-122"/>
              <a:ea typeface="楷体" panose="02010609060101010101" charset="-122"/>
            </a:endParaRPr>
          </a:p>
          <a:p>
            <a:pPr algn="l">
              <a:spcAft>
                <a:spcPts val="0"/>
              </a:spcAft>
              <a:buClrTx/>
              <a:buSzTx/>
            </a:pPr>
            <a:endParaRPr lang="zh-CN" altLang="zh-CN" sz="2400" b="1" smtClean="0">
              <a:solidFill>
                <a:schemeClr val="tx1">
                  <a:lumMod val="95000"/>
                  <a:lumOff val="5000"/>
                </a:schemeClr>
              </a:solidFill>
              <a:latin typeface="楷体" panose="02010609060101010101" charset="-122"/>
              <a:ea typeface="楷体" panose="02010609060101010101" charset="-122"/>
            </a:endParaRPr>
          </a:p>
          <a:p>
            <a:pPr algn="l">
              <a:spcAft>
                <a:spcPts val="0"/>
              </a:spcAft>
              <a:buClrTx/>
              <a:buSzTx/>
            </a:pPr>
            <a:endParaRPr lang="zh-CN" altLang="zh-CN" sz="2400" b="1" smtClean="0">
              <a:solidFill>
                <a:schemeClr val="tx1">
                  <a:lumMod val="95000"/>
                  <a:lumOff val="5000"/>
                </a:schemeClr>
              </a:solidFill>
              <a:latin typeface="楷体" panose="02010609060101010101" charset="-122"/>
              <a:ea typeface="楷体" panose="02010609060101010101" charset="-122"/>
            </a:endParaRPr>
          </a:p>
        </p:txBody>
      </p:sp>
      <p:grpSp>
        <p:nvGrpSpPr>
          <p:cNvPr id="8" name="组合 7"/>
          <p:cNvGrpSpPr/>
          <p:nvPr userDrawn="1">
            <p:custDataLst>
              <p:tags r:id="rId2"/>
            </p:custDataLst>
          </p:nvPr>
        </p:nvGrpSpPr>
        <p:grpSpPr>
          <a:xfrm>
            <a:off x="4001597" y="6045200"/>
            <a:ext cx="8190403" cy="812800"/>
            <a:chOff x="4001597" y="5613400"/>
            <a:chExt cx="8190403" cy="1244600"/>
          </a:xfrm>
        </p:grpSpPr>
        <p:sp>
          <p:nvSpPr>
            <p:cNvPr id="9" name="任意多边形: 形状 8"/>
            <p:cNvSpPr/>
            <p:nvPr>
              <p:custDataLst>
                <p:tags r:id="rId3"/>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2" name="等腰三角形 1"/>
            <p:cNvSpPr/>
            <p:nvPr>
              <p:custDataLst>
                <p:tags r:id="rId4"/>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graphicFrame>
        <p:nvGraphicFramePr>
          <p:cNvPr id="3" name="表格 2"/>
          <p:cNvGraphicFramePr/>
          <p:nvPr>
            <p:custDataLst>
              <p:tags r:id="rId5"/>
            </p:custDataLst>
          </p:nvPr>
        </p:nvGraphicFramePr>
        <p:xfrm>
          <a:off x="2150745" y="3594735"/>
          <a:ext cx="6342380" cy="2449195"/>
        </p:xfrm>
        <a:graphic>
          <a:graphicData uri="http://schemas.openxmlformats.org/drawingml/2006/table">
            <a:tbl>
              <a:tblPr firstRow="1" bandRow="1">
                <a:tableStyleId>{5940675A-B579-460E-94D1-54222C63F5DA}</a:tableStyleId>
              </a:tblPr>
              <a:tblGrid>
                <a:gridCol w="1881505"/>
                <a:gridCol w="2138680"/>
                <a:gridCol w="2322195"/>
              </a:tblGrid>
              <a:tr h="349885">
                <a:tc>
                  <a:txBody>
                    <a:bodyPr/>
                    <a:p>
                      <a:pPr indent="0" algn="ctr">
                        <a:buNone/>
                      </a:pPr>
                      <a:r>
                        <a:rPr lang="en-US" sz="1800" b="0">
                          <a:latin typeface="+mn-ea"/>
                          <a:cs typeface="宋体" pitchFamily="2" charset="-122"/>
                        </a:rPr>
                        <a:t>企业需要</a:t>
                      </a:r>
                      <a:endParaRPr lang="en-US" altLang="en-US" sz="1800" b="0">
                        <a:latin typeface="+mn-ea"/>
                        <a:cs typeface="宋体" pitchFamily="2" charset="-122"/>
                      </a:endParaRPr>
                    </a:p>
                  </a:txBody>
                  <a:tcPr marL="68580" marR="68580" marT="0" marB="0" vert="horz" anchor="ctr" anchorCtr="0">
                    <a:lnL>
                      <a:noFill/>
                    </a:lnL>
                    <a:lnR w="12700" cap="flat" cmpd="sng">
                      <a:solidFill>
                        <a:srgbClr val="080000"/>
                      </a:solidFill>
                      <a:prstDash val="solid"/>
                      <a:headEnd type="none" w="med" len="med"/>
                      <a:tailEnd type="none" w="med" len="med"/>
                    </a:lnR>
                    <a:lnT w="1905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mn-ea"/>
                          <a:cs typeface="宋体" pitchFamily="2" charset="-122"/>
                        </a:rPr>
                        <a:t>员工需要</a:t>
                      </a:r>
                      <a:endParaRPr lang="en-US" altLang="en-US" sz="1800" b="0">
                        <a:latin typeface="+mn-ea"/>
                        <a:cs typeface="宋体"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905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mn-ea"/>
                          <a:cs typeface="宋体" pitchFamily="2" charset="-122"/>
                        </a:rPr>
                        <a:t>人力资源规划手段</a:t>
                      </a:r>
                      <a:endParaRPr lang="en-US" altLang="en-US" sz="1800" b="0">
                        <a:latin typeface="+mn-ea"/>
                        <a:cs typeface="宋体" pitchFamily="2" charset="-122"/>
                      </a:endParaRPr>
                    </a:p>
                  </a:txBody>
                  <a:tcPr marL="68580" marR="68580" marT="0" marB="0" vert="horz" anchor="ctr" anchorCtr="0">
                    <a:lnL w="12700" cap="flat" cmpd="sng">
                      <a:solidFill>
                        <a:srgbClr val="080000"/>
                      </a:solidFill>
                      <a:prstDash val="solid"/>
                      <a:headEnd type="none" w="med" len="med"/>
                      <a:tailEnd type="none" w="med" len="med"/>
                    </a:lnL>
                    <a:lnR cap="flat">
                      <a:noFill/>
                    </a:lnR>
                    <a:lnT w="1905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49885">
                <a:tc>
                  <a:txBody>
                    <a:bodyPr/>
                    <a:p>
                      <a:pPr indent="0" algn="ctr">
                        <a:buNone/>
                      </a:pPr>
                      <a:r>
                        <a:rPr lang="en-US" sz="1800" b="0">
                          <a:latin typeface="+mn-ea"/>
                          <a:cs typeface="宋体" pitchFamily="2" charset="-122"/>
                        </a:rPr>
                        <a:t>专业化</a:t>
                      </a:r>
                      <a:endParaRPr lang="en-US" altLang="en-US" sz="1800" b="0">
                        <a:latin typeface="+mn-ea"/>
                        <a:cs typeface="宋体" pitchFamily="2" charset="-122"/>
                      </a:endParaRPr>
                    </a:p>
                  </a:txBody>
                  <a:tcPr marL="68580" marR="68580" marT="0" marB="0" vert="horz" anchor="ctr" anchorCtr="0">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mn-ea"/>
                          <a:cs typeface="宋体" pitchFamily="2" charset="-122"/>
                        </a:rPr>
                        <a:t>工作丰富化</a:t>
                      </a:r>
                      <a:endParaRPr lang="en-US" altLang="en-US" sz="1800" b="0">
                        <a:latin typeface="+mn-ea"/>
                        <a:cs typeface="宋体"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mn-ea"/>
                          <a:cs typeface="宋体" pitchFamily="2" charset="-122"/>
                        </a:rPr>
                        <a:t>工作设计</a:t>
                      </a:r>
                      <a:endParaRPr lang="en-US" altLang="en-US" sz="1800" b="0">
                        <a:latin typeface="+mn-ea"/>
                        <a:cs typeface="宋体" pitchFamily="2" charset="-122"/>
                      </a:endParaRPr>
                    </a:p>
                  </a:txBody>
                  <a:tcPr marL="68580" marR="68580" marT="0" marB="0" vert="horz" anchor="ctr" anchorCtr="0">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49885">
                <a:tc>
                  <a:txBody>
                    <a:bodyPr/>
                    <a:p>
                      <a:pPr indent="0" algn="ctr">
                        <a:buNone/>
                      </a:pPr>
                      <a:r>
                        <a:rPr lang="en-US" sz="1800" b="0">
                          <a:latin typeface="+mn-ea"/>
                          <a:cs typeface="宋体" pitchFamily="2" charset="-122"/>
                        </a:rPr>
                        <a:t>人员精简</a:t>
                      </a:r>
                      <a:endParaRPr lang="en-US" altLang="en-US" sz="1800" b="0">
                        <a:latin typeface="+mn-ea"/>
                        <a:cs typeface="宋体" pitchFamily="2" charset="-122"/>
                      </a:endParaRPr>
                    </a:p>
                  </a:txBody>
                  <a:tcPr marL="68580" marR="68580" marT="0" marB="0" vert="horz" anchor="ctr" anchorCtr="0">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mn-ea"/>
                          <a:cs typeface="宋体" pitchFamily="2" charset="-122"/>
                        </a:rPr>
                        <a:t>工作保障</a:t>
                      </a:r>
                      <a:endParaRPr lang="en-US" altLang="en-US" sz="1800" b="0">
                        <a:latin typeface="+mn-ea"/>
                        <a:cs typeface="宋体"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mn-ea"/>
                          <a:cs typeface="宋体" pitchFamily="2" charset="-122"/>
                        </a:rPr>
                        <a:t>培训规划</a:t>
                      </a:r>
                      <a:endParaRPr lang="en-US" altLang="en-US" sz="1800" b="0">
                        <a:latin typeface="+mn-ea"/>
                        <a:cs typeface="宋体" pitchFamily="2" charset="-122"/>
                      </a:endParaRPr>
                    </a:p>
                  </a:txBody>
                  <a:tcPr marL="68580" marR="68580" marT="0" marB="0" vert="horz" anchor="ctr" anchorCtr="0">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49885">
                <a:tc>
                  <a:txBody>
                    <a:bodyPr/>
                    <a:p>
                      <a:pPr indent="0" algn="ctr">
                        <a:buNone/>
                      </a:pPr>
                      <a:r>
                        <a:rPr lang="en-US" sz="1800" b="0">
                          <a:latin typeface="+mn-ea"/>
                          <a:cs typeface="宋体" pitchFamily="2" charset="-122"/>
                        </a:rPr>
                        <a:t>人员稳定</a:t>
                      </a:r>
                      <a:endParaRPr lang="en-US" altLang="en-US" sz="1800" b="0">
                        <a:latin typeface="+mn-ea"/>
                        <a:cs typeface="宋体" pitchFamily="2" charset="-122"/>
                      </a:endParaRPr>
                    </a:p>
                  </a:txBody>
                  <a:tcPr marL="68580" marR="68580" marT="0" marB="0" vert="horz" anchor="ctr" anchorCtr="0">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mn-ea"/>
                          <a:cs typeface="宋体" pitchFamily="2" charset="-122"/>
                        </a:rPr>
                        <a:t>寻求发展</a:t>
                      </a:r>
                      <a:endParaRPr lang="en-US" altLang="en-US" sz="1800" b="0">
                        <a:latin typeface="+mn-ea"/>
                        <a:cs typeface="宋体"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mn-ea"/>
                          <a:cs typeface="宋体" pitchFamily="2" charset="-122"/>
                        </a:rPr>
                        <a:t>职业生涯规划</a:t>
                      </a:r>
                      <a:endParaRPr lang="en-US" altLang="en-US" sz="1800" b="0">
                        <a:latin typeface="+mn-ea"/>
                        <a:cs typeface="宋体" pitchFamily="2" charset="-122"/>
                      </a:endParaRPr>
                    </a:p>
                  </a:txBody>
                  <a:tcPr marL="68580" marR="68580" marT="0" marB="0" vert="horz" anchor="ctr" anchorCtr="0">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49885">
                <a:tc>
                  <a:txBody>
                    <a:bodyPr/>
                    <a:p>
                      <a:pPr indent="0" algn="ctr">
                        <a:buNone/>
                      </a:pPr>
                      <a:r>
                        <a:rPr lang="en-US" sz="1800" b="0">
                          <a:latin typeface="+mn-ea"/>
                          <a:cs typeface="宋体" pitchFamily="2" charset="-122"/>
                        </a:rPr>
                        <a:t>降低成本</a:t>
                      </a:r>
                      <a:endParaRPr lang="en-US" altLang="en-US" sz="1800" b="0">
                        <a:latin typeface="+mn-ea"/>
                        <a:cs typeface="宋体" pitchFamily="2" charset="-122"/>
                      </a:endParaRPr>
                    </a:p>
                  </a:txBody>
                  <a:tcPr marL="68580" marR="68580" marT="0" marB="0" vert="horz" anchor="ctr" anchorCtr="0">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mn-ea"/>
                          <a:cs typeface="宋体" pitchFamily="2" charset="-122"/>
                        </a:rPr>
                        <a:t>提高待遇</a:t>
                      </a:r>
                      <a:endParaRPr lang="en-US" altLang="en-US" sz="1800" b="0">
                        <a:latin typeface="+mn-ea"/>
                        <a:cs typeface="宋体"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mn-ea"/>
                          <a:cs typeface="宋体" pitchFamily="2" charset="-122"/>
                        </a:rPr>
                        <a:t>生产率规划</a:t>
                      </a:r>
                      <a:endParaRPr lang="en-US" altLang="en-US" sz="1800" b="0">
                        <a:latin typeface="+mn-ea"/>
                        <a:cs typeface="宋体" pitchFamily="2" charset="-122"/>
                      </a:endParaRPr>
                    </a:p>
                  </a:txBody>
                  <a:tcPr marL="68580" marR="68580" marT="0" marB="0" vert="horz" anchor="ctr" anchorCtr="0">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49885">
                <a:tc>
                  <a:txBody>
                    <a:bodyPr/>
                    <a:p>
                      <a:pPr indent="0" algn="ctr">
                        <a:buNone/>
                      </a:pPr>
                      <a:r>
                        <a:rPr lang="en-US" sz="1800" b="0">
                          <a:latin typeface="+mn-ea"/>
                          <a:cs typeface="宋体" pitchFamily="2" charset="-122"/>
                        </a:rPr>
                        <a:t>领导的权威</a:t>
                      </a:r>
                      <a:endParaRPr lang="en-US" altLang="en-US" sz="1800" b="0">
                        <a:latin typeface="+mn-ea"/>
                        <a:cs typeface="宋体" pitchFamily="2" charset="-122"/>
                      </a:endParaRPr>
                    </a:p>
                  </a:txBody>
                  <a:tcPr marL="68580" marR="68580" marT="0" marB="0" vert="horz" anchor="ctr" anchorCtr="0">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mn-ea"/>
                          <a:cs typeface="宋体" pitchFamily="2" charset="-122"/>
                        </a:rPr>
                        <a:t>受到尊重</a:t>
                      </a:r>
                      <a:endParaRPr lang="en-US" altLang="en-US" sz="1800" b="0">
                        <a:latin typeface="+mn-ea"/>
                        <a:cs typeface="宋体"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mn-ea"/>
                          <a:cs typeface="宋体" pitchFamily="2" charset="-122"/>
                        </a:rPr>
                        <a:t>劳动关系规划</a:t>
                      </a:r>
                      <a:endParaRPr lang="en-US" altLang="en-US" sz="1800" b="0">
                        <a:latin typeface="+mn-ea"/>
                        <a:cs typeface="宋体" pitchFamily="2" charset="-122"/>
                      </a:endParaRPr>
                    </a:p>
                  </a:txBody>
                  <a:tcPr marL="68580" marR="68580" marT="0" marB="0" vert="horz" anchor="ctr" anchorCtr="0">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49885">
                <a:tc>
                  <a:txBody>
                    <a:bodyPr/>
                    <a:p>
                      <a:pPr indent="0" algn="ctr">
                        <a:buNone/>
                      </a:pPr>
                      <a:r>
                        <a:rPr lang="en-US" sz="1800" b="0">
                          <a:latin typeface="+mn-ea"/>
                          <a:cs typeface="宋体" pitchFamily="2" charset="-122"/>
                        </a:rPr>
                        <a:t>员工的效率</a:t>
                      </a:r>
                      <a:endParaRPr lang="en-US" altLang="en-US" sz="1800" b="0">
                        <a:latin typeface="+mn-ea"/>
                        <a:cs typeface="宋体" pitchFamily="2" charset="-122"/>
                      </a:endParaRPr>
                    </a:p>
                  </a:txBody>
                  <a:tcPr marL="68580" marR="68580" marT="0" marB="0" vert="horz" anchor="ctr" anchorCtr="0">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905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mn-ea"/>
                          <a:cs typeface="宋体" pitchFamily="2" charset="-122"/>
                        </a:rPr>
                        <a:t>公平的晋升机会</a:t>
                      </a:r>
                      <a:endParaRPr lang="en-US" altLang="en-US" sz="1800" b="0">
                        <a:latin typeface="+mn-ea"/>
                        <a:cs typeface="宋体"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905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mn-ea"/>
                          <a:cs typeface="宋体" pitchFamily="2" charset="-122"/>
                        </a:rPr>
                        <a:t>考核规划</a:t>
                      </a:r>
                      <a:endParaRPr lang="en-US" altLang="en-US" sz="1800" b="0">
                        <a:latin typeface="+mn-ea"/>
                        <a:cs typeface="宋体" pitchFamily="2" charset="-122"/>
                      </a:endParaRPr>
                    </a:p>
                  </a:txBody>
                  <a:tcPr marL="68580" marR="68580" marT="0" marB="0" vert="horz" anchor="ctr" anchorCtr="0">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905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6" name="文本框 5"/>
          <p:cNvSpPr txBox="1"/>
          <p:nvPr/>
        </p:nvSpPr>
        <p:spPr>
          <a:xfrm>
            <a:off x="2327910" y="2978785"/>
            <a:ext cx="6571615" cy="368300"/>
          </a:xfrm>
          <a:prstGeom prst="rect">
            <a:avLst/>
          </a:prstGeom>
          <a:noFill/>
        </p:spPr>
        <p:txBody>
          <a:bodyPr wrap="square" rtlCol="0">
            <a:spAutoFit/>
          </a:bodyPr>
          <a:p>
            <a:r>
              <a:rPr lang="zh-CN" altLang="en-US"/>
              <a:t>表4-10</a:t>
            </a:r>
            <a:r>
              <a:rPr lang="en-US" altLang="zh-CN"/>
              <a:t> </a:t>
            </a:r>
            <a:r>
              <a:rPr lang="zh-CN" altLang="en-US"/>
              <a:t>实现企业需要与员工个人需要平衡的人力资源规划手段</a:t>
            </a:r>
            <a:endParaRPr lang="zh-CN" altLang="en-US"/>
          </a:p>
        </p:txBody>
      </p:sp>
    </p:spTree>
    <p:custDataLst>
      <p:tags r:id="rId6"/>
    </p:custData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sp>
        <p:nvSpPr>
          <p:cNvPr id="4" name="标题 3"/>
          <p:cNvSpPr>
            <a:spLocks noGrp="1"/>
          </p:cNvSpPr>
          <p:nvPr>
            <p:ph type="title"/>
          </p:nvPr>
        </p:nvSpPr>
        <p:spPr/>
        <p:txBody>
          <a:bodyPr/>
          <a:p>
            <a:r>
              <a:rPr lang="zh-CN" altLang="en-US">
                <a:solidFill>
                  <a:schemeClr val="tx1">
                    <a:lumMod val="95000"/>
                    <a:lumOff val="5000"/>
                  </a:schemeClr>
                </a:solidFill>
              </a:rPr>
              <a:t>本章小结</a:t>
            </a:r>
            <a:endParaRPr lang="zh-CN" altLang="en-US">
              <a:solidFill>
                <a:schemeClr val="tx1">
                  <a:lumMod val="95000"/>
                  <a:lumOff val="5000"/>
                </a:schemeClr>
              </a:solidFill>
            </a:endParaRPr>
          </a:p>
        </p:txBody>
      </p:sp>
      <p:sp>
        <p:nvSpPr>
          <p:cNvPr id="5" name="内容占位符 4"/>
          <p:cNvSpPr>
            <a:spLocks noGrp="1"/>
          </p:cNvSpPr>
          <p:nvPr>
            <p:ph idx="1"/>
            <p:custDataLst>
              <p:tags r:id="rId1"/>
            </p:custDataLst>
          </p:nvPr>
        </p:nvSpPr>
        <p:spPr/>
        <p:txBody>
          <a:bodyPr/>
          <a:p>
            <a:pPr algn="l">
              <a:spcAft>
                <a:spcPts val="0"/>
              </a:spcAft>
              <a:buClrTx/>
              <a:buSzTx/>
            </a:pPr>
            <a:r>
              <a:rPr lang="zh-CN" altLang="zh-CN" sz="2400" b="1" smtClean="0">
                <a:solidFill>
                  <a:schemeClr val="tx1">
                    <a:lumMod val="95000"/>
                    <a:lumOff val="5000"/>
                  </a:schemeClr>
                </a:solidFill>
                <a:latin typeface="楷体" panose="02010609060101010101" charset="-122"/>
                <a:ea typeface="楷体" panose="02010609060101010101" charset="-122"/>
              </a:rPr>
              <a:t>1、人力资源规划既是人力资源管理活动的初始步骤，也是人力资源管理的一项重要职能。</a:t>
            </a:r>
            <a:endParaRPr lang="zh-CN" altLang="zh-CN" sz="2400" b="1" smtClean="0">
              <a:solidFill>
                <a:schemeClr val="tx1">
                  <a:lumMod val="95000"/>
                  <a:lumOff val="5000"/>
                </a:schemeClr>
              </a:solidFill>
              <a:latin typeface="楷体" panose="02010609060101010101" charset="-122"/>
              <a:ea typeface="楷体" panose="02010609060101010101" charset="-122"/>
            </a:endParaRPr>
          </a:p>
          <a:p>
            <a:pPr algn="l">
              <a:spcAft>
                <a:spcPts val="0"/>
              </a:spcAft>
              <a:buClrTx/>
              <a:buSzTx/>
            </a:pPr>
            <a:r>
              <a:rPr lang="zh-CN" altLang="zh-CN" sz="2400" b="1" smtClean="0">
                <a:solidFill>
                  <a:schemeClr val="tx1">
                    <a:lumMod val="95000"/>
                    <a:lumOff val="5000"/>
                  </a:schemeClr>
                </a:solidFill>
                <a:latin typeface="楷体" panose="02010609060101010101" charset="-122"/>
                <a:ea typeface="楷体" panose="02010609060101010101" charset="-122"/>
              </a:rPr>
              <a:t>人力资源规划在企业人力资源管理工作中具有重要作用。</a:t>
            </a:r>
            <a:endParaRPr lang="zh-CN" altLang="zh-CN" sz="2400" b="1" smtClean="0">
              <a:solidFill>
                <a:schemeClr val="tx1">
                  <a:lumMod val="95000"/>
                  <a:lumOff val="5000"/>
                </a:schemeClr>
              </a:solidFill>
              <a:latin typeface="楷体" panose="02010609060101010101" charset="-122"/>
              <a:ea typeface="楷体" panose="02010609060101010101" charset="-122"/>
            </a:endParaRPr>
          </a:p>
          <a:p>
            <a:pPr algn="l">
              <a:spcAft>
                <a:spcPts val="0"/>
              </a:spcAft>
              <a:buClrTx/>
              <a:buSzTx/>
            </a:pPr>
            <a:r>
              <a:rPr lang="zh-CN" altLang="zh-CN" sz="2400" b="1" smtClean="0">
                <a:solidFill>
                  <a:schemeClr val="tx1">
                    <a:lumMod val="95000"/>
                    <a:lumOff val="5000"/>
                  </a:schemeClr>
                </a:solidFill>
                <a:latin typeface="楷体" panose="02010609060101010101" charset="-122"/>
                <a:ea typeface="楷体" panose="02010609060101010101" charset="-122"/>
              </a:rPr>
              <a:t>人力资源规划的过程包括明确企业战略目标、分析人力资源现状、制定人力资源规划、实施人力资源规划控制与评估等环节。</a:t>
            </a:r>
            <a:endParaRPr lang="zh-CN" altLang="zh-CN" sz="2400" b="1" smtClean="0">
              <a:solidFill>
                <a:schemeClr val="tx1">
                  <a:lumMod val="95000"/>
                  <a:lumOff val="5000"/>
                </a:schemeClr>
              </a:solidFill>
              <a:latin typeface="楷体" panose="02010609060101010101" charset="-122"/>
              <a:ea typeface="楷体" panose="02010609060101010101" charset="-122"/>
            </a:endParaRPr>
          </a:p>
        </p:txBody>
      </p:sp>
      <p:grpSp>
        <p:nvGrpSpPr>
          <p:cNvPr id="8" name="组合 7"/>
          <p:cNvGrpSpPr/>
          <p:nvPr userDrawn="1">
            <p:custDataLst>
              <p:tags r:id="rId2"/>
            </p:custDataLst>
          </p:nvPr>
        </p:nvGrpSpPr>
        <p:grpSpPr>
          <a:xfrm>
            <a:off x="4001597" y="6045200"/>
            <a:ext cx="8190403" cy="812800"/>
            <a:chOff x="4001597" y="5613400"/>
            <a:chExt cx="8190403" cy="1244600"/>
          </a:xfrm>
        </p:grpSpPr>
        <p:sp>
          <p:nvSpPr>
            <p:cNvPr id="9" name="任意多边形: 形状 8"/>
            <p:cNvSpPr/>
            <p:nvPr>
              <p:custDataLst>
                <p:tags r:id="rId3"/>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2" name="等腰三角形 1"/>
            <p:cNvSpPr/>
            <p:nvPr>
              <p:custDataLst>
                <p:tags r:id="rId4"/>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spTree>
    <p:custDataLst>
      <p:tags r:id="rId5"/>
    </p:custData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sp>
        <p:nvSpPr>
          <p:cNvPr id="4" name="标题 3"/>
          <p:cNvSpPr>
            <a:spLocks noGrp="1"/>
          </p:cNvSpPr>
          <p:nvPr>
            <p:ph type="title"/>
          </p:nvPr>
        </p:nvSpPr>
        <p:spPr/>
        <p:txBody>
          <a:bodyPr/>
          <a:p>
            <a:endParaRPr lang="zh-CN" altLang="en-US">
              <a:solidFill>
                <a:schemeClr val="tx1">
                  <a:lumMod val="95000"/>
                  <a:lumOff val="5000"/>
                </a:schemeClr>
              </a:solidFill>
            </a:endParaRPr>
          </a:p>
        </p:txBody>
      </p:sp>
      <p:sp>
        <p:nvSpPr>
          <p:cNvPr id="5" name="内容占位符 4"/>
          <p:cNvSpPr>
            <a:spLocks noGrp="1"/>
          </p:cNvSpPr>
          <p:nvPr>
            <p:ph idx="1"/>
            <p:custDataLst>
              <p:tags r:id="rId1"/>
            </p:custDataLst>
          </p:nvPr>
        </p:nvSpPr>
        <p:spPr/>
        <p:txBody>
          <a:bodyPr/>
          <a:p>
            <a:pPr algn="l">
              <a:spcAft>
                <a:spcPts val="0"/>
              </a:spcAft>
              <a:buClrTx/>
              <a:buSzTx/>
            </a:pPr>
            <a:r>
              <a:rPr lang="zh-CN" altLang="zh-CN" sz="2400" b="1" smtClean="0">
                <a:solidFill>
                  <a:schemeClr val="tx1">
                    <a:lumMod val="95000"/>
                    <a:lumOff val="5000"/>
                  </a:schemeClr>
                </a:solidFill>
                <a:latin typeface="楷体" panose="02010609060101010101" charset="-122"/>
                <a:ea typeface="楷体" panose="02010609060101010101" charset="-122"/>
              </a:rPr>
              <a:t>2、人力资源预测是规划中的关键部分，具有较强的技术性，人力资源预测主要是对人力资源的供给和需求进行预测。</a:t>
            </a:r>
            <a:endParaRPr lang="zh-CN" altLang="zh-CN" sz="2400" b="1" smtClean="0">
              <a:solidFill>
                <a:schemeClr val="tx1">
                  <a:lumMod val="95000"/>
                  <a:lumOff val="5000"/>
                </a:schemeClr>
              </a:solidFill>
              <a:latin typeface="楷体" panose="02010609060101010101" charset="-122"/>
              <a:ea typeface="楷体" panose="02010609060101010101" charset="-122"/>
            </a:endParaRPr>
          </a:p>
          <a:p>
            <a:pPr algn="l">
              <a:spcAft>
                <a:spcPts val="0"/>
              </a:spcAft>
              <a:buClrTx/>
              <a:buSzTx/>
            </a:pPr>
            <a:r>
              <a:rPr lang="zh-CN" altLang="zh-CN" sz="2400" b="1" smtClean="0">
                <a:solidFill>
                  <a:schemeClr val="tx1">
                    <a:lumMod val="95000"/>
                    <a:lumOff val="5000"/>
                  </a:schemeClr>
                </a:solidFill>
                <a:latin typeface="楷体" panose="02010609060101010101" charset="-122"/>
                <a:ea typeface="楷体" panose="02010609060101010101" charset="-122"/>
              </a:rPr>
              <a:t>人力资源需求预测的定性分析方法包括经验预测法、现状预测法、德尔菲法等，定量分析方法则包括工作负荷法、趋势预测法、多元回归预测法等。</a:t>
            </a:r>
            <a:endParaRPr lang="zh-CN" altLang="zh-CN" sz="2400" b="1" smtClean="0">
              <a:solidFill>
                <a:schemeClr val="tx1">
                  <a:lumMod val="95000"/>
                  <a:lumOff val="5000"/>
                </a:schemeClr>
              </a:solidFill>
              <a:latin typeface="楷体" panose="02010609060101010101" charset="-122"/>
              <a:ea typeface="楷体" panose="02010609060101010101" charset="-122"/>
            </a:endParaRPr>
          </a:p>
          <a:p>
            <a:pPr algn="l">
              <a:spcAft>
                <a:spcPts val="0"/>
              </a:spcAft>
              <a:buClrTx/>
              <a:buSzTx/>
            </a:pPr>
            <a:endParaRPr lang="zh-CN" altLang="zh-CN" sz="2400" b="1" smtClean="0">
              <a:solidFill>
                <a:schemeClr val="tx1">
                  <a:lumMod val="95000"/>
                  <a:lumOff val="5000"/>
                </a:schemeClr>
              </a:solidFill>
              <a:latin typeface="楷体" panose="02010609060101010101" charset="-122"/>
              <a:ea typeface="楷体" panose="02010609060101010101" charset="-122"/>
            </a:endParaRPr>
          </a:p>
          <a:p>
            <a:pPr algn="l">
              <a:spcAft>
                <a:spcPts val="0"/>
              </a:spcAft>
              <a:buClrTx/>
              <a:buSzTx/>
            </a:pPr>
            <a:r>
              <a:rPr altLang="zh-CN" sz="2400" b="1" smtClean="0">
                <a:solidFill>
                  <a:schemeClr val="tx1">
                    <a:lumMod val="95000"/>
                    <a:lumOff val="5000"/>
                  </a:schemeClr>
                </a:solidFill>
                <a:latin typeface="楷体" panose="02010609060101010101" charset="-122"/>
                <a:ea typeface="楷体" panose="02010609060101010101" charset="-122"/>
                <a:sym typeface="+mn-ea"/>
              </a:rPr>
              <a:t>3、人力资源规划的目的是要实现企业人力资源供给和需求的平衡。</a:t>
            </a:r>
            <a:endParaRPr lang="zh-CN" altLang="zh-CN" sz="2400" b="1" smtClean="0">
              <a:solidFill>
                <a:schemeClr val="tx1">
                  <a:lumMod val="95000"/>
                  <a:lumOff val="5000"/>
                </a:schemeClr>
              </a:solidFill>
              <a:latin typeface="楷体" panose="02010609060101010101" charset="-122"/>
              <a:ea typeface="楷体" panose="02010609060101010101" charset="-122"/>
            </a:endParaRPr>
          </a:p>
          <a:p>
            <a:pPr algn="l">
              <a:spcAft>
                <a:spcPts val="0"/>
              </a:spcAft>
              <a:buClrTx/>
              <a:buSzTx/>
            </a:pPr>
            <a:r>
              <a:rPr altLang="zh-CN" sz="2400" b="1" smtClean="0">
                <a:solidFill>
                  <a:schemeClr val="tx1">
                    <a:lumMod val="95000"/>
                    <a:lumOff val="5000"/>
                  </a:schemeClr>
                </a:solidFill>
                <a:latin typeface="楷体" panose="02010609060101010101" charset="-122"/>
                <a:ea typeface="楷体" panose="02010609060101010101" charset="-122"/>
                <a:sym typeface="+mn-ea"/>
              </a:rPr>
              <a:t>企业人力资源供给和需求完全平衡几乎是不可能的，即使在供需总量上达到了平衡，往往也会在层次和结构上出现不平衡。</a:t>
            </a:r>
            <a:endParaRPr lang="zh-CN" altLang="zh-CN" sz="2400" b="1" smtClean="0">
              <a:solidFill>
                <a:schemeClr val="tx1">
                  <a:lumMod val="95000"/>
                  <a:lumOff val="5000"/>
                </a:schemeClr>
              </a:solidFill>
              <a:latin typeface="楷体" panose="02010609060101010101" charset="-122"/>
              <a:ea typeface="楷体" panose="02010609060101010101" charset="-122"/>
            </a:endParaRPr>
          </a:p>
          <a:p>
            <a:pPr algn="l">
              <a:spcAft>
                <a:spcPts val="0"/>
              </a:spcAft>
              <a:buClrTx/>
              <a:buSzTx/>
            </a:pPr>
            <a:endParaRPr lang="zh-CN" altLang="zh-CN" sz="2400" b="1" smtClean="0">
              <a:solidFill>
                <a:schemeClr val="tx1">
                  <a:lumMod val="95000"/>
                  <a:lumOff val="5000"/>
                </a:schemeClr>
              </a:solidFill>
              <a:latin typeface="楷体" panose="02010609060101010101" charset="-122"/>
              <a:ea typeface="楷体" panose="02010609060101010101" charset="-122"/>
            </a:endParaRPr>
          </a:p>
          <a:p>
            <a:pPr algn="l">
              <a:spcAft>
                <a:spcPts val="0"/>
              </a:spcAft>
              <a:buClrTx/>
              <a:buSzTx/>
            </a:pPr>
            <a:endParaRPr lang="zh-CN" altLang="zh-CN" sz="2400" b="1" smtClean="0">
              <a:solidFill>
                <a:schemeClr val="tx1">
                  <a:lumMod val="95000"/>
                  <a:lumOff val="5000"/>
                </a:schemeClr>
              </a:solidFill>
              <a:latin typeface="楷体" panose="02010609060101010101" charset="-122"/>
              <a:ea typeface="楷体" panose="02010609060101010101" charset="-122"/>
            </a:endParaRPr>
          </a:p>
        </p:txBody>
      </p:sp>
      <p:grpSp>
        <p:nvGrpSpPr>
          <p:cNvPr id="8" name="组合 7"/>
          <p:cNvGrpSpPr/>
          <p:nvPr userDrawn="1">
            <p:custDataLst>
              <p:tags r:id="rId2"/>
            </p:custDataLst>
          </p:nvPr>
        </p:nvGrpSpPr>
        <p:grpSpPr>
          <a:xfrm>
            <a:off x="4001597" y="6045200"/>
            <a:ext cx="8190403" cy="812800"/>
            <a:chOff x="4001597" y="5613400"/>
            <a:chExt cx="8190403" cy="1244600"/>
          </a:xfrm>
        </p:grpSpPr>
        <p:sp>
          <p:nvSpPr>
            <p:cNvPr id="9" name="任意多边形: 形状 8"/>
            <p:cNvSpPr/>
            <p:nvPr>
              <p:custDataLst>
                <p:tags r:id="rId3"/>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2" name="等腰三角形 1"/>
            <p:cNvSpPr/>
            <p:nvPr>
              <p:custDataLst>
                <p:tags r:id="rId4"/>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spTree>
    <p:custDataLst>
      <p:tags r:id="rId5"/>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sp>
        <p:nvSpPr>
          <p:cNvPr id="4" name="标题 3"/>
          <p:cNvSpPr>
            <a:spLocks noGrp="1"/>
          </p:cNvSpPr>
          <p:nvPr>
            <p:ph type="title"/>
          </p:nvPr>
        </p:nvSpPr>
        <p:spPr/>
        <p:txBody>
          <a:bodyPr/>
          <a:p>
            <a:endParaRPr lang="zh-CN" altLang="en-US">
              <a:solidFill>
                <a:schemeClr val="accent1"/>
              </a:solidFill>
            </a:endParaRPr>
          </a:p>
        </p:txBody>
      </p:sp>
      <p:sp>
        <p:nvSpPr>
          <p:cNvPr id="5" name="内容占位符 4"/>
          <p:cNvSpPr>
            <a:spLocks noGrp="1"/>
          </p:cNvSpPr>
          <p:nvPr>
            <p:ph idx="1"/>
            <p:custDataLst>
              <p:tags r:id="rId1"/>
            </p:custDataLst>
          </p:nvPr>
        </p:nvSpPr>
        <p:spPr/>
        <p:txBody>
          <a:bodyPr/>
          <a:p>
            <a:r>
              <a:rPr lang="zh-CN" altLang="en-US" sz="2800" b="1">
                <a:solidFill>
                  <a:schemeClr val="tx1">
                    <a:lumMod val="95000"/>
                    <a:lumOff val="5000"/>
                  </a:schemeClr>
                </a:solidFill>
                <a:latin typeface="楷体" panose="02010609060101010101" charset="-122"/>
                <a:ea typeface="楷体" panose="02010609060101010101" charset="-122"/>
                <a:cs typeface="楷体" panose="02010609060101010101" charset="-122"/>
              </a:rPr>
              <a:t>人力资源规划(human resource planning，HRP)是企业战略计划的重要组成部分，是各项具体人力资源管理活动的起点和依据，它为企业下一步人力资源管理活动制定目标、原则和方法。</a:t>
            </a:r>
            <a:endParaRPr lang="zh-CN" altLang="en-US" sz="2800" b="1">
              <a:solidFill>
                <a:schemeClr val="tx1">
                  <a:lumMod val="95000"/>
                  <a:lumOff val="5000"/>
                </a:schemeClr>
              </a:solidFill>
              <a:latin typeface="楷体" panose="02010609060101010101" charset="-122"/>
              <a:ea typeface="楷体" panose="02010609060101010101" charset="-122"/>
              <a:cs typeface="楷体" panose="02010609060101010101" charset="-122"/>
            </a:endParaRPr>
          </a:p>
          <a:p>
            <a:endParaRPr lang="zh-CN" altLang="en-US" sz="2800" b="1">
              <a:solidFill>
                <a:schemeClr val="tx1">
                  <a:lumMod val="95000"/>
                  <a:lumOff val="5000"/>
                </a:schemeClr>
              </a:solidFill>
              <a:latin typeface="楷体" panose="02010609060101010101" charset="-122"/>
              <a:ea typeface="楷体" panose="02010609060101010101" charset="-122"/>
              <a:cs typeface="楷体" panose="02010609060101010101" charset="-122"/>
            </a:endParaRPr>
          </a:p>
        </p:txBody>
      </p:sp>
      <p:grpSp>
        <p:nvGrpSpPr>
          <p:cNvPr id="8" name="组合 7"/>
          <p:cNvGrpSpPr/>
          <p:nvPr userDrawn="1">
            <p:custDataLst>
              <p:tags r:id="rId2"/>
            </p:custDataLst>
          </p:nvPr>
        </p:nvGrpSpPr>
        <p:grpSpPr>
          <a:xfrm>
            <a:off x="4001597" y="6045200"/>
            <a:ext cx="8190403" cy="812800"/>
            <a:chOff x="4001597" y="5613400"/>
            <a:chExt cx="8190403" cy="1244600"/>
          </a:xfrm>
        </p:grpSpPr>
        <p:sp>
          <p:nvSpPr>
            <p:cNvPr id="9" name="任意多边形: 形状 8"/>
            <p:cNvSpPr/>
            <p:nvPr>
              <p:custDataLst>
                <p:tags r:id="rId3"/>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2" name="等腰三角形 1"/>
            <p:cNvSpPr/>
            <p:nvPr>
              <p:custDataLst>
                <p:tags r:id="rId4"/>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spTree>
    <p:custDataLst>
      <p:tags r:id="rId5"/>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sp>
        <p:nvSpPr>
          <p:cNvPr id="4" name="标题 3"/>
          <p:cNvSpPr>
            <a:spLocks noGrp="1"/>
          </p:cNvSpPr>
          <p:nvPr>
            <p:ph type="title"/>
          </p:nvPr>
        </p:nvSpPr>
        <p:spPr>
          <a:xfrm>
            <a:off x="669882" y="327664"/>
            <a:ext cx="10852237" cy="441964"/>
          </a:xfrm>
        </p:spPr>
        <p:txBody>
          <a:bodyPr/>
          <a:p>
            <a:r>
              <a:rPr lang="zh-CN" altLang="en-US">
                <a:solidFill>
                  <a:schemeClr val="tx1">
                    <a:lumMod val="95000"/>
                    <a:lumOff val="5000"/>
                  </a:schemeClr>
                </a:solidFill>
              </a:rPr>
              <a:t>一、人力资源规划的发展</a:t>
            </a:r>
            <a:endParaRPr lang="zh-CN" altLang="en-US">
              <a:solidFill>
                <a:schemeClr val="tx1">
                  <a:lumMod val="95000"/>
                  <a:lumOff val="5000"/>
                </a:schemeClr>
              </a:solidFill>
            </a:endParaRPr>
          </a:p>
        </p:txBody>
      </p:sp>
      <p:sp>
        <p:nvSpPr>
          <p:cNvPr id="5" name="内容占位符 4"/>
          <p:cNvSpPr>
            <a:spLocks noGrp="1"/>
          </p:cNvSpPr>
          <p:nvPr>
            <p:ph idx="1"/>
            <p:custDataLst>
              <p:tags r:id="rId1"/>
            </p:custDataLst>
          </p:nvPr>
        </p:nvSpPr>
        <p:spPr>
          <a:xfrm>
            <a:off x="276225" y="836295"/>
            <a:ext cx="11639550" cy="5388610"/>
          </a:xfrm>
        </p:spPr>
        <p:txBody>
          <a:bodyPr/>
          <a:p>
            <a:pPr>
              <a:lnSpc>
                <a:spcPct val="130000"/>
              </a:lnSpc>
              <a:spcAft>
                <a:spcPts val="0"/>
              </a:spcAft>
            </a:pPr>
            <a:r>
              <a:rPr altLang="zh-CN" sz="2400" b="1" smtClean="0">
                <a:solidFill>
                  <a:schemeClr val="tx1">
                    <a:lumMod val="95000"/>
                    <a:lumOff val="5000"/>
                  </a:schemeClr>
                </a:solidFill>
                <a:latin typeface="楷体" panose="02010609060101010101" charset="-122"/>
                <a:ea typeface="楷体" panose="02010609060101010101" charset="-122"/>
                <a:sym typeface="+mn-ea"/>
              </a:rPr>
              <a:t>随着人力资源管理理念的发展，人力资源规划的定义、内容和作用在不断发生变化。</a:t>
            </a:r>
            <a:endParaRPr altLang="zh-CN" sz="2400" b="1" smtClean="0">
              <a:solidFill>
                <a:schemeClr val="tx1">
                  <a:lumMod val="95000"/>
                  <a:lumOff val="5000"/>
                </a:schemeClr>
              </a:solidFill>
              <a:latin typeface="楷体" panose="02010609060101010101" charset="-122"/>
              <a:ea typeface="楷体" panose="02010609060101010101" charset="-122"/>
              <a:sym typeface="+mn-ea"/>
            </a:endParaRPr>
          </a:p>
          <a:p>
            <a:pPr>
              <a:lnSpc>
                <a:spcPct val="130000"/>
              </a:lnSpc>
              <a:spcAft>
                <a:spcPts val="0"/>
              </a:spcAft>
            </a:pPr>
            <a:r>
              <a:rPr altLang="zh-CN" sz="2400" b="1" smtClean="0">
                <a:solidFill>
                  <a:schemeClr val="tx1">
                    <a:lumMod val="95000"/>
                    <a:lumOff val="5000"/>
                  </a:schemeClr>
                </a:solidFill>
                <a:latin typeface="楷体" panose="02010609060101010101" charset="-122"/>
                <a:ea typeface="楷体" panose="02010609060101010101" charset="-122"/>
                <a:sym typeface="+mn-ea"/>
              </a:rPr>
              <a:t>从</a:t>
            </a:r>
            <a:r>
              <a:rPr lang="en-US" altLang="zh-CN" sz="2400" b="1" smtClean="0">
                <a:solidFill>
                  <a:schemeClr val="tx1">
                    <a:lumMod val="95000"/>
                    <a:lumOff val="5000"/>
                  </a:schemeClr>
                </a:solidFill>
                <a:latin typeface="楷体" panose="02010609060101010101" charset="-122"/>
                <a:ea typeface="楷体" panose="02010609060101010101" charset="-122"/>
                <a:sym typeface="+mn-ea"/>
              </a:rPr>
              <a:t>20</a:t>
            </a:r>
            <a:r>
              <a:rPr altLang="zh-CN" sz="2400" b="1" smtClean="0">
                <a:solidFill>
                  <a:schemeClr val="tx1">
                    <a:lumMod val="95000"/>
                    <a:lumOff val="5000"/>
                  </a:schemeClr>
                </a:solidFill>
                <a:latin typeface="楷体" panose="02010609060101010101" charset="-122"/>
                <a:ea typeface="楷体" panose="02010609060101010101" charset="-122"/>
                <a:sym typeface="+mn-ea"/>
              </a:rPr>
              <a:t>世纪初开始，人力资源规划的关注点主要在员工身上，从蓝领工人，</a:t>
            </a:r>
            <a:r>
              <a:rPr sz="2400" b="1" smtClean="0">
                <a:latin typeface="楷体" panose="02010609060101010101" charset="-122"/>
                <a:ea typeface="楷体" panose="02010609060101010101" charset="-122"/>
                <a:sym typeface="+mn-ea"/>
              </a:rPr>
              <a:t>到</a:t>
            </a:r>
            <a:r>
              <a:rPr altLang="zh-CN" sz="2400" b="1" smtClean="0">
                <a:solidFill>
                  <a:schemeClr val="tx1">
                    <a:lumMod val="95000"/>
                    <a:lumOff val="5000"/>
                  </a:schemeClr>
                </a:solidFill>
                <a:latin typeface="楷体" panose="02010609060101010101" charset="-122"/>
                <a:ea typeface="楷体" panose="02010609060101010101" charset="-122"/>
                <a:sym typeface="+mn-ea"/>
              </a:rPr>
              <a:t>熟练工人，又到管理人才和专业技术人才；</a:t>
            </a:r>
            <a:endParaRPr altLang="zh-CN" sz="2400" b="1" smtClean="0">
              <a:solidFill>
                <a:schemeClr val="tx1">
                  <a:lumMod val="95000"/>
                  <a:lumOff val="5000"/>
                </a:schemeClr>
              </a:solidFill>
              <a:latin typeface="楷体" panose="02010609060101010101" charset="-122"/>
              <a:ea typeface="楷体" panose="02010609060101010101" charset="-122"/>
              <a:sym typeface="+mn-ea"/>
            </a:endParaRPr>
          </a:p>
          <a:p>
            <a:pPr>
              <a:lnSpc>
                <a:spcPct val="130000"/>
              </a:lnSpc>
              <a:spcAft>
                <a:spcPts val="0"/>
              </a:spcAft>
            </a:pPr>
            <a:r>
              <a:rPr sz="2400" b="1" smtClean="0">
                <a:solidFill>
                  <a:schemeClr val="tx1">
                    <a:lumMod val="95000"/>
                    <a:lumOff val="5000"/>
                  </a:schemeClr>
                </a:solidFill>
                <a:latin typeface="楷体" panose="02010609060101010101" charset="-122"/>
                <a:ea typeface="楷体" panose="02010609060101010101" charset="-122"/>
                <a:sym typeface="+mn-ea"/>
              </a:rPr>
              <a:t>到</a:t>
            </a:r>
            <a:r>
              <a:rPr lang="en-US" altLang="zh-CN" sz="2400" b="1" smtClean="0">
                <a:solidFill>
                  <a:schemeClr val="tx1">
                    <a:lumMod val="95000"/>
                    <a:lumOff val="5000"/>
                  </a:schemeClr>
                </a:solidFill>
                <a:latin typeface="楷体" panose="02010609060101010101" charset="-122"/>
                <a:ea typeface="楷体" panose="02010609060101010101" charset="-122"/>
                <a:sym typeface="+mn-ea"/>
              </a:rPr>
              <a:t>80</a:t>
            </a:r>
            <a:r>
              <a:rPr altLang="zh-CN" sz="2400" b="1" smtClean="0">
                <a:solidFill>
                  <a:schemeClr val="tx1">
                    <a:lumMod val="95000"/>
                    <a:lumOff val="5000"/>
                  </a:schemeClr>
                </a:solidFill>
                <a:latin typeface="楷体" panose="02010609060101010101" charset="-122"/>
                <a:ea typeface="楷体" panose="02010609060101010101" charset="-122"/>
                <a:sym typeface="+mn-ea"/>
              </a:rPr>
              <a:t>年代，人力资源规划不再局限于供需平衡和数量预测，而是</a:t>
            </a:r>
            <a:r>
              <a:rPr sz="2400" b="1" smtClean="0">
                <a:solidFill>
                  <a:schemeClr val="tx1">
                    <a:lumMod val="95000"/>
                    <a:lumOff val="5000"/>
                  </a:schemeClr>
                </a:solidFill>
                <a:latin typeface="楷体" panose="02010609060101010101" charset="-122"/>
                <a:ea typeface="楷体" panose="02010609060101010101" charset="-122"/>
                <a:sym typeface="+mn-ea"/>
              </a:rPr>
              <a:t>扩展为上与战略计划相联系，下与行动方案相结合的更广泛的过程。</a:t>
            </a:r>
            <a:endParaRPr sz="2400" b="1" smtClean="0">
              <a:solidFill>
                <a:schemeClr val="tx1">
                  <a:lumMod val="95000"/>
                  <a:lumOff val="5000"/>
                </a:schemeClr>
              </a:solidFill>
              <a:latin typeface="楷体" panose="02010609060101010101" charset="-122"/>
              <a:ea typeface="楷体" panose="02010609060101010101" charset="-122"/>
              <a:sym typeface="+mn-ea"/>
            </a:endParaRPr>
          </a:p>
          <a:p>
            <a:pPr>
              <a:lnSpc>
                <a:spcPct val="130000"/>
              </a:lnSpc>
              <a:spcAft>
                <a:spcPts val="0"/>
              </a:spcAft>
            </a:pPr>
            <a:r>
              <a:rPr lang="en-US" altLang="zh-CN" sz="2400" b="1" smtClean="0">
                <a:solidFill>
                  <a:schemeClr val="tx1">
                    <a:lumMod val="95000"/>
                    <a:lumOff val="5000"/>
                  </a:schemeClr>
                </a:solidFill>
                <a:latin typeface="楷体" panose="02010609060101010101" charset="-122"/>
                <a:ea typeface="楷体" panose="02010609060101010101" charset="-122"/>
                <a:sym typeface="+mn-ea"/>
              </a:rPr>
              <a:t>90</a:t>
            </a:r>
            <a:r>
              <a:rPr altLang="zh-CN" sz="2400" b="1" smtClean="0">
                <a:solidFill>
                  <a:schemeClr val="tx1">
                    <a:lumMod val="95000"/>
                    <a:lumOff val="5000"/>
                  </a:schemeClr>
                </a:solidFill>
                <a:latin typeface="楷体" panose="02010609060101010101" charset="-122"/>
                <a:ea typeface="楷体" panose="02010609060101010101" charset="-122"/>
                <a:sym typeface="+mn-ea"/>
              </a:rPr>
              <a:t>年代以来</a:t>
            </a:r>
            <a:r>
              <a:rPr sz="2400" b="1" smtClean="0">
                <a:solidFill>
                  <a:schemeClr val="tx1">
                    <a:lumMod val="95000"/>
                    <a:lumOff val="5000"/>
                  </a:schemeClr>
                </a:solidFill>
                <a:latin typeface="楷体" panose="02010609060101010101" charset="-122"/>
                <a:ea typeface="楷体" panose="02010609060101010101" charset="-122"/>
                <a:sym typeface="+mn-ea"/>
              </a:rPr>
              <a:t>，在人力资源已成为</a:t>
            </a:r>
            <a:r>
              <a:rPr sz="2400" b="1" smtClean="0">
                <a:solidFill>
                  <a:schemeClr val="tx1">
                    <a:lumMod val="95000"/>
                    <a:lumOff val="5000"/>
                  </a:schemeClr>
                </a:solidFill>
                <a:latin typeface="楷体" panose="02010609060101010101" charset="-122"/>
                <a:ea typeface="楷体" panose="02010609060101010101" charset="-122"/>
                <a:sym typeface="+mn-ea"/>
              </a:rPr>
              <a:t>影响企业目标实现的</a:t>
            </a:r>
            <a:r>
              <a:rPr sz="2400" b="1" smtClean="0">
                <a:solidFill>
                  <a:schemeClr val="tx1">
                    <a:lumMod val="95000"/>
                    <a:lumOff val="5000"/>
                  </a:schemeClr>
                </a:solidFill>
                <a:latin typeface="楷体" panose="02010609060101010101" charset="-122"/>
                <a:ea typeface="楷体" panose="02010609060101010101" charset="-122"/>
                <a:sym typeface="+mn-ea"/>
              </a:rPr>
              <a:t>一个非常重要的制约因素。而战略人力资源管理从战略的角度对人力资源规划提出了更高的</a:t>
            </a:r>
            <a:r>
              <a:rPr sz="2400" b="1" smtClean="0">
                <a:solidFill>
                  <a:schemeClr val="tx1">
                    <a:lumMod val="95000"/>
                    <a:lumOff val="5000"/>
                  </a:schemeClr>
                </a:solidFill>
                <a:latin typeface="楷体" panose="02010609060101010101" charset="-122"/>
                <a:ea typeface="楷体" panose="02010609060101010101" charset="-122"/>
                <a:sym typeface="+mn-ea"/>
              </a:rPr>
              <a:t>要求。</a:t>
            </a:r>
            <a:endParaRPr sz="2400" b="1" smtClean="0">
              <a:solidFill>
                <a:schemeClr val="tx1">
                  <a:lumMod val="95000"/>
                  <a:lumOff val="5000"/>
                </a:schemeClr>
              </a:solidFill>
              <a:latin typeface="楷体" panose="02010609060101010101" charset="-122"/>
              <a:ea typeface="楷体" panose="02010609060101010101" charset="-122"/>
              <a:sym typeface="+mn-ea"/>
            </a:endParaRPr>
          </a:p>
          <a:p>
            <a:pPr>
              <a:lnSpc>
                <a:spcPct val="130000"/>
              </a:lnSpc>
              <a:spcAft>
                <a:spcPts val="0"/>
              </a:spcAft>
            </a:pPr>
            <a:r>
              <a:rPr altLang="zh-CN" sz="2400" b="1" smtClean="0">
                <a:solidFill>
                  <a:schemeClr val="tx1">
                    <a:lumMod val="95000"/>
                    <a:lumOff val="5000"/>
                  </a:schemeClr>
                </a:solidFill>
                <a:latin typeface="楷体" panose="02010609060101010101" charset="-122"/>
                <a:ea typeface="楷体" panose="02010609060101010101" charset="-122"/>
                <a:sym typeface="+mn-ea"/>
              </a:rPr>
              <a:t>人力资源规划经历几十年的演变，其定义也从一个仅针对人员配置需求的狭义概念发展成为一个比较广泛的、与人有关的企业问题的概念。</a:t>
            </a:r>
            <a:endParaRPr lang="zh-CN" altLang="zh-CN" sz="2000" b="1" smtClean="0">
              <a:solidFill>
                <a:schemeClr val="tx1">
                  <a:lumMod val="95000"/>
                  <a:lumOff val="5000"/>
                </a:schemeClr>
              </a:solidFill>
              <a:latin typeface="楷体" panose="02010609060101010101" charset="-122"/>
              <a:ea typeface="楷体" panose="02010609060101010101" charset="-122"/>
            </a:endParaRPr>
          </a:p>
          <a:p>
            <a:pPr>
              <a:spcAft>
                <a:spcPts val="0"/>
              </a:spcAft>
            </a:pPr>
            <a:endParaRPr altLang="zh-CN" sz="2400" b="1" smtClean="0">
              <a:solidFill>
                <a:srgbClr val="1E39DC"/>
              </a:solidFill>
              <a:latin typeface="楷体" panose="02010609060101010101" charset="-122"/>
              <a:ea typeface="楷体" panose="02010609060101010101" charset="-122"/>
              <a:sym typeface="+mn-ea"/>
            </a:endParaRPr>
          </a:p>
          <a:p>
            <a:endParaRPr lang="zh-CN" altLang="zh-CN" sz="2400" b="1" smtClean="0">
              <a:solidFill>
                <a:srgbClr val="1E39DC"/>
              </a:solidFill>
              <a:latin typeface="楷体" panose="02010609060101010101" charset="-122"/>
              <a:ea typeface="楷体" panose="02010609060101010101" charset="-122"/>
              <a:sym typeface="+mn-ea"/>
            </a:endParaRPr>
          </a:p>
        </p:txBody>
      </p:sp>
    </p:spTree>
    <p:custDataLst>
      <p:tags r:id="rId2"/>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sp>
        <p:nvSpPr>
          <p:cNvPr id="4" name="标题 3"/>
          <p:cNvSpPr>
            <a:spLocks noGrp="1"/>
          </p:cNvSpPr>
          <p:nvPr>
            <p:ph type="title"/>
          </p:nvPr>
        </p:nvSpPr>
        <p:spPr/>
        <p:txBody>
          <a:bodyPr/>
          <a:p>
            <a:r>
              <a:rPr lang="zh-CN" altLang="en-US">
                <a:solidFill>
                  <a:schemeClr val="tx1"/>
                </a:solidFill>
              </a:rPr>
              <a:t>二、人力资源规划的定义</a:t>
            </a:r>
            <a:endParaRPr lang="zh-CN" altLang="en-US">
              <a:solidFill>
                <a:schemeClr val="tx1"/>
              </a:solidFill>
            </a:endParaRPr>
          </a:p>
        </p:txBody>
      </p:sp>
      <p:sp>
        <p:nvSpPr>
          <p:cNvPr id="5" name="内容占位符 4"/>
          <p:cNvSpPr>
            <a:spLocks noGrp="1"/>
          </p:cNvSpPr>
          <p:nvPr>
            <p:ph idx="1"/>
            <p:custDataLst>
              <p:tags r:id="rId1"/>
            </p:custDataLst>
          </p:nvPr>
        </p:nvSpPr>
        <p:spPr/>
        <p:txBody>
          <a:bodyPr/>
          <a:p>
            <a:pPr algn="l">
              <a:spcAft>
                <a:spcPts val="0"/>
              </a:spcAft>
              <a:buClrTx/>
              <a:buSzTx/>
            </a:pPr>
            <a:r>
              <a:rPr lang="zh-CN" altLang="zh-CN" sz="2400" b="1" smtClean="0">
                <a:solidFill>
                  <a:srgbClr val="1E39DC"/>
                </a:solidFill>
                <a:latin typeface="楷体" panose="02010609060101010101" charset="-122"/>
                <a:ea typeface="楷体" panose="02010609060101010101" charset="-122"/>
              </a:rPr>
              <a:t>人力资源规划</a:t>
            </a:r>
            <a:r>
              <a:rPr lang="zh-CN" altLang="zh-CN" sz="2400" b="1" smtClean="0">
                <a:solidFill>
                  <a:schemeClr val="tx1">
                    <a:lumMod val="95000"/>
                    <a:lumOff val="5000"/>
                  </a:schemeClr>
                </a:solidFill>
                <a:latin typeface="楷体" panose="02010609060101010101" charset="-122"/>
                <a:ea typeface="楷体" panose="02010609060101010101" charset="-122"/>
              </a:rPr>
              <a:t>是指一个企业为实现中长期发展战略目标，在对企业人力资源现状与未来供求进行科学分析的基础上，通过制定相应政策措施，使恰当数量的合格人员在合适的时间进入合适的工作岗位，与企业预期的空缺相匹配，使企业和个人都获得长期利益的系统。</a:t>
            </a:r>
            <a:endParaRPr lang="zh-CN" altLang="zh-CN" sz="2400" b="1" smtClean="0">
              <a:solidFill>
                <a:schemeClr val="tx1">
                  <a:lumMod val="95000"/>
                  <a:lumOff val="5000"/>
                </a:schemeClr>
              </a:solidFill>
              <a:latin typeface="楷体" panose="02010609060101010101" charset="-122"/>
              <a:ea typeface="楷体" panose="02010609060101010101" charset="-122"/>
            </a:endParaRPr>
          </a:p>
          <a:p>
            <a:pPr algn="l">
              <a:spcAft>
                <a:spcPts val="0"/>
              </a:spcAft>
              <a:buClrTx/>
              <a:buSzTx/>
            </a:pPr>
            <a:endParaRPr lang="zh-CN" altLang="zh-CN" sz="2400" b="1" smtClean="0">
              <a:solidFill>
                <a:schemeClr val="tx1">
                  <a:lumMod val="95000"/>
                  <a:lumOff val="5000"/>
                </a:schemeClr>
              </a:solidFill>
              <a:latin typeface="楷体" panose="02010609060101010101" charset="-122"/>
              <a:ea typeface="楷体" panose="02010609060101010101" charset="-122"/>
            </a:endParaRPr>
          </a:p>
          <a:p>
            <a:pPr algn="l">
              <a:spcAft>
                <a:spcPts val="0"/>
              </a:spcAft>
              <a:buClrTx/>
              <a:buSzTx/>
            </a:pPr>
            <a:r>
              <a:rPr lang="zh-CN" altLang="zh-CN" sz="2400" b="1" smtClean="0">
                <a:solidFill>
                  <a:schemeClr val="tx1">
                    <a:lumMod val="95000"/>
                    <a:lumOff val="5000"/>
                  </a:schemeClr>
                </a:solidFill>
                <a:latin typeface="楷体" panose="02010609060101010101" charset="-122"/>
                <a:ea typeface="楷体" panose="02010609060101010101" charset="-122"/>
              </a:rPr>
              <a:t>这一定义包括四层含义：</a:t>
            </a:r>
            <a:endParaRPr lang="zh-CN" altLang="zh-CN" sz="2400" b="1" smtClean="0">
              <a:solidFill>
                <a:schemeClr val="tx1">
                  <a:lumMod val="95000"/>
                  <a:lumOff val="5000"/>
                </a:schemeClr>
              </a:solidFill>
              <a:latin typeface="楷体" panose="02010609060101010101" charset="-122"/>
              <a:ea typeface="楷体" panose="02010609060101010101" charset="-122"/>
            </a:endParaRPr>
          </a:p>
          <a:p>
            <a:pPr algn="l">
              <a:spcAft>
                <a:spcPts val="0"/>
              </a:spcAft>
              <a:buClrTx/>
              <a:buSzTx/>
            </a:pPr>
            <a:r>
              <a:rPr lang="zh-CN" altLang="zh-CN" sz="2400" b="1" smtClean="0">
                <a:solidFill>
                  <a:schemeClr val="tx1">
                    <a:lumMod val="95000"/>
                    <a:lumOff val="5000"/>
                  </a:schemeClr>
                </a:solidFill>
                <a:latin typeface="楷体" panose="02010609060101010101" charset="-122"/>
                <a:ea typeface="楷体" panose="02010609060101010101" charset="-122"/>
              </a:rPr>
              <a:t>（一）人力资源规划的制订要依据组织战略目标</a:t>
            </a:r>
            <a:endParaRPr lang="zh-CN" altLang="zh-CN" sz="2400" b="1" smtClean="0">
              <a:solidFill>
                <a:schemeClr val="tx1">
                  <a:lumMod val="95000"/>
                  <a:lumOff val="5000"/>
                </a:schemeClr>
              </a:solidFill>
              <a:latin typeface="楷体" panose="02010609060101010101" charset="-122"/>
              <a:ea typeface="楷体" panose="02010609060101010101" charset="-122"/>
            </a:endParaRPr>
          </a:p>
          <a:p>
            <a:pPr algn="l">
              <a:spcAft>
                <a:spcPts val="0"/>
              </a:spcAft>
              <a:buClrTx/>
              <a:buSzTx/>
            </a:pPr>
            <a:r>
              <a:rPr lang="zh-CN" altLang="zh-CN" sz="2400" b="1" smtClean="0">
                <a:solidFill>
                  <a:schemeClr val="tx1">
                    <a:lumMod val="95000"/>
                    <a:lumOff val="5000"/>
                  </a:schemeClr>
                </a:solidFill>
                <a:latin typeface="楷体" panose="02010609060101010101" charset="-122"/>
                <a:ea typeface="楷体" panose="02010609060101010101" charset="-122"/>
              </a:rPr>
              <a:t>（二）人力资源规划必须适应组织内外环境变化</a:t>
            </a:r>
            <a:endParaRPr lang="zh-CN" altLang="zh-CN" sz="2400" b="1" smtClean="0">
              <a:solidFill>
                <a:schemeClr val="tx1">
                  <a:lumMod val="95000"/>
                  <a:lumOff val="5000"/>
                </a:schemeClr>
              </a:solidFill>
              <a:latin typeface="楷体" panose="02010609060101010101" charset="-122"/>
              <a:ea typeface="楷体" panose="02010609060101010101" charset="-122"/>
            </a:endParaRPr>
          </a:p>
          <a:p>
            <a:pPr algn="l">
              <a:spcAft>
                <a:spcPts val="0"/>
              </a:spcAft>
              <a:buClrTx/>
              <a:buSzTx/>
            </a:pPr>
            <a:r>
              <a:rPr lang="zh-CN" altLang="zh-CN" sz="2400" b="1" smtClean="0">
                <a:solidFill>
                  <a:schemeClr val="tx1">
                    <a:lumMod val="95000"/>
                    <a:lumOff val="5000"/>
                  </a:schemeClr>
                </a:solidFill>
                <a:latin typeface="楷体" panose="02010609060101010101" charset="-122"/>
                <a:ea typeface="楷体" panose="02010609060101010101" charset="-122"/>
              </a:rPr>
              <a:t>（三）制定政策措施是人力资源规划的主要环节</a:t>
            </a:r>
            <a:endParaRPr lang="zh-CN" altLang="zh-CN" sz="2400" b="1" smtClean="0">
              <a:solidFill>
                <a:schemeClr val="tx1">
                  <a:lumMod val="95000"/>
                  <a:lumOff val="5000"/>
                </a:schemeClr>
              </a:solidFill>
              <a:latin typeface="楷体" panose="02010609060101010101" charset="-122"/>
              <a:ea typeface="楷体" panose="02010609060101010101" charset="-122"/>
            </a:endParaRPr>
          </a:p>
          <a:p>
            <a:pPr algn="l">
              <a:spcAft>
                <a:spcPts val="0"/>
              </a:spcAft>
              <a:buClrTx/>
              <a:buSzTx/>
            </a:pPr>
            <a:r>
              <a:rPr lang="zh-CN" altLang="zh-CN" sz="2400" b="1" smtClean="0">
                <a:solidFill>
                  <a:schemeClr val="tx1">
                    <a:lumMod val="95000"/>
                    <a:lumOff val="5000"/>
                  </a:schemeClr>
                </a:solidFill>
                <a:latin typeface="楷体" panose="02010609060101010101" charset="-122"/>
                <a:ea typeface="楷体" panose="02010609060101010101" charset="-122"/>
              </a:rPr>
              <a:t>（四）人力资源规划要使企业和个人均获长收益</a:t>
            </a:r>
            <a:endParaRPr lang="zh-CN" altLang="zh-CN" sz="2400" b="1" smtClean="0">
              <a:solidFill>
                <a:schemeClr val="tx1">
                  <a:lumMod val="95000"/>
                  <a:lumOff val="5000"/>
                </a:schemeClr>
              </a:solidFill>
              <a:latin typeface="楷体" panose="02010609060101010101" charset="-122"/>
              <a:ea typeface="楷体" panose="02010609060101010101" charset="-122"/>
            </a:endParaRPr>
          </a:p>
        </p:txBody>
      </p:sp>
      <p:grpSp>
        <p:nvGrpSpPr>
          <p:cNvPr id="8" name="组合 7"/>
          <p:cNvGrpSpPr/>
          <p:nvPr userDrawn="1">
            <p:custDataLst>
              <p:tags r:id="rId2"/>
            </p:custDataLst>
          </p:nvPr>
        </p:nvGrpSpPr>
        <p:grpSpPr>
          <a:xfrm>
            <a:off x="4001597" y="6045200"/>
            <a:ext cx="8190403" cy="812800"/>
            <a:chOff x="4001597" y="5613400"/>
            <a:chExt cx="8190403" cy="1244600"/>
          </a:xfrm>
        </p:grpSpPr>
        <p:sp>
          <p:nvSpPr>
            <p:cNvPr id="9" name="任意多边形: 形状 8"/>
            <p:cNvSpPr/>
            <p:nvPr>
              <p:custDataLst>
                <p:tags r:id="rId3"/>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2" name="等腰三角形 1"/>
            <p:cNvSpPr/>
            <p:nvPr>
              <p:custDataLst>
                <p:tags r:id="rId4"/>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spTree>
    <p:custDataLst>
      <p:tags r:id="rId5"/>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sp>
        <p:nvSpPr>
          <p:cNvPr id="4" name="标题 3"/>
          <p:cNvSpPr>
            <a:spLocks noGrp="1"/>
          </p:cNvSpPr>
          <p:nvPr>
            <p:ph type="title"/>
          </p:nvPr>
        </p:nvSpPr>
        <p:spPr/>
        <p:txBody>
          <a:bodyPr/>
          <a:p>
            <a:r>
              <a:rPr>
                <a:solidFill>
                  <a:schemeClr val="tx1"/>
                </a:solidFill>
                <a:sym typeface="+mn-ea"/>
              </a:rPr>
              <a:t>三、人力资源规划的作用</a:t>
            </a:r>
            <a:br>
              <a:rPr lang="zh-CN" altLang="en-US">
                <a:solidFill>
                  <a:schemeClr val="tx1"/>
                </a:solidFill>
              </a:rPr>
            </a:br>
            <a:endParaRPr lang="zh-CN" altLang="en-US">
              <a:solidFill>
                <a:schemeClr val="accent1"/>
              </a:solidFill>
            </a:endParaRPr>
          </a:p>
        </p:txBody>
      </p:sp>
      <p:sp>
        <p:nvSpPr>
          <p:cNvPr id="5" name="内容占位符 4"/>
          <p:cNvSpPr>
            <a:spLocks noGrp="1"/>
          </p:cNvSpPr>
          <p:nvPr>
            <p:ph idx="1"/>
            <p:custDataLst>
              <p:tags r:id="rId1"/>
            </p:custDataLst>
          </p:nvPr>
        </p:nvSpPr>
        <p:spPr/>
        <p:txBody>
          <a:bodyPr/>
          <a:p>
            <a:pPr algn="l">
              <a:spcAft>
                <a:spcPts val="0"/>
              </a:spcAft>
              <a:buClrTx/>
              <a:buSzTx/>
            </a:pPr>
            <a:r>
              <a:rPr sz="2400" b="1">
                <a:solidFill>
                  <a:schemeClr val="dk1">
                    <a:lumMod val="85000"/>
                    <a:lumOff val="15000"/>
                  </a:schemeClr>
                </a:solidFill>
                <a:latin typeface="楷体" panose="02010609060101010101" charset="-122"/>
                <a:ea typeface="楷体" panose="02010609060101010101" charset="-122"/>
                <a:sym typeface="+mn-ea"/>
              </a:rPr>
              <a:t>（一）人力资源规划是企业制定战略目标的重要依据</a:t>
            </a:r>
            <a:endParaRPr lang="zh-CN" altLang="en-US" sz="2400" b="1">
              <a:solidFill>
                <a:schemeClr val="dk1">
                  <a:lumMod val="85000"/>
                  <a:lumOff val="15000"/>
                </a:schemeClr>
              </a:solidFill>
              <a:latin typeface="楷体" panose="02010609060101010101" charset="-122"/>
              <a:ea typeface="楷体" panose="02010609060101010101" charset="-122"/>
            </a:endParaRPr>
          </a:p>
          <a:p>
            <a:pPr algn="l">
              <a:spcAft>
                <a:spcPts val="0"/>
              </a:spcAft>
              <a:buClrTx/>
              <a:buSzTx/>
            </a:pPr>
            <a:endParaRPr lang="zh-CN" altLang="en-US" sz="2400" b="1">
              <a:solidFill>
                <a:schemeClr val="dk1">
                  <a:lumMod val="85000"/>
                  <a:lumOff val="15000"/>
                </a:schemeClr>
              </a:solidFill>
              <a:latin typeface="楷体" panose="02010609060101010101" charset="-122"/>
              <a:ea typeface="楷体" panose="02010609060101010101" charset="-122"/>
            </a:endParaRPr>
          </a:p>
          <a:p>
            <a:pPr algn="l">
              <a:spcAft>
                <a:spcPts val="0"/>
              </a:spcAft>
              <a:buClrTx/>
              <a:buSzTx/>
            </a:pPr>
            <a:r>
              <a:rPr sz="2400" b="1">
                <a:solidFill>
                  <a:schemeClr val="dk1">
                    <a:lumMod val="85000"/>
                    <a:lumOff val="15000"/>
                  </a:schemeClr>
                </a:solidFill>
                <a:latin typeface="楷体" panose="02010609060101010101" charset="-122"/>
                <a:ea typeface="楷体" panose="02010609060101010101" charset="-122"/>
                <a:sym typeface="+mn-ea"/>
              </a:rPr>
              <a:t>（二）人力资源规划是满足企业发展对人力资源需求的重要保障</a:t>
            </a:r>
            <a:endParaRPr lang="zh-CN" altLang="en-US" sz="2400" b="1">
              <a:solidFill>
                <a:schemeClr val="dk1">
                  <a:lumMod val="85000"/>
                  <a:lumOff val="15000"/>
                </a:schemeClr>
              </a:solidFill>
              <a:latin typeface="楷体" panose="02010609060101010101" charset="-122"/>
              <a:ea typeface="楷体" panose="02010609060101010101" charset="-122"/>
            </a:endParaRPr>
          </a:p>
          <a:p>
            <a:pPr algn="l">
              <a:spcAft>
                <a:spcPts val="0"/>
              </a:spcAft>
              <a:buClrTx/>
              <a:buSzTx/>
            </a:pPr>
            <a:endParaRPr lang="zh-CN" altLang="en-US" sz="2400" b="1">
              <a:solidFill>
                <a:schemeClr val="dk1">
                  <a:lumMod val="85000"/>
                  <a:lumOff val="15000"/>
                </a:schemeClr>
              </a:solidFill>
              <a:latin typeface="楷体" panose="02010609060101010101" charset="-122"/>
              <a:ea typeface="楷体" panose="02010609060101010101" charset="-122"/>
            </a:endParaRPr>
          </a:p>
          <a:p>
            <a:pPr algn="l">
              <a:spcAft>
                <a:spcPts val="0"/>
              </a:spcAft>
              <a:buClrTx/>
              <a:buSzTx/>
            </a:pPr>
            <a:r>
              <a:rPr sz="2400" b="1">
                <a:solidFill>
                  <a:schemeClr val="dk1">
                    <a:lumMod val="85000"/>
                    <a:lumOff val="15000"/>
                  </a:schemeClr>
                </a:solidFill>
                <a:latin typeface="楷体" panose="02010609060101010101" charset="-122"/>
                <a:ea typeface="楷体" panose="02010609060101010101" charset="-122"/>
                <a:sym typeface="+mn-ea"/>
              </a:rPr>
              <a:t>（三）人力资源规划能使企业有效控制人工成本</a:t>
            </a:r>
            <a:endParaRPr lang="zh-CN" altLang="en-US" sz="2400" b="1">
              <a:solidFill>
                <a:schemeClr val="dk1">
                  <a:lumMod val="85000"/>
                  <a:lumOff val="15000"/>
                </a:schemeClr>
              </a:solidFill>
              <a:latin typeface="楷体" panose="02010609060101010101" charset="-122"/>
              <a:ea typeface="楷体" panose="02010609060101010101" charset="-122"/>
            </a:endParaRPr>
          </a:p>
          <a:p>
            <a:pPr algn="l">
              <a:spcAft>
                <a:spcPts val="0"/>
              </a:spcAft>
              <a:buClrTx/>
              <a:buSzTx/>
            </a:pPr>
            <a:endParaRPr lang="zh-CN" altLang="en-US" sz="2400" b="1">
              <a:solidFill>
                <a:schemeClr val="dk1">
                  <a:lumMod val="85000"/>
                  <a:lumOff val="15000"/>
                </a:schemeClr>
              </a:solidFill>
              <a:latin typeface="楷体" panose="02010609060101010101" charset="-122"/>
              <a:ea typeface="楷体" panose="02010609060101010101" charset="-122"/>
            </a:endParaRPr>
          </a:p>
          <a:p>
            <a:pPr algn="l">
              <a:spcAft>
                <a:spcPts val="0"/>
              </a:spcAft>
              <a:buClrTx/>
              <a:buSzTx/>
            </a:pPr>
            <a:r>
              <a:rPr sz="2400" b="1">
                <a:solidFill>
                  <a:schemeClr val="dk1">
                    <a:lumMod val="85000"/>
                    <a:lumOff val="15000"/>
                  </a:schemeClr>
                </a:solidFill>
                <a:latin typeface="楷体" panose="02010609060101010101" charset="-122"/>
                <a:ea typeface="楷体" panose="02010609060101010101" charset="-122"/>
                <a:sym typeface="+mn-ea"/>
              </a:rPr>
              <a:t>（四）人力资源规划有助于满足员工需求和调动员工的积极性</a:t>
            </a:r>
            <a:endParaRPr lang="zh-CN" altLang="zh-CN" sz="2400" b="1" smtClean="0">
              <a:solidFill>
                <a:schemeClr val="tx1">
                  <a:lumMod val="95000"/>
                  <a:lumOff val="5000"/>
                </a:schemeClr>
              </a:solidFill>
              <a:latin typeface="楷体" panose="02010609060101010101" charset="-122"/>
              <a:ea typeface="楷体" panose="02010609060101010101" charset="-122"/>
            </a:endParaRPr>
          </a:p>
        </p:txBody>
      </p:sp>
      <p:grpSp>
        <p:nvGrpSpPr>
          <p:cNvPr id="8" name="组合 7"/>
          <p:cNvGrpSpPr/>
          <p:nvPr userDrawn="1">
            <p:custDataLst>
              <p:tags r:id="rId2"/>
            </p:custDataLst>
          </p:nvPr>
        </p:nvGrpSpPr>
        <p:grpSpPr>
          <a:xfrm>
            <a:off x="4001597" y="6045200"/>
            <a:ext cx="8190403" cy="812800"/>
            <a:chOff x="4001597" y="5613400"/>
            <a:chExt cx="8190403" cy="1244600"/>
          </a:xfrm>
        </p:grpSpPr>
        <p:sp>
          <p:nvSpPr>
            <p:cNvPr id="9" name="任意多边形: 形状 8"/>
            <p:cNvSpPr/>
            <p:nvPr>
              <p:custDataLst>
                <p:tags r:id="rId3"/>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2" name="等腰三角形 1"/>
            <p:cNvSpPr/>
            <p:nvPr>
              <p:custDataLst>
                <p:tags r:id="rId4"/>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spTree>
    <p:custDataLst>
      <p:tags r:id="rId5"/>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sp>
        <p:nvSpPr>
          <p:cNvPr id="4" name="标题 3"/>
          <p:cNvSpPr>
            <a:spLocks noGrp="1"/>
          </p:cNvSpPr>
          <p:nvPr>
            <p:ph type="title"/>
          </p:nvPr>
        </p:nvSpPr>
        <p:spPr/>
        <p:txBody>
          <a:bodyPr/>
          <a:p>
            <a:r>
              <a:rPr lang="zh-CN" altLang="en-US">
                <a:solidFill>
                  <a:schemeClr val="tx1">
                    <a:lumMod val="95000"/>
                    <a:lumOff val="5000"/>
                  </a:schemeClr>
                </a:solidFill>
              </a:rPr>
              <a:t>四、人力资源规划的过程</a:t>
            </a:r>
            <a:endParaRPr lang="zh-CN" altLang="en-US">
              <a:solidFill>
                <a:schemeClr val="tx1">
                  <a:lumMod val="95000"/>
                  <a:lumOff val="5000"/>
                </a:schemeClr>
              </a:solidFill>
            </a:endParaRPr>
          </a:p>
        </p:txBody>
      </p:sp>
      <p:sp>
        <p:nvSpPr>
          <p:cNvPr id="5" name="内容占位符 4"/>
          <p:cNvSpPr>
            <a:spLocks noGrp="1"/>
          </p:cNvSpPr>
          <p:nvPr>
            <p:ph idx="1"/>
            <p:custDataLst>
              <p:tags r:id="rId1"/>
            </p:custDataLst>
          </p:nvPr>
        </p:nvSpPr>
        <p:spPr>
          <a:xfrm>
            <a:off x="6019165" y="2958465"/>
            <a:ext cx="5589905" cy="2448560"/>
          </a:xfrm>
        </p:spPr>
        <p:txBody>
          <a:bodyPr/>
          <a:p>
            <a:pPr algn="l">
              <a:spcAft>
                <a:spcPts val="0"/>
              </a:spcAft>
              <a:buClrTx/>
              <a:buSzTx/>
            </a:pPr>
            <a:r>
              <a:rPr lang="zh-CN" altLang="zh-CN" sz="2400" b="1" smtClean="0">
                <a:solidFill>
                  <a:schemeClr val="tx1">
                    <a:lumMod val="95000"/>
                    <a:lumOff val="5000"/>
                  </a:schemeClr>
                </a:solidFill>
                <a:latin typeface="楷体" panose="02010609060101010101" charset="-122"/>
                <a:ea typeface="楷体" panose="02010609060101010101" charset="-122"/>
              </a:rPr>
              <a:t>第一阶段，明确企业战略目标</a:t>
            </a:r>
            <a:endParaRPr lang="zh-CN" altLang="zh-CN" sz="2400" b="1" smtClean="0">
              <a:solidFill>
                <a:schemeClr val="tx1">
                  <a:lumMod val="95000"/>
                  <a:lumOff val="5000"/>
                </a:schemeClr>
              </a:solidFill>
              <a:latin typeface="楷体" panose="02010609060101010101" charset="-122"/>
              <a:ea typeface="楷体" panose="02010609060101010101" charset="-122"/>
            </a:endParaRPr>
          </a:p>
          <a:p>
            <a:pPr algn="l">
              <a:spcAft>
                <a:spcPts val="0"/>
              </a:spcAft>
              <a:buClrTx/>
              <a:buSzTx/>
            </a:pPr>
            <a:r>
              <a:rPr altLang="zh-CN" sz="2400" b="1" smtClean="0">
                <a:solidFill>
                  <a:schemeClr val="tx1">
                    <a:lumMod val="95000"/>
                    <a:lumOff val="5000"/>
                  </a:schemeClr>
                </a:solidFill>
                <a:latin typeface="楷体" panose="02010609060101010101" charset="-122"/>
                <a:ea typeface="楷体" panose="02010609060101010101" charset="-122"/>
                <a:sym typeface="+mn-ea"/>
              </a:rPr>
              <a:t>第</a:t>
            </a:r>
            <a:r>
              <a:rPr altLang="zh-CN" sz="2400" b="1" smtClean="0">
                <a:solidFill>
                  <a:schemeClr val="tx1">
                    <a:lumMod val="95000"/>
                    <a:lumOff val="5000"/>
                  </a:schemeClr>
                </a:solidFill>
                <a:latin typeface="楷体" panose="02010609060101010101" charset="-122"/>
                <a:ea typeface="楷体" panose="02010609060101010101" charset="-122"/>
                <a:sym typeface="+mn-ea"/>
              </a:rPr>
              <a:t>二阶段，</a:t>
            </a:r>
            <a:r>
              <a:rPr lang="zh-CN" altLang="zh-CN" sz="2400" b="1" smtClean="0">
                <a:solidFill>
                  <a:schemeClr val="tx1">
                    <a:lumMod val="95000"/>
                    <a:lumOff val="5000"/>
                  </a:schemeClr>
                </a:solidFill>
                <a:latin typeface="楷体" panose="02010609060101010101" charset="-122"/>
                <a:ea typeface="楷体" panose="02010609060101010101" charset="-122"/>
              </a:rPr>
              <a:t>分析人力资源现状</a:t>
            </a:r>
            <a:endParaRPr lang="zh-CN" altLang="zh-CN" sz="2400" b="1" smtClean="0">
              <a:solidFill>
                <a:schemeClr val="tx1">
                  <a:lumMod val="95000"/>
                  <a:lumOff val="5000"/>
                </a:schemeClr>
              </a:solidFill>
              <a:latin typeface="楷体" panose="02010609060101010101" charset="-122"/>
              <a:ea typeface="楷体" panose="02010609060101010101" charset="-122"/>
            </a:endParaRPr>
          </a:p>
          <a:p>
            <a:pPr algn="l">
              <a:spcAft>
                <a:spcPts val="0"/>
              </a:spcAft>
              <a:buClrTx/>
              <a:buSzTx/>
            </a:pPr>
            <a:r>
              <a:rPr altLang="zh-CN" sz="2400" b="1" smtClean="0">
                <a:solidFill>
                  <a:schemeClr val="tx1">
                    <a:lumMod val="95000"/>
                    <a:lumOff val="5000"/>
                  </a:schemeClr>
                </a:solidFill>
                <a:latin typeface="楷体" panose="02010609060101010101" charset="-122"/>
                <a:ea typeface="楷体" panose="02010609060101010101" charset="-122"/>
                <a:sym typeface="+mn-ea"/>
              </a:rPr>
              <a:t>第</a:t>
            </a:r>
            <a:r>
              <a:rPr altLang="zh-CN" sz="2400" b="1" smtClean="0">
                <a:solidFill>
                  <a:schemeClr val="tx1">
                    <a:lumMod val="95000"/>
                    <a:lumOff val="5000"/>
                  </a:schemeClr>
                </a:solidFill>
                <a:latin typeface="楷体" panose="02010609060101010101" charset="-122"/>
                <a:ea typeface="楷体" panose="02010609060101010101" charset="-122"/>
                <a:sym typeface="+mn-ea"/>
              </a:rPr>
              <a:t>三阶段，</a:t>
            </a:r>
            <a:r>
              <a:rPr lang="zh-CN" altLang="zh-CN" sz="2400" b="1" smtClean="0">
                <a:solidFill>
                  <a:schemeClr val="tx1">
                    <a:lumMod val="95000"/>
                    <a:lumOff val="5000"/>
                  </a:schemeClr>
                </a:solidFill>
                <a:latin typeface="楷体" panose="02010609060101010101" charset="-122"/>
                <a:ea typeface="楷体" panose="02010609060101010101" charset="-122"/>
              </a:rPr>
              <a:t>制订人力资源规划</a:t>
            </a:r>
            <a:endParaRPr lang="zh-CN" altLang="zh-CN" sz="2400" b="1" smtClean="0">
              <a:solidFill>
                <a:schemeClr val="tx1">
                  <a:lumMod val="95000"/>
                  <a:lumOff val="5000"/>
                </a:schemeClr>
              </a:solidFill>
              <a:latin typeface="楷体" panose="02010609060101010101" charset="-122"/>
              <a:ea typeface="楷体" panose="02010609060101010101" charset="-122"/>
            </a:endParaRPr>
          </a:p>
          <a:p>
            <a:pPr algn="l">
              <a:spcAft>
                <a:spcPts val="0"/>
              </a:spcAft>
              <a:buClrTx/>
              <a:buSzTx/>
            </a:pPr>
            <a:r>
              <a:rPr altLang="zh-CN" sz="2400" b="1" smtClean="0">
                <a:solidFill>
                  <a:schemeClr val="tx1">
                    <a:lumMod val="95000"/>
                    <a:lumOff val="5000"/>
                  </a:schemeClr>
                </a:solidFill>
                <a:latin typeface="楷体" panose="02010609060101010101" charset="-122"/>
                <a:ea typeface="楷体" panose="02010609060101010101" charset="-122"/>
                <a:sym typeface="+mn-ea"/>
              </a:rPr>
              <a:t>第</a:t>
            </a:r>
            <a:r>
              <a:rPr altLang="zh-CN" sz="2400" b="1" smtClean="0">
                <a:solidFill>
                  <a:schemeClr val="tx1">
                    <a:lumMod val="95000"/>
                    <a:lumOff val="5000"/>
                  </a:schemeClr>
                </a:solidFill>
                <a:latin typeface="楷体" panose="02010609060101010101" charset="-122"/>
                <a:ea typeface="楷体" panose="02010609060101010101" charset="-122"/>
                <a:sym typeface="+mn-ea"/>
              </a:rPr>
              <a:t>四阶段，</a:t>
            </a:r>
            <a:r>
              <a:rPr lang="zh-CN" altLang="zh-CN" sz="2400" b="1" smtClean="0">
                <a:solidFill>
                  <a:schemeClr val="tx1">
                    <a:lumMod val="95000"/>
                    <a:lumOff val="5000"/>
                  </a:schemeClr>
                </a:solidFill>
                <a:latin typeface="楷体" panose="02010609060101010101" charset="-122"/>
                <a:ea typeface="楷体" panose="02010609060101010101" charset="-122"/>
              </a:rPr>
              <a:t>实施人力资源规划的控制与评估</a:t>
            </a:r>
            <a:endParaRPr lang="zh-CN" altLang="zh-CN" sz="2400" b="1" smtClean="0">
              <a:solidFill>
                <a:schemeClr val="tx1">
                  <a:lumMod val="95000"/>
                  <a:lumOff val="5000"/>
                </a:schemeClr>
              </a:solidFill>
              <a:latin typeface="楷体" panose="02010609060101010101" charset="-122"/>
              <a:ea typeface="楷体" panose="02010609060101010101" charset="-122"/>
            </a:endParaRPr>
          </a:p>
        </p:txBody>
      </p:sp>
      <p:grpSp>
        <p:nvGrpSpPr>
          <p:cNvPr id="8" name="组合 7"/>
          <p:cNvGrpSpPr/>
          <p:nvPr userDrawn="1">
            <p:custDataLst>
              <p:tags r:id="rId2"/>
            </p:custDataLst>
          </p:nvPr>
        </p:nvGrpSpPr>
        <p:grpSpPr>
          <a:xfrm>
            <a:off x="4001597" y="6045200"/>
            <a:ext cx="8190403" cy="812800"/>
            <a:chOff x="4001597" y="5613400"/>
            <a:chExt cx="8190403" cy="1244600"/>
          </a:xfrm>
        </p:grpSpPr>
        <p:sp>
          <p:nvSpPr>
            <p:cNvPr id="9" name="任意多边形: 形状 8"/>
            <p:cNvSpPr/>
            <p:nvPr>
              <p:custDataLst>
                <p:tags r:id="rId3"/>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2" name="等腰三角形 1"/>
            <p:cNvSpPr/>
            <p:nvPr>
              <p:custDataLst>
                <p:tags r:id="rId4"/>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grpSp>
        <p:nvGrpSpPr>
          <p:cNvPr id="3" name="组合 2"/>
          <p:cNvGrpSpPr/>
          <p:nvPr/>
        </p:nvGrpSpPr>
        <p:grpSpPr>
          <a:xfrm>
            <a:off x="964565" y="2958465"/>
            <a:ext cx="4385945" cy="4043680"/>
            <a:chOff x="6302" y="4171"/>
            <a:chExt cx="6907" cy="6368"/>
          </a:xfrm>
        </p:grpSpPr>
        <p:pic>
          <p:nvPicPr>
            <p:cNvPr id="100" name="图片 99"/>
            <p:cNvPicPr/>
            <p:nvPr>
              <p:custDataLst>
                <p:tags r:id="rId5"/>
              </p:custDataLst>
            </p:nvPr>
          </p:nvPicPr>
          <p:blipFill>
            <a:blip r:embed="rId6"/>
            <a:stretch>
              <a:fillRect/>
            </a:stretch>
          </p:blipFill>
          <p:spPr>
            <a:xfrm>
              <a:off x="6423" y="4171"/>
              <a:ext cx="6786" cy="6369"/>
            </a:xfrm>
            <a:prstGeom prst="rect">
              <a:avLst/>
            </a:prstGeom>
            <a:noFill/>
            <a:ln w="9525">
              <a:noFill/>
            </a:ln>
          </p:spPr>
        </p:pic>
        <p:sp>
          <p:nvSpPr>
            <p:cNvPr id="680" name="文本框 51"/>
            <p:cNvSpPr txBox="1">
              <a:spLocks noChangeArrowheads="1"/>
            </p:cNvSpPr>
            <p:nvPr/>
          </p:nvSpPr>
          <p:spPr bwMode="auto">
            <a:xfrm>
              <a:off x="6302" y="4730"/>
              <a:ext cx="1143" cy="531"/>
            </a:xfrm>
            <a:prstGeom prst="rect">
              <a:avLst/>
            </a:prstGeom>
            <a:solidFill>
              <a:srgbClr val="FFFFFF"/>
            </a:solidFill>
            <a:ln>
              <a:noFill/>
            </a:ln>
            <a:effectLst/>
          </p:spPr>
          <p:txBody>
            <a:bodyPr rot="0" vert="horz" wrap="square" lIns="91440" tIns="45720" rIns="91440" bIns="45720" anchor="t" anchorCtr="0" upright="1">
              <a:spAutoFit/>
            </a:bodyPr>
            <a:lstStyle/>
            <a:p>
              <a:pPr algn="ctr"/>
              <a:r>
                <a:rPr lang="en-US" altLang="zh-CN" sz="1600" b="1" kern="100">
                  <a:latin typeface="Times New Roman" panose="02020603050405020304"/>
                  <a:ea typeface="宋体" pitchFamily="2" charset="-122"/>
                  <a:cs typeface="Times New Roman" panose="02020603050405020304"/>
                  <a:sym typeface="Times New Roman" panose="02020603050405020304"/>
                </a:rPr>
                <a:t>环境</a:t>
              </a:r>
              <a:endParaRPr lang="en-US" altLang="zh-CN" sz="1600" b="1" kern="100">
                <a:latin typeface="Times New Roman" panose="02020603050405020304"/>
                <a:ea typeface="宋体" pitchFamily="2" charset="-122"/>
                <a:cs typeface="Times New Roman" panose="02020603050405020304"/>
                <a:sym typeface="Times New Roman" panose="02020603050405020304"/>
              </a:endParaRPr>
            </a:p>
          </p:txBody>
        </p:sp>
      </p:grpSp>
      <p:sp>
        <p:nvSpPr>
          <p:cNvPr id="6" name="内容占位符 4"/>
          <p:cNvSpPr>
            <a:spLocks noGrp="1"/>
          </p:cNvSpPr>
          <p:nvPr>
            <p:custDataLst>
              <p:tags r:id="rId7"/>
            </p:custDataLst>
          </p:nvPr>
        </p:nvSpPr>
        <p:spPr>
          <a:xfrm>
            <a:off x="786130" y="942975"/>
            <a:ext cx="10561320" cy="1868805"/>
          </a:xfrm>
          <a:prstGeom prst="rect">
            <a:avLst/>
          </a:prstGeo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spcAft>
                <a:spcPts val="0"/>
              </a:spcAft>
              <a:buClrTx/>
              <a:buSzTx/>
            </a:pPr>
            <a:r>
              <a:rPr lang="zh-CN" altLang="zh-CN" sz="2400" b="1" smtClean="0">
                <a:solidFill>
                  <a:schemeClr val="tx1">
                    <a:lumMod val="95000"/>
                    <a:lumOff val="5000"/>
                  </a:schemeClr>
                </a:solidFill>
                <a:latin typeface="楷体" panose="02010609060101010101" charset="-122"/>
                <a:ea typeface="楷体" panose="02010609060101010101" charset="-122"/>
              </a:rPr>
              <a:t>随着企业所处环境、企业战略与战术等的变化，人力资源规划的具体目标也在不断变化。因此，制订人力资源规划不仅要了解企业现状，更要认清企业所处环境的变化趋势和企业发展的方向与目标。人力资源规划过程如图4-2所示。</a:t>
            </a:r>
            <a:r>
              <a:rPr altLang="zh-CN" sz="2400" b="1" smtClean="0">
                <a:solidFill>
                  <a:schemeClr val="tx1">
                    <a:lumMod val="95000"/>
                    <a:lumOff val="5000"/>
                  </a:schemeClr>
                </a:solidFill>
                <a:latin typeface="楷体" panose="02010609060101010101" charset="-122"/>
                <a:ea typeface="楷体" panose="02010609060101010101" charset="-122"/>
                <a:sym typeface="+mn-ea"/>
              </a:rPr>
              <a:t>人力资源规划过程包括四个</a:t>
            </a:r>
            <a:r>
              <a:rPr altLang="zh-CN" sz="2400" b="1" smtClean="0">
                <a:solidFill>
                  <a:schemeClr val="tx1">
                    <a:lumMod val="95000"/>
                    <a:lumOff val="5000"/>
                  </a:schemeClr>
                </a:solidFill>
                <a:latin typeface="楷体" panose="02010609060101010101" charset="-122"/>
                <a:ea typeface="楷体" panose="02010609060101010101" charset="-122"/>
                <a:sym typeface="+mn-ea"/>
              </a:rPr>
              <a:t>阶段：</a:t>
            </a:r>
            <a:endParaRPr altLang="zh-CN" sz="2400" b="1" smtClean="0">
              <a:solidFill>
                <a:schemeClr val="tx1">
                  <a:lumMod val="95000"/>
                  <a:lumOff val="5000"/>
                </a:schemeClr>
              </a:solidFill>
              <a:latin typeface="楷体" panose="02010609060101010101" charset="-122"/>
              <a:ea typeface="楷体" panose="02010609060101010101" charset="-122"/>
              <a:sym typeface="+mn-ea"/>
            </a:endParaRPr>
          </a:p>
        </p:txBody>
      </p:sp>
      <p:sp>
        <p:nvSpPr>
          <p:cNvPr id="7" name="文本框 6"/>
          <p:cNvSpPr txBox="1"/>
          <p:nvPr/>
        </p:nvSpPr>
        <p:spPr>
          <a:xfrm>
            <a:off x="6216015" y="5880100"/>
            <a:ext cx="3114675" cy="368300"/>
          </a:xfrm>
          <a:prstGeom prst="rect">
            <a:avLst/>
          </a:prstGeom>
          <a:noFill/>
        </p:spPr>
        <p:txBody>
          <a:bodyPr wrap="square" rtlCol="0">
            <a:spAutoFit/>
          </a:bodyPr>
          <a:p>
            <a:r>
              <a:rPr lang="zh-CN" altLang="en-US"/>
              <a:t>图4-2 人力资源规划的过程</a:t>
            </a:r>
            <a:endParaRPr lang="zh-CN" altLang="en-US"/>
          </a:p>
        </p:txBody>
      </p:sp>
    </p:spTree>
    <p:custDataLst>
      <p:tags r:id="rId8"/>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sp>
        <p:nvSpPr>
          <p:cNvPr id="4" name="标题 3"/>
          <p:cNvSpPr>
            <a:spLocks noGrp="1"/>
          </p:cNvSpPr>
          <p:nvPr>
            <p:ph type="title"/>
          </p:nvPr>
        </p:nvSpPr>
        <p:spPr/>
        <p:txBody>
          <a:bodyPr/>
          <a:p>
            <a:r>
              <a:rPr lang="zh-CN" altLang="en-US">
                <a:solidFill>
                  <a:schemeClr val="tx1">
                    <a:lumMod val="95000"/>
                    <a:lumOff val="5000"/>
                  </a:schemeClr>
                </a:solidFill>
              </a:rPr>
              <a:t>五、企业战略与人力资源规划</a:t>
            </a:r>
            <a:endParaRPr lang="zh-CN" altLang="en-US">
              <a:solidFill>
                <a:schemeClr val="tx1">
                  <a:lumMod val="95000"/>
                  <a:lumOff val="5000"/>
                </a:schemeClr>
              </a:solidFill>
            </a:endParaRPr>
          </a:p>
        </p:txBody>
      </p:sp>
      <p:sp>
        <p:nvSpPr>
          <p:cNvPr id="5" name="内容占位符 4"/>
          <p:cNvSpPr>
            <a:spLocks noGrp="1"/>
          </p:cNvSpPr>
          <p:nvPr>
            <p:ph idx="1"/>
            <p:custDataLst>
              <p:tags r:id="rId1"/>
            </p:custDataLst>
          </p:nvPr>
        </p:nvSpPr>
        <p:spPr/>
        <p:txBody>
          <a:bodyPr/>
          <a:p>
            <a:pPr algn="l">
              <a:spcAft>
                <a:spcPts val="0"/>
              </a:spcAft>
              <a:buClrTx/>
              <a:buSzTx/>
            </a:pPr>
            <a:r>
              <a:rPr altLang="zh-CN" sz="2400" b="1" smtClean="0">
                <a:latin typeface="楷体" panose="02010609060101010101" charset="-122"/>
                <a:ea typeface="楷体" panose="02010609060101010101" charset="-122"/>
                <a:sym typeface="+mn-ea"/>
              </a:rPr>
              <a:t>企业战略分为三个层次，即公司战略、经营单位战略和职能战略</a:t>
            </a:r>
            <a:r>
              <a:rPr sz="2400" b="1" smtClean="0">
                <a:latin typeface="楷体" panose="02010609060101010101" charset="-122"/>
                <a:ea typeface="楷体" panose="02010609060101010101" charset="-122"/>
                <a:sym typeface="+mn-ea"/>
              </a:rPr>
              <a:t>。</a:t>
            </a:r>
            <a:endParaRPr lang="en-US" altLang="zh-CN" sz="2400" b="1" smtClean="0">
              <a:latin typeface="楷体" panose="02010609060101010101" charset="-122"/>
              <a:ea typeface="楷体" panose="02010609060101010101" charset="-122"/>
            </a:endParaRPr>
          </a:p>
          <a:p>
            <a:pPr algn="l">
              <a:spcAft>
                <a:spcPts val="0"/>
              </a:spcAft>
              <a:buClrTx/>
              <a:buSzTx/>
            </a:pPr>
            <a:endParaRPr lang="en-US" altLang="zh-CN" sz="2400" b="1" smtClean="0">
              <a:latin typeface="楷体" panose="02010609060101010101" charset="-122"/>
              <a:ea typeface="楷体" panose="02010609060101010101" charset="-122"/>
            </a:endParaRPr>
          </a:p>
          <a:p>
            <a:pPr algn="l">
              <a:spcAft>
                <a:spcPts val="0"/>
              </a:spcAft>
              <a:buClrTx/>
              <a:buSzTx/>
            </a:pPr>
            <a:r>
              <a:rPr lang="en-US" altLang="zh-CN" sz="2400" b="1" smtClean="0">
                <a:solidFill>
                  <a:schemeClr val="tx1">
                    <a:lumMod val="95000"/>
                    <a:lumOff val="5000"/>
                  </a:schemeClr>
                </a:solidFill>
                <a:latin typeface="华文新魏" panose="02010800040101010101" pitchFamily="2" charset="-122"/>
                <a:ea typeface="华文新魏" panose="02010800040101010101" pitchFamily="2" charset="-122"/>
                <a:sym typeface="+mn-ea"/>
              </a:rPr>
              <a:t>(</a:t>
            </a:r>
            <a:r>
              <a:rPr altLang="zh-CN" sz="2400" b="1" smtClean="0">
                <a:solidFill>
                  <a:schemeClr val="tx1">
                    <a:lumMod val="95000"/>
                    <a:lumOff val="5000"/>
                  </a:schemeClr>
                </a:solidFill>
                <a:latin typeface="华文新魏" panose="02010800040101010101" pitchFamily="2" charset="-122"/>
                <a:ea typeface="华文新魏" panose="02010800040101010101" pitchFamily="2" charset="-122"/>
                <a:sym typeface="+mn-ea"/>
              </a:rPr>
              <a:t>一</a:t>
            </a:r>
            <a:r>
              <a:rPr lang="en-US" altLang="zh-CN" sz="2400" b="1" smtClean="0">
                <a:solidFill>
                  <a:schemeClr val="tx1">
                    <a:lumMod val="95000"/>
                    <a:lumOff val="5000"/>
                  </a:schemeClr>
                </a:solidFill>
                <a:latin typeface="华文新魏" panose="02010800040101010101" pitchFamily="2" charset="-122"/>
                <a:ea typeface="华文新魏" panose="02010800040101010101" pitchFamily="2" charset="-122"/>
                <a:sym typeface="+mn-ea"/>
              </a:rPr>
              <a:t>)</a:t>
            </a:r>
            <a:r>
              <a:rPr altLang="zh-CN" sz="2400" b="1" smtClean="0">
                <a:solidFill>
                  <a:schemeClr val="tx1">
                    <a:lumMod val="95000"/>
                    <a:lumOff val="5000"/>
                  </a:schemeClr>
                </a:solidFill>
                <a:latin typeface="华文新魏" panose="02010800040101010101" pitchFamily="2" charset="-122"/>
                <a:ea typeface="华文新魏" panose="02010800040101010101" pitchFamily="2" charset="-122"/>
                <a:sym typeface="+mn-ea"/>
              </a:rPr>
              <a:t>公司战略与人力资源规划</a:t>
            </a:r>
            <a:endParaRPr lang="en-US" altLang="zh-CN" sz="2400" b="1" smtClean="0">
              <a:solidFill>
                <a:schemeClr val="tx1">
                  <a:lumMod val="95000"/>
                  <a:lumOff val="5000"/>
                </a:schemeClr>
              </a:solidFill>
              <a:latin typeface="华文新魏" panose="02010800040101010101" pitchFamily="2" charset="-122"/>
              <a:ea typeface="华文新魏" panose="02010800040101010101" pitchFamily="2" charset="-122"/>
            </a:endParaRPr>
          </a:p>
          <a:p>
            <a:pPr algn="l">
              <a:spcAft>
                <a:spcPts val="0"/>
              </a:spcAft>
              <a:buClrTx/>
              <a:buSzTx/>
            </a:pPr>
            <a:r>
              <a:rPr altLang="zh-CN" sz="2400" b="1" smtClean="0">
                <a:latin typeface="楷体" panose="02010609060101010101" charset="-122"/>
                <a:ea typeface="楷体" panose="02010609060101010101" charset="-122"/>
                <a:sym typeface="+mn-ea"/>
              </a:rPr>
              <a:t>公司战略亦称企业总体战略，包括发展型战略、稳定型战略、紧缩型战略。</a:t>
            </a:r>
            <a:endParaRPr altLang="zh-CN" sz="2400" b="1" smtClean="0">
              <a:latin typeface="楷体" panose="02010609060101010101" charset="-122"/>
              <a:ea typeface="楷体" panose="02010609060101010101" charset="-122"/>
              <a:sym typeface="+mn-ea"/>
            </a:endParaRPr>
          </a:p>
          <a:p>
            <a:pPr algn="l">
              <a:spcAft>
                <a:spcPts val="0"/>
              </a:spcAft>
              <a:buClrTx/>
              <a:buSzTx/>
            </a:pPr>
            <a:r>
              <a:rPr lang="en-US" altLang="zh-CN" sz="2400" b="1" smtClean="0">
                <a:latin typeface="楷体" panose="02010609060101010101" charset="-122"/>
                <a:ea typeface="楷体" panose="02010609060101010101" charset="-122"/>
              </a:rPr>
              <a:t>我们来看一下表4-1。大家可以看到不同的公司战略，其战略重点不同，相应的，人力资源规划所面对的问题也不同。</a:t>
            </a:r>
            <a:endParaRPr lang="en-US" altLang="zh-CN" sz="2400" b="1" smtClean="0">
              <a:latin typeface="楷体" panose="02010609060101010101" charset="-122"/>
              <a:ea typeface="楷体" panose="02010609060101010101" charset="-122"/>
            </a:endParaRPr>
          </a:p>
          <a:p>
            <a:pPr algn="l">
              <a:spcAft>
                <a:spcPts val="0"/>
              </a:spcAft>
              <a:buClrTx/>
              <a:buSzTx/>
            </a:pPr>
            <a:endParaRPr lang="en-US" altLang="zh-CN" sz="2400" b="1" smtClean="0">
              <a:latin typeface="楷体" panose="02010609060101010101" charset="-122"/>
              <a:ea typeface="楷体" panose="02010609060101010101" charset="-122"/>
            </a:endParaRPr>
          </a:p>
          <a:p>
            <a:pPr algn="l">
              <a:spcAft>
                <a:spcPts val="0"/>
              </a:spcAft>
              <a:buClrTx/>
              <a:buSzTx/>
            </a:pPr>
            <a:endParaRPr lang="zh-CN" altLang="zh-CN" sz="2400" b="1" smtClean="0">
              <a:solidFill>
                <a:schemeClr val="tx1">
                  <a:lumMod val="95000"/>
                  <a:lumOff val="5000"/>
                </a:schemeClr>
              </a:solidFill>
              <a:latin typeface="楷体" panose="02010609060101010101" charset="-122"/>
              <a:ea typeface="楷体" panose="02010609060101010101" charset="-122"/>
            </a:endParaRPr>
          </a:p>
        </p:txBody>
      </p:sp>
      <p:grpSp>
        <p:nvGrpSpPr>
          <p:cNvPr id="8" name="组合 7"/>
          <p:cNvGrpSpPr/>
          <p:nvPr userDrawn="1">
            <p:custDataLst>
              <p:tags r:id="rId2"/>
            </p:custDataLst>
          </p:nvPr>
        </p:nvGrpSpPr>
        <p:grpSpPr>
          <a:xfrm>
            <a:off x="4001597" y="6045200"/>
            <a:ext cx="8190403" cy="812800"/>
            <a:chOff x="4001597" y="5613400"/>
            <a:chExt cx="8190403" cy="1244600"/>
          </a:xfrm>
        </p:grpSpPr>
        <p:sp>
          <p:nvSpPr>
            <p:cNvPr id="9" name="任意多边形: 形状 8"/>
            <p:cNvSpPr/>
            <p:nvPr>
              <p:custDataLst>
                <p:tags r:id="rId3"/>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2" name="等腰三角形 1"/>
            <p:cNvSpPr/>
            <p:nvPr>
              <p:custDataLst>
                <p:tags r:id="rId4"/>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spTree>
    <p:custDataLst>
      <p:tags r:id="rId5"/>
    </p:custDataLst>
  </p:cSld>
  <p:clrMapOvr>
    <a:masterClrMapping/>
  </p:clrMapOvr>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_6*i*6"/>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_6*i*7"/>
  <p:tag name="KSO_WM_UNIT_LAYERLEVEL" val="1"/>
  <p:tag name="KSO_WM_TAG_VERSION" val="1.0"/>
  <p:tag name="KSO_WM_BEAUTIFY_FLAG" val="#wm#"/>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_6*i*8"/>
  <p:tag name="KSO_WM_UNIT_LAYERLEVEL" val="1"/>
  <p:tag name="KSO_WM_TAG_VERSION" val="1.0"/>
  <p:tag name="KSO_WM_BEAUTIFY_FLAG" val="#wm#"/>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4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14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14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147.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14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14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151.xml><?xml version="1.0" encoding="utf-8"?>
<p:tagLst xmlns:p="http://schemas.openxmlformats.org/presentationml/2006/main">
  <p:tag name="KSO_WM_SLIDE_BACKGROUND_TYPE" val="frame"/>
  <p:tag name="KSO_WM_SLIDE_BK_DARK_LIGHT" val="1"/>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3*i*1"/>
  <p:tag name="KSO_WM_UNIT_BK_DARK_LIGHT" val="2"/>
  <p:tag name="KSO_WM_UNIT_LAYERLEVEL" val="1"/>
  <p:tag name="KSO_WM_TAG_VERSION" val="1.0"/>
  <p:tag name="KSO_WM_BEAUTIFY_FLAG" val="#wm#"/>
</p:tagLst>
</file>

<file path=ppt/tags/tag1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1"/>
</p:tagLst>
</file>

<file path=ppt/tags/tag153.xml><?xml version="1.0" encoding="utf-8"?>
<p:tagLst xmlns:p="http://schemas.openxmlformats.org/presentationml/2006/main">
  <p:tag name="KSO_WM_SLIDE_BACKGROUND_TYPE" val="frame"/>
  <p:tag name="KSO_WM_SLIDE_BK_DARK_LIGHT" val="1"/>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154.xml><?xml version="1.0" encoding="utf-8"?>
<p:tagLst xmlns:p="http://schemas.openxmlformats.org/presentationml/2006/main">
  <p:tag name="KSO_WM_SLIDE_BACKGROUND_TYPE" val="frame"/>
  <p:tag name="KSO_WM_SLIDE_BK_DARK_LIGHT" val="1"/>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1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1"/>
</p:tagLst>
</file>

<file path=ppt/tags/tag156.xml><?xml version="1.0" encoding="utf-8"?>
<p:tagLst xmlns:p="http://schemas.openxmlformats.org/presentationml/2006/main">
  <p:tag name="KSO_WM_SLIDE_BACKGROUND_TYPE" val="frame"/>
  <p:tag name="KSO_WM_SLIDE_BK_DARK_LIGHT" val="1"/>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157.xml><?xml version="1.0" encoding="utf-8"?>
<p:tagLst xmlns:p="http://schemas.openxmlformats.org/presentationml/2006/main">
  <p:tag name="KSO_WM_SLIDE_BACKGROUND_TYPE" val="frame"/>
  <p:tag name="KSO_WM_SLIDE_BK_DARK_LIGHT" val="1"/>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158.xml><?xml version="1.0" encoding="utf-8"?>
<p:tagLst xmlns:p="http://schemas.openxmlformats.org/presentationml/2006/main">
  <p:tag name="KSO_WM_SLIDE_BACKGROUND_TYPE" val="frame"/>
  <p:tag name="KSO_WM_SLIDE_BK_DARK_LIGHT" val="1"/>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159.xml><?xml version="1.0" encoding="utf-8"?>
<p:tagLst xmlns:p="http://schemas.openxmlformats.org/presentationml/2006/main">
  <p:tag name="KSO_WM_SLIDE_BACKGROUND_TYPE" val="frame"/>
  <p:tag name="KSO_WM_SLIDE_BK_DARK_LIGHT" val="1"/>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60.xml><?xml version="1.0" encoding="utf-8"?>
<p:tagLst xmlns:p="http://schemas.openxmlformats.org/presentationml/2006/main">
  <p:tag name="KSO_WM_SLIDE_BACKGROUND_TYPE" val="frame"/>
  <p:tag name="KSO_WM_SLIDE_BK_DARK_LIGHT" val="1"/>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161.xml><?xml version="1.0" encoding="utf-8"?>
<p:tagLst xmlns:p="http://schemas.openxmlformats.org/presentationml/2006/main">
  <p:tag name="KSO_WM_SLIDE_BACKGROUND_TYPE" val="frame"/>
  <p:tag name="KSO_WM_SLIDE_BK_DARK_LIGHT" val="1"/>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162.xml><?xml version="1.0" encoding="utf-8"?>
<p:tagLst xmlns:p="http://schemas.openxmlformats.org/presentationml/2006/main">
  <p:tag name="KSO_WM_SLIDE_BACKGROUND_TYPE" val="frame"/>
  <p:tag name="KSO_WM_SLIDE_BK_DARK_LIGHT" val="1"/>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163.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4*i*1"/>
  <p:tag name="KSO_WM_UNIT_BK_DARK_LIGHT" val="1"/>
  <p:tag name="KSO_WM_UNIT_LAYERLEVEL" val="1"/>
  <p:tag name="KSO_WM_TAG_VERSION" val="1.0"/>
  <p:tag name="KSO_WM_BEAUTIFY_FLAG" val="#wm#"/>
</p:tagLst>
</file>

<file path=ppt/tags/tag164.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65.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66.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67.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68.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69.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0.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71.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72.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73.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5*i*1"/>
  <p:tag name="KSO_WM_UNIT_BK_DARK_LIGHT" val="1"/>
  <p:tag name="KSO_WM_UNIT_LAYERLEVEL" val="1"/>
  <p:tag name="KSO_WM_TAG_VERSION" val="1.0"/>
  <p:tag name="KSO_WM_BEAUTIFY_FLAG" val="#wm#"/>
</p:tagLst>
</file>

<file path=ppt/tags/tag174.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75.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76.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77.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78.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79.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0.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81.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82.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83.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TYPE" val="i"/>
  <p:tag name="KSO_WM_UNIT_INDEX" val="1"/>
  <p:tag name="KSO_WM_UNIT_ID" val="_16*i*1"/>
  <p:tag name="KSO_WM_UNIT_LAYERLEVEL" val="1"/>
  <p:tag name="KSO_WM_TAG_VERSION" val="1.0"/>
  <p:tag name="KSO_WM_BEAUTIFY_FLAG" val="#wm#"/>
</p:tagLst>
</file>

<file path=ppt/tags/tag184.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TYPE" val="i"/>
  <p:tag name="KSO_WM_UNIT_INDEX" val="2"/>
  <p:tag name="KSO_WM_UNIT_ID" val="_16*i*2"/>
  <p:tag name="KSO_WM_UNIT_LAYERLEVEL" val="1"/>
  <p:tag name="KSO_WM_TAG_VERSION" val="1.0"/>
  <p:tag name="KSO_WM_BEAUTIFY_FLAG" val="#wm#"/>
</p:tagLst>
</file>

<file path=ppt/tags/tag185.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TYPE" val="i"/>
  <p:tag name="KSO_WM_UNIT_INDEX" val="3"/>
  <p:tag name="KSO_WM_UNIT_ID" val="_16*i*3"/>
  <p:tag name="KSO_WM_UNIT_LAYERLEVEL" val="1"/>
  <p:tag name="KSO_WM_TAG_VERSION" val="1.0"/>
  <p:tag name="KSO_WM_BEAUTIFY_FLAG" val="#wm#"/>
</p:tagLst>
</file>

<file path=ppt/tags/tag186.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6*i*1"/>
  <p:tag name="KSO_WM_UNIT_BK_DARK_LIGHT" val="1"/>
  <p:tag name="KSO_WM_UNIT_LAYERLEVEL" val="1"/>
  <p:tag name="KSO_WM_TAG_VERSION" val="1.0"/>
  <p:tag name="KSO_WM_BEAUTIFY_FLAG" val="#wm#"/>
</p:tagLst>
</file>

<file path=ppt/tags/tag187.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88.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89.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0.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91.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92.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93.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TYPE" val="i"/>
  <p:tag name="KSO_WM_UNIT_INDEX" val="1"/>
  <p:tag name="KSO_WM_UNIT_ID" val="_17*i*1"/>
  <p:tag name="KSO_WM_UNIT_LAYERLEVEL" val="1"/>
  <p:tag name="KSO_WM_TAG_VERSION" val="1.0"/>
  <p:tag name="KSO_WM_BEAUTIFY_FLAG" val="#wm#"/>
</p:tagLst>
</file>

<file path=ppt/tags/tag194.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TYPE" val="i"/>
  <p:tag name="KSO_WM_UNIT_INDEX" val="2"/>
  <p:tag name="KSO_WM_UNIT_ID" val="_17*i*2"/>
  <p:tag name="KSO_WM_UNIT_LAYERLEVEL" val="1"/>
  <p:tag name="KSO_WM_TAG_VERSION" val="1.0"/>
  <p:tag name="KSO_WM_BEAUTIFY_FLAG" val="#wm#"/>
</p:tagLst>
</file>

<file path=ppt/tags/tag195.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TYPE" val="i"/>
  <p:tag name="KSO_WM_UNIT_INDEX" val="3"/>
  <p:tag name="KSO_WM_UNIT_ID" val="_17*i*3"/>
  <p:tag name="KSO_WM_UNIT_LAYERLEVEL" val="1"/>
  <p:tag name="KSO_WM_TAG_VERSION" val="1.0"/>
  <p:tag name="KSO_WM_BEAUTIFY_FLAG" val="#wm#"/>
</p:tagLst>
</file>

<file path=ppt/tags/tag196.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7*i*1"/>
  <p:tag name="KSO_WM_UNIT_BK_DARK_LIGHT" val="1"/>
  <p:tag name="KSO_WM_UNIT_LAYERLEVEL" val="1"/>
  <p:tag name="KSO_WM_TAG_VERSION" val="1.0"/>
  <p:tag name="KSO_WM_BEAUTIFY_FLAG" val="#wm#"/>
</p:tagLst>
</file>

<file path=ppt/tags/tag197.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98.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99.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00.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201.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202.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203.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204.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205.xml><?xml version="1.0" encoding="utf-8"?>
<p:tagLst xmlns:p="http://schemas.openxmlformats.org/presentationml/2006/main">
  <p:tag name="KSO_WM_SLIDE_BACKGROUND_TYPE" val="belt"/>
  <p:tag name="KSO_WM_SLIDE_BK_DARK_LIGHT" val="1"/>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8*i*1"/>
  <p:tag name="KSO_WM_UNIT_BK_DARK_LIGHT" val="2"/>
  <p:tag name="KSO_WM_UNIT_LAYERLEVEL" val="1"/>
  <p:tag name="KSO_WM_TAG_VERSION" val="1.0"/>
  <p:tag name="KSO_WM_BEAUTIFY_FLAG" val="#wm#"/>
</p:tagLst>
</file>

<file path=ppt/tags/tag2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2"/>
  <p:tag name="KSO_WM_UNIT_LAYERLEVEL" val="1"/>
  <p:tag name="KSO_WM_TAG_VERSION" val="1.0"/>
  <p:tag name="KSO_WM_BEAUTIFY_FLAG" val="#wm#"/>
  <p:tag name="KSO_WM_SLIDE_BACKGROUND_TYPE" val="belt"/>
  <p:tag name="KSO_WM_SLIDE_BK_DARK_LIGHT" val="1"/>
  <p:tag name="KSO_WM_UNIT_TYPE" val="i"/>
  <p:tag name="KSO_WM_UNIT_INDEX" val="2"/>
</p:tagLst>
</file>

<file path=ppt/tags/tag207.xml><?xml version="1.0" encoding="utf-8"?>
<p:tagLst xmlns:p="http://schemas.openxmlformats.org/presentationml/2006/main">
  <p:tag name="KSO_WM_SLIDE_BACKGROUND_TYPE" val="belt"/>
  <p:tag name="KSO_WM_SLIDE_BK_DARK_LIGHT" val="1"/>
  <p:tag name="KSO_WM_UNIT_HIGHLIGHT" val="0"/>
  <p:tag name="KSO_WM_UNIT_COMPATIBLE" val="0"/>
  <p:tag name="KSO_WM_UNIT_DIAGRAM_ISNUMVISUAL" val="0"/>
  <p:tag name="KSO_WM_UNIT_DIAGRAM_ISREFERUNIT" val="0"/>
  <p:tag name="KSO_WM_UNIT_TYPE" val="i"/>
  <p:tag name="KSO_WM_UNIT_INDEX" val="3"/>
  <p:tag name="KSO_WM_UNIT_ID" val="_18*i*3"/>
  <p:tag name="KSO_WM_UNIT_LAYERLEVEL" val="1"/>
  <p:tag name="KSO_WM_TAG_VERSION" val="1.0"/>
  <p:tag name="KSO_WM_BEAUTIFY_FLAG" val="#wm#"/>
</p:tagLst>
</file>

<file path=ppt/tags/tag208.xml><?xml version="1.0" encoding="utf-8"?>
<p:tagLst xmlns:p="http://schemas.openxmlformats.org/presentationml/2006/main">
  <p:tag name="KSO_WM_SLIDE_BACKGROUND_TYPE" val="belt"/>
  <p:tag name="KSO_WM_SLIDE_BK_DARK_LIGHT" val="1"/>
  <p:tag name="KSO_WM_UNIT_HIGHLIGHT" val="0"/>
  <p:tag name="KSO_WM_UNIT_COMPATIBLE" val="0"/>
  <p:tag name="KSO_WM_UNIT_DIAGRAM_ISNUMVISUAL" val="0"/>
  <p:tag name="KSO_WM_UNIT_DIAGRAM_ISREFERUNIT" val="0"/>
  <p:tag name="KSO_WM_UNIT_TYPE" val="i"/>
  <p:tag name="KSO_WM_UNIT_INDEX" val="4"/>
  <p:tag name="KSO_WM_UNIT_ID" val="_18*i*4"/>
  <p:tag name="KSO_WM_UNIT_LAYERLEVEL" val="1"/>
  <p:tag name="KSO_WM_TAG_VERSION" val="1.0"/>
  <p:tag name="KSO_WM_BEAUTIFY_FLAG" val="#wm#"/>
</p:tagLst>
</file>

<file path=ppt/tags/tag2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1"/>
  <p:tag name="KSO_WM_UNIT_LAYERLEVEL" val="1"/>
  <p:tag name="KSO_WM_TAG_VERSION" val="1.0"/>
  <p:tag name="KSO_WM_BEAUTIFY_FLAG" val="#wm#"/>
  <p:tag name="KSO_WM_SLIDE_BACKGROUND_TYPE" val="belt"/>
  <p:tag name="KSO_WM_SLIDE_BK_DARK_LIGHT" val="1"/>
  <p:tag name="KSO_WM_UNIT_TYPE" val="i"/>
  <p:tag name="KSO_WM_UNIT_INDEX" val="1"/>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0.xml><?xml version="1.0" encoding="utf-8"?>
<p:tagLst xmlns:p="http://schemas.openxmlformats.org/presentationml/2006/main">
  <p:tag name="KSO_WM_SLIDE_BACKGROUND_TYPE" val="belt"/>
  <p:tag name="KSO_WM_SLIDE_BK_DARK_LIGHT" val="1"/>
  <p:tag name="KSO_WM_UNIT_HIGHLIGHT" val="0"/>
  <p:tag name="KSO_WM_UNIT_COMPATIBLE" val="0"/>
  <p:tag name="KSO_WM_UNIT_DIAGRAM_ISNUMVISUAL" val="0"/>
  <p:tag name="KSO_WM_UNIT_DIAGRAM_ISREFERUNIT" val="0"/>
  <p:tag name="KSO_WM_UNIT_TYPE" val="i"/>
  <p:tag name="KSO_WM_UNIT_INDEX" val="6"/>
  <p:tag name="KSO_WM_UNIT_ID" val="_18*i*6"/>
  <p:tag name="KSO_WM_UNIT_LAYERLEVEL" val="1"/>
  <p:tag name="KSO_WM_TAG_VERSION" val="1.0"/>
  <p:tag name="KSO_WM_BEAUTIFY_FLAG" val="#wm#"/>
</p:tagLst>
</file>

<file path=ppt/tags/tag211.xml><?xml version="1.0" encoding="utf-8"?>
<p:tagLst xmlns:p="http://schemas.openxmlformats.org/presentationml/2006/main">
  <p:tag name="KSO_WM_SLIDE_BACKGROUND_TYPE" val="belt"/>
  <p:tag name="KSO_WM_SLIDE_BK_DARK_LIGHT" val="1"/>
  <p:tag name="KSO_WM_UNIT_HIGHLIGHT" val="0"/>
  <p:tag name="KSO_WM_UNIT_COMPATIBLE" val="0"/>
  <p:tag name="KSO_WM_UNIT_DIAGRAM_ISNUMVISUAL" val="0"/>
  <p:tag name="KSO_WM_UNIT_DIAGRAM_ISREFERUNIT" val="0"/>
  <p:tag name="KSO_WM_UNIT_TYPE" val="i"/>
  <p:tag name="KSO_WM_UNIT_INDEX" val="5"/>
  <p:tag name="KSO_WM_UNIT_ID" val="_18*i*5"/>
  <p:tag name="KSO_WM_UNIT_LAYERLEVEL" val="1"/>
  <p:tag name="KSO_WM_TAG_VERSION" val="1.0"/>
  <p:tag name="KSO_WM_BEAUTIFY_FLAG" val="#wm#"/>
</p:tagLst>
</file>

<file path=ppt/tags/tag212.xml><?xml version="1.0" encoding="utf-8"?>
<p:tagLst xmlns:p="http://schemas.openxmlformats.org/presentationml/2006/main">
  <p:tag name="KSO_WM_SLIDE_BACKGROUND_TYPE" val="belt"/>
  <p:tag name="KSO_WM_SLIDE_BK_DARK_LIGHT" val="1"/>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213.xml><?xml version="1.0" encoding="utf-8"?>
<p:tagLst xmlns:p="http://schemas.openxmlformats.org/presentationml/2006/main">
  <p:tag name="KSO_WM_SLIDE_BACKGROUND_TYPE" val="belt"/>
  <p:tag name="KSO_WM_SLIDE_BK_DARK_LIGHT" val="1"/>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214.xml><?xml version="1.0" encoding="utf-8"?>
<p:tagLst xmlns:p="http://schemas.openxmlformats.org/presentationml/2006/main">
  <p:tag name="KSO_WM_SLIDE_BACKGROUND_TYPE" val="belt"/>
  <p:tag name="KSO_WM_SLIDE_BK_DARK_LIGHT" val="1"/>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215.xml><?xml version="1.0" encoding="utf-8"?>
<p:tagLst xmlns:p="http://schemas.openxmlformats.org/presentationml/2006/main">
  <p:tag name="KSO_WM_SLIDE_BACKGROUND_TYPE" val="belt"/>
  <p:tag name="KSO_WM_SLIDE_BK_DARK_LIGHT" val="1"/>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216.xml><?xml version="1.0" encoding="utf-8"?>
<p:tagLst xmlns:p="http://schemas.openxmlformats.org/presentationml/2006/main">
  <p:tag name="KSO_WM_SLIDE_BACKGROUND_TYPE" val="belt"/>
  <p:tag name="KSO_WM_SLIDE_BK_DARK_LIGHT" val="1"/>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2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2545"/>
</p:tagLst>
</file>

<file path=ppt/tags/tag2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2545"/>
</p:tagLst>
</file>

<file path=ppt/tags/tag2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22.xml><?xml version="1.0" encoding="utf-8"?>
<p:tagLst xmlns:p="http://schemas.openxmlformats.org/presentationml/2006/main">
  <p:tag name="KSO_WM_TEMPLATE_SUBCATEGORY" val="0"/>
  <p:tag name="KSO_WM_TEMPLATE_COLOR_TYPE" val="1"/>
  <p:tag name="KSO_WM_TEMPLATE_MASTER_THUMB_INDEX" val="12"/>
  <p:tag name="KSO_WM_UNIT_SHOW_EDIT_AREA_INDICATION" val="0"/>
  <p:tag name="KSO_WM_TEMPLATE_THUMBS_INDEX" val="1、2、3、11、14"/>
  <p:tag name="KSO_WM_TAG_VERSION" val="1.0"/>
  <p:tag name="KSO_WM_BEAUTIFY_FLAG" val="#wm#"/>
  <p:tag name="KSO_WM_TEMPLATE_CATEGORY" val="custom"/>
  <p:tag name="KSO_WM_TEMPLATE_INDEX" val="20202545"/>
  <p:tag name="KSO_WM_TEMPLATE_MASTER_TYPE" val="1"/>
</p:tagLst>
</file>

<file path=ppt/tags/tag223.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24.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25.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26.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27.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28.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29.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0.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31.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32.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33.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34.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35.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_6*i*6"/>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_6*i*7"/>
  <p:tag name="KSO_WM_UNIT_LAYERLEVEL" val="1"/>
  <p:tag name="KSO_WM_TAG_VERSION" val="1.0"/>
  <p:tag name="KSO_WM_BEAUTIFY_FLAG" val="#wm#"/>
</p:tagLst>
</file>

<file path=ppt/tags/tag2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_6*i*8"/>
  <p:tag name="KSO_WM_UNIT_LAYERLEVEL" val="1"/>
  <p:tag name="KSO_WM_TAG_VERSION" val="1.0"/>
  <p:tag name="KSO_WM_BEAUTIFY_FLAG" val="#wm#"/>
</p:tagLst>
</file>

<file path=ppt/tags/tag2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2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2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2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0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30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30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307.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30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30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311.xml><?xml version="1.0" encoding="utf-8"?>
<p:tagLst xmlns:p="http://schemas.openxmlformats.org/presentationml/2006/main">
  <p:tag name="KSO_WM_SLIDE_BACKGROUND_TYPE" val="frame"/>
  <p:tag name="KSO_WM_SLIDE_BK_DARK_LIGHT" val="1"/>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3*i*1"/>
  <p:tag name="KSO_WM_UNIT_BK_DARK_LIGHT" val="2"/>
  <p:tag name="KSO_WM_UNIT_LAYERLEVEL" val="1"/>
  <p:tag name="KSO_WM_TAG_VERSION" val="1.0"/>
  <p:tag name="KSO_WM_BEAUTIFY_FLAG" val="#wm#"/>
</p:tagLst>
</file>

<file path=ppt/tags/tag3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1"/>
</p:tagLst>
</file>

<file path=ppt/tags/tag313.xml><?xml version="1.0" encoding="utf-8"?>
<p:tagLst xmlns:p="http://schemas.openxmlformats.org/presentationml/2006/main">
  <p:tag name="KSO_WM_SLIDE_BACKGROUND_TYPE" val="frame"/>
  <p:tag name="KSO_WM_SLIDE_BK_DARK_LIGHT" val="1"/>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314.xml><?xml version="1.0" encoding="utf-8"?>
<p:tagLst xmlns:p="http://schemas.openxmlformats.org/presentationml/2006/main">
  <p:tag name="KSO_WM_SLIDE_BACKGROUND_TYPE" val="frame"/>
  <p:tag name="KSO_WM_SLIDE_BK_DARK_LIGHT" val="1"/>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3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1"/>
</p:tagLst>
</file>

<file path=ppt/tags/tag316.xml><?xml version="1.0" encoding="utf-8"?>
<p:tagLst xmlns:p="http://schemas.openxmlformats.org/presentationml/2006/main">
  <p:tag name="KSO_WM_SLIDE_BACKGROUND_TYPE" val="frame"/>
  <p:tag name="KSO_WM_SLIDE_BK_DARK_LIGHT" val="1"/>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317.xml><?xml version="1.0" encoding="utf-8"?>
<p:tagLst xmlns:p="http://schemas.openxmlformats.org/presentationml/2006/main">
  <p:tag name="KSO_WM_SLIDE_BACKGROUND_TYPE" val="frame"/>
  <p:tag name="KSO_WM_SLIDE_BK_DARK_LIGHT" val="1"/>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318.xml><?xml version="1.0" encoding="utf-8"?>
<p:tagLst xmlns:p="http://schemas.openxmlformats.org/presentationml/2006/main">
  <p:tag name="KSO_WM_SLIDE_BACKGROUND_TYPE" val="frame"/>
  <p:tag name="KSO_WM_SLIDE_BK_DARK_LIGHT" val="1"/>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319.xml><?xml version="1.0" encoding="utf-8"?>
<p:tagLst xmlns:p="http://schemas.openxmlformats.org/presentationml/2006/main">
  <p:tag name="KSO_WM_SLIDE_BACKGROUND_TYPE" val="frame"/>
  <p:tag name="KSO_WM_SLIDE_BK_DARK_LIGHT" val="1"/>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0.xml><?xml version="1.0" encoding="utf-8"?>
<p:tagLst xmlns:p="http://schemas.openxmlformats.org/presentationml/2006/main">
  <p:tag name="KSO_WM_SLIDE_BACKGROUND_TYPE" val="frame"/>
  <p:tag name="KSO_WM_SLIDE_BK_DARK_LIGHT" val="1"/>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321.xml><?xml version="1.0" encoding="utf-8"?>
<p:tagLst xmlns:p="http://schemas.openxmlformats.org/presentationml/2006/main">
  <p:tag name="KSO_WM_SLIDE_BACKGROUND_TYPE" val="frame"/>
  <p:tag name="KSO_WM_SLIDE_BK_DARK_LIGHT" val="1"/>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322.xml><?xml version="1.0" encoding="utf-8"?>
<p:tagLst xmlns:p="http://schemas.openxmlformats.org/presentationml/2006/main">
  <p:tag name="KSO_WM_SLIDE_BACKGROUND_TYPE" val="frame"/>
  <p:tag name="KSO_WM_SLIDE_BK_DARK_LIGHT" val="1"/>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323.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4*i*1"/>
  <p:tag name="KSO_WM_UNIT_BK_DARK_LIGHT" val="1"/>
  <p:tag name="KSO_WM_UNIT_LAYERLEVEL" val="1"/>
  <p:tag name="KSO_WM_TAG_VERSION" val="1.0"/>
  <p:tag name="KSO_WM_BEAUTIFY_FLAG" val="#wm#"/>
</p:tagLst>
</file>

<file path=ppt/tags/tag324.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325.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326.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327.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328.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329.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0.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331.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332.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333.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5*i*1"/>
  <p:tag name="KSO_WM_UNIT_BK_DARK_LIGHT" val="1"/>
  <p:tag name="KSO_WM_UNIT_LAYERLEVEL" val="1"/>
  <p:tag name="KSO_WM_TAG_VERSION" val="1.0"/>
  <p:tag name="KSO_WM_BEAUTIFY_FLAG" val="#wm#"/>
</p:tagLst>
</file>

<file path=ppt/tags/tag334.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335.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336.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337.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338.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339.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40.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341.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342.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343.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TYPE" val="i"/>
  <p:tag name="KSO_WM_UNIT_INDEX" val="1"/>
  <p:tag name="KSO_WM_UNIT_ID" val="_16*i*1"/>
  <p:tag name="KSO_WM_UNIT_LAYERLEVEL" val="1"/>
  <p:tag name="KSO_WM_TAG_VERSION" val="1.0"/>
  <p:tag name="KSO_WM_BEAUTIFY_FLAG" val="#wm#"/>
</p:tagLst>
</file>

<file path=ppt/tags/tag344.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TYPE" val="i"/>
  <p:tag name="KSO_WM_UNIT_INDEX" val="2"/>
  <p:tag name="KSO_WM_UNIT_ID" val="_16*i*2"/>
  <p:tag name="KSO_WM_UNIT_LAYERLEVEL" val="1"/>
  <p:tag name="KSO_WM_TAG_VERSION" val="1.0"/>
  <p:tag name="KSO_WM_BEAUTIFY_FLAG" val="#wm#"/>
</p:tagLst>
</file>

<file path=ppt/tags/tag345.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TYPE" val="i"/>
  <p:tag name="KSO_WM_UNIT_INDEX" val="3"/>
  <p:tag name="KSO_WM_UNIT_ID" val="_16*i*3"/>
  <p:tag name="KSO_WM_UNIT_LAYERLEVEL" val="1"/>
  <p:tag name="KSO_WM_TAG_VERSION" val="1.0"/>
  <p:tag name="KSO_WM_BEAUTIFY_FLAG" val="#wm#"/>
</p:tagLst>
</file>

<file path=ppt/tags/tag346.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6*i*1"/>
  <p:tag name="KSO_WM_UNIT_BK_DARK_LIGHT" val="1"/>
  <p:tag name="KSO_WM_UNIT_LAYERLEVEL" val="1"/>
  <p:tag name="KSO_WM_TAG_VERSION" val="1.0"/>
  <p:tag name="KSO_WM_BEAUTIFY_FLAG" val="#wm#"/>
</p:tagLst>
</file>

<file path=ppt/tags/tag347.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348.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349.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0.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351.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352.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353.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TYPE" val="i"/>
  <p:tag name="KSO_WM_UNIT_INDEX" val="1"/>
  <p:tag name="KSO_WM_UNIT_ID" val="_17*i*1"/>
  <p:tag name="KSO_WM_UNIT_LAYERLEVEL" val="1"/>
  <p:tag name="KSO_WM_TAG_VERSION" val="1.0"/>
  <p:tag name="KSO_WM_BEAUTIFY_FLAG" val="#wm#"/>
</p:tagLst>
</file>

<file path=ppt/tags/tag354.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TYPE" val="i"/>
  <p:tag name="KSO_WM_UNIT_INDEX" val="2"/>
  <p:tag name="KSO_WM_UNIT_ID" val="_17*i*2"/>
  <p:tag name="KSO_WM_UNIT_LAYERLEVEL" val="1"/>
  <p:tag name="KSO_WM_TAG_VERSION" val="1.0"/>
  <p:tag name="KSO_WM_BEAUTIFY_FLAG" val="#wm#"/>
</p:tagLst>
</file>

<file path=ppt/tags/tag355.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TYPE" val="i"/>
  <p:tag name="KSO_WM_UNIT_INDEX" val="3"/>
  <p:tag name="KSO_WM_UNIT_ID" val="_17*i*3"/>
  <p:tag name="KSO_WM_UNIT_LAYERLEVEL" val="1"/>
  <p:tag name="KSO_WM_TAG_VERSION" val="1.0"/>
  <p:tag name="KSO_WM_BEAUTIFY_FLAG" val="#wm#"/>
</p:tagLst>
</file>

<file path=ppt/tags/tag356.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7*i*1"/>
  <p:tag name="KSO_WM_UNIT_BK_DARK_LIGHT" val="1"/>
  <p:tag name="KSO_WM_UNIT_LAYERLEVEL" val="1"/>
  <p:tag name="KSO_WM_TAG_VERSION" val="1.0"/>
  <p:tag name="KSO_WM_BEAUTIFY_FLAG" val="#wm#"/>
</p:tagLst>
</file>

<file path=ppt/tags/tag357.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358.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359.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0.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361.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362.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363.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364.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365.xml><?xml version="1.0" encoding="utf-8"?>
<p:tagLst xmlns:p="http://schemas.openxmlformats.org/presentationml/2006/main">
  <p:tag name="KSO_WM_SLIDE_BACKGROUND_TYPE" val="belt"/>
  <p:tag name="KSO_WM_SLIDE_BK_DARK_LIGHT" val="1"/>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8*i*1"/>
  <p:tag name="KSO_WM_UNIT_BK_DARK_LIGHT" val="2"/>
  <p:tag name="KSO_WM_UNIT_LAYERLEVEL" val="1"/>
  <p:tag name="KSO_WM_TAG_VERSION" val="1.0"/>
  <p:tag name="KSO_WM_BEAUTIFY_FLAG" val="#wm#"/>
</p:tagLst>
</file>

<file path=ppt/tags/tag3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2"/>
  <p:tag name="KSO_WM_UNIT_LAYERLEVEL" val="1"/>
  <p:tag name="KSO_WM_TAG_VERSION" val="1.0"/>
  <p:tag name="KSO_WM_BEAUTIFY_FLAG" val="#wm#"/>
  <p:tag name="KSO_WM_SLIDE_BACKGROUND_TYPE" val="belt"/>
  <p:tag name="KSO_WM_SLIDE_BK_DARK_LIGHT" val="1"/>
  <p:tag name="KSO_WM_UNIT_TYPE" val="i"/>
  <p:tag name="KSO_WM_UNIT_INDEX" val="2"/>
</p:tagLst>
</file>

<file path=ppt/tags/tag367.xml><?xml version="1.0" encoding="utf-8"?>
<p:tagLst xmlns:p="http://schemas.openxmlformats.org/presentationml/2006/main">
  <p:tag name="KSO_WM_SLIDE_BACKGROUND_TYPE" val="belt"/>
  <p:tag name="KSO_WM_SLIDE_BK_DARK_LIGHT" val="1"/>
  <p:tag name="KSO_WM_UNIT_HIGHLIGHT" val="0"/>
  <p:tag name="KSO_WM_UNIT_COMPATIBLE" val="0"/>
  <p:tag name="KSO_WM_UNIT_DIAGRAM_ISNUMVISUAL" val="0"/>
  <p:tag name="KSO_WM_UNIT_DIAGRAM_ISREFERUNIT" val="0"/>
  <p:tag name="KSO_WM_UNIT_TYPE" val="i"/>
  <p:tag name="KSO_WM_UNIT_INDEX" val="3"/>
  <p:tag name="KSO_WM_UNIT_ID" val="_18*i*3"/>
  <p:tag name="KSO_WM_UNIT_LAYERLEVEL" val="1"/>
  <p:tag name="KSO_WM_TAG_VERSION" val="1.0"/>
  <p:tag name="KSO_WM_BEAUTIFY_FLAG" val="#wm#"/>
</p:tagLst>
</file>

<file path=ppt/tags/tag368.xml><?xml version="1.0" encoding="utf-8"?>
<p:tagLst xmlns:p="http://schemas.openxmlformats.org/presentationml/2006/main">
  <p:tag name="KSO_WM_SLIDE_BACKGROUND_TYPE" val="belt"/>
  <p:tag name="KSO_WM_SLIDE_BK_DARK_LIGHT" val="1"/>
  <p:tag name="KSO_WM_UNIT_HIGHLIGHT" val="0"/>
  <p:tag name="KSO_WM_UNIT_COMPATIBLE" val="0"/>
  <p:tag name="KSO_WM_UNIT_DIAGRAM_ISNUMVISUAL" val="0"/>
  <p:tag name="KSO_WM_UNIT_DIAGRAM_ISREFERUNIT" val="0"/>
  <p:tag name="KSO_WM_UNIT_TYPE" val="i"/>
  <p:tag name="KSO_WM_UNIT_INDEX" val="4"/>
  <p:tag name="KSO_WM_UNIT_ID" val="_18*i*4"/>
  <p:tag name="KSO_WM_UNIT_LAYERLEVEL" val="1"/>
  <p:tag name="KSO_WM_TAG_VERSION" val="1.0"/>
  <p:tag name="KSO_WM_BEAUTIFY_FLAG" val="#wm#"/>
</p:tagLst>
</file>

<file path=ppt/tags/tag3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1"/>
  <p:tag name="KSO_WM_UNIT_LAYERLEVEL" val="1"/>
  <p:tag name="KSO_WM_TAG_VERSION" val="1.0"/>
  <p:tag name="KSO_WM_BEAUTIFY_FLAG" val="#wm#"/>
  <p:tag name="KSO_WM_SLIDE_BACKGROUND_TYPE" val="belt"/>
  <p:tag name="KSO_WM_SLIDE_BK_DARK_LIGHT" val="1"/>
  <p:tag name="KSO_WM_UNIT_TYPE" val="i"/>
  <p:tag name="KSO_WM_UNIT_INDEX" val="1"/>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70.xml><?xml version="1.0" encoding="utf-8"?>
<p:tagLst xmlns:p="http://schemas.openxmlformats.org/presentationml/2006/main">
  <p:tag name="KSO_WM_SLIDE_BACKGROUND_TYPE" val="belt"/>
  <p:tag name="KSO_WM_SLIDE_BK_DARK_LIGHT" val="1"/>
  <p:tag name="KSO_WM_UNIT_HIGHLIGHT" val="0"/>
  <p:tag name="KSO_WM_UNIT_COMPATIBLE" val="0"/>
  <p:tag name="KSO_WM_UNIT_DIAGRAM_ISNUMVISUAL" val="0"/>
  <p:tag name="KSO_WM_UNIT_DIAGRAM_ISREFERUNIT" val="0"/>
  <p:tag name="KSO_WM_UNIT_TYPE" val="i"/>
  <p:tag name="KSO_WM_UNIT_INDEX" val="6"/>
  <p:tag name="KSO_WM_UNIT_ID" val="_18*i*6"/>
  <p:tag name="KSO_WM_UNIT_LAYERLEVEL" val="1"/>
  <p:tag name="KSO_WM_TAG_VERSION" val="1.0"/>
  <p:tag name="KSO_WM_BEAUTIFY_FLAG" val="#wm#"/>
</p:tagLst>
</file>

<file path=ppt/tags/tag371.xml><?xml version="1.0" encoding="utf-8"?>
<p:tagLst xmlns:p="http://schemas.openxmlformats.org/presentationml/2006/main">
  <p:tag name="KSO_WM_SLIDE_BACKGROUND_TYPE" val="belt"/>
  <p:tag name="KSO_WM_SLIDE_BK_DARK_LIGHT" val="1"/>
  <p:tag name="KSO_WM_UNIT_HIGHLIGHT" val="0"/>
  <p:tag name="KSO_WM_UNIT_COMPATIBLE" val="0"/>
  <p:tag name="KSO_WM_UNIT_DIAGRAM_ISNUMVISUAL" val="0"/>
  <p:tag name="KSO_WM_UNIT_DIAGRAM_ISREFERUNIT" val="0"/>
  <p:tag name="KSO_WM_UNIT_TYPE" val="i"/>
  <p:tag name="KSO_WM_UNIT_INDEX" val="5"/>
  <p:tag name="KSO_WM_UNIT_ID" val="_18*i*5"/>
  <p:tag name="KSO_WM_UNIT_LAYERLEVEL" val="1"/>
  <p:tag name="KSO_WM_TAG_VERSION" val="1.0"/>
  <p:tag name="KSO_WM_BEAUTIFY_FLAG" val="#wm#"/>
</p:tagLst>
</file>

<file path=ppt/tags/tag372.xml><?xml version="1.0" encoding="utf-8"?>
<p:tagLst xmlns:p="http://schemas.openxmlformats.org/presentationml/2006/main">
  <p:tag name="KSO_WM_SLIDE_BACKGROUND_TYPE" val="belt"/>
  <p:tag name="KSO_WM_SLIDE_BK_DARK_LIGHT" val="1"/>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373.xml><?xml version="1.0" encoding="utf-8"?>
<p:tagLst xmlns:p="http://schemas.openxmlformats.org/presentationml/2006/main">
  <p:tag name="KSO_WM_SLIDE_BACKGROUND_TYPE" val="belt"/>
  <p:tag name="KSO_WM_SLIDE_BK_DARK_LIGHT" val="1"/>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374.xml><?xml version="1.0" encoding="utf-8"?>
<p:tagLst xmlns:p="http://schemas.openxmlformats.org/presentationml/2006/main">
  <p:tag name="KSO_WM_SLIDE_BACKGROUND_TYPE" val="belt"/>
  <p:tag name="KSO_WM_SLIDE_BK_DARK_LIGHT" val="1"/>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375.xml><?xml version="1.0" encoding="utf-8"?>
<p:tagLst xmlns:p="http://schemas.openxmlformats.org/presentationml/2006/main">
  <p:tag name="KSO_WM_SLIDE_BACKGROUND_TYPE" val="belt"/>
  <p:tag name="KSO_WM_SLIDE_BK_DARK_LIGHT" val="1"/>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376.xml><?xml version="1.0" encoding="utf-8"?>
<p:tagLst xmlns:p="http://schemas.openxmlformats.org/presentationml/2006/main">
  <p:tag name="KSO_WM_SLIDE_BACKGROUND_TYPE" val="belt"/>
  <p:tag name="KSO_WM_SLIDE_BK_DARK_LIGHT" val="1"/>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3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2545"/>
</p:tagLst>
</file>

<file path=ppt/tags/tag3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2545"/>
</p:tagLst>
</file>

<file path=ppt/tags/tag3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82.xml><?xml version="1.0" encoding="utf-8"?>
<p:tagLst xmlns:p="http://schemas.openxmlformats.org/presentationml/2006/main">
  <p:tag name="KSO_WM_TEMPLATE_SUBCATEGORY" val="0"/>
  <p:tag name="KSO_WM_TEMPLATE_COLOR_TYPE" val="1"/>
  <p:tag name="KSO_WM_TEMPLATE_MASTER_THUMB_INDEX" val="12"/>
  <p:tag name="KSO_WM_UNIT_SHOW_EDIT_AREA_INDICATION" val="0"/>
  <p:tag name="KSO_WM_TEMPLATE_THUMBS_INDEX" val="1、2、3、11、14"/>
  <p:tag name="KSO_WM_TAG_VERSION" val="1.0"/>
  <p:tag name="KSO_WM_BEAUTIFY_FLAG" val="#wm#"/>
  <p:tag name="KSO_WM_TEMPLATE_CATEGORY" val="custom"/>
  <p:tag name="KSO_WM_TEMPLATE_INDEX" val="20202545"/>
  <p:tag name="KSO_WM_TEMPLATE_MASTER_TYPE" val="1"/>
</p:tagLst>
</file>

<file path=ppt/tags/tag383.xml><?xml version="1.0" encoding="utf-8"?>
<p:tagLst xmlns:p="http://schemas.openxmlformats.org/presentationml/2006/main">
  <p:tag name="KSO_WM_UNIT_ISCONTENTSTITLE" val="0"/>
  <p:tag name="KSO_WM_UNIT_ISNUMDGMTITLE" val="0"/>
  <p:tag name="KSO_WM_UNIT_PRESET_TEXT" val="极简大气通用模板"/>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02545_1*a*1"/>
  <p:tag name="KSO_WM_TEMPLATE_CATEGORY" val="custom"/>
  <p:tag name="KSO_WM_TEMPLATE_INDEX" val="20202545"/>
  <p:tag name="KSO_WM_UNIT_LAYERLEVEL" val="1"/>
  <p:tag name="KSO_WM_TAG_VERSION" val="1.0"/>
  <p:tag name="KSO_WM_BEAUTIFY_FLAG" val="#wm#"/>
</p:tagLst>
</file>

<file path=ppt/tags/tag384.xml><?xml version="1.0" encoding="utf-8"?>
<p:tagLst xmlns:p="http://schemas.openxmlformats.org/presentationml/2006/main">
  <p:tag name="KSO_WM_TEMPLATE_THUMBS_INDEX" val="1、2、6、7、9、11、14、15"/>
  <p:tag name="KSO_WM_SLIDE_ID" val="custom20202545_1"/>
  <p:tag name="KSO_WM_TEMPLATE_SUBCATEGORY" val="0"/>
  <p:tag name="KSO_WM_TEMPLATE_MASTER_TYPE" val="1"/>
  <p:tag name="KSO_WM_TEMPLATE_COLOR_TYPE" val="1"/>
  <p:tag name="KSO_WM_SLIDE_TYPE" val="title"/>
  <p:tag name="KSO_WM_SLIDE_SUBTYPE" val="pureTxt"/>
  <p:tag name="KSO_WM_SLIDE_ITEM_CNT" val="0"/>
  <p:tag name="KSO_WM_SLIDE_INDEX" val="1"/>
  <p:tag name="KSO_WM_TEMPLATE_MASTER_THUMB_INDEX" val="12"/>
  <p:tag name="KSO_WM_TAG_VERSION" val="1.0"/>
  <p:tag name="KSO_WM_BEAUTIFY_FLAG" val="#wm#"/>
  <p:tag name="KSO_WM_TEMPLATE_CATEGORY" val="custom"/>
  <p:tag name="KSO_WM_TEMPLATE_INDEX" val="20202545"/>
  <p:tag name="KSO_WM_SLIDE_LAYOUT" val="a_b"/>
  <p:tag name="KSO_WM_SLIDE_LAYOUT_CNT" val="1_3"/>
  <p:tag name="KSO_WM_SPECIAL_SOURCE" val="bdnull"/>
</p:tagLst>
</file>

<file path=ppt/tags/tag385.xml><?xml version="1.0" encoding="utf-8"?>
<p:tagLst xmlns:p="http://schemas.openxmlformats.org/presentationml/2006/main">
  <p:tag name="KSO_WM_UNIT_ISCONTENTSTITLE" val="0"/>
  <p:tag name="KSO_WM_UNIT_ISNUMDGMTITLE" val="0"/>
  <p:tag name="KSO_WM_UNIT_PRESET_TEXT" val="单击此处添加标题"/>
  <p:tag name="KSO_WM_UNIT_NOCLEAR" val="0"/>
  <p:tag name="KSO_WM_UNIT_VALUE" val="26"/>
  <p:tag name="KSO_WM_UNIT_HIGHLIGHT" val="0"/>
  <p:tag name="KSO_WM_UNIT_COMPATIBLE" val="0"/>
  <p:tag name="KSO_WM_UNIT_DIAGRAM_ISNUMVISUAL" val="0"/>
  <p:tag name="KSO_WM_UNIT_DIAGRAM_ISREFERUNIT" val="0"/>
  <p:tag name="KSO_WM_UNIT_TYPE" val="a"/>
  <p:tag name="KSO_WM_UNIT_INDEX" val="1"/>
  <p:tag name="KSO_WM_UNIT_ID" val="custom20202545_9*a*1"/>
  <p:tag name="KSO_WM_TEMPLATE_CATEGORY" val="custom"/>
  <p:tag name="KSO_WM_TEMPLATE_INDEX" val="20202545"/>
  <p:tag name="KSO_WM_UNIT_LAYERLEVEL" val="1"/>
  <p:tag name="KSO_WM_TAG_VERSION" val="1.0"/>
  <p:tag name="KSO_WM_BEAUTIFY_FLAG" val="#wm#"/>
</p:tagLst>
</file>

<file path=ppt/tags/tag386.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为了能让您有更直观的字数感受，并进一步方便使用，我们为您标注了最适合的位置。您输入的文字到这里时，就是最佳视觉效果，请您务必注意。"/>
  <p:tag name="KSO_WM_UNIT_NOCLEAR" val="0"/>
  <p:tag name="KSO_WM_UNIT_VALUE" val="460"/>
  <p:tag name="KSO_WM_UNIT_HIGHLIGHT" val="0"/>
  <p:tag name="KSO_WM_UNIT_COMPATIBLE" val="0"/>
  <p:tag name="KSO_WM_UNIT_DIAGRAM_ISNUMVISUAL" val="0"/>
  <p:tag name="KSO_WM_UNIT_DIAGRAM_ISREFERUNIT" val="0"/>
  <p:tag name="KSO_WM_UNIT_TYPE" val="f"/>
  <p:tag name="KSO_WM_UNIT_INDEX" val="1"/>
  <p:tag name="KSO_WM_UNIT_ID" val="custom20202545_9*f*1"/>
  <p:tag name="KSO_WM_TEMPLATE_CATEGORY" val="custom"/>
  <p:tag name="KSO_WM_TEMPLATE_INDEX" val="20202545"/>
  <p:tag name="KSO_WM_UNIT_LAYERLEVEL" val="1"/>
  <p:tag name="KSO_WM_TAG_VERSION" val="1.0"/>
  <p:tag name="KSO_WM_BEAUTIFY_FLAG" val="#wm#"/>
  <p:tag name="KSO_WM_UNIT_TEXT_FILL_FORE_SCHEMECOLOR_INDEX_BRIGHTNESS" val="0.15"/>
  <p:tag name="KSO_WM_UNIT_TEXT_FILL_FORE_SCHEMECOLOR_INDEX" val="1"/>
  <p:tag name="KSO_WM_UNIT_TEXT_FILL_TYPE" val="1"/>
</p:tagLst>
</file>

<file path=ppt/tags/tag387.xml><?xml version="1.0" encoding="utf-8"?>
<p:tagLst xmlns:p="http://schemas.openxmlformats.org/presentationml/2006/main">
  <p:tag name="KSO_WM_SLIDE_ID" val="custom20202545_9"/>
  <p:tag name="KSO_WM_TEMPLATE_SUBCATEGORY" val="0"/>
  <p:tag name="KSO_WM_TEMPLATE_MASTER_TYPE" val="1"/>
  <p:tag name="KSO_WM_TEMPLATE_COLOR_TYPE" val="1"/>
  <p:tag name="KSO_WM_SLIDE_TYPE" val="text"/>
  <p:tag name="KSO_WM_SLIDE_SUBTYPE" val="pureTxt"/>
  <p:tag name="KSO_WM_SLIDE_ITEM_CNT" val="0"/>
  <p:tag name="KSO_WM_SLIDE_INDEX" val="9"/>
  <p:tag name="KSO_WM_SLIDE_SIZE" val="758*343"/>
  <p:tag name="KSO_WM_SLIDE_POSITION" val="100*98"/>
  <p:tag name="KSO_WM_TAG_VERSION" val="1.0"/>
  <p:tag name="KSO_WM_BEAUTIFY_FLAG" val="#wm#"/>
  <p:tag name="KSO_WM_TEMPLATE_CATEGORY" val="custom"/>
  <p:tag name="KSO_WM_TEMPLATE_INDEX" val="20202545"/>
  <p:tag name="KSO_WM_SLIDE_LAYOUT" val="a_f"/>
  <p:tag name="KSO_WM_SLIDE_LAYOUT_CNT" val="1_1"/>
  <p:tag name="KSO_WM_SPECIAL_SOURCE" val="bdnull"/>
</p:tagLst>
</file>

<file path=ppt/tags/tag388.xml><?xml version="1.0" encoding="utf-8"?>
<p:tagLst xmlns:p="http://schemas.openxmlformats.org/presentationml/2006/main">
  <p:tag name="KSO_WM_UNIT_PRESET_TEXT" val="1"/>
  <p:tag name="KSO_WM_UNIT_NOCLEAR" val="0"/>
  <p:tag name="KSO_WM_UNIT_VALUE" val="0"/>
  <p:tag name="KSO_WM_UNIT_HIGHLIGHT" val="0"/>
  <p:tag name="KSO_WM_UNIT_COMPATIBLE" val="0"/>
  <p:tag name="KSO_WM_UNIT_DIAGRAM_ISNUMVISUAL" val="0"/>
  <p:tag name="KSO_WM_UNIT_DIAGRAM_ISREFERUNIT" val="0"/>
  <p:tag name="KSO_WM_UNIT_TYPE" val="e"/>
  <p:tag name="KSO_WM_UNIT_INDEX" val="1"/>
  <p:tag name="KSO_WM_UNIT_ID" val="custom20202545_7*e*1"/>
  <p:tag name="KSO_WM_TEMPLATE_CATEGORY" val="custom"/>
  <p:tag name="KSO_WM_TEMPLATE_INDEX" val="20202545"/>
  <p:tag name="KSO_WM_UNIT_LAYERLEVEL" val="1"/>
  <p:tag name="KSO_WM_TAG_VERSION" val="1.0"/>
  <p:tag name="KSO_WM_BEAUTIFY_FLAG" val="#wm#"/>
</p:tagLst>
</file>

<file path=ppt/tags/tag389.xml><?xml version="1.0" encoding="utf-8"?>
<p:tagLst xmlns:p="http://schemas.openxmlformats.org/presentationml/2006/main">
  <p:tag name="KSO_WM_UNIT_ISCONTENTSTITLE" val="0"/>
  <p:tag name="KSO_WM_UNIT_ISNUMDGM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02545_7*a*1"/>
  <p:tag name="KSO_WM_TEMPLATE_CATEGORY" val="custom"/>
  <p:tag name="KSO_WM_TEMPLATE_INDEX" val="20202545"/>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02545_7*i*1"/>
  <p:tag name="KSO_WM_TEMPLATE_CATEGORY" val="custom"/>
  <p:tag name="KSO_WM_TEMPLATE_INDEX" val="20202545"/>
  <p:tag name="KSO_WM_UNIT_LAYERLEVEL" val="1"/>
  <p:tag name="KSO_WM_TAG_VERSION" val="1.0"/>
  <p:tag name="KSO_WM_BEAUTIFY_FLAG" val="#wm#"/>
</p:tagLst>
</file>

<file path=ppt/tags/tag391.xml><?xml version="1.0" encoding="utf-8"?>
<p:tagLst xmlns:p="http://schemas.openxmlformats.org/presentationml/2006/main">
  <p:tag name="KSO_WM_SLIDE_ID" val="custom20202545_7"/>
  <p:tag name="KSO_WM_TEMPLATE_SUBCATEGORY" val="0"/>
  <p:tag name="KSO_WM_TEMPLATE_MASTER_TYPE" val="1"/>
  <p:tag name="KSO_WM_TEMPLATE_COLOR_TYPE" val="1"/>
  <p:tag name="KSO_WM_SLIDE_TYPE" val="sectionTitle"/>
  <p:tag name="KSO_WM_SLIDE_SUBTYPE" val="pureTxt"/>
  <p:tag name="KSO_WM_SLIDE_ITEM_CNT" val="0"/>
  <p:tag name="KSO_WM_SLIDE_INDEX" val="7"/>
  <p:tag name="KSO_WM_TAG_VERSION" val="1.0"/>
  <p:tag name="KSO_WM_BEAUTIFY_FLAG" val="#wm#"/>
  <p:tag name="KSO_WM_TEMPLATE_CATEGORY" val="custom"/>
  <p:tag name="KSO_WM_TEMPLATE_INDEX" val="20202545"/>
  <p:tag name="KSO_WM_SLIDE_LAYOUT" val="a_b_e"/>
  <p:tag name="KSO_WM_SLIDE_LAYOUT_CNT" val="1_1_1"/>
  <p:tag name="KSO_WM_SPECIAL_SOURCE" val="bdnull"/>
</p:tagLst>
</file>

<file path=ppt/tags/tag392.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39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cc2e0964-2f60-4085-b445-7a5d3fa6ffcb}"/>
  <p:tag name="KSO_WM_UNIT_TYPE" val="i"/>
</p:tagLst>
</file>

<file path=ppt/tags/tag39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9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96.xml><?xml version="1.0" encoding="utf-8"?>
<p:tagLst xmlns:p="http://schemas.openxmlformats.org/presentationml/2006/main">
  <p:tag name="KSO_WM_BEAUTIFY_FLAG" val="#wm#"/>
  <p:tag name="KSO_WM_TEMPLATE_CATEGORY" val="custom"/>
  <p:tag name="KSO_WM_TEMPLATE_INDEX" val="20202545"/>
  <p:tag name="KSO_WM_SLIDE_BK_DARK_LIGHT" val="2"/>
  <p:tag name="KSO_WM_SLIDE_BACKGROUND_TYPE" val="general"/>
  <p:tag name="KSO_WM_SPECIAL_SOURCE" val="bdnull"/>
</p:tagLst>
</file>

<file path=ppt/tags/tag397.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398.xml><?xml version="1.0" encoding="utf-8"?>
<p:tagLst xmlns:p="http://schemas.openxmlformats.org/presentationml/2006/main">
  <p:tag name="KSO_WM_BEAUTIFY_FLAG" val="#wm#"/>
  <p:tag name="KSO_WM_TEMPLATE_CATEGORY" val="custom"/>
  <p:tag name="KSO_WM_TEMPLATE_INDEX" val="20202545"/>
  <p:tag name="KSO_WM_SLIDE_BK_DARK_LIGHT" val="2"/>
  <p:tag name="KSO_WM_SLIDE_BACKGROUND_TYPE" val="general"/>
  <p:tag name="KSO_WM_SPECIAL_SOURCE" val="bdnull"/>
</p:tagLst>
</file>

<file path=ppt/tags/tag399.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0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cc2e0964-2f60-4085-b445-7a5d3fa6ffcb}"/>
  <p:tag name="KSO_WM_UNIT_TYPE" val="i"/>
</p:tagLst>
</file>

<file path=ppt/tags/tag40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02.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03.xml><?xml version="1.0" encoding="utf-8"?>
<p:tagLst xmlns:p="http://schemas.openxmlformats.org/presentationml/2006/main">
  <p:tag name="KSO_WM_BEAUTIFY_FLAG" val="#wm#"/>
  <p:tag name="KSO_WM_TEMPLATE_CATEGORY" val="custom"/>
  <p:tag name="KSO_WM_TEMPLATE_INDEX" val="20202545"/>
  <p:tag name="KSO_WM_SLIDE_BK_DARK_LIGHT" val="2"/>
  <p:tag name="KSO_WM_SLIDE_BACKGROUND_TYPE" val="general"/>
  <p:tag name="KSO_WM_SPECIAL_SOURCE" val="bdnull"/>
</p:tagLst>
</file>

<file path=ppt/tags/tag404.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40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cc2e0964-2f60-4085-b445-7a5d3fa6ffcb}"/>
  <p:tag name="KSO_WM_UNIT_TYPE" val="i"/>
</p:tagLst>
</file>

<file path=ppt/tags/tag40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07.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08.xml><?xml version="1.0" encoding="utf-8"?>
<p:tagLst xmlns:p="http://schemas.openxmlformats.org/presentationml/2006/main">
  <p:tag name="KSO_WM_BEAUTIFY_FLAG" val="#wm#"/>
  <p:tag name="KSO_WM_TEMPLATE_CATEGORY" val="custom"/>
  <p:tag name="KSO_WM_TEMPLATE_INDEX" val="20202545"/>
  <p:tag name="KSO_WM_SLIDE_BK_DARK_LIGHT" val="2"/>
  <p:tag name="KSO_WM_SLIDE_BACKGROUND_TYPE" val="general"/>
  <p:tag name="KSO_WM_SPECIAL_SOURCE" val="bdnull"/>
</p:tagLst>
</file>

<file path=ppt/tags/tag409.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cc2e0964-2f60-4085-b445-7a5d3fa6ffcb}"/>
  <p:tag name="KSO_WM_UNIT_TYPE" val="i"/>
</p:tagLst>
</file>

<file path=ppt/tags/tag41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12.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13.xml><?xml version="1.0" encoding="utf-8"?>
<p:tagLst xmlns:p="http://schemas.openxmlformats.org/presentationml/2006/main">
  <p:tag name="KSO_WM_UNIT_PLACING_PICTURE_USER_VIEWPORT" val="{&quot;height&quot;:2610,&quot;width&quot;:2710}"/>
</p:tagLst>
</file>

<file path=ppt/tags/tag414.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415.xml><?xml version="1.0" encoding="utf-8"?>
<p:tagLst xmlns:p="http://schemas.openxmlformats.org/presentationml/2006/main">
  <p:tag name="KSO_WM_BEAUTIFY_FLAG" val="#wm#"/>
  <p:tag name="KSO_WM_TEMPLATE_CATEGORY" val="custom"/>
  <p:tag name="KSO_WM_TEMPLATE_INDEX" val="20202545"/>
  <p:tag name="KSO_WM_SLIDE_BK_DARK_LIGHT" val="2"/>
  <p:tag name="KSO_WM_SLIDE_BACKGROUND_TYPE" val="general"/>
  <p:tag name="KSO_WM_SPECIAL_SOURCE" val="bdnull"/>
</p:tagLst>
</file>

<file path=ppt/tags/tag416.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417.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cc2e0964-2f60-4085-b445-7a5d3fa6ffcb}"/>
  <p:tag name="KSO_WM_UNIT_TYPE" val="i"/>
</p:tagLst>
</file>

<file path=ppt/tags/tag41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1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0.xml><?xml version="1.0" encoding="utf-8"?>
<p:tagLst xmlns:p="http://schemas.openxmlformats.org/presentationml/2006/main">
  <p:tag name="KSO_WM_BEAUTIFY_FLAG" val="#wm#"/>
  <p:tag name="KSO_WM_TEMPLATE_CATEGORY" val="custom"/>
  <p:tag name="KSO_WM_TEMPLATE_INDEX" val="20202545"/>
  <p:tag name="KSO_WM_SLIDE_BK_DARK_LIGHT" val="2"/>
  <p:tag name="KSO_WM_SLIDE_BACKGROUND_TYPE" val="general"/>
  <p:tag name="KSO_WM_SPECIAL_SOURCE" val="bdnull"/>
</p:tagLst>
</file>

<file path=ppt/tags/tag421.xml><?xml version="1.0" encoding="utf-8"?>
<p:tagLst xmlns:p="http://schemas.openxmlformats.org/presentationml/2006/main">
  <p:tag name="KSO_WM_UNIT_TABLE_BEAUTIFY" val="smartTable{b728fd37-982c-449d-b38c-3341b0510d65}"/>
  <p:tag name="TABLE_ENDDRAG_ORIGIN_RECT" val="707*450"/>
  <p:tag name="TABLE_ENDDRAG_RECT" val="102*42*707*450"/>
</p:tagLst>
</file>

<file path=ppt/tags/tag422.xml><?xml version="1.0" encoding="utf-8"?>
<p:tagLst xmlns:p="http://schemas.openxmlformats.org/presentationml/2006/main">
  <p:tag name="KSO_WM_BEAUTIFY_FLAG" val="#wm#"/>
  <p:tag name="KSO_WM_TEMPLATE_CATEGORY" val="custom"/>
  <p:tag name="KSO_WM_TEMPLATE_INDEX" val="20202545"/>
  <p:tag name="KSO_WM_SPECIAL_SOURCE" val="bdnull"/>
</p:tagLst>
</file>

<file path=ppt/tags/tag423.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42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cc2e0964-2f60-4085-b445-7a5d3fa6ffcb}"/>
  <p:tag name="KSO_WM_UNIT_TYPE" val="i"/>
</p:tagLst>
</file>

<file path=ppt/tags/tag42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2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27.xml><?xml version="1.0" encoding="utf-8"?>
<p:tagLst xmlns:p="http://schemas.openxmlformats.org/presentationml/2006/main">
  <p:tag name="KSO_WM_UNIT_TABLE_BEAUTIFY" val="smartTable{25166b98-dfca-44e3-aa37-65ee56f408e7}"/>
  <p:tag name="TABLE_ENDDRAG_ORIGIN_RECT" val="643*299"/>
  <p:tag name="TABLE_ENDDRAG_RECT" val="175*219*643*299"/>
</p:tagLst>
</file>

<file path=ppt/tags/tag428.xml><?xml version="1.0" encoding="utf-8"?>
<p:tagLst xmlns:p="http://schemas.openxmlformats.org/presentationml/2006/main">
  <p:tag name="KSO_WM_BEAUTIFY_FLAG" val="#wm#"/>
  <p:tag name="KSO_WM_TEMPLATE_CATEGORY" val="custom"/>
  <p:tag name="KSO_WM_TEMPLATE_INDEX" val="20202545"/>
  <p:tag name="KSO_WM_SLIDE_BK_DARK_LIGHT" val="2"/>
  <p:tag name="KSO_WM_SLIDE_BACKGROUND_TYPE" val="general"/>
  <p:tag name="KSO_WM_SPECIAL_SOURCE" val="bdnull"/>
</p:tagLst>
</file>

<file path=ppt/tags/tag429.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3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cc2e0964-2f60-4085-b445-7a5d3fa6ffcb}"/>
  <p:tag name="KSO_WM_UNIT_TYPE" val="i"/>
</p:tagLst>
</file>

<file path=ppt/tags/tag43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32.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33.xml><?xml version="1.0" encoding="utf-8"?>
<p:tagLst xmlns:p="http://schemas.openxmlformats.org/presentationml/2006/main">
  <p:tag name="KSO_WM_BEAUTIFY_FLAG" val="#wm#"/>
  <p:tag name="KSO_WM_TEMPLATE_CATEGORY" val="custom"/>
  <p:tag name="KSO_WM_TEMPLATE_INDEX" val="20202545"/>
  <p:tag name="KSO_WM_SLIDE_BK_DARK_LIGHT" val="2"/>
  <p:tag name="KSO_WM_SLIDE_BACKGROUND_TYPE" val="general"/>
  <p:tag name="KSO_WM_SPECIAL_SOURCE" val="bdnull"/>
</p:tagLst>
</file>

<file path=ppt/tags/tag434.xml><?xml version="1.0" encoding="utf-8"?>
<p:tagLst xmlns:p="http://schemas.openxmlformats.org/presentationml/2006/main">
  <p:tag name="KSO_WM_UNIT_PRESET_TEXT" val="1"/>
  <p:tag name="KSO_WM_UNIT_NOCLEAR" val="0"/>
  <p:tag name="KSO_WM_UNIT_VALUE" val="0"/>
  <p:tag name="KSO_WM_UNIT_HIGHLIGHT" val="0"/>
  <p:tag name="KSO_WM_UNIT_COMPATIBLE" val="0"/>
  <p:tag name="KSO_WM_UNIT_DIAGRAM_ISNUMVISUAL" val="0"/>
  <p:tag name="KSO_WM_UNIT_DIAGRAM_ISREFERUNIT" val="0"/>
  <p:tag name="KSO_WM_UNIT_TYPE" val="e"/>
  <p:tag name="KSO_WM_UNIT_INDEX" val="1"/>
  <p:tag name="KSO_WM_UNIT_ID" val="custom20202545_7*e*1"/>
  <p:tag name="KSO_WM_TEMPLATE_CATEGORY" val="custom"/>
  <p:tag name="KSO_WM_TEMPLATE_INDEX" val="20202545"/>
  <p:tag name="KSO_WM_UNIT_LAYERLEVEL" val="1"/>
  <p:tag name="KSO_WM_TAG_VERSION" val="1.0"/>
  <p:tag name="KSO_WM_BEAUTIFY_FLAG" val="#wm#"/>
</p:tagLst>
</file>

<file path=ppt/tags/tag435.xml><?xml version="1.0" encoding="utf-8"?>
<p:tagLst xmlns:p="http://schemas.openxmlformats.org/presentationml/2006/main">
  <p:tag name="KSO_WM_UNIT_ISCONTENTSTITLE" val="0"/>
  <p:tag name="KSO_WM_UNIT_ISNUMDGM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02545_7*a*1"/>
  <p:tag name="KSO_WM_TEMPLATE_CATEGORY" val="custom"/>
  <p:tag name="KSO_WM_TEMPLATE_INDEX" val="20202545"/>
  <p:tag name="KSO_WM_UNIT_LAYERLEVEL" val="1"/>
  <p:tag name="KSO_WM_TAG_VERSION" val="1.0"/>
  <p:tag name="KSO_WM_BEAUTIFY_FLAG" val="#wm#"/>
</p:tagLst>
</file>

<file path=ppt/tags/tag4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02545_7*i*1"/>
  <p:tag name="KSO_WM_TEMPLATE_CATEGORY" val="custom"/>
  <p:tag name="KSO_WM_TEMPLATE_INDEX" val="20202545"/>
  <p:tag name="KSO_WM_UNIT_LAYERLEVEL" val="1"/>
  <p:tag name="KSO_WM_TAG_VERSION" val="1.0"/>
  <p:tag name="KSO_WM_BEAUTIFY_FLAG" val="#wm#"/>
</p:tagLst>
</file>

<file path=ppt/tags/tag437.xml><?xml version="1.0" encoding="utf-8"?>
<p:tagLst xmlns:p="http://schemas.openxmlformats.org/presentationml/2006/main">
  <p:tag name="KSO_WM_SLIDE_ID" val="custom20202545_7"/>
  <p:tag name="KSO_WM_TEMPLATE_SUBCATEGORY" val="0"/>
  <p:tag name="KSO_WM_TEMPLATE_MASTER_TYPE" val="1"/>
  <p:tag name="KSO_WM_TEMPLATE_COLOR_TYPE" val="1"/>
  <p:tag name="KSO_WM_SLIDE_TYPE" val="sectionTitle"/>
  <p:tag name="KSO_WM_SLIDE_SUBTYPE" val="pureTxt"/>
  <p:tag name="KSO_WM_SLIDE_ITEM_CNT" val="0"/>
  <p:tag name="KSO_WM_SLIDE_INDEX" val="7"/>
  <p:tag name="KSO_WM_TAG_VERSION" val="1.0"/>
  <p:tag name="KSO_WM_BEAUTIFY_FLAG" val="#wm#"/>
  <p:tag name="KSO_WM_TEMPLATE_CATEGORY" val="custom"/>
  <p:tag name="KSO_WM_TEMPLATE_INDEX" val="20202545"/>
  <p:tag name="KSO_WM_SLIDE_LAYOUT" val="a_b_e"/>
  <p:tag name="KSO_WM_SLIDE_LAYOUT_CNT" val="1_1_1"/>
  <p:tag name="KSO_WM_SPECIAL_SOURCE" val="bdnull"/>
</p:tagLst>
</file>

<file path=ppt/tags/tag438.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43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cc2e0964-2f60-4085-b445-7a5d3fa6ffcb}"/>
  <p:tag name="KSO_WM_UNIT_TYPE" val="i"/>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4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42.xml><?xml version="1.0" encoding="utf-8"?>
<p:tagLst xmlns:p="http://schemas.openxmlformats.org/presentationml/2006/main">
  <p:tag name="KSO_WM_BEAUTIFY_FLAG" val="#wm#"/>
  <p:tag name="KSO_WM_TEMPLATE_CATEGORY" val="custom"/>
  <p:tag name="KSO_WM_TEMPLATE_INDEX" val="20202545"/>
  <p:tag name="KSO_WM_SLIDE_BK_DARK_LIGHT" val="2"/>
  <p:tag name="KSO_WM_SLIDE_BACKGROUND_TYPE" val="general"/>
  <p:tag name="KSO_WM_SPECIAL_SOURCE" val="bdnull"/>
</p:tagLst>
</file>

<file path=ppt/tags/tag443.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44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cc2e0964-2f60-4085-b445-7a5d3fa6ffcb}"/>
  <p:tag name="KSO_WM_UNIT_TYPE" val="i"/>
</p:tagLst>
</file>

<file path=ppt/tags/tag44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4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47.xml><?xml version="1.0" encoding="utf-8"?>
<p:tagLst xmlns:p="http://schemas.openxmlformats.org/presentationml/2006/main">
  <p:tag name="KSO_WM_BEAUTIFY_FLAG" val="#wm#"/>
  <p:tag name="KSO_WM_TEMPLATE_CATEGORY" val="custom"/>
  <p:tag name="KSO_WM_TEMPLATE_INDEX" val="20202545"/>
  <p:tag name="KSO_WM_SLIDE_BK_DARK_LIGHT" val="2"/>
  <p:tag name="KSO_WM_SLIDE_BACKGROUND_TYPE" val="general"/>
  <p:tag name="KSO_WM_SPECIAL_SOURCE" val="bdnull"/>
</p:tagLst>
</file>

<file path=ppt/tags/tag448.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44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cc2e0964-2f60-4085-b445-7a5d3fa6ffcb}"/>
  <p:tag name="KSO_WM_UNIT_TYPE" val="i"/>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5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52.xml><?xml version="1.0" encoding="utf-8"?>
<p:tagLst xmlns:p="http://schemas.openxmlformats.org/presentationml/2006/main">
  <p:tag name="KSO_WM_BEAUTIFY_FLAG" val="#wm#"/>
  <p:tag name="KSO_WM_TEMPLATE_CATEGORY" val="custom"/>
  <p:tag name="KSO_WM_TEMPLATE_INDEX" val="20202545"/>
  <p:tag name="KSO_WM_SLIDE_BK_DARK_LIGHT" val="2"/>
  <p:tag name="KSO_WM_SLIDE_BACKGROUND_TYPE" val="general"/>
  <p:tag name="KSO_WM_SPECIAL_SOURCE" val="bdnull"/>
</p:tagLst>
</file>

<file path=ppt/tags/tag453.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45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cc2e0964-2f60-4085-b445-7a5d3fa6ffcb}"/>
  <p:tag name="KSO_WM_UNIT_TYPE" val="i"/>
</p:tagLst>
</file>

<file path=ppt/tags/tag45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5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57.xml><?xml version="1.0" encoding="utf-8"?>
<p:tagLst xmlns:p="http://schemas.openxmlformats.org/presentationml/2006/main">
  <p:tag name="KSO_WM_BEAUTIFY_FLAG" val="#wm#"/>
  <p:tag name="KSO_WM_TEMPLATE_CATEGORY" val="custom"/>
  <p:tag name="KSO_WM_TEMPLATE_INDEX" val="20202545"/>
  <p:tag name="KSO_WM_SLIDE_BK_DARK_LIGHT" val="2"/>
  <p:tag name="KSO_WM_SLIDE_BACKGROUND_TYPE" val="general"/>
  <p:tag name="KSO_WM_SPECIAL_SOURCE" val="bdnull"/>
</p:tagLst>
</file>

<file path=ppt/tags/tag458.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45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cc2e0964-2f60-4085-b445-7a5d3fa6ffcb}"/>
  <p:tag name="KSO_WM_UNIT_TYPE" val="i"/>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6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62.xml><?xml version="1.0" encoding="utf-8"?>
<p:tagLst xmlns:p="http://schemas.openxmlformats.org/presentationml/2006/main">
  <p:tag name="KSO_WM_BEAUTIFY_FLAG" val="#wm#"/>
  <p:tag name="KSO_WM_TEMPLATE_CATEGORY" val="custom"/>
  <p:tag name="KSO_WM_TEMPLATE_INDEX" val="20202545"/>
  <p:tag name="KSO_WM_SLIDE_BK_DARK_LIGHT" val="2"/>
  <p:tag name="KSO_WM_SLIDE_BACKGROUND_TYPE" val="general"/>
  <p:tag name="KSO_WM_SPECIAL_SOURCE" val="bdnull"/>
</p:tagLst>
</file>

<file path=ppt/tags/tag463.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46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cc2e0964-2f60-4085-b445-7a5d3fa6ffcb}"/>
  <p:tag name="KSO_WM_UNIT_TYPE" val="i"/>
</p:tagLst>
</file>

<file path=ppt/tags/tag46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6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67.xml><?xml version="1.0" encoding="utf-8"?>
<p:tagLst xmlns:p="http://schemas.openxmlformats.org/presentationml/2006/main">
  <p:tag name="KSO_WM_BEAUTIFY_FLAG" val="#wm#"/>
  <p:tag name="KSO_WM_TEMPLATE_CATEGORY" val="custom"/>
  <p:tag name="KSO_WM_TEMPLATE_INDEX" val="20202545"/>
  <p:tag name="KSO_WM_SLIDE_BK_DARK_LIGHT" val="2"/>
  <p:tag name="KSO_WM_SLIDE_BACKGROUND_TYPE" val="general"/>
  <p:tag name="KSO_WM_SPECIAL_SOURCE" val="bdnull"/>
</p:tagLst>
</file>

<file path=ppt/tags/tag468.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46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cc2e0964-2f60-4085-b445-7a5d3fa6ffcb}"/>
  <p:tag name="KSO_WM_UNIT_TYPE" val="i"/>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7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72.xml><?xml version="1.0" encoding="utf-8"?>
<p:tagLst xmlns:p="http://schemas.openxmlformats.org/presentationml/2006/main">
  <p:tag name="KSO_WM_BEAUTIFY_FLAG" val="#wm#"/>
  <p:tag name="KSO_WM_TEMPLATE_CATEGORY" val="custom"/>
  <p:tag name="KSO_WM_TEMPLATE_INDEX" val="20202545"/>
  <p:tag name="KSO_WM_SLIDE_BK_DARK_LIGHT" val="2"/>
  <p:tag name="KSO_WM_SLIDE_BACKGROUND_TYPE" val="general"/>
  <p:tag name="KSO_WM_SPECIAL_SOURCE" val="bdnull"/>
</p:tagLst>
</file>

<file path=ppt/tags/tag473.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47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cc2e0964-2f60-4085-b445-7a5d3fa6ffcb}"/>
  <p:tag name="KSO_WM_UNIT_TYPE" val="i"/>
</p:tagLst>
</file>

<file path=ppt/tags/tag47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7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77.xml><?xml version="1.0" encoding="utf-8"?>
<p:tagLst xmlns:p="http://schemas.openxmlformats.org/presentationml/2006/main">
  <p:tag name="KSO_WM_BEAUTIFY_FLAG" val="#wm#"/>
  <p:tag name="KSO_WM_TEMPLATE_CATEGORY" val="custom"/>
  <p:tag name="KSO_WM_TEMPLATE_INDEX" val="20202545"/>
  <p:tag name="KSO_WM_SLIDE_BK_DARK_LIGHT" val="2"/>
  <p:tag name="KSO_WM_SLIDE_BACKGROUND_TYPE" val="general"/>
  <p:tag name="KSO_WM_SPECIAL_SOURCE" val="bdnull"/>
</p:tagLst>
</file>

<file path=ppt/tags/tag478.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47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cc2e0964-2f60-4085-b445-7a5d3fa6ffcb}"/>
  <p:tag name="KSO_WM_UNIT_TYPE" val="i"/>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8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8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82.xml><?xml version="1.0" encoding="utf-8"?>
<p:tagLst xmlns:p="http://schemas.openxmlformats.org/presentationml/2006/main">
  <p:tag name="KSO_WM_BEAUTIFY_FLAG" val="#wm#"/>
  <p:tag name="KSO_WM_TEMPLATE_CATEGORY" val="custom"/>
  <p:tag name="KSO_WM_TEMPLATE_INDEX" val="20202545"/>
  <p:tag name="KSO_WM_SLIDE_BK_DARK_LIGHT" val="2"/>
  <p:tag name="KSO_WM_SLIDE_BACKGROUND_TYPE" val="general"/>
  <p:tag name="KSO_WM_SPECIAL_SOURCE" val="bdnull"/>
</p:tagLst>
</file>

<file path=ppt/tags/tag48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cc2e0964-2f60-4085-b445-7a5d3fa6ffcb}"/>
  <p:tag name="KSO_WM_UNIT_TYPE" val="i"/>
</p:tagLst>
</file>

<file path=ppt/tags/tag48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8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86.xml><?xml version="1.0" encoding="utf-8"?>
<p:tagLst xmlns:p="http://schemas.openxmlformats.org/presentationml/2006/main">
  <p:tag name="KSO_WM_BEAUTIFY_FLAG" val="#wm#"/>
  <p:tag name="KSO_WM_TEMPLATE_CATEGORY" val="custom"/>
  <p:tag name="KSO_WM_TEMPLATE_INDEX" val="20202545"/>
  <p:tag name="KSO_WM_SLIDE_BK_DARK_LIGHT" val="2"/>
  <p:tag name="KSO_WM_SLIDE_BACKGROUND_TYPE" val="general"/>
  <p:tag name="KSO_WM_SPECIAL_SOURCE" val="bdnull"/>
</p:tagLst>
</file>

<file path=ppt/tags/tag487.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cc2e0964-2f60-4085-b445-7a5d3fa6ffcb}"/>
  <p:tag name="KSO_WM_UNIT_TYPE" val="i"/>
</p:tagLst>
</file>

<file path=ppt/tags/tag48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8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0.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491.xml><?xml version="1.0" encoding="utf-8"?>
<p:tagLst xmlns:p="http://schemas.openxmlformats.org/presentationml/2006/main">
  <p:tag name="KSO_WM_BEAUTIFY_FLAG" val="#wm#"/>
  <p:tag name="KSO_WM_TEMPLATE_CATEGORY" val="custom"/>
  <p:tag name="KSO_WM_TEMPLATE_INDEX" val="20202545"/>
  <p:tag name="KSO_WM_SLIDE_BK_DARK_LIGHT" val="2"/>
  <p:tag name="KSO_WM_SLIDE_BACKGROUND_TYPE" val="general"/>
  <p:tag name="KSO_WM_SPECIAL_SOURCE" val="bdnull"/>
</p:tagLst>
</file>

<file path=ppt/tags/tag492.xml><?xml version="1.0" encoding="utf-8"?>
<p:tagLst xmlns:p="http://schemas.openxmlformats.org/presentationml/2006/main">
  <p:tag name="KSO_WM_UNIT_PRESET_TEXT" val="1"/>
  <p:tag name="KSO_WM_UNIT_NOCLEAR" val="0"/>
  <p:tag name="KSO_WM_UNIT_VALUE" val="0"/>
  <p:tag name="KSO_WM_UNIT_HIGHLIGHT" val="0"/>
  <p:tag name="KSO_WM_UNIT_COMPATIBLE" val="0"/>
  <p:tag name="KSO_WM_UNIT_DIAGRAM_ISNUMVISUAL" val="0"/>
  <p:tag name="KSO_WM_UNIT_DIAGRAM_ISREFERUNIT" val="0"/>
  <p:tag name="KSO_WM_UNIT_TYPE" val="e"/>
  <p:tag name="KSO_WM_UNIT_INDEX" val="1"/>
  <p:tag name="KSO_WM_UNIT_ID" val="custom20202545_7*e*1"/>
  <p:tag name="KSO_WM_TEMPLATE_CATEGORY" val="custom"/>
  <p:tag name="KSO_WM_TEMPLATE_INDEX" val="20202545"/>
  <p:tag name="KSO_WM_UNIT_LAYERLEVEL" val="1"/>
  <p:tag name="KSO_WM_TAG_VERSION" val="1.0"/>
  <p:tag name="KSO_WM_BEAUTIFY_FLAG" val="#wm#"/>
</p:tagLst>
</file>

<file path=ppt/tags/tag493.xml><?xml version="1.0" encoding="utf-8"?>
<p:tagLst xmlns:p="http://schemas.openxmlformats.org/presentationml/2006/main">
  <p:tag name="KSO_WM_UNIT_ISCONTENTSTITLE" val="0"/>
  <p:tag name="KSO_WM_UNIT_ISNUMDGM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02545_7*a*1"/>
  <p:tag name="KSO_WM_TEMPLATE_CATEGORY" val="custom"/>
  <p:tag name="KSO_WM_TEMPLATE_INDEX" val="20202545"/>
  <p:tag name="KSO_WM_UNIT_LAYERLEVEL" val="1"/>
  <p:tag name="KSO_WM_TAG_VERSION" val="1.0"/>
  <p:tag name="KSO_WM_BEAUTIFY_FLAG" val="#wm#"/>
</p:tagLst>
</file>

<file path=ppt/tags/tag4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02545_7*i*1"/>
  <p:tag name="KSO_WM_TEMPLATE_CATEGORY" val="custom"/>
  <p:tag name="KSO_WM_TEMPLATE_INDEX" val="20202545"/>
  <p:tag name="KSO_WM_UNIT_LAYERLEVEL" val="1"/>
  <p:tag name="KSO_WM_TAG_VERSION" val="1.0"/>
  <p:tag name="KSO_WM_BEAUTIFY_FLAG" val="#wm#"/>
</p:tagLst>
</file>

<file path=ppt/tags/tag495.xml><?xml version="1.0" encoding="utf-8"?>
<p:tagLst xmlns:p="http://schemas.openxmlformats.org/presentationml/2006/main">
  <p:tag name="KSO_WM_SLIDE_ID" val="custom20202545_7"/>
  <p:tag name="KSO_WM_TEMPLATE_SUBCATEGORY" val="0"/>
  <p:tag name="KSO_WM_TEMPLATE_MASTER_TYPE" val="1"/>
  <p:tag name="KSO_WM_TEMPLATE_COLOR_TYPE" val="1"/>
  <p:tag name="KSO_WM_SLIDE_TYPE" val="sectionTitle"/>
  <p:tag name="KSO_WM_SLIDE_SUBTYPE" val="pureTxt"/>
  <p:tag name="KSO_WM_SLIDE_ITEM_CNT" val="0"/>
  <p:tag name="KSO_WM_SLIDE_INDEX" val="7"/>
  <p:tag name="KSO_WM_TAG_VERSION" val="1.0"/>
  <p:tag name="KSO_WM_BEAUTIFY_FLAG" val="#wm#"/>
  <p:tag name="KSO_WM_TEMPLATE_CATEGORY" val="custom"/>
  <p:tag name="KSO_WM_TEMPLATE_INDEX" val="20202545"/>
  <p:tag name="KSO_WM_SLIDE_LAYOUT" val="a_b_e"/>
  <p:tag name="KSO_WM_SLIDE_LAYOUT_CNT" val="1_1_1"/>
  <p:tag name="KSO_WM_SPECIAL_SOURCE" val="bdnull"/>
</p:tagLst>
</file>

<file path=ppt/tags/tag496.xml><?xml version="1.0" encoding="utf-8"?>
<p:tagLst xmlns:p="http://schemas.openxmlformats.org/presentationml/2006/main">
  <p:tag name="KSO_WM_BEAUTIFY_FLAG" val="#wm#"/>
  <p:tag name="KSO_WM_TEMPLATE_CATEGORY" val="custom"/>
  <p:tag name="KSO_WM_TEMPLATE_INDEX" val="20202545"/>
  <p:tag name="KSO_WM_SPECIAL_SOURCE" val="bdnull"/>
</p:tagLst>
</file>

<file path=ppt/tags/tag497.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49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cc2e0964-2f60-4085-b445-7a5d3fa6ffcb}"/>
  <p:tag name="KSO_WM_UNIT_TYPE" val="i"/>
</p:tagLst>
</file>

<file path=ppt/tags/tag49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0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01.xml><?xml version="1.0" encoding="utf-8"?>
<p:tagLst xmlns:p="http://schemas.openxmlformats.org/presentationml/2006/main">
  <p:tag name="KSO_WM_BEAUTIFY_FLAG" val="#wm#"/>
  <p:tag name="KSO_WM_TEMPLATE_CATEGORY" val="custom"/>
  <p:tag name="KSO_WM_TEMPLATE_INDEX" val="20202545"/>
  <p:tag name="KSO_WM_SLIDE_BK_DARK_LIGHT" val="2"/>
  <p:tag name="KSO_WM_SLIDE_BACKGROUND_TYPE" val="general"/>
  <p:tag name="KSO_WM_SPECIAL_SOURCE" val="bdnull"/>
</p:tagLst>
</file>

<file path=ppt/tags/tag502.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50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cc2e0964-2f60-4085-b445-7a5d3fa6ffcb}"/>
  <p:tag name="KSO_WM_UNIT_TYPE" val="i"/>
</p:tagLst>
</file>

<file path=ppt/tags/tag50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0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06.xml><?xml version="1.0" encoding="utf-8"?>
<p:tagLst xmlns:p="http://schemas.openxmlformats.org/presentationml/2006/main">
  <p:tag name="KSO_WM_BEAUTIFY_FLAG" val="#wm#"/>
  <p:tag name="KSO_WM_TEMPLATE_CATEGORY" val="custom"/>
  <p:tag name="KSO_WM_TEMPLATE_INDEX" val="20202545"/>
  <p:tag name="KSO_WM_SLIDE_BK_DARK_LIGHT" val="2"/>
  <p:tag name="KSO_WM_SLIDE_BACKGROUND_TYPE" val="general"/>
  <p:tag name="KSO_WM_SPECIAL_SOURCE" val="bdnull"/>
</p:tagLst>
</file>

<file path=ppt/tags/tag507.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50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cc2e0964-2f60-4085-b445-7a5d3fa6ffcb}"/>
  <p:tag name="KSO_WM_UNIT_TYPE" val="i"/>
</p:tagLst>
</file>

<file path=ppt/tags/tag50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11.xml><?xml version="1.0" encoding="utf-8"?>
<p:tagLst xmlns:p="http://schemas.openxmlformats.org/presentationml/2006/main">
  <p:tag name="KSO_WM_BEAUTIFY_FLAG" val="#wm#"/>
  <p:tag name="KSO_WM_TEMPLATE_CATEGORY" val="custom"/>
  <p:tag name="KSO_WM_TEMPLATE_INDEX" val="20202545"/>
  <p:tag name="KSO_WM_SLIDE_BK_DARK_LIGHT" val="2"/>
  <p:tag name="KSO_WM_SLIDE_BACKGROUND_TYPE" val="general"/>
  <p:tag name="KSO_WM_SPECIAL_SOURCE" val="bdnull"/>
</p:tagLst>
</file>

<file path=ppt/tags/tag512.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51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cc2e0964-2f60-4085-b445-7a5d3fa6ffcb}"/>
  <p:tag name="KSO_WM_UNIT_TYPE" val="i"/>
</p:tagLst>
</file>

<file path=ppt/tags/tag51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1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16.xml><?xml version="1.0" encoding="utf-8"?>
<p:tagLst xmlns:p="http://schemas.openxmlformats.org/presentationml/2006/main">
  <p:tag name="KSO_WM_BEAUTIFY_FLAG" val="#wm#"/>
  <p:tag name="KSO_WM_TEMPLATE_CATEGORY" val="custom"/>
  <p:tag name="KSO_WM_TEMPLATE_INDEX" val="20202545"/>
  <p:tag name="KSO_WM_SLIDE_BK_DARK_LIGHT" val="2"/>
  <p:tag name="KSO_WM_SLIDE_BACKGROUND_TYPE" val="general"/>
  <p:tag name="KSO_WM_SPECIAL_SOURCE" val="bdnull"/>
</p:tagLst>
</file>

<file path=ppt/tags/tag517.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51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cc2e0964-2f60-4085-b445-7a5d3fa6ffcb}"/>
  <p:tag name="KSO_WM_UNIT_TYPE" val="i"/>
</p:tagLst>
</file>

<file path=ppt/tags/tag51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2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21.xml><?xml version="1.0" encoding="utf-8"?>
<p:tagLst xmlns:p="http://schemas.openxmlformats.org/presentationml/2006/main">
  <p:tag name="KSO_WM_UNIT_TABLE_BEAUTIFY" val="smartTable{ae4c13d0-4d00-478a-a078-37b4a69dcad6}"/>
  <p:tag name="TABLE_ENDDRAG_ORIGIN_RECT" val="499*192"/>
  <p:tag name="TABLE_ENDDRAG_RECT" val="161*271*499*192"/>
</p:tagLst>
</file>

<file path=ppt/tags/tag522.xml><?xml version="1.0" encoding="utf-8"?>
<p:tagLst xmlns:p="http://schemas.openxmlformats.org/presentationml/2006/main">
  <p:tag name="KSO_WM_BEAUTIFY_FLAG" val="#wm#"/>
  <p:tag name="KSO_WM_TEMPLATE_CATEGORY" val="custom"/>
  <p:tag name="KSO_WM_TEMPLATE_INDEX" val="20202545"/>
  <p:tag name="KSO_WM_SLIDE_BK_DARK_LIGHT" val="2"/>
  <p:tag name="KSO_WM_SLIDE_BACKGROUND_TYPE" val="general"/>
  <p:tag name="KSO_WM_SPECIAL_SOURCE" val="bdnull"/>
</p:tagLst>
</file>

<file path=ppt/tags/tag523.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52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cc2e0964-2f60-4085-b445-7a5d3fa6ffcb}"/>
  <p:tag name="KSO_WM_UNIT_TYPE" val="i"/>
</p:tagLst>
</file>

<file path=ppt/tags/tag52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2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27.xml><?xml version="1.0" encoding="utf-8"?>
<p:tagLst xmlns:p="http://schemas.openxmlformats.org/presentationml/2006/main">
  <p:tag name="KSO_WM_BEAUTIFY_FLAG" val="#wm#"/>
  <p:tag name="KSO_WM_TEMPLATE_CATEGORY" val="custom"/>
  <p:tag name="KSO_WM_TEMPLATE_INDEX" val="20202545"/>
  <p:tag name="KSO_WM_SLIDE_BK_DARK_LIGHT" val="2"/>
  <p:tag name="KSO_WM_SLIDE_BACKGROUND_TYPE" val="general"/>
  <p:tag name="KSO_WM_SPECIAL_SOURCE" val="bdnull"/>
</p:tagLst>
</file>

<file path=ppt/tags/tag528.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52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cc2e0964-2f60-4085-b445-7a5d3fa6ffcb}"/>
  <p:tag name="KSO_WM_UNIT_TYPE" val="i"/>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3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32.xml><?xml version="1.0" encoding="utf-8"?>
<p:tagLst xmlns:p="http://schemas.openxmlformats.org/presentationml/2006/main">
  <p:tag name="KSO_WM_BEAUTIFY_FLAG" val="#wm#"/>
  <p:tag name="KSO_WM_TEMPLATE_CATEGORY" val="custom"/>
  <p:tag name="KSO_WM_TEMPLATE_INDEX" val="20202545"/>
  <p:tag name="KSO_WM_SLIDE_BK_DARK_LIGHT" val="2"/>
  <p:tag name="KSO_WM_SLIDE_BACKGROUND_TYPE" val="general"/>
  <p:tag name="KSO_WM_SPECIAL_SOURCE" val="bdnull"/>
</p:tagLst>
</file>

<file path=ppt/tags/tag533.xml><?xml version="1.0" encoding="utf-8"?>
<p:tagLst xmlns:p="http://schemas.openxmlformats.org/presentationml/2006/main">
  <p:tag name="COMMONDATA" val="eyJoZGlkIjoiMzRiMzIxMDc3NGI5MWIyYmU1NGM3MTQ3ZTBmMTA2ZDcifQ=="/>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176"/>
  <p:tag name="KSO_WM_TEMPLATE_MASTER_TYPE" val="0"/>
  <p:tag name="KSO_WM_TEMPLATE_COLOR_TYPE" val="1"/>
  <p:tag name="KSO_WM_UNIT_SHOW_EDIT_AREA_INDICATION" val="1"/>
</p:tagLst>
</file>

<file path=ppt/tags/tag63.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4.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5.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6.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7.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8.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9.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1.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2.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3.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4.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5.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heme/theme1.xml><?xml version="1.0" encoding="utf-8"?>
<a:theme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gs>
            <a:gs pos="100000">
              <a:schemeClr val="phClr">
                <a:lumMod val="85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3_Office 主题​​">
  <a:themeElements>
    <a:clrScheme name="自定义 44">
      <a:dk1>
        <a:srgbClr val="000000"/>
      </a:dk1>
      <a:lt1>
        <a:srgbClr val="FFFFFF"/>
      </a:lt1>
      <a:dk2>
        <a:srgbClr val="333333"/>
      </a:dk2>
      <a:lt2>
        <a:srgbClr val="FFFFFF"/>
      </a:lt2>
      <a:accent1>
        <a:srgbClr val="5C8FC7"/>
      </a:accent1>
      <a:accent2>
        <a:srgbClr val="6E82BA"/>
      </a:accent2>
      <a:accent3>
        <a:srgbClr val="8376B0"/>
      </a:accent3>
      <a:accent4>
        <a:srgbClr val="9868A3"/>
      </a:accent4>
      <a:accent5>
        <a:srgbClr val="AE5B97"/>
      </a:accent5>
      <a:accent6>
        <a:srgbClr val="C44B8A"/>
      </a:accent6>
      <a:hlink>
        <a:srgbClr val="658BD5"/>
      </a:hlink>
      <a:folHlink>
        <a:srgbClr val="9F69A3"/>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Office 主题​​">
  <a:themeElements>
    <a:clrScheme name="自定义 44">
      <a:dk1>
        <a:srgbClr val="000000"/>
      </a:dk1>
      <a:lt1>
        <a:srgbClr val="FFFFFF"/>
      </a:lt1>
      <a:dk2>
        <a:srgbClr val="333333"/>
      </a:dk2>
      <a:lt2>
        <a:srgbClr val="FFFFFF"/>
      </a:lt2>
      <a:accent1>
        <a:srgbClr val="5C8FC7"/>
      </a:accent1>
      <a:accent2>
        <a:srgbClr val="6E82BA"/>
      </a:accent2>
      <a:accent3>
        <a:srgbClr val="8376B0"/>
      </a:accent3>
      <a:accent4>
        <a:srgbClr val="9868A3"/>
      </a:accent4>
      <a:accent5>
        <a:srgbClr val="AE5B97"/>
      </a:accent5>
      <a:accent6>
        <a:srgbClr val="C44B8A"/>
      </a:accent6>
      <a:hlink>
        <a:srgbClr val="658BD5"/>
      </a:hlink>
      <a:folHlink>
        <a:srgbClr val="9F69A3"/>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5683</Words>
  <Application>WPS 文字</Application>
  <PresentationFormat>宽屏</PresentationFormat>
  <Paragraphs>471</Paragraphs>
  <Slides>33</Slides>
  <Notes>4</Notes>
  <HiddenSlides>0</HiddenSlides>
  <MMClips>0</MMClips>
  <ScaleCrop>false</ScaleCrop>
  <HeadingPairs>
    <vt:vector size="6" baseType="variant">
      <vt:variant>
        <vt:lpstr>已用的字体</vt:lpstr>
      </vt:variant>
      <vt:variant>
        <vt:i4>23</vt:i4>
      </vt:variant>
      <vt:variant>
        <vt:lpstr>主题</vt:lpstr>
      </vt:variant>
      <vt:variant>
        <vt:i4>3</vt:i4>
      </vt:variant>
      <vt:variant>
        <vt:lpstr>幻灯片标题</vt:lpstr>
      </vt:variant>
      <vt:variant>
        <vt:i4>33</vt:i4>
      </vt:variant>
    </vt:vector>
  </HeadingPairs>
  <TitlesOfParts>
    <vt:vector size="59" baseType="lpstr">
      <vt:lpstr>Arial</vt:lpstr>
      <vt:lpstr>宋体</vt:lpstr>
      <vt:lpstr>Wingdings</vt:lpstr>
      <vt:lpstr>Wingdings</vt:lpstr>
      <vt:lpstr>微软雅黑</vt:lpstr>
      <vt:lpstr>汉仪旗黑</vt:lpstr>
      <vt:lpstr>汉仪旗黑-85S</vt:lpstr>
      <vt:lpstr>汉仪中黑KW</vt:lpstr>
      <vt:lpstr>Viner Hand ITC</vt:lpstr>
      <vt:lpstr>汉仪旗黑-85S</vt:lpstr>
      <vt:lpstr>楷体</vt:lpstr>
      <vt:lpstr>汉仪楷体KW</vt:lpstr>
      <vt:lpstr>Times New Roman</vt:lpstr>
      <vt:lpstr>华文新魏</vt:lpstr>
      <vt:lpstr>汉仪书宋二KW</vt:lpstr>
      <vt:lpstr>楷体_GB2312</vt:lpstr>
      <vt:lpstr>汉仪楷体简</vt:lpstr>
      <vt:lpstr>宋体</vt:lpstr>
      <vt:lpstr>Arial Unicode MS</vt:lpstr>
      <vt:lpstr>Calibri</vt:lpstr>
      <vt:lpstr>Helvetica Neue</vt:lpstr>
      <vt:lpstr>宋体-简</vt:lpstr>
      <vt:lpstr>苹方-简</vt:lpstr>
      <vt:lpstr>Office 主题​​</vt:lpstr>
      <vt:lpstr>3_Office 主题​​</vt:lpstr>
      <vt:lpstr>1_Office 主题​​</vt:lpstr>
      <vt:lpstr>第四章  人力资源规划</vt:lpstr>
      <vt:lpstr>本章学习目标</vt:lpstr>
      <vt:lpstr>第一节  人力资源规划概述</vt:lpstr>
      <vt:lpstr>PowerPoint 演示文稿</vt:lpstr>
      <vt:lpstr>一、人力资源规划的发展</vt:lpstr>
      <vt:lpstr>二、人力资源规划的定义</vt:lpstr>
      <vt:lpstr>三、人力资源规划的作用 </vt:lpstr>
      <vt:lpstr>四、人力资源规划的过程</vt:lpstr>
      <vt:lpstr>五、企业战略与人力资源规划</vt:lpstr>
      <vt:lpstr>PowerPoint 演示文稿</vt:lpstr>
      <vt:lpstr>（二）经营单位战略与人力资源规划</vt:lpstr>
      <vt:lpstr>（三）职能战略与人力资源规划</vt:lpstr>
      <vt:lpstr>第二节  人力资源供需预测</vt:lpstr>
      <vt:lpstr>一、人力资源预测的概念</vt:lpstr>
      <vt:lpstr>PowerPoint 演示文稿</vt:lpstr>
      <vt:lpstr>PowerPoint 演示文稿</vt:lpstr>
      <vt:lpstr>二、人力资源预测的特点</vt:lpstr>
      <vt:lpstr>三、人力资源需求预测</vt:lpstr>
      <vt:lpstr>（一）人力资源需求预测的内容</vt:lpstr>
      <vt:lpstr>（二）人力资源需求预测的步骤</vt:lpstr>
      <vt:lpstr>（三）人力资源需求预测的技术</vt:lpstr>
      <vt:lpstr>四、人力资源供给预测</vt:lpstr>
      <vt:lpstr>（一）人力资源供给预测的步骤</vt:lpstr>
      <vt:lpstr>（二）人力资源供给预测的技术</vt:lpstr>
      <vt:lpstr>第三节  人力资源供需平衡</vt:lpstr>
      <vt:lpstr>一、人力资源供需平衡分析</vt:lpstr>
      <vt:lpstr>（一）人力资源总量失衡的解决途径</vt:lpstr>
      <vt:lpstr>（二）人力资源结构失衡的解决途径</vt:lpstr>
      <vt:lpstr>二、人力资源供需失衡调整</vt:lpstr>
      <vt:lpstr>（二）人力资源短缺的调整</vt:lpstr>
      <vt:lpstr>（三）其他</vt:lpstr>
      <vt:lpstr>本章小结</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洁</cp:lastModifiedBy>
  <cp:revision>201</cp:revision>
  <dcterms:created xsi:type="dcterms:W3CDTF">2022-12-09T06:41:47Z</dcterms:created>
  <dcterms:modified xsi:type="dcterms:W3CDTF">2022-12-09T06:41:47Z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2052-5.1.0.7655</vt:lpwstr>
  </property>
  <property fmtid="{D5CDD505-2E9C-101B-9397-08002B2CF9AE}" pid="3" name="ICV">
    <vt:lpwstr>65357D90C40B423CAFA3EE2A73EBD08F</vt:lpwstr>
  </property>
</Properties>
</file>