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0"/>
  </p:notesMasterIdLst>
  <p:sldIdLst>
    <p:sldId id="256" r:id="rId3"/>
    <p:sldId id="257" r:id="rId4"/>
    <p:sldId id="261" r:id="rId5"/>
    <p:sldId id="258" r:id="rId6"/>
    <p:sldId id="260" r:id="rId7"/>
    <p:sldId id="259" r:id="rId8"/>
    <p:sldId id="267" r:id="rId9"/>
    <p:sldId id="262" r:id="rId11"/>
    <p:sldId id="263" r:id="rId12"/>
    <p:sldId id="264" r:id="rId13"/>
    <p:sldId id="281" r:id="rId14"/>
    <p:sldId id="271" r:id="rId15"/>
    <p:sldId id="273" r:id="rId16"/>
    <p:sldId id="272" r:id="rId17"/>
    <p:sldId id="274" r:id="rId18"/>
    <p:sldId id="275" r:id="rId19"/>
    <p:sldId id="276" r:id="rId20"/>
    <p:sldId id="277" r:id="rId21"/>
    <p:sldId id="278" r:id="rId22"/>
    <p:sldId id="279" r:id="rId23"/>
    <p:sldId id="282" r:id="rId24"/>
    <p:sldId id="280"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61"/>
    <p:restoredTop sz="94632"/>
  </p:normalViewPr>
  <p:slideViewPr>
    <p:cSldViewPr snapToGrid="0" snapToObjects="1">
      <p:cViewPr varScale="1">
        <p:scale>
          <a:sx n="48" d="100"/>
          <a:sy n="48" d="100"/>
        </p:scale>
        <p:origin x="216" y="14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7D707C3-1814-7143-B199-33A1DE6B39DD}"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lang="zh-CN" altLang="en-US"/>
        </a:p>
      </dgm:t>
    </dgm:pt>
    <dgm:pt modelId="{F6DF0ED1-476B-B74D-9F46-FDEE275C79F7}">
      <dgm:prSet phldrT="[文本]"/>
      <dgm:spPr/>
      <dgm:t>
        <a:bodyPr/>
        <a:lstStyle/>
        <a:p>
          <a:r>
            <a:rPr lang="zh-CN" dirty="0"/>
            <a:t>能使企业员工不断适应社会环境的变化</a:t>
          </a:r>
          <a:endParaRPr lang="zh-CN" altLang="en-US" dirty="0"/>
        </a:p>
      </dgm:t>
    </dgm:pt>
    <dgm:pt modelId="{69B93358-C7C2-3447-8C89-145D04A3236A}" cxnId="{C8966CB4-416A-204D-BA0E-1BFC8F5C0476}" type="parTrans">
      <dgm:prSet/>
      <dgm:spPr/>
      <dgm:t>
        <a:bodyPr/>
        <a:lstStyle/>
        <a:p>
          <a:endParaRPr lang="zh-CN" altLang="en-US"/>
        </a:p>
      </dgm:t>
    </dgm:pt>
    <dgm:pt modelId="{DC4CFF9F-EC6E-D64A-83CA-6B11E39FAAF1}" cxnId="{C8966CB4-416A-204D-BA0E-1BFC8F5C0476}" type="sibTrans">
      <dgm:prSet/>
      <dgm:spPr/>
      <dgm:t>
        <a:bodyPr/>
        <a:lstStyle/>
        <a:p>
          <a:endParaRPr lang="zh-CN" altLang="en-US"/>
        </a:p>
      </dgm:t>
    </dgm:pt>
    <dgm:pt modelId="{0BCD3819-D10D-A149-9E1E-F2ADF0AD6C7A}">
      <dgm:prSet phldrT="[文本]"/>
      <dgm:spPr/>
      <dgm:t>
        <a:bodyPr/>
        <a:lstStyle/>
        <a:p>
          <a:r>
            <a:rPr lang="zh-CN" dirty="0"/>
            <a:t>满足员工个人发展需求</a:t>
          </a:r>
          <a:endParaRPr lang="zh-CN" altLang="en-US" dirty="0"/>
        </a:p>
      </dgm:t>
    </dgm:pt>
    <dgm:pt modelId="{B72A8257-FDA7-4D47-BC61-C328F66EBC41}" cxnId="{C39C42BA-E0A9-8B40-969A-A40D506A7AA3}" type="parTrans">
      <dgm:prSet/>
      <dgm:spPr/>
      <dgm:t>
        <a:bodyPr/>
        <a:lstStyle/>
        <a:p>
          <a:endParaRPr lang="zh-CN" altLang="en-US"/>
        </a:p>
      </dgm:t>
    </dgm:pt>
    <dgm:pt modelId="{7A5FE0EC-C7F0-F442-A895-9E82303C3730}" cxnId="{C39C42BA-E0A9-8B40-969A-A40D506A7AA3}" type="sibTrans">
      <dgm:prSet/>
      <dgm:spPr/>
      <dgm:t>
        <a:bodyPr/>
        <a:lstStyle/>
        <a:p>
          <a:endParaRPr lang="zh-CN" altLang="en-US"/>
        </a:p>
      </dgm:t>
    </dgm:pt>
    <dgm:pt modelId="{CCECC1C3-F575-6B42-A155-8474858946DF}">
      <dgm:prSet phldrT="[文本]"/>
      <dgm:spPr/>
      <dgm:t>
        <a:bodyPr/>
        <a:lstStyle/>
        <a:p>
          <a:r>
            <a:rPr lang="zh-CN" dirty="0"/>
            <a:t>建构优秀的企业文化</a:t>
          </a:r>
          <a:endParaRPr lang="zh-CN" altLang="en-US" dirty="0"/>
        </a:p>
      </dgm:t>
    </dgm:pt>
    <dgm:pt modelId="{C398B580-1FD4-3248-AD59-EE111DEFCFF8}" cxnId="{CC5B1E0C-E396-2449-9918-CB294B391C41}" type="parTrans">
      <dgm:prSet/>
      <dgm:spPr/>
      <dgm:t>
        <a:bodyPr/>
        <a:lstStyle/>
        <a:p>
          <a:endParaRPr lang="zh-CN" altLang="en-US"/>
        </a:p>
      </dgm:t>
    </dgm:pt>
    <dgm:pt modelId="{B026F6AB-D8F1-B74B-91E9-035A72CED3A4}" cxnId="{CC5B1E0C-E396-2449-9918-CB294B391C41}" type="sibTrans">
      <dgm:prSet/>
      <dgm:spPr/>
      <dgm:t>
        <a:bodyPr/>
        <a:lstStyle/>
        <a:p>
          <a:endParaRPr lang="zh-CN" altLang="en-US"/>
        </a:p>
      </dgm:t>
    </dgm:pt>
    <dgm:pt modelId="{4C544F70-234A-0F4E-85D8-040EE0B2AFB4}">
      <dgm:prSet phldrT="[文本]"/>
      <dgm:spPr/>
      <dgm:t>
        <a:bodyPr/>
        <a:lstStyle/>
        <a:p>
          <a:r>
            <a:rPr lang="zh-CN" dirty="0"/>
            <a:t>塑造良好的企业形象</a:t>
          </a:r>
          <a:endParaRPr lang="zh-CN" altLang="en-US" dirty="0"/>
        </a:p>
      </dgm:t>
    </dgm:pt>
    <dgm:pt modelId="{8F4E5873-D48B-F748-9B61-2996F214A4CB}" cxnId="{83DCC7F7-23A9-2249-8EDC-442AC8328511}" type="parTrans">
      <dgm:prSet/>
      <dgm:spPr/>
      <dgm:t>
        <a:bodyPr/>
        <a:lstStyle/>
        <a:p>
          <a:endParaRPr lang="zh-CN" altLang="en-US"/>
        </a:p>
      </dgm:t>
    </dgm:pt>
    <dgm:pt modelId="{5E5856F1-13AF-0046-8046-452539305819}" cxnId="{83DCC7F7-23A9-2249-8EDC-442AC8328511}" type="sibTrans">
      <dgm:prSet/>
      <dgm:spPr/>
      <dgm:t>
        <a:bodyPr/>
        <a:lstStyle/>
        <a:p>
          <a:endParaRPr lang="zh-CN" altLang="en-US"/>
        </a:p>
      </dgm:t>
    </dgm:pt>
    <dgm:pt modelId="{1616F73B-F80C-FE4A-822F-EDC69F50555B}" type="pres">
      <dgm:prSet presAssocID="{E7D707C3-1814-7143-B199-33A1DE6B39DD}" presName="Name0" presStyleCnt="0">
        <dgm:presLayoutVars>
          <dgm:dir/>
          <dgm:resizeHandles val="exact"/>
        </dgm:presLayoutVars>
      </dgm:prSet>
      <dgm:spPr/>
    </dgm:pt>
    <dgm:pt modelId="{093EB25C-FD0A-364F-823A-F2B7BDD63C9B}" type="pres">
      <dgm:prSet presAssocID="{F6DF0ED1-476B-B74D-9F46-FDEE275C79F7}" presName="Name5" presStyleLbl="vennNode1" presStyleIdx="0" presStyleCnt="4">
        <dgm:presLayoutVars>
          <dgm:bulletEnabled val="1"/>
        </dgm:presLayoutVars>
      </dgm:prSet>
      <dgm:spPr/>
    </dgm:pt>
    <dgm:pt modelId="{AACE8818-2843-3345-9F62-71E8905AFEB7}" type="pres">
      <dgm:prSet presAssocID="{DC4CFF9F-EC6E-D64A-83CA-6B11E39FAAF1}" presName="space" presStyleCnt="0"/>
      <dgm:spPr/>
    </dgm:pt>
    <dgm:pt modelId="{CF246461-68C0-D344-8AAE-C11C6A2E5570}" type="pres">
      <dgm:prSet presAssocID="{0BCD3819-D10D-A149-9E1E-F2ADF0AD6C7A}" presName="Name5" presStyleLbl="vennNode1" presStyleIdx="1" presStyleCnt="4">
        <dgm:presLayoutVars>
          <dgm:bulletEnabled val="1"/>
        </dgm:presLayoutVars>
      </dgm:prSet>
      <dgm:spPr/>
    </dgm:pt>
    <dgm:pt modelId="{56B7630C-47D0-6449-8072-A8C9FC465D07}" type="pres">
      <dgm:prSet presAssocID="{7A5FE0EC-C7F0-F442-A895-9E82303C3730}" presName="space" presStyleCnt="0"/>
      <dgm:spPr/>
    </dgm:pt>
    <dgm:pt modelId="{936806A0-704C-EE48-8A8D-21B61E8441BD}" type="pres">
      <dgm:prSet presAssocID="{CCECC1C3-F575-6B42-A155-8474858946DF}" presName="Name5" presStyleLbl="vennNode1" presStyleIdx="2" presStyleCnt="4">
        <dgm:presLayoutVars>
          <dgm:bulletEnabled val="1"/>
        </dgm:presLayoutVars>
      </dgm:prSet>
      <dgm:spPr/>
    </dgm:pt>
    <dgm:pt modelId="{25EE4C03-5AFE-C345-9A62-D425391C84A2}" type="pres">
      <dgm:prSet presAssocID="{B026F6AB-D8F1-B74B-91E9-035A72CED3A4}" presName="space" presStyleCnt="0"/>
      <dgm:spPr/>
    </dgm:pt>
    <dgm:pt modelId="{A796B51D-7221-F446-9431-EB04AD06128D}" type="pres">
      <dgm:prSet presAssocID="{4C544F70-234A-0F4E-85D8-040EE0B2AFB4}" presName="Name5" presStyleLbl="vennNode1" presStyleIdx="3" presStyleCnt="4">
        <dgm:presLayoutVars>
          <dgm:bulletEnabled val="1"/>
        </dgm:presLayoutVars>
      </dgm:prSet>
      <dgm:spPr/>
    </dgm:pt>
  </dgm:ptLst>
  <dgm:cxnLst>
    <dgm:cxn modelId="{CC5B1E0C-E396-2449-9918-CB294B391C41}" srcId="{E7D707C3-1814-7143-B199-33A1DE6B39DD}" destId="{CCECC1C3-F575-6B42-A155-8474858946DF}" srcOrd="2" destOrd="0" parTransId="{C398B580-1FD4-3248-AD59-EE111DEFCFF8}" sibTransId="{B026F6AB-D8F1-B74B-91E9-035A72CED3A4}"/>
    <dgm:cxn modelId="{394EFB33-BACA-D742-8573-1AB04F32AC4D}" type="presOf" srcId="{4C544F70-234A-0F4E-85D8-040EE0B2AFB4}" destId="{A796B51D-7221-F446-9431-EB04AD06128D}" srcOrd="0" destOrd="0" presId="urn:microsoft.com/office/officeart/2005/8/layout/venn3"/>
    <dgm:cxn modelId="{7728677B-0301-C547-A3FF-6334892ECC31}" type="presOf" srcId="{0BCD3819-D10D-A149-9E1E-F2ADF0AD6C7A}" destId="{CF246461-68C0-D344-8AAE-C11C6A2E5570}" srcOrd="0" destOrd="0" presId="urn:microsoft.com/office/officeart/2005/8/layout/venn3"/>
    <dgm:cxn modelId="{C3A94C94-3D5E-C843-A34E-97218249AE34}" type="presOf" srcId="{F6DF0ED1-476B-B74D-9F46-FDEE275C79F7}" destId="{093EB25C-FD0A-364F-823A-F2B7BDD63C9B}" srcOrd="0" destOrd="0" presId="urn:microsoft.com/office/officeart/2005/8/layout/venn3"/>
    <dgm:cxn modelId="{3B2D1BB1-C783-5C4F-8680-2E6690B43515}" type="presOf" srcId="{CCECC1C3-F575-6B42-A155-8474858946DF}" destId="{936806A0-704C-EE48-8A8D-21B61E8441BD}" srcOrd="0" destOrd="0" presId="urn:microsoft.com/office/officeart/2005/8/layout/venn3"/>
    <dgm:cxn modelId="{C8966CB4-416A-204D-BA0E-1BFC8F5C0476}" srcId="{E7D707C3-1814-7143-B199-33A1DE6B39DD}" destId="{F6DF0ED1-476B-B74D-9F46-FDEE275C79F7}" srcOrd="0" destOrd="0" parTransId="{69B93358-C7C2-3447-8C89-145D04A3236A}" sibTransId="{DC4CFF9F-EC6E-D64A-83CA-6B11E39FAAF1}"/>
    <dgm:cxn modelId="{C39C42BA-E0A9-8B40-969A-A40D506A7AA3}" srcId="{E7D707C3-1814-7143-B199-33A1DE6B39DD}" destId="{0BCD3819-D10D-A149-9E1E-F2ADF0AD6C7A}" srcOrd="1" destOrd="0" parTransId="{B72A8257-FDA7-4D47-BC61-C328F66EBC41}" sibTransId="{7A5FE0EC-C7F0-F442-A895-9E82303C3730}"/>
    <dgm:cxn modelId="{E1D22FE3-4EB9-B343-BBEC-805A266CEA85}" type="presOf" srcId="{E7D707C3-1814-7143-B199-33A1DE6B39DD}" destId="{1616F73B-F80C-FE4A-822F-EDC69F50555B}" srcOrd="0" destOrd="0" presId="urn:microsoft.com/office/officeart/2005/8/layout/venn3"/>
    <dgm:cxn modelId="{83DCC7F7-23A9-2249-8EDC-442AC8328511}" srcId="{E7D707C3-1814-7143-B199-33A1DE6B39DD}" destId="{4C544F70-234A-0F4E-85D8-040EE0B2AFB4}" srcOrd="3" destOrd="0" parTransId="{8F4E5873-D48B-F748-9B61-2996F214A4CB}" sibTransId="{5E5856F1-13AF-0046-8046-452539305819}"/>
    <dgm:cxn modelId="{73ED29D1-B89A-C94F-8C1B-03E500456178}" type="presParOf" srcId="{1616F73B-F80C-FE4A-822F-EDC69F50555B}" destId="{093EB25C-FD0A-364F-823A-F2B7BDD63C9B}" srcOrd="0" destOrd="0" presId="urn:microsoft.com/office/officeart/2005/8/layout/venn3"/>
    <dgm:cxn modelId="{F50AB034-E161-3D48-9B86-EADEB8C771C6}" type="presParOf" srcId="{1616F73B-F80C-FE4A-822F-EDC69F50555B}" destId="{AACE8818-2843-3345-9F62-71E8905AFEB7}" srcOrd="1" destOrd="0" presId="urn:microsoft.com/office/officeart/2005/8/layout/venn3"/>
    <dgm:cxn modelId="{B0350291-DBB6-A540-81E0-0BC0C7DF6DEF}" type="presParOf" srcId="{1616F73B-F80C-FE4A-822F-EDC69F50555B}" destId="{CF246461-68C0-D344-8AAE-C11C6A2E5570}" srcOrd="2" destOrd="0" presId="urn:microsoft.com/office/officeart/2005/8/layout/venn3"/>
    <dgm:cxn modelId="{600F6945-5A33-1D4C-9074-990D23620B77}" type="presParOf" srcId="{1616F73B-F80C-FE4A-822F-EDC69F50555B}" destId="{56B7630C-47D0-6449-8072-A8C9FC465D07}" srcOrd="3" destOrd="0" presId="urn:microsoft.com/office/officeart/2005/8/layout/venn3"/>
    <dgm:cxn modelId="{66617267-4B05-C64F-8BCB-73A916F94FE4}" type="presParOf" srcId="{1616F73B-F80C-FE4A-822F-EDC69F50555B}" destId="{936806A0-704C-EE48-8A8D-21B61E8441BD}" srcOrd="4" destOrd="0" presId="urn:microsoft.com/office/officeart/2005/8/layout/venn3"/>
    <dgm:cxn modelId="{5C3B63F7-A58E-614E-BB2B-734D047BD7C0}" type="presParOf" srcId="{1616F73B-F80C-FE4A-822F-EDC69F50555B}" destId="{25EE4C03-5AFE-C345-9A62-D425391C84A2}" srcOrd="5" destOrd="0" presId="urn:microsoft.com/office/officeart/2005/8/layout/venn3"/>
    <dgm:cxn modelId="{742E37B3-15BD-AD4E-BA6E-14414BA58F2B}" type="presParOf" srcId="{1616F73B-F80C-FE4A-822F-EDC69F50555B}" destId="{A796B51D-7221-F446-9431-EB04AD06128D}" srcOrd="6" destOrd="0" presId="urn:microsoft.com/office/officeart/2005/8/layout/venn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74271D5-4F1B-964F-BCBE-3D39CE8F306E}" type="doc">
      <dgm:prSet loTypeId="urn:microsoft.com/office/officeart/2009/layout/CircleArrowProcess" loCatId="" qsTypeId="urn:microsoft.com/office/officeart/2005/8/quickstyle/3d5" qsCatId="3D" csTypeId="urn:microsoft.com/office/officeart/2005/8/colors/accent1_2" csCatId="accent1" phldr="1"/>
      <dgm:spPr/>
    </dgm:pt>
    <dgm:pt modelId="{8606464D-2FC7-564A-8CFA-3EB68B6BEB49}">
      <dgm:prSet phldrT="[文本]"/>
      <dgm:spPr/>
      <dgm:t>
        <a:bodyPr/>
        <a:lstStyle/>
        <a:p>
          <a:r>
            <a:rPr lang="zh-CN" b="1" dirty="0"/>
            <a:t>规范阶段</a:t>
          </a:r>
          <a:endParaRPr lang="zh-CN" altLang="en-US" b="1" dirty="0"/>
        </a:p>
      </dgm:t>
    </dgm:pt>
    <dgm:pt modelId="{FE19E79F-75A5-8545-A2D5-0D28C72DF8B7}" cxnId="{0BFE16B3-8B78-C245-B634-9C56BCBEDDF2}" type="parTrans">
      <dgm:prSet/>
      <dgm:spPr/>
      <dgm:t>
        <a:bodyPr/>
        <a:lstStyle/>
        <a:p>
          <a:endParaRPr lang="zh-CN" altLang="en-US"/>
        </a:p>
      </dgm:t>
    </dgm:pt>
    <dgm:pt modelId="{2B80EAAC-94DB-9040-9909-061890C73DFA}" cxnId="{0BFE16B3-8B78-C245-B634-9C56BCBEDDF2}" type="sibTrans">
      <dgm:prSet/>
      <dgm:spPr/>
      <dgm:t>
        <a:bodyPr/>
        <a:lstStyle/>
        <a:p>
          <a:endParaRPr lang="zh-CN" altLang="en-US"/>
        </a:p>
      </dgm:t>
    </dgm:pt>
    <dgm:pt modelId="{44A59CBC-F87B-7341-934A-C17E4AF1B99C}">
      <dgm:prSet phldrT="[文本]"/>
      <dgm:spPr/>
      <dgm:t>
        <a:bodyPr/>
        <a:lstStyle/>
        <a:p>
          <a:r>
            <a:rPr lang="zh-CN" b="1" dirty="0"/>
            <a:t>创业阶段</a:t>
          </a:r>
          <a:endParaRPr lang="zh-CN" altLang="en-US" b="1" dirty="0"/>
        </a:p>
      </dgm:t>
    </dgm:pt>
    <dgm:pt modelId="{2DD465F2-9B22-8F45-A532-7F3DED12ADA4}" cxnId="{2EBEBA22-B31F-5F4E-9107-22A5472E07E3}" type="parTrans">
      <dgm:prSet/>
      <dgm:spPr/>
      <dgm:t>
        <a:bodyPr/>
        <a:lstStyle/>
        <a:p>
          <a:endParaRPr lang="zh-CN" altLang="en-US"/>
        </a:p>
      </dgm:t>
    </dgm:pt>
    <dgm:pt modelId="{73D06B1B-E85B-384C-8D24-5C8E44FEF28D}" cxnId="{2EBEBA22-B31F-5F4E-9107-22A5472E07E3}" type="sibTrans">
      <dgm:prSet/>
      <dgm:spPr/>
      <dgm:t>
        <a:bodyPr/>
        <a:lstStyle/>
        <a:p>
          <a:endParaRPr lang="zh-CN" altLang="en-US"/>
        </a:p>
      </dgm:t>
    </dgm:pt>
    <dgm:pt modelId="{1CA5CC3D-F640-134B-8F90-155054972A69}">
      <dgm:prSet phldrT="[文本]"/>
      <dgm:spPr/>
      <dgm:t>
        <a:bodyPr/>
        <a:lstStyle/>
        <a:p>
          <a:r>
            <a:rPr lang="zh-CN" b="1" dirty="0"/>
            <a:t>整合阶段</a:t>
          </a:r>
          <a:endParaRPr lang="zh-CN" altLang="en-US" b="1" dirty="0"/>
        </a:p>
      </dgm:t>
    </dgm:pt>
    <dgm:pt modelId="{92B8CED0-3E4E-D048-A3B1-EEC230144124}" cxnId="{9706CB24-37CF-1144-9E3A-9CEEFEFF8F1A}" type="sibTrans">
      <dgm:prSet/>
      <dgm:spPr/>
      <dgm:t>
        <a:bodyPr/>
        <a:lstStyle/>
        <a:p>
          <a:endParaRPr lang="zh-CN" altLang="en-US"/>
        </a:p>
      </dgm:t>
    </dgm:pt>
    <dgm:pt modelId="{BA3650C6-41FD-6346-AC42-9B877C79F2CB}" cxnId="{9706CB24-37CF-1144-9E3A-9CEEFEFF8F1A}" type="parTrans">
      <dgm:prSet/>
      <dgm:spPr/>
      <dgm:t>
        <a:bodyPr/>
        <a:lstStyle/>
        <a:p>
          <a:endParaRPr lang="zh-CN" altLang="en-US"/>
        </a:p>
      </dgm:t>
    </dgm:pt>
    <dgm:pt modelId="{31CF633E-457B-9E40-9270-E39880A1A331}">
      <dgm:prSet/>
      <dgm:spPr/>
      <dgm:t>
        <a:bodyPr/>
        <a:lstStyle/>
        <a:p>
          <a:r>
            <a:rPr lang="zh-CN" b="1" dirty="0"/>
            <a:t>精细阶段</a:t>
          </a:r>
          <a:endParaRPr lang="zh-CN" altLang="en-US" b="1" dirty="0"/>
        </a:p>
      </dgm:t>
    </dgm:pt>
    <dgm:pt modelId="{D92E313B-509C-254E-AD77-40AF22E5514E}" cxnId="{B3AED3C7-F79B-E84D-8141-01DA2C12A0A9}" type="parTrans">
      <dgm:prSet/>
      <dgm:spPr/>
      <dgm:t>
        <a:bodyPr/>
        <a:lstStyle/>
        <a:p>
          <a:endParaRPr lang="zh-CN" altLang="en-US"/>
        </a:p>
      </dgm:t>
    </dgm:pt>
    <dgm:pt modelId="{58C189AA-403F-B849-97D6-9FA58DCA0B0D}" cxnId="{B3AED3C7-F79B-E84D-8141-01DA2C12A0A9}" type="sibTrans">
      <dgm:prSet/>
      <dgm:spPr/>
      <dgm:t>
        <a:bodyPr/>
        <a:lstStyle/>
        <a:p>
          <a:endParaRPr lang="zh-CN" altLang="en-US"/>
        </a:p>
      </dgm:t>
    </dgm:pt>
    <dgm:pt modelId="{C1481BE2-00D3-914B-A64E-A89640A91899}" type="pres">
      <dgm:prSet presAssocID="{374271D5-4F1B-964F-BCBE-3D39CE8F306E}" presName="Name0" presStyleCnt="0">
        <dgm:presLayoutVars>
          <dgm:chMax val="7"/>
          <dgm:chPref val="7"/>
          <dgm:dir/>
          <dgm:animLvl val="lvl"/>
        </dgm:presLayoutVars>
      </dgm:prSet>
      <dgm:spPr/>
    </dgm:pt>
    <dgm:pt modelId="{86D9338D-C6B5-E947-9798-42E4EDC7D585}" type="pres">
      <dgm:prSet presAssocID="{44A59CBC-F87B-7341-934A-C17E4AF1B99C}" presName="Accent1" presStyleCnt="0"/>
      <dgm:spPr/>
    </dgm:pt>
    <dgm:pt modelId="{B97AF07B-6C6B-874D-B668-F8AC8072F66A}" type="pres">
      <dgm:prSet presAssocID="{44A59CBC-F87B-7341-934A-C17E4AF1B99C}" presName="Accent" presStyleLbl="node1" presStyleIdx="0" presStyleCnt="4" custLinFactNeighborX="4012" custLinFactNeighborY="-4715"/>
      <dgm:spPr/>
    </dgm:pt>
    <dgm:pt modelId="{28E596E6-D76E-0045-AC87-A1880C6DC45B}" type="pres">
      <dgm:prSet presAssocID="{44A59CBC-F87B-7341-934A-C17E4AF1B99C}" presName="Parent1" presStyleLbl="revTx" presStyleIdx="0" presStyleCnt="4">
        <dgm:presLayoutVars>
          <dgm:chMax val="1"/>
          <dgm:chPref val="1"/>
          <dgm:bulletEnabled val="1"/>
        </dgm:presLayoutVars>
      </dgm:prSet>
      <dgm:spPr/>
    </dgm:pt>
    <dgm:pt modelId="{575FFB59-333D-7340-9AA2-677A84B6D95D}" type="pres">
      <dgm:prSet presAssocID="{1CA5CC3D-F640-134B-8F90-155054972A69}" presName="Accent2" presStyleCnt="0"/>
      <dgm:spPr/>
    </dgm:pt>
    <dgm:pt modelId="{54BCCA48-6DD8-294B-A5E1-6C24D472B96E}" type="pres">
      <dgm:prSet presAssocID="{1CA5CC3D-F640-134B-8F90-155054972A69}" presName="Accent" presStyleLbl="node1" presStyleIdx="1" presStyleCnt="4" custLinFactNeighborX="-4681" custLinFactNeighborY="-668"/>
      <dgm:spPr/>
    </dgm:pt>
    <dgm:pt modelId="{97D780DC-77D3-8B4D-850A-3BC7AA2ECA53}" type="pres">
      <dgm:prSet presAssocID="{1CA5CC3D-F640-134B-8F90-155054972A69}" presName="Parent2" presStyleLbl="revTx" presStyleIdx="1" presStyleCnt="4">
        <dgm:presLayoutVars>
          <dgm:chMax val="1"/>
          <dgm:chPref val="1"/>
          <dgm:bulletEnabled val="1"/>
        </dgm:presLayoutVars>
      </dgm:prSet>
      <dgm:spPr/>
    </dgm:pt>
    <dgm:pt modelId="{2CFCDBF1-9756-8249-BDD8-CCC1A1F35E1A}" type="pres">
      <dgm:prSet presAssocID="{8606464D-2FC7-564A-8CFA-3EB68B6BEB49}" presName="Accent3" presStyleCnt="0"/>
      <dgm:spPr/>
    </dgm:pt>
    <dgm:pt modelId="{1AF9B8B8-AA91-7F46-93DB-E3F91CF1ABB6}" type="pres">
      <dgm:prSet presAssocID="{8606464D-2FC7-564A-8CFA-3EB68B6BEB49}" presName="Accent" presStyleLbl="node1" presStyleIdx="2" presStyleCnt="4" custLinFactNeighborX="5349" custLinFactNeighborY="1337"/>
      <dgm:spPr/>
    </dgm:pt>
    <dgm:pt modelId="{B7403402-4A28-7F41-8502-F9016710DCF2}" type="pres">
      <dgm:prSet presAssocID="{8606464D-2FC7-564A-8CFA-3EB68B6BEB49}" presName="Parent3" presStyleLbl="revTx" presStyleIdx="2" presStyleCnt="4">
        <dgm:presLayoutVars>
          <dgm:chMax val="1"/>
          <dgm:chPref val="1"/>
          <dgm:bulletEnabled val="1"/>
        </dgm:presLayoutVars>
      </dgm:prSet>
      <dgm:spPr/>
    </dgm:pt>
    <dgm:pt modelId="{FB605351-6D17-5343-B385-82321DE44F24}" type="pres">
      <dgm:prSet presAssocID="{31CF633E-457B-9E40-9270-E39880A1A331}" presName="Accent4" presStyleCnt="0"/>
      <dgm:spPr/>
    </dgm:pt>
    <dgm:pt modelId="{7D68407B-DFC1-AB40-B544-7A6519FC91E8}" type="pres">
      <dgm:prSet presAssocID="{31CF633E-457B-9E40-9270-E39880A1A331}" presName="Accent" presStyleLbl="node1" presStyleIdx="3" presStyleCnt="4" custLinFactNeighborX="-7783" custLinFactNeighborY="0"/>
      <dgm:spPr/>
    </dgm:pt>
    <dgm:pt modelId="{F1EC01C1-677A-5143-AB69-67A72F61E48B}" type="pres">
      <dgm:prSet presAssocID="{31CF633E-457B-9E40-9270-E39880A1A331}" presName="Parent4" presStyleLbl="revTx" presStyleIdx="3" presStyleCnt="4">
        <dgm:presLayoutVars>
          <dgm:chMax val="1"/>
          <dgm:chPref val="1"/>
          <dgm:bulletEnabled val="1"/>
        </dgm:presLayoutVars>
      </dgm:prSet>
      <dgm:spPr/>
    </dgm:pt>
  </dgm:ptLst>
  <dgm:cxnLst>
    <dgm:cxn modelId="{2EBEBA22-B31F-5F4E-9107-22A5472E07E3}" srcId="{374271D5-4F1B-964F-BCBE-3D39CE8F306E}" destId="{44A59CBC-F87B-7341-934A-C17E4AF1B99C}" srcOrd="0" destOrd="0" parTransId="{2DD465F2-9B22-8F45-A532-7F3DED12ADA4}" sibTransId="{73D06B1B-E85B-384C-8D24-5C8E44FEF28D}"/>
    <dgm:cxn modelId="{9706CB24-37CF-1144-9E3A-9CEEFEFF8F1A}" srcId="{374271D5-4F1B-964F-BCBE-3D39CE8F306E}" destId="{1CA5CC3D-F640-134B-8F90-155054972A69}" srcOrd="1" destOrd="0" parTransId="{BA3650C6-41FD-6346-AC42-9B877C79F2CB}" sibTransId="{92B8CED0-3E4E-D048-A3B1-EEC230144124}"/>
    <dgm:cxn modelId="{DDEBE09D-DDE5-B544-B2FE-98390F782D5F}" type="presOf" srcId="{44A59CBC-F87B-7341-934A-C17E4AF1B99C}" destId="{28E596E6-D76E-0045-AC87-A1880C6DC45B}" srcOrd="0" destOrd="0" presId="urn:microsoft.com/office/officeart/2009/layout/CircleArrowProcess"/>
    <dgm:cxn modelId="{2A27A2A0-9B79-FB46-A141-811C5B19C355}" type="presOf" srcId="{374271D5-4F1B-964F-BCBE-3D39CE8F306E}" destId="{C1481BE2-00D3-914B-A64E-A89640A91899}" srcOrd="0" destOrd="0" presId="urn:microsoft.com/office/officeart/2009/layout/CircleArrowProcess"/>
    <dgm:cxn modelId="{0BFE16B3-8B78-C245-B634-9C56BCBEDDF2}" srcId="{374271D5-4F1B-964F-BCBE-3D39CE8F306E}" destId="{8606464D-2FC7-564A-8CFA-3EB68B6BEB49}" srcOrd="2" destOrd="0" parTransId="{FE19E79F-75A5-8545-A2D5-0D28C72DF8B7}" sibTransId="{2B80EAAC-94DB-9040-9909-061890C73DFA}"/>
    <dgm:cxn modelId="{B3AED3C7-F79B-E84D-8141-01DA2C12A0A9}" srcId="{374271D5-4F1B-964F-BCBE-3D39CE8F306E}" destId="{31CF633E-457B-9E40-9270-E39880A1A331}" srcOrd="3" destOrd="0" parTransId="{D92E313B-509C-254E-AD77-40AF22E5514E}" sibTransId="{58C189AA-403F-B849-97D6-9FA58DCA0B0D}"/>
    <dgm:cxn modelId="{0DBB27D5-874E-FA40-8B5D-90693C9EE8CE}" type="presOf" srcId="{31CF633E-457B-9E40-9270-E39880A1A331}" destId="{F1EC01C1-677A-5143-AB69-67A72F61E48B}" srcOrd="0" destOrd="0" presId="urn:microsoft.com/office/officeart/2009/layout/CircleArrowProcess"/>
    <dgm:cxn modelId="{556A95EF-579B-D243-A4B0-8B52DE8A121B}" type="presOf" srcId="{8606464D-2FC7-564A-8CFA-3EB68B6BEB49}" destId="{B7403402-4A28-7F41-8502-F9016710DCF2}" srcOrd="0" destOrd="0" presId="urn:microsoft.com/office/officeart/2009/layout/CircleArrowProcess"/>
    <dgm:cxn modelId="{556C74F2-011E-3142-AB49-19E188F24530}" type="presOf" srcId="{1CA5CC3D-F640-134B-8F90-155054972A69}" destId="{97D780DC-77D3-8B4D-850A-3BC7AA2ECA53}" srcOrd="0" destOrd="0" presId="urn:microsoft.com/office/officeart/2009/layout/CircleArrowProcess"/>
    <dgm:cxn modelId="{87EBACAF-9C40-D548-A2B8-45C9FE871788}" type="presParOf" srcId="{C1481BE2-00D3-914B-A64E-A89640A91899}" destId="{86D9338D-C6B5-E947-9798-42E4EDC7D585}" srcOrd="0" destOrd="0" presId="urn:microsoft.com/office/officeart/2009/layout/CircleArrowProcess"/>
    <dgm:cxn modelId="{60D30582-ECBD-D846-9230-60C26A9E6420}" type="presParOf" srcId="{86D9338D-C6B5-E947-9798-42E4EDC7D585}" destId="{B97AF07B-6C6B-874D-B668-F8AC8072F66A}" srcOrd="0" destOrd="0" presId="urn:microsoft.com/office/officeart/2009/layout/CircleArrowProcess"/>
    <dgm:cxn modelId="{ABF32C71-BCF0-FA49-A485-1D6FC9B7F724}" type="presParOf" srcId="{C1481BE2-00D3-914B-A64E-A89640A91899}" destId="{28E596E6-D76E-0045-AC87-A1880C6DC45B}" srcOrd="1" destOrd="0" presId="urn:microsoft.com/office/officeart/2009/layout/CircleArrowProcess"/>
    <dgm:cxn modelId="{64C7BEE7-BEF7-B042-BEB3-7BBB1F71A72D}" type="presParOf" srcId="{C1481BE2-00D3-914B-A64E-A89640A91899}" destId="{575FFB59-333D-7340-9AA2-677A84B6D95D}" srcOrd="2" destOrd="0" presId="urn:microsoft.com/office/officeart/2009/layout/CircleArrowProcess"/>
    <dgm:cxn modelId="{EB3A6980-7E65-F949-968B-4BAF11B61035}" type="presParOf" srcId="{575FFB59-333D-7340-9AA2-677A84B6D95D}" destId="{54BCCA48-6DD8-294B-A5E1-6C24D472B96E}" srcOrd="0" destOrd="0" presId="urn:microsoft.com/office/officeart/2009/layout/CircleArrowProcess"/>
    <dgm:cxn modelId="{2AFE29FF-A84D-454E-80D2-A6DCB7CB4112}" type="presParOf" srcId="{C1481BE2-00D3-914B-A64E-A89640A91899}" destId="{97D780DC-77D3-8B4D-850A-3BC7AA2ECA53}" srcOrd="3" destOrd="0" presId="urn:microsoft.com/office/officeart/2009/layout/CircleArrowProcess"/>
    <dgm:cxn modelId="{1F5B6355-E40D-B647-A6B2-DB43F27F87F4}" type="presParOf" srcId="{C1481BE2-00D3-914B-A64E-A89640A91899}" destId="{2CFCDBF1-9756-8249-BDD8-CCC1A1F35E1A}" srcOrd="4" destOrd="0" presId="urn:microsoft.com/office/officeart/2009/layout/CircleArrowProcess"/>
    <dgm:cxn modelId="{0A2EAB2A-DD01-F14B-8E27-2CBF05451120}" type="presParOf" srcId="{2CFCDBF1-9756-8249-BDD8-CCC1A1F35E1A}" destId="{1AF9B8B8-AA91-7F46-93DB-E3F91CF1ABB6}" srcOrd="0" destOrd="0" presId="urn:microsoft.com/office/officeart/2009/layout/CircleArrowProcess"/>
    <dgm:cxn modelId="{5A79653D-C2E8-FD43-AA81-84AD20DAB80B}" type="presParOf" srcId="{C1481BE2-00D3-914B-A64E-A89640A91899}" destId="{B7403402-4A28-7F41-8502-F9016710DCF2}" srcOrd="5" destOrd="0" presId="urn:microsoft.com/office/officeart/2009/layout/CircleArrowProcess"/>
    <dgm:cxn modelId="{81272365-6A2A-D245-95DA-83159873D405}" type="presParOf" srcId="{C1481BE2-00D3-914B-A64E-A89640A91899}" destId="{FB605351-6D17-5343-B385-82321DE44F24}" srcOrd="6" destOrd="0" presId="urn:microsoft.com/office/officeart/2009/layout/CircleArrowProcess"/>
    <dgm:cxn modelId="{DF5E417E-94C6-E54E-A072-F54DF456E7D1}" type="presParOf" srcId="{FB605351-6D17-5343-B385-82321DE44F24}" destId="{7D68407B-DFC1-AB40-B544-7A6519FC91E8}" srcOrd="0" destOrd="0" presId="urn:microsoft.com/office/officeart/2009/layout/CircleArrowProcess"/>
    <dgm:cxn modelId="{CA7B6079-C9EC-8F4C-8D50-B839C7D54714}" type="presParOf" srcId="{C1481BE2-00D3-914B-A64E-A89640A91899}" destId="{F1EC01C1-677A-5143-AB69-67A72F61E48B}" srcOrd="7" destOrd="0" presId="urn:microsoft.com/office/officeart/2009/layout/CircleArrowProcess"/>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74271D5-4F1B-964F-BCBE-3D39CE8F306E}" type="doc">
      <dgm:prSet loTypeId="urn:microsoft.com/office/officeart/2009/layout/CircleArrowProcess" loCatId="" qsTypeId="urn:microsoft.com/office/officeart/2005/8/quickstyle/3d5" qsCatId="3D" csTypeId="urn:microsoft.com/office/officeart/2005/8/colors/accent1_2" csCatId="accent1" phldr="1"/>
      <dgm:spPr/>
    </dgm:pt>
    <dgm:pt modelId="{8606464D-2FC7-564A-8CFA-3EB68B6BEB49}">
      <dgm:prSet phldrT="[文本]"/>
      <dgm:spPr/>
      <dgm:t>
        <a:bodyPr/>
        <a:lstStyle/>
        <a:p>
          <a:r>
            <a:rPr lang="zh-CN" b="1" dirty="0"/>
            <a:t>培训营运管理</a:t>
          </a:r>
          <a:endParaRPr lang="zh-CN" altLang="en-US" b="1" dirty="0"/>
        </a:p>
      </dgm:t>
    </dgm:pt>
    <dgm:pt modelId="{FE19E79F-75A5-8545-A2D5-0D28C72DF8B7}" cxnId="{0BFE16B3-8B78-C245-B634-9C56BCBEDDF2}" type="parTrans">
      <dgm:prSet/>
      <dgm:spPr/>
      <dgm:t>
        <a:bodyPr/>
        <a:lstStyle/>
        <a:p>
          <a:endParaRPr lang="zh-CN" altLang="en-US"/>
        </a:p>
      </dgm:t>
    </dgm:pt>
    <dgm:pt modelId="{2B80EAAC-94DB-9040-9909-061890C73DFA}" cxnId="{0BFE16B3-8B78-C245-B634-9C56BCBEDDF2}" type="sibTrans">
      <dgm:prSet/>
      <dgm:spPr/>
      <dgm:t>
        <a:bodyPr/>
        <a:lstStyle/>
        <a:p>
          <a:endParaRPr lang="zh-CN" altLang="en-US"/>
        </a:p>
      </dgm:t>
    </dgm:pt>
    <dgm:pt modelId="{44A59CBC-F87B-7341-934A-C17E4AF1B99C}">
      <dgm:prSet phldrT="[文本]"/>
      <dgm:spPr/>
      <dgm:t>
        <a:bodyPr/>
        <a:lstStyle/>
        <a:p>
          <a:r>
            <a:rPr lang="zh-CN" b="1" dirty="0"/>
            <a:t>培训规划管理</a:t>
          </a:r>
          <a:endParaRPr lang="zh-CN" altLang="en-US" b="1" dirty="0"/>
        </a:p>
      </dgm:t>
    </dgm:pt>
    <dgm:pt modelId="{2DD465F2-9B22-8F45-A532-7F3DED12ADA4}" cxnId="{2EBEBA22-B31F-5F4E-9107-22A5472E07E3}" type="parTrans">
      <dgm:prSet/>
      <dgm:spPr/>
      <dgm:t>
        <a:bodyPr/>
        <a:lstStyle/>
        <a:p>
          <a:endParaRPr lang="zh-CN" altLang="en-US"/>
        </a:p>
      </dgm:t>
    </dgm:pt>
    <dgm:pt modelId="{73D06B1B-E85B-384C-8D24-5C8E44FEF28D}" cxnId="{2EBEBA22-B31F-5F4E-9107-22A5472E07E3}" type="sibTrans">
      <dgm:prSet/>
      <dgm:spPr/>
      <dgm:t>
        <a:bodyPr/>
        <a:lstStyle/>
        <a:p>
          <a:endParaRPr lang="zh-CN" altLang="en-US"/>
        </a:p>
      </dgm:t>
    </dgm:pt>
    <dgm:pt modelId="{1CA5CC3D-F640-134B-8F90-155054972A69}">
      <dgm:prSet phldrT="[文本]"/>
      <dgm:spPr/>
      <dgm:t>
        <a:bodyPr/>
        <a:lstStyle/>
        <a:p>
          <a:r>
            <a:rPr lang="zh-CN" b="1" dirty="0"/>
            <a:t>培训资源管理</a:t>
          </a:r>
          <a:endParaRPr lang="zh-CN" altLang="en-US" b="1" dirty="0"/>
        </a:p>
      </dgm:t>
    </dgm:pt>
    <dgm:pt modelId="{92B8CED0-3E4E-D048-A3B1-EEC230144124}" cxnId="{9706CB24-37CF-1144-9E3A-9CEEFEFF8F1A}" type="sibTrans">
      <dgm:prSet/>
      <dgm:spPr/>
      <dgm:t>
        <a:bodyPr/>
        <a:lstStyle/>
        <a:p>
          <a:endParaRPr lang="zh-CN" altLang="en-US"/>
        </a:p>
      </dgm:t>
    </dgm:pt>
    <dgm:pt modelId="{BA3650C6-41FD-6346-AC42-9B877C79F2CB}" cxnId="{9706CB24-37CF-1144-9E3A-9CEEFEFF8F1A}" type="parTrans">
      <dgm:prSet/>
      <dgm:spPr/>
      <dgm:t>
        <a:bodyPr/>
        <a:lstStyle/>
        <a:p>
          <a:endParaRPr lang="zh-CN" altLang="en-US"/>
        </a:p>
      </dgm:t>
    </dgm:pt>
    <dgm:pt modelId="{C1481BE2-00D3-914B-A64E-A89640A91899}" type="pres">
      <dgm:prSet presAssocID="{374271D5-4F1B-964F-BCBE-3D39CE8F306E}" presName="Name0" presStyleCnt="0">
        <dgm:presLayoutVars>
          <dgm:chMax val="7"/>
          <dgm:chPref val="7"/>
          <dgm:dir/>
          <dgm:animLvl val="lvl"/>
        </dgm:presLayoutVars>
      </dgm:prSet>
      <dgm:spPr/>
    </dgm:pt>
    <dgm:pt modelId="{86D9338D-C6B5-E947-9798-42E4EDC7D585}" type="pres">
      <dgm:prSet presAssocID="{44A59CBC-F87B-7341-934A-C17E4AF1B99C}" presName="Accent1" presStyleCnt="0"/>
      <dgm:spPr/>
    </dgm:pt>
    <dgm:pt modelId="{B97AF07B-6C6B-874D-B668-F8AC8072F66A}" type="pres">
      <dgm:prSet presAssocID="{44A59CBC-F87B-7341-934A-C17E4AF1B99C}" presName="Accent" presStyleLbl="node1" presStyleIdx="0" presStyleCnt="3" custLinFactNeighborX="4012" custLinFactNeighborY="-4715"/>
      <dgm:spPr/>
    </dgm:pt>
    <dgm:pt modelId="{28E596E6-D76E-0045-AC87-A1880C6DC45B}" type="pres">
      <dgm:prSet presAssocID="{44A59CBC-F87B-7341-934A-C17E4AF1B99C}" presName="Parent1" presStyleLbl="revTx" presStyleIdx="0" presStyleCnt="3">
        <dgm:presLayoutVars>
          <dgm:chMax val="1"/>
          <dgm:chPref val="1"/>
          <dgm:bulletEnabled val="1"/>
        </dgm:presLayoutVars>
      </dgm:prSet>
      <dgm:spPr/>
    </dgm:pt>
    <dgm:pt modelId="{575FFB59-333D-7340-9AA2-677A84B6D95D}" type="pres">
      <dgm:prSet presAssocID="{1CA5CC3D-F640-134B-8F90-155054972A69}" presName="Accent2" presStyleCnt="0"/>
      <dgm:spPr/>
    </dgm:pt>
    <dgm:pt modelId="{54BCCA48-6DD8-294B-A5E1-6C24D472B96E}" type="pres">
      <dgm:prSet presAssocID="{1CA5CC3D-F640-134B-8F90-155054972A69}" presName="Accent" presStyleLbl="node1" presStyleIdx="1" presStyleCnt="3" custLinFactNeighborX="-4681" custLinFactNeighborY="-668"/>
      <dgm:spPr/>
    </dgm:pt>
    <dgm:pt modelId="{97D780DC-77D3-8B4D-850A-3BC7AA2ECA53}" type="pres">
      <dgm:prSet presAssocID="{1CA5CC3D-F640-134B-8F90-155054972A69}" presName="Parent2" presStyleLbl="revTx" presStyleIdx="1" presStyleCnt="3">
        <dgm:presLayoutVars>
          <dgm:chMax val="1"/>
          <dgm:chPref val="1"/>
          <dgm:bulletEnabled val="1"/>
        </dgm:presLayoutVars>
      </dgm:prSet>
      <dgm:spPr/>
    </dgm:pt>
    <dgm:pt modelId="{2CFCDBF1-9756-8249-BDD8-CCC1A1F35E1A}" type="pres">
      <dgm:prSet presAssocID="{8606464D-2FC7-564A-8CFA-3EB68B6BEB49}" presName="Accent3" presStyleCnt="0"/>
      <dgm:spPr/>
    </dgm:pt>
    <dgm:pt modelId="{1AF9B8B8-AA91-7F46-93DB-E3F91CF1ABB6}" type="pres">
      <dgm:prSet presAssocID="{8606464D-2FC7-564A-8CFA-3EB68B6BEB49}" presName="Accent" presStyleLbl="node1" presStyleIdx="2" presStyleCnt="3" custLinFactNeighborX="5349" custLinFactNeighborY="1337"/>
      <dgm:spPr/>
    </dgm:pt>
    <dgm:pt modelId="{B7403402-4A28-7F41-8502-F9016710DCF2}" type="pres">
      <dgm:prSet presAssocID="{8606464D-2FC7-564A-8CFA-3EB68B6BEB49}" presName="Parent3" presStyleLbl="revTx" presStyleIdx="2" presStyleCnt="3">
        <dgm:presLayoutVars>
          <dgm:chMax val="1"/>
          <dgm:chPref val="1"/>
          <dgm:bulletEnabled val="1"/>
        </dgm:presLayoutVars>
      </dgm:prSet>
      <dgm:spPr/>
    </dgm:pt>
  </dgm:ptLst>
  <dgm:cxnLst>
    <dgm:cxn modelId="{2EBEBA22-B31F-5F4E-9107-22A5472E07E3}" srcId="{374271D5-4F1B-964F-BCBE-3D39CE8F306E}" destId="{44A59CBC-F87B-7341-934A-C17E4AF1B99C}" srcOrd="0" destOrd="0" parTransId="{2DD465F2-9B22-8F45-A532-7F3DED12ADA4}" sibTransId="{73D06B1B-E85B-384C-8D24-5C8E44FEF28D}"/>
    <dgm:cxn modelId="{9706CB24-37CF-1144-9E3A-9CEEFEFF8F1A}" srcId="{374271D5-4F1B-964F-BCBE-3D39CE8F306E}" destId="{1CA5CC3D-F640-134B-8F90-155054972A69}" srcOrd="1" destOrd="0" parTransId="{BA3650C6-41FD-6346-AC42-9B877C79F2CB}" sibTransId="{92B8CED0-3E4E-D048-A3B1-EEC230144124}"/>
    <dgm:cxn modelId="{DDEBE09D-DDE5-B544-B2FE-98390F782D5F}" type="presOf" srcId="{44A59CBC-F87B-7341-934A-C17E4AF1B99C}" destId="{28E596E6-D76E-0045-AC87-A1880C6DC45B}" srcOrd="0" destOrd="0" presId="urn:microsoft.com/office/officeart/2009/layout/CircleArrowProcess"/>
    <dgm:cxn modelId="{2A27A2A0-9B79-FB46-A141-811C5B19C355}" type="presOf" srcId="{374271D5-4F1B-964F-BCBE-3D39CE8F306E}" destId="{C1481BE2-00D3-914B-A64E-A89640A91899}" srcOrd="0" destOrd="0" presId="urn:microsoft.com/office/officeart/2009/layout/CircleArrowProcess"/>
    <dgm:cxn modelId="{0BFE16B3-8B78-C245-B634-9C56BCBEDDF2}" srcId="{374271D5-4F1B-964F-BCBE-3D39CE8F306E}" destId="{8606464D-2FC7-564A-8CFA-3EB68B6BEB49}" srcOrd="2" destOrd="0" parTransId="{FE19E79F-75A5-8545-A2D5-0D28C72DF8B7}" sibTransId="{2B80EAAC-94DB-9040-9909-061890C73DFA}"/>
    <dgm:cxn modelId="{556A95EF-579B-D243-A4B0-8B52DE8A121B}" type="presOf" srcId="{8606464D-2FC7-564A-8CFA-3EB68B6BEB49}" destId="{B7403402-4A28-7F41-8502-F9016710DCF2}" srcOrd="0" destOrd="0" presId="urn:microsoft.com/office/officeart/2009/layout/CircleArrowProcess"/>
    <dgm:cxn modelId="{556C74F2-011E-3142-AB49-19E188F24530}" type="presOf" srcId="{1CA5CC3D-F640-134B-8F90-155054972A69}" destId="{97D780DC-77D3-8B4D-850A-3BC7AA2ECA53}" srcOrd="0" destOrd="0" presId="urn:microsoft.com/office/officeart/2009/layout/CircleArrowProcess"/>
    <dgm:cxn modelId="{87EBACAF-9C40-D548-A2B8-45C9FE871788}" type="presParOf" srcId="{C1481BE2-00D3-914B-A64E-A89640A91899}" destId="{86D9338D-C6B5-E947-9798-42E4EDC7D585}" srcOrd="0" destOrd="0" presId="urn:microsoft.com/office/officeart/2009/layout/CircleArrowProcess"/>
    <dgm:cxn modelId="{60D30582-ECBD-D846-9230-60C26A9E6420}" type="presParOf" srcId="{86D9338D-C6B5-E947-9798-42E4EDC7D585}" destId="{B97AF07B-6C6B-874D-B668-F8AC8072F66A}" srcOrd="0" destOrd="0" presId="urn:microsoft.com/office/officeart/2009/layout/CircleArrowProcess"/>
    <dgm:cxn modelId="{ABF32C71-BCF0-FA49-A485-1D6FC9B7F724}" type="presParOf" srcId="{C1481BE2-00D3-914B-A64E-A89640A91899}" destId="{28E596E6-D76E-0045-AC87-A1880C6DC45B}" srcOrd="1" destOrd="0" presId="urn:microsoft.com/office/officeart/2009/layout/CircleArrowProcess"/>
    <dgm:cxn modelId="{64C7BEE7-BEF7-B042-BEB3-7BBB1F71A72D}" type="presParOf" srcId="{C1481BE2-00D3-914B-A64E-A89640A91899}" destId="{575FFB59-333D-7340-9AA2-677A84B6D95D}" srcOrd="2" destOrd="0" presId="urn:microsoft.com/office/officeart/2009/layout/CircleArrowProcess"/>
    <dgm:cxn modelId="{EB3A6980-7E65-F949-968B-4BAF11B61035}" type="presParOf" srcId="{575FFB59-333D-7340-9AA2-677A84B6D95D}" destId="{54BCCA48-6DD8-294B-A5E1-6C24D472B96E}" srcOrd="0" destOrd="0" presId="urn:microsoft.com/office/officeart/2009/layout/CircleArrowProcess"/>
    <dgm:cxn modelId="{2AFE29FF-A84D-454E-80D2-A6DCB7CB4112}" type="presParOf" srcId="{C1481BE2-00D3-914B-A64E-A89640A91899}" destId="{97D780DC-77D3-8B4D-850A-3BC7AA2ECA53}" srcOrd="3" destOrd="0" presId="urn:microsoft.com/office/officeart/2009/layout/CircleArrowProcess"/>
    <dgm:cxn modelId="{1F5B6355-E40D-B647-A6B2-DB43F27F87F4}" type="presParOf" srcId="{C1481BE2-00D3-914B-A64E-A89640A91899}" destId="{2CFCDBF1-9756-8249-BDD8-CCC1A1F35E1A}" srcOrd="4" destOrd="0" presId="urn:microsoft.com/office/officeart/2009/layout/CircleArrowProcess"/>
    <dgm:cxn modelId="{0A2EAB2A-DD01-F14B-8E27-2CBF05451120}" type="presParOf" srcId="{2CFCDBF1-9756-8249-BDD8-CCC1A1F35E1A}" destId="{1AF9B8B8-AA91-7F46-93DB-E3F91CF1ABB6}" srcOrd="0" destOrd="0" presId="urn:microsoft.com/office/officeart/2009/layout/CircleArrowProcess"/>
    <dgm:cxn modelId="{5A79653D-C2E8-FD43-AA81-84AD20DAB80B}" type="presParOf" srcId="{C1481BE2-00D3-914B-A64E-A89640A91899}" destId="{B7403402-4A28-7F41-8502-F9016710DCF2}" srcOrd="5" destOrd="0" presId="urn:microsoft.com/office/officeart/2009/layout/CircleArrowProcess"/>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093EB25C-FD0A-364F-823A-F2B7BDD63C9B}">
      <dsp:nvSpPr>
        <dsp:cNvPr id="3" name="椭圆 2"/>
        <dsp:cNvSpPr/>
      </dsp:nvSpPr>
      <dsp:spPr bwMode="white">
        <a:xfrm>
          <a:off x="0" y="1514039"/>
          <a:ext cx="2390588" cy="2390588"/>
        </a:xfrm>
        <a:prstGeom prst="ellipse">
          <a:avLst/>
        </a:prstGeom>
      </dsp:spPr>
      <dsp:style>
        <a:lnRef idx="2">
          <a:schemeClr val="lt1"/>
        </a:lnRef>
        <a:fillRef idx="1">
          <a:schemeClr val="accent1">
            <a:alpha val="50000"/>
          </a:schemeClr>
        </a:fillRef>
        <a:effectRef idx="0">
          <a:scrgbClr r="0" g="0" b="0"/>
        </a:effectRef>
        <a:fontRef idx="minor">
          <a:schemeClr val="tx1"/>
        </a:fontRef>
      </dsp:style>
      <dsp:txBody>
        <a:bodyPr lIns="131562" tIns="27940" rIns="131562"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dirty="0"/>
            <a:t>能使企业员工不断适应社会环境的变化</a:t>
          </a:r>
          <a:endParaRPr lang="zh-CN" altLang="en-US" dirty="0"/>
        </a:p>
      </dsp:txBody>
      <dsp:txXfrm>
        <a:off x="0" y="1514039"/>
        <a:ext cx="2390588" cy="2390588"/>
      </dsp:txXfrm>
    </dsp:sp>
    <dsp:sp modelId="{CF246461-68C0-D344-8AAE-C11C6A2E5570}">
      <dsp:nvSpPr>
        <dsp:cNvPr id="4" name="椭圆 3"/>
        <dsp:cNvSpPr/>
      </dsp:nvSpPr>
      <dsp:spPr bwMode="white">
        <a:xfrm>
          <a:off x="1912471" y="1514039"/>
          <a:ext cx="2390588" cy="2390588"/>
        </a:xfrm>
        <a:prstGeom prst="ellipse">
          <a:avLst/>
        </a:prstGeom>
      </dsp:spPr>
      <dsp:style>
        <a:lnRef idx="2">
          <a:schemeClr val="lt1"/>
        </a:lnRef>
        <a:fillRef idx="1">
          <a:schemeClr val="accent1">
            <a:alpha val="50000"/>
          </a:schemeClr>
        </a:fillRef>
        <a:effectRef idx="0">
          <a:scrgbClr r="0" g="0" b="0"/>
        </a:effectRef>
        <a:fontRef idx="minor">
          <a:schemeClr val="tx1"/>
        </a:fontRef>
      </dsp:style>
      <dsp:txBody>
        <a:bodyPr lIns="131562" tIns="27940" rIns="131562"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dirty="0"/>
            <a:t>满足员工个人发展需求</a:t>
          </a:r>
          <a:endParaRPr lang="zh-CN" altLang="en-US" dirty="0"/>
        </a:p>
      </dsp:txBody>
      <dsp:txXfrm>
        <a:off x="1912471" y="1514039"/>
        <a:ext cx="2390588" cy="2390588"/>
      </dsp:txXfrm>
    </dsp:sp>
    <dsp:sp modelId="{936806A0-704C-EE48-8A8D-21B61E8441BD}">
      <dsp:nvSpPr>
        <dsp:cNvPr id="5" name="椭圆 4"/>
        <dsp:cNvSpPr/>
      </dsp:nvSpPr>
      <dsp:spPr bwMode="white">
        <a:xfrm>
          <a:off x="3824941" y="1514039"/>
          <a:ext cx="2390588" cy="2390588"/>
        </a:xfrm>
        <a:prstGeom prst="ellipse">
          <a:avLst/>
        </a:prstGeom>
      </dsp:spPr>
      <dsp:style>
        <a:lnRef idx="2">
          <a:schemeClr val="lt1"/>
        </a:lnRef>
        <a:fillRef idx="1">
          <a:schemeClr val="accent1">
            <a:alpha val="50000"/>
          </a:schemeClr>
        </a:fillRef>
        <a:effectRef idx="0">
          <a:scrgbClr r="0" g="0" b="0"/>
        </a:effectRef>
        <a:fontRef idx="minor">
          <a:schemeClr val="tx1"/>
        </a:fontRef>
      </dsp:style>
      <dsp:txBody>
        <a:bodyPr lIns="131562" tIns="27940" rIns="131562"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dirty="0"/>
            <a:t>建构优秀的企业文化</a:t>
          </a:r>
          <a:endParaRPr lang="zh-CN" altLang="en-US" dirty="0"/>
        </a:p>
      </dsp:txBody>
      <dsp:txXfrm>
        <a:off x="3824941" y="1514039"/>
        <a:ext cx="2390588" cy="2390588"/>
      </dsp:txXfrm>
    </dsp:sp>
    <dsp:sp modelId="{A796B51D-7221-F446-9431-EB04AD06128D}">
      <dsp:nvSpPr>
        <dsp:cNvPr id="6" name="椭圆 5"/>
        <dsp:cNvSpPr/>
      </dsp:nvSpPr>
      <dsp:spPr bwMode="white">
        <a:xfrm>
          <a:off x="5737412" y="1514039"/>
          <a:ext cx="2390588" cy="2390588"/>
        </a:xfrm>
        <a:prstGeom prst="ellipse">
          <a:avLst/>
        </a:prstGeom>
      </dsp:spPr>
      <dsp:style>
        <a:lnRef idx="2">
          <a:schemeClr val="lt1"/>
        </a:lnRef>
        <a:fillRef idx="1">
          <a:schemeClr val="accent1">
            <a:alpha val="50000"/>
          </a:schemeClr>
        </a:fillRef>
        <a:effectRef idx="0">
          <a:scrgbClr r="0" g="0" b="0"/>
        </a:effectRef>
        <a:fontRef idx="minor">
          <a:schemeClr val="tx1"/>
        </a:fontRef>
      </dsp:style>
      <dsp:txBody>
        <a:bodyPr lIns="131562" tIns="27940" rIns="131562"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dirty="0"/>
            <a:t>塑造良好的企业形象</a:t>
          </a:r>
          <a:endParaRPr lang="zh-CN" altLang="en-US" dirty="0"/>
        </a:p>
      </dsp:txBody>
      <dsp:txXfrm>
        <a:off x="5737412" y="1514039"/>
        <a:ext cx="2390588" cy="2390588"/>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007987" cy="5666601"/>
        <a:chOff x="0" y="0"/>
        <a:chExt cx="4007987" cy="5666601"/>
      </a:xfrm>
      <a:scene3d>
        <a:camera prst="isometricOffAxis2Left" zoom="95000"/>
        <a:lightRig rig="flat" dir="t"/>
      </a:scene3d>
    </dsp:grpSpPr>
    <dsp:sp modelId="{B97AF07B-6C6B-874D-B668-F8AC8072F66A}">
      <dsp:nvSpPr>
        <dsp:cNvPr id="3" name="环形箭头 2"/>
        <dsp:cNvSpPr/>
      </dsp:nvSpPr>
      <dsp:spPr bwMode="white">
        <a:xfrm>
          <a:off x="4571985" y="0"/>
          <a:ext cx="2136658" cy="2136875"/>
        </a:xfrm>
        <a:prstGeom prst="circularArrow">
          <a:avLst>
            <a:gd name="adj1" fmla="val 10980"/>
            <a:gd name="adj2" fmla="val 1142322"/>
            <a:gd name="adj3" fmla="val 4500000"/>
            <a:gd name="adj4" fmla="val 10800000"/>
            <a:gd name="adj5" fmla="val 12500"/>
          </a:avLst>
        </a:prstGeom>
        <a:sp3d extrusionH="381000" contourW="38100" prstMaterial="matte">
          <a:contourClr>
            <a:schemeClr val="lt1"/>
          </a:contourClr>
        </a:sp3d>
      </dsp:spPr>
      <dsp:style>
        <a:lnRef idx="0">
          <a:schemeClr val="lt1"/>
        </a:lnRef>
        <a:fillRef idx="1">
          <a:schemeClr val="accent1"/>
        </a:fillRef>
        <a:effectRef idx="0">
          <a:scrgbClr r="0" g="0" b="0"/>
        </a:effectRef>
        <a:fontRef idx="minor">
          <a:schemeClr val="lt1"/>
        </a:fontRef>
      </dsp:style>
      <dsp:txXfrm>
        <a:off x="4571985" y="0"/>
        <a:ext cx="2136658" cy="2136875"/>
      </dsp:txXfrm>
    </dsp:sp>
    <dsp:sp modelId="{28E596E6-D76E-0045-AC87-A1880C6DC45B}">
      <dsp:nvSpPr>
        <dsp:cNvPr id="4" name="矩形 3"/>
        <dsp:cNvSpPr/>
      </dsp:nvSpPr>
      <dsp:spPr bwMode="white">
        <a:xfrm>
          <a:off x="4958003" y="773491"/>
          <a:ext cx="1192376" cy="596126"/>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3970" tIns="13970" rIns="13970" bIns="1397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b="1" dirty="0">
              <a:solidFill>
                <a:schemeClr val="tx1"/>
              </a:solidFill>
            </a:rPr>
            <a:t>创业阶段</a:t>
          </a:r>
          <a:endParaRPr lang="zh-CN" altLang="en-US" b="1" dirty="0">
            <a:solidFill>
              <a:schemeClr val="tx1"/>
            </a:solidFill>
          </a:endParaRPr>
        </a:p>
      </dsp:txBody>
      <dsp:txXfrm>
        <a:off x="4958003" y="773491"/>
        <a:ext cx="1192376" cy="596126"/>
      </dsp:txXfrm>
    </dsp:sp>
    <dsp:sp modelId="{54BCCA48-6DD8-294B-A5E1-6C24D472B96E}">
      <dsp:nvSpPr>
        <dsp:cNvPr id="5" name="形状 4"/>
        <dsp:cNvSpPr/>
      </dsp:nvSpPr>
      <dsp:spPr bwMode="white">
        <a:xfrm>
          <a:off x="3792663" y="1213678"/>
          <a:ext cx="2136658" cy="2136875"/>
        </a:xfrm>
        <a:prstGeom prst="leftCircularArrow">
          <a:avLst>
            <a:gd name="adj1" fmla="val 10980"/>
            <a:gd name="adj2" fmla="val 1142322"/>
            <a:gd name="adj3" fmla="val 6300000"/>
            <a:gd name="adj4" fmla="val 18900000"/>
            <a:gd name="adj5" fmla="val 12500"/>
          </a:avLst>
        </a:prstGeom>
        <a:sp3d extrusionH="381000" contourW="38100" prstMaterial="matte">
          <a:contourClr>
            <a:schemeClr val="lt1"/>
          </a:contourClr>
        </a:sp3d>
      </dsp:spPr>
      <dsp:style>
        <a:lnRef idx="0">
          <a:schemeClr val="lt1"/>
        </a:lnRef>
        <a:fillRef idx="1">
          <a:schemeClr val="accent1"/>
        </a:fillRef>
        <a:effectRef idx="0">
          <a:scrgbClr r="0" g="0" b="0"/>
        </a:effectRef>
        <a:fontRef idx="minor">
          <a:schemeClr val="lt1"/>
        </a:fontRef>
      </dsp:style>
      <dsp:txXfrm>
        <a:off x="3792663" y="1213678"/>
        <a:ext cx="2136658" cy="2136875"/>
      </dsp:txXfrm>
    </dsp:sp>
    <dsp:sp modelId="{97D780DC-77D3-8B4D-850A-3BC7AA2ECA53}">
      <dsp:nvSpPr>
        <dsp:cNvPr id="6" name="矩形 5"/>
        <dsp:cNvSpPr/>
      </dsp:nvSpPr>
      <dsp:spPr bwMode="white">
        <a:xfrm>
          <a:off x="4362015" y="2003710"/>
          <a:ext cx="1192376" cy="596126"/>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3970" tIns="13970" rIns="13970" bIns="1397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b="1" dirty="0">
              <a:solidFill>
                <a:schemeClr val="tx1"/>
              </a:solidFill>
            </a:rPr>
            <a:t>整合阶段</a:t>
          </a:r>
          <a:endParaRPr lang="zh-CN" altLang="en-US" b="1" dirty="0">
            <a:solidFill>
              <a:schemeClr val="tx1"/>
            </a:solidFill>
          </a:endParaRPr>
        </a:p>
      </dsp:txBody>
      <dsp:txXfrm>
        <a:off x="4362015" y="2003710"/>
        <a:ext cx="1192376" cy="596126"/>
      </dsp:txXfrm>
    </dsp:sp>
    <dsp:sp modelId="{1AF9B8B8-AA91-7F46-93DB-E3F91CF1ABB6}">
      <dsp:nvSpPr>
        <dsp:cNvPr id="7" name="环形箭头 6"/>
        <dsp:cNvSpPr/>
      </dsp:nvSpPr>
      <dsp:spPr bwMode="white">
        <a:xfrm>
          <a:off x="4600552" y="2489008"/>
          <a:ext cx="2136658" cy="2136875"/>
        </a:xfrm>
        <a:prstGeom prst="circularArrow">
          <a:avLst>
            <a:gd name="adj1" fmla="val 10980"/>
            <a:gd name="adj2" fmla="val 1142322"/>
            <a:gd name="adj3" fmla="val 4500000"/>
            <a:gd name="adj4" fmla="val 13500000"/>
            <a:gd name="adj5" fmla="val 12500"/>
          </a:avLst>
        </a:prstGeom>
        <a:sp3d extrusionH="381000" contourW="38100" prstMaterial="matte">
          <a:contourClr>
            <a:schemeClr val="lt1"/>
          </a:contourClr>
        </a:sp3d>
      </dsp:spPr>
      <dsp:style>
        <a:lnRef idx="0">
          <a:schemeClr val="lt1"/>
        </a:lnRef>
        <a:fillRef idx="1">
          <a:schemeClr val="accent1"/>
        </a:fillRef>
        <a:effectRef idx="0">
          <a:scrgbClr r="0" g="0" b="0"/>
        </a:effectRef>
        <a:fontRef idx="minor">
          <a:schemeClr val="lt1"/>
        </a:fontRef>
      </dsp:style>
      <dsp:txXfrm>
        <a:off x="4600552" y="2489008"/>
        <a:ext cx="2136658" cy="2136875"/>
      </dsp:txXfrm>
    </dsp:sp>
    <dsp:sp modelId="{B7403402-4A28-7F41-8502-F9016710DCF2}">
      <dsp:nvSpPr>
        <dsp:cNvPr id="8" name="矩形 7"/>
        <dsp:cNvSpPr/>
      </dsp:nvSpPr>
      <dsp:spPr bwMode="white">
        <a:xfrm>
          <a:off x="4958003" y="3233929"/>
          <a:ext cx="1192376" cy="596126"/>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3970" tIns="13970" rIns="13970" bIns="1397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b="1" dirty="0">
              <a:solidFill>
                <a:schemeClr val="tx1"/>
              </a:solidFill>
            </a:rPr>
            <a:t>规范阶段</a:t>
          </a:r>
          <a:endParaRPr lang="zh-CN" altLang="en-US" b="1" dirty="0">
            <a:solidFill>
              <a:schemeClr val="tx1"/>
            </a:solidFill>
          </a:endParaRPr>
        </a:p>
      </dsp:txBody>
      <dsp:txXfrm>
        <a:off x="4958003" y="3233929"/>
        <a:ext cx="1192376" cy="596126"/>
      </dsp:txXfrm>
    </dsp:sp>
    <dsp:sp modelId="{7D68407B-DFC1-AB40-B544-7A6519FC91E8}">
      <dsp:nvSpPr>
        <dsp:cNvPr id="9" name="空心弧 8"/>
        <dsp:cNvSpPr/>
      </dsp:nvSpPr>
      <dsp:spPr bwMode="white">
        <a:xfrm>
          <a:off x="3902114" y="3830056"/>
          <a:ext cx="1835658" cy="1836545"/>
        </a:xfrm>
        <a:prstGeom prst="blockArc">
          <a:avLst>
            <a:gd name="adj1" fmla="val 0"/>
            <a:gd name="adj2" fmla="val 18900000"/>
            <a:gd name="adj3" fmla="val 12740"/>
          </a:avLst>
        </a:prstGeom>
        <a:sp3d extrusionH="381000" contourW="38100" prstMaterial="matte">
          <a:contourClr>
            <a:schemeClr val="lt1"/>
          </a:contourClr>
        </a:sp3d>
      </dsp:spPr>
      <dsp:style>
        <a:lnRef idx="0">
          <a:schemeClr val="lt1"/>
        </a:lnRef>
        <a:fillRef idx="1">
          <a:schemeClr val="accent1"/>
        </a:fillRef>
        <a:effectRef idx="0">
          <a:scrgbClr r="0" g="0" b="0"/>
        </a:effectRef>
        <a:fontRef idx="minor">
          <a:schemeClr val="lt1"/>
        </a:fontRef>
      </dsp:style>
      <dsp:txXfrm>
        <a:off x="3902114" y="3830056"/>
        <a:ext cx="1835658" cy="1836545"/>
      </dsp:txXfrm>
    </dsp:sp>
    <dsp:sp modelId="{F1EC01C1-677A-5143-AB69-67A72F61E48B}">
      <dsp:nvSpPr>
        <dsp:cNvPr id="10" name="矩形 9"/>
        <dsp:cNvSpPr/>
      </dsp:nvSpPr>
      <dsp:spPr bwMode="white">
        <a:xfrm>
          <a:off x="4362015" y="4464148"/>
          <a:ext cx="1192376" cy="596126"/>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3970" tIns="13970" rIns="13970" bIns="1397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b="1" dirty="0">
              <a:solidFill>
                <a:schemeClr val="tx1"/>
              </a:solidFill>
            </a:rPr>
            <a:t>精细阶段</a:t>
          </a:r>
          <a:endParaRPr lang="zh-CN" altLang="en-US" b="1" dirty="0">
            <a:solidFill>
              <a:schemeClr val="tx1"/>
            </a:solidFill>
          </a:endParaRPr>
        </a:p>
      </dsp:txBody>
      <dsp:txXfrm>
        <a:off x="4362015" y="4464148"/>
        <a:ext cx="1192376" cy="596126"/>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955426" cy="5482272"/>
        <a:chOff x="0" y="0"/>
        <a:chExt cx="4955426" cy="5482272"/>
      </a:xfrm>
      <a:scene3d>
        <a:camera prst="isometricOffAxis2Left" zoom="95000"/>
        <a:lightRig rig="flat" dir="t"/>
      </a:scene3d>
    </dsp:grpSpPr>
    <dsp:sp modelId="{B97AF07B-6C6B-874D-B668-F8AC8072F66A}">
      <dsp:nvSpPr>
        <dsp:cNvPr id="3" name="环形箭头 2"/>
        <dsp:cNvSpPr/>
      </dsp:nvSpPr>
      <dsp:spPr bwMode="white">
        <a:xfrm>
          <a:off x="4532659" y="0"/>
          <a:ext cx="2638764" cy="2639166"/>
        </a:xfrm>
        <a:prstGeom prst="circularArrow">
          <a:avLst>
            <a:gd name="adj1" fmla="val 10980"/>
            <a:gd name="adj2" fmla="val 1142322"/>
            <a:gd name="adj3" fmla="val 4500000"/>
            <a:gd name="adj4" fmla="val 10800000"/>
            <a:gd name="adj5" fmla="val 12500"/>
          </a:avLst>
        </a:prstGeom>
        <a:sp3d extrusionH="381000" contourW="38100" prstMaterial="matte">
          <a:contourClr>
            <a:schemeClr val="lt1"/>
          </a:contourClr>
        </a:sp3d>
      </dsp:spPr>
      <dsp:style>
        <a:lnRef idx="0">
          <a:schemeClr val="lt1"/>
        </a:lnRef>
        <a:fillRef idx="1">
          <a:schemeClr val="accent1"/>
        </a:fillRef>
        <a:effectRef idx="0">
          <a:scrgbClr r="0" g="0" b="0"/>
        </a:effectRef>
        <a:fontRef idx="minor">
          <a:schemeClr val="lt1"/>
        </a:fontRef>
      </dsp:style>
      <dsp:txXfrm>
        <a:off x="4532659" y="0"/>
        <a:ext cx="2638764" cy="2639166"/>
      </dsp:txXfrm>
    </dsp:sp>
    <dsp:sp modelId="{28E596E6-D76E-0045-AC87-A1880C6DC45B}">
      <dsp:nvSpPr>
        <dsp:cNvPr id="4" name="矩形 3"/>
        <dsp:cNvSpPr/>
      </dsp:nvSpPr>
      <dsp:spPr bwMode="white">
        <a:xfrm>
          <a:off x="5010045" y="952819"/>
          <a:ext cx="1466310" cy="73298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b="1" dirty="0">
              <a:solidFill>
                <a:schemeClr val="tx1"/>
              </a:solidFill>
            </a:rPr>
            <a:t>培训规划管理</a:t>
          </a:r>
          <a:endParaRPr lang="zh-CN" altLang="en-US" b="1" dirty="0">
            <a:solidFill>
              <a:schemeClr val="tx1"/>
            </a:solidFill>
          </a:endParaRPr>
        </a:p>
      </dsp:txBody>
      <dsp:txXfrm>
        <a:off x="5010045" y="952819"/>
        <a:ext cx="1466310" cy="732980"/>
      </dsp:txXfrm>
    </dsp:sp>
    <dsp:sp modelId="{54BCCA48-6DD8-294B-A5E1-6C24D472B96E}">
      <dsp:nvSpPr>
        <dsp:cNvPr id="5" name="形状 4"/>
        <dsp:cNvSpPr/>
      </dsp:nvSpPr>
      <dsp:spPr bwMode="white">
        <a:xfrm>
          <a:off x="3570364" y="1498767"/>
          <a:ext cx="2638764" cy="2639166"/>
        </a:xfrm>
        <a:prstGeom prst="leftCircularArrow">
          <a:avLst>
            <a:gd name="adj1" fmla="val 10980"/>
            <a:gd name="adj2" fmla="val 1142322"/>
            <a:gd name="adj3" fmla="val 6300000"/>
            <a:gd name="adj4" fmla="val 18900000"/>
            <a:gd name="adj5" fmla="val 12500"/>
          </a:avLst>
        </a:prstGeom>
        <a:sp3d extrusionH="381000" contourW="38100" prstMaterial="matte">
          <a:contourClr>
            <a:schemeClr val="lt1"/>
          </a:contourClr>
        </a:sp3d>
      </dsp:spPr>
      <dsp:style>
        <a:lnRef idx="0">
          <a:schemeClr val="lt1"/>
        </a:lnRef>
        <a:fillRef idx="1">
          <a:schemeClr val="accent1"/>
        </a:fillRef>
        <a:effectRef idx="0">
          <a:scrgbClr r="0" g="0" b="0"/>
        </a:effectRef>
        <a:fontRef idx="minor">
          <a:schemeClr val="lt1"/>
        </a:fontRef>
      </dsp:style>
      <dsp:txXfrm>
        <a:off x="3570364" y="1498767"/>
        <a:ext cx="2638764" cy="2639166"/>
      </dsp:txXfrm>
    </dsp:sp>
    <dsp:sp modelId="{97D780DC-77D3-8B4D-850A-3BC7AA2ECA53}">
      <dsp:nvSpPr>
        <dsp:cNvPr id="6" name="矩形 5"/>
        <dsp:cNvSpPr/>
      </dsp:nvSpPr>
      <dsp:spPr bwMode="white">
        <a:xfrm>
          <a:off x="4280111" y="2477987"/>
          <a:ext cx="1466310" cy="73298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b="1" dirty="0">
              <a:solidFill>
                <a:schemeClr val="tx1"/>
              </a:solidFill>
            </a:rPr>
            <a:t>培训资源管理</a:t>
          </a:r>
          <a:endParaRPr lang="zh-CN" altLang="en-US" b="1" dirty="0">
            <a:solidFill>
              <a:schemeClr val="tx1"/>
            </a:solidFill>
          </a:endParaRPr>
        </a:p>
      </dsp:txBody>
      <dsp:txXfrm>
        <a:off x="4280111" y="2477987"/>
        <a:ext cx="1466310" cy="732980"/>
      </dsp:txXfrm>
    </dsp:sp>
    <dsp:sp modelId="{1AF9B8B8-AA91-7F46-93DB-E3F91CF1ABB6}">
      <dsp:nvSpPr>
        <dsp:cNvPr id="7" name="空心弧 6"/>
        <dsp:cNvSpPr/>
      </dsp:nvSpPr>
      <dsp:spPr bwMode="white">
        <a:xfrm>
          <a:off x="4735870" y="3214256"/>
          <a:ext cx="2267107" cy="2268016"/>
        </a:xfrm>
        <a:prstGeom prst="blockArc">
          <a:avLst>
            <a:gd name="adj1" fmla="val 13500000"/>
            <a:gd name="adj2" fmla="val 10800000"/>
            <a:gd name="adj3" fmla="val 12740"/>
          </a:avLst>
        </a:prstGeom>
        <a:sp3d extrusionH="381000" contourW="38100" prstMaterial="matte">
          <a:contourClr>
            <a:schemeClr val="lt1"/>
          </a:contourClr>
        </a:sp3d>
      </dsp:spPr>
      <dsp:style>
        <a:lnRef idx="0">
          <a:schemeClr val="lt1"/>
        </a:lnRef>
        <a:fillRef idx="1">
          <a:schemeClr val="accent1"/>
        </a:fillRef>
        <a:effectRef idx="0">
          <a:scrgbClr r="0" g="0" b="0"/>
        </a:effectRef>
        <a:fontRef idx="minor">
          <a:schemeClr val="lt1"/>
        </a:fontRef>
      </dsp:style>
      <dsp:txXfrm>
        <a:off x="4735870" y="3214256"/>
        <a:ext cx="2267107" cy="2268016"/>
      </dsp:txXfrm>
    </dsp:sp>
    <dsp:sp modelId="{B7403402-4A28-7F41-8502-F9016710DCF2}">
      <dsp:nvSpPr>
        <dsp:cNvPr id="8" name="矩形 7"/>
        <dsp:cNvSpPr/>
      </dsp:nvSpPr>
      <dsp:spPr bwMode="white">
        <a:xfrm>
          <a:off x="5013514" y="4005348"/>
          <a:ext cx="1466310" cy="73298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4605" tIns="14605" rIns="14605" bIns="14605" anchor="ctr"/>
        <a:lstStyle>
          <a:lvl1pPr algn="ctr">
            <a:defRPr sz="23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b="1" dirty="0">
              <a:solidFill>
                <a:schemeClr val="tx1"/>
              </a:solidFill>
            </a:rPr>
            <a:t>培训营运管理</a:t>
          </a:r>
          <a:endParaRPr lang="zh-CN" altLang="en-US" b="1" dirty="0">
            <a:solidFill>
              <a:schemeClr val="tx1"/>
            </a:solidFill>
          </a:endParaRPr>
        </a:p>
      </dsp:txBody>
      <dsp:txXfrm>
        <a:off x="5013514" y="4005348"/>
        <a:ext cx="1466310" cy="732980"/>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linDir" val="fromR"/>
          <dgm:param type="fallback" val="2D"/>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HorzCh" val="ctr"/>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C391B5-783B-D647-AEEE-AC0846604AB9}"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9955B6-7B54-C64B-BCCC-92FCCCD953DD}"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409955B6-7B54-C64B-BCCC-92FCCCD953DD}" type="slidenum">
              <a:rPr kumimoji="1" lang="zh-CN" altLang="en-US" smtClean="0"/>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09955B6-7B54-C64B-BCCC-92FCCCD953DD}"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E6C60B55-4DB7-0C48-A7BF-76BE8479B41C}"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A4300FE1-E1B2-7044-8E9E-E8D99CBAA6D2}"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E6C60B55-4DB7-0C48-A7BF-76BE8479B41C}"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A4300FE1-E1B2-7044-8E9E-E8D99CBAA6D2}"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E6C60B55-4DB7-0C48-A7BF-76BE8479B41C}"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A4300FE1-E1B2-7044-8E9E-E8D99CBAA6D2}"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E6C60B55-4DB7-0C48-A7BF-76BE8479B41C}"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A4300FE1-E1B2-7044-8E9E-E8D99CBAA6D2}"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E6C60B55-4DB7-0C48-A7BF-76BE8479B41C}"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A4300FE1-E1B2-7044-8E9E-E8D99CBAA6D2}"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E6C60B55-4DB7-0C48-A7BF-76BE8479B41C}"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A4300FE1-E1B2-7044-8E9E-E8D99CBAA6D2}"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E6C60B55-4DB7-0C48-A7BF-76BE8479B41C}"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A4300FE1-E1B2-7044-8E9E-E8D99CBAA6D2}"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E6C60B55-4DB7-0C48-A7BF-76BE8479B41C}"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A4300FE1-E1B2-7044-8E9E-E8D99CBAA6D2}"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6C60B55-4DB7-0C48-A7BF-76BE8479B41C}"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A4300FE1-E1B2-7044-8E9E-E8D99CBAA6D2}"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E6C60B55-4DB7-0C48-A7BF-76BE8479B41C}"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A4300FE1-E1B2-7044-8E9E-E8D99CBAA6D2}"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E6C60B55-4DB7-0C48-A7BF-76BE8479B41C}"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A4300FE1-E1B2-7044-8E9E-E8D99CBAA6D2}"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C60B55-4DB7-0C48-A7BF-76BE8479B41C}"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300FE1-E1B2-7044-8E9E-E8D99CBAA6D2}"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Freeform 5"/>
          <p:cNvSpPr>
            <a:spLocks noGrp="1" noRot="1" noChangeAspect="1" noMove="1" noResize="1" noEditPoints="1" noAdjustHandles="1" noChangeArrowheads="1" noChangeShapeType="1" noTextEdit="1"/>
          </p:cNvSpPr>
          <p:nvPr/>
        </p:nvSpPr>
        <p:spPr bwMode="auto">
          <a:xfrm>
            <a:off x="-329674" y="1290909"/>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057" name="Freeform 6"/>
          <p:cNvSpPr>
            <a:spLocks noGrp="1" noRot="1" noChangeAspect="1" noMove="1" noResize="1" noEditPoints="1" noAdjustHandles="1" noChangeArrowheads="1" noChangeShapeType="1" noTextEdit="1"/>
          </p:cNvSpPr>
          <p:nvPr/>
        </p:nvSpPr>
        <p:spPr bwMode="auto">
          <a:xfrm>
            <a:off x="670451" y="2010741"/>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059" name="Freeform 7"/>
          <p:cNvSpPr>
            <a:spLocks noGrp="1" noRot="1" noChangeAspect="1" noMove="1" noResize="1" noEditPoints="1" noAdjustHandles="1" noChangeArrowheads="1" noChangeShapeType="1" noTextEdit="1"/>
          </p:cNvSpPr>
          <p:nvPr/>
        </p:nvSpPr>
        <p:spPr bwMode="auto">
          <a:xfrm>
            <a:off x="251351" y="1780905"/>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061" name="Freeform 8"/>
          <p:cNvSpPr>
            <a:spLocks noGrp="1" noRot="1" noChangeAspect="1" noMove="1" noResize="1" noEditPoints="1" noAdjustHandles="1" noChangeArrowheads="1" noChangeShapeType="1" noTextEdit="1"/>
          </p:cNvSpPr>
          <p:nvPr/>
        </p:nvSpPr>
        <p:spPr bwMode="auto">
          <a:xfrm>
            <a:off x="-1061" y="542347"/>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063" name="Freeform 9"/>
          <p:cNvSpPr>
            <a:spLocks noGrp="1" noRot="1" noChangeAspect="1" noMove="1" noResize="1" noEditPoints="1" noAdjustHandles="1" noChangeArrowheads="1" noChangeShapeType="1" noTextEdit="1"/>
          </p:cNvSpPr>
          <p:nvPr/>
        </p:nvSpPr>
        <p:spPr bwMode="auto">
          <a:xfrm>
            <a:off x="3701" y="6178751"/>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065" name="Freeform 10"/>
          <p:cNvSpPr>
            <a:spLocks noGrp="1" noRot="1" noChangeAspect="1" noMove="1" noResize="1" noEditPoints="1" noAdjustHandles="1" noChangeArrowheads="1" noChangeShapeType="1" noTextEdit="1"/>
          </p:cNvSpPr>
          <p:nvPr/>
        </p:nvSpPr>
        <p:spPr bwMode="auto">
          <a:xfrm>
            <a:off x="-1061" y="-59376"/>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067" name="Freeform 12"/>
          <p:cNvSpPr>
            <a:spLocks noGrp="1" noRot="1" noChangeAspect="1" noMove="1" noResize="1" noEditPoints="1" noAdjustHandles="1" noChangeArrowheads="1" noChangeShapeType="1" noTextEdit="1"/>
          </p:cNvSpPr>
          <p:nvPr/>
        </p:nvSpPr>
        <p:spPr bwMode="auto">
          <a:xfrm>
            <a:off x="-1061" y="-1916"/>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069" name="Freeform 14"/>
          <p:cNvSpPr>
            <a:spLocks noGrp="1" noRot="1" noChangeAspect="1" noMove="1" noResize="1" noEditPoints="1" noAdjustHandles="1" noChangeArrowheads="1" noChangeShapeType="1" noTextEdit="1"/>
          </p:cNvSpPr>
          <p:nvPr/>
        </p:nvSpPr>
        <p:spPr bwMode="auto">
          <a:xfrm>
            <a:off x="3701" y="-6705"/>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071" name="Freeform 16"/>
          <p:cNvSpPr>
            <a:spLocks noGrp="1" noRot="1" noChangeAspect="1" noMove="1" noResize="1" noEditPoints="1" noAdjustHandles="1" noChangeArrowheads="1" noChangeShapeType="1" noTextEdit="1"/>
          </p:cNvSpPr>
          <p:nvPr/>
        </p:nvSpPr>
        <p:spPr bwMode="auto">
          <a:xfrm>
            <a:off x="-1061" y="-1916"/>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073" name="Freeform 11"/>
          <p:cNvSpPr>
            <a:spLocks noGrp="1" noRot="1" noChangeAspect="1" noMove="1" noResize="1" noEditPoints="1" noAdjustHandles="1" noChangeArrowheads="1" noChangeShapeType="1" noTextEdit="1"/>
          </p:cNvSpPr>
          <p:nvPr/>
        </p:nvSpPr>
        <p:spPr bwMode="auto">
          <a:xfrm>
            <a:off x="5426601" y="-1916"/>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075" name="Freeform 21"/>
          <p:cNvSpPr>
            <a:spLocks noGrp="1" noRot="1" noChangeAspect="1" noMove="1" noResize="1" noEditPoints="1" noAdjustHandles="1" noChangeArrowheads="1" noChangeShapeType="1" noTextEdit="1"/>
          </p:cNvSpPr>
          <p:nvPr/>
        </p:nvSpPr>
        <p:spPr bwMode="auto">
          <a:xfrm>
            <a:off x="9235014" y="2872"/>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 name="标题 1"/>
          <p:cNvSpPr>
            <a:spLocks noGrp="1"/>
          </p:cNvSpPr>
          <p:nvPr>
            <p:ph type="ctrTitle"/>
          </p:nvPr>
        </p:nvSpPr>
        <p:spPr>
          <a:xfrm>
            <a:off x="8163468" y="923420"/>
            <a:ext cx="4080009" cy="2468880"/>
          </a:xfrm>
        </p:spPr>
        <p:txBody>
          <a:bodyPr>
            <a:normAutofit/>
          </a:bodyPr>
          <a:lstStyle/>
          <a:p>
            <a:pPr algn="l"/>
            <a:r>
              <a:rPr lang="zh-CN" altLang="zh-CN" sz="4000" b="1" dirty="0"/>
              <a:t>第七章  </a:t>
            </a:r>
            <a:br>
              <a:rPr lang="en-US" altLang="zh-CN" sz="4000" b="1" dirty="0"/>
            </a:br>
            <a:r>
              <a:rPr lang="zh-CN" altLang="zh-CN" sz="4000" b="1" dirty="0"/>
              <a:t>员工培训管理</a:t>
            </a:r>
            <a:r>
              <a:rPr lang="zh-CN" altLang="zh-CN" sz="4000" b="1" dirty="0">
                <a:effectLst/>
              </a:rPr>
              <a:t> </a:t>
            </a:r>
            <a:endParaRPr kumimoji="1" lang="zh-CN" altLang="en-US" sz="4000" b="1" dirty="0"/>
          </a:p>
        </p:txBody>
      </p:sp>
      <p:sp>
        <p:nvSpPr>
          <p:cNvPr id="2077" name="Freeform 22"/>
          <p:cNvSpPr>
            <a:spLocks noGrp="1" noRot="1" noChangeAspect="1" noMove="1" noResize="1" noEditPoints="1" noAdjustHandles="1" noChangeArrowheads="1" noChangeShapeType="1" noTextEdit="1"/>
          </p:cNvSpPr>
          <p:nvPr/>
        </p:nvSpPr>
        <p:spPr bwMode="auto">
          <a:xfrm>
            <a:off x="10020826" y="-1916"/>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079" name="Freeform 23"/>
          <p:cNvSpPr>
            <a:spLocks noGrp="1" noRot="1" noChangeAspect="1" noMove="1" noResize="1" noEditPoints="1" noAdjustHandles="1" noChangeArrowheads="1" noChangeShapeType="1" noTextEdit="1"/>
          </p:cNvSpPr>
          <p:nvPr/>
        </p:nvSpPr>
        <p:spPr bwMode="auto">
          <a:xfrm>
            <a:off x="11290826" y="-1916"/>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081" name="Freeform: Shape 2080"/>
          <p:cNvSpPr>
            <a:spLocks noGrp="1" noRot="1" noChangeAspect="1" noMove="1" noResize="1" noEditPoints="1" noAdjustHandles="1" noChangeArrowheads="1" noChangeShapeType="1" noTextEdit="1"/>
          </p:cNvSpPr>
          <p:nvPr/>
        </p:nvSpPr>
        <p:spPr>
          <a:xfrm rot="20931529">
            <a:off x="752078" y="2218040"/>
            <a:ext cx="4418757" cy="4259609"/>
          </a:xfrm>
          <a:custGeom>
            <a:avLst/>
            <a:gdLst>
              <a:gd name="connsiteX0" fmla="*/ 404107 w 4507111"/>
              <a:gd name="connsiteY0" fmla="*/ 0 h 4344781"/>
              <a:gd name="connsiteX1" fmla="*/ 371857 w 4507111"/>
              <a:gd name="connsiteY1" fmla="*/ 117359 h 4344781"/>
              <a:gd name="connsiteX2" fmla="*/ 307833 w 4507111"/>
              <a:gd name="connsiteY2" fmla="*/ 632970 h 4344781"/>
              <a:gd name="connsiteX3" fmla="*/ 3569418 w 4507111"/>
              <a:gd name="connsiteY3" fmla="*/ 4141149 h 4344781"/>
              <a:gd name="connsiteX4" fmla="*/ 4440861 w 4507111"/>
              <a:gd name="connsiteY4" fmla="*/ 4332480 h 4344781"/>
              <a:gd name="connsiteX5" fmla="*/ 4507111 w 4507111"/>
              <a:gd name="connsiteY5" fmla="*/ 4341752 h 4344781"/>
              <a:gd name="connsiteX6" fmla="*/ 4296045 w 4507111"/>
              <a:gd name="connsiteY6" fmla="*/ 4344781 h 4344781"/>
              <a:gd name="connsiteX7" fmla="*/ 3749565 w 4507111"/>
              <a:gd name="connsiteY7" fmla="*/ 4321853 h 4344781"/>
              <a:gd name="connsiteX8" fmla="*/ 36764 w 4507111"/>
              <a:gd name="connsiteY8" fmla="*/ 1629794 h 4344781"/>
              <a:gd name="connsiteX9" fmla="*/ 300069 w 4507111"/>
              <a:gd name="connsiteY9" fmla="*/ 144750 h 434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7111" h="4344781">
                <a:moveTo>
                  <a:pt x="404107" y="0"/>
                </a:moveTo>
                <a:lnTo>
                  <a:pt x="371857" y="117359"/>
                </a:lnTo>
                <a:cubicBezTo>
                  <a:pt x="333827" y="278567"/>
                  <a:pt x="311875" y="450459"/>
                  <a:pt x="307833" y="632970"/>
                </a:cubicBezTo>
                <a:cubicBezTo>
                  <a:pt x="264711" y="2579752"/>
                  <a:pt x="2253987" y="3769243"/>
                  <a:pt x="3569418" y="4141149"/>
                </a:cubicBezTo>
                <a:cubicBezTo>
                  <a:pt x="3816061" y="4210881"/>
                  <a:pt x="4114807" y="4279754"/>
                  <a:pt x="4440861" y="4332480"/>
                </a:cubicBezTo>
                <a:lnTo>
                  <a:pt x="4507111" y="4341752"/>
                </a:lnTo>
                <a:lnTo>
                  <a:pt x="4296045" y="4344781"/>
                </a:lnTo>
                <a:cubicBezTo>
                  <a:pt x="4097363" y="4343711"/>
                  <a:pt x="3912623" y="4335104"/>
                  <a:pt x="3749565" y="4321853"/>
                </a:cubicBezTo>
                <a:cubicBezTo>
                  <a:pt x="2445102" y="4215850"/>
                  <a:pt x="356405" y="3466499"/>
                  <a:pt x="36764" y="1629794"/>
                </a:cubicBezTo>
                <a:cubicBezTo>
                  <a:pt x="-63123" y="1055823"/>
                  <a:pt x="45741" y="555869"/>
                  <a:pt x="300069" y="144750"/>
                </a:cubicBez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Rockwell" panose="02060503020205020403"/>
              <a:ea typeface="+mn-ea"/>
              <a:cs typeface="+mn-cs"/>
            </a:endParaRPr>
          </a:p>
        </p:txBody>
      </p:sp>
      <p:pic>
        <p:nvPicPr>
          <p:cNvPr id="2050"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r="1" b="1663"/>
          <a:stretch>
            <a:fillRect/>
          </a:stretch>
        </p:blipFill>
        <p:spPr bwMode="auto">
          <a:xfrm>
            <a:off x="512652" y="720768"/>
            <a:ext cx="7761924" cy="5343065"/>
          </a:xfrm>
          <a:custGeom>
            <a:avLst/>
            <a:gdLst/>
            <a:ahLst/>
            <a:cxnLst/>
            <a:rect l="l" t="t" r="r" b="b"/>
            <a:pathLst>
              <a:path w="7761924" h="5343065">
                <a:moveTo>
                  <a:pt x="3025687" y="76"/>
                </a:moveTo>
                <a:cubicBezTo>
                  <a:pt x="3140786" y="756"/>
                  <a:pt x="3256631" y="6055"/>
                  <a:pt x="3372722" y="16088"/>
                </a:cubicBezTo>
                <a:cubicBezTo>
                  <a:pt x="5230178" y="176616"/>
                  <a:pt x="7761924" y="1424594"/>
                  <a:pt x="7761924" y="3316816"/>
                </a:cubicBezTo>
                <a:cubicBezTo>
                  <a:pt x="7646022" y="5237647"/>
                  <a:pt x="4988715" y="5423921"/>
                  <a:pt x="3701109" y="5320611"/>
                </a:cubicBezTo>
                <a:cubicBezTo>
                  <a:pt x="2413504" y="5217301"/>
                  <a:pt x="351800" y="4486992"/>
                  <a:pt x="36290" y="2696959"/>
                </a:cubicBezTo>
                <a:cubicBezTo>
                  <a:pt x="-259500" y="1018804"/>
                  <a:pt x="1299198" y="-10133"/>
                  <a:pt x="3025687" y="76"/>
                </a:cubicBezTo>
                <a:close/>
              </a:path>
            </a:pathLst>
          </a:custGeom>
          <a:noFill/>
          <a:extLst>
            <a:ext uri="{909E8E84-426E-40DD-AFC4-6F175D3DCCD1}">
              <a14:hiddenFill xmlns:a14="http://schemas.microsoft.com/office/drawing/2010/main">
                <a:solidFill>
                  <a:srgbClr val="FFFFFF"/>
                </a:solidFill>
              </a14:hiddenFill>
            </a:ext>
          </a:extLst>
        </p:spPr>
      </p:pic>
      <p:sp>
        <p:nvSpPr>
          <p:cNvPr id="4" name="副标题 3"/>
          <p:cNvSpPr/>
          <p:nvPr>
            <p:ph type="subTitle" idx="1"/>
          </p:nvPr>
        </p:nvSpPr>
        <p:spPr/>
        <p:txBody>
          <a:bodyPr/>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Rectangle 1030"/>
          <p:cNvSpPr>
            <a:spLocks noGrp="1" noRot="1" noChangeAspect="1" noMove="1" noResize="1" noEditPoints="1" noAdjustHandles="1" noChangeArrowheads="1" noChangeShapeType="1" noTextEdit="1"/>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p:cNvSpPr>
            <a:spLocks noGrp="1"/>
          </p:cNvSpPr>
          <p:nvPr>
            <p:ph type="title"/>
          </p:nvPr>
        </p:nvSpPr>
        <p:spPr>
          <a:xfrm>
            <a:off x="643467" y="321734"/>
            <a:ext cx="10905066" cy="1135737"/>
          </a:xfrm>
        </p:spPr>
        <p:txBody>
          <a:bodyPr>
            <a:normAutofit/>
          </a:bodyPr>
          <a:lstStyle/>
          <a:p>
            <a:pPr algn="ctr"/>
            <a:r>
              <a:rPr lang="zh-CN" altLang="zh-CN" sz="3600" b="1" dirty="0"/>
              <a:t>培训管理的发展趋势 </a:t>
            </a:r>
            <a:endParaRPr kumimoji="1" lang="zh-CN" altLang="en-US" sz="3600" dirty="0"/>
          </a:p>
        </p:txBody>
      </p:sp>
      <p:sp>
        <p:nvSpPr>
          <p:cNvPr id="3" name="内容占位符 2"/>
          <p:cNvSpPr>
            <a:spLocks noGrp="1"/>
          </p:cNvSpPr>
          <p:nvPr>
            <p:ph idx="1"/>
          </p:nvPr>
        </p:nvSpPr>
        <p:spPr>
          <a:xfrm>
            <a:off x="643469" y="1782981"/>
            <a:ext cx="4008384" cy="4393982"/>
          </a:xfrm>
        </p:spPr>
        <p:txBody>
          <a:bodyPr>
            <a:normAutofit/>
          </a:bodyPr>
          <a:lstStyle/>
          <a:p>
            <a:r>
              <a:rPr lang="zh-CN" altLang="zh-CN" sz="2400" b="1" dirty="0"/>
              <a:t>效果：</a:t>
            </a:r>
            <a:endParaRPr lang="en-US" altLang="zh-CN" sz="2400" b="1" dirty="0"/>
          </a:p>
          <a:p>
            <a:r>
              <a:rPr lang="zh-CN" altLang="zh-CN" sz="2400" b="1" dirty="0"/>
              <a:t>日益注重培训效果的评估和培训模式再设计</a:t>
            </a:r>
            <a:endParaRPr lang="en-US" altLang="zh-CN" sz="2400" b="1" dirty="0"/>
          </a:p>
          <a:p>
            <a:pPr marL="0" indent="0">
              <a:buNone/>
            </a:pPr>
            <a:endParaRPr lang="en-US" altLang="zh-CN" sz="2400" b="1" dirty="0"/>
          </a:p>
          <a:p>
            <a:r>
              <a:rPr lang="zh-CN" altLang="zh-CN" sz="2400" b="1" dirty="0"/>
              <a:t>模式：</a:t>
            </a:r>
            <a:endParaRPr lang="en-US" altLang="zh-CN" sz="2400" b="1" dirty="0"/>
          </a:p>
          <a:p>
            <a:r>
              <a:rPr lang="zh-CN" altLang="zh-CN" sz="2400" b="1" dirty="0"/>
              <a:t>培训活动更强化协作更倾向于开展联合办学</a:t>
            </a:r>
            <a:endParaRPr lang="zh-CN" altLang="zh-CN" sz="2400" dirty="0"/>
          </a:p>
          <a:p>
            <a:endParaRPr lang="zh-CN" altLang="zh-CN" sz="2000" dirty="0"/>
          </a:p>
          <a:p>
            <a:endParaRPr kumimoji="1" lang="zh-CN" altLang="en-US" sz="2000" dirty="0"/>
          </a:p>
        </p:txBody>
      </p:sp>
      <p:grpSp>
        <p:nvGrpSpPr>
          <p:cNvPr id="1033" name="Group 1032"/>
          <p:cNvGrpSpPr>
            <a:grpSpLocks noGrp="1" noRot="1" noChangeAspect="1" noMove="1" noResize="1" noUngrp="1"/>
          </p:cNvGrpSpPr>
          <p:nvPr/>
        </p:nvGrpSpPr>
        <p:grpSpPr>
          <a:xfrm>
            <a:off x="0" y="4601497"/>
            <a:ext cx="1014060" cy="2017580"/>
            <a:chOff x="0" y="4601497"/>
            <a:chExt cx="1014060" cy="2017580"/>
          </a:xfrm>
        </p:grpSpPr>
        <p:sp>
          <p:nvSpPr>
            <p:cNvPr id="1034" name="Isosceles Triangle 1033"/>
            <p:cNvSpPr/>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5" name="Rectangle 1034"/>
            <p:cNvSpPr/>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5295320" y="2205211"/>
            <a:ext cx="6253212" cy="3517431"/>
          </a:xfrm>
          <a:prstGeom prst="rect">
            <a:avLst/>
          </a:prstGeom>
          <a:noFill/>
          <a:extLst>
            <a:ext uri="{909E8E84-426E-40DD-AFC4-6F175D3DCCD1}">
              <a14:hiddenFill xmlns:a14="http://schemas.microsoft.com/office/drawing/2010/main">
                <a:solidFill>
                  <a:srgbClr val="FFFFFF"/>
                </a:solidFill>
              </a14:hiddenFill>
            </a:ext>
          </a:extLst>
        </p:spPr>
      </p:pic>
      <p:grpSp>
        <p:nvGrpSpPr>
          <p:cNvPr id="1037" name="Group 1036"/>
          <p:cNvGrpSpPr>
            <a:grpSpLocks noGrp="1" noRot="1" noChangeAspect="1" noMove="1" noResize="1" noUngrp="1"/>
          </p:cNvGrpSpPr>
          <p:nvPr/>
        </p:nvGrpSpPr>
        <p:grpSpPr>
          <a:xfrm>
            <a:off x="11219290" y="1"/>
            <a:ext cx="972709" cy="1935307"/>
            <a:chOff x="10918968" y="713127"/>
            <a:chExt cx="1273032" cy="2532832"/>
          </a:xfrm>
        </p:grpSpPr>
        <p:sp>
          <p:nvSpPr>
            <p:cNvPr id="1038" name="Rectangle 1037"/>
            <p:cNvSpPr/>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9" name="Isosceles Triangle 1038"/>
            <p:cNvSpPr/>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33880" y="364098"/>
            <a:ext cx="10515600" cy="1325563"/>
          </a:xfrm>
        </p:spPr>
        <p:txBody>
          <a:bodyPr/>
          <a:lstStyle/>
          <a:p>
            <a:r>
              <a:rPr kumimoji="1" lang="zh-CN" altLang="en-US" b="1" dirty="0"/>
              <a:t>案例分析： 迪斯尼的新员工培训</a:t>
            </a:r>
            <a:endParaRPr kumimoji="1" lang="zh-CN" altLang="en-US" b="1" dirty="0"/>
          </a:p>
        </p:txBody>
      </p:sp>
      <p:pic>
        <p:nvPicPr>
          <p:cNvPr id="6" name="图片 5"/>
          <p:cNvPicPr>
            <a:picLocks noChangeAspect="1"/>
          </p:cNvPicPr>
          <p:nvPr/>
        </p:nvPicPr>
        <p:blipFill>
          <a:blip r:embed="rId1"/>
          <a:stretch>
            <a:fillRect/>
          </a:stretch>
        </p:blipFill>
        <p:spPr>
          <a:xfrm>
            <a:off x="114844" y="1418800"/>
            <a:ext cx="3334476" cy="1849868"/>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03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1104" y="1418800"/>
            <a:ext cx="5940896" cy="3300498"/>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909E8E84-426E-40DD-AFC4-6F175D3DCCD1}">
              <a14:hiddenFill xmlns:a14="http://schemas.microsoft.com/office/drawing/2010/main">
                <a:solidFill>
                  <a:srgbClr val="FFFFFF"/>
                </a:solidFill>
              </a14:hiddenFill>
            </a:ext>
          </a:extLst>
        </p:spPr>
      </p:pic>
      <p:pic>
        <p:nvPicPr>
          <p:cNvPr id="1028"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475874" y="2375960"/>
            <a:ext cx="5038237" cy="3439761"/>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solidFill>
                  <a:srgbClr val="0070C0"/>
                </a:solidFill>
              </a:rPr>
              <a:t>培训体系构建</a:t>
            </a:r>
            <a:endParaRPr kumimoji="1" lang="zh-CN" altLang="en-US" dirty="0">
              <a:solidFill>
                <a:srgbClr val="0070C0"/>
              </a:solidFill>
            </a:endParaRPr>
          </a:p>
        </p:txBody>
      </p:sp>
      <p:sp>
        <p:nvSpPr>
          <p:cNvPr id="3" name="内容占位符 2"/>
          <p:cNvSpPr>
            <a:spLocks noGrp="1"/>
          </p:cNvSpPr>
          <p:nvPr>
            <p:ph idx="1"/>
          </p:nvPr>
        </p:nvSpPr>
        <p:spPr>
          <a:xfrm>
            <a:off x="838200" y="1586753"/>
            <a:ext cx="10515600" cy="4906122"/>
          </a:xfrm>
        </p:spPr>
        <p:txBody>
          <a:bodyPr>
            <a:normAutofit/>
          </a:bodyPr>
          <a:lstStyle/>
          <a:p>
            <a:r>
              <a:rPr lang="zh-CN" altLang="zh-CN" b="1" dirty="0"/>
              <a:t>企业培训体系建设</a:t>
            </a:r>
            <a:r>
              <a:rPr lang="zh-CN" altLang="en-US" b="1" dirty="0"/>
              <a:t>要</a:t>
            </a:r>
            <a:r>
              <a:rPr lang="zh-CN" altLang="zh-CN" b="1" dirty="0"/>
              <a:t>遵循</a:t>
            </a:r>
            <a:r>
              <a:rPr lang="zh-CN" altLang="en-US" b="1" dirty="0"/>
              <a:t>的原则：</a:t>
            </a:r>
            <a:endParaRPr lang="en-US" altLang="zh-CN" b="1" dirty="0"/>
          </a:p>
          <a:p>
            <a:pPr marL="0" indent="0">
              <a:buNone/>
            </a:pPr>
            <a:r>
              <a:rPr lang="zh-CN" altLang="zh-CN" sz="2400" dirty="0"/>
              <a:t>战略性原则、全员参与原则、目标性原则、理论与实践相结合的原则、动态开放原则。</a:t>
            </a:r>
            <a:endParaRPr lang="en-US" altLang="zh-CN" sz="2400" dirty="0"/>
          </a:p>
          <a:p>
            <a:pPr marL="0" indent="0">
              <a:buNone/>
            </a:pPr>
            <a:endParaRPr lang="en-US" altLang="zh-CN" sz="2400" dirty="0"/>
          </a:p>
          <a:p>
            <a:r>
              <a:rPr lang="zh-CN" altLang="zh-CN" b="1" dirty="0"/>
              <a:t>企业培训体系建设重点在四个方面：</a:t>
            </a:r>
            <a:endParaRPr lang="en-US" altLang="zh-CN" b="1" dirty="0"/>
          </a:p>
          <a:p>
            <a:pPr marL="0" indent="0" algn="ctr">
              <a:buNone/>
            </a:pPr>
            <a:r>
              <a:rPr lang="zh-CN" altLang="zh-CN" sz="2400" dirty="0"/>
              <a:t>培训课程体系建设</a:t>
            </a:r>
            <a:endParaRPr lang="en-US" altLang="zh-CN" sz="2400" dirty="0"/>
          </a:p>
          <a:p>
            <a:pPr marL="0" indent="0" algn="ctr">
              <a:buNone/>
            </a:pPr>
            <a:r>
              <a:rPr lang="zh-CN" altLang="zh-CN" sz="2400" dirty="0"/>
              <a:t>培训讲师队伍建设</a:t>
            </a:r>
            <a:endParaRPr lang="en-US" altLang="zh-CN" sz="2400" dirty="0"/>
          </a:p>
          <a:p>
            <a:pPr marL="0" indent="0" algn="ctr">
              <a:buNone/>
            </a:pPr>
            <a:r>
              <a:rPr lang="zh-CN" altLang="zh-CN" sz="2400" dirty="0"/>
              <a:t>培训管理队伍建设</a:t>
            </a:r>
            <a:endParaRPr lang="en-US" altLang="zh-CN" sz="2400" dirty="0"/>
          </a:p>
          <a:p>
            <a:pPr marL="0" indent="0" algn="ctr">
              <a:buNone/>
            </a:pPr>
            <a:r>
              <a:rPr lang="zh-CN" altLang="zh-CN" sz="2400" dirty="0"/>
              <a:t>培训支持体系建设</a:t>
            </a:r>
            <a:endParaRPr lang="zh-CN" altLang="zh-CN"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solidFill>
                  <a:srgbClr val="0070C0"/>
                </a:solidFill>
              </a:rPr>
              <a:t>培训体系构建</a:t>
            </a:r>
            <a:endParaRPr kumimoji="1" lang="zh-CN" altLang="en-US" dirty="0">
              <a:solidFill>
                <a:srgbClr val="0070C0"/>
              </a:solidFill>
            </a:endParaRPr>
          </a:p>
        </p:txBody>
      </p:sp>
      <p:sp>
        <p:nvSpPr>
          <p:cNvPr id="3" name="内容占位符 2"/>
          <p:cNvSpPr>
            <a:spLocks noGrp="1"/>
          </p:cNvSpPr>
          <p:nvPr>
            <p:ph idx="1"/>
          </p:nvPr>
        </p:nvSpPr>
        <p:spPr>
          <a:xfrm>
            <a:off x="838200" y="1586753"/>
            <a:ext cx="10515600" cy="4906122"/>
          </a:xfrm>
        </p:spPr>
        <p:txBody>
          <a:bodyPr>
            <a:normAutofit/>
          </a:bodyPr>
          <a:lstStyle/>
          <a:p>
            <a:r>
              <a:rPr lang="zh-CN" altLang="zh-CN" b="1" dirty="0"/>
              <a:t>企业建设培训体系</a:t>
            </a:r>
            <a:r>
              <a:rPr lang="zh-CN" altLang="en-US" b="1" dirty="0"/>
              <a:t>注意要点：</a:t>
            </a:r>
            <a:endParaRPr lang="en-US" altLang="zh-CN" b="1" dirty="0"/>
          </a:p>
          <a:p>
            <a:r>
              <a:rPr lang="zh-CN" altLang="zh-CN" dirty="0"/>
              <a:t>（一）密切结合公司发展战略和现况特点</a:t>
            </a:r>
            <a:endParaRPr lang="zh-CN" altLang="zh-CN" dirty="0"/>
          </a:p>
          <a:p>
            <a:r>
              <a:rPr lang="zh-CN" altLang="zh-CN" dirty="0"/>
              <a:t>（二）培训设计要维持层级和职能的均衡</a:t>
            </a:r>
            <a:endParaRPr lang="zh-CN" altLang="zh-CN" dirty="0"/>
          </a:p>
          <a:p>
            <a:r>
              <a:rPr lang="zh-CN" altLang="zh-CN" dirty="0"/>
              <a:t>（三）培训设计关注直线部门需求和建议</a:t>
            </a:r>
            <a:endParaRPr lang="zh-CN" altLang="zh-CN" dirty="0"/>
          </a:p>
          <a:p>
            <a:r>
              <a:rPr lang="zh-CN" altLang="zh-CN" dirty="0"/>
              <a:t>（四）制订培训管理制度并强化有效落实</a:t>
            </a:r>
            <a:endParaRPr lang="zh-CN" altLang="zh-CN" dirty="0"/>
          </a:p>
          <a:p>
            <a:r>
              <a:rPr lang="zh-CN" altLang="zh-CN" dirty="0"/>
              <a:t>（五）培训设计充分考虑员工发展的需要</a:t>
            </a:r>
            <a:endParaRPr lang="zh-CN" altLang="zh-CN" dirty="0"/>
          </a:p>
          <a:p>
            <a:endParaRPr lang="zh-CN" altLang="zh-CN"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solidFill>
                  <a:srgbClr val="0070C0"/>
                </a:solidFill>
              </a:rPr>
              <a:t>企业培训项目管理</a:t>
            </a:r>
            <a:endParaRPr kumimoji="1" lang="zh-CN" altLang="en-US" dirty="0">
              <a:solidFill>
                <a:srgbClr val="0070C0"/>
              </a:solidFill>
            </a:endParaRPr>
          </a:p>
        </p:txBody>
      </p:sp>
      <p:sp>
        <p:nvSpPr>
          <p:cNvPr id="3" name="内容占位符 2"/>
          <p:cNvSpPr>
            <a:spLocks noGrp="1"/>
          </p:cNvSpPr>
          <p:nvPr>
            <p:ph idx="1"/>
          </p:nvPr>
        </p:nvSpPr>
        <p:spPr/>
        <p:txBody>
          <a:bodyPr/>
          <a:lstStyle/>
          <a:p>
            <a:r>
              <a:rPr lang="zh-CN" altLang="zh-CN" dirty="0"/>
              <a:t>企业的培训项目一般可分为四大类</a:t>
            </a:r>
            <a:r>
              <a:rPr lang="zh-CN" altLang="en-US" dirty="0"/>
              <a:t>：</a:t>
            </a:r>
            <a:endParaRPr lang="en-US" altLang="zh-CN" dirty="0"/>
          </a:p>
          <a:p>
            <a:pPr marL="0" indent="0" algn="ctr">
              <a:buNone/>
            </a:pPr>
            <a:endParaRPr lang="en-US" altLang="zh-CN" dirty="0"/>
          </a:p>
          <a:p>
            <a:pPr marL="0" indent="0" algn="ctr">
              <a:buNone/>
            </a:pPr>
            <a:r>
              <a:rPr lang="zh-CN" altLang="zh-CN" dirty="0"/>
              <a:t>新员工培训项目</a:t>
            </a:r>
            <a:endParaRPr lang="en-US" altLang="zh-CN" dirty="0"/>
          </a:p>
          <a:p>
            <a:pPr marL="0" indent="0" algn="ctr">
              <a:buNone/>
            </a:pPr>
            <a:r>
              <a:rPr lang="zh-CN" altLang="en-US" dirty="0"/>
              <a:t>       </a:t>
            </a:r>
            <a:r>
              <a:rPr lang="zh-CN" altLang="zh-CN" dirty="0"/>
              <a:t>管理者进阶培训项目</a:t>
            </a:r>
            <a:endParaRPr lang="en-US" altLang="zh-CN" dirty="0"/>
          </a:p>
          <a:p>
            <a:pPr marL="0" indent="0" algn="ctr">
              <a:buNone/>
            </a:pPr>
            <a:r>
              <a:rPr lang="zh-CN" altLang="en-US" dirty="0"/>
              <a:t>    </a:t>
            </a:r>
            <a:r>
              <a:rPr lang="zh-CN" altLang="zh-CN" dirty="0"/>
              <a:t>常设专题培训项目</a:t>
            </a:r>
            <a:endParaRPr lang="en-US" altLang="zh-CN" dirty="0"/>
          </a:p>
          <a:p>
            <a:pPr marL="0" indent="0" algn="ctr">
              <a:buNone/>
            </a:pPr>
            <a:r>
              <a:rPr lang="zh-CN" altLang="en-US" dirty="0"/>
              <a:t>    </a:t>
            </a:r>
            <a:r>
              <a:rPr lang="zh-CN" altLang="zh-CN" dirty="0"/>
              <a:t>临时专题培训项目</a:t>
            </a:r>
            <a:endParaRPr lang="zh-CN" altLang="zh-CN" dirty="0"/>
          </a:p>
          <a:p>
            <a:endParaRPr kumimoji="1"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p:cNvSpPr>
            <a:spLocks noGrp="1" noRot="1" noChangeAspect="1" noMove="1" noResize="1" noEditPoints="1" noAdjustHandles="1" noChangeArrowheads="1" noChangeShapeType="1" noTextEdit="1"/>
          </p:cNvSpPr>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t="5436"/>
          <a:stretch>
            <a:fillRect/>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033" name="Rectangle 1032"/>
          <p:cNvSpPr>
            <a:spLocks noGrp="1" noRot="1" noChangeAspect="1" noMove="1" noResize="1" noEditPoints="1" noAdjustHandles="1" noChangeArrowheads="1" noChangeShapeType="1" noTextEdit="1"/>
          </p:cNvSpPr>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p:cNvSpPr>
            <a:spLocks noGrp="1"/>
          </p:cNvSpPr>
          <p:nvPr>
            <p:ph type="title"/>
          </p:nvPr>
        </p:nvSpPr>
        <p:spPr>
          <a:xfrm>
            <a:off x="838200" y="365125"/>
            <a:ext cx="3822189" cy="1899912"/>
          </a:xfrm>
        </p:spPr>
        <p:txBody>
          <a:bodyPr>
            <a:normAutofit/>
          </a:bodyPr>
          <a:lstStyle/>
          <a:p>
            <a:r>
              <a:rPr lang="zh-CN" altLang="zh-CN" sz="4000" dirty="0"/>
              <a:t>新员工培训项目</a:t>
            </a:r>
            <a:endParaRPr kumimoji="1" lang="zh-CN" altLang="en-US" sz="4000" dirty="0"/>
          </a:p>
        </p:txBody>
      </p:sp>
      <p:sp>
        <p:nvSpPr>
          <p:cNvPr id="3" name="内容占位符 2"/>
          <p:cNvSpPr>
            <a:spLocks noGrp="1"/>
          </p:cNvSpPr>
          <p:nvPr>
            <p:ph idx="1"/>
          </p:nvPr>
        </p:nvSpPr>
        <p:spPr>
          <a:xfrm>
            <a:off x="838200" y="1869440"/>
            <a:ext cx="4997824" cy="4307523"/>
          </a:xfrm>
        </p:spPr>
        <p:txBody>
          <a:bodyPr>
            <a:normAutofit/>
          </a:bodyPr>
          <a:lstStyle/>
          <a:p>
            <a:r>
              <a:rPr lang="zh-CN" altLang="zh-CN" sz="2400" b="1" dirty="0"/>
              <a:t>新员工培训的内容主要包括三个方面：</a:t>
            </a:r>
            <a:endParaRPr lang="en-US" altLang="zh-CN" sz="2400" b="1" dirty="0"/>
          </a:p>
          <a:p>
            <a:endParaRPr lang="en-US" altLang="zh-CN" sz="2400" dirty="0"/>
          </a:p>
          <a:p>
            <a:r>
              <a:rPr lang="zh-CN" altLang="zh-CN" sz="2400" dirty="0"/>
              <a:t>公司基本情况及相关制度和政策</a:t>
            </a:r>
            <a:endParaRPr lang="en-US" altLang="zh-CN" sz="2400" dirty="0"/>
          </a:p>
          <a:p>
            <a:r>
              <a:rPr lang="zh-CN" altLang="zh-CN" sz="2400" dirty="0"/>
              <a:t>基本礼仪和工作基础知识</a:t>
            </a:r>
            <a:endParaRPr lang="en-US" altLang="zh-CN" sz="2400" dirty="0"/>
          </a:p>
          <a:p>
            <a:r>
              <a:rPr lang="zh-CN" altLang="zh-CN" sz="2400" dirty="0"/>
              <a:t>部门职能与岗位职责及知识和技能</a:t>
            </a:r>
            <a:endParaRPr lang="zh-CN" altLang="zh-CN" sz="2400" dirty="0"/>
          </a:p>
          <a:p>
            <a:endParaRPr kumimoji="1" lang="zh-CN" altLang="en-US" sz="2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p:cNvSpPr>
            <a:spLocks noGrp="1" noRot="1" noChangeAspect="1" noMove="1" noResize="1" noEditPoints="1" noAdjustHandles="1" noChangeArrowheads="1" noChangeShapeType="1" noTextEdit="1"/>
          </p:cNvSpPr>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3" name="Rectangle 1032"/>
          <p:cNvSpPr>
            <a:spLocks noGrp="1" noRot="1" noChangeAspect="1" noMove="1" noResize="1" noEditPoints="1" noAdjustHandles="1" noChangeArrowheads="1" noChangeShapeType="1" noTextEdit="1"/>
          </p:cNvSpPr>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p:cNvSpPr>
            <a:spLocks noGrp="1"/>
          </p:cNvSpPr>
          <p:nvPr>
            <p:ph type="title"/>
          </p:nvPr>
        </p:nvSpPr>
        <p:spPr>
          <a:xfrm>
            <a:off x="838200" y="365125"/>
            <a:ext cx="4782671" cy="1899912"/>
          </a:xfrm>
        </p:spPr>
        <p:txBody>
          <a:bodyPr>
            <a:normAutofit/>
          </a:bodyPr>
          <a:lstStyle/>
          <a:p>
            <a:r>
              <a:rPr lang="zh-CN" altLang="en-US" sz="4000" dirty="0"/>
              <a:t>管理者进阶培训项目</a:t>
            </a:r>
            <a:endParaRPr kumimoji="1" lang="zh-CN" altLang="en-US" sz="4000" dirty="0"/>
          </a:p>
        </p:txBody>
      </p:sp>
      <p:grpSp>
        <p:nvGrpSpPr>
          <p:cNvPr id="9" name="组合 8"/>
          <p:cNvGrpSpPr/>
          <p:nvPr/>
        </p:nvGrpSpPr>
        <p:grpSpPr>
          <a:xfrm>
            <a:off x="1271065" y="2460810"/>
            <a:ext cx="4349806" cy="2540589"/>
            <a:chOff x="1407" y="10432"/>
            <a:chExt cx="6480" cy="3277"/>
          </a:xfrm>
        </p:grpSpPr>
        <p:grpSp>
          <p:nvGrpSpPr>
            <p:cNvPr id="10" name="Group 441"/>
            <p:cNvGrpSpPr/>
            <p:nvPr/>
          </p:nvGrpSpPr>
          <p:grpSpPr>
            <a:xfrm>
              <a:off x="1764" y="10658"/>
              <a:ext cx="5441" cy="2949"/>
              <a:chOff x="1764" y="10658"/>
              <a:chExt cx="5441" cy="2949"/>
            </a:xfrm>
          </p:grpSpPr>
          <p:sp>
            <p:nvSpPr>
              <p:cNvPr id="13" name="Text Box 442"/>
              <p:cNvSpPr txBox="1"/>
              <p:nvPr/>
            </p:nvSpPr>
            <p:spPr>
              <a:xfrm>
                <a:off x="1764" y="13136"/>
                <a:ext cx="1627" cy="471"/>
              </a:xfrm>
              <a:prstGeom prst="rect">
                <a:avLst/>
              </a:prstGeom>
              <a:solidFill>
                <a:srgbClr val="F2F2F2"/>
              </a:solidFill>
              <a:ln w="9525" cap="flat" cmpd="sng">
                <a:solidFill>
                  <a:srgbClr val="000000"/>
                </a:solidFill>
                <a:prstDash val="solid"/>
                <a:miter/>
                <a:headEnd type="none" w="med" len="med"/>
                <a:tailEnd type="none" w="med" len="med"/>
              </a:ln>
            </p:spPr>
            <p:txBody>
              <a:bodyPr vert="horz" wrap="square" anchor="t" upright="1">
                <a:spAutoFit/>
              </a:bodyPr>
              <a:lstStyle/>
              <a:p>
                <a:pPr algn="ctr"/>
                <a:r>
                  <a:rPr lang="zh-CN" sz="1050">
                    <a:effectLst/>
                    <a:latin typeface="Times New Roman" panose="02020603050405020304" pitchFamily="18" charset="0"/>
                    <a:ea typeface="宋体" pitchFamily="2" charset="-122"/>
                  </a:rPr>
                  <a:t>骨干员工</a:t>
                </a:r>
                <a:endParaRPr lang="zh-CN" sz="1200">
                  <a:effectLst/>
                  <a:latin typeface="Times New Roman" panose="02020603050405020304" pitchFamily="18" charset="0"/>
                  <a:ea typeface="宋体" pitchFamily="2" charset="-122"/>
                </a:endParaRPr>
              </a:p>
            </p:txBody>
          </p:sp>
          <p:sp>
            <p:nvSpPr>
              <p:cNvPr id="14" name="Text Box 443"/>
              <p:cNvSpPr txBox="1"/>
              <p:nvPr/>
            </p:nvSpPr>
            <p:spPr>
              <a:xfrm>
                <a:off x="5578" y="10658"/>
                <a:ext cx="1627" cy="471"/>
              </a:xfrm>
              <a:prstGeom prst="rect">
                <a:avLst/>
              </a:prstGeom>
              <a:solidFill>
                <a:srgbClr val="F2F2F2"/>
              </a:solidFill>
              <a:ln w="9525" cap="flat" cmpd="sng">
                <a:solidFill>
                  <a:srgbClr val="000000"/>
                </a:solidFill>
                <a:prstDash val="solid"/>
                <a:miter/>
                <a:headEnd type="none" w="med" len="med"/>
                <a:tailEnd type="none" w="med" len="med"/>
              </a:ln>
            </p:spPr>
            <p:txBody>
              <a:bodyPr vert="horz" wrap="square" anchor="t" upright="1">
                <a:spAutoFit/>
              </a:bodyPr>
              <a:lstStyle/>
              <a:p>
                <a:pPr algn="ctr"/>
                <a:r>
                  <a:rPr lang="zh-CN" sz="1050">
                    <a:effectLst/>
                    <a:latin typeface="Times New Roman" panose="02020603050405020304" pitchFamily="18" charset="0"/>
                    <a:ea typeface="宋体" pitchFamily="2" charset="-122"/>
                  </a:rPr>
                  <a:t>决策者</a:t>
                </a:r>
                <a:endParaRPr lang="zh-CN" sz="1200">
                  <a:effectLst/>
                  <a:latin typeface="Times New Roman" panose="02020603050405020304" pitchFamily="18" charset="0"/>
                  <a:ea typeface="宋体" pitchFamily="2" charset="-122"/>
                </a:endParaRPr>
              </a:p>
            </p:txBody>
          </p:sp>
          <p:sp>
            <p:nvSpPr>
              <p:cNvPr id="15" name="Text Box 444"/>
              <p:cNvSpPr txBox="1"/>
              <p:nvPr/>
            </p:nvSpPr>
            <p:spPr>
              <a:xfrm>
                <a:off x="4628" y="11270"/>
                <a:ext cx="1627" cy="471"/>
              </a:xfrm>
              <a:prstGeom prst="rect">
                <a:avLst/>
              </a:prstGeom>
              <a:solidFill>
                <a:srgbClr val="F2F2F2"/>
              </a:solidFill>
              <a:ln w="9525" cap="flat" cmpd="sng">
                <a:solidFill>
                  <a:srgbClr val="000000"/>
                </a:solidFill>
                <a:prstDash val="solid"/>
                <a:miter/>
                <a:headEnd type="none" w="med" len="med"/>
                <a:tailEnd type="none" w="med" len="med"/>
              </a:ln>
            </p:spPr>
            <p:txBody>
              <a:bodyPr vert="horz" wrap="square" anchor="t" upright="1">
                <a:spAutoFit/>
              </a:bodyPr>
              <a:lstStyle/>
              <a:p>
                <a:pPr algn="ctr"/>
                <a:r>
                  <a:rPr lang="zh-CN" sz="1050">
                    <a:effectLst/>
                    <a:latin typeface="Times New Roman" panose="02020603050405020304" pitchFamily="18" charset="0"/>
                    <a:ea typeface="宋体" pitchFamily="2" charset="-122"/>
                  </a:rPr>
                  <a:t>高级管理者</a:t>
                </a:r>
                <a:endParaRPr lang="zh-CN" sz="1200">
                  <a:effectLst/>
                  <a:latin typeface="Times New Roman" panose="02020603050405020304" pitchFamily="18" charset="0"/>
                  <a:ea typeface="宋体" pitchFamily="2" charset="-122"/>
                </a:endParaRPr>
              </a:p>
            </p:txBody>
          </p:sp>
          <p:sp>
            <p:nvSpPr>
              <p:cNvPr id="16" name="Text Box 445"/>
              <p:cNvSpPr txBox="1"/>
              <p:nvPr/>
            </p:nvSpPr>
            <p:spPr>
              <a:xfrm>
                <a:off x="3674" y="11898"/>
                <a:ext cx="1627" cy="471"/>
              </a:xfrm>
              <a:prstGeom prst="rect">
                <a:avLst/>
              </a:prstGeom>
              <a:solidFill>
                <a:srgbClr val="F2F2F2"/>
              </a:solidFill>
              <a:ln w="9525" cap="flat" cmpd="sng">
                <a:solidFill>
                  <a:srgbClr val="000000"/>
                </a:solidFill>
                <a:prstDash val="solid"/>
                <a:miter/>
                <a:headEnd type="none" w="med" len="med"/>
                <a:tailEnd type="none" w="med" len="med"/>
              </a:ln>
            </p:spPr>
            <p:txBody>
              <a:bodyPr vert="horz" wrap="square" anchor="t" upright="1">
                <a:spAutoFit/>
              </a:bodyPr>
              <a:lstStyle/>
              <a:p>
                <a:pPr algn="ctr"/>
                <a:r>
                  <a:rPr lang="zh-CN" sz="1050">
                    <a:effectLst/>
                    <a:latin typeface="Times New Roman" panose="02020603050405020304" pitchFamily="18" charset="0"/>
                    <a:ea typeface="宋体" pitchFamily="2" charset="-122"/>
                  </a:rPr>
                  <a:t>中级管理者</a:t>
                </a:r>
                <a:endParaRPr lang="zh-CN" sz="1200">
                  <a:effectLst/>
                  <a:latin typeface="Times New Roman" panose="02020603050405020304" pitchFamily="18" charset="0"/>
                  <a:ea typeface="宋体" pitchFamily="2" charset="-122"/>
                </a:endParaRPr>
              </a:p>
            </p:txBody>
          </p:sp>
          <p:sp>
            <p:nvSpPr>
              <p:cNvPr id="17" name="Text Box 446"/>
              <p:cNvSpPr txBox="1"/>
              <p:nvPr/>
            </p:nvSpPr>
            <p:spPr>
              <a:xfrm>
                <a:off x="2724" y="12517"/>
                <a:ext cx="1627" cy="471"/>
              </a:xfrm>
              <a:prstGeom prst="rect">
                <a:avLst/>
              </a:prstGeom>
              <a:solidFill>
                <a:srgbClr val="F2F2F2"/>
              </a:solidFill>
              <a:ln w="9525" cap="flat" cmpd="sng">
                <a:solidFill>
                  <a:srgbClr val="000000"/>
                </a:solidFill>
                <a:prstDash val="solid"/>
                <a:miter/>
                <a:headEnd type="none" w="med" len="med"/>
                <a:tailEnd type="none" w="med" len="med"/>
              </a:ln>
            </p:spPr>
            <p:txBody>
              <a:bodyPr vert="horz" wrap="square" anchor="t" upright="1">
                <a:spAutoFit/>
              </a:bodyPr>
              <a:lstStyle/>
              <a:p>
                <a:pPr algn="ctr"/>
                <a:r>
                  <a:rPr lang="zh-CN" sz="1050">
                    <a:effectLst/>
                    <a:latin typeface="Times New Roman" panose="02020603050405020304" pitchFamily="18" charset="0"/>
                    <a:ea typeface="宋体" pitchFamily="2" charset="-122"/>
                  </a:rPr>
                  <a:t>初级管理者</a:t>
                </a:r>
                <a:endParaRPr lang="zh-CN" sz="1200">
                  <a:effectLst/>
                  <a:latin typeface="Times New Roman" panose="02020603050405020304" pitchFamily="18" charset="0"/>
                  <a:ea typeface="宋体" pitchFamily="2" charset="-122"/>
                </a:endParaRPr>
              </a:p>
            </p:txBody>
          </p:sp>
        </p:grpSp>
        <p:cxnSp>
          <p:nvCxnSpPr>
            <p:cNvPr id="11" name="AutoShape 447"/>
            <p:cNvCxnSpPr/>
            <p:nvPr/>
          </p:nvCxnSpPr>
          <p:spPr>
            <a:xfrm>
              <a:off x="1407" y="13697"/>
              <a:ext cx="6480" cy="0"/>
            </a:xfrm>
            <a:prstGeom prst="straightConnector1">
              <a:avLst/>
            </a:prstGeom>
            <a:ln w="9525" cap="flat" cmpd="sng">
              <a:solidFill>
                <a:srgbClr val="000000"/>
              </a:solidFill>
              <a:prstDash val="solid"/>
              <a:round/>
              <a:headEnd type="none" w="med" len="med"/>
              <a:tailEnd type="triangle" w="med" len="med"/>
            </a:ln>
          </p:spPr>
        </p:cxnSp>
        <p:cxnSp>
          <p:nvCxnSpPr>
            <p:cNvPr id="12" name="AutoShape 448"/>
            <p:cNvCxnSpPr/>
            <p:nvPr/>
          </p:nvCxnSpPr>
          <p:spPr>
            <a:xfrm flipV="1">
              <a:off x="1407" y="10432"/>
              <a:ext cx="0" cy="3277"/>
            </a:xfrm>
            <a:prstGeom prst="straightConnector1">
              <a:avLst/>
            </a:prstGeom>
            <a:ln w="9525" cap="flat" cmpd="sng">
              <a:solidFill>
                <a:srgbClr val="000000"/>
              </a:solidFill>
              <a:prstDash val="solid"/>
              <a:round/>
              <a:headEnd type="none" w="med" len="med"/>
              <a:tailEnd type="triangle" w="med" len="med"/>
            </a:ln>
          </p:spPr>
        </p:cxnSp>
      </p:grpSp>
      <p:sp>
        <p:nvSpPr>
          <p:cNvPr id="19" name="文本框 18"/>
          <p:cNvSpPr txBox="1"/>
          <p:nvPr/>
        </p:nvSpPr>
        <p:spPr>
          <a:xfrm>
            <a:off x="1744756" y="5190708"/>
            <a:ext cx="6098240"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itchFamily="2" charset="-122"/>
                <a:cs typeface="Times New Roman" panose="02020603050405020304" pitchFamily="18" charset="0"/>
              </a:rPr>
              <a:t>管理者职务与能力发展阶梯图</a:t>
            </a:r>
            <a:r>
              <a:rPr lang="zh-CN" altLang="zh-CN" dirty="0">
                <a:effectLst/>
              </a:rPr>
              <a:t> </a:t>
            </a:r>
            <a:endParaRPr lang="zh-CN" altLang="en-US" dirty="0"/>
          </a:p>
        </p:txBody>
      </p:sp>
      <p:sp>
        <p:nvSpPr>
          <p:cNvPr id="7" name="文本框 6"/>
          <p:cNvSpPr txBox="1"/>
          <p:nvPr/>
        </p:nvSpPr>
        <p:spPr>
          <a:xfrm>
            <a:off x="6096000" y="2124635"/>
            <a:ext cx="5656726" cy="2677656"/>
          </a:xfrm>
          <a:prstGeom prst="rect">
            <a:avLst/>
          </a:prstGeom>
          <a:noFill/>
        </p:spPr>
        <p:txBody>
          <a:bodyPr wrap="square" rtlCol="0">
            <a:spAutoFit/>
          </a:bodyPr>
          <a:lstStyle/>
          <a:p>
            <a:r>
              <a:rPr lang="zh-CN" altLang="zh-CN" sz="2800" b="1" dirty="0"/>
              <a:t>这种描述有两层意义：</a:t>
            </a:r>
            <a:endParaRPr lang="en-US" altLang="zh-CN" sz="2800" b="1" dirty="0"/>
          </a:p>
          <a:p>
            <a:r>
              <a:rPr lang="zh-CN" altLang="zh-CN" sz="2800" dirty="0"/>
              <a:t>一是客观地呈现了管理者能力必然有一个由低级向高级的递进式发展过程；</a:t>
            </a:r>
            <a:endParaRPr lang="en-US" altLang="zh-CN" sz="2800" dirty="0"/>
          </a:p>
          <a:p>
            <a:r>
              <a:rPr lang="zh-CN" altLang="zh-CN" sz="2800" dirty="0"/>
              <a:t>二是向员工暗示他们职业发展的路径，而且是通过努力可以实现的。</a:t>
            </a:r>
            <a:endParaRPr lang="zh-CN" altLang="zh-CN"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p:cNvSpPr>
            <a:spLocks noGrp="1" noRot="1" noChangeAspect="1" noMove="1" noResize="1" noEditPoints="1" noAdjustHandles="1" noChangeArrowheads="1" noChangeShapeType="1" noTextEdit="1"/>
          </p:cNvSpPr>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3" name="Rectangle 1032"/>
          <p:cNvSpPr>
            <a:spLocks noGrp="1" noRot="1" noChangeAspect="1" noMove="1" noResize="1" noEditPoints="1" noAdjustHandles="1" noChangeArrowheads="1" noChangeShapeType="1" noTextEdit="1"/>
          </p:cNvSpPr>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p:cNvSpPr>
            <a:spLocks noGrp="1"/>
          </p:cNvSpPr>
          <p:nvPr>
            <p:ph type="title"/>
          </p:nvPr>
        </p:nvSpPr>
        <p:spPr>
          <a:xfrm>
            <a:off x="838200" y="365125"/>
            <a:ext cx="4782671" cy="1899912"/>
          </a:xfrm>
        </p:spPr>
        <p:txBody>
          <a:bodyPr>
            <a:normAutofit/>
          </a:bodyPr>
          <a:lstStyle/>
          <a:p>
            <a:r>
              <a:rPr lang="zh-CN" altLang="en-US" sz="4000" dirty="0"/>
              <a:t>管理者进阶培训项目</a:t>
            </a:r>
            <a:endParaRPr kumimoji="1" lang="zh-CN" altLang="en-US" sz="4000" dirty="0"/>
          </a:p>
        </p:txBody>
      </p:sp>
      <p:grpSp>
        <p:nvGrpSpPr>
          <p:cNvPr id="18" name="组合 17"/>
          <p:cNvGrpSpPr/>
          <p:nvPr/>
        </p:nvGrpSpPr>
        <p:grpSpPr>
          <a:xfrm>
            <a:off x="655611" y="1991767"/>
            <a:ext cx="5255260" cy="3277868"/>
            <a:chOff x="3423" y="6666"/>
            <a:chExt cx="7393" cy="5394"/>
          </a:xfrm>
        </p:grpSpPr>
        <p:sp>
          <p:nvSpPr>
            <p:cNvPr id="20" name="Text Box 450"/>
            <p:cNvSpPr txBox="1"/>
            <p:nvPr/>
          </p:nvSpPr>
          <p:spPr>
            <a:xfrm>
              <a:off x="3440" y="6666"/>
              <a:ext cx="7375" cy="471"/>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algn="ctr"/>
              <a:r>
                <a:rPr lang="zh-CN" sz="1050">
                  <a:effectLst/>
                  <a:latin typeface="Times New Roman" panose="02020603050405020304" pitchFamily="18" charset="0"/>
                  <a:ea typeface="宋体" pitchFamily="2" charset="-122"/>
                </a:rPr>
                <a:t>中级管理人员培养项目</a:t>
              </a:r>
              <a:r>
                <a:rPr lang="en-US" sz="1050">
                  <a:effectLst/>
                  <a:latin typeface="Times New Roman" panose="02020603050405020304" pitchFamily="18" charset="0"/>
                  <a:ea typeface="宋体" pitchFamily="2" charset="-122"/>
                </a:rPr>
                <a:t>(</a:t>
              </a:r>
              <a:r>
                <a:rPr lang="zh-CN" sz="1050">
                  <a:effectLst/>
                  <a:latin typeface="Times New Roman" panose="02020603050405020304" pitchFamily="18" charset="0"/>
                  <a:ea typeface="宋体" pitchFamily="2" charset="-122"/>
                </a:rPr>
                <a:t>团队管理为核心</a:t>
              </a:r>
              <a:r>
                <a:rPr lang="en-US" sz="1050">
                  <a:effectLst/>
                  <a:latin typeface="Times New Roman" panose="02020603050405020304" pitchFamily="18" charset="0"/>
                  <a:ea typeface="宋体" pitchFamily="2" charset="-122"/>
                </a:rPr>
                <a:t>)</a:t>
              </a:r>
              <a:endParaRPr lang="zh-CN" sz="1200">
                <a:effectLst/>
                <a:latin typeface="Times New Roman" panose="02020603050405020304" pitchFamily="18" charset="0"/>
                <a:ea typeface="宋体" pitchFamily="2" charset="-122"/>
              </a:endParaRPr>
            </a:p>
          </p:txBody>
        </p:sp>
        <p:sp>
          <p:nvSpPr>
            <p:cNvPr id="21" name="Text Box 451"/>
            <p:cNvSpPr txBox="1"/>
            <p:nvPr/>
          </p:nvSpPr>
          <p:spPr>
            <a:xfrm>
              <a:off x="3423" y="7175"/>
              <a:ext cx="636" cy="4866"/>
            </a:xfrm>
            <a:prstGeom prst="rect">
              <a:avLst/>
            </a:prstGeom>
            <a:solidFill>
              <a:srgbClr val="D8D8D8"/>
            </a:solidFill>
            <a:ln w="15875" cap="flat" cmpd="sng">
              <a:solidFill>
                <a:srgbClr val="000000"/>
              </a:solidFill>
              <a:prstDash val="solid"/>
              <a:miter/>
              <a:headEnd type="none" w="med" len="med"/>
              <a:tailEnd type="none" w="med" len="med"/>
            </a:ln>
          </p:spPr>
          <p:txBody>
            <a:bodyPr vert="eaVert" wrap="square" anchor="t" upright="1"/>
            <a:lstStyle/>
            <a:p>
              <a:pPr algn="ctr"/>
              <a:r>
                <a:rPr lang="zh-CN" sz="1050">
                  <a:effectLst/>
                  <a:latin typeface="Times New Roman" panose="02020603050405020304" pitchFamily="18" charset="0"/>
                  <a:ea typeface="宋体" pitchFamily="2" charset="-122"/>
                </a:rPr>
                <a:t>中层领导人胜任能力模型</a:t>
              </a:r>
              <a:r>
                <a:rPr lang="en-US" sz="1050">
                  <a:effectLst/>
                  <a:latin typeface="Times New Roman" panose="02020603050405020304" pitchFamily="18" charset="0"/>
                  <a:ea typeface="宋体" pitchFamily="2" charset="-122"/>
                </a:rPr>
                <a:t>(</a:t>
              </a:r>
              <a:r>
                <a:rPr lang="zh-CN" sz="1050">
                  <a:effectLst/>
                  <a:latin typeface="Times New Roman" panose="02020603050405020304" pitchFamily="18" charset="0"/>
                  <a:ea typeface="宋体" pitchFamily="2" charset="-122"/>
                </a:rPr>
                <a:t>知识、技能、行为</a:t>
              </a:r>
              <a:r>
                <a:rPr lang="en-US" sz="1050">
                  <a:effectLst/>
                  <a:latin typeface="Times New Roman" panose="02020603050405020304" pitchFamily="18" charset="0"/>
                  <a:ea typeface="宋体" pitchFamily="2" charset="-122"/>
                </a:rPr>
                <a:t>)</a:t>
              </a:r>
              <a:endParaRPr lang="zh-CN" sz="1200">
                <a:effectLst/>
                <a:latin typeface="Times New Roman" panose="02020603050405020304" pitchFamily="18" charset="0"/>
                <a:ea typeface="宋体" pitchFamily="2" charset="-122"/>
              </a:endParaRPr>
            </a:p>
          </p:txBody>
        </p:sp>
        <p:sp>
          <p:nvSpPr>
            <p:cNvPr id="22" name="Text Box 452"/>
            <p:cNvSpPr txBox="1"/>
            <p:nvPr/>
          </p:nvSpPr>
          <p:spPr>
            <a:xfrm>
              <a:off x="4103" y="7175"/>
              <a:ext cx="2698" cy="4885"/>
            </a:xfrm>
            <a:prstGeom prst="rect">
              <a:avLst/>
            </a:prstGeom>
            <a:solidFill>
              <a:srgbClr val="FFFFFF"/>
            </a:solidFill>
            <a:ln w="9525" cap="flat" cmpd="sng">
              <a:solidFill>
                <a:srgbClr val="000000"/>
              </a:solidFill>
              <a:prstDash val="solid"/>
              <a:miter/>
              <a:headEnd type="none" w="med" len="med"/>
              <a:tailEnd type="none" w="med" len="med"/>
            </a:ln>
            <a:effectLst>
              <a:outerShdw dist="107763" dir="2699999" algn="ctr" rotWithShape="0">
                <a:srgbClr val="808080">
                  <a:alpha val="50000"/>
                </a:srgbClr>
              </a:outerShdw>
            </a:effectLst>
          </p:spPr>
          <p:txBody>
            <a:bodyPr vert="horz" wrap="square" anchor="t" upright="1"/>
            <a:lstStyle/>
            <a:p>
              <a:pPr marL="107950" indent="-107950">
                <a:spcBef>
                  <a:spcPts val="1200"/>
                </a:spcBef>
                <a:spcAft>
                  <a:spcPts val="0"/>
                </a:spcAft>
              </a:pPr>
              <a:r>
                <a:rPr lang="zh-CN" sz="1050" dirty="0">
                  <a:effectLst/>
                  <a:latin typeface="Times New Roman" panose="02020603050405020304" pitchFamily="18" charset="0"/>
                  <a:ea typeface="宋体" pitchFamily="2" charset="-122"/>
                </a:rPr>
                <a:t>领导</a:t>
              </a:r>
              <a:r>
                <a:rPr lang="en-US" sz="1050" dirty="0">
                  <a:effectLst/>
                  <a:latin typeface="Times New Roman" panose="02020603050405020304" pitchFamily="18" charset="0"/>
                  <a:ea typeface="宋体" pitchFamily="2" charset="-122"/>
                </a:rPr>
                <a:t>/</a:t>
              </a:r>
              <a:r>
                <a:rPr lang="zh-CN" sz="1050" dirty="0">
                  <a:effectLst/>
                  <a:latin typeface="Times New Roman" panose="02020603050405020304" pitchFamily="18" charset="0"/>
                  <a:ea typeface="宋体" pitchFamily="2" charset="-122"/>
                </a:rPr>
                <a:t>影响能力</a:t>
              </a:r>
              <a:endParaRPr lang="zh-CN" sz="1200" dirty="0">
                <a:effectLst/>
                <a:latin typeface="Times New Roman" panose="02020603050405020304" pitchFamily="18" charset="0"/>
                <a:ea typeface="宋体" pitchFamily="2" charset="-122"/>
              </a:endParaRPr>
            </a:p>
            <a:p>
              <a:pPr marL="107950" indent="-107950">
                <a:spcBef>
                  <a:spcPts val="1200"/>
                </a:spcBef>
                <a:spcAft>
                  <a:spcPts val="0"/>
                </a:spcAft>
              </a:pPr>
              <a:r>
                <a:rPr lang="zh-CN" sz="1050" dirty="0">
                  <a:effectLst/>
                  <a:latin typeface="Times New Roman" panose="02020603050405020304" pitchFamily="18" charset="0"/>
                  <a:ea typeface="宋体" pitchFamily="2" charset="-122"/>
                </a:rPr>
                <a:t>人员管理能力</a:t>
              </a:r>
              <a:endParaRPr lang="zh-CN" sz="1200" dirty="0">
                <a:effectLst/>
                <a:latin typeface="Times New Roman" panose="02020603050405020304" pitchFamily="18" charset="0"/>
                <a:ea typeface="宋体" pitchFamily="2" charset="-122"/>
              </a:endParaRPr>
            </a:p>
            <a:p>
              <a:pPr marL="107950" indent="-107950">
                <a:spcBef>
                  <a:spcPts val="1200"/>
                </a:spcBef>
                <a:spcAft>
                  <a:spcPts val="0"/>
                </a:spcAft>
              </a:pPr>
              <a:r>
                <a:rPr lang="zh-CN" sz="1050" dirty="0">
                  <a:effectLst/>
                  <a:latin typeface="Times New Roman" panose="02020603050405020304" pitchFamily="18" charset="0"/>
                  <a:ea typeface="宋体" pitchFamily="2" charset="-122"/>
                </a:rPr>
                <a:t>业务熟练能力</a:t>
              </a:r>
              <a:endParaRPr lang="zh-CN" sz="1200" dirty="0">
                <a:effectLst/>
                <a:latin typeface="Times New Roman" panose="02020603050405020304" pitchFamily="18" charset="0"/>
                <a:ea typeface="宋体" pitchFamily="2" charset="-122"/>
              </a:endParaRPr>
            </a:p>
            <a:p>
              <a:pPr marL="107950" indent="-107950">
                <a:spcBef>
                  <a:spcPts val="1200"/>
                </a:spcBef>
                <a:spcAft>
                  <a:spcPts val="0"/>
                </a:spcAft>
              </a:pPr>
              <a:r>
                <a:rPr lang="zh-CN" sz="1050" dirty="0">
                  <a:effectLst/>
                  <a:latin typeface="Times New Roman" panose="02020603050405020304" pitchFamily="18" charset="0"/>
                  <a:ea typeface="宋体" pitchFamily="2" charset="-122"/>
                </a:rPr>
                <a:t>以客户为中心的能力</a:t>
              </a:r>
              <a:endParaRPr lang="zh-CN" sz="1200" dirty="0">
                <a:effectLst/>
                <a:latin typeface="Times New Roman" panose="02020603050405020304" pitchFamily="18" charset="0"/>
                <a:ea typeface="宋体" pitchFamily="2" charset="-122"/>
              </a:endParaRPr>
            </a:p>
            <a:p>
              <a:pPr marL="107950" indent="-107950">
                <a:spcBef>
                  <a:spcPts val="1200"/>
                </a:spcBef>
                <a:spcAft>
                  <a:spcPts val="0"/>
                </a:spcAft>
              </a:pPr>
              <a:r>
                <a:rPr lang="zh-CN" sz="1050" dirty="0">
                  <a:effectLst/>
                  <a:latin typeface="Times New Roman" panose="02020603050405020304" pitchFamily="18" charset="0"/>
                  <a:ea typeface="宋体" pitchFamily="2" charset="-122"/>
                </a:rPr>
                <a:t>项目管理能力</a:t>
              </a:r>
              <a:endParaRPr lang="zh-CN" sz="1200" dirty="0">
                <a:effectLst/>
                <a:latin typeface="Times New Roman" panose="02020603050405020304" pitchFamily="18" charset="0"/>
                <a:ea typeface="宋体" pitchFamily="2" charset="-122"/>
              </a:endParaRPr>
            </a:p>
            <a:p>
              <a:pPr marL="107950" indent="-107950">
                <a:spcBef>
                  <a:spcPts val="1200"/>
                </a:spcBef>
                <a:spcAft>
                  <a:spcPts val="0"/>
                </a:spcAft>
              </a:pPr>
              <a:r>
                <a:rPr lang="zh-CN" sz="1050" dirty="0">
                  <a:effectLst/>
                  <a:latin typeface="Times New Roman" panose="02020603050405020304" pitchFamily="18" charset="0"/>
                  <a:ea typeface="宋体" pitchFamily="2" charset="-122"/>
                </a:rPr>
                <a:t>人际交往能力</a:t>
              </a:r>
              <a:endParaRPr lang="zh-CN" sz="1200" dirty="0">
                <a:effectLst/>
                <a:latin typeface="Times New Roman" panose="02020603050405020304" pitchFamily="18" charset="0"/>
                <a:ea typeface="宋体" pitchFamily="2" charset="-122"/>
              </a:endParaRPr>
            </a:p>
            <a:p>
              <a:pPr marL="107950" indent="-107950">
                <a:spcBef>
                  <a:spcPts val="1200"/>
                </a:spcBef>
                <a:spcAft>
                  <a:spcPts val="0"/>
                </a:spcAft>
              </a:pPr>
              <a:r>
                <a:rPr lang="zh-CN" sz="1050" dirty="0">
                  <a:effectLst/>
                  <a:latin typeface="Times New Roman" panose="02020603050405020304" pitchFamily="18" charset="0"/>
                  <a:ea typeface="宋体" pitchFamily="2" charset="-122"/>
                </a:rPr>
                <a:t>变革管理能力</a:t>
              </a:r>
              <a:endParaRPr lang="zh-CN" sz="1200" dirty="0">
                <a:effectLst/>
                <a:latin typeface="Times New Roman" panose="02020603050405020304" pitchFamily="18" charset="0"/>
                <a:ea typeface="宋体" pitchFamily="2" charset="-122"/>
              </a:endParaRPr>
            </a:p>
          </p:txBody>
        </p:sp>
        <p:sp>
          <p:nvSpPr>
            <p:cNvPr id="23" name="Text Box 453"/>
            <p:cNvSpPr txBox="1"/>
            <p:nvPr/>
          </p:nvSpPr>
          <p:spPr>
            <a:xfrm>
              <a:off x="6878" y="7689"/>
              <a:ext cx="3938" cy="4371"/>
            </a:xfrm>
            <a:prstGeom prst="rect">
              <a:avLst/>
            </a:prstGeom>
            <a:solidFill>
              <a:srgbClr val="FFFFFF"/>
            </a:solidFill>
            <a:ln w="9525" cap="flat" cmpd="sng">
              <a:solidFill>
                <a:srgbClr val="000000"/>
              </a:solidFill>
              <a:prstDash val="solid"/>
              <a:miter/>
              <a:headEnd type="none" w="med" len="med"/>
              <a:tailEnd type="none" w="med" len="med"/>
            </a:ln>
            <a:effectLst>
              <a:outerShdw dist="107763" dir="2699999" algn="ctr" rotWithShape="0">
                <a:srgbClr val="808080">
                  <a:alpha val="50000"/>
                </a:srgbClr>
              </a:outerShdw>
            </a:effectLst>
          </p:spPr>
          <p:txBody>
            <a:bodyPr vert="horz" wrap="square" anchor="t" upright="1"/>
            <a:lstStyle/>
            <a:p>
              <a:pPr marL="144145" indent="-144145"/>
              <a:r>
                <a:rPr lang="zh-CN" sz="1050">
                  <a:effectLst/>
                  <a:latin typeface="Times New Roman" panose="02020603050405020304" pitchFamily="18" charset="0"/>
                  <a:ea typeface="宋体" pitchFamily="2" charset="-122"/>
                </a:rPr>
                <a:t>通过下属获得发展</a:t>
              </a:r>
              <a:endParaRPr lang="zh-CN" sz="1200">
                <a:effectLst/>
                <a:latin typeface="Times New Roman" panose="02020603050405020304" pitchFamily="18" charset="0"/>
                <a:ea typeface="宋体" pitchFamily="2" charset="-122"/>
              </a:endParaRPr>
            </a:p>
            <a:p>
              <a:pPr marL="144145" indent="-144145"/>
              <a:r>
                <a:rPr lang="zh-CN" sz="1050">
                  <a:effectLst/>
                  <a:latin typeface="Times New Roman" panose="02020603050405020304" pitchFamily="18" charset="0"/>
                  <a:ea typeface="宋体" pitchFamily="2" charset="-122"/>
                </a:rPr>
                <a:t>中级业务模拟：有形（无形）资产管理</a:t>
              </a:r>
              <a:endParaRPr lang="zh-CN" sz="1200">
                <a:effectLst/>
                <a:latin typeface="Times New Roman" panose="02020603050405020304" pitchFamily="18" charset="0"/>
                <a:ea typeface="宋体" pitchFamily="2" charset="-122"/>
              </a:endParaRPr>
            </a:p>
            <a:p>
              <a:pPr marL="144145" indent="-144145"/>
              <a:r>
                <a:rPr lang="zh-CN" sz="1050">
                  <a:effectLst/>
                  <a:latin typeface="Times New Roman" panose="02020603050405020304" pitchFamily="18" charset="0"/>
                  <a:ea typeface="宋体" pitchFamily="2" charset="-122"/>
                </a:rPr>
                <a:t>建立客户忠诚</a:t>
              </a:r>
              <a:endParaRPr lang="zh-CN" sz="1200">
                <a:effectLst/>
                <a:latin typeface="Times New Roman" panose="02020603050405020304" pitchFamily="18" charset="0"/>
                <a:ea typeface="宋体" pitchFamily="2" charset="-122"/>
              </a:endParaRPr>
            </a:p>
            <a:p>
              <a:pPr marL="144145" indent="-144145"/>
              <a:r>
                <a:rPr lang="zh-CN" sz="1050">
                  <a:effectLst/>
                  <a:latin typeface="Times New Roman" panose="02020603050405020304" pitchFamily="18" charset="0"/>
                  <a:ea typeface="宋体" pitchFamily="2" charset="-122"/>
                </a:rPr>
                <a:t>变革管理</a:t>
              </a:r>
              <a:endParaRPr lang="zh-CN" sz="1200">
                <a:effectLst/>
                <a:latin typeface="Times New Roman" panose="02020603050405020304" pitchFamily="18" charset="0"/>
                <a:ea typeface="宋体" pitchFamily="2" charset="-122"/>
              </a:endParaRPr>
            </a:p>
            <a:p>
              <a:pPr marL="144145" indent="-144145"/>
              <a:r>
                <a:rPr lang="zh-CN" sz="1050">
                  <a:effectLst/>
                  <a:latin typeface="Times New Roman" panose="02020603050405020304" pitchFamily="18" charset="0"/>
                  <a:ea typeface="宋体" pitchFamily="2" charset="-122"/>
                </a:rPr>
                <a:t>建立高效团队</a:t>
              </a:r>
              <a:endParaRPr lang="zh-CN" sz="1200">
                <a:effectLst/>
                <a:latin typeface="Times New Roman" panose="02020603050405020304" pitchFamily="18" charset="0"/>
                <a:ea typeface="宋体" pitchFamily="2" charset="-122"/>
              </a:endParaRPr>
            </a:p>
            <a:p>
              <a:pPr marL="144145" indent="-144145"/>
              <a:r>
                <a:rPr lang="zh-CN" sz="1050">
                  <a:effectLst/>
                  <a:latin typeface="Times New Roman" panose="02020603050405020304" pitchFamily="18" charset="0"/>
                  <a:ea typeface="宋体" pitchFamily="2" charset="-122"/>
                </a:rPr>
                <a:t>行为、业绩、职业生涯指导</a:t>
              </a:r>
              <a:endParaRPr lang="zh-CN" sz="1200">
                <a:effectLst/>
                <a:latin typeface="Times New Roman" panose="02020603050405020304" pitchFamily="18" charset="0"/>
                <a:ea typeface="宋体" pitchFamily="2" charset="-122"/>
              </a:endParaRPr>
            </a:p>
            <a:p>
              <a:pPr marL="144145" indent="-144145"/>
              <a:r>
                <a:rPr lang="zh-CN" sz="1050">
                  <a:effectLst/>
                  <a:latin typeface="Times New Roman" panose="02020603050405020304" pitchFamily="18" charset="0"/>
                  <a:ea typeface="宋体" pitchFamily="2" charset="-122"/>
                </a:rPr>
                <a:t>体验式学习</a:t>
              </a:r>
              <a:endParaRPr lang="zh-CN" sz="1200">
                <a:effectLst/>
                <a:latin typeface="Times New Roman" panose="02020603050405020304" pitchFamily="18" charset="0"/>
                <a:ea typeface="宋体" pitchFamily="2" charset="-122"/>
              </a:endParaRPr>
            </a:p>
            <a:p>
              <a:pPr marL="144145" indent="-144145"/>
              <a:r>
                <a:rPr lang="zh-CN" sz="1050">
                  <a:effectLst/>
                  <a:latin typeface="Times New Roman" panose="02020603050405020304" pitchFamily="18" charset="0"/>
                  <a:ea typeface="宋体" pitchFamily="2" charset="-122"/>
                </a:rPr>
                <a:t>创造性思维与理性决策</a:t>
              </a:r>
              <a:endParaRPr lang="zh-CN" sz="1200">
                <a:effectLst/>
                <a:latin typeface="Times New Roman" panose="02020603050405020304" pitchFamily="18" charset="0"/>
                <a:ea typeface="宋体" pitchFamily="2" charset="-122"/>
              </a:endParaRPr>
            </a:p>
            <a:p>
              <a:pPr marL="144145" indent="-144145"/>
              <a:r>
                <a:rPr lang="zh-CN" sz="1050">
                  <a:effectLst/>
                  <a:latin typeface="Times New Roman" panose="02020603050405020304" pitchFamily="18" charset="0"/>
                  <a:ea typeface="宋体" pitchFamily="2" charset="-122"/>
                </a:rPr>
                <a:t>教学项目设计（有效宜讲设计）</a:t>
              </a:r>
              <a:endParaRPr lang="zh-CN" sz="1200">
                <a:effectLst/>
                <a:latin typeface="Times New Roman" panose="02020603050405020304" pitchFamily="18" charset="0"/>
                <a:ea typeface="宋体" pitchFamily="2" charset="-122"/>
              </a:endParaRPr>
            </a:p>
            <a:p>
              <a:pPr marL="144145" indent="-144145"/>
              <a:r>
                <a:rPr lang="zh-CN" sz="1050">
                  <a:effectLst/>
                  <a:latin typeface="Times New Roman" panose="02020603050405020304" pitchFamily="18" charset="0"/>
                  <a:ea typeface="宋体" pitchFamily="2" charset="-122"/>
                </a:rPr>
                <a:t>非人力资源经理的人力资源管理</a:t>
              </a:r>
              <a:endParaRPr lang="zh-CN" sz="1200">
                <a:effectLst/>
                <a:latin typeface="Times New Roman" panose="02020603050405020304" pitchFamily="18" charset="0"/>
                <a:ea typeface="宋体" pitchFamily="2" charset="-122"/>
              </a:endParaRPr>
            </a:p>
            <a:p>
              <a:pPr marL="144145" indent="-144145"/>
              <a:r>
                <a:rPr lang="zh-CN" sz="1050">
                  <a:effectLst/>
                  <a:latin typeface="Times New Roman" panose="02020603050405020304" pitchFamily="18" charset="0"/>
                  <a:ea typeface="宋体" pitchFamily="2" charset="-122"/>
                </a:rPr>
                <a:t>人才开发：职业生涯管理与开发</a:t>
              </a:r>
              <a:endParaRPr lang="zh-CN" sz="1200">
                <a:effectLst/>
                <a:latin typeface="Times New Roman" panose="02020603050405020304" pitchFamily="18" charset="0"/>
                <a:ea typeface="宋体" pitchFamily="2" charset="-122"/>
              </a:endParaRPr>
            </a:p>
            <a:p>
              <a:pPr marL="144145" indent="-144145"/>
              <a:r>
                <a:rPr lang="zh-CN" sz="1050">
                  <a:effectLst/>
                  <a:latin typeface="Times New Roman" panose="02020603050405020304" pitchFamily="18" charset="0"/>
                  <a:ea typeface="宋体" pitchFamily="2" charset="-122"/>
                </a:rPr>
                <a:t>情景领导</a:t>
              </a:r>
              <a:endParaRPr lang="zh-CN" sz="1200">
                <a:effectLst/>
                <a:latin typeface="Times New Roman" panose="02020603050405020304" pitchFamily="18" charset="0"/>
                <a:ea typeface="宋体" pitchFamily="2" charset="-122"/>
              </a:endParaRPr>
            </a:p>
          </p:txBody>
        </p:sp>
        <p:sp>
          <p:nvSpPr>
            <p:cNvPr id="24" name="Text Box 454"/>
            <p:cNvSpPr txBox="1"/>
            <p:nvPr/>
          </p:nvSpPr>
          <p:spPr>
            <a:xfrm>
              <a:off x="6878" y="7175"/>
              <a:ext cx="3937" cy="471"/>
            </a:xfrm>
            <a:prstGeom prst="rect">
              <a:avLst/>
            </a:prstGeom>
            <a:solidFill>
              <a:srgbClr val="D8D8D8"/>
            </a:solidFill>
            <a:ln w="9525" cap="flat" cmpd="sng">
              <a:solidFill>
                <a:srgbClr val="000000"/>
              </a:solidFill>
              <a:prstDash val="solid"/>
              <a:miter/>
              <a:headEnd type="none" w="med" len="med"/>
              <a:tailEnd type="none" w="med" len="med"/>
            </a:ln>
            <a:effectLst>
              <a:outerShdw dist="107763" dir="2699999" algn="ctr" rotWithShape="0">
                <a:srgbClr val="808080">
                  <a:alpha val="50000"/>
                </a:srgbClr>
              </a:outerShdw>
            </a:effectLst>
          </p:spPr>
          <p:txBody>
            <a:bodyPr vert="horz" wrap="square" anchor="t" upright="1"/>
            <a:lstStyle/>
            <a:p>
              <a:pPr algn="ctr"/>
              <a:r>
                <a:rPr lang="zh-CN" sz="1050">
                  <a:effectLst/>
                  <a:latin typeface="Times New Roman" panose="02020603050405020304" pitchFamily="18" charset="0"/>
                  <a:ea typeface="宋体" pitchFamily="2" charset="-122"/>
                </a:rPr>
                <a:t>培训课程列表</a:t>
              </a:r>
              <a:endParaRPr lang="zh-CN" sz="1200">
                <a:effectLst/>
                <a:latin typeface="Times New Roman" panose="02020603050405020304" pitchFamily="18" charset="0"/>
                <a:ea typeface="宋体" pitchFamily="2" charset="-122"/>
              </a:endParaRPr>
            </a:p>
          </p:txBody>
        </p:sp>
      </p:grpSp>
      <p:sp>
        <p:nvSpPr>
          <p:cNvPr id="25" name="文本框 24"/>
          <p:cNvSpPr txBox="1"/>
          <p:nvPr/>
        </p:nvSpPr>
        <p:spPr>
          <a:xfrm>
            <a:off x="1519596" y="5408867"/>
            <a:ext cx="6098240"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itchFamily="2" charset="-122"/>
                <a:cs typeface="Times New Roman" panose="02020603050405020304" pitchFamily="18" charset="0"/>
              </a:rPr>
              <a:t>摩托罗拉公司中级管理人员培训课程列表</a:t>
            </a:r>
            <a:r>
              <a:rPr lang="zh-CN" altLang="zh-CN" dirty="0">
                <a:effectLst/>
              </a:rPr>
              <a:t> </a:t>
            </a:r>
            <a:endParaRPr lang="zh-CN" altLang="en-US" dirty="0"/>
          </a:p>
        </p:txBody>
      </p:sp>
      <p:pic>
        <p:nvPicPr>
          <p:cNvPr id="41" name="图片 40"/>
          <p:cNvPicPr>
            <a:picLocks noChangeAspect="1"/>
          </p:cNvPicPr>
          <p:nvPr/>
        </p:nvPicPr>
        <p:blipFill>
          <a:blip r:embed="rId1"/>
          <a:stretch>
            <a:fillRect/>
          </a:stretch>
        </p:blipFill>
        <p:spPr>
          <a:xfrm>
            <a:off x="6420674" y="1871670"/>
            <a:ext cx="5428979" cy="3386419"/>
          </a:xfrm>
          <a:prstGeom prst="rect">
            <a:avLst/>
          </a:prstGeom>
        </p:spPr>
      </p:pic>
      <p:sp>
        <p:nvSpPr>
          <p:cNvPr id="45" name="文本框 44"/>
          <p:cNvSpPr txBox="1"/>
          <p:nvPr/>
        </p:nvSpPr>
        <p:spPr>
          <a:xfrm>
            <a:off x="7390262" y="5408867"/>
            <a:ext cx="6098240" cy="369332"/>
          </a:xfrm>
          <a:prstGeom prst="rect">
            <a:avLst/>
          </a:prstGeom>
          <a:noFill/>
        </p:spPr>
        <p:txBody>
          <a:bodyPr wrap="square">
            <a:spAutoFit/>
          </a:bodyPr>
          <a:lstStyle/>
          <a:p>
            <a:r>
              <a:rPr lang="zh-CN" altLang="zh-CN" sz="1800" dirty="0">
                <a:effectLst/>
                <a:latin typeface="Times New Roman" panose="02020603050405020304" pitchFamily="18" charset="0"/>
                <a:ea typeface="宋体" pitchFamily="2" charset="-122"/>
                <a:cs typeface="Times New Roman" panose="02020603050405020304" pitchFamily="18" charset="0"/>
              </a:rPr>
              <a:t>宝洁公司管理人员培训课程列表</a:t>
            </a:r>
            <a:r>
              <a:rPr lang="zh-CN" altLang="zh-CN" dirty="0">
                <a:effectLst/>
              </a:rPr>
              <a:t> </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965430" y="629268"/>
            <a:ext cx="6586491" cy="1286160"/>
          </a:xfrm>
        </p:spPr>
        <p:txBody>
          <a:bodyPr anchor="b">
            <a:normAutofit/>
          </a:bodyPr>
          <a:lstStyle/>
          <a:p>
            <a:r>
              <a:rPr kumimoji="1" lang="zh-CN" altLang="en-US" sz="4000" dirty="0"/>
              <a:t>常设专题培训项目</a:t>
            </a:r>
            <a:endParaRPr kumimoji="1" lang="zh-CN" altLang="en-US" sz="4000" dirty="0"/>
          </a:p>
        </p:txBody>
      </p:sp>
      <p:sp>
        <p:nvSpPr>
          <p:cNvPr id="3" name="内容占位符 2"/>
          <p:cNvSpPr>
            <a:spLocks noGrp="1"/>
          </p:cNvSpPr>
          <p:nvPr>
            <p:ph idx="1"/>
          </p:nvPr>
        </p:nvSpPr>
        <p:spPr>
          <a:xfrm>
            <a:off x="4965431" y="2438400"/>
            <a:ext cx="6586489" cy="3785419"/>
          </a:xfrm>
        </p:spPr>
        <p:txBody>
          <a:bodyPr>
            <a:normAutofit/>
          </a:bodyPr>
          <a:lstStyle/>
          <a:p>
            <a:r>
              <a:rPr lang="zh-CN" altLang="zh-CN" dirty="0"/>
              <a:t>常设专题培训项目是指，企业每年都设有特定内容范围的活动计划，要培训的对象也比较清楚，但是具体选择什么培训内容则并不确定，而是在具体实施计划时再依据某些标准做出选择。</a:t>
            </a:r>
            <a:endParaRPr lang="zh-CN" altLang="zh-CN" dirty="0"/>
          </a:p>
          <a:p>
            <a:endParaRPr kumimoji="1" lang="zh-CN" altLang="en-US" sz="2000" dirty="0"/>
          </a:p>
        </p:txBody>
      </p:sp>
      <p:pic>
        <p:nvPicPr>
          <p:cNvPr id="4" name="图片 3"/>
          <p:cNvPicPr>
            <a:picLocks noChangeAspect="1"/>
          </p:cNvPicPr>
          <p:nvPr/>
        </p:nvPicPr>
        <p:blipFill rotWithShape="1">
          <a:blip r:embed="rId1"/>
          <a:srcRect l="17957" r="24252" b="2"/>
          <a:stretch>
            <a:fillRect/>
          </a:stretch>
        </p:blipFill>
        <p:spPr>
          <a:xfrm>
            <a:off x="20" y="10"/>
            <a:ext cx="4635571" cy="6857990"/>
          </a:xfrm>
          <a:prstGeom prst="rect">
            <a:avLst/>
          </a:prstGeom>
          <a:effectLst/>
        </p:spPr>
      </p:pic>
      <p:cxnSp>
        <p:nvCxnSpPr>
          <p:cNvPr id="13" name="Straight Connector 8"/>
          <p:cNvCxnSpPr>
            <a:cxnSpLocks noGrp="1" noRot="1" noChangeAspect="1" noMove="1" noResize="1" noEditPoints="1" noAdjustHandles="1" noChangeArrowheads="1" noChangeShapeType="1"/>
          </p:cNvCxnSpPr>
          <p:nvPr/>
        </p:nvCxnSpPr>
        <p:spPr>
          <a:xfrm>
            <a:off x="5080934" y="2115117"/>
            <a:ext cx="6309360" cy="0"/>
          </a:xfrm>
          <a:prstGeom prst="line">
            <a:avLst/>
          </a:prstGeom>
          <a:ln w="19050">
            <a:solidFill>
              <a:srgbClr val="EC463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7" name="Rectangle 4102"/>
          <p:cNvSpPr>
            <a:spLocks noGrp="1" noRot="1" noChangeAspect="1" noMove="1" noResize="1" noEditPoints="1" noAdjustHandles="1" noChangeArrowheads="1" noChangeShapeType="1" noTextEdit="1"/>
          </p:cNvSpPr>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8" name="Freeform: Shape 4104"/>
          <p:cNvSpPr>
            <a:spLocks noGrp="1" noRot="1" noChangeAspect="1" noMove="1" noResize="1" noEditPoints="1" noAdjustHandles="1" noChangeArrowheads="1" noChangeShapeType="1" noTextEdit="1"/>
          </p:cNvSpPr>
          <p:nvPr/>
        </p:nvSpPr>
        <p:spPr>
          <a:xfrm flipH="1">
            <a:off x="0" y="0"/>
            <a:ext cx="5802086" cy="6858000"/>
          </a:xfrm>
          <a:custGeom>
            <a:avLst/>
            <a:gdLst>
              <a:gd name="connsiteX0" fmla="*/ 5734864 w 5734864"/>
              <a:gd name="connsiteY0" fmla="*/ 0 h 6858000"/>
              <a:gd name="connsiteX1" fmla="*/ 771611 w 5734864"/>
              <a:gd name="connsiteY1" fmla="*/ 0 h 6858000"/>
              <a:gd name="connsiteX2" fmla="*/ 771679 w 5734864"/>
              <a:gd name="connsiteY2" fmla="*/ 49108 h 6858000"/>
              <a:gd name="connsiteX3" fmla="*/ 794248 w 5734864"/>
              <a:gd name="connsiteY3" fmla="*/ 200968 h 6858000"/>
              <a:gd name="connsiteX4" fmla="*/ 801749 w 5734864"/>
              <a:gd name="connsiteY4" fmla="*/ 414071 h 6858000"/>
              <a:gd name="connsiteX5" fmla="*/ 818548 w 5734864"/>
              <a:gd name="connsiteY5" fmla="*/ 585467 h 6858000"/>
              <a:gd name="connsiteX6" fmla="*/ 857476 w 5734864"/>
              <a:gd name="connsiteY6" fmla="*/ 800623 h 6858000"/>
              <a:gd name="connsiteX7" fmla="*/ 851083 w 5734864"/>
              <a:gd name="connsiteY7" fmla="*/ 878903 h 6858000"/>
              <a:gd name="connsiteX8" fmla="*/ 873564 w 5734864"/>
              <a:gd name="connsiteY8" fmla="*/ 943826 h 6858000"/>
              <a:gd name="connsiteX9" fmla="*/ 864705 w 5734864"/>
              <a:gd name="connsiteY9" fmla="*/ 973328 h 6858000"/>
              <a:gd name="connsiteX10" fmla="*/ 862869 w 5734864"/>
              <a:gd name="connsiteY10" fmla="*/ 978457 h 6858000"/>
              <a:gd name="connsiteX11" fmla="*/ 862233 w 5734864"/>
              <a:gd name="connsiteY11" fmla="*/ 998041 h 6858000"/>
              <a:gd name="connsiteX12" fmla="*/ 853665 w 5734864"/>
              <a:gd name="connsiteY12" fmla="*/ 1004750 h 6858000"/>
              <a:gd name="connsiteX13" fmla="*/ 846695 w 5734864"/>
              <a:gd name="connsiteY13" fmla="*/ 1035077 h 6858000"/>
              <a:gd name="connsiteX14" fmla="*/ 847865 w 5734864"/>
              <a:gd name="connsiteY14" fmla="*/ 1070795 h 6858000"/>
              <a:gd name="connsiteX15" fmla="*/ 862786 w 5734864"/>
              <a:gd name="connsiteY15" fmla="*/ 1238994 h 6858000"/>
              <a:gd name="connsiteX16" fmla="*/ 859345 w 5734864"/>
              <a:gd name="connsiteY16" fmla="*/ 1380427 h 6858000"/>
              <a:gd name="connsiteX17" fmla="*/ 855172 w 5734864"/>
              <a:gd name="connsiteY17" fmla="*/ 1435262 h 6858000"/>
              <a:gd name="connsiteX18" fmla="*/ 860494 w 5734864"/>
              <a:gd name="connsiteY18" fmla="*/ 1453861 h 6858000"/>
              <a:gd name="connsiteX19" fmla="*/ 853731 w 5734864"/>
              <a:gd name="connsiteY19" fmla="*/ 1467047 h 6858000"/>
              <a:gd name="connsiteX20" fmla="*/ 845847 w 5734864"/>
              <a:gd name="connsiteY20" fmla="*/ 1502307 h 6858000"/>
              <a:gd name="connsiteX21" fmla="*/ 817613 w 5734864"/>
              <a:gd name="connsiteY21" fmla="*/ 1565166 h 6858000"/>
              <a:gd name="connsiteX22" fmla="*/ 804223 w 5734864"/>
              <a:gd name="connsiteY22" fmla="*/ 1601941 h 6858000"/>
              <a:gd name="connsiteX23" fmla="*/ 791773 w 5734864"/>
              <a:gd name="connsiteY23" fmla="*/ 1627005 h 6858000"/>
              <a:gd name="connsiteX24" fmla="*/ 774645 w 5734864"/>
              <a:gd name="connsiteY24" fmla="*/ 1699922 h 6858000"/>
              <a:gd name="connsiteX25" fmla="*/ 752343 w 5734864"/>
              <a:gd name="connsiteY25" fmla="*/ 1824604 h 6858000"/>
              <a:gd name="connsiteX26" fmla="*/ 746254 w 5734864"/>
              <a:gd name="connsiteY26" fmla="*/ 1850222 h 6858000"/>
              <a:gd name="connsiteX27" fmla="*/ 728600 w 5734864"/>
              <a:gd name="connsiteY27" fmla="*/ 1869603 h 6858000"/>
              <a:gd name="connsiteX28" fmla="*/ 724396 w 5734864"/>
              <a:gd name="connsiteY28" fmla="*/ 1883104 h 6858000"/>
              <a:gd name="connsiteX29" fmla="*/ 722165 w 5734864"/>
              <a:gd name="connsiteY29" fmla="*/ 1885924 h 6858000"/>
              <a:gd name="connsiteX30" fmla="*/ 721338 w 5734864"/>
              <a:gd name="connsiteY30" fmla="*/ 1887123 h 6858000"/>
              <a:gd name="connsiteX31" fmla="*/ 714840 w 5734864"/>
              <a:gd name="connsiteY31" fmla="*/ 1902274 h 6858000"/>
              <a:gd name="connsiteX32" fmla="*/ 722847 w 5734864"/>
              <a:gd name="connsiteY32" fmla="*/ 1929891 h 6858000"/>
              <a:gd name="connsiteX33" fmla="*/ 719647 w 5734864"/>
              <a:gd name="connsiteY33" fmla="*/ 1936120 h 6858000"/>
              <a:gd name="connsiteX34" fmla="*/ 714660 w 5734864"/>
              <a:gd name="connsiteY34" fmla="*/ 1982709 h 6858000"/>
              <a:gd name="connsiteX35" fmla="*/ 710759 w 5734864"/>
              <a:gd name="connsiteY35" fmla="*/ 2013010 h 6858000"/>
              <a:gd name="connsiteX36" fmla="*/ 697927 w 5734864"/>
              <a:gd name="connsiteY36" fmla="*/ 2069833 h 6858000"/>
              <a:gd name="connsiteX37" fmla="*/ 693594 w 5734864"/>
              <a:gd name="connsiteY37" fmla="*/ 2103731 h 6858000"/>
              <a:gd name="connsiteX38" fmla="*/ 691109 w 5734864"/>
              <a:gd name="connsiteY38" fmla="*/ 2124027 h 6858000"/>
              <a:gd name="connsiteX39" fmla="*/ 676593 w 5734864"/>
              <a:gd name="connsiteY39" fmla="*/ 2176182 h 6858000"/>
              <a:gd name="connsiteX40" fmla="*/ 633227 w 5734864"/>
              <a:gd name="connsiteY40" fmla="*/ 2258036 h 6858000"/>
              <a:gd name="connsiteX41" fmla="*/ 625564 w 5734864"/>
              <a:gd name="connsiteY41" fmla="*/ 2284567 h 6858000"/>
              <a:gd name="connsiteX42" fmla="*/ 627074 w 5734864"/>
              <a:gd name="connsiteY42" fmla="*/ 2289605 h 6858000"/>
              <a:gd name="connsiteX43" fmla="*/ 614574 w 5734864"/>
              <a:gd name="connsiteY43" fmla="*/ 2308717 h 6858000"/>
              <a:gd name="connsiteX44" fmla="*/ 606890 w 5734864"/>
              <a:gd name="connsiteY44" fmla="*/ 2320662 h 6858000"/>
              <a:gd name="connsiteX45" fmla="*/ 605558 w 5734864"/>
              <a:gd name="connsiteY45" fmla="*/ 2327897 h 6858000"/>
              <a:gd name="connsiteX46" fmla="*/ 602202 w 5734864"/>
              <a:gd name="connsiteY46" fmla="*/ 2357749 h 6858000"/>
              <a:gd name="connsiteX47" fmla="*/ 600213 w 5734864"/>
              <a:gd name="connsiteY47" fmla="*/ 2364905 h 6858000"/>
              <a:gd name="connsiteX48" fmla="*/ 597160 w 5734864"/>
              <a:gd name="connsiteY48" fmla="*/ 2388351 h 6858000"/>
              <a:gd name="connsiteX49" fmla="*/ 597982 w 5734864"/>
              <a:gd name="connsiteY49" fmla="*/ 2402296 h 6858000"/>
              <a:gd name="connsiteX50" fmla="*/ 593150 w 5734864"/>
              <a:gd name="connsiteY50" fmla="*/ 2420015 h 6858000"/>
              <a:gd name="connsiteX51" fmla="*/ 592833 w 5734864"/>
              <a:gd name="connsiteY51" fmla="*/ 2422749 h 6858000"/>
              <a:gd name="connsiteX52" fmla="*/ 594479 w 5734864"/>
              <a:gd name="connsiteY52" fmla="*/ 2426002 h 6858000"/>
              <a:gd name="connsiteX53" fmla="*/ 591963 w 5734864"/>
              <a:gd name="connsiteY53" fmla="*/ 2431950 h 6858000"/>
              <a:gd name="connsiteX54" fmla="*/ 591544 w 5734864"/>
              <a:gd name="connsiteY54" fmla="*/ 2433897 h 6858000"/>
              <a:gd name="connsiteX55" fmla="*/ 589519 w 5734864"/>
              <a:gd name="connsiteY55" fmla="*/ 2451398 h 6858000"/>
              <a:gd name="connsiteX56" fmla="*/ 590037 w 5734864"/>
              <a:gd name="connsiteY56" fmla="*/ 2455536 h 6858000"/>
              <a:gd name="connsiteX57" fmla="*/ 588179 w 5734864"/>
              <a:gd name="connsiteY57" fmla="*/ 2462981 h 6858000"/>
              <a:gd name="connsiteX58" fmla="*/ 583434 w 5734864"/>
              <a:gd name="connsiteY58" fmla="*/ 2503991 h 6858000"/>
              <a:gd name="connsiteX59" fmla="*/ 567942 w 5734864"/>
              <a:gd name="connsiteY59" fmla="*/ 2652936 h 6858000"/>
              <a:gd name="connsiteX60" fmla="*/ 573869 w 5734864"/>
              <a:gd name="connsiteY60" fmla="*/ 2670188 h 6858000"/>
              <a:gd name="connsiteX61" fmla="*/ 575243 w 5734864"/>
              <a:gd name="connsiteY61" fmla="*/ 2688114 h 6858000"/>
              <a:gd name="connsiteX62" fmla="*/ 573824 w 5734864"/>
              <a:gd name="connsiteY62" fmla="*/ 2689856 h 6858000"/>
              <a:gd name="connsiteX63" fmla="*/ 570699 w 5734864"/>
              <a:gd name="connsiteY63" fmla="*/ 2709353 h 6858000"/>
              <a:gd name="connsiteX64" fmla="*/ 573192 w 5734864"/>
              <a:gd name="connsiteY64" fmla="*/ 2714527 h 6858000"/>
              <a:gd name="connsiteX65" fmla="*/ 572044 w 5734864"/>
              <a:gd name="connsiteY65" fmla="*/ 2728187 h 6858000"/>
              <a:gd name="connsiteX66" fmla="*/ 572465 w 5734864"/>
              <a:gd name="connsiteY66" fmla="*/ 2755863 h 6858000"/>
              <a:gd name="connsiteX67" fmla="*/ 570028 w 5734864"/>
              <a:gd name="connsiteY67" fmla="*/ 2760324 h 6858000"/>
              <a:gd name="connsiteX68" fmla="*/ 566748 w 5734864"/>
              <a:gd name="connsiteY68" fmla="*/ 2800948 h 6858000"/>
              <a:gd name="connsiteX69" fmla="*/ 565509 w 5734864"/>
              <a:gd name="connsiteY69" fmla="*/ 2801167 h 6858000"/>
              <a:gd name="connsiteX70" fmla="*/ 559367 w 5734864"/>
              <a:gd name="connsiteY70" fmla="*/ 2811129 h 6858000"/>
              <a:gd name="connsiteX71" fmla="*/ 550354 w 5734864"/>
              <a:gd name="connsiteY71" fmla="*/ 2830949 h 6858000"/>
              <a:gd name="connsiteX72" fmla="*/ 514795 w 5734864"/>
              <a:gd name="connsiteY72" fmla="*/ 2872433 h 6858000"/>
              <a:gd name="connsiteX73" fmla="*/ 509875 w 5734864"/>
              <a:gd name="connsiteY73" fmla="*/ 2923099 h 6858000"/>
              <a:gd name="connsiteX74" fmla="*/ 509577 w 5734864"/>
              <a:gd name="connsiteY74" fmla="*/ 2923197 h 6858000"/>
              <a:gd name="connsiteX75" fmla="*/ 507597 w 5734864"/>
              <a:gd name="connsiteY75" fmla="*/ 2931868 h 6858000"/>
              <a:gd name="connsiteX76" fmla="*/ 507379 w 5734864"/>
              <a:gd name="connsiteY76" fmla="*/ 2938322 h 6858000"/>
              <a:gd name="connsiteX77" fmla="*/ 504725 w 5734864"/>
              <a:gd name="connsiteY77" fmla="*/ 2954519 h 6858000"/>
              <a:gd name="connsiteX78" fmla="*/ 502018 w 5734864"/>
              <a:gd name="connsiteY78" fmla="*/ 2959643 h 6858000"/>
              <a:gd name="connsiteX79" fmla="*/ 498360 w 5734864"/>
              <a:gd name="connsiteY79" fmla="*/ 2961019 h 6858000"/>
              <a:gd name="connsiteX80" fmla="*/ 498483 w 5734864"/>
              <a:gd name="connsiteY80" fmla="*/ 2962590 h 6858000"/>
              <a:gd name="connsiteX81" fmla="*/ 484403 w 5734864"/>
              <a:gd name="connsiteY81" fmla="*/ 2990538 h 6858000"/>
              <a:gd name="connsiteX82" fmla="*/ 463075 w 5734864"/>
              <a:gd name="connsiteY82" fmla="*/ 3055956 h 6858000"/>
              <a:gd name="connsiteX83" fmla="*/ 455013 w 5734864"/>
              <a:gd name="connsiteY83" fmla="*/ 3094482 h 6858000"/>
              <a:gd name="connsiteX84" fmla="*/ 428391 w 5734864"/>
              <a:gd name="connsiteY84" fmla="*/ 3198850 h 6858000"/>
              <a:gd name="connsiteX85" fmla="*/ 401440 w 5734864"/>
              <a:gd name="connsiteY85" fmla="*/ 3307560 h 6858000"/>
              <a:gd name="connsiteX86" fmla="*/ 386076 w 5734864"/>
              <a:gd name="connsiteY86" fmla="*/ 3373943 h 6858000"/>
              <a:gd name="connsiteX87" fmla="*/ 374726 w 5734864"/>
              <a:gd name="connsiteY87" fmla="*/ 3381364 h 6858000"/>
              <a:gd name="connsiteX88" fmla="*/ 369145 w 5734864"/>
              <a:gd name="connsiteY88" fmla="*/ 3383729 h 6858000"/>
              <a:gd name="connsiteX89" fmla="*/ 364294 w 5734864"/>
              <a:gd name="connsiteY89" fmla="*/ 3414159 h 6858000"/>
              <a:gd name="connsiteX90" fmla="*/ 366450 w 5734864"/>
              <a:gd name="connsiteY90" fmla="*/ 3436925 h 6858000"/>
              <a:gd name="connsiteX91" fmla="*/ 351743 w 5734864"/>
              <a:gd name="connsiteY91" fmla="*/ 3521619 h 6858000"/>
              <a:gd name="connsiteX92" fmla="*/ 345784 w 5734864"/>
              <a:gd name="connsiteY92" fmla="*/ 3603757 h 6858000"/>
              <a:gd name="connsiteX93" fmla="*/ 344198 w 5734864"/>
              <a:gd name="connsiteY93" fmla="*/ 3652424 h 6858000"/>
              <a:gd name="connsiteX94" fmla="*/ 352450 w 5734864"/>
              <a:gd name="connsiteY94" fmla="*/ 3665222 h 6858000"/>
              <a:gd name="connsiteX95" fmla="*/ 342621 w 5734864"/>
              <a:gd name="connsiteY95" fmla="*/ 3700804 h 6858000"/>
              <a:gd name="connsiteX96" fmla="*/ 341514 w 5734864"/>
              <a:gd name="connsiteY96" fmla="*/ 3734774 h 6858000"/>
              <a:gd name="connsiteX97" fmla="*/ 340607 w 5734864"/>
              <a:gd name="connsiteY97" fmla="*/ 3785153 h 6858000"/>
              <a:gd name="connsiteX98" fmla="*/ 340707 w 5734864"/>
              <a:gd name="connsiteY98" fmla="*/ 3788177 h 6858000"/>
              <a:gd name="connsiteX99" fmla="*/ 340361 w 5734864"/>
              <a:gd name="connsiteY99" fmla="*/ 3798803 h 6858000"/>
              <a:gd name="connsiteX100" fmla="*/ 339642 w 5734864"/>
              <a:gd name="connsiteY100" fmla="*/ 3838750 h 6858000"/>
              <a:gd name="connsiteX101" fmla="*/ 360295 w 5734864"/>
              <a:gd name="connsiteY101" fmla="*/ 4015196 h 6858000"/>
              <a:gd name="connsiteX102" fmla="*/ 339043 w 5734864"/>
              <a:gd name="connsiteY102" fmla="*/ 4052778 h 6858000"/>
              <a:gd name="connsiteX103" fmla="*/ 339343 w 5734864"/>
              <a:gd name="connsiteY103" fmla="*/ 4096257 h 6858000"/>
              <a:gd name="connsiteX104" fmla="*/ 340786 w 5734864"/>
              <a:gd name="connsiteY104" fmla="*/ 4321136 h 6858000"/>
              <a:gd name="connsiteX105" fmla="*/ 343158 w 5734864"/>
              <a:gd name="connsiteY105" fmla="*/ 4429174 h 6858000"/>
              <a:gd name="connsiteX106" fmla="*/ 334599 w 5734864"/>
              <a:gd name="connsiteY106" fmla="*/ 4449938 h 6858000"/>
              <a:gd name="connsiteX107" fmla="*/ 332890 w 5734864"/>
              <a:gd name="connsiteY107" fmla="*/ 4453515 h 6858000"/>
              <a:gd name="connsiteX108" fmla="*/ 331105 w 5734864"/>
              <a:gd name="connsiteY108" fmla="*/ 4467941 h 6858000"/>
              <a:gd name="connsiteX109" fmla="*/ 324289 w 5734864"/>
              <a:gd name="connsiteY109" fmla="*/ 4471861 h 6858000"/>
              <a:gd name="connsiteX110" fmla="*/ 317079 w 5734864"/>
              <a:gd name="connsiteY110" fmla="*/ 4493468 h 6858000"/>
              <a:gd name="connsiteX111" fmla="*/ 315557 w 5734864"/>
              <a:gd name="connsiteY111" fmla="*/ 4520067 h 6858000"/>
              <a:gd name="connsiteX112" fmla="*/ 315240 w 5734864"/>
              <a:gd name="connsiteY112" fmla="*/ 4536872 h 6858000"/>
              <a:gd name="connsiteX113" fmla="*/ 316200 w 5734864"/>
              <a:gd name="connsiteY113" fmla="*/ 4538297 h 6858000"/>
              <a:gd name="connsiteX114" fmla="*/ 317507 w 5734864"/>
              <a:gd name="connsiteY114" fmla="*/ 4547582 h 6858000"/>
              <a:gd name="connsiteX115" fmla="*/ 323078 w 5734864"/>
              <a:gd name="connsiteY115" fmla="*/ 4592102 h 6858000"/>
              <a:gd name="connsiteX116" fmla="*/ 328722 w 5734864"/>
              <a:gd name="connsiteY116" fmla="*/ 4667914 h 6858000"/>
              <a:gd name="connsiteX117" fmla="*/ 335597 w 5734864"/>
              <a:gd name="connsiteY117" fmla="*/ 4695035 h 6858000"/>
              <a:gd name="connsiteX118" fmla="*/ 339485 w 5734864"/>
              <a:gd name="connsiteY118" fmla="*/ 4695979 h 6858000"/>
              <a:gd name="connsiteX119" fmla="*/ 341089 w 5734864"/>
              <a:gd name="connsiteY119" fmla="*/ 4704268 h 6858000"/>
              <a:gd name="connsiteX120" fmla="*/ 342177 w 5734864"/>
              <a:gd name="connsiteY120" fmla="*/ 4706060 h 6858000"/>
              <a:gd name="connsiteX121" fmla="*/ 347751 w 5734864"/>
              <a:gd name="connsiteY121" fmla="*/ 4716754 h 6858000"/>
              <a:gd name="connsiteX122" fmla="*/ 344125 w 5734864"/>
              <a:gd name="connsiteY122" fmla="*/ 4764669 h 6858000"/>
              <a:gd name="connsiteX123" fmla="*/ 340188 w 5734864"/>
              <a:gd name="connsiteY123" fmla="*/ 4779386 h 6858000"/>
              <a:gd name="connsiteX124" fmla="*/ 335146 w 5734864"/>
              <a:gd name="connsiteY124" fmla="*/ 4787491 h 6858000"/>
              <a:gd name="connsiteX125" fmla="*/ 319124 w 5734864"/>
              <a:gd name="connsiteY125" fmla="*/ 4843514 h 6858000"/>
              <a:gd name="connsiteX126" fmla="*/ 305956 w 5734864"/>
              <a:gd name="connsiteY126" fmla="*/ 4881505 h 6858000"/>
              <a:gd name="connsiteX127" fmla="*/ 301062 w 5734864"/>
              <a:gd name="connsiteY127" fmla="*/ 4889332 h 6858000"/>
              <a:gd name="connsiteX128" fmla="*/ 302141 w 5734864"/>
              <a:gd name="connsiteY128" fmla="*/ 4899400 h 6858000"/>
              <a:gd name="connsiteX129" fmla="*/ 304424 w 5734864"/>
              <a:gd name="connsiteY129" fmla="*/ 4902664 h 6858000"/>
              <a:gd name="connsiteX130" fmla="*/ 293123 w 5734864"/>
              <a:gd name="connsiteY130" fmla="*/ 4932769 h 6858000"/>
              <a:gd name="connsiteX131" fmla="*/ 292275 w 5734864"/>
              <a:gd name="connsiteY131" fmla="*/ 4936482 h 6858000"/>
              <a:gd name="connsiteX132" fmla="*/ 288304 w 5734864"/>
              <a:gd name="connsiteY132" fmla="*/ 4962325 h 6858000"/>
              <a:gd name="connsiteX133" fmla="*/ 287420 w 5734864"/>
              <a:gd name="connsiteY133" fmla="*/ 5042193 h 6858000"/>
              <a:gd name="connsiteX134" fmla="*/ 287020 w 5734864"/>
              <a:gd name="connsiteY134" fmla="*/ 5065655 h 6858000"/>
              <a:gd name="connsiteX135" fmla="*/ 288488 w 5734864"/>
              <a:gd name="connsiteY135" fmla="*/ 5082216 h 6858000"/>
              <a:gd name="connsiteX136" fmla="*/ 282763 w 5734864"/>
              <a:gd name="connsiteY136" fmla="*/ 5127114 h 6858000"/>
              <a:gd name="connsiteX137" fmla="*/ 269316 w 5734864"/>
              <a:gd name="connsiteY137" fmla="*/ 5202682 h 6858000"/>
              <a:gd name="connsiteX138" fmla="*/ 269174 w 5734864"/>
              <a:gd name="connsiteY138" fmla="*/ 5230835 h 6858000"/>
              <a:gd name="connsiteX139" fmla="*/ 272679 w 5734864"/>
              <a:gd name="connsiteY139" fmla="*/ 5232660 h 6858000"/>
              <a:gd name="connsiteX140" fmla="*/ 272160 w 5734864"/>
              <a:gd name="connsiteY140" fmla="*/ 5241150 h 6858000"/>
              <a:gd name="connsiteX141" fmla="*/ 272760 w 5734864"/>
              <a:gd name="connsiteY141" fmla="*/ 5243156 h 6858000"/>
              <a:gd name="connsiteX142" fmla="*/ 275462 w 5734864"/>
              <a:gd name="connsiteY142" fmla="*/ 5254919 h 6858000"/>
              <a:gd name="connsiteX143" fmla="*/ 262897 w 5734864"/>
              <a:gd name="connsiteY143" fmla="*/ 5286259 h 6858000"/>
              <a:gd name="connsiteX144" fmla="*/ 252761 w 5734864"/>
              <a:gd name="connsiteY144" fmla="*/ 5357801 h 6858000"/>
              <a:gd name="connsiteX145" fmla="*/ 242360 w 5734864"/>
              <a:gd name="connsiteY145" fmla="*/ 5460080 h 6858000"/>
              <a:gd name="connsiteX146" fmla="*/ 229880 w 5734864"/>
              <a:gd name="connsiteY146" fmla="*/ 5539714 h 6858000"/>
              <a:gd name="connsiteX147" fmla="*/ 204283 w 5734864"/>
              <a:gd name="connsiteY147" fmla="*/ 5639080 h 6858000"/>
              <a:gd name="connsiteX148" fmla="*/ 198948 w 5734864"/>
              <a:gd name="connsiteY148" fmla="*/ 5710958 h 6858000"/>
              <a:gd name="connsiteX149" fmla="*/ 192367 w 5734864"/>
              <a:gd name="connsiteY149" fmla="*/ 5719859 h 6858000"/>
              <a:gd name="connsiteX150" fmla="*/ 188035 w 5734864"/>
              <a:gd name="connsiteY150" fmla="*/ 5729935 h 6858000"/>
              <a:gd name="connsiteX151" fmla="*/ 188428 w 5734864"/>
              <a:gd name="connsiteY151" fmla="*/ 5731182 h 6858000"/>
              <a:gd name="connsiteX152" fmla="*/ 181635 w 5734864"/>
              <a:gd name="connsiteY152" fmla="*/ 5753538 h 6858000"/>
              <a:gd name="connsiteX153" fmla="*/ 169744 w 5734864"/>
              <a:gd name="connsiteY153" fmla="*/ 5796307 h 6858000"/>
              <a:gd name="connsiteX154" fmla="*/ 170351 w 5734864"/>
              <a:gd name="connsiteY154" fmla="*/ 5796644 h 6858000"/>
              <a:gd name="connsiteX155" fmla="*/ 171559 w 5734864"/>
              <a:gd name="connsiteY155" fmla="*/ 5803435 h 6858000"/>
              <a:gd name="connsiteX156" fmla="*/ 172284 w 5734864"/>
              <a:gd name="connsiteY156" fmla="*/ 5816391 h 6858000"/>
              <a:gd name="connsiteX157" fmla="*/ 182542 w 5734864"/>
              <a:gd name="connsiteY157" fmla="*/ 5846382 h 6858000"/>
              <a:gd name="connsiteX158" fmla="*/ 175877 w 5734864"/>
              <a:gd name="connsiteY158" fmla="*/ 5871336 h 6858000"/>
              <a:gd name="connsiteX159" fmla="*/ 174910 w 5734864"/>
              <a:gd name="connsiteY159" fmla="*/ 5876376 h 6858000"/>
              <a:gd name="connsiteX160" fmla="*/ 175047 w 5734864"/>
              <a:gd name="connsiteY160" fmla="*/ 5876483 h 6858000"/>
              <a:gd name="connsiteX161" fmla="*/ 174335 w 5734864"/>
              <a:gd name="connsiteY161" fmla="*/ 5881814 h 6858000"/>
              <a:gd name="connsiteX162" fmla="*/ 171273 w 5734864"/>
              <a:gd name="connsiteY162" fmla="*/ 5895339 h 6858000"/>
              <a:gd name="connsiteX163" fmla="*/ 171658 w 5734864"/>
              <a:gd name="connsiteY163" fmla="*/ 5898749 h 6858000"/>
              <a:gd name="connsiteX164" fmla="*/ 174658 w 5734864"/>
              <a:gd name="connsiteY164" fmla="*/ 5919558 h 6858000"/>
              <a:gd name="connsiteX165" fmla="*/ 169099 w 5734864"/>
              <a:gd name="connsiteY165" fmla="*/ 5984417 h 6858000"/>
              <a:gd name="connsiteX166" fmla="*/ 162007 w 5734864"/>
              <a:gd name="connsiteY166" fmla="*/ 6049043 h 6858000"/>
              <a:gd name="connsiteX167" fmla="*/ 156875 w 5734864"/>
              <a:gd name="connsiteY167" fmla="*/ 6114000 h 6858000"/>
              <a:gd name="connsiteX168" fmla="*/ 165441 w 5734864"/>
              <a:gd name="connsiteY168" fmla="*/ 6146938 h 6858000"/>
              <a:gd name="connsiteX169" fmla="*/ 165177 w 5734864"/>
              <a:gd name="connsiteY169" fmla="*/ 6150658 h 6858000"/>
              <a:gd name="connsiteX170" fmla="*/ 161772 w 5734864"/>
              <a:gd name="connsiteY170" fmla="*/ 6160011 h 6858000"/>
              <a:gd name="connsiteX171" fmla="*/ 160051 w 5734864"/>
              <a:gd name="connsiteY171" fmla="*/ 6163393 h 6858000"/>
              <a:gd name="connsiteX172" fmla="*/ 158473 w 5734864"/>
              <a:gd name="connsiteY172" fmla="*/ 6168628 h 6858000"/>
              <a:gd name="connsiteX173" fmla="*/ 158573 w 5734864"/>
              <a:gd name="connsiteY173" fmla="*/ 6168799 h 6858000"/>
              <a:gd name="connsiteX174" fmla="*/ 146463 w 5734864"/>
              <a:gd name="connsiteY174" fmla="*/ 6196671 h 6858000"/>
              <a:gd name="connsiteX175" fmla="*/ 150209 w 5734864"/>
              <a:gd name="connsiteY175" fmla="*/ 6232365 h 6858000"/>
              <a:gd name="connsiteX176" fmla="*/ 148544 w 5734864"/>
              <a:gd name="connsiteY176" fmla="*/ 6246162 h 6858000"/>
              <a:gd name="connsiteX177" fmla="*/ 148403 w 5734864"/>
              <a:gd name="connsiteY177" fmla="*/ 6253754 h 6858000"/>
              <a:gd name="connsiteX178" fmla="*/ 138880 w 5734864"/>
              <a:gd name="connsiteY178" fmla="*/ 6276449 h 6858000"/>
              <a:gd name="connsiteX179" fmla="*/ 138683 w 5734864"/>
              <a:gd name="connsiteY179" fmla="*/ 6279721 h 6858000"/>
              <a:gd name="connsiteX180" fmla="*/ 130721 w 5734864"/>
              <a:gd name="connsiteY180" fmla="*/ 6293675 h 6858000"/>
              <a:gd name="connsiteX181" fmla="*/ 120717 w 5734864"/>
              <a:gd name="connsiteY181" fmla="*/ 6313967 h 6858000"/>
              <a:gd name="connsiteX182" fmla="*/ 120841 w 5734864"/>
              <a:gd name="connsiteY182" fmla="*/ 6315437 h 6858000"/>
              <a:gd name="connsiteX183" fmla="*/ 115208 w 5734864"/>
              <a:gd name="connsiteY183" fmla="*/ 6324024 h 6858000"/>
              <a:gd name="connsiteX184" fmla="*/ 101217 w 5734864"/>
              <a:gd name="connsiteY184" fmla="*/ 6365923 h 6858000"/>
              <a:gd name="connsiteX185" fmla="*/ 74946 w 5734864"/>
              <a:gd name="connsiteY185" fmla="*/ 6556817 h 6858000"/>
              <a:gd name="connsiteX186" fmla="*/ 16001 w 5734864"/>
              <a:gd name="connsiteY186" fmla="*/ 6808678 h 6858000"/>
              <a:gd name="connsiteX187" fmla="*/ 0 w 5734864"/>
              <a:gd name="connsiteY187" fmla="*/ 6858000 h 6858000"/>
              <a:gd name="connsiteX188" fmla="*/ 5734864 w 5734864"/>
              <a:gd name="connsiteY188" fmla="*/ 6858000 h 6858000"/>
              <a:gd name="connsiteX0-1" fmla="*/ 5734864 w 5734864"/>
              <a:gd name="connsiteY0-2" fmla="*/ 0 h 6858000"/>
              <a:gd name="connsiteX1-3" fmla="*/ 771611 w 5734864"/>
              <a:gd name="connsiteY1-4" fmla="*/ 0 h 6858000"/>
              <a:gd name="connsiteX2-5" fmla="*/ 771679 w 5734864"/>
              <a:gd name="connsiteY2-6" fmla="*/ 49108 h 6858000"/>
              <a:gd name="connsiteX3-7" fmla="*/ 794248 w 5734864"/>
              <a:gd name="connsiteY3-8" fmla="*/ 200968 h 6858000"/>
              <a:gd name="connsiteX4-9" fmla="*/ 801749 w 5734864"/>
              <a:gd name="connsiteY4-10" fmla="*/ 414071 h 6858000"/>
              <a:gd name="connsiteX5-11" fmla="*/ 818548 w 5734864"/>
              <a:gd name="connsiteY5-12" fmla="*/ 585467 h 6858000"/>
              <a:gd name="connsiteX6-13" fmla="*/ 857476 w 5734864"/>
              <a:gd name="connsiteY6-14" fmla="*/ 800623 h 6858000"/>
              <a:gd name="connsiteX7-15" fmla="*/ 851083 w 5734864"/>
              <a:gd name="connsiteY7-16" fmla="*/ 878903 h 6858000"/>
              <a:gd name="connsiteX8-17" fmla="*/ 873564 w 5734864"/>
              <a:gd name="connsiteY8-18" fmla="*/ 943826 h 6858000"/>
              <a:gd name="connsiteX9-19" fmla="*/ 864705 w 5734864"/>
              <a:gd name="connsiteY9-20" fmla="*/ 973328 h 6858000"/>
              <a:gd name="connsiteX10-21" fmla="*/ 862869 w 5734864"/>
              <a:gd name="connsiteY10-22" fmla="*/ 978457 h 6858000"/>
              <a:gd name="connsiteX11-23" fmla="*/ 862233 w 5734864"/>
              <a:gd name="connsiteY11-24" fmla="*/ 998041 h 6858000"/>
              <a:gd name="connsiteX12-25" fmla="*/ 853665 w 5734864"/>
              <a:gd name="connsiteY12-26" fmla="*/ 1004750 h 6858000"/>
              <a:gd name="connsiteX13-27" fmla="*/ 846695 w 5734864"/>
              <a:gd name="connsiteY13-28" fmla="*/ 1035077 h 6858000"/>
              <a:gd name="connsiteX14-29" fmla="*/ 847865 w 5734864"/>
              <a:gd name="connsiteY14-30" fmla="*/ 1070795 h 6858000"/>
              <a:gd name="connsiteX15-31" fmla="*/ 862786 w 5734864"/>
              <a:gd name="connsiteY15-32" fmla="*/ 1238994 h 6858000"/>
              <a:gd name="connsiteX16-33" fmla="*/ 859345 w 5734864"/>
              <a:gd name="connsiteY16-34" fmla="*/ 1380427 h 6858000"/>
              <a:gd name="connsiteX17-35" fmla="*/ 855172 w 5734864"/>
              <a:gd name="connsiteY17-36" fmla="*/ 1435262 h 6858000"/>
              <a:gd name="connsiteX18-37" fmla="*/ 860494 w 5734864"/>
              <a:gd name="connsiteY18-38" fmla="*/ 1453861 h 6858000"/>
              <a:gd name="connsiteX19-39" fmla="*/ 853731 w 5734864"/>
              <a:gd name="connsiteY19-40" fmla="*/ 1467047 h 6858000"/>
              <a:gd name="connsiteX20-41" fmla="*/ 845847 w 5734864"/>
              <a:gd name="connsiteY20-42" fmla="*/ 1502307 h 6858000"/>
              <a:gd name="connsiteX21-43" fmla="*/ 817613 w 5734864"/>
              <a:gd name="connsiteY21-44" fmla="*/ 1565166 h 6858000"/>
              <a:gd name="connsiteX22-45" fmla="*/ 804223 w 5734864"/>
              <a:gd name="connsiteY22-46" fmla="*/ 1601941 h 6858000"/>
              <a:gd name="connsiteX23-47" fmla="*/ 791773 w 5734864"/>
              <a:gd name="connsiteY23-48" fmla="*/ 1627005 h 6858000"/>
              <a:gd name="connsiteX24-49" fmla="*/ 774645 w 5734864"/>
              <a:gd name="connsiteY24-50" fmla="*/ 1699922 h 6858000"/>
              <a:gd name="connsiteX25-51" fmla="*/ 752343 w 5734864"/>
              <a:gd name="connsiteY25-52" fmla="*/ 1824604 h 6858000"/>
              <a:gd name="connsiteX26-53" fmla="*/ 746254 w 5734864"/>
              <a:gd name="connsiteY26-54" fmla="*/ 1850222 h 6858000"/>
              <a:gd name="connsiteX27-55" fmla="*/ 728600 w 5734864"/>
              <a:gd name="connsiteY27-56" fmla="*/ 1869603 h 6858000"/>
              <a:gd name="connsiteX28-57" fmla="*/ 724396 w 5734864"/>
              <a:gd name="connsiteY28-58" fmla="*/ 1883104 h 6858000"/>
              <a:gd name="connsiteX29-59" fmla="*/ 722165 w 5734864"/>
              <a:gd name="connsiteY29-60" fmla="*/ 1885924 h 6858000"/>
              <a:gd name="connsiteX30-61" fmla="*/ 721338 w 5734864"/>
              <a:gd name="connsiteY30-62" fmla="*/ 1887123 h 6858000"/>
              <a:gd name="connsiteX31-63" fmla="*/ 714840 w 5734864"/>
              <a:gd name="connsiteY31-64" fmla="*/ 1902274 h 6858000"/>
              <a:gd name="connsiteX32-65" fmla="*/ 722847 w 5734864"/>
              <a:gd name="connsiteY32-66" fmla="*/ 1929891 h 6858000"/>
              <a:gd name="connsiteX33-67" fmla="*/ 714660 w 5734864"/>
              <a:gd name="connsiteY33-68" fmla="*/ 1982709 h 6858000"/>
              <a:gd name="connsiteX34-69" fmla="*/ 710759 w 5734864"/>
              <a:gd name="connsiteY34-70" fmla="*/ 2013010 h 6858000"/>
              <a:gd name="connsiteX35-71" fmla="*/ 697927 w 5734864"/>
              <a:gd name="connsiteY35-72" fmla="*/ 2069833 h 6858000"/>
              <a:gd name="connsiteX36-73" fmla="*/ 693594 w 5734864"/>
              <a:gd name="connsiteY36-74" fmla="*/ 2103731 h 6858000"/>
              <a:gd name="connsiteX37-75" fmla="*/ 691109 w 5734864"/>
              <a:gd name="connsiteY37-76" fmla="*/ 2124027 h 6858000"/>
              <a:gd name="connsiteX38-77" fmla="*/ 676593 w 5734864"/>
              <a:gd name="connsiteY38-78" fmla="*/ 2176182 h 6858000"/>
              <a:gd name="connsiteX39-79" fmla="*/ 633227 w 5734864"/>
              <a:gd name="connsiteY39-80" fmla="*/ 2258036 h 6858000"/>
              <a:gd name="connsiteX40-81" fmla="*/ 625564 w 5734864"/>
              <a:gd name="connsiteY40-82" fmla="*/ 2284567 h 6858000"/>
              <a:gd name="connsiteX41-83" fmla="*/ 627074 w 5734864"/>
              <a:gd name="connsiteY41-84" fmla="*/ 2289605 h 6858000"/>
              <a:gd name="connsiteX42-85" fmla="*/ 614574 w 5734864"/>
              <a:gd name="connsiteY42-86" fmla="*/ 2308717 h 6858000"/>
              <a:gd name="connsiteX43-87" fmla="*/ 606890 w 5734864"/>
              <a:gd name="connsiteY43-88" fmla="*/ 2320662 h 6858000"/>
              <a:gd name="connsiteX44-89" fmla="*/ 605558 w 5734864"/>
              <a:gd name="connsiteY44-90" fmla="*/ 2327897 h 6858000"/>
              <a:gd name="connsiteX45-91" fmla="*/ 602202 w 5734864"/>
              <a:gd name="connsiteY45-92" fmla="*/ 2357749 h 6858000"/>
              <a:gd name="connsiteX46-93" fmla="*/ 600213 w 5734864"/>
              <a:gd name="connsiteY46-94" fmla="*/ 2364905 h 6858000"/>
              <a:gd name="connsiteX47-95" fmla="*/ 597160 w 5734864"/>
              <a:gd name="connsiteY47-96" fmla="*/ 2388351 h 6858000"/>
              <a:gd name="connsiteX48-97" fmla="*/ 597982 w 5734864"/>
              <a:gd name="connsiteY48-98" fmla="*/ 2402296 h 6858000"/>
              <a:gd name="connsiteX49-99" fmla="*/ 593150 w 5734864"/>
              <a:gd name="connsiteY49-100" fmla="*/ 2420015 h 6858000"/>
              <a:gd name="connsiteX50-101" fmla="*/ 592833 w 5734864"/>
              <a:gd name="connsiteY50-102" fmla="*/ 2422749 h 6858000"/>
              <a:gd name="connsiteX51-103" fmla="*/ 594479 w 5734864"/>
              <a:gd name="connsiteY51-104" fmla="*/ 2426002 h 6858000"/>
              <a:gd name="connsiteX52-105" fmla="*/ 591963 w 5734864"/>
              <a:gd name="connsiteY52-106" fmla="*/ 2431950 h 6858000"/>
              <a:gd name="connsiteX53-107" fmla="*/ 591544 w 5734864"/>
              <a:gd name="connsiteY53-108" fmla="*/ 2433897 h 6858000"/>
              <a:gd name="connsiteX54-109" fmla="*/ 589519 w 5734864"/>
              <a:gd name="connsiteY54-110" fmla="*/ 2451398 h 6858000"/>
              <a:gd name="connsiteX55-111" fmla="*/ 590037 w 5734864"/>
              <a:gd name="connsiteY55-112" fmla="*/ 2455536 h 6858000"/>
              <a:gd name="connsiteX56-113" fmla="*/ 588179 w 5734864"/>
              <a:gd name="connsiteY56-114" fmla="*/ 2462981 h 6858000"/>
              <a:gd name="connsiteX57-115" fmla="*/ 583434 w 5734864"/>
              <a:gd name="connsiteY57-116" fmla="*/ 2503991 h 6858000"/>
              <a:gd name="connsiteX58-117" fmla="*/ 567942 w 5734864"/>
              <a:gd name="connsiteY58-118" fmla="*/ 2652936 h 6858000"/>
              <a:gd name="connsiteX59-119" fmla="*/ 573869 w 5734864"/>
              <a:gd name="connsiteY59-120" fmla="*/ 2670188 h 6858000"/>
              <a:gd name="connsiteX60-121" fmla="*/ 575243 w 5734864"/>
              <a:gd name="connsiteY60-122" fmla="*/ 2688114 h 6858000"/>
              <a:gd name="connsiteX61-123" fmla="*/ 573824 w 5734864"/>
              <a:gd name="connsiteY61-124" fmla="*/ 2689856 h 6858000"/>
              <a:gd name="connsiteX62-125" fmla="*/ 570699 w 5734864"/>
              <a:gd name="connsiteY62-126" fmla="*/ 2709353 h 6858000"/>
              <a:gd name="connsiteX63-127" fmla="*/ 573192 w 5734864"/>
              <a:gd name="connsiteY63-128" fmla="*/ 2714527 h 6858000"/>
              <a:gd name="connsiteX64-129" fmla="*/ 572044 w 5734864"/>
              <a:gd name="connsiteY64-130" fmla="*/ 2728187 h 6858000"/>
              <a:gd name="connsiteX65-131" fmla="*/ 572465 w 5734864"/>
              <a:gd name="connsiteY65-132" fmla="*/ 2755863 h 6858000"/>
              <a:gd name="connsiteX66-133" fmla="*/ 570028 w 5734864"/>
              <a:gd name="connsiteY66-134" fmla="*/ 2760324 h 6858000"/>
              <a:gd name="connsiteX67-135" fmla="*/ 566748 w 5734864"/>
              <a:gd name="connsiteY67-136" fmla="*/ 2800948 h 6858000"/>
              <a:gd name="connsiteX68-137" fmla="*/ 565509 w 5734864"/>
              <a:gd name="connsiteY68-138" fmla="*/ 2801167 h 6858000"/>
              <a:gd name="connsiteX69-139" fmla="*/ 559367 w 5734864"/>
              <a:gd name="connsiteY69-140" fmla="*/ 2811129 h 6858000"/>
              <a:gd name="connsiteX70-141" fmla="*/ 550354 w 5734864"/>
              <a:gd name="connsiteY70-142" fmla="*/ 2830949 h 6858000"/>
              <a:gd name="connsiteX71-143" fmla="*/ 514795 w 5734864"/>
              <a:gd name="connsiteY71-144" fmla="*/ 2872433 h 6858000"/>
              <a:gd name="connsiteX72-145" fmla="*/ 509875 w 5734864"/>
              <a:gd name="connsiteY72-146" fmla="*/ 2923099 h 6858000"/>
              <a:gd name="connsiteX73-147" fmla="*/ 509577 w 5734864"/>
              <a:gd name="connsiteY73-148" fmla="*/ 2923197 h 6858000"/>
              <a:gd name="connsiteX74-149" fmla="*/ 507597 w 5734864"/>
              <a:gd name="connsiteY74-150" fmla="*/ 2931868 h 6858000"/>
              <a:gd name="connsiteX75-151" fmla="*/ 507379 w 5734864"/>
              <a:gd name="connsiteY75-152" fmla="*/ 2938322 h 6858000"/>
              <a:gd name="connsiteX76-153" fmla="*/ 504725 w 5734864"/>
              <a:gd name="connsiteY76-154" fmla="*/ 2954519 h 6858000"/>
              <a:gd name="connsiteX77-155" fmla="*/ 502018 w 5734864"/>
              <a:gd name="connsiteY77-156" fmla="*/ 2959643 h 6858000"/>
              <a:gd name="connsiteX78-157" fmla="*/ 498360 w 5734864"/>
              <a:gd name="connsiteY78-158" fmla="*/ 2961019 h 6858000"/>
              <a:gd name="connsiteX79-159" fmla="*/ 498483 w 5734864"/>
              <a:gd name="connsiteY79-160" fmla="*/ 2962590 h 6858000"/>
              <a:gd name="connsiteX80-161" fmla="*/ 484403 w 5734864"/>
              <a:gd name="connsiteY80-162" fmla="*/ 2990538 h 6858000"/>
              <a:gd name="connsiteX81-163" fmla="*/ 463075 w 5734864"/>
              <a:gd name="connsiteY81-164" fmla="*/ 3055956 h 6858000"/>
              <a:gd name="connsiteX82-165" fmla="*/ 455013 w 5734864"/>
              <a:gd name="connsiteY82-166" fmla="*/ 3094482 h 6858000"/>
              <a:gd name="connsiteX83-167" fmla="*/ 428391 w 5734864"/>
              <a:gd name="connsiteY83-168" fmla="*/ 3198850 h 6858000"/>
              <a:gd name="connsiteX84-169" fmla="*/ 401440 w 5734864"/>
              <a:gd name="connsiteY84-170" fmla="*/ 3307560 h 6858000"/>
              <a:gd name="connsiteX85-171" fmla="*/ 386076 w 5734864"/>
              <a:gd name="connsiteY85-172" fmla="*/ 3373943 h 6858000"/>
              <a:gd name="connsiteX86-173" fmla="*/ 374726 w 5734864"/>
              <a:gd name="connsiteY86-174" fmla="*/ 3381364 h 6858000"/>
              <a:gd name="connsiteX87-175" fmla="*/ 369145 w 5734864"/>
              <a:gd name="connsiteY87-176" fmla="*/ 3383729 h 6858000"/>
              <a:gd name="connsiteX88-177" fmla="*/ 364294 w 5734864"/>
              <a:gd name="connsiteY88-178" fmla="*/ 3414159 h 6858000"/>
              <a:gd name="connsiteX89-179" fmla="*/ 366450 w 5734864"/>
              <a:gd name="connsiteY89-180" fmla="*/ 3436925 h 6858000"/>
              <a:gd name="connsiteX90-181" fmla="*/ 351743 w 5734864"/>
              <a:gd name="connsiteY90-182" fmla="*/ 3521619 h 6858000"/>
              <a:gd name="connsiteX91-183" fmla="*/ 345784 w 5734864"/>
              <a:gd name="connsiteY91-184" fmla="*/ 3603757 h 6858000"/>
              <a:gd name="connsiteX92-185" fmla="*/ 344198 w 5734864"/>
              <a:gd name="connsiteY92-186" fmla="*/ 3652424 h 6858000"/>
              <a:gd name="connsiteX93-187" fmla="*/ 352450 w 5734864"/>
              <a:gd name="connsiteY93-188" fmla="*/ 3665222 h 6858000"/>
              <a:gd name="connsiteX94-189" fmla="*/ 342621 w 5734864"/>
              <a:gd name="connsiteY94-190" fmla="*/ 3700804 h 6858000"/>
              <a:gd name="connsiteX95-191" fmla="*/ 341514 w 5734864"/>
              <a:gd name="connsiteY95-192" fmla="*/ 3734774 h 6858000"/>
              <a:gd name="connsiteX96-193" fmla="*/ 340607 w 5734864"/>
              <a:gd name="connsiteY96-194" fmla="*/ 3785153 h 6858000"/>
              <a:gd name="connsiteX97-195" fmla="*/ 340707 w 5734864"/>
              <a:gd name="connsiteY97-196" fmla="*/ 3788177 h 6858000"/>
              <a:gd name="connsiteX98-197" fmla="*/ 340361 w 5734864"/>
              <a:gd name="connsiteY98-198" fmla="*/ 3798803 h 6858000"/>
              <a:gd name="connsiteX99-199" fmla="*/ 339642 w 5734864"/>
              <a:gd name="connsiteY99-200" fmla="*/ 3838750 h 6858000"/>
              <a:gd name="connsiteX100-201" fmla="*/ 360295 w 5734864"/>
              <a:gd name="connsiteY100-202" fmla="*/ 4015196 h 6858000"/>
              <a:gd name="connsiteX101-203" fmla="*/ 339043 w 5734864"/>
              <a:gd name="connsiteY101-204" fmla="*/ 4052778 h 6858000"/>
              <a:gd name="connsiteX102-205" fmla="*/ 339343 w 5734864"/>
              <a:gd name="connsiteY102-206" fmla="*/ 4096257 h 6858000"/>
              <a:gd name="connsiteX103-207" fmla="*/ 340786 w 5734864"/>
              <a:gd name="connsiteY103-208" fmla="*/ 4321136 h 6858000"/>
              <a:gd name="connsiteX104-209" fmla="*/ 343158 w 5734864"/>
              <a:gd name="connsiteY104-210" fmla="*/ 4429174 h 6858000"/>
              <a:gd name="connsiteX105-211" fmla="*/ 334599 w 5734864"/>
              <a:gd name="connsiteY105-212" fmla="*/ 4449938 h 6858000"/>
              <a:gd name="connsiteX106-213" fmla="*/ 332890 w 5734864"/>
              <a:gd name="connsiteY106-214" fmla="*/ 4453515 h 6858000"/>
              <a:gd name="connsiteX107-215" fmla="*/ 331105 w 5734864"/>
              <a:gd name="connsiteY107-216" fmla="*/ 4467941 h 6858000"/>
              <a:gd name="connsiteX108-217" fmla="*/ 324289 w 5734864"/>
              <a:gd name="connsiteY108-218" fmla="*/ 4471861 h 6858000"/>
              <a:gd name="connsiteX109-219" fmla="*/ 317079 w 5734864"/>
              <a:gd name="connsiteY109-220" fmla="*/ 4493468 h 6858000"/>
              <a:gd name="connsiteX110-221" fmla="*/ 315557 w 5734864"/>
              <a:gd name="connsiteY110-222" fmla="*/ 4520067 h 6858000"/>
              <a:gd name="connsiteX111-223" fmla="*/ 315240 w 5734864"/>
              <a:gd name="connsiteY111-224" fmla="*/ 4536872 h 6858000"/>
              <a:gd name="connsiteX112-225" fmla="*/ 316200 w 5734864"/>
              <a:gd name="connsiteY112-226" fmla="*/ 4538297 h 6858000"/>
              <a:gd name="connsiteX113-227" fmla="*/ 317507 w 5734864"/>
              <a:gd name="connsiteY113-228" fmla="*/ 4547582 h 6858000"/>
              <a:gd name="connsiteX114-229" fmla="*/ 323078 w 5734864"/>
              <a:gd name="connsiteY114-230" fmla="*/ 4592102 h 6858000"/>
              <a:gd name="connsiteX115-231" fmla="*/ 328722 w 5734864"/>
              <a:gd name="connsiteY115-232" fmla="*/ 4667914 h 6858000"/>
              <a:gd name="connsiteX116-233" fmla="*/ 335597 w 5734864"/>
              <a:gd name="connsiteY116-234" fmla="*/ 4695035 h 6858000"/>
              <a:gd name="connsiteX117-235" fmla="*/ 339485 w 5734864"/>
              <a:gd name="connsiteY117-236" fmla="*/ 4695979 h 6858000"/>
              <a:gd name="connsiteX118-237" fmla="*/ 341089 w 5734864"/>
              <a:gd name="connsiteY118-238" fmla="*/ 4704268 h 6858000"/>
              <a:gd name="connsiteX119-239" fmla="*/ 342177 w 5734864"/>
              <a:gd name="connsiteY119-240" fmla="*/ 4706060 h 6858000"/>
              <a:gd name="connsiteX120-241" fmla="*/ 347751 w 5734864"/>
              <a:gd name="connsiteY120-242" fmla="*/ 4716754 h 6858000"/>
              <a:gd name="connsiteX121-243" fmla="*/ 344125 w 5734864"/>
              <a:gd name="connsiteY121-244" fmla="*/ 4764669 h 6858000"/>
              <a:gd name="connsiteX122-245" fmla="*/ 340188 w 5734864"/>
              <a:gd name="connsiteY122-246" fmla="*/ 4779386 h 6858000"/>
              <a:gd name="connsiteX123-247" fmla="*/ 335146 w 5734864"/>
              <a:gd name="connsiteY123-248" fmla="*/ 4787491 h 6858000"/>
              <a:gd name="connsiteX124-249" fmla="*/ 319124 w 5734864"/>
              <a:gd name="connsiteY124-250" fmla="*/ 4843514 h 6858000"/>
              <a:gd name="connsiteX125-251" fmla="*/ 305956 w 5734864"/>
              <a:gd name="connsiteY125-252" fmla="*/ 4881505 h 6858000"/>
              <a:gd name="connsiteX126-253" fmla="*/ 301062 w 5734864"/>
              <a:gd name="connsiteY126-254" fmla="*/ 4889332 h 6858000"/>
              <a:gd name="connsiteX127-255" fmla="*/ 302141 w 5734864"/>
              <a:gd name="connsiteY127-256" fmla="*/ 4899400 h 6858000"/>
              <a:gd name="connsiteX128-257" fmla="*/ 304424 w 5734864"/>
              <a:gd name="connsiteY128-258" fmla="*/ 4902664 h 6858000"/>
              <a:gd name="connsiteX129-259" fmla="*/ 293123 w 5734864"/>
              <a:gd name="connsiteY129-260" fmla="*/ 4932769 h 6858000"/>
              <a:gd name="connsiteX130-261" fmla="*/ 292275 w 5734864"/>
              <a:gd name="connsiteY130-262" fmla="*/ 4936482 h 6858000"/>
              <a:gd name="connsiteX131-263" fmla="*/ 288304 w 5734864"/>
              <a:gd name="connsiteY131-264" fmla="*/ 4962325 h 6858000"/>
              <a:gd name="connsiteX132-265" fmla="*/ 287420 w 5734864"/>
              <a:gd name="connsiteY132-266" fmla="*/ 5042193 h 6858000"/>
              <a:gd name="connsiteX133-267" fmla="*/ 287020 w 5734864"/>
              <a:gd name="connsiteY133-268" fmla="*/ 5065655 h 6858000"/>
              <a:gd name="connsiteX134-269" fmla="*/ 288488 w 5734864"/>
              <a:gd name="connsiteY134-270" fmla="*/ 5082216 h 6858000"/>
              <a:gd name="connsiteX135-271" fmla="*/ 282763 w 5734864"/>
              <a:gd name="connsiteY135-272" fmla="*/ 5127114 h 6858000"/>
              <a:gd name="connsiteX136-273" fmla="*/ 269316 w 5734864"/>
              <a:gd name="connsiteY136-274" fmla="*/ 5202682 h 6858000"/>
              <a:gd name="connsiteX137-275" fmla="*/ 269174 w 5734864"/>
              <a:gd name="connsiteY137-276" fmla="*/ 5230835 h 6858000"/>
              <a:gd name="connsiteX138-277" fmla="*/ 272679 w 5734864"/>
              <a:gd name="connsiteY138-278" fmla="*/ 5232660 h 6858000"/>
              <a:gd name="connsiteX139-279" fmla="*/ 272160 w 5734864"/>
              <a:gd name="connsiteY139-280" fmla="*/ 5241150 h 6858000"/>
              <a:gd name="connsiteX140-281" fmla="*/ 272760 w 5734864"/>
              <a:gd name="connsiteY140-282" fmla="*/ 5243156 h 6858000"/>
              <a:gd name="connsiteX141-283" fmla="*/ 275462 w 5734864"/>
              <a:gd name="connsiteY141-284" fmla="*/ 5254919 h 6858000"/>
              <a:gd name="connsiteX142-285" fmla="*/ 262897 w 5734864"/>
              <a:gd name="connsiteY142-286" fmla="*/ 5286259 h 6858000"/>
              <a:gd name="connsiteX143-287" fmla="*/ 252761 w 5734864"/>
              <a:gd name="connsiteY143-288" fmla="*/ 5357801 h 6858000"/>
              <a:gd name="connsiteX144-289" fmla="*/ 242360 w 5734864"/>
              <a:gd name="connsiteY144-290" fmla="*/ 5460080 h 6858000"/>
              <a:gd name="connsiteX145-291" fmla="*/ 229880 w 5734864"/>
              <a:gd name="connsiteY145-292" fmla="*/ 5539714 h 6858000"/>
              <a:gd name="connsiteX146-293" fmla="*/ 204283 w 5734864"/>
              <a:gd name="connsiteY146-294" fmla="*/ 5639080 h 6858000"/>
              <a:gd name="connsiteX147-295" fmla="*/ 198948 w 5734864"/>
              <a:gd name="connsiteY147-296" fmla="*/ 5710958 h 6858000"/>
              <a:gd name="connsiteX148-297" fmla="*/ 192367 w 5734864"/>
              <a:gd name="connsiteY148-298" fmla="*/ 5719859 h 6858000"/>
              <a:gd name="connsiteX149-299" fmla="*/ 188035 w 5734864"/>
              <a:gd name="connsiteY149-300" fmla="*/ 5729935 h 6858000"/>
              <a:gd name="connsiteX150-301" fmla="*/ 188428 w 5734864"/>
              <a:gd name="connsiteY150-302" fmla="*/ 5731182 h 6858000"/>
              <a:gd name="connsiteX151-303" fmla="*/ 181635 w 5734864"/>
              <a:gd name="connsiteY151-304" fmla="*/ 5753538 h 6858000"/>
              <a:gd name="connsiteX152-305" fmla="*/ 169744 w 5734864"/>
              <a:gd name="connsiteY152-306" fmla="*/ 5796307 h 6858000"/>
              <a:gd name="connsiteX153-307" fmla="*/ 170351 w 5734864"/>
              <a:gd name="connsiteY153-308" fmla="*/ 5796644 h 6858000"/>
              <a:gd name="connsiteX154-309" fmla="*/ 171559 w 5734864"/>
              <a:gd name="connsiteY154-310" fmla="*/ 5803435 h 6858000"/>
              <a:gd name="connsiteX155-311" fmla="*/ 172284 w 5734864"/>
              <a:gd name="connsiteY155-312" fmla="*/ 5816391 h 6858000"/>
              <a:gd name="connsiteX156-313" fmla="*/ 182542 w 5734864"/>
              <a:gd name="connsiteY156-314" fmla="*/ 5846382 h 6858000"/>
              <a:gd name="connsiteX157-315" fmla="*/ 175877 w 5734864"/>
              <a:gd name="connsiteY157-316" fmla="*/ 5871336 h 6858000"/>
              <a:gd name="connsiteX158-317" fmla="*/ 174910 w 5734864"/>
              <a:gd name="connsiteY158-318" fmla="*/ 5876376 h 6858000"/>
              <a:gd name="connsiteX159-319" fmla="*/ 175047 w 5734864"/>
              <a:gd name="connsiteY159-320" fmla="*/ 5876483 h 6858000"/>
              <a:gd name="connsiteX160-321" fmla="*/ 174335 w 5734864"/>
              <a:gd name="connsiteY160-322" fmla="*/ 5881814 h 6858000"/>
              <a:gd name="connsiteX161-323" fmla="*/ 171273 w 5734864"/>
              <a:gd name="connsiteY161-324" fmla="*/ 5895339 h 6858000"/>
              <a:gd name="connsiteX162-325" fmla="*/ 171658 w 5734864"/>
              <a:gd name="connsiteY162-326" fmla="*/ 5898749 h 6858000"/>
              <a:gd name="connsiteX163-327" fmla="*/ 174658 w 5734864"/>
              <a:gd name="connsiteY163-328" fmla="*/ 5919558 h 6858000"/>
              <a:gd name="connsiteX164-329" fmla="*/ 169099 w 5734864"/>
              <a:gd name="connsiteY164-330" fmla="*/ 5984417 h 6858000"/>
              <a:gd name="connsiteX165-331" fmla="*/ 162007 w 5734864"/>
              <a:gd name="connsiteY165-332" fmla="*/ 6049043 h 6858000"/>
              <a:gd name="connsiteX166-333" fmla="*/ 156875 w 5734864"/>
              <a:gd name="connsiteY166-334" fmla="*/ 6114000 h 6858000"/>
              <a:gd name="connsiteX167-335" fmla="*/ 165441 w 5734864"/>
              <a:gd name="connsiteY167-336" fmla="*/ 6146938 h 6858000"/>
              <a:gd name="connsiteX168-337" fmla="*/ 165177 w 5734864"/>
              <a:gd name="connsiteY168-338" fmla="*/ 6150658 h 6858000"/>
              <a:gd name="connsiteX169-339" fmla="*/ 161772 w 5734864"/>
              <a:gd name="connsiteY169-340" fmla="*/ 6160011 h 6858000"/>
              <a:gd name="connsiteX170-341" fmla="*/ 160051 w 5734864"/>
              <a:gd name="connsiteY170-342" fmla="*/ 6163393 h 6858000"/>
              <a:gd name="connsiteX171-343" fmla="*/ 158473 w 5734864"/>
              <a:gd name="connsiteY171-344" fmla="*/ 6168628 h 6858000"/>
              <a:gd name="connsiteX172-345" fmla="*/ 158573 w 5734864"/>
              <a:gd name="connsiteY172-346" fmla="*/ 6168799 h 6858000"/>
              <a:gd name="connsiteX173-347" fmla="*/ 146463 w 5734864"/>
              <a:gd name="connsiteY173-348" fmla="*/ 6196671 h 6858000"/>
              <a:gd name="connsiteX174-349" fmla="*/ 150209 w 5734864"/>
              <a:gd name="connsiteY174-350" fmla="*/ 6232365 h 6858000"/>
              <a:gd name="connsiteX175-351" fmla="*/ 148544 w 5734864"/>
              <a:gd name="connsiteY175-352" fmla="*/ 6246162 h 6858000"/>
              <a:gd name="connsiteX176-353" fmla="*/ 148403 w 5734864"/>
              <a:gd name="connsiteY176-354" fmla="*/ 6253754 h 6858000"/>
              <a:gd name="connsiteX177-355" fmla="*/ 138880 w 5734864"/>
              <a:gd name="connsiteY177-356" fmla="*/ 6276449 h 6858000"/>
              <a:gd name="connsiteX178-357" fmla="*/ 138683 w 5734864"/>
              <a:gd name="connsiteY178-358" fmla="*/ 6279721 h 6858000"/>
              <a:gd name="connsiteX179-359" fmla="*/ 130721 w 5734864"/>
              <a:gd name="connsiteY179-360" fmla="*/ 6293675 h 6858000"/>
              <a:gd name="connsiteX180-361" fmla="*/ 120717 w 5734864"/>
              <a:gd name="connsiteY180-362" fmla="*/ 6313967 h 6858000"/>
              <a:gd name="connsiteX181-363" fmla="*/ 120841 w 5734864"/>
              <a:gd name="connsiteY181-364" fmla="*/ 6315437 h 6858000"/>
              <a:gd name="connsiteX182-365" fmla="*/ 115208 w 5734864"/>
              <a:gd name="connsiteY182-366" fmla="*/ 6324024 h 6858000"/>
              <a:gd name="connsiteX183-367" fmla="*/ 101217 w 5734864"/>
              <a:gd name="connsiteY183-368" fmla="*/ 6365923 h 6858000"/>
              <a:gd name="connsiteX184-369" fmla="*/ 74946 w 5734864"/>
              <a:gd name="connsiteY184-370" fmla="*/ 6556817 h 6858000"/>
              <a:gd name="connsiteX185-371" fmla="*/ 16001 w 5734864"/>
              <a:gd name="connsiteY185-372" fmla="*/ 6808678 h 6858000"/>
              <a:gd name="connsiteX186-373" fmla="*/ 0 w 5734864"/>
              <a:gd name="connsiteY186-374" fmla="*/ 6858000 h 6858000"/>
              <a:gd name="connsiteX187-375" fmla="*/ 5734864 w 5734864"/>
              <a:gd name="connsiteY187-376" fmla="*/ 6858000 h 6858000"/>
              <a:gd name="connsiteX188-377" fmla="*/ 5734864 w 5734864"/>
              <a:gd name="connsiteY188-378" fmla="*/ 0 h 6858000"/>
              <a:gd name="connsiteX0-379" fmla="*/ 5734864 w 5734864"/>
              <a:gd name="connsiteY0-380" fmla="*/ 0 h 6858000"/>
              <a:gd name="connsiteX1-381" fmla="*/ 771611 w 5734864"/>
              <a:gd name="connsiteY1-382" fmla="*/ 0 h 6858000"/>
              <a:gd name="connsiteX2-383" fmla="*/ 771679 w 5734864"/>
              <a:gd name="connsiteY2-384" fmla="*/ 49108 h 6858000"/>
              <a:gd name="connsiteX3-385" fmla="*/ 794248 w 5734864"/>
              <a:gd name="connsiteY3-386" fmla="*/ 200968 h 6858000"/>
              <a:gd name="connsiteX4-387" fmla="*/ 801749 w 5734864"/>
              <a:gd name="connsiteY4-388" fmla="*/ 414071 h 6858000"/>
              <a:gd name="connsiteX5-389" fmla="*/ 818548 w 5734864"/>
              <a:gd name="connsiteY5-390" fmla="*/ 585467 h 6858000"/>
              <a:gd name="connsiteX6-391" fmla="*/ 857476 w 5734864"/>
              <a:gd name="connsiteY6-392" fmla="*/ 800623 h 6858000"/>
              <a:gd name="connsiteX7-393" fmla="*/ 851083 w 5734864"/>
              <a:gd name="connsiteY7-394" fmla="*/ 878903 h 6858000"/>
              <a:gd name="connsiteX8-395" fmla="*/ 873564 w 5734864"/>
              <a:gd name="connsiteY8-396" fmla="*/ 943826 h 6858000"/>
              <a:gd name="connsiteX9-397" fmla="*/ 864705 w 5734864"/>
              <a:gd name="connsiteY9-398" fmla="*/ 973328 h 6858000"/>
              <a:gd name="connsiteX10-399" fmla="*/ 862869 w 5734864"/>
              <a:gd name="connsiteY10-400" fmla="*/ 978457 h 6858000"/>
              <a:gd name="connsiteX11-401" fmla="*/ 862233 w 5734864"/>
              <a:gd name="connsiteY11-402" fmla="*/ 998041 h 6858000"/>
              <a:gd name="connsiteX12-403" fmla="*/ 853665 w 5734864"/>
              <a:gd name="connsiteY12-404" fmla="*/ 1004750 h 6858000"/>
              <a:gd name="connsiteX13-405" fmla="*/ 847865 w 5734864"/>
              <a:gd name="connsiteY13-406" fmla="*/ 1070795 h 6858000"/>
              <a:gd name="connsiteX14-407" fmla="*/ 862786 w 5734864"/>
              <a:gd name="connsiteY14-408" fmla="*/ 1238994 h 6858000"/>
              <a:gd name="connsiteX15-409" fmla="*/ 859345 w 5734864"/>
              <a:gd name="connsiteY15-410" fmla="*/ 1380427 h 6858000"/>
              <a:gd name="connsiteX16-411" fmla="*/ 855172 w 5734864"/>
              <a:gd name="connsiteY16-412" fmla="*/ 1435262 h 6858000"/>
              <a:gd name="connsiteX17-413" fmla="*/ 860494 w 5734864"/>
              <a:gd name="connsiteY17-414" fmla="*/ 1453861 h 6858000"/>
              <a:gd name="connsiteX18-415" fmla="*/ 853731 w 5734864"/>
              <a:gd name="connsiteY18-416" fmla="*/ 1467047 h 6858000"/>
              <a:gd name="connsiteX19-417" fmla="*/ 845847 w 5734864"/>
              <a:gd name="connsiteY19-418" fmla="*/ 1502307 h 6858000"/>
              <a:gd name="connsiteX20-419" fmla="*/ 817613 w 5734864"/>
              <a:gd name="connsiteY20-420" fmla="*/ 1565166 h 6858000"/>
              <a:gd name="connsiteX21-421" fmla="*/ 804223 w 5734864"/>
              <a:gd name="connsiteY21-422" fmla="*/ 1601941 h 6858000"/>
              <a:gd name="connsiteX22-423" fmla="*/ 791773 w 5734864"/>
              <a:gd name="connsiteY22-424" fmla="*/ 1627005 h 6858000"/>
              <a:gd name="connsiteX23-425" fmla="*/ 774645 w 5734864"/>
              <a:gd name="connsiteY23-426" fmla="*/ 1699922 h 6858000"/>
              <a:gd name="connsiteX24-427" fmla="*/ 752343 w 5734864"/>
              <a:gd name="connsiteY24-428" fmla="*/ 1824604 h 6858000"/>
              <a:gd name="connsiteX25-429" fmla="*/ 746254 w 5734864"/>
              <a:gd name="connsiteY25-430" fmla="*/ 1850222 h 6858000"/>
              <a:gd name="connsiteX26-431" fmla="*/ 728600 w 5734864"/>
              <a:gd name="connsiteY26-432" fmla="*/ 1869603 h 6858000"/>
              <a:gd name="connsiteX27-433" fmla="*/ 724396 w 5734864"/>
              <a:gd name="connsiteY27-434" fmla="*/ 1883104 h 6858000"/>
              <a:gd name="connsiteX28-435" fmla="*/ 722165 w 5734864"/>
              <a:gd name="connsiteY28-436" fmla="*/ 1885924 h 6858000"/>
              <a:gd name="connsiteX29-437" fmla="*/ 721338 w 5734864"/>
              <a:gd name="connsiteY29-438" fmla="*/ 1887123 h 6858000"/>
              <a:gd name="connsiteX30-439" fmla="*/ 714840 w 5734864"/>
              <a:gd name="connsiteY30-440" fmla="*/ 1902274 h 6858000"/>
              <a:gd name="connsiteX31-441" fmla="*/ 722847 w 5734864"/>
              <a:gd name="connsiteY31-442" fmla="*/ 1929891 h 6858000"/>
              <a:gd name="connsiteX32-443" fmla="*/ 714660 w 5734864"/>
              <a:gd name="connsiteY32-444" fmla="*/ 1982709 h 6858000"/>
              <a:gd name="connsiteX33-445" fmla="*/ 710759 w 5734864"/>
              <a:gd name="connsiteY33-446" fmla="*/ 2013010 h 6858000"/>
              <a:gd name="connsiteX34-447" fmla="*/ 697927 w 5734864"/>
              <a:gd name="connsiteY34-448" fmla="*/ 2069833 h 6858000"/>
              <a:gd name="connsiteX35-449" fmla="*/ 693594 w 5734864"/>
              <a:gd name="connsiteY35-450" fmla="*/ 2103731 h 6858000"/>
              <a:gd name="connsiteX36-451" fmla="*/ 691109 w 5734864"/>
              <a:gd name="connsiteY36-452" fmla="*/ 2124027 h 6858000"/>
              <a:gd name="connsiteX37-453" fmla="*/ 676593 w 5734864"/>
              <a:gd name="connsiteY37-454" fmla="*/ 2176182 h 6858000"/>
              <a:gd name="connsiteX38-455" fmla="*/ 633227 w 5734864"/>
              <a:gd name="connsiteY38-456" fmla="*/ 2258036 h 6858000"/>
              <a:gd name="connsiteX39-457" fmla="*/ 625564 w 5734864"/>
              <a:gd name="connsiteY39-458" fmla="*/ 2284567 h 6858000"/>
              <a:gd name="connsiteX40-459" fmla="*/ 627074 w 5734864"/>
              <a:gd name="connsiteY40-460" fmla="*/ 2289605 h 6858000"/>
              <a:gd name="connsiteX41-461" fmla="*/ 614574 w 5734864"/>
              <a:gd name="connsiteY41-462" fmla="*/ 2308717 h 6858000"/>
              <a:gd name="connsiteX42-463" fmla="*/ 606890 w 5734864"/>
              <a:gd name="connsiteY42-464" fmla="*/ 2320662 h 6858000"/>
              <a:gd name="connsiteX43-465" fmla="*/ 605558 w 5734864"/>
              <a:gd name="connsiteY43-466" fmla="*/ 2327897 h 6858000"/>
              <a:gd name="connsiteX44-467" fmla="*/ 602202 w 5734864"/>
              <a:gd name="connsiteY44-468" fmla="*/ 2357749 h 6858000"/>
              <a:gd name="connsiteX45-469" fmla="*/ 600213 w 5734864"/>
              <a:gd name="connsiteY45-470" fmla="*/ 2364905 h 6858000"/>
              <a:gd name="connsiteX46-471" fmla="*/ 597160 w 5734864"/>
              <a:gd name="connsiteY46-472" fmla="*/ 2388351 h 6858000"/>
              <a:gd name="connsiteX47-473" fmla="*/ 597982 w 5734864"/>
              <a:gd name="connsiteY47-474" fmla="*/ 2402296 h 6858000"/>
              <a:gd name="connsiteX48-475" fmla="*/ 593150 w 5734864"/>
              <a:gd name="connsiteY48-476" fmla="*/ 2420015 h 6858000"/>
              <a:gd name="connsiteX49-477" fmla="*/ 592833 w 5734864"/>
              <a:gd name="connsiteY49-478" fmla="*/ 2422749 h 6858000"/>
              <a:gd name="connsiteX50-479" fmla="*/ 594479 w 5734864"/>
              <a:gd name="connsiteY50-480" fmla="*/ 2426002 h 6858000"/>
              <a:gd name="connsiteX51-481" fmla="*/ 591963 w 5734864"/>
              <a:gd name="connsiteY51-482" fmla="*/ 2431950 h 6858000"/>
              <a:gd name="connsiteX52-483" fmla="*/ 591544 w 5734864"/>
              <a:gd name="connsiteY52-484" fmla="*/ 2433897 h 6858000"/>
              <a:gd name="connsiteX53-485" fmla="*/ 589519 w 5734864"/>
              <a:gd name="connsiteY53-486" fmla="*/ 2451398 h 6858000"/>
              <a:gd name="connsiteX54-487" fmla="*/ 590037 w 5734864"/>
              <a:gd name="connsiteY54-488" fmla="*/ 2455536 h 6858000"/>
              <a:gd name="connsiteX55-489" fmla="*/ 588179 w 5734864"/>
              <a:gd name="connsiteY55-490" fmla="*/ 2462981 h 6858000"/>
              <a:gd name="connsiteX56-491" fmla="*/ 583434 w 5734864"/>
              <a:gd name="connsiteY56-492" fmla="*/ 2503991 h 6858000"/>
              <a:gd name="connsiteX57-493" fmla="*/ 567942 w 5734864"/>
              <a:gd name="connsiteY57-494" fmla="*/ 2652936 h 6858000"/>
              <a:gd name="connsiteX58-495" fmla="*/ 573869 w 5734864"/>
              <a:gd name="connsiteY58-496" fmla="*/ 2670188 h 6858000"/>
              <a:gd name="connsiteX59-497" fmla="*/ 575243 w 5734864"/>
              <a:gd name="connsiteY59-498" fmla="*/ 2688114 h 6858000"/>
              <a:gd name="connsiteX60-499" fmla="*/ 573824 w 5734864"/>
              <a:gd name="connsiteY60-500" fmla="*/ 2689856 h 6858000"/>
              <a:gd name="connsiteX61-501" fmla="*/ 570699 w 5734864"/>
              <a:gd name="connsiteY61-502" fmla="*/ 2709353 h 6858000"/>
              <a:gd name="connsiteX62-503" fmla="*/ 573192 w 5734864"/>
              <a:gd name="connsiteY62-504" fmla="*/ 2714527 h 6858000"/>
              <a:gd name="connsiteX63-505" fmla="*/ 572044 w 5734864"/>
              <a:gd name="connsiteY63-506" fmla="*/ 2728187 h 6858000"/>
              <a:gd name="connsiteX64-507" fmla="*/ 572465 w 5734864"/>
              <a:gd name="connsiteY64-508" fmla="*/ 2755863 h 6858000"/>
              <a:gd name="connsiteX65-509" fmla="*/ 570028 w 5734864"/>
              <a:gd name="connsiteY65-510" fmla="*/ 2760324 h 6858000"/>
              <a:gd name="connsiteX66-511" fmla="*/ 566748 w 5734864"/>
              <a:gd name="connsiteY66-512" fmla="*/ 2800948 h 6858000"/>
              <a:gd name="connsiteX67-513" fmla="*/ 565509 w 5734864"/>
              <a:gd name="connsiteY67-514" fmla="*/ 2801167 h 6858000"/>
              <a:gd name="connsiteX68-515" fmla="*/ 559367 w 5734864"/>
              <a:gd name="connsiteY68-516" fmla="*/ 2811129 h 6858000"/>
              <a:gd name="connsiteX69-517" fmla="*/ 550354 w 5734864"/>
              <a:gd name="connsiteY69-518" fmla="*/ 2830949 h 6858000"/>
              <a:gd name="connsiteX70-519" fmla="*/ 514795 w 5734864"/>
              <a:gd name="connsiteY70-520" fmla="*/ 2872433 h 6858000"/>
              <a:gd name="connsiteX71-521" fmla="*/ 509875 w 5734864"/>
              <a:gd name="connsiteY71-522" fmla="*/ 2923099 h 6858000"/>
              <a:gd name="connsiteX72-523" fmla="*/ 509577 w 5734864"/>
              <a:gd name="connsiteY72-524" fmla="*/ 2923197 h 6858000"/>
              <a:gd name="connsiteX73-525" fmla="*/ 507597 w 5734864"/>
              <a:gd name="connsiteY73-526" fmla="*/ 2931868 h 6858000"/>
              <a:gd name="connsiteX74-527" fmla="*/ 507379 w 5734864"/>
              <a:gd name="connsiteY74-528" fmla="*/ 2938322 h 6858000"/>
              <a:gd name="connsiteX75-529" fmla="*/ 504725 w 5734864"/>
              <a:gd name="connsiteY75-530" fmla="*/ 2954519 h 6858000"/>
              <a:gd name="connsiteX76-531" fmla="*/ 502018 w 5734864"/>
              <a:gd name="connsiteY76-532" fmla="*/ 2959643 h 6858000"/>
              <a:gd name="connsiteX77-533" fmla="*/ 498360 w 5734864"/>
              <a:gd name="connsiteY77-534" fmla="*/ 2961019 h 6858000"/>
              <a:gd name="connsiteX78-535" fmla="*/ 498483 w 5734864"/>
              <a:gd name="connsiteY78-536" fmla="*/ 2962590 h 6858000"/>
              <a:gd name="connsiteX79-537" fmla="*/ 484403 w 5734864"/>
              <a:gd name="connsiteY79-538" fmla="*/ 2990538 h 6858000"/>
              <a:gd name="connsiteX80-539" fmla="*/ 463075 w 5734864"/>
              <a:gd name="connsiteY80-540" fmla="*/ 3055956 h 6858000"/>
              <a:gd name="connsiteX81-541" fmla="*/ 455013 w 5734864"/>
              <a:gd name="connsiteY81-542" fmla="*/ 3094482 h 6858000"/>
              <a:gd name="connsiteX82-543" fmla="*/ 428391 w 5734864"/>
              <a:gd name="connsiteY82-544" fmla="*/ 3198850 h 6858000"/>
              <a:gd name="connsiteX83-545" fmla="*/ 401440 w 5734864"/>
              <a:gd name="connsiteY83-546" fmla="*/ 3307560 h 6858000"/>
              <a:gd name="connsiteX84-547" fmla="*/ 386076 w 5734864"/>
              <a:gd name="connsiteY84-548" fmla="*/ 3373943 h 6858000"/>
              <a:gd name="connsiteX85-549" fmla="*/ 374726 w 5734864"/>
              <a:gd name="connsiteY85-550" fmla="*/ 3381364 h 6858000"/>
              <a:gd name="connsiteX86-551" fmla="*/ 369145 w 5734864"/>
              <a:gd name="connsiteY86-552" fmla="*/ 3383729 h 6858000"/>
              <a:gd name="connsiteX87-553" fmla="*/ 364294 w 5734864"/>
              <a:gd name="connsiteY87-554" fmla="*/ 3414159 h 6858000"/>
              <a:gd name="connsiteX88-555" fmla="*/ 366450 w 5734864"/>
              <a:gd name="connsiteY88-556" fmla="*/ 3436925 h 6858000"/>
              <a:gd name="connsiteX89-557" fmla="*/ 351743 w 5734864"/>
              <a:gd name="connsiteY89-558" fmla="*/ 3521619 h 6858000"/>
              <a:gd name="connsiteX90-559" fmla="*/ 345784 w 5734864"/>
              <a:gd name="connsiteY90-560" fmla="*/ 3603757 h 6858000"/>
              <a:gd name="connsiteX91-561" fmla="*/ 344198 w 5734864"/>
              <a:gd name="connsiteY91-562" fmla="*/ 3652424 h 6858000"/>
              <a:gd name="connsiteX92-563" fmla="*/ 352450 w 5734864"/>
              <a:gd name="connsiteY92-564" fmla="*/ 3665222 h 6858000"/>
              <a:gd name="connsiteX93-565" fmla="*/ 342621 w 5734864"/>
              <a:gd name="connsiteY93-566" fmla="*/ 3700804 h 6858000"/>
              <a:gd name="connsiteX94-567" fmla="*/ 341514 w 5734864"/>
              <a:gd name="connsiteY94-568" fmla="*/ 3734774 h 6858000"/>
              <a:gd name="connsiteX95-569" fmla="*/ 340607 w 5734864"/>
              <a:gd name="connsiteY95-570" fmla="*/ 3785153 h 6858000"/>
              <a:gd name="connsiteX96-571" fmla="*/ 340707 w 5734864"/>
              <a:gd name="connsiteY96-572" fmla="*/ 3788177 h 6858000"/>
              <a:gd name="connsiteX97-573" fmla="*/ 340361 w 5734864"/>
              <a:gd name="connsiteY97-574" fmla="*/ 3798803 h 6858000"/>
              <a:gd name="connsiteX98-575" fmla="*/ 339642 w 5734864"/>
              <a:gd name="connsiteY98-576" fmla="*/ 3838750 h 6858000"/>
              <a:gd name="connsiteX99-577" fmla="*/ 360295 w 5734864"/>
              <a:gd name="connsiteY99-578" fmla="*/ 4015196 h 6858000"/>
              <a:gd name="connsiteX100-579" fmla="*/ 339043 w 5734864"/>
              <a:gd name="connsiteY100-580" fmla="*/ 4052778 h 6858000"/>
              <a:gd name="connsiteX101-581" fmla="*/ 339343 w 5734864"/>
              <a:gd name="connsiteY101-582" fmla="*/ 4096257 h 6858000"/>
              <a:gd name="connsiteX102-583" fmla="*/ 340786 w 5734864"/>
              <a:gd name="connsiteY102-584" fmla="*/ 4321136 h 6858000"/>
              <a:gd name="connsiteX103-585" fmla="*/ 343158 w 5734864"/>
              <a:gd name="connsiteY103-586" fmla="*/ 4429174 h 6858000"/>
              <a:gd name="connsiteX104-587" fmla="*/ 334599 w 5734864"/>
              <a:gd name="connsiteY104-588" fmla="*/ 4449938 h 6858000"/>
              <a:gd name="connsiteX105-589" fmla="*/ 332890 w 5734864"/>
              <a:gd name="connsiteY105-590" fmla="*/ 4453515 h 6858000"/>
              <a:gd name="connsiteX106-591" fmla="*/ 331105 w 5734864"/>
              <a:gd name="connsiteY106-592" fmla="*/ 4467941 h 6858000"/>
              <a:gd name="connsiteX107-593" fmla="*/ 324289 w 5734864"/>
              <a:gd name="connsiteY107-594" fmla="*/ 4471861 h 6858000"/>
              <a:gd name="connsiteX108-595" fmla="*/ 317079 w 5734864"/>
              <a:gd name="connsiteY108-596" fmla="*/ 4493468 h 6858000"/>
              <a:gd name="connsiteX109-597" fmla="*/ 315557 w 5734864"/>
              <a:gd name="connsiteY109-598" fmla="*/ 4520067 h 6858000"/>
              <a:gd name="connsiteX110-599" fmla="*/ 315240 w 5734864"/>
              <a:gd name="connsiteY110-600" fmla="*/ 4536872 h 6858000"/>
              <a:gd name="connsiteX111-601" fmla="*/ 316200 w 5734864"/>
              <a:gd name="connsiteY111-602" fmla="*/ 4538297 h 6858000"/>
              <a:gd name="connsiteX112-603" fmla="*/ 317507 w 5734864"/>
              <a:gd name="connsiteY112-604" fmla="*/ 4547582 h 6858000"/>
              <a:gd name="connsiteX113-605" fmla="*/ 323078 w 5734864"/>
              <a:gd name="connsiteY113-606" fmla="*/ 4592102 h 6858000"/>
              <a:gd name="connsiteX114-607" fmla="*/ 328722 w 5734864"/>
              <a:gd name="connsiteY114-608" fmla="*/ 4667914 h 6858000"/>
              <a:gd name="connsiteX115-609" fmla="*/ 335597 w 5734864"/>
              <a:gd name="connsiteY115-610" fmla="*/ 4695035 h 6858000"/>
              <a:gd name="connsiteX116-611" fmla="*/ 339485 w 5734864"/>
              <a:gd name="connsiteY116-612" fmla="*/ 4695979 h 6858000"/>
              <a:gd name="connsiteX117-613" fmla="*/ 341089 w 5734864"/>
              <a:gd name="connsiteY117-614" fmla="*/ 4704268 h 6858000"/>
              <a:gd name="connsiteX118-615" fmla="*/ 342177 w 5734864"/>
              <a:gd name="connsiteY118-616" fmla="*/ 4706060 h 6858000"/>
              <a:gd name="connsiteX119-617" fmla="*/ 347751 w 5734864"/>
              <a:gd name="connsiteY119-618" fmla="*/ 4716754 h 6858000"/>
              <a:gd name="connsiteX120-619" fmla="*/ 344125 w 5734864"/>
              <a:gd name="connsiteY120-620" fmla="*/ 4764669 h 6858000"/>
              <a:gd name="connsiteX121-621" fmla="*/ 340188 w 5734864"/>
              <a:gd name="connsiteY121-622" fmla="*/ 4779386 h 6858000"/>
              <a:gd name="connsiteX122-623" fmla="*/ 335146 w 5734864"/>
              <a:gd name="connsiteY122-624" fmla="*/ 4787491 h 6858000"/>
              <a:gd name="connsiteX123-625" fmla="*/ 319124 w 5734864"/>
              <a:gd name="connsiteY123-626" fmla="*/ 4843514 h 6858000"/>
              <a:gd name="connsiteX124-627" fmla="*/ 305956 w 5734864"/>
              <a:gd name="connsiteY124-628" fmla="*/ 4881505 h 6858000"/>
              <a:gd name="connsiteX125-629" fmla="*/ 301062 w 5734864"/>
              <a:gd name="connsiteY125-630" fmla="*/ 4889332 h 6858000"/>
              <a:gd name="connsiteX126-631" fmla="*/ 302141 w 5734864"/>
              <a:gd name="connsiteY126-632" fmla="*/ 4899400 h 6858000"/>
              <a:gd name="connsiteX127-633" fmla="*/ 304424 w 5734864"/>
              <a:gd name="connsiteY127-634" fmla="*/ 4902664 h 6858000"/>
              <a:gd name="connsiteX128-635" fmla="*/ 293123 w 5734864"/>
              <a:gd name="connsiteY128-636" fmla="*/ 4932769 h 6858000"/>
              <a:gd name="connsiteX129-637" fmla="*/ 292275 w 5734864"/>
              <a:gd name="connsiteY129-638" fmla="*/ 4936482 h 6858000"/>
              <a:gd name="connsiteX130-639" fmla="*/ 288304 w 5734864"/>
              <a:gd name="connsiteY130-640" fmla="*/ 4962325 h 6858000"/>
              <a:gd name="connsiteX131-641" fmla="*/ 287420 w 5734864"/>
              <a:gd name="connsiteY131-642" fmla="*/ 5042193 h 6858000"/>
              <a:gd name="connsiteX132-643" fmla="*/ 287020 w 5734864"/>
              <a:gd name="connsiteY132-644" fmla="*/ 5065655 h 6858000"/>
              <a:gd name="connsiteX133-645" fmla="*/ 288488 w 5734864"/>
              <a:gd name="connsiteY133-646" fmla="*/ 5082216 h 6858000"/>
              <a:gd name="connsiteX134-647" fmla="*/ 282763 w 5734864"/>
              <a:gd name="connsiteY134-648" fmla="*/ 5127114 h 6858000"/>
              <a:gd name="connsiteX135-649" fmla="*/ 269316 w 5734864"/>
              <a:gd name="connsiteY135-650" fmla="*/ 5202682 h 6858000"/>
              <a:gd name="connsiteX136-651" fmla="*/ 269174 w 5734864"/>
              <a:gd name="connsiteY136-652" fmla="*/ 5230835 h 6858000"/>
              <a:gd name="connsiteX137-653" fmla="*/ 272679 w 5734864"/>
              <a:gd name="connsiteY137-654" fmla="*/ 5232660 h 6858000"/>
              <a:gd name="connsiteX138-655" fmla="*/ 272160 w 5734864"/>
              <a:gd name="connsiteY138-656" fmla="*/ 5241150 h 6858000"/>
              <a:gd name="connsiteX139-657" fmla="*/ 272760 w 5734864"/>
              <a:gd name="connsiteY139-658" fmla="*/ 5243156 h 6858000"/>
              <a:gd name="connsiteX140-659" fmla="*/ 275462 w 5734864"/>
              <a:gd name="connsiteY140-660" fmla="*/ 5254919 h 6858000"/>
              <a:gd name="connsiteX141-661" fmla="*/ 262897 w 5734864"/>
              <a:gd name="connsiteY141-662" fmla="*/ 5286259 h 6858000"/>
              <a:gd name="connsiteX142-663" fmla="*/ 252761 w 5734864"/>
              <a:gd name="connsiteY142-664" fmla="*/ 5357801 h 6858000"/>
              <a:gd name="connsiteX143-665" fmla="*/ 242360 w 5734864"/>
              <a:gd name="connsiteY143-666" fmla="*/ 5460080 h 6858000"/>
              <a:gd name="connsiteX144-667" fmla="*/ 229880 w 5734864"/>
              <a:gd name="connsiteY144-668" fmla="*/ 5539714 h 6858000"/>
              <a:gd name="connsiteX145-669" fmla="*/ 204283 w 5734864"/>
              <a:gd name="connsiteY145-670" fmla="*/ 5639080 h 6858000"/>
              <a:gd name="connsiteX146-671" fmla="*/ 198948 w 5734864"/>
              <a:gd name="connsiteY146-672" fmla="*/ 5710958 h 6858000"/>
              <a:gd name="connsiteX147-673" fmla="*/ 192367 w 5734864"/>
              <a:gd name="connsiteY147-674" fmla="*/ 5719859 h 6858000"/>
              <a:gd name="connsiteX148-675" fmla="*/ 188035 w 5734864"/>
              <a:gd name="connsiteY148-676" fmla="*/ 5729935 h 6858000"/>
              <a:gd name="connsiteX149-677" fmla="*/ 188428 w 5734864"/>
              <a:gd name="connsiteY149-678" fmla="*/ 5731182 h 6858000"/>
              <a:gd name="connsiteX150-679" fmla="*/ 181635 w 5734864"/>
              <a:gd name="connsiteY150-680" fmla="*/ 5753538 h 6858000"/>
              <a:gd name="connsiteX151-681" fmla="*/ 169744 w 5734864"/>
              <a:gd name="connsiteY151-682" fmla="*/ 5796307 h 6858000"/>
              <a:gd name="connsiteX152-683" fmla="*/ 170351 w 5734864"/>
              <a:gd name="connsiteY152-684" fmla="*/ 5796644 h 6858000"/>
              <a:gd name="connsiteX153-685" fmla="*/ 171559 w 5734864"/>
              <a:gd name="connsiteY153-686" fmla="*/ 5803435 h 6858000"/>
              <a:gd name="connsiteX154-687" fmla="*/ 172284 w 5734864"/>
              <a:gd name="connsiteY154-688" fmla="*/ 5816391 h 6858000"/>
              <a:gd name="connsiteX155-689" fmla="*/ 182542 w 5734864"/>
              <a:gd name="connsiteY155-690" fmla="*/ 5846382 h 6858000"/>
              <a:gd name="connsiteX156-691" fmla="*/ 175877 w 5734864"/>
              <a:gd name="connsiteY156-692" fmla="*/ 5871336 h 6858000"/>
              <a:gd name="connsiteX157-693" fmla="*/ 174910 w 5734864"/>
              <a:gd name="connsiteY157-694" fmla="*/ 5876376 h 6858000"/>
              <a:gd name="connsiteX158-695" fmla="*/ 175047 w 5734864"/>
              <a:gd name="connsiteY158-696" fmla="*/ 5876483 h 6858000"/>
              <a:gd name="connsiteX159-697" fmla="*/ 174335 w 5734864"/>
              <a:gd name="connsiteY159-698" fmla="*/ 5881814 h 6858000"/>
              <a:gd name="connsiteX160-699" fmla="*/ 171273 w 5734864"/>
              <a:gd name="connsiteY160-700" fmla="*/ 5895339 h 6858000"/>
              <a:gd name="connsiteX161-701" fmla="*/ 171658 w 5734864"/>
              <a:gd name="connsiteY161-702" fmla="*/ 5898749 h 6858000"/>
              <a:gd name="connsiteX162-703" fmla="*/ 174658 w 5734864"/>
              <a:gd name="connsiteY162-704" fmla="*/ 5919558 h 6858000"/>
              <a:gd name="connsiteX163-705" fmla="*/ 169099 w 5734864"/>
              <a:gd name="connsiteY163-706" fmla="*/ 5984417 h 6858000"/>
              <a:gd name="connsiteX164-707" fmla="*/ 162007 w 5734864"/>
              <a:gd name="connsiteY164-708" fmla="*/ 6049043 h 6858000"/>
              <a:gd name="connsiteX165-709" fmla="*/ 156875 w 5734864"/>
              <a:gd name="connsiteY165-710" fmla="*/ 6114000 h 6858000"/>
              <a:gd name="connsiteX166-711" fmla="*/ 165441 w 5734864"/>
              <a:gd name="connsiteY166-712" fmla="*/ 6146938 h 6858000"/>
              <a:gd name="connsiteX167-713" fmla="*/ 165177 w 5734864"/>
              <a:gd name="connsiteY167-714" fmla="*/ 6150658 h 6858000"/>
              <a:gd name="connsiteX168-715" fmla="*/ 161772 w 5734864"/>
              <a:gd name="connsiteY168-716" fmla="*/ 6160011 h 6858000"/>
              <a:gd name="connsiteX169-717" fmla="*/ 160051 w 5734864"/>
              <a:gd name="connsiteY169-718" fmla="*/ 6163393 h 6858000"/>
              <a:gd name="connsiteX170-719" fmla="*/ 158473 w 5734864"/>
              <a:gd name="connsiteY170-720" fmla="*/ 6168628 h 6858000"/>
              <a:gd name="connsiteX171-721" fmla="*/ 158573 w 5734864"/>
              <a:gd name="connsiteY171-722" fmla="*/ 6168799 h 6858000"/>
              <a:gd name="connsiteX172-723" fmla="*/ 146463 w 5734864"/>
              <a:gd name="connsiteY172-724" fmla="*/ 6196671 h 6858000"/>
              <a:gd name="connsiteX173-725" fmla="*/ 150209 w 5734864"/>
              <a:gd name="connsiteY173-726" fmla="*/ 6232365 h 6858000"/>
              <a:gd name="connsiteX174-727" fmla="*/ 148544 w 5734864"/>
              <a:gd name="connsiteY174-728" fmla="*/ 6246162 h 6858000"/>
              <a:gd name="connsiteX175-729" fmla="*/ 148403 w 5734864"/>
              <a:gd name="connsiteY175-730" fmla="*/ 6253754 h 6858000"/>
              <a:gd name="connsiteX176-731" fmla="*/ 138880 w 5734864"/>
              <a:gd name="connsiteY176-732" fmla="*/ 6276449 h 6858000"/>
              <a:gd name="connsiteX177-733" fmla="*/ 138683 w 5734864"/>
              <a:gd name="connsiteY177-734" fmla="*/ 6279721 h 6858000"/>
              <a:gd name="connsiteX178-735" fmla="*/ 130721 w 5734864"/>
              <a:gd name="connsiteY178-736" fmla="*/ 6293675 h 6858000"/>
              <a:gd name="connsiteX179-737" fmla="*/ 120717 w 5734864"/>
              <a:gd name="connsiteY179-738" fmla="*/ 6313967 h 6858000"/>
              <a:gd name="connsiteX180-739" fmla="*/ 120841 w 5734864"/>
              <a:gd name="connsiteY180-740" fmla="*/ 6315437 h 6858000"/>
              <a:gd name="connsiteX181-741" fmla="*/ 115208 w 5734864"/>
              <a:gd name="connsiteY181-742" fmla="*/ 6324024 h 6858000"/>
              <a:gd name="connsiteX182-743" fmla="*/ 101217 w 5734864"/>
              <a:gd name="connsiteY182-744" fmla="*/ 6365923 h 6858000"/>
              <a:gd name="connsiteX183-745" fmla="*/ 74946 w 5734864"/>
              <a:gd name="connsiteY183-746" fmla="*/ 6556817 h 6858000"/>
              <a:gd name="connsiteX184-747" fmla="*/ 16001 w 5734864"/>
              <a:gd name="connsiteY184-748" fmla="*/ 6808678 h 6858000"/>
              <a:gd name="connsiteX185-749" fmla="*/ 0 w 5734864"/>
              <a:gd name="connsiteY185-750" fmla="*/ 6858000 h 6858000"/>
              <a:gd name="connsiteX186-751" fmla="*/ 5734864 w 5734864"/>
              <a:gd name="connsiteY186-752" fmla="*/ 6858000 h 6858000"/>
              <a:gd name="connsiteX187-753" fmla="*/ 5734864 w 5734864"/>
              <a:gd name="connsiteY187-754" fmla="*/ 0 h 6858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 ang="0">
                <a:pos x="connsiteX85-171" y="connsiteY85-172"/>
              </a:cxn>
              <a:cxn ang="0">
                <a:pos x="connsiteX86-173" y="connsiteY86-174"/>
              </a:cxn>
              <a:cxn ang="0">
                <a:pos x="connsiteX87-175" y="connsiteY87-176"/>
              </a:cxn>
              <a:cxn ang="0">
                <a:pos x="connsiteX88-177" y="connsiteY88-178"/>
              </a:cxn>
              <a:cxn ang="0">
                <a:pos x="connsiteX89-179" y="connsiteY89-180"/>
              </a:cxn>
              <a:cxn ang="0">
                <a:pos x="connsiteX90-181" y="connsiteY90-182"/>
              </a:cxn>
              <a:cxn ang="0">
                <a:pos x="connsiteX91-183" y="connsiteY91-184"/>
              </a:cxn>
              <a:cxn ang="0">
                <a:pos x="connsiteX92-185" y="connsiteY92-186"/>
              </a:cxn>
              <a:cxn ang="0">
                <a:pos x="connsiteX93-187" y="connsiteY93-188"/>
              </a:cxn>
              <a:cxn ang="0">
                <a:pos x="connsiteX94-189" y="connsiteY94-190"/>
              </a:cxn>
              <a:cxn ang="0">
                <a:pos x="connsiteX95-191" y="connsiteY95-192"/>
              </a:cxn>
              <a:cxn ang="0">
                <a:pos x="connsiteX96-193" y="connsiteY96-194"/>
              </a:cxn>
              <a:cxn ang="0">
                <a:pos x="connsiteX97-195" y="connsiteY97-196"/>
              </a:cxn>
              <a:cxn ang="0">
                <a:pos x="connsiteX98-197" y="connsiteY98-198"/>
              </a:cxn>
              <a:cxn ang="0">
                <a:pos x="connsiteX99-199" y="connsiteY99-200"/>
              </a:cxn>
              <a:cxn ang="0">
                <a:pos x="connsiteX100-201" y="connsiteY100-202"/>
              </a:cxn>
              <a:cxn ang="0">
                <a:pos x="connsiteX101-203" y="connsiteY101-204"/>
              </a:cxn>
              <a:cxn ang="0">
                <a:pos x="connsiteX102-205" y="connsiteY102-206"/>
              </a:cxn>
              <a:cxn ang="0">
                <a:pos x="connsiteX103-207" y="connsiteY103-208"/>
              </a:cxn>
              <a:cxn ang="0">
                <a:pos x="connsiteX104-209" y="connsiteY104-210"/>
              </a:cxn>
              <a:cxn ang="0">
                <a:pos x="connsiteX105-211" y="connsiteY105-212"/>
              </a:cxn>
              <a:cxn ang="0">
                <a:pos x="connsiteX106-213" y="connsiteY106-214"/>
              </a:cxn>
              <a:cxn ang="0">
                <a:pos x="connsiteX107-215" y="connsiteY107-216"/>
              </a:cxn>
              <a:cxn ang="0">
                <a:pos x="connsiteX108-217" y="connsiteY108-218"/>
              </a:cxn>
              <a:cxn ang="0">
                <a:pos x="connsiteX109-219" y="connsiteY109-220"/>
              </a:cxn>
              <a:cxn ang="0">
                <a:pos x="connsiteX110-221" y="connsiteY110-222"/>
              </a:cxn>
              <a:cxn ang="0">
                <a:pos x="connsiteX111-223" y="connsiteY111-224"/>
              </a:cxn>
              <a:cxn ang="0">
                <a:pos x="connsiteX112-225" y="connsiteY112-226"/>
              </a:cxn>
              <a:cxn ang="0">
                <a:pos x="connsiteX113-227" y="connsiteY113-228"/>
              </a:cxn>
              <a:cxn ang="0">
                <a:pos x="connsiteX114-229" y="connsiteY114-230"/>
              </a:cxn>
              <a:cxn ang="0">
                <a:pos x="connsiteX115-231" y="connsiteY115-232"/>
              </a:cxn>
              <a:cxn ang="0">
                <a:pos x="connsiteX116-233" y="connsiteY116-234"/>
              </a:cxn>
              <a:cxn ang="0">
                <a:pos x="connsiteX117-235" y="connsiteY117-236"/>
              </a:cxn>
              <a:cxn ang="0">
                <a:pos x="connsiteX118-237" y="connsiteY118-238"/>
              </a:cxn>
              <a:cxn ang="0">
                <a:pos x="connsiteX119-239" y="connsiteY119-240"/>
              </a:cxn>
              <a:cxn ang="0">
                <a:pos x="connsiteX120-241" y="connsiteY120-242"/>
              </a:cxn>
              <a:cxn ang="0">
                <a:pos x="connsiteX121-243" y="connsiteY121-244"/>
              </a:cxn>
              <a:cxn ang="0">
                <a:pos x="connsiteX122-245" y="connsiteY122-246"/>
              </a:cxn>
              <a:cxn ang="0">
                <a:pos x="connsiteX123-247" y="connsiteY123-248"/>
              </a:cxn>
              <a:cxn ang="0">
                <a:pos x="connsiteX124-249" y="connsiteY124-250"/>
              </a:cxn>
              <a:cxn ang="0">
                <a:pos x="connsiteX125-251" y="connsiteY125-252"/>
              </a:cxn>
              <a:cxn ang="0">
                <a:pos x="connsiteX126-253" y="connsiteY126-254"/>
              </a:cxn>
              <a:cxn ang="0">
                <a:pos x="connsiteX127-255" y="connsiteY127-256"/>
              </a:cxn>
              <a:cxn ang="0">
                <a:pos x="connsiteX128-257" y="connsiteY128-258"/>
              </a:cxn>
              <a:cxn ang="0">
                <a:pos x="connsiteX129-259" y="connsiteY129-260"/>
              </a:cxn>
              <a:cxn ang="0">
                <a:pos x="connsiteX130-261" y="connsiteY130-262"/>
              </a:cxn>
              <a:cxn ang="0">
                <a:pos x="connsiteX131-263" y="connsiteY131-264"/>
              </a:cxn>
              <a:cxn ang="0">
                <a:pos x="connsiteX132-265" y="connsiteY132-266"/>
              </a:cxn>
              <a:cxn ang="0">
                <a:pos x="connsiteX133-267" y="connsiteY133-268"/>
              </a:cxn>
              <a:cxn ang="0">
                <a:pos x="connsiteX134-269" y="connsiteY134-270"/>
              </a:cxn>
              <a:cxn ang="0">
                <a:pos x="connsiteX135-271" y="connsiteY135-272"/>
              </a:cxn>
              <a:cxn ang="0">
                <a:pos x="connsiteX136-273" y="connsiteY136-274"/>
              </a:cxn>
              <a:cxn ang="0">
                <a:pos x="connsiteX137-275" y="connsiteY137-276"/>
              </a:cxn>
              <a:cxn ang="0">
                <a:pos x="connsiteX138-277" y="connsiteY138-278"/>
              </a:cxn>
              <a:cxn ang="0">
                <a:pos x="connsiteX139-279" y="connsiteY139-280"/>
              </a:cxn>
              <a:cxn ang="0">
                <a:pos x="connsiteX140-281" y="connsiteY140-282"/>
              </a:cxn>
              <a:cxn ang="0">
                <a:pos x="connsiteX141-283" y="connsiteY141-284"/>
              </a:cxn>
              <a:cxn ang="0">
                <a:pos x="connsiteX142-285" y="connsiteY142-286"/>
              </a:cxn>
              <a:cxn ang="0">
                <a:pos x="connsiteX143-287" y="connsiteY143-288"/>
              </a:cxn>
              <a:cxn ang="0">
                <a:pos x="connsiteX144-289" y="connsiteY144-290"/>
              </a:cxn>
              <a:cxn ang="0">
                <a:pos x="connsiteX145-291" y="connsiteY145-292"/>
              </a:cxn>
              <a:cxn ang="0">
                <a:pos x="connsiteX146-293" y="connsiteY146-294"/>
              </a:cxn>
              <a:cxn ang="0">
                <a:pos x="connsiteX147-295" y="connsiteY147-296"/>
              </a:cxn>
              <a:cxn ang="0">
                <a:pos x="connsiteX148-297" y="connsiteY148-298"/>
              </a:cxn>
              <a:cxn ang="0">
                <a:pos x="connsiteX149-299" y="connsiteY149-300"/>
              </a:cxn>
              <a:cxn ang="0">
                <a:pos x="connsiteX150-301" y="connsiteY150-302"/>
              </a:cxn>
              <a:cxn ang="0">
                <a:pos x="connsiteX151-303" y="connsiteY151-304"/>
              </a:cxn>
              <a:cxn ang="0">
                <a:pos x="connsiteX152-305" y="connsiteY152-306"/>
              </a:cxn>
              <a:cxn ang="0">
                <a:pos x="connsiteX153-307" y="connsiteY153-308"/>
              </a:cxn>
              <a:cxn ang="0">
                <a:pos x="connsiteX154-309" y="connsiteY154-310"/>
              </a:cxn>
              <a:cxn ang="0">
                <a:pos x="connsiteX155-311" y="connsiteY155-312"/>
              </a:cxn>
              <a:cxn ang="0">
                <a:pos x="connsiteX156-313" y="connsiteY156-314"/>
              </a:cxn>
              <a:cxn ang="0">
                <a:pos x="connsiteX157-315" y="connsiteY157-316"/>
              </a:cxn>
              <a:cxn ang="0">
                <a:pos x="connsiteX158-317" y="connsiteY158-318"/>
              </a:cxn>
              <a:cxn ang="0">
                <a:pos x="connsiteX159-319" y="connsiteY159-320"/>
              </a:cxn>
              <a:cxn ang="0">
                <a:pos x="connsiteX160-321" y="connsiteY160-322"/>
              </a:cxn>
              <a:cxn ang="0">
                <a:pos x="connsiteX161-323" y="connsiteY161-324"/>
              </a:cxn>
              <a:cxn ang="0">
                <a:pos x="connsiteX162-325" y="connsiteY162-326"/>
              </a:cxn>
              <a:cxn ang="0">
                <a:pos x="connsiteX163-327" y="connsiteY163-328"/>
              </a:cxn>
              <a:cxn ang="0">
                <a:pos x="connsiteX164-329" y="connsiteY164-330"/>
              </a:cxn>
              <a:cxn ang="0">
                <a:pos x="connsiteX165-331" y="connsiteY165-332"/>
              </a:cxn>
              <a:cxn ang="0">
                <a:pos x="connsiteX166-333" y="connsiteY166-334"/>
              </a:cxn>
              <a:cxn ang="0">
                <a:pos x="connsiteX167-335" y="connsiteY167-336"/>
              </a:cxn>
              <a:cxn ang="0">
                <a:pos x="connsiteX168-337" y="connsiteY168-338"/>
              </a:cxn>
              <a:cxn ang="0">
                <a:pos x="connsiteX169-339" y="connsiteY169-340"/>
              </a:cxn>
              <a:cxn ang="0">
                <a:pos x="connsiteX170-341" y="connsiteY170-342"/>
              </a:cxn>
              <a:cxn ang="0">
                <a:pos x="connsiteX171-343" y="connsiteY171-344"/>
              </a:cxn>
              <a:cxn ang="0">
                <a:pos x="connsiteX172-345" y="connsiteY172-346"/>
              </a:cxn>
              <a:cxn ang="0">
                <a:pos x="connsiteX173-347" y="connsiteY173-348"/>
              </a:cxn>
              <a:cxn ang="0">
                <a:pos x="connsiteX174-349" y="connsiteY174-350"/>
              </a:cxn>
              <a:cxn ang="0">
                <a:pos x="connsiteX175-351" y="connsiteY175-352"/>
              </a:cxn>
              <a:cxn ang="0">
                <a:pos x="connsiteX176-353" y="connsiteY176-354"/>
              </a:cxn>
              <a:cxn ang="0">
                <a:pos x="connsiteX177-355" y="connsiteY177-356"/>
              </a:cxn>
              <a:cxn ang="0">
                <a:pos x="connsiteX178-357" y="connsiteY178-358"/>
              </a:cxn>
              <a:cxn ang="0">
                <a:pos x="connsiteX179-359" y="connsiteY179-360"/>
              </a:cxn>
              <a:cxn ang="0">
                <a:pos x="connsiteX180-361" y="connsiteY180-362"/>
              </a:cxn>
              <a:cxn ang="0">
                <a:pos x="connsiteX181-363" y="connsiteY181-364"/>
              </a:cxn>
              <a:cxn ang="0">
                <a:pos x="connsiteX182-365" y="connsiteY182-366"/>
              </a:cxn>
              <a:cxn ang="0">
                <a:pos x="connsiteX183-367" y="connsiteY183-368"/>
              </a:cxn>
              <a:cxn ang="0">
                <a:pos x="connsiteX184-369" y="connsiteY184-370"/>
              </a:cxn>
              <a:cxn ang="0">
                <a:pos x="connsiteX185-371" y="connsiteY185-372"/>
              </a:cxn>
              <a:cxn ang="0">
                <a:pos x="connsiteX186-373" y="connsiteY186-374"/>
              </a:cxn>
              <a:cxn ang="0">
                <a:pos x="connsiteX187-375" y="connsiteY187-376"/>
              </a:cxn>
            </a:cxnLst>
            <a:rect l="l" t="t" r="r" b="b"/>
            <a:pathLst>
              <a:path w="5734864" h="6858000">
                <a:moveTo>
                  <a:pt x="5734864" y="0"/>
                </a:moveTo>
                <a:lnTo>
                  <a:pt x="771611" y="0"/>
                </a:lnTo>
                <a:cubicBezTo>
                  <a:pt x="771634" y="16369"/>
                  <a:pt x="771656" y="32739"/>
                  <a:pt x="771679" y="49108"/>
                </a:cubicBezTo>
                <a:cubicBezTo>
                  <a:pt x="775201" y="55622"/>
                  <a:pt x="788724" y="196721"/>
                  <a:pt x="794248" y="200968"/>
                </a:cubicBezTo>
                <a:lnTo>
                  <a:pt x="801749" y="414071"/>
                </a:lnTo>
                <a:cubicBezTo>
                  <a:pt x="807329" y="440933"/>
                  <a:pt x="835107" y="598697"/>
                  <a:pt x="818548" y="585467"/>
                </a:cubicBezTo>
                <a:cubicBezTo>
                  <a:pt x="856197" y="664140"/>
                  <a:pt x="837895" y="708473"/>
                  <a:pt x="857476" y="800623"/>
                </a:cubicBezTo>
                <a:cubicBezTo>
                  <a:pt x="822401" y="857344"/>
                  <a:pt x="855723" y="824571"/>
                  <a:pt x="851083" y="878903"/>
                </a:cubicBezTo>
                <a:cubicBezTo>
                  <a:pt x="884811" y="859448"/>
                  <a:pt x="834648" y="946397"/>
                  <a:pt x="873564" y="943826"/>
                </a:cubicBezTo>
                <a:cubicBezTo>
                  <a:pt x="871487" y="953795"/>
                  <a:pt x="868248" y="963533"/>
                  <a:pt x="864705" y="973328"/>
                </a:cubicBezTo>
                <a:lnTo>
                  <a:pt x="862869" y="978457"/>
                </a:lnTo>
                <a:lnTo>
                  <a:pt x="862233" y="998041"/>
                </a:lnTo>
                <a:lnTo>
                  <a:pt x="853665" y="1004750"/>
                </a:lnTo>
                <a:lnTo>
                  <a:pt x="847865" y="1070795"/>
                </a:lnTo>
                <a:cubicBezTo>
                  <a:pt x="870234" y="1110486"/>
                  <a:pt x="833172" y="1190441"/>
                  <a:pt x="862786" y="1238994"/>
                </a:cubicBezTo>
                <a:cubicBezTo>
                  <a:pt x="864699" y="1290599"/>
                  <a:pt x="860615" y="1347716"/>
                  <a:pt x="859345" y="1380427"/>
                </a:cubicBezTo>
                <a:cubicBezTo>
                  <a:pt x="845703" y="1396391"/>
                  <a:pt x="873184" y="1435525"/>
                  <a:pt x="855172" y="1435262"/>
                </a:cubicBezTo>
                <a:lnTo>
                  <a:pt x="860494" y="1453861"/>
                </a:lnTo>
                <a:lnTo>
                  <a:pt x="853731" y="1467047"/>
                </a:lnTo>
                <a:cubicBezTo>
                  <a:pt x="846549" y="1480528"/>
                  <a:pt x="841728" y="1491093"/>
                  <a:pt x="845847" y="1502307"/>
                </a:cubicBezTo>
                <a:lnTo>
                  <a:pt x="817613" y="1565166"/>
                </a:lnTo>
                <a:cubicBezTo>
                  <a:pt x="805468" y="1557258"/>
                  <a:pt x="816534" y="1596564"/>
                  <a:pt x="804223" y="1601941"/>
                </a:cubicBezTo>
                <a:cubicBezTo>
                  <a:pt x="794287" y="1604654"/>
                  <a:pt x="795328" y="1617209"/>
                  <a:pt x="791773" y="1627005"/>
                </a:cubicBezTo>
                <a:cubicBezTo>
                  <a:pt x="781684" y="1634393"/>
                  <a:pt x="772978" y="1683187"/>
                  <a:pt x="774645" y="1699922"/>
                </a:cubicBezTo>
                <a:cubicBezTo>
                  <a:pt x="785341" y="1746767"/>
                  <a:pt x="744845" y="1787099"/>
                  <a:pt x="752343" y="1824604"/>
                </a:cubicBezTo>
                <a:cubicBezTo>
                  <a:pt x="751502" y="1834578"/>
                  <a:pt x="749297" y="1842929"/>
                  <a:pt x="746254" y="1850222"/>
                </a:cubicBezTo>
                <a:lnTo>
                  <a:pt x="728600" y="1869603"/>
                </a:lnTo>
                <a:lnTo>
                  <a:pt x="724396" y="1883104"/>
                </a:lnTo>
                <a:lnTo>
                  <a:pt x="722165" y="1885924"/>
                </a:lnTo>
                <a:lnTo>
                  <a:pt x="721338" y="1887123"/>
                </a:lnTo>
                <a:lnTo>
                  <a:pt x="714840" y="1902274"/>
                </a:lnTo>
                <a:lnTo>
                  <a:pt x="722847" y="1929891"/>
                </a:lnTo>
                <a:lnTo>
                  <a:pt x="714660" y="1982709"/>
                </a:lnTo>
                <a:cubicBezTo>
                  <a:pt x="727725" y="2006201"/>
                  <a:pt x="714739" y="1997091"/>
                  <a:pt x="710759" y="2013010"/>
                </a:cubicBezTo>
                <a:cubicBezTo>
                  <a:pt x="707970" y="2027531"/>
                  <a:pt x="700788" y="2054714"/>
                  <a:pt x="697927" y="2069833"/>
                </a:cubicBezTo>
                <a:cubicBezTo>
                  <a:pt x="685211" y="2080229"/>
                  <a:pt x="698762" y="2088241"/>
                  <a:pt x="693594" y="2103731"/>
                </a:cubicBezTo>
                <a:cubicBezTo>
                  <a:pt x="688481" y="2110649"/>
                  <a:pt x="687183" y="2115973"/>
                  <a:pt x="691109" y="2124027"/>
                </a:cubicBezTo>
                <a:cubicBezTo>
                  <a:pt x="666413" y="2155740"/>
                  <a:pt x="688031" y="2144874"/>
                  <a:pt x="676593" y="2176182"/>
                </a:cubicBezTo>
                <a:cubicBezTo>
                  <a:pt x="665190" y="2202944"/>
                  <a:pt x="656416" y="2233857"/>
                  <a:pt x="633227" y="2258036"/>
                </a:cubicBezTo>
                <a:cubicBezTo>
                  <a:pt x="626930" y="2262191"/>
                  <a:pt x="623498" y="2274069"/>
                  <a:pt x="625564" y="2284567"/>
                </a:cubicBezTo>
                <a:cubicBezTo>
                  <a:pt x="625918" y="2286374"/>
                  <a:pt x="626427" y="2288071"/>
                  <a:pt x="627074" y="2289605"/>
                </a:cubicBezTo>
                <a:cubicBezTo>
                  <a:pt x="619029" y="2296628"/>
                  <a:pt x="616453" y="2303188"/>
                  <a:pt x="614574" y="2308717"/>
                </a:cubicBezTo>
                <a:lnTo>
                  <a:pt x="606890" y="2320662"/>
                </a:lnTo>
                <a:lnTo>
                  <a:pt x="605558" y="2327897"/>
                </a:lnTo>
                <a:lnTo>
                  <a:pt x="602202" y="2357749"/>
                </a:lnTo>
                <a:lnTo>
                  <a:pt x="600213" y="2364905"/>
                </a:lnTo>
                <a:lnTo>
                  <a:pt x="597160" y="2388351"/>
                </a:lnTo>
                <a:lnTo>
                  <a:pt x="597982" y="2402296"/>
                </a:lnTo>
                <a:lnTo>
                  <a:pt x="593150" y="2420015"/>
                </a:lnTo>
                <a:cubicBezTo>
                  <a:pt x="593044" y="2420926"/>
                  <a:pt x="592939" y="2421838"/>
                  <a:pt x="592833" y="2422749"/>
                </a:cubicBezTo>
                <a:lnTo>
                  <a:pt x="594479" y="2426002"/>
                </a:lnTo>
                <a:cubicBezTo>
                  <a:pt x="594168" y="2427683"/>
                  <a:pt x="593118" y="2429721"/>
                  <a:pt x="591963" y="2431950"/>
                </a:cubicBezTo>
                <a:cubicBezTo>
                  <a:pt x="591823" y="2432599"/>
                  <a:pt x="591684" y="2433248"/>
                  <a:pt x="591544" y="2433897"/>
                </a:cubicBezTo>
                <a:lnTo>
                  <a:pt x="589519" y="2451398"/>
                </a:lnTo>
                <a:cubicBezTo>
                  <a:pt x="589692" y="2452777"/>
                  <a:pt x="589864" y="2454157"/>
                  <a:pt x="590037" y="2455536"/>
                </a:cubicBezTo>
                <a:lnTo>
                  <a:pt x="588179" y="2462981"/>
                </a:lnTo>
                <a:lnTo>
                  <a:pt x="583434" y="2503991"/>
                </a:lnTo>
                <a:cubicBezTo>
                  <a:pt x="576530" y="2566058"/>
                  <a:pt x="570433" y="2625224"/>
                  <a:pt x="567942" y="2652936"/>
                </a:cubicBezTo>
                <a:cubicBezTo>
                  <a:pt x="570864" y="2658290"/>
                  <a:pt x="572739" y="2664095"/>
                  <a:pt x="573869" y="2670188"/>
                </a:cubicBezTo>
                <a:lnTo>
                  <a:pt x="575243" y="2688114"/>
                </a:lnTo>
                <a:lnTo>
                  <a:pt x="573824" y="2689856"/>
                </a:lnTo>
                <a:cubicBezTo>
                  <a:pt x="569972" y="2698471"/>
                  <a:pt x="569572" y="2704494"/>
                  <a:pt x="570699" y="2709353"/>
                </a:cubicBezTo>
                <a:lnTo>
                  <a:pt x="573192" y="2714527"/>
                </a:lnTo>
                <a:cubicBezTo>
                  <a:pt x="572809" y="2719080"/>
                  <a:pt x="572427" y="2723634"/>
                  <a:pt x="572044" y="2728187"/>
                </a:cubicBezTo>
                <a:cubicBezTo>
                  <a:pt x="572184" y="2737412"/>
                  <a:pt x="572325" y="2746638"/>
                  <a:pt x="572465" y="2755863"/>
                </a:cubicBezTo>
                <a:lnTo>
                  <a:pt x="570028" y="2760324"/>
                </a:lnTo>
                <a:lnTo>
                  <a:pt x="566748" y="2800948"/>
                </a:lnTo>
                <a:lnTo>
                  <a:pt x="565509" y="2801167"/>
                </a:lnTo>
                <a:cubicBezTo>
                  <a:pt x="562655" y="2802587"/>
                  <a:pt x="560408" y="2805381"/>
                  <a:pt x="559367" y="2811129"/>
                </a:cubicBezTo>
                <a:cubicBezTo>
                  <a:pt x="543471" y="2797318"/>
                  <a:pt x="552020" y="2812773"/>
                  <a:pt x="550354" y="2830949"/>
                </a:cubicBezTo>
                <a:cubicBezTo>
                  <a:pt x="525292" y="2813553"/>
                  <a:pt x="531129" y="2868192"/>
                  <a:pt x="514795" y="2872433"/>
                </a:cubicBezTo>
                <a:lnTo>
                  <a:pt x="509875" y="2923099"/>
                </a:lnTo>
                <a:lnTo>
                  <a:pt x="509577" y="2923197"/>
                </a:lnTo>
                <a:cubicBezTo>
                  <a:pt x="508704" y="2924865"/>
                  <a:pt x="508038" y="2927556"/>
                  <a:pt x="507597" y="2931868"/>
                </a:cubicBezTo>
                <a:cubicBezTo>
                  <a:pt x="507524" y="2934019"/>
                  <a:pt x="507452" y="2936171"/>
                  <a:pt x="507379" y="2938322"/>
                </a:cubicBezTo>
                <a:lnTo>
                  <a:pt x="504725" y="2954519"/>
                </a:lnTo>
                <a:lnTo>
                  <a:pt x="502018" y="2959643"/>
                </a:lnTo>
                <a:lnTo>
                  <a:pt x="498360" y="2961019"/>
                </a:lnTo>
                <a:lnTo>
                  <a:pt x="498483" y="2962590"/>
                </a:lnTo>
                <a:cubicBezTo>
                  <a:pt x="502388" y="2975027"/>
                  <a:pt x="510202" y="2980016"/>
                  <a:pt x="484403" y="2990538"/>
                </a:cubicBezTo>
                <a:cubicBezTo>
                  <a:pt x="489425" y="3018352"/>
                  <a:pt x="474337" y="3021029"/>
                  <a:pt x="463075" y="3055956"/>
                </a:cubicBezTo>
                <a:cubicBezTo>
                  <a:pt x="469487" y="3072485"/>
                  <a:pt x="464165" y="3083955"/>
                  <a:pt x="455013" y="3094482"/>
                </a:cubicBezTo>
                <a:cubicBezTo>
                  <a:pt x="453131" y="3130054"/>
                  <a:pt x="437643" y="3160106"/>
                  <a:pt x="428391" y="3198850"/>
                </a:cubicBezTo>
                <a:lnTo>
                  <a:pt x="401440" y="3307560"/>
                </a:lnTo>
                <a:lnTo>
                  <a:pt x="386076" y="3373943"/>
                </a:lnTo>
                <a:cubicBezTo>
                  <a:pt x="386236" y="3376061"/>
                  <a:pt x="380537" y="3378856"/>
                  <a:pt x="374726" y="3381364"/>
                </a:cubicBezTo>
                <a:lnTo>
                  <a:pt x="369145" y="3383729"/>
                </a:lnTo>
                <a:lnTo>
                  <a:pt x="364294" y="3414159"/>
                </a:lnTo>
                <a:lnTo>
                  <a:pt x="366450" y="3436925"/>
                </a:lnTo>
                <a:lnTo>
                  <a:pt x="351743" y="3521619"/>
                </a:lnTo>
                <a:lnTo>
                  <a:pt x="345784" y="3603757"/>
                </a:lnTo>
                <a:cubicBezTo>
                  <a:pt x="345255" y="3619979"/>
                  <a:pt x="344727" y="3636202"/>
                  <a:pt x="344198" y="3652424"/>
                </a:cubicBezTo>
                <a:lnTo>
                  <a:pt x="352450" y="3665222"/>
                </a:lnTo>
                <a:lnTo>
                  <a:pt x="342621" y="3700804"/>
                </a:lnTo>
                <a:lnTo>
                  <a:pt x="341514" y="3734774"/>
                </a:lnTo>
                <a:cubicBezTo>
                  <a:pt x="341212" y="3751567"/>
                  <a:pt x="340909" y="3768360"/>
                  <a:pt x="340607" y="3785153"/>
                </a:cubicBezTo>
                <a:cubicBezTo>
                  <a:pt x="340640" y="3786161"/>
                  <a:pt x="340674" y="3787169"/>
                  <a:pt x="340707" y="3788177"/>
                </a:cubicBezTo>
                <a:cubicBezTo>
                  <a:pt x="340592" y="3791719"/>
                  <a:pt x="340476" y="3795261"/>
                  <a:pt x="340361" y="3798803"/>
                </a:cubicBezTo>
                <a:cubicBezTo>
                  <a:pt x="340121" y="3812119"/>
                  <a:pt x="339882" y="3825434"/>
                  <a:pt x="339642" y="3838750"/>
                </a:cubicBezTo>
                <a:cubicBezTo>
                  <a:pt x="337363" y="3949044"/>
                  <a:pt x="361794" y="3960437"/>
                  <a:pt x="360295" y="4015196"/>
                </a:cubicBezTo>
                <a:lnTo>
                  <a:pt x="339043" y="4052778"/>
                </a:lnTo>
                <a:lnTo>
                  <a:pt x="339343" y="4096257"/>
                </a:lnTo>
                <a:cubicBezTo>
                  <a:pt x="362058" y="4159145"/>
                  <a:pt x="332404" y="4250479"/>
                  <a:pt x="340786" y="4321136"/>
                </a:cubicBezTo>
                <a:cubicBezTo>
                  <a:pt x="341421" y="4376624"/>
                  <a:pt x="344189" y="4407708"/>
                  <a:pt x="343158" y="4429174"/>
                </a:cubicBezTo>
                <a:cubicBezTo>
                  <a:pt x="340948" y="4436304"/>
                  <a:pt x="337887" y="4443121"/>
                  <a:pt x="334599" y="4449938"/>
                </a:cubicBezTo>
                <a:lnTo>
                  <a:pt x="332890" y="4453515"/>
                </a:lnTo>
                <a:lnTo>
                  <a:pt x="331105" y="4467941"/>
                </a:lnTo>
                <a:lnTo>
                  <a:pt x="324289" y="4471861"/>
                </a:lnTo>
                <a:lnTo>
                  <a:pt x="317079" y="4493468"/>
                </a:lnTo>
                <a:cubicBezTo>
                  <a:pt x="315353" y="4501584"/>
                  <a:pt x="314639" y="4510343"/>
                  <a:pt x="315557" y="4520067"/>
                </a:cubicBezTo>
                <a:cubicBezTo>
                  <a:pt x="315451" y="4525669"/>
                  <a:pt x="315346" y="4531270"/>
                  <a:pt x="315240" y="4536872"/>
                </a:cubicBezTo>
                <a:lnTo>
                  <a:pt x="316200" y="4538297"/>
                </a:lnTo>
                <a:cubicBezTo>
                  <a:pt x="316738" y="4541182"/>
                  <a:pt x="316785" y="4544563"/>
                  <a:pt x="317507" y="4547582"/>
                </a:cubicBezTo>
                <a:cubicBezTo>
                  <a:pt x="322716" y="4552468"/>
                  <a:pt x="324912" y="4582137"/>
                  <a:pt x="323078" y="4592102"/>
                </a:cubicBezTo>
                <a:cubicBezTo>
                  <a:pt x="314597" y="4619728"/>
                  <a:pt x="334923" y="4645745"/>
                  <a:pt x="328722" y="4667914"/>
                </a:cubicBezTo>
                <a:cubicBezTo>
                  <a:pt x="330810" y="4685069"/>
                  <a:pt x="333803" y="4690356"/>
                  <a:pt x="335597" y="4695035"/>
                </a:cubicBezTo>
                <a:lnTo>
                  <a:pt x="339485" y="4695979"/>
                </a:lnTo>
                <a:lnTo>
                  <a:pt x="341089" y="4704268"/>
                </a:lnTo>
                <a:lnTo>
                  <a:pt x="342177" y="4706060"/>
                </a:lnTo>
                <a:cubicBezTo>
                  <a:pt x="344268" y="4709474"/>
                  <a:pt x="346234" y="4712931"/>
                  <a:pt x="347751" y="4716754"/>
                </a:cubicBezTo>
                <a:lnTo>
                  <a:pt x="344125" y="4764669"/>
                </a:lnTo>
                <a:lnTo>
                  <a:pt x="340188" y="4779386"/>
                </a:lnTo>
                <a:lnTo>
                  <a:pt x="335146" y="4787491"/>
                </a:lnTo>
                <a:lnTo>
                  <a:pt x="319124" y="4843514"/>
                </a:lnTo>
                <a:lnTo>
                  <a:pt x="305956" y="4881505"/>
                </a:lnTo>
                <a:lnTo>
                  <a:pt x="301062" y="4889332"/>
                </a:lnTo>
                <a:lnTo>
                  <a:pt x="302141" y="4899400"/>
                </a:lnTo>
                <a:cubicBezTo>
                  <a:pt x="302767" y="4900706"/>
                  <a:pt x="303536" y="4901803"/>
                  <a:pt x="304424" y="4902664"/>
                </a:cubicBezTo>
                <a:lnTo>
                  <a:pt x="293123" y="4932769"/>
                </a:lnTo>
                <a:lnTo>
                  <a:pt x="292275" y="4936482"/>
                </a:lnTo>
                <a:lnTo>
                  <a:pt x="288304" y="4962325"/>
                </a:lnTo>
                <a:cubicBezTo>
                  <a:pt x="288009" y="4988948"/>
                  <a:pt x="287715" y="5015570"/>
                  <a:pt x="287420" y="5042193"/>
                </a:cubicBezTo>
                <a:cubicBezTo>
                  <a:pt x="295373" y="5039737"/>
                  <a:pt x="281659" y="5060438"/>
                  <a:pt x="287020" y="5065655"/>
                </a:cubicBezTo>
                <a:cubicBezTo>
                  <a:pt x="291675" y="5068928"/>
                  <a:pt x="288601" y="5075970"/>
                  <a:pt x="288488" y="5082216"/>
                </a:cubicBezTo>
                <a:cubicBezTo>
                  <a:pt x="292282" y="5088207"/>
                  <a:pt x="287008" y="5117775"/>
                  <a:pt x="282763" y="5127114"/>
                </a:cubicBezTo>
                <a:cubicBezTo>
                  <a:pt x="267723" y="5152218"/>
                  <a:pt x="280799" y="5182399"/>
                  <a:pt x="269316" y="5202682"/>
                </a:cubicBezTo>
                <a:cubicBezTo>
                  <a:pt x="267050" y="5219969"/>
                  <a:pt x="268614" y="5225841"/>
                  <a:pt x="269174" y="5230835"/>
                </a:cubicBezTo>
                <a:lnTo>
                  <a:pt x="272679" y="5232660"/>
                </a:lnTo>
                <a:lnTo>
                  <a:pt x="272160" y="5241150"/>
                </a:lnTo>
                <a:lnTo>
                  <a:pt x="272760" y="5243156"/>
                </a:lnTo>
                <a:cubicBezTo>
                  <a:pt x="273922" y="5246984"/>
                  <a:pt x="274952" y="5250824"/>
                  <a:pt x="275462" y="5254919"/>
                </a:cubicBezTo>
                <a:cubicBezTo>
                  <a:pt x="258407" y="5258851"/>
                  <a:pt x="276976" y="5290392"/>
                  <a:pt x="262897" y="5286259"/>
                </a:cubicBezTo>
                <a:cubicBezTo>
                  <a:pt x="262724" y="5309439"/>
                  <a:pt x="239612" y="5337531"/>
                  <a:pt x="252761" y="5357801"/>
                </a:cubicBezTo>
                <a:cubicBezTo>
                  <a:pt x="248775" y="5392256"/>
                  <a:pt x="247799" y="5423412"/>
                  <a:pt x="242360" y="5460080"/>
                </a:cubicBezTo>
                <a:cubicBezTo>
                  <a:pt x="232632" y="5488478"/>
                  <a:pt x="242025" y="5519143"/>
                  <a:pt x="229880" y="5539714"/>
                </a:cubicBezTo>
                <a:cubicBezTo>
                  <a:pt x="230558" y="5572454"/>
                  <a:pt x="222150" y="5613340"/>
                  <a:pt x="204283" y="5639080"/>
                </a:cubicBezTo>
                <a:cubicBezTo>
                  <a:pt x="201596" y="5674226"/>
                  <a:pt x="191051" y="5680198"/>
                  <a:pt x="198948" y="5710958"/>
                </a:cubicBezTo>
                <a:cubicBezTo>
                  <a:pt x="196338" y="5713534"/>
                  <a:pt x="194185" y="5716550"/>
                  <a:pt x="192367" y="5719859"/>
                </a:cubicBezTo>
                <a:lnTo>
                  <a:pt x="188035" y="5729935"/>
                </a:lnTo>
                <a:lnTo>
                  <a:pt x="188428" y="5731182"/>
                </a:lnTo>
                <a:lnTo>
                  <a:pt x="181635" y="5753538"/>
                </a:lnTo>
                <a:lnTo>
                  <a:pt x="169744" y="5796307"/>
                </a:lnTo>
                <a:lnTo>
                  <a:pt x="170351" y="5796644"/>
                </a:lnTo>
                <a:cubicBezTo>
                  <a:pt x="171558" y="5797954"/>
                  <a:pt x="172173" y="5799948"/>
                  <a:pt x="171559" y="5803435"/>
                </a:cubicBezTo>
                <a:cubicBezTo>
                  <a:pt x="182664" y="5798231"/>
                  <a:pt x="175075" y="5805646"/>
                  <a:pt x="172284" y="5816391"/>
                </a:cubicBezTo>
                <a:cubicBezTo>
                  <a:pt x="188911" y="5810703"/>
                  <a:pt x="174844" y="5841128"/>
                  <a:pt x="182542" y="5846382"/>
                </a:cubicBezTo>
                <a:cubicBezTo>
                  <a:pt x="180118" y="5854404"/>
                  <a:pt x="177856" y="5862781"/>
                  <a:pt x="175877" y="5871336"/>
                </a:cubicBezTo>
                <a:lnTo>
                  <a:pt x="174910" y="5876376"/>
                </a:lnTo>
                <a:lnTo>
                  <a:pt x="175047" y="5876483"/>
                </a:lnTo>
                <a:cubicBezTo>
                  <a:pt x="175167" y="5877594"/>
                  <a:pt x="174973" y="5879257"/>
                  <a:pt x="174335" y="5881814"/>
                </a:cubicBezTo>
                <a:lnTo>
                  <a:pt x="171273" y="5895339"/>
                </a:lnTo>
                <a:cubicBezTo>
                  <a:pt x="171401" y="5896476"/>
                  <a:pt x="171530" y="5897612"/>
                  <a:pt x="171658" y="5898749"/>
                </a:cubicBezTo>
                <a:lnTo>
                  <a:pt x="174658" y="5919558"/>
                </a:lnTo>
                <a:cubicBezTo>
                  <a:pt x="173958" y="5933601"/>
                  <a:pt x="171208" y="5962838"/>
                  <a:pt x="169099" y="5984417"/>
                </a:cubicBezTo>
                <a:cubicBezTo>
                  <a:pt x="162916" y="6005205"/>
                  <a:pt x="164971" y="6025162"/>
                  <a:pt x="162007" y="6049043"/>
                </a:cubicBezTo>
                <a:cubicBezTo>
                  <a:pt x="150795" y="6073830"/>
                  <a:pt x="160091" y="6088483"/>
                  <a:pt x="156875" y="6114000"/>
                </a:cubicBezTo>
                <a:cubicBezTo>
                  <a:pt x="141597" y="6134477"/>
                  <a:pt x="163381" y="6133378"/>
                  <a:pt x="165441" y="6146938"/>
                </a:cubicBezTo>
                <a:lnTo>
                  <a:pt x="165177" y="6150658"/>
                </a:lnTo>
                <a:lnTo>
                  <a:pt x="161772" y="6160011"/>
                </a:lnTo>
                <a:lnTo>
                  <a:pt x="160051" y="6163393"/>
                </a:lnTo>
                <a:cubicBezTo>
                  <a:pt x="159032" y="6165775"/>
                  <a:pt x="158564" y="6167421"/>
                  <a:pt x="158473" y="6168628"/>
                </a:cubicBezTo>
                <a:cubicBezTo>
                  <a:pt x="158506" y="6168685"/>
                  <a:pt x="158540" y="6168742"/>
                  <a:pt x="158573" y="6168799"/>
                </a:cubicBezTo>
                <a:lnTo>
                  <a:pt x="146463" y="6196671"/>
                </a:lnTo>
                <a:cubicBezTo>
                  <a:pt x="152348" y="6205503"/>
                  <a:pt x="134460" y="6231012"/>
                  <a:pt x="150209" y="6232365"/>
                </a:cubicBezTo>
                <a:cubicBezTo>
                  <a:pt x="145821" y="6242321"/>
                  <a:pt x="137774" y="6246719"/>
                  <a:pt x="148544" y="6246162"/>
                </a:cubicBezTo>
                <a:cubicBezTo>
                  <a:pt x="147378" y="6249522"/>
                  <a:pt x="147566" y="6251866"/>
                  <a:pt x="148403" y="6253754"/>
                </a:cubicBezTo>
                <a:lnTo>
                  <a:pt x="138880" y="6276449"/>
                </a:lnTo>
                <a:cubicBezTo>
                  <a:pt x="138814" y="6277540"/>
                  <a:pt x="138749" y="6278630"/>
                  <a:pt x="138683" y="6279721"/>
                </a:cubicBezTo>
                <a:lnTo>
                  <a:pt x="130721" y="6293675"/>
                </a:lnTo>
                <a:lnTo>
                  <a:pt x="120717" y="6313967"/>
                </a:lnTo>
                <a:cubicBezTo>
                  <a:pt x="120758" y="6314457"/>
                  <a:pt x="120800" y="6314947"/>
                  <a:pt x="120841" y="6315437"/>
                </a:cubicBezTo>
                <a:lnTo>
                  <a:pt x="115208" y="6324024"/>
                </a:lnTo>
                <a:cubicBezTo>
                  <a:pt x="113007" y="6326672"/>
                  <a:pt x="103991" y="6364381"/>
                  <a:pt x="101217" y="6365923"/>
                </a:cubicBezTo>
                <a:lnTo>
                  <a:pt x="74946" y="6556817"/>
                </a:lnTo>
                <a:cubicBezTo>
                  <a:pt x="55357" y="6665926"/>
                  <a:pt x="35695" y="6744075"/>
                  <a:pt x="16001" y="6808678"/>
                </a:cubicBezTo>
                <a:lnTo>
                  <a:pt x="0" y="6858000"/>
                </a:lnTo>
                <a:lnTo>
                  <a:pt x="5734864" y="6858000"/>
                </a:lnTo>
                <a:lnTo>
                  <a:pt x="5734864"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标题 1"/>
          <p:cNvSpPr>
            <a:spLocks noGrp="1"/>
          </p:cNvSpPr>
          <p:nvPr>
            <p:ph type="title"/>
          </p:nvPr>
        </p:nvSpPr>
        <p:spPr>
          <a:xfrm>
            <a:off x="282388" y="551831"/>
            <a:ext cx="4460083" cy="775113"/>
          </a:xfrm>
        </p:spPr>
        <p:txBody>
          <a:bodyPr vert="horz" lIns="91440" tIns="45720" rIns="91440" bIns="45720" rtlCol="0" anchor="b">
            <a:normAutofit/>
          </a:bodyPr>
          <a:lstStyle/>
          <a:p>
            <a:pPr algn="ctr"/>
            <a:r>
              <a:rPr lang="zh-CN" altLang="en-US" sz="4000" b="1" kern="1200" dirty="0">
                <a:solidFill>
                  <a:schemeClr val="tx1"/>
                </a:solidFill>
                <a:latin typeface="+mj-lt"/>
                <a:ea typeface="+mj-ea"/>
                <a:cs typeface="+mj-cs"/>
              </a:rPr>
              <a:t>临时专题培训项目</a:t>
            </a:r>
            <a:r>
              <a:rPr lang="en-US" altLang="zh-CN" sz="4000" kern="1200" dirty="0">
                <a:solidFill>
                  <a:schemeClr val="tx1"/>
                </a:solidFill>
                <a:latin typeface="+mj-lt"/>
                <a:ea typeface="+mj-ea"/>
                <a:cs typeface="+mj-cs"/>
              </a:rPr>
              <a:t> </a:t>
            </a:r>
            <a:endParaRPr kumimoji="1" lang="en-US" altLang="zh-CN" sz="4000" kern="1200" dirty="0">
              <a:solidFill>
                <a:schemeClr val="tx1"/>
              </a:solidFill>
              <a:latin typeface="+mj-lt"/>
              <a:ea typeface="+mj-ea"/>
              <a:cs typeface="+mj-cs"/>
            </a:endParaRPr>
          </a:p>
        </p:txBody>
      </p:sp>
      <p:sp>
        <p:nvSpPr>
          <p:cNvPr id="3" name="内容占位符 2"/>
          <p:cNvSpPr>
            <a:spLocks noGrp="1"/>
          </p:cNvSpPr>
          <p:nvPr>
            <p:ph idx="1"/>
          </p:nvPr>
        </p:nvSpPr>
        <p:spPr>
          <a:xfrm>
            <a:off x="282388" y="1878775"/>
            <a:ext cx="4973809" cy="4639426"/>
          </a:xfrm>
        </p:spPr>
        <p:txBody>
          <a:bodyPr vert="horz" lIns="91440" tIns="45720" rIns="91440" bIns="45720" rtlCol="0">
            <a:normAutofit/>
          </a:bodyPr>
          <a:lstStyle/>
          <a:p>
            <a:pPr marL="0" indent="0" algn="ctr">
              <a:buNone/>
            </a:pPr>
            <a:r>
              <a:rPr lang="zh-CN" altLang="en-US" kern="1200" dirty="0">
                <a:solidFill>
                  <a:schemeClr val="tx1"/>
                </a:solidFill>
                <a:latin typeface="+mn-lt"/>
                <a:ea typeface="+mn-ea"/>
                <a:cs typeface="+mn-cs"/>
              </a:rPr>
              <a:t>临时专题培训项目是指，企业在做一项培训活动时，事前没有规范的课程体系，也没有分类培训主题和明确的课程内容</a:t>
            </a:r>
            <a:r>
              <a:rPr lang="zh-CN" altLang="en-US" sz="1700" kern="1200" dirty="0">
                <a:solidFill>
                  <a:schemeClr val="tx1"/>
                </a:solidFill>
                <a:latin typeface="+mn-lt"/>
                <a:ea typeface="+mn-ea"/>
                <a:cs typeface="+mn-cs"/>
              </a:rPr>
              <a:t>。 </a:t>
            </a:r>
            <a:endParaRPr kumimoji="1" lang="en-US" altLang="zh-CN" sz="1700" kern="1200" dirty="0">
              <a:solidFill>
                <a:schemeClr val="tx1"/>
              </a:solidFill>
              <a:latin typeface="+mn-lt"/>
              <a:ea typeface="+mn-ea"/>
              <a:cs typeface="+mn-cs"/>
            </a:endParaRPr>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5895751" y="1380305"/>
            <a:ext cx="5834708" cy="41572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p:cNvSpPr>
            <a:spLocks noGrp="1"/>
          </p:cNvSpPr>
          <p:nvPr>
            <p:ph type="title"/>
          </p:nvPr>
        </p:nvSpPr>
        <p:spPr>
          <a:xfrm>
            <a:off x="630936" y="736807"/>
            <a:ext cx="4818888" cy="1481328"/>
          </a:xfrm>
        </p:spPr>
        <p:txBody>
          <a:bodyPr anchor="b">
            <a:normAutofit/>
          </a:bodyPr>
          <a:lstStyle/>
          <a:p>
            <a:r>
              <a:rPr kumimoji="1" lang="zh-CN" altLang="en-US" sz="2800" b="1" dirty="0">
                <a:solidFill>
                  <a:srgbClr val="FF0000"/>
                </a:solidFill>
              </a:rPr>
              <a:t>学习目标</a:t>
            </a:r>
            <a:endParaRPr kumimoji="1" lang="zh-CN" altLang="en-US" sz="2800" b="1" dirty="0">
              <a:solidFill>
                <a:srgbClr val="FF0000"/>
              </a:solidFill>
            </a:endParaRPr>
          </a:p>
        </p:txBody>
      </p:sp>
      <p:sp>
        <p:nvSpPr>
          <p:cNvPr id="12" name="sketch line"/>
          <p:cNvSpPr>
            <a:spLocks noGrp="1" noRot="1" noChangeAspect="1" noMove="1" noResize="1" noEditPoints="1" noAdjustHandles="1" noChangeArrowheads="1" noChangeShapeType="1" noTextEdit="1"/>
          </p:cNvSpPr>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内容占位符 2"/>
          <p:cNvSpPr>
            <a:spLocks noGrp="1"/>
          </p:cNvSpPr>
          <p:nvPr>
            <p:ph idx="1"/>
          </p:nvPr>
        </p:nvSpPr>
        <p:spPr>
          <a:xfrm>
            <a:off x="630936" y="2660904"/>
            <a:ext cx="6440424" cy="3547872"/>
          </a:xfrm>
        </p:spPr>
        <p:txBody>
          <a:bodyPr anchor="t">
            <a:normAutofit/>
          </a:bodyPr>
          <a:lstStyle/>
          <a:p>
            <a:r>
              <a:rPr lang="en-US" altLang="zh-CN" dirty="0"/>
              <a:t>1</a:t>
            </a:r>
            <a:r>
              <a:rPr lang="zh-CN" altLang="zh-CN" dirty="0"/>
              <a:t>、认识培训及培训管理的内涵、</a:t>
            </a:r>
            <a:endParaRPr lang="en-US" altLang="zh-CN" dirty="0"/>
          </a:p>
          <a:p>
            <a:pPr marL="0" indent="0">
              <a:buNone/>
            </a:pPr>
            <a:r>
              <a:rPr lang="zh-CN" altLang="en-US" dirty="0"/>
              <a:t>         </a:t>
            </a:r>
            <a:r>
              <a:rPr lang="zh-CN" altLang="zh-CN" dirty="0"/>
              <a:t>意义、原则和目的</a:t>
            </a:r>
            <a:endParaRPr lang="zh-CN" altLang="zh-CN" dirty="0"/>
          </a:p>
          <a:p>
            <a:r>
              <a:rPr lang="en-US" altLang="zh-CN" dirty="0"/>
              <a:t>2</a:t>
            </a:r>
            <a:r>
              <a:rPr lang="zh-CN" altLang="zh-CN" dirty="0"/>
              <a:t>、熟悉企业培训体系构建的原则</a:t>
            </a:r>
            <a:endParaRPr lang="en-US" altLang="zh-CN" dirty="0"/>
          </a:p>
          <a:p>
            <a:pPr marL="0" indent="0">
              <a:buNone/>
            </a:pPr>
            <a:r>
              <a:rPr lang="zh-CN" altLang="en-US" dirty="0"/>
              <a:t>         </a:t>
            </a:r>
            <a:r>
              <a:rPr lang="zh-CN" altLang="zh-CN" dirty="0"/>
              <a:t>和思路</a:t>
            </a:r>
            <a:endParaRPr lang="zh-CN" altLang="zh-CN" dirty="0"/>
          </a:p>
          <a:p>
            <a:r>
              <a:rPr lang="en-US" altLang="zh-CN" dirty="0"/>
              <a:t>3</a:t>
            </a:r>
            <a:r>
              <a:rPr lang="zh-CN" altLang="zh-CN" dirty="0"/>
              <a:t>、了解企业培训项目的含义和类型；</a:t>
            </a:r>
            <a:endParaRPr lang="zh-CN" altLang="zh-CN" dirty="0"/>
          </a:p>
          <a:p>
            <a:r>
              <a:rPr lang="en-US" altLang="zh-CN" dirty="0"/>
              <a:t>4</a:t>
            </a:r>
            <a:r>
              <a:rPr lang="zh-CN" altLang="zh-CN" dirty="0"/>
              <a:t>、掌握培训项目的管理流程</a:t>
            </a:r>
            <a:endParaRPr lang="zh-CN" altLang="zh-CN" dirty="0"/>
          </a:p>
          <a:p>
            <a:pPr marL="0" indent="0">
              <a:buNone/>
            </a:pPr>
            <a:endParaRPr kumimoji="1" lang="zh-CN" altLang="en-US" sz="2200" dirty="0"/>
          </a:p>
        </p:txBody>
      </p:sp>
      <p:pic>
        <p:nvPicPr>
          <p:cNvPr id="5" name="图片 4"/>
          <p:cNvPicPr>
            <a:picLocks noChangeAspect="1"/>
          </p:cNvPicPr>
          <p:nvPr/>
        </p:nvPicPr>
        <p:blipFill>
          <a:blip r:embed="rId1"/>
          <a:stretch>
            <a:fillRect/>
          </a:stretch>
        </p:blipFill>
        <p:spPr>
          <a:xfrm>
            <a:off x="6563868" y="870110"/>
            <a:ext cx="5458968" cy="5117780"/>
          </a:xfrm>
          <a:prstGeom prst="rect">
            <a:avLst/>
          </a:prstGeom>
        </p:spPr>
      </p:pic>
      <p:sp>
        <p:nvSpPr>
          <p:cNvPr id="7" name="标题 1"/>
          <p:cNvSpPr txBox="1"/>
          <p:nvPr/>
        </p:nvSpPr>
        <p:spPr>
          <a:xfrm>
            <a:off x="630936" y="53441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kumimoji="1" lang="zh-CN" altLang="en-US" dirty="0">
                <a:solidFill>
                  <a:srgbClr val="0070C0"/>
                </a:solidFill>
              </a:rPr>
              <a:t>培训管理概述</a:t>
            </a:r>
            <a:endParaRPr kumimoji="1" lang="zh-CN" altLang="en-US" dirty="0">
              <a:solidFill>
                <a:srgbClr val="0070C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855402" y="594360"/>
            <a:ext cx="5821998" cy="5494345"/>
            <a:chOff x="4931" y="1807"/>
            <a:chExt cx="7057" cy="6898"/>
          </a:xfrm>
          <a:effectLst/>
        </p:grpSpPr>
        <p:sp>
          <p:nvSpPr>
            <p:cNvPr id="5" name="Text Box 343"/>
            <p:cNvSpPr txBox="1">
              <a:spLocks noChangeArrowheads="1"/>
            </p:cNvSpPr>
            <p:nvPr/>
          </p:nvSpPr>
          <p:spPr bwMode="auto">
            <a:xfrm>
              <a:off x="10183" y="1807"/>
              <a:ext cx="1389" cy="456"/>
            </a:xfrm>
            <a:prstGeom prst="rect">
              <a:avLst/>
            </a:prstGeom>
            <a:solidFill>
              <a:srgbClr val="FFFFFF"/>
            </a:solidFill>
            <a:ln>
              <a:noFill/>
            </a:ln>
            <a:effectLst/>
          </p:spPr>
          <p:txBody>
            <a:bodyPr rot="0" vert="horz" wrap="square" lIns="91440" tIns="45720" rIns="91440" bIns="45720" anchor="t" anchorCtr="0" upright="1">
              <a:noAutofit/>
            </a:bodyPr>
            <a:lstStyle/>
            <a:p>
              <a:r>
                <a:rPr lang="zh-CN" sz="1050">
                  <a:effectLst/>
                  <a:latin typeface="Times New Roman" panose="02020603050405020304" pitchFamily="18" charset="0"/>
                  <a:ea typeface="宋体" pitchFamily="2" charset="-122"/>
                </a:rPr>
                <a:t>各职能部门</a:t>
              </a:r>
              <a:endParaRPr lang="zh-CN" sz="1200">
                <a:effectLst/>
                <a:latin typeface="Times New Roman" panose="02020603050405020304" pitchFamily="18" charset="0"/>
                <a:ea typeface="宋体" pitchFamily="2" charset="-122"/>
              </a:endParaRPr>
            </a:p>
          </p:txBody>
        </p:sp>
        <p:sp>
          <p:nvSpPr>
            <p:cNvPr id="6" name="Text Box 344"/>
            <p:cNvSpPr txBox="1">
              <a:spLocks noChangeArrowheads="1"/>
            </p:cNvSpPr>
            <p:nvPr/>
          </p:nvSpPr>
          <p:spPr bwMode="auto">
            <a:xfrm>
              <a:off x="7769" y="1807"/>
              <a:ext cx="1546" cy="456"/>
            </a:xfrm>
            <a:prstGeom prst="rect">
              <a:avLst/>
            </a:prstGeom>
            <a:solidFill>
              <a:srgbClr val="FFFFFF"/>
            </a:solidFill>
            <a:ln>
              <a:noFill/>
            </a:ln>
            <a:effectLst/>
          </p:spPr>
          <p:txBody>
            <a:bodyPr rot="0" vert="horz" wrap="square" lIns="91440" tIns="45720" rIns="91440" bIns="45720" anchor="t" anchorCtr="0" upright="1">
              <a:noAutofit/>
            </a:bodyPr>
            <a:lstStyle/>
            <a:p>
              <a:r>
                <a:rPr lang="zh-CN" sz="1050">
                  <a:effectLst/>
                  <a:latin typeface="Times New Roman" panose="02020603050405020304" pitchFamily="18" charset="0"/>
                  <a:ea typeface="宋体" pitchFamily="2" charset="-122"/>
                </a:rPr>
                <a:t>人力资源部</a:t>
              </a:r>
              <a:endParaRPr lang="zh-CN" sz="1200">
                <a:effectLst/>
                <a:latin typeface="Times New Roman" panose="02020603050405020304" pitchFamily="18" charset="0"/>
                <a:ea typeface="宋体" pitchFamily="2" charset="-122"/>
              </a:endParaRPr>
            </a:p>
          </p:txBody>
        </p:sp>
        <p:sp>
          <p:nvSpPr>
            <p:cNvPr id="7" name="Text Box 345"/>
            <p:cNvSpPr txBox="1">
              <a:spLocks noChangeArrowheads="1"/>
            </p:cNvSpPr>
            <p:nvPr/>
          </p:nvSpPr>
          <p:spPr bwMode="auto">
            <a:xfrm>
              <a:off x="5571" y="1807"/>
              <a:ext cx="1105" cy="456"/>
            </a:xfrm>
            <a:prstGeom prst="rect">
              <a:avLst/>
            </a:prstGeom>
            <a:solidFill>
              <a:srgbClr val="FFFFFF"/>
            </a:solidFill>
            <a:ln>
              <a:noFill/>
            </a:ln>
            <a:effectLst/>
          </p:spPr>
          <p:txBody>
            <a:bodyPr rot="0" vert="horz" wrap="square" lIns="91440" tIns="45720" rIns="91440" bIns="45720" anchor="t" anchorCtr="0" upright="1">
              <a:noAutofit/>
            </a:bodyPr>
            <a:lstStyle/>
            <a:p>
              <a:r>
                <a:rPr lang="zh-CN" sz="1050">
                  <a:effectLst/>
                  <a:latin typeface="Times New Roman" panose="02020603050405020304" pitchFamily="18" charset="0"/>
                  <a:ea typeface="宋体" pitchFamily="2" charset="-122"/>
                </a:rPr>
                <a:t>管理层</a:t>
              </a:r>
              <a:endParaRPr lang="zh-CN" sz="1200">
                <a:effectLst/>
                <a:latin typeface="Times New Roman" panose="02020603050405020304" pitchFamily="18" charset="0"/>
                <a:ea typeface="宋体" pitchFamily="2" charset="-122"/>
              </a:endParaRPr>
            </a:p>
          </p:txBody>
        </p:sp>
        <p:cxnSp>
          <p:nvCxnSpPr>
            <p:cNvPr id="8" name="AutoShape 346"/>
            <p:cNvCxnSpPr>
              <a:cxnSpLocks noChangeShapeType="1"/>
            </p:cNvCxnSpPr>
            <p:nvPr/>
          </p:nvCxnSpPr>
          <p:spPr bwMode="auto">
            <a:xfrm>
              <a:off x="4931" y="2229"/>
              <a:ext cx="7057" cy="0"/>
            </a:xfrm>
            <a:prstGeom prst="straightConnector1">
              <a:avLst/>
            </a:prstGeom>
            <a:noFill/>
            <a:ln w="15875">
              <a:solidFill>
                <a:srgbClr val="000000"/>
              </a:solidFill>
              <a:round/>
            </a:ln>
            <a:effectLst/>
          </p:spPr>
        </p:cxnSp>
        <p:sp>
          <p:nvSpPr>
            <p:cNvPr id="9" name="Oval 347"/>
            <p:cNvSpPr>
              <a:spLocks noChangeArrowheads="1"/>
            </p:cNvSpPr>
            <p:nvPr/>
          </p:nvSpPr>
          <p:spPr bwMode="auto">
            <a:xfrm>
              <a:off x="7920" y="2326"/>
              <a:ext cx="1139" cy="586"/>
            </a:xfrm>
            <a:prstGeom prst="ellipse">
              <a:avLst/>
            </a:prstGeom>
            <a:noFill/>
            <a:ln w="15875">
              <a:solidFill>
                <a:srgbClr val="000000"/>
              </a:solidFill>
              <a:round/>
            </a:ln>
            <a:effectLst/>
          </p:spPr>
          <p:txBody>
            <a:bodyPr rot="0" vert="horz" wrap="square" lIns="91440" tIns="45720" rIns="91440" bIns="45720" anchor="t" anchorCtr="0" upright="1">
              <a:noAutofit/>
            </a:bodyPr>
            <a:lstStyle/>
            <a:p>
              <a:pPr algn="ctr"/>
              <a:r>
                <a:rPr lang="zh-CN" sz="1050">
                  <a:effectLst/>
                  <a:latin typeface="Times New Roman" panose="02020603050405020304" pitchFamily="18" charset="0"/>
                  <a:ea typeface="宋体" pitchFamily="2" charset="-122"/>
                </a:rPr>
                <a:t>开始</a:t>
              </a:r>
              <a:endParaRPr lang="zh-CN" sz="1200">
                <a:effectLst/>
                <a:latin typeface="Times New Roman" panose="02020603050405020304" pitchFamily="18" charset="0"/>
                <a:ea typeface="宋体" pitchFamily="2" charset="-122"/>
              </a:endParaRPr>
            </a:p>
            <a:p>
              <a:pPr algn="ctr"/>
              <a:r>
                <a:rPr lang="en-US" sz="1050">
                  <a:effectLst/>
                  <a:latin typeface="Times New Roman" panose="02020603050405020304" pitchFamily="18" charset="0"/>
                  <a:ea typeface="宋体" pitchFamily="2" charset="-122"/>
                </a:rPr>
                <a:t> </a:t>
              </a:r>
              <a:endParaRPr lang="zh-CN" sz="1200">
                <a:effectLst/>
                <a:latin typeface="Times New Roman" panose="02020603050405020304" pitchFamily="18" charset="0"/>
                <a:ea typeface="宋体" pitchFamily="2" charset="-122"/>
              </a:endParaRPr>
            </a:p>
          </p:txBody>
        </p:sp>
        <p:sp>
          <p:nvSpPr>
            <p:cNvPr id="10" name="Text Box 348"/>
            <p:cNvSpPr txBox="1">
              <a:spLocks noChangeArrowheads="1"/>
            </p:cNvSpPr>
            <p:nvPr/>
          </p:nvSpPr>
          <p:spPr bwMode="auto">
            <a:xfrm>
              <a:off x="5308" y="3142"/>
              <a:ext cx="1681" cy="471"/>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r>
                <a:rPr lang="zh-CN" sz="1050" dirty="0">
                  <a:effectLst/>
                  <a:latin typeface="Times New Roman" panose="02020603050405020304" pitchFamily="18" charset="0"/>
                  <a:ea typeface="宋体" pitchFamily="2" charset="-122"/>
                </a:rPr>
                <a:t>公司发展战略</a:t>
              </a:r>
              <a:endParaRPr lang="zh-CN" sz="1200" dirty="0">
                <a:effectLst/>
                <a:latin typeface="Times New Roman" panose="02020603050405020304" pitchFamily="18" charset="0"/>
                <a:ea typeface="宋体" pitchFamily="2" charset="-122"/>
              </a:endParaRPr>
            </a:p>
          </p:txBody>
        </p:sp>
        <p:sp>
          <p:nvSpPr>
            <p:cNvPr id="11" name="Text Box 349"/>
            <p:cNvSpPr txBox="1">
              <a:spLocks noChangeArrowheads="1"/>
            </p:cNvSpPr>
            <p:nvPr/>
          </p:nvSpPr>
          <p:spPr bwMode="auto">
            <a:xfrm>
              <a:off x="7634" y="4554"/>
              <a:ext cx="1681" cy="471"/>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r>
                <a:rPr lang="zh-CN" sz="1050">
                  <a:effectLst/>
                  <a:latin typeface="Times New Roman" panose="02020603050405020304" pitchFamily="18" charset="0"/>
                  <a:ea typeface="宋体" pitchFamily="2" charset="-122"/>
                </a:rPr>
                <a:t>制定培训计划</a:t>
              </a:r>
              <a:endParaRPr lang="zh-CN" sz="1200">
                <a:effectLst/>
                <a:latin typeface="Times New Roman" panose="02020603050405020304" pitchFamily="18" charset="0"/>
                <a:ea typeface="宋体" pitchFamily="2" charset="-122"/>
              </a:endParaRPr>
            </a:p>
          </p:txBody>
        </p:sp>
        <p:sp>
          <p:nvSpPr>
            <p:cNvPr id="12" name="Text Box 350"/>
            <p:cNvSpPr txBox="1">
              <a:spLocks noChangeArrowheads="1"/>
            </p:cNvSpPr>
            <p:nvPr/>
          </p:nvSpPr>
          <p:spPr bwMode="auto">
            <a:xfrm>
              <a:off x="7470" y="3850"/>
              <a:ext cx="2070" cy="471"/>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r>
                <a:rPr lang="zh-CN" sz="1050" dirty="0">
                  <a:effectLst/>
                  <a:latin typeface="Times New Roman" panose="02020603050405020304" pitchFamily="18" charset="0"/>
                  <a:ea typeface="宋体" pitchFamily="2" charset="-122"/>
                </a:rPr>
                <a:t>确定培训的项目</a:t>
              </a:r>
              <a:endParaRPr lang="zh-CN" sz="1200" dirty="0">
                <a:effectLst/>
                <a:latin typeface="Times New Roman" panose="02020603050405020304" pitchFamily="18" charset="0"/>
                <a:ea typeface="宋体" pitchFamily="2" charset="-122"/>
              </a:endParaRPr>
            </a:p>
          </p:txBody>
        </p:sp>
        <p:sp>
          <p:nvSpPr>
            <p:cNvPr id="13" name="Text Box 351"/>
            <p:cNvSpPr txBox="1">
              <a:spLocks noChangeArrowheads="1"/>
            </p:cNvSpPr>
            <p:nvPr/>
          </p:nvSpPr>
          <p:spPr bwMode="auto">
            <a:xfrm>
              <a:off x="10086" y="3141"/>
              <a:ext cx="1681" cy="471"/>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r>
                <a:rPr lang="zh-CN" sz="1050">
                  <a:effectLst/>
                  <a:latin typeface="Times New Roman" panose="02020603050405020304" pitchFamily="18" charset="0"/>
                  <a:ea typeface="宋体" pitchFamily="2" charset="-122"/>
                </a:rPr>
                <a:t>提出培训需求</a:t>
              </a:r>
              <a:endParaRPr lang="zh-CN" sz="1200">
                <a:effectLst/>
                <a:latin typeface="Times New Roman" panose="02020603050405020304" pitchFamily="18" charset="0"/>
                <a:ea typeface="宋体" pitchFamily="2" charset="-122"/>
              </a:endParaRPr>
            </a:p>
          </p:txBody>
        </p:sp>
        <p:sp>
          <p:nvSpPr>
            <p:cNvPr id="14" name="Text Box 352"/>
            <p:cNvSpPr txBox="1">
              <a:spLocks noChangeArrowheads="1"/>
            </p:cNvSpPr>
            <p:nvPr/>
          </p:nvSpPr>
          <p:spPr bwMode="auto">
            <a:xfrm>
              <a:off x="7386" y="3142"/>
              <a:ext cx="2233" cy="471"/>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r>
                <a:rPr lang="zh-CN" sz="1050">
                  <a:effectLst/>
                  <a:latin typeface="Times New Roman" panose="02020603050405020304" pitchFamily="18" charset="0"/>
                  <a:ea typeface="宋体" pitchFamily="2" charset="-122"/>
                </a:rPr>
                <a:t>培训需求分析与计划</a:t>
              </a:r>
              <a:endParaRPr lang="zh-CN" sz="1200">
                <a:effectLst/>
                <a:latin typeface="Times New Roman" panose="02020603050405020304" pitchFamily="18" charset="0"/>
                <a:ea typeface="宋体" pitchFamily="2" charset="-122"/>
              </a:endParaRPr>
            </a:p>
          </p:txBody>
        </p:sp>
        <p:sp>
          <p:nvSpPr>
            <p:cNvPr id="15" name="Text Box 353"/>
            <p:cNvSpPr txBox="1">
              <a:spLocks noChangeArrowheads="1"/>
            </p:cNvSpPr>
            <p:nvPr/>
          </p:nvSpPr>
          <p:spPr bwMode="auto">
            <a:xfrm>
              <a:off x="7701" y="7433"/>
              <a:ext cx="1681" cy="471"/>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r>
                <a:rPr lang="zh-CN" sz="1050">
                  <a:effectLst/>
                  <a:latin typeface="Times New Roman" panose="02020603050405020304" pitchFamily="18" charset="0"/>
                  <a:ea typeface="宋体" pitchFamily="2" charset="-122"/>
                </a:rPr>
                <a:t>培训效果评估</a:t>
              </a:r>
              <a:endParaRPr lang="zh-CN" sz="1200">
                <a:effectLst/>
                <a:latin typeface="Times New Roman" panose="02020603050405020304" pitchFamily="18" charset="0"/>
                <a:ea typeface="宋体" pitchFamily="2" charset="-122"/>
              </a:endParaRPr>
            </a:p>
          </p:txBody>
        </p:sp>
        <p:sp>
          <p:nvSpPr>
            <p:cNvPr id="16" name="Text Box 354"/>
            <p:cNvSpPr txBox="1">
              <a:spLocks noChangeArrowheads="1"/>
            </p:cNvSpPr>
            <p:nvPr/>
          </p:nvSpPr>
          <p:spPr bwMode="auto">
            <a:xfrm>
              <a:off x="7692" y="6715"/>
              <a:ext cx="1681" cy="471"/>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r>
                <a:rPr lang="zh-CN" sz="1050">
                  <a:effectLst/>
                  <a:latin typeface="Times New Roman" panose="02020603050405020304" pitchFamily="18" charset="0"/>
                  <a:ea typeface="宋体" pitchFamily="2" charset="-122"/>
                </a:rPr>
                <a:t>培训组织实施</a:t>
              </a:r>
              <a:endParaRPr lang="zh-CN" sz="1200">
                <a:effectLst/>
                <a:latin typeface="Times New Roman" panose="02020603050405020304" pitchFamily="18" charset="0"/>
                <a:ea typeface="宋体" pitchFamily="2" charset="-122"/>
              </a:endParaRPr>
            </a:p>
          </p:txBody>
        </p:sp>
        <p:sp>
          <p:nvSpPr>
            <p:cNvPr id="17" name="Text Box 355"/>
            <p:cNvSpPr txBox="1">
              <a:spLocks noChangeArrowheads="1"/>
            </p:cNvSpPr>
            <p:nvPr/>
          </p:nvSpPr>
          <p:spPr bwMode="auto">
            <a:xfrm>
              <a:off x="6567" y="5464"/>
              <a:ext cx="728" cy="783"/>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algn="ctr"/>
              <a:r>
                <a:rPr lang="zh-CN" sz="1050">
                  <a:effectLst/>
                  <a:latin typeface="Times New Roman" panose="02020603050405020304" pitchFamily="18" charset="0"/>
                  <a:ea typeface="宋体" pitchFamily="2" charset="-122"/>
                </a:rPr>
                <a:t>培训内容</a:t>
              </a:r>
              <a:endParaRPr lang="zh-CN" sz="1200">
                <a:effectLst/>
                <a:latin typeface="Times New Roman" panose="02020603050405020304" pitchFamily="18" charset="0"/>
                <a:ea typeface="宋体" pitchFamily="2" charset="-122"/>
              </a:endParaRPr>
            </a:p>
          </p:txBody>
        </p:sp>
        <p:sp>
          <p:nvSpPr>
            <p:cNvPr id="18" name="Text Box 356"/>
            <p:cNvSpPr txBox="1">
              <a:spLocks noChangeArrowheads="1"/>
            </p:cNvSpPr>
            <p:nvPr/>
          </p:nvSpPr>
          <p:spPr bwMode="auto">
            <a:xfrm>
              <a:off x="9739" y="5447"/>
              <a:ext cx="728" cy="793"/>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algn="ctr"/>
              <a:r>
                <a:rPr lang="zh-CN" sz="1050">
                  <a:effectLst/>
                  <a:latin typeface="Times New Roman" panose="02020603050405020304" pitchFamily="18" charset="0"/>
                  <a:ea typeface="宋体" pitchFamily="2" charset="-122"/>
                </a:rPr>
                <a:t>培训内容</a:t>
              </a:r>
              <a:endParaRPr lang="zh-CN" sz="1200">
                <a:effectLst/>
                <a:latin typeface="Times New Roman" panose="02020603050405020304" pitchFamily="18" charset="0"/>
                <a:ea typeface="宋体" pitchFamily="2" charset="-122"/>
              </a:endParaRPr>
            </a:p>
          </p:txBody>
        </p:sp>
        <p:sp>
          <p:nvSpPr>
            <p:cNvPr id="19" name="Text Box 357"/>
            <p:cNvSpPr txBox="1">
              <a:spLocks noChangeArrowheads="1"/>
            </p:cNvSpPr>
            <p:nvPr/>
          </p:nvSpPr>
          <p:spPr bwMode="auto">
            <a:xfrm>
              <a:off x="8939" y="5456"/>
              <a:ext cx="728" cy="783"/>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algn="ctr"/>
              <a:r>
                <a:rPr lang="zh-CN" sz="1050">
                  <a:effectLst/>
                  <a:latin typeface="Times New Roman" panose="02020603050405020304" pitchFamily="18" charset="0"/>
                  <a:ea typeface="宋体" pitchFamily="2" charset="-122"/>
                </a:rPr>
                <a:t>培训内容</a:t>
              </a:r>
              <a:endParaRPr lang="zh-CN" sz="1200">
                <a:effectLst/>
                <a:latin typeface="Times New Roman" panose="02020603050405020304" pitchFamily="18" charset="0"/>
                <a:ea typeface="宋体" pitchFamily="2" charset="-122"/>
              </a:endParaRPr>
            </a:p>
          </p:txBody>
        </p:sp>
        <p:sp>
          <p:nvSpPr>
            <p:cNvPr id="20" name="Text Box 358"/>
            <p:cNvSpPr txBox="1">
              <a:spLocks noChangeArrowheads="1"/>
            </p:cNvSpPr>
            <p:nvPr/>
          </p:nvSpPr>
          <p:spPr bwMode="auto">
            <a:xfrm>
              <a:off x="8138" y="5455"/>
              <a:ext cx="728" cy="783"/>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algn="ctr"/>
              <a:r>
                <a:rPr lang="zh-CN" sz="1050">
                  <a:effectLst/>
                  <a:latin typeface="Times New Roman" panose="02020603050405020304" pitchFamily="18" charset="0"/>
                  <a:ea typeface="宋体" pitchFamily="2" charset="-122"/>
                </a:rPr>
                <a:t>培训内容</a:t>
              </a:r>
              <a:endParaRPr lang="zh-CN" sz="1200">
                <a:effectLst/>
                <a:latin typeface="Times New Roman" panose="02020603050405020304" pitchFamily="18" charset="0"/>
                <a:ea typeface="宋体" pitchFamily="2" charset="-122"/>
              </a:endParaRPr>
            </a:p>
          </p:txBody>
        </p:sp>
        <p:sp>
          <p:nvSpPr>
            <p:cNvPr id="21" name="Text Box 359"/>
            <p:cNvSpPr txBox="1">
              <a:spLocks noChangeArrowheads="1"/>
            </p:cNvSpPr>
            <p:nvPr/>
          </p:nvSpPr>
          <p:spPr bwMode="auto">
            <a:xfrm>
              <a:off x="7353" y="5447"/>
              <a:ext cx="728" cy="792"/>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algn="ctr"/>
              <a:r>
                <a:rPr lang="zh-CN" sz="1050">
                  <a:effectLst/>
                  <a:latin typeface="Times New Roman" panose="02020603050405020304" pitchFamily="18" charset="0"/>
                  <a:ea typeface="宋体" pitchFamily="2" charset="-122"/>
                </a:rPr>
                <a:t>培训内容</a:t>
              </a:r>
              <a:endParaRPr lang="zh-CN" sz="1200">
                <a:effectLst/>
                <a:latin typeface="Times New Roman" panose="02020603050405020304" pitchFamily="18" charset="0"/>
                <a:ea typeface="宋体" pitchFamily="2" charset="-122"/>
              </a:endParaRPr>
            </a:p>
          </p:txBody>
        </p:sp>
        <p:sp>
          <p:nvSpPr>
            <p:cNvPr id="22" name="Oval 360"/>
            <p:cNvSpPr>
              <a:spLocks noChangeArrowheads="1"/>
            </p:cNvSpPr>
            <p:nvPr/>
          </p:nvSpPr>
          <p:spPr bwMode="auto">
            <a:xfrm>
              <a:off x="7946" y="8119"/>
              <a:ext cx="1139" cy="586"/>
            </a:xfrm>
            <a:prstGeom prst="ellipse">
              <a:avLst/>
            </a:prstGeom>
            <a:noFill/>
            <a:ln w="15875">
              <a:solidFill>
                <a:srgbClr val="000000"/>
              </a:solidFill>
              <a:round/>
            </a:ln>
            <a:effectLst/>
          </p:spPr>
          <p:txBody>
            <a:bodyPr rot="0" vert="horz" wrap="square" lIns="91440" tIns="45720" rIns="91440" bIns="45720" anchor="t" anchorCtr="0" upright="1">
              <a:noAutofit/>
            </a:bodyPr>
            <a:lstStyle/>
            <a:p>
              <a:pPr algn="ctr"/>
              <a:r>
                <a:rPr lang="zh-CN" sz="1050">
                  <a:effectLst/>
                  <a:latin typeface="Times New Roman" panose="02020603050405020304" pitchFamily="18" charset="0"/>
                  <a:ea typeface="宋体" pitchFamily="2" charset="-122"/>
                </a:rPr>
                <a:t>结束</a:t>
              </a:r>
              <a:endParaRPr lang="zh-CN" sz="1200">
                <a:effectLst/>
                <a:latin typeface="Times New Roman" panose="02020603050405020304" pitchFamily="18" charset="0"/>
                <a:ea typeface="宋体" pitchFamily="2" charset="-122"/>
              </a:endParaRPr>
            </a:p>
            <a:p>
              <a:pPr algn="ctr"/>
              <a:r>
                <a:rPr lang="en-US" sz="1050">
                  <a:effectLst/>
                  <a:latin typeface="Times New Roman" panose="02020603050405020304" pitchFamily="18" charset="0"/>
                  <a:ea typeface="宋体" pitchFamily="2" charset="-122"/>
                </a:rPr>
                <a:t> </a:t>
              </a:r>
              <a:endParaRPr lang="zh-CN" sz="1200">
                <a:effectLst/>
                <a:latin typeface="Times New Roman" panose="02020603050405020304" pitchFamily="18" charset="0"/>
                <a:ea typeface="宋体" pitchFamily="2" charset="-122"/>
              </a:endParaRPr>
            </a:p>
          </p:txBody>
        </p:sp>
        <p:cxnSp>
          <p:nvCxnSpPr>
            <p:cNvPr id="23" name="AutoShape 361"/>
            <p:cNvCxnSpPr>
              <a:cxnSpLocks noChangeShapeType="1"/>
            </p:cNvCxnSpPr>
            <p:nvPr/>
          </p:nvCxnSpPr>
          <p:spPr bwMode="auto">
            <a:xfrm>
              <a:off x="8473" y="2912"/>
              <a:ext cx="0" cy="231"/>
            </a:xfrm>
            <a:prstGeom prst="straightConnector1">
              <a:avLst/>
            </a:prstGeom>
            <a:noFill/>
            <a:ln w="15875">
              <a:solidFill>
                <a:srgbClr val="000000"/>
              </a:solidFill>
              <a:round/>
              <a:tailEnd type="triangle" w="sm" len="sm"/>
            </a:ln>
            <a:effectLst/>
          </p:spPr>
        </p:cxnSp>
        <p:cxnSp>
          <p:nvCxnSpPr>
            <p:cNvPr id="24" name="AutoShape 362"/>
            <p:cNvCxnSpPr>
              <a:cxnSpLocks noChangeShapeType="1"/>
            </p:cNvCxnSpPr>
            <p:nvPr/>
          </p:nvCxnSpPr>
          <p:spPr bwMode="auto">
            <a:xfrm>
              <a:off x="8473" y="3612"/>
              <a:ext cx="0" cy="231"/>
            </a:xfrm>
            <a:prstGeom prst="straightConnector1">
              <a:avLst/>
            </a:prstGeom>
            <a:noFill/>
            <a:ln w="15875">
              <a:solidFill>
                <a:srgbClr val="000000"/>
              </a:solidFill>
              <a:round/>
              <a:tailEnd type="triangle" w="sm" len="sm"/>
            </a:ln>
            <a:effectLst/>
          </p:spPr>
        </p:cxnSp>
        <p:cxnSp>
          <p:nvCxnSpPr>
            <p:cNvPr id="25" name="AutoShape 363"/>
            <p:cNvCxnSpPr>
              <a:cxnSpLocks noChangeShapeType="1"/>
            </p:cNvCxnSpPr>
            <p:nvPr/>
          </p:nvCxnSpPr>
          <p:spPr bwMode="auto">
            <a:xfrm flipH="1">
              <a:off x="9617" y="3364"/>
              <a:ext cx="470" cy="0"/>
            </a:xfrm>
            <a:prstGeom prst="straightConnector1">
              <a:avLst/>
            </a:prstGeom>
            <a:noFill/>
            <a:ln w="15875">
              <a:solidFill>
                <a:srgbClr val="000000"/>
              </a:solidFill>
              <a:round/>
              <a:tailEnd type="triangle" w="sm" len="sm"/>
            </a:ln>
            <a:effectLst/>
          </p:spPr>
        </p:cxnSp>
        <p:cxnSp>
          <p:nvCxnSpPr>
            <p:cNvPr id="26" name="AutoShape 364"/>
            <p:cNvCxnSpPr>
              <a:cxnSpLocks noChangeShapeType="1"/>
            </p:cNvCxnSpPr>
            <p:nvPr/>
          </p:nvCxnSpPr>
          <p:spPr bwMode="auto">
            <a:xfrm>
              <a:off x="6981" y="3382"/>
              <a:ext cx="405" cy="0"/>
            </a:xfrm>
            <a:prstGeom prst="straightConnector1">
              <a:avLst/>
            </a:prstGeom>
            <a:noFill/>
            <a:ln w="15875">
              <a:solidFill>
                <a:srgbClr val="000000"/>
              </a:solidFill>
              <a:round/>
              <a:tailEnd type="triangle" w="sm" len="sm"/>
            </a:ln>
            <a:effectLst/>
          </p:spPr>
        </p:cxnSp>
        <p:cxnSp>
          <p:nvCxnSpPr>
            <p:cNvPr id="27" name="AutoShape 365"/>
            <p:cNvCxnSpPr>
              <a:cxnSpLocks noChangeShapeType="1"/>
            </p:cNvCxnSpPr>
            <p:nvPr/>
          </p:nvCxnSpPr>
          <p:spPr bwMode="auto">
            <a:xfrm>
              <a:off x="8472" y="4321"/>
              <a:ext cx="0" cy="231"/>
            </a:xfrm>
            <a:prstGeom prst="straightConnector1">
              <a:avLst/>
            </a:prstGeom>
            <a:noFill/>
            <a:ln w="15875">
              <a:solidFill>
                <a:srgbClr val="000000"/>
              </a:solidFill>
              <a:round/>
              <a:tailEnd type="triangle" w="sm" len="sm"/>
            </a:ln>
            <a:effectLst/>
          </p:spPr>
        </p:cxnSp>
        <p:grpSp>
          <p:nvGrpSpPr>
            <p:cNvPr id="28" name="Group 366"/>
            <p:cNvGrpSpPr/>
            <p:nvPr/>
          </p:nvGrpSpPr>
          <p:grpSpPr>
            <a:xfrm>
              <a:off x="6916" y="5037"/>
              <a:ext cx="3165" cy="394"/>
              <a:chOff x="6899" y="5224"/>
              <a:chExt cx="3165" cy="394"/>
            </a:xfrm>
            <a:effectLst/>
          </p:grpSpPr>
          <p:cxnSp>
            <p:nvCxnSpPr>
              <p:cNvPr id="39" name="AutoShape 367"/>
              <p:cNvCxnSpPr>
                <a:cxnSpLocks noChangeShapeType="1"/>
              </p:cNvCxnSpPr>
              <p:nvPr/>
            </p:nvCxnSpPr>
            <p:spPr bwMode="auto">
              <a:xfrm flipV="1">
                <a:off x="6899" y="5381"/>
                <a:ext cx="3165" cy="6"/>
              </a:xfrm>
              <a:prstGeom prst="straightConnector1">
                <a:avLst/>
              </a:prstGeom>
              <a:noFill/>
              <a:ln w="15875">
                <a:solidFill>
                  <a:srgbClr val="000000"/>
                </a:solidFill>
                <a:round/>
              </a:ln>
              <a:effectLst/>
            </p:spPr>
          </p:cxnSp>
          <p:cxnSp>
            <p:nvCxnSpPr>
              <p:cNvPr id="40" name="AutoShape 368"/>
              <p:cNvCxnSpPr>
                <a:cxnSpLocks noChangeShapeType="1"/>
              </p:cNvCxnSpPr>
              <p:nvPr/>
            </p:nvCxnSpPr>
            <p:spPr bwMode="auto">
              <a:xfrm>
                <a:off x="9261" y="5387"/>
                <a:ext cx="0" cy="231"/>
              </a:xfrm>
              <a:prstGeom prst="straightConnector1">
                <a:avLst/>
              </a:prstGeom>
              <a:noFill/>
              <a:ln w="15875">
                <a:solidFill>
                  <a:srgbClr val="000000"/>
                </a:solidFill>
                <a:round/>
                <a:tailEnd type="triangle" w="sm" len="sm"/>
              </a:ln>
              <a:effectLst/>
            </p:spPr>
          </p:cxnSp>
          <p:cxnSp>
            <p:nvCxnSpPr>
              <p:cNvPr id="41" name="AutoShape 369"/>
              <p:cNvCxnSpPr>
                <a:cxnSpLocks noChangeShapeType="1"/>
              </p:cNvCxnSpPr>
              <p:nvPr/>
            </p:nvCxnSpPr>
            <p:spPr bwMode="auto">
              <a:xfrm>
                <a:off x="8455" y="5224"/>
                <a:ext cx="3" cy="394"/>
              </a:xfrm>
              <a:prstGeom prst="straightConnector1">
                <a:avLst/>
              </a:prstGeom>
              <a:noFill/>
              <a:ln w="15875">
                <a:solidFill>
                  <a:srgbClr val="000000"/>
                </a:solidFill>
                <a:round/>
                <a:tailEnd type="triangle" w="sm" len="sm"/>
              </a:ln>
              <a:effectLst/>
            </p:spPr>
          </p:cxnSp>
          <p:cxnSp>
            <p:nvCxnSpPr>
              <p:cNvPr id="42" name="AutoShape 370"/>
              <p:cNvCxnSpPr>
                <a:cxnSpLocks noChangeShapeType="1"/>
              </p:cNvCxnSpPr>
              <p:nvPr/>
            </p:nvCxnSpPr>
            <p:spPr bwMode="auto">
              <a:xfrm>
                <a:off x="10064" y="5387"/>
                <a:ext cx="0" cy="231"/>
              </a:xfrm>
              <a:prstGeom prst="straightConnector1">
                <a:avLst/>
              </a:prstGeom>
              <a:noFill/>
              <a:ln w="15875">
                <a:solidFill>
                  <a:srgbClr val="000000"/>
                </a:solidFill>
                <a:round/>
                <a:tailEnd type="triangle" w="sm" len="sm"/>
              </a:ln>
              <a:effectLst/>
            </p:spPr>
          </p:cxnSp>
          <p:cxnSp>
            <p:nvCxnSpPr>
              <p:cNvPr id="43" name="AutoShape 371"/>
              <p:cNvCxnSpPr>
                <a:cxnSpLocks noChangeShapeType="1"/>
              </p:cNvCxnSpPr>
              <p:nvPr/>
            </p:nvCxnSpPr>
            <p:spPr bwMode="auto">
              <a:xfrm>
                <a:off x="7685" y="5387"/>
                <a:ext cx="0" cy="231"/>
              </a:xfrm>
              <a:prstGeom prst="straightConnector1">
                <a:avLst/>
              </a:prstGeom>
              <a:noFill/>
              <a:ln w="15875">
                <a:solidFill>
                  <a:srgbClr val="000000"/>
                </a:solidFill>
                <a:round/>
                <a:tailEnd type="triangle" w="sm" len="sm"/>
              </a:ln>
              <a:effectLst/>
            </p:spPr>
          </p:cxnSp>
          <p:cxnSp>
            <p:nvCxnSpPr>
              <p:cNvPr id="44" name="AutoShape 372"/>
              <p:cNvCxnSpPr>
                <a:cxnSpLocks noChangeShapeType="1"/>
              </p:cNvCxnSpPr>
              <p:nvPr/>
            </p:nvCxnSpPr>
            <p:spPr bwMode="auto">
              <a:xfrm>
                <a:off x="6899" y="5387"/>
                <a:ext cx="0" cy="231"/>
              </a:xfrm>
              <a:prstGeom prst="straightConnector1">
                <a:avLst/>
              </a:prstGeom>
              <a:noFill/>
              <a:ln w="15875">
                <a:solidFill>
                  <a:srgbClr val="000000"/>
                </a:solidFill>
                <a:round/>
                <a:tailEnd type="triangle" w="sm" len="sm"/>
              </a:ln>
              <a:effectLst/>
            </p:spPr>
          </p:cxnSp>
        </p:grpSp>
        <p:cxnSp>
          <p:nvCxnSpPr>
            <p:cNvPr id="29" name="AutoShape 373"/>
            <p:cNvCxnSpPr>
              <a:cxnSpLocks noChangeShapeType="1"/>
            </p:cNvCxnSpPr>
            <p:nvPr/>
          </p:nvCxnSpPr>
          <p:spPr bwMode="auto">
            <a:xfrm>
              <a:off x="6916" y="6529"/>
              <a:ext cx="3205" cy="0"/>
            </a:xfrm>
            <a:prstGeom prst="straightConnector1">
              <a:avLst/>
            </a:prstGeom>
            <a:noFill/>
            <a:ln w="15875">
              <a:solidFill>
                <a:srgbClr val="000000"/>
              </a:solidFill>
              <a:round/>
            </a:ln>
            <a:effectLst/>
          </p:spPr>
        </p:cxnSp>
        <p:cxnSp>
          <p:nvCxnSpPr>
            <p:cNvPr id="30" name="AutoShape 374"/>
            <p:cNvCxnSpPr>
              <a:cxnSpLocks noChangeShapeType="1"/>
            </p:cNvCxnSpPr>
            <p:nvPr/>
          </p:nvCxnSpPr>
          <p:spPr bwMode="auto">
            <a:xfrm>
              <a:off x="7736" y="6246"/>
              <a:ext cx="0" cy="251"/>
            </a:xfrm>
            <a:prstGeom prst="straightConnector1">
              <a:avLst/>
            </a:prstGeom>
            <a:noFill/>
            <a:ln w="15875">
              <a:solidFill>
                <a:srgbClr val="000000"/>
              </a:solidFill>
              <a:round/>
            </a:ln>
            <a:effectLst/>
          </p:spPr>
        </p:cxnSp>
        <p:cxnSp>
          <p:nvCxnSpPr>
            <p:cNvPr id="31" name="AutoShape 375"/>
            <p:cNvCxnSpPr>
              <a:cxnSpLocks noChangeShapeType="1"/>
            </p:cNvCxnSpPr>
            <p:nvPr/>
          </p:nvCxnSpPr>
          <p:spPr bwMode="auto">
            <a:xfrm>
              <a:off x="9281" y="6256"/>
              <a:ext cx="0" cy="251"/>
            </a:xfrm>
            <a:prstGeom prst="straightConnector1">
              <a:avLst/>
            </a:prstGeom>
            <a:noFill/>
            <a:ln w="15875">
              <a:solidFill>
                <a:srgbClr val="000000"/>
              </a:solidFill>
              <a:round/>
            </a:ln>
            <a:effectLst/>
          </p:spPr>
        </p:cxnSp>
        <p:cxnSp>
          <p:nvCxnSpPr>
            <p:cNvPr id="32" name="AutoShape 376"/>
            <p:cNvCxnSpPr>
              <a:cxnSpLocks noChangeShapeType="1"/>
            </p:cNvCxnSpPr>
            <p:nvPr/>
          </p:nvCxnSpPr>
          <p:spPr bwMode="auto">
            <a:xfrm>
              <a:off x="10121" y="6246"/>
              <a:ext cx="0" cy="251"/>
            </a:xfrm>
            <a:prstGeom prst="straightConnector1">
              <a:avLst/>
            </a:prstGeom>
            <a:noFill/>
            <a:ln w="15875">
              <a:solidFill>
                <a:srgbClr val="000000"/>
              </a:solidFill>
              <a:round/>
            </a:ln>
            <a:effectLst/>
          </p:spPr>
        </p:cxnSp>
        <p:cxnSp>
          <p:nvCxnSpPr>
            <p:cNvPr id="33" name="AutoShape 377"/>
            <p:cNvCxnSpPr>
              <a:cxnSpLocks noChangeShapeType="1"/>
            </p:cNvCxnSpPr>
            <p:nvPr/>
          </p:nvCxnSpPr>
          <p:spPr bwMode="auto">
            <a:xfrm>
              <a:off x="6916" y="6246"/>
              <a:ext cx="0" cy="251"/>
            </a:xfrm>
            <a:prstGeom prst="straightConnector1">
              <a:avLst/>
            </a:prstGeom>
            <a:noFill/>
            <a:ln w="15875">
              <a:solidFill>
                <a:srgbClr val="000000"/>
              </a:solidFill>
              <a:round/>
            </a:ln>
            <a:effectLst/>
          </p:spPr>
        </p:cxnSp>
        <p:cxnSp>
          <p:nvCxnSpPr>
            <p:cNvPr id="34" name="AutoShape 378"/>
            <p:cNvCxnSpPr>
              <a:cxnSpLocks noChangeShapeType="1"/>
            </p:cNvCxnSpPr>
            <p:nvPr/>
          </p:nvCxnSpPr>
          <p:spPr bwMode="auto">
            <a:xfrm>
              <a:off x="8504" y="6239"/>
              <a:ext cx="1" cy="477"/>
            </a:xfrm>
            <a:prstGeom prst="straightConnector1">
              <a:avLst/>
            </a:prstGeom>
            <a:noFill/>
            <a:ln w="15875">
              <a:solidFill>
                <a:srgbClr val="000000"/>
              </a:solidFill>
              <a:round/>
              <a:tailEnd type="triangle" w="sm" len="sm"/>
            </a:ln>
            <a:effectLst/>
          </p:spPr>
        </p:cxnSp>
        <p:cxnSp>
          <p:nvCxnSpPr>
            <p:cNvPr id="35" name="AutoShape 379"/>
            <p:cNvCxnSpPr>
              <a:cxnSpLocks noChangeShapeType="1"/>
            </p:cNvCxnSpPr>
            <p:nvPr/>
          </p:nvCxnSpPr>
          <p:spPr bwMode="auto">
            <a:xfrm>
              <a:off x="8522" y="7187"/>
              <a:ext cx="0" cy="231"/>
            </a:xfrm>
            <a:prstGeom prst="straightConnector1">
              <a:avLst/>
            </a:prstGeom>
            <a:noFill/>
            <a:ln w="15875">
              <a:solidFill>
                <a:srgbClr val="000000"/>
              </a:solidFill>
              <a:round/>
              <a:tailEnd type="triangle" w="sm" len="sm"/>
            </a:ln>
            <a:effectLst/>
          </p:spPr>
        </p:cxnSp>
        <p:cxnSp>
          <p:nvCxnSpPr>
            <p:cNvPr id="36" name="AutoShape 380"/>
            <p:cNvCxnSpPr>
              <a:cxnSpLocks noChangeShapeType="1"/>
            </p:cNvCxnSpPr>
            <p:nvPr/>
          </p:nvCxnSpPr>
          <p:spPr bwMode="auto">
            <a:xfrm>
              <a:off x="8522" y="7905"/>
              <a:ext cx="1" cy="231"/>
            </a:xfrm>
            <a:prstGeom prst="straightConnector1">
              <a:avLst/>
            </a:prstGeom>
            <a:noFill/>
            <a:ln w="15875">
              <a:solidFill>
                <a:srgbClr val="000000"/>
              </a:solidFill>
              <a:round/>
              <a:tailEnd type="triangle" w="sm" len="sm"/>
            </a:ln>
            <a:effectLst/>
          </p:spPr>
        </p:cxnSp>
        <p:cxnSp>
          <p:nvCxnSpPr>
            <p:cNvPr id="37" name="AutoShape 381"/>
            <p:cNvCxnSpPr>
              <a:cxnSpLocks noChangeShapeType="1"/>
            </p:cNvCxnSpPr>
            <p:nvPr/>
          </p:nvCxnSpPr>
          <p:spPr bwMode="auto">
            <a:xfrm flipH="1">
              <a:off x="9314" y="4814"/>
              <a:ext cx="1000" cy="1"/>
            </a:xfrm>
            <a:prstGeom prst="straightConnector1">
              <a:avLst/>
            </a:prstGeom>
            <a:noFill/>
            <a:ln w="12700">
              <a:solidFill>
                <a:srgbClr val="000000"/>
              </a:solidFill>
              <a:round/>
              <a:tailEnd type="triangle" w="sm" len="sm"/>
            </a:ln>
            <a:effectLst/>
          </p:spPr>
        </p:cxnSp>
        <p:sp>
          <p:nvSpPr>
            <p:cNvPr id="38" name="AutoShape 382"/>
            <p:cNvSpPr>
              <a:spLocks noChangeArrowheads="1"/>
            </p:cNvSpPr>
            <p:nvPr/>
          </p:nvSpPr>
          <p:spPr bwMode="auto">
            <a:xfrm>
              <a:off x="10381" y="4321"/>
              <a:ext cx="1520" cy="873"/>
            </a:xfrm>
            <a:prstGeom prst="diamond">
              <a:avLst/>
            </a:prstGeom>
            <a:noFill/>
            <a:ln w="15875">
              <a:solidFill>
                <a:srgbClr val="000000"/>
              </a:solidFill>
              <a:miter lim="800000"/>
            </a:ln>
            <a:effectLst/>
          </p:spPr>
          <p:txBody>
            <a:bodyPr rot="0" vert="horz" wrap="square" lIns="91440" tIns="45720" rIns="91440" bIns="45720" anchor="t" anchorCtr="0" upright="1">
              <a:noAutofit/>
            </a:bodyPr>
            <a:lstStyle/>
            <a:p>
              <a:r>
                <a:rPr lang="zh-CN" sz="1050" dirty="0">
                  <a:effectLst/>
                  <a:latin typeface="Times New Roman" panose="02020603050405020304" pitchFamily="18" charset="0"/>
                  <a:ea typeface="宋体" pitchFamily="2" charset="-122"/>
                </a:rPr>
                <a:t>配合</a:t>
              </a:r>
              <a:endParaRPr lang="zh-CN" sz="1200" dirty="0">
                <a:effectLst/>
                <a:latin typeface="Times New Roman" panose="02020603050405020304" pitchFamily="18" charset="0"/>
                <a:ea typeface="宋体" pitchFamily="2" charset="-122"/>
              </a:endParaRPr>
            </a:p>
          </p:txBody>
        </p:sp>
      </p:grpSp>
      <p:sp>
        <p:nvSpPr>
          <p:cNvPr id="45" name="文本框 44"/>
          <p:cNvSpPr txBox="1"/>
          <p:nvPr/>
        </p:nvSpPr>
        <p:spPr>
          <a:xfrm flipH="1">
            <a:off x="1578934" y="775965"/>
            <a:ext cx="861774" cy="5481616"/>
          </a:xfrm>
          <a:prstGeom prst="rect">
            <a:avLst/>
          </a:prstGeom>
          <a:noFill/>
        </p:spPr>
        <p:txBody>
          <a:bodyPr vert="eaVert" wrap="square" rtlCol="0">
            <a:spAutoFit/>
          </a:bodyPr>
          <a:lstStyle/>
          <a:p>
            <a:r>
              <a:rPr lang="zh-CN" altLang="zh-CN" sz="4400" b="1" dirty="0"/>
              <a:t>培训项目的管理流程 </a:t>
            </a:r>
            <a:endParaRPr kumimoji="1" lang="zh-CN" altLang="en-US" sz="4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kumimoji="1" lang="zh-CN" altLang="en-US" dirty="0"/>
              <a:t>总结</a:t>
            </a:r>
            <a:endParaRPr kumimoji="1" lang="zh-CN" altLang="en-US" dirty="0"/>
          </a:p>
        </p:txBody>
      </p:sp>
      <p:sp>
        <p:nvSpPr>
          <p:cNvPr id="3" name="内容占位符 2"/>
          <p:cNvSpPr>
            <a:spLocks noGrp="1"/>
          </p:cNvSpPr>
          <p:nvPr>
            <p:ph idx="1"/>
          </p:nvPr>
        </p:nvSpPr>
        <p:spPr>
          <a:xfrm>
            <a:off x="3379694" y="2013884"/>
            <a:ext cx="10515600" cy="4351338"/>
          </a:xfrm>
        </p:spPr>
        <p:txBody>
          <a:bodyPr/>
          <a:lstStyle/>
          <a:p>
            <a:r>
              <a:rPr kumimoji="1" lang="zh-CN" altLang="en-US" dirty="0"/>
              <a:t>培训管理应遵循的原则</a:t>
            </a:r>
            <a:endParaRPr kumimoji="1" lang="en-US" altLang="zh-CN" dirty="0"/>
          </a:p>
          <a:p>
            <a:r>
              <a:rPr kumimoji="1" lang="zh-CN" altLang="en-US" dirty="0"/>
              <a:t>培训管理的重点和要点</a:t>
            </a:r>
            <a:endParaRPr kumimoji="1" lang="en-US" altLang="zh-CN" dirty="0"/>
          </a:p>
          <a:p>
            <a:r>
              <a:rPr kumimoji="1" lang="zh-CN" altLang="en-US" dirty="0"/>
              <a:t>培训管理的分类</a:t>
            </a:r>
            <a:endParaRPr kumimoji="1" lang="en-US" altLang="zh-CN" dirty="0"/>
          </a:p>
          <a:p>
            <a:r>
              <a:rPr kumimoji="1" lang="zh-CN" altLang="en-US" dirty="0"/>
              <a:t>培训项目的管理流程</a:t>
            </a:r>
            <a:endParaRPr kumimoji="1"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Rectangle 2054"/>
          <p:cNvSpPr>
            <a:spLocks noGrp="1" noRot="1" noChangeAspect="1" noMove="1" noResize="1" noEditPoints="1" noAdjustHandles="1" noChangeArrowheads="1" noChangeShapeType="1" noTextEdit="1"/>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sp>
        <p:nvSpPr>
          <p:cNvPr id="2057" name="Freeform: Shape 2056"/>
          <p:cNvSpPr>
            <a:spLocks noGrp="1" noRot="1" noChangeAspect="1" noMove="1" noResize="1" noEditPoints="1" noAdjustHandles="1" noChangeArrowheads="1" noChangeShapeType="1" noTextEdit="1"/>
          </p:cNvSpPr>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sp>
        <p:nvSpPr>
          <p:cNvPr id="2059" name="Rectangle 2058"/>
          <p:cNvSpPr>
            <a:spLocks noGrp="1" noRot="1" noChangeAspect="1" noMove="1" noResize="1" noEditPoints="1" noAdjustHandles="1" noChangeArrowheads="1" noChangeShapeType="1" noTextEdit="1"/>
          </p:cNvSpPr>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061" name="Rectangle 2060"/>
          <p:cNvSpPr>
            <a:spLocks noGrp="1" noRot="1" noChangeAspect="1" noMove="1" noResize="1" noEditPoints="1" noAdjustHandles="1" noChangeArrowheads="1" noChangeShapeType="1" noTextEdit="1"/>
          </p:cNvSpPr>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063" name="Freeform: Shape 2062"/>
          <p:cNvSpPr>
            <a:spLocks noGrp="1" noRot="1" noChangeAspect="1" noMove="1" noResize="1" noEditPoints="1" noAdjustHandles="1" noChangeArrowheads="1" noChangeShapeType="1" noTextEdit="1"/>
          </p:cNvSpPr>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318665" y="434824"/>
            <a:ext cx="10278717" cy="557106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065" name="Isosceles Triangle 2064"/>
          <p:cNvSpPr>
            <a:spLocks noGrp="1" noRot="1" noChangeAspect="1" noMove="1" noResize="1" noEditPoints="1" noAdjustHandles="1" noChangeArrowheads="1" noChangeShapeType="1" noTextEdit="1"/>
          </p:cNvSpPr>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067" name="Isosceles Triangle 2066"/>
          <p:cNvSpPr>
            <a:spLocks noGrp="1" noRot="1" noChangeAspect="1" noMove="1" noResize="1" noEditPoints="1" noAdjustHandles="1" noChangeArrowheads="1" noChangeShapeType="1" noTextEdit="1"/>
          </p:cNvSpPr>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p:cNvSpPr>
            <a:spLocks noGrp="1" noRot="1" noChangeAspect="1" noMove="1" noResize="1" noEditPoints="1" noAdjustHandles="1" noChangeArrowheads="1" noChangeShapeType="1" noTextEdit="1"/>
          </p:cNvSpPr>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l="547" r="6393" b="-1"/>
          <a:stretch>
            <a:fillRect/>
          </a:stretch>
        </p:blipFill>
        <p:spPr bwMode="auto">
          <a:xfrm>
            <a:off x="5304287" y="0"/>
            <a:ext cx="7529798" cy="5340351"/>
          </a:xfrm>
          <a:prstGeom prst="rect">
            <a:avLst/>
          </a:prstGeom>
          <a:noFill/>
          <a:extLst>
            <a:ext uri="{909E8E84-426E-40DD-AFC4-6F175D3DCCD1}">
              <a14:hiddenFill xmlns:a14="http://schemas.microsoft.com/office/drawing/2010/main">
                <a:solidFill>
                  <a:srgbClr val="FFFFFF"/>
                </a:solidFill>
              </a14:hiddenFill>
            </a:ext>
          </a:extLst>
        </p:spPr>
      </p:pic>
      <p:sp>
        <p:nvSpPr>
          <p:cNvPr id="3081" name="Rectangle 3080"/>
          <p:cNvSpPr>
            <a:spLocks noGrp="1" noRot="1" noChangeAspect="1" noMove="1" noResize="1" noEditPoints="1" noAdjustHandles="1" noChangeArrowheads="1" noChangeShapeType="1" noTextEdit="1"/>
          </p:cNvSpPr>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p:cNvSpPr>
            <a:spLocks noGrp="1"/>
          </p:cNvSpPr>
          <p:nvPr>
            <p:ph type="title"/>
          </p:nvPr>
        </p:nvSpPr>
        <p:spPr>
          <a:xfrm>
            <a:off x="838200" y="365125"/>
            <a:ext cx="4391025" cy="1899912"/>
          </a:xfrm>
        </p:spPr>
        <p:txBody>
          <a:bodyPr>
            <a:normAutofit/>
          </a:bodyPr>
          <a:lstStyle/>
          <a:p>
            <a:r>
              <a:rPr kumimoji="1" lang="zh-CN" altLang="en-US" sz="4000" dirty="0">
                <a:solidFill>
                  <a:srgbClr val="0070C0"/>
                </a:solidFill>
              </a:rPr>
              <a:t>培训管理概述</a:t>
            </a:r>
            <a:endParaRPr kumimoji="1" lang="zh-CN" altLang="en-US" sz="4000" dirty="0">
              <a:solidFill>
                <a:srgbClr val="0070C0"/>
              </a:solidFill>
            </a:endParaRPr>
          </a:p>
        </p:txBody>
      </p:sp>
      <p:sp>
        <p:nvSpPr>
          <p:cNvPr id="3" name="内容占位符 2"/>
          <p:cNvSpPr>
            <a:spLocks noGrp="1"/>
          </p:cNvSpPr>
          <p:nvPr>
            <p:ph idx="1"/>
          </p:nvPr>
        </p:nvSpPr>
        <p:spPr>
          <a:xfrm>
            <a:off x="838200" y="1962714"/>
            <a:ext cx="5257800" cy="3742762"/>
          </a:xfrm>
        </p:spPr>
        <p:txBody>
          <a:bodyPr>
            <a:normAutofit lnSpcReduction="10000"/>
          </a:bodyPr>
          <a:lstStyle/>
          <a:p>
            <a:r>
              <a:rPr kumimoji="1" lang="zh-CN" altLang="en-US" sz="3600" b="1" dirty="0"/>
              <a:t>历史发展五个阶段</a:t>
            </a:r>
            <a:endParaRPr kumimoji="1" lang="en-US" altLang="zh-CN" sz="3600" b="1" dirty="0"/>
          </a:p>
          <a:p>
            <a:r>
              <a:rPr lang="zh-CN" altLang="zh-CN" dirty="0"/>
              <a:t>早期的学徒培训</a:t>
            </a:r>
            <a:endParaRPr lang="zh-CN" altLang="zh-CN" dirty="0"/>
          </a:p>
          <a:p>
            <a:r>
              <a:rPr lang="zh-CN" altLang="zh-CN" dirty="0"/>
              <a:t>早期的职业教育</a:t>
            </a:r>
            <a:endParaRPr lang="zh-CN" altLang="zh-CN" dirty="0"/>
          </a:p>
          <a:p>
            <a:r>
              <a:rPr lang="zh-CN" altLang="zh-CN" dirty="0"/>
              <a:t>工厂学校的出现</a:t>
            </a:r>
            <a:endParaRPr lang="zh-CN" altLang="zh-CN" dirty="0"/>
          </a:p>
          <a:p>
            <a:r>
              <a:rPr lang="zh-CN" altLang="zh-CN" dirty="0"/>
              <a:t>培训职业的创建与专业培训师的产生</a:t>
            </a:r>
            <a:endParaRPr lang="zh-CN" altLang="zh-CN" dirty="0"/>
          </a:p>
          <a:p>
            <a:r>
              <a:rPr lang="zh-CN" altLang="zh-CN" dirty="0"/>
              <a:t>现代人力资源培训领域的蓬勃发展</a:t>
            </a:r>
            <a:endParaRPr lang="zh-CN" altLang="zh-CN" dirty="0"/>
          </a:p>
          <a:p>
            <a:endParaRPr kumimoji="1" lang="en-US" altLang="zh-CN" sz="20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solidFill>
                  <a:srgbClr val="0070C0"/>
                </a:solidFill>
              </a:rPr>
              <a:t>培训管理概述</a:t>
            </a:r>
            <a:endParaRPr kumimoji="1" lang="zh-CN" altLang="en-US" dirty="0">
              <a:solidFill>
                <a:srgbClr val="0070C0"/>
              </a:solidFill>
            </a:endParaRPr>
          </a:p>
        </p:txBody>
      </p:sp>
      <p:sp>
        <p:nvSpPr>
          <p:cNvPr id="3" name="内容占位符 2"/>
          <p:cNvSpPr>
            <a:spLocks noGrp="1"/>
          </p:cNvSpPr>
          <p:nvPr>
            <p:ph idx="1"/>
          </p:nvPr>
        </p:nvSpPr>
        <p:spPr>
          <a:xfrm>
            <a:off x="838200" y="1426528"/>
            <a:ext cx="10515600" cy="5258752"/>
          </a:xfrm>
        </p:spPr>
        <p:txBody>
          <a:bodyPr>
            <a:noAutofit/>
          </a:bodyPr>
          <a:lstStyle/>
          <a:p>
            <a:r>
              <a:rPr kumimoji="1" lang="zh-CN" altLang="en-US" sz="3600" b="1" dirty="0"/>
              <a:t>内  涵</a:t>
            </a:r>
            <a:endParaRPr kumimoji="1" lang="en-US" altLang="zh-CN" sz="3600" b="1" dirty="0"/>
          </a:p>
          <a:p>
            <a:pPr>
              <a:lnSpc>
                <a:spcPct val="100000"/>
              </a:lnSpc>
            </a:pPr>
            <a:r>
              <a:rPr lang="zh-CN" altLang="zh-CN" dirty="0">
                <a:solidFill>
                  <a:srgbClr val="FF0000"/>
                </a:solidFill>
              </a:rPr>
              <a:t>人员培训</a:t>
            </a:r>
            <a:r>
              <a:rPr lang="zh-CN" altLang="zh-CN" dirty="0"/>
              <a:t>是向新员工或现有员工传授其完成本职工作所必需的相关知识、技能、价值观念、行为规范。</a:t>
            </a:r>
            <a:endParaRPr lang="en-US" altLang="zh-CN" dirty="0"/>
          </a:p>
          <a:p>
            <a:pPr>
              <a:lnSpc>
                <a:spcPct val="100000"/>
              </a:lnSpc>
            </a:pPr>
            <a:r>
              <a:rPr lang="zh-CN" altLang="zh-CN" dirty="0">
                <a:solidFill>
                  <a:srgbClr val="FF0000"/>
                </a:solidFill>
              </a:rPr>
              <a:t>培训管理</a:t>
            </a:r>
            <a:r>
              <a:rPr lang="zh-CN" altLang="zh-CN" dirty="0"/>
              <a:t>指企业为开展业务及培育人才的需要，采用各种方式对员工进行有目的、有计划的培养和训练的管理活动，其目标是使员工不断地更新知识，开拓技能，改进员工的动机、态度和行为，使员工更好地胜任现职工作或担负更高级别的职务，从而促进组织效率的提高和组织目标的实现。</a:t>
            </a:r>
            <a:r>
              <a:rPr lang="zh-CN" altLang="zh-CN" dirty="0">
                <a:effectLst/>
              </a:rPr>
              <a:t> </a:t>
            </a:r>
            <a:endParaRPr kumimoji="1"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solidFill>
                  <a:srgbClr val="0070C0"/>
                </a:solidFill>
              </a:rPr>
              <a:t>培训管理概述</a:t>
            </a:r>
            <a:endParaRPr kumimoji="1" lang="zh-CN" altLang="en-US" dirty="0">
              <a:solidFill>
                <a:srgbClr val="0070C0"/>
              </a:solidFill>
            </a:endParaRPr>
          </a:p>
        </p:txBody>
      </p:sp>
      <p:sp>
        <p:nvSpPr>
          <p:cNvPr id="3" name="内容占位符 2"/>
          <p:cNvSpPr>
            <a:spLocks noGrp="1"/>
          </p:cNvSpPr>
          <p:nvPr>
            <p:ph idx="1"/>
          </p:nvPr>
        </p:nvSpPr>
        <p:spPr>
          <a:xfrm>
            <a:off x="838200" y="1426528"/>
            <a:ext cx="10515600" cy="5258752"/>
          </a:xfrm>
        </p:spPr>
        <p:txBody>
          <a:bodyPr>
            <a:noAutofit/>
          </a:bodyPr>
          <a:lstStyle/>
          <a:p>
            <a:r>
              <a:rPr kumimoji="1" lang="zh-CN" altLang="en-US" sz="3600" b="1" dirty="0"/>
              <a:t>意  义</a:t>
            </a:r>
            <a:endParaRPr kumimoji="1" lang="en-US" altLang="zh-CN" sz="3600" b="1" dirty="0"/>
          </a:p>
          <a:p>
            <a:r>
              <a:rPr lang="zh-CN" altLang="en-US" dirty="0">
                <a:solidFill>
                  <a:srgbClr val="FF0000"/>
                </a:solidFill>
              </a:rPr>
              <a:t>          </a:t>
            </a:r>
            <a:r>
              <a:rPr lang="zh-CN" altLang="zh-CN" dirty="0">
                <a:solidFill>
                  <a:srgbClr val="FF0000"/>
                </a:solidFill>
              </a:rPr>
              <a:t>从长期来看，</a:t>
            </a:r>
            <a:r>
              <a:rPr lang="zh-CN" altLang="en-US" dirty="0">
                <a:solidFill>
                  <a:srgbClr val="FF0000"/>
                </a:solidFill>
              </a:rPr>
              <a:t> </a:t>
            </a:r>
            <a:r>
              <a:rPr lang="zh-CN" altLang="zh-CN" dirty="0">
                <a:solidFill>
                  <a:srgbClr val="FF0000"/>
                </a:solidFill>
              </a:rPr>
              <a:t>短期来看，</a:t>
            </a:r>
            <a:r>
              <a:rPr lang="zh-CN" altLang="en-US" dirty="0">
                <a:solidFill>
                  <a:srgbClr val="FF0000"/>
                </a:solidFill>
              </a:rPr>
              <a:t>  </a:t>
            </a:r>
            <a:r>
              <a:rPr lang="zh-CN" altLang="zh-CN" dirty="0">
                <a:solidFill>
                  <a:srgbClr val="FF0000"/>
                </a:solidFill>
              </a:rPr>
              <a:t>从职位来看，</a:t>
            </a:r>
            <a:r>
              <a:rPr lang="zh-CN" altLang="en-US" dirty="0">
                <a:solidFill>
                  <a:srgbClr val="FF0000"/>
                </a:solidFill>
              </a:rPr>
              <a:t>  </a:t>
            </a:r>
            <a:r>
              <a:rPr lang="zh-CN" altLang="zh-CN" dirty="0">
                <a:solidFill>
                  <a:srgbClr val="FF0000"/>
                </a:solidFill>
              </a:rPr>
              <a:t>从个人来看，</a:t>
            </a:r>
            <a:endParaRPr lang="zh-CN" altLang="en-US" dirty="0"/>
          </a:p>
        </p:txBody>
      </p:sp>
      <p:graphicFrame>
        <p:nvGraphicFramePr>
          <p:cNvPr id="7" name="图示 6"/>
          <p:cNvGraphicFramePr/>
          <p:nvPr/>
        </p:nvGraphicFramePr>
        <p:xfrm>
          <a:off x="2032000" y="1911157"/>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8600" y="161925"/>
            <a:ext cx="10515600" cy="1325563"/>
          </a:xfrm>
        </p:spPr>
        <p:txBody>
          <a:bodyPr>
            <a:normAutofit/>
          </a:bodyPr>
          <a:lstStyle/>
          <a:p>
            <a:pPr algn="ctr"/>
            <a:r>
              <a:rPr lang="zh-CN" altLang="zh-CN" sz="3600" b="1" dirty="0"/>
              <a:t>企业生命周期</a:t>
            </a:r>
            <a:r>
              <a:rPr lang="zh-CN" altLang="zh-CN" sz="3600" dirty="0"/>
              <a:t> </a:t>
            </a:r>
            <a:endParaRPr kumimoji="1" lang="zh-CN" altLang="en-US" sz="3600" dirty="0"/>
          </a:p>
        </p:txBody>
      </p:sp>
      <p:graphicFrame>
        <p:nvGraphicFramePr>
          <p:cNvPr id="4" name="内容占位符 3"/>
          <p:cNvGraphicFramePr>
            <a:graphicFrameLocks noGrp="1"/>
          </p:cNvGraphicFramePr>
          <p:nvPr>
            <p:ph idx="1"/>
          </p:nvPr>
        </p:nvGraphicFramePr>
        <p:xfrm>
          <a:off x="-3103880" y="1029474"/>
          <a:ext cx="10515600" cy="566660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文本框 5"/>
          <p:cNvSpPr txBox="1"/>
          <p:nvPr/>
        </p:nvSpPr>
        <p:spPr>
          <a:xfrm>
            <a:off x="4283148" y="1487488"/>
            <a:ext cx="7680252" cy="923330"/>
          </a:xfrm>
          <a:prstGeom prst="rect">
            <a:avLst/>
          </a:prstGeom>
          <a:noFill/>
        </p:spPr>
        <p:txBody>
          <a:bodyPr wrap="square" rtlCol="0">
            <a:spAutoFit/>
          </a:bodyPr>
          <a:lstStyle/>
          <a:p>
            <a:r>
              <a:rPr lang="zh-CN" altLang="zh-CN" b="1" dirty="0"/>
              <a:t>在创业阶段，</a:t>
            </a:r>
            <a:r>
              <a:rPr lang="zh-CN" altLang="zh-CN" dirty="0"/>
              <a:t>企业目标首先是生存，一般是简单的、不规范的直线职能管理，强调领导者个人的集权和家长式作风，员工的奖励凭直接主观印象而定。</a:t>
            </a:r>
            <a:endParaRPr lang="zh-CN" altLang="zh-CN" dirty="0"/>
          </a:p>
        </p:txBody>
      </p:sp>
      <p:sp>
        <p:nvSpPr>
          <p:cNvPr id="7" name="文本框 6"/>
          <p:cNvSpPr txBox="1"/>
          <p:nvPr/>
        </p:nvSpPr>
        <p:spPr>
          <a:xfrm>
            <a:off x="3379736" y="2868832"/>
            <a:ext cx="7680252" cy="923330"/>
          </a:xfrm>
          <a:prstGeom prst="rect">
            <a:avLst/>
          </a:prstGeom>
          <a:noFill/>
        </p:spPr>
        <p:txBody>
          <a:bodyPr wrap="square" rtlCol="0">
            <a:spAutoFit/>
          </a:bodyPr>
          <a:lstStyle/>
          <a:p>
            <a:r>
              <a:rPr lang="zh-CN" altLang="zh-CN" b="1" dirty="0"/>
              <a:t>在整合阶段，</a:t>
            </a:r>
            <a:r>
              <a:rPr lang="zh-CN" altLang="zh-CN" dirty="0"/>
              <a:t>企业注重成长目标，开始职能制管理，逐步开展制度化建设，初步规范化管理，权力集中在高层，强化权威与执行，注重令行禁止，奖励方式也基本还是凭主观印象。</a:t>
            </a:r>
            <a:endParaRPr lang="zh-CN" altLang="zh-CN" dirty="0"/>
          </a:p>
        </p:txBody>
      </p:sp>
      <p:sp>
        <p:nvSpPr>
          <p:cNvPr id="8" name="文本框 7"/>
          <p:cNvSpPr txBox="1"/>
          <p:nvPr/>
        </p:nvSpPr>
        <p:spPr>
          <a:xfrm>
            <a:off x="4111256" y="4004281"/>
            <a:ext cx="7680252" cy="923330"/>
          </a:xfrm>
          <a:prstGeom prst="rect">
            <a:avLst/>
          </a:prstGeom>
          <a:noFill/>
        </p:spPr>
        <p:txBody>
          <a:bodyPr wrap="square" rtlCol="0">
            <a:spAutoFit/>
          </a:bodyPr>
          <a:lstStyle/>
          <a:p>
            <a:r>
              <a:rPr lang="zh-CN" altLang="zh-CN" b="1" dirty="0"/>
              <a:t>在规范阶段，</a:t>
            </a:r>
            <a:r>
              <a:rPr lang="zh-CN" altLang="zh-CN" dirty="0"/>
              <a:t>企业度过高速成长期，注重稳定发展，实行职能制或事业部制管理，制度化建设基本完成，各项工作管理规范化，企业开始进行有控制的分权，界定各级各部门权力界限，建立了正规的绩效考核和奖励体系。</a:t>
            </a:r>
            <a:endParaRPr lang="zh-CN" altLang="zh-CN" dirty="0"/>
          </a:p>
        </p:txBody>
      </p:sp>
      <p:sp>
        <p:nvSpPr>
          <p:cNvPr id="9" name="文本框 8"/>
          <p:cNvSpPr txBox="1"/>
          <p:nvPr/>
        </p:nvSpPr>
        <p:spPr>
          <a:xfrm>
            <a:off x="3379736" y="5158820"/>
            <a:ext cx="7680252" cy="1200329"/>
          </a:xfrm>
          <a:prstGeom prst="rect">
            <a:avLst/>
          </a:prstGeom>
          <a:noFill/>
        </p:spPr>
        <p:txBody>
          <a:bodyPr wrap="square" rtlCol="0">
            <a:spAutoFit/>
          </a:bodyPr>
          <a:lstStyle/>
          <a:p>
            <a:r>
              <a:rPr lang="zh-CN" altLang="zh-CN" b="1" dirty="0"/>
              <a:t>在精细阶段，</a:t>
            </a:r>
            <a:r>
              <a:rPr lang="zh-CN" altLang="zh-CN" dirty="0"/>
              <a:t>企业有明晰的愿景，使命与战略清晰完整；工作管理规范化、精细化；组织形式上一般采用职能制加矩阵结构模式；实行有控制的分权，上下各级部门之间权力界限明确；鼓励员工参与；强化系统考核制度，注重团队价值与作用。</a:t>
            </a:r>
            <a:endParaRPr lang="zh-CN" altLang="zh-CN"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zh-CN" sz="3600" b="1" dirty="0"/>
              <a:t>企业培训管理的工作层次</a:t>
            </a:r>
            <a:r>
              <a:rPr lang="zh-CN" altLang="zh-CN" sz="3600" dirty="0"/>
              <a:t> </a:t>
            </a:r>
            <a:endParaRPr kumimoji="1" lang="zh-CN" altLang="en-US" sz="3600" dirty="0"/>
          </a:p>
        </p:txBody>
      </p:sp>
      <p:graphicFrame>
        <p:nvGraphicFramePr>
          <p:cNvPr id="4" name="内容占位符 3"/>
          <p:cNvGraphicFramePr>
            <a:graphicFrameLocks noGrp="1"/>
          </p:cNvGraphicFramePr>
          <p:nvPr>
            <p:ph idx="1"/>
          </p:nvPr>
        </p:nvGraphicFramePr>
        <p:xfrm>
          <a:off x="-3403600" y="1359536"/>
          <a:ext cx="10759440" cy="54822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文本框 4"/>
          <p:cNvSpPr txBox="1"/>
          <p:nvPr/>
        </p:nvSpPr>
        <p:spPr>
          <a:xfrm>
            <a:off x="4614530" y="2361933"/>
            <a:ext cx="7340471" cy="646331"/>
          </a:xfrm>
          <a:prstGeom prst="rect">
            <a:avLst/>
          </a:prstGeom>
          <a:noFill/>
        </p:spPr>
        <p:txBody>
          <a:bodyPr wrap="none" rtlCol="0">
            <a:spAutoFit/>
          </a:bodyPr>
          <a:lstStyle/>
          <a:p>
            <a:r>
              <a:rPr lang="zh-CN" altLang="zh-CN" b="1" dirty="0"/>
              <a:t>培训规划管理</a:t>
            </a:r>
            <a:r>
              <a:rPr lang="zh-CN" altLang="zh-CN" dirty="0"/>
              <a:t>包括企业文化推动；核心能力培养；培训政策制定等等。</a:t>
            </a:r>
            <a:endParaRPr lang="zh-CN" altLang="zh-CN" dirty="0"/>
          </a:p>
          <a:p>
            <a:endParaRPr kumimoji="1" lang="zh-CN" altLang="en-US" dirty="0"/>
          </a:p>
        </p:txBody>
      </p:sp>
      <p:sp>
        <p:nvSpPr>
          <p:cNvPr id="6" name="文本框 5"/>
          <p:cNvSpPr txBox="1"/>
          <p:nvPr/>
        </p:nvSpPr>
        <p:spPr>
          <a:xfrm>
            <a:off x="3457934" y="3693796"/>
            <a:ext cx="8497067" cy="923330"/>
          </a:xfrm>
          <a:prstGeom prst="rect">
            <a:avLst/>
          </a:prstGeom>
          <a:noFill/>
        </p:spPr>
        <p:txBody>
          <a:bodyPr wrap="square" rtlCol="0">
            <a:spAutoFit/>
          </a:bodyPr>
          <a:lstStyle/>
          <a:p>
            <a:r>
              <a:rPr lang="zh-CN" altLang="zh-CN" b="1" dirty="0"/>
              <a:t>培训资源管理</a:t>
            </a:r>
            <a:r>
              <a:rPr lang="zh-CN" altLang="zh-CN" dirty="0"/>
              <a:t>包括课程体系建立与管理；讲师培养与管理；培训信息体系建设与管理；培训经费管理等。</a:t>
            </a:r>
            <a:endParaRPr lang="zh-CN" altLang="zh-CN" dirty="0"/>
          </a:p>
          <a:p>
            <a:endParaRPr kumimoji="1" lang="zh-CN" altLang="en-US" dirty="0"/>
          </a:p>
        </p:txBody>
      </p:sp>
      <p:sp>
        <p:nvSpPr>
          <p:cNvPr id="7" name="文本框 6"/>
          <p:cNvSpPr txBox="1"/>
          <p:nvPr/>
        </p:nvSpPr>
        <p:spPr>
          <a:xfrm>
            <a:off x="4732848" y="5036799"/>
            <a:ext cx="7222153" cy="923330"/>
          </a:xfrm>
          <a:prstGeom prst="rect">
            <a:avLst/>
          </a:prstGeom>
          <a:noFill/>
        </p:spPr>
        <p:txBody>
          <a:bodyPr wrap="square" rtlCol="0">
            <a:spAutoFit/>
          </a:bodyPr>
          <a:lstStyle/>
          <a:p>
            <a:r>
              <a:rPr lang="zh-CN" altLang="zh-CN" b="1" dirty="0"/>
              <a:t>培训营运管理</a:t>
            </a:r>
            <a:r>
              <a:rPr lang="zh-CN" altLang="zh-CN" dirty="0"/>
              <a:t>包括需求调查；计划制定；培训实施；培训评估；培训管理制度的监督与执行等。</a:t>
            </a:r>
            <a:endParaRPr lang="zh-CN" altLang="zh-CN" dirty="0"/>
          </a:p>
          <a:p>
            <a:endParaRPr kumimoji="1"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8"/>
          <p:cNvSpPr>
            <a:spLocks noGrp="1" noRot="1" noChangeAspect="1" noMove="1" noResize="1" noEditPoints="1" noAdjustHandles="1" noChangeArrowheads="1" noChangeShapeType="1" noTextEdit="1"/>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p:cNvSpPr>
            <a:spLocks noGrp="1"/>
          </p:cNvSpPr>
          <p:nvPr>
            <p:ph type="title"/>
          </p:nvPr>
        </p:nvSpPr>
        <p:spPr>
          <a:xfrm>
            <a:off x="4112580" y="232092"/>
            <a:ext cx="4654759" cy="1135737"/>
          </a:xfrm>
        </p:spPr>
        <p:txBody>
          <a:bodyPr>
            <a:normAutofit/>
          </a:bodyPr>
          <a:lstStyle/>
          <a:p>
            <a:r>
              <a:rPr lang="zh-CN" altLang="zh-CN" sz="3600" b="1" dirty="0"/>
              <a:t>培训管理的发展趋势 </a:t>
            </a:r>
            <a:endParaRPr kumimoji="1" lang="zh-CN" altLang="en-US" sz="3600" b="1" dirty="0"/>
          </a:p>
        </p:txBody>
      </p:sp>
      <p:sp>
        <p:nvSpPr>
          <p:cNvPr id="3" name="内容占位符 2"/>
          <p:cNvSpPr>
            <a:spLocks noGrp="1"/>
          </p:cNvSpPr>
          <p:nvPr>
            <p:ph idx="1"/>
          </p:nvPr>
        </p:nvSpPr>
        <p:spPr>
          <a:xfrm>
            <a:off x="327349" y="1664057"/>
            <a:ext cx="4970877" cy="4393982"/>
          </a:xfrm>
        </p:spPr>
        <p:txBody>
          <a:bodyPr>
            <a:normAutofit/>
          </a:bodyPr>
          <a:lstStyle/>
          <a:p>
            <a:r>
              <a:rPr lang="zh-CN" altLang="zh-CN" sz="2400" b="1" dirty="0"/>
              <a:t>目的：</a:t>
            </a:r>
            <a:endParaRPr lang="en-US" altLang="zh-CN" sz="2400" b="1" dirty="0"/>
          </a:p>
          <a:p>
            <a:r>
              <a:rPr lang="zh-CN" altLang="zh-CN" sz="2400" b="1" dirty="0"/>
              <a:t>培训活动更注重企业文化</a:t>
            </a:r>
            <a:endParaRPr lang="en-US" altLang="zh-CN" sz="2400" b="1" dirty="0"/>
          </a:p>
          <a:p>
            <a:pPr marL="0" indent="0">
              <a:buNone/>
            </a:pPr>
            <a:r>
              <a:rPr lang="zh-CN" altLang="en-US" sz="2400" b="1" dirty="0"/>
              <a:t>   </a:t>
            </a:r>
            <a:r>
              <a:rPr lang="zh-CN" altLang="zh-CN" sz="2400" b="1" dirty="0"/>
              <a:t>与团队精神的培育</a:t>
            </a:r>
            <a:r>
              <a:rPr lang="zh-CN" altLang="zh-CN" sz="2400" dirty="0"/>
              <a:t> </a:t>
            </a:r>
            <a:endParaRPr lang="en-US" altLang="zh-CN" sz="2400" dirty="0"/>
          </a:p>
          <a:p>
            <a:endParaRPr kumimoji="1" lang="zh-CN" altLang="en-US" sz="2000" dirty="0"/>
          </a:p>
        </p:txBody>
      </p:sp>
      <p:sp>
        <p:nvSpPr>
          <p:cNvPr id="18" name="Isosceles Triangle 10"/>
          <p:cNvSpPr>
            <a:spLocks noGrp="1" noRot="1" noChangeAspect="1" noMove="1" noResize="1" noEditPoints="1" noAdjustHandles="1" noChangeArrowheads="1" noChangeShapeType="1" noTextEdit="1"/>
          </p:cNvSpPr>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a:spLocks noGrp="1" noRot="1" noChangeAspect="1" noMove="1" noResize="1" noEditPoints="1" noAdjustHandles="1" noChangeArrowheads="1" noChangeShapeType="1" noTextEdit="1"/>
          </p:cNvSpPr>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 3" descr="图示&#10;&#10;描述已自动生成"/>
          <p:cNvPicPr>
            <a:picLocks noChangeAspect="1"/>
          </p:cNvPicPr>
          <p:nvPr/>
        </p:nvPicPr>
        <p:blipFill>
          <a:blip r:embed="rId1"/>
          <a:stretch>
            <a:fillRect/>
          </a:stretch>
        </p:blipFill>
        <p:spPr>
          <a:xfrm>
            <a:off x="4406707" y="1209146"/>
            <a:ext cx="7141826" cy="5409932"/>
          </a:xfrm>
          <a:prstGeom prst="rect">
            <a:avLst/>
          </a:prstGeom>
          <a:noFill/>
        </p:spPr>
      </p:pic>
      <p:grpSp>
        <p:nvGrpSpPr>
          <p:cNvPr id="15" name="Group 14"/>
          <p:cNvGrpSpPr>
            <a:grpSpLocks noGrp="1" noRot="1" noChangeAspect="1" noMove="1" noResize="1" noUngrp="1"/>
          </p:cNvGrpSpPr>
          <p:nvPr/>
        </p:nvGrpSpPr>
        <p:grpSpPr>
          <a:xfrm>
            <a:off x="11094720" y="0"/>
            <a:ext cx="1097280" cy="1097280"/>
            <a:chOff x="11094720" y="0"/>
            <a:chExt cx="1097280" cy="1097280"/>
          </a:xfrm>
        </p:grpSpPr>
        <p:sp>
          <p:nvSpPr>
            <p:cNvPr id="16" name="Isosceles Triangle 15"/>
            <p:cNvSpPr/>
            <p:nvPr/>
          </p:nvSpPr>
          <p:spPr>
            <a:xfrm rot="16200000">
              <a:off x="11094720" y="0"/>
              <a:ext cx="1097280" cy="1097280"/>
            </a:xfrm>
            <a:prstGeom prst="triangle">
              <a:avLst>
                <a:gd name="adj" fmla="val 10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rot="2700000">
              <a:off x="11189552" y="127618"/>
              <a:ext cx="457894" cy="457894"/>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p:cNvSpPr>
            <a:spLocks noGrp="1" noRot="1" noChangeAspect="1" noMove="1" noResize="1" noEditPoints="1" noAdjustHandles="1" noChangeArrowheads="1" noChangeShapeType="1" noTextEdit="1"/>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p:cNvSpPr>
            <a:spLocks noGrp="1"/>
          </p:cNvSpPr>
          <p:nvPr>
            <p:ph type="title"/>
          </p:nvPr>
        </p:nvSpPr>
        <p:spPr>
          <a:xfrm>
            <a:off x="643467" y="321734"/>
            <a:ext cx="10905066" cy="1135737"/>
          </a:xfrm>
        </p:spPr>
        <p:txBody>
          <a:bodyPr>
            <a:normAutofit/>
          </a:bodyPr>
          <a:lstStyle/>
          <a:p>
            <a:pPr algn="ctr"/>
            <a:r>
              <a:rPr lang="zh-CN" altLang="zh-CN" sz="3600" b="1" dirty="0"/>
              <a:t>培训管理的发展趋势 </a:t>
            </a:r>
            <a:endParaRPr kumimoji="1" lang="zh-CN" altLang="en-US" sz="3600" dirty="0"/>
          </a:p>
        </p:txBody>
      </p:sp>
      <p:sp>
        <p:nvSpPr>
          <p:cNvPr id="3" name="内容占位符 2"/>
          <p:cNvSpPr>
            <a:spLocks noGrp="1"/>
          </p:cNvSpPr>
          <p:nvPr>
            <p:ph idx="1"/>
          </p:nvPr>
        </p:nvSpPr>
        <p:spPr>
          <a:xfrm>
            <a:off x="643466" y="1457471"/>
            <a:ext cx="4008384" cy="4393982"/>
          </a:xfrm>
        </p:spPr>
        <p:txBody>
          <a:bodyPr>
            <a:normAutofit/>
          </a:bodyPr>
          <a:lstStyle/>
          <a:p>
            <a:r>
              <a:rPr lang="zh-CN" altLang="zh-CN" sz="2400" b="1" dirty="0"/>
              <a:t>组织：</a:t>
            </a:r>
            <a:endParaRPr lang="en-US" altLang="zh-CN" sz="2400" b="1" dirty="0"/>
          </a:p>
          <a:p>
            <a:r>
              <a:rPr lang="zh-CN" altLang="zh-CN" sz="2400" b="1" dirty="0"/>
              <a:t>转向虚拟化在线学习和更多采用信息新技术</a:t>
            </a:r>
            <a:r>
              <a:rPr lang="zh-CN" altLang="zh-CN" sz="2400" dirty="0"/>
              <a:t> </a:t>
            </a:r>
            <a:endParaRPr kumimoji="1" lang="zh-CN" altLang="en-US" sz="2400" dirty="0"/>
          </a:p>
        </p:txBody>
      </p:sp>
      <p:grpSp>
        <p:nvGrpSpPr>
          <p:cNvPr id="13" name="Group 12"/>
          <p:cNvGrpSpPr>
            <a:grpSpLocks noGrp="1" noRot="1" noChangeAspect="1" noMove="1" noResize="1" noUngrp="1"/>
          </p:cNvGrpSpPr>
          <p:nvPr/>
        </p:nvGrpSpPr>
        <p:grpSpPr>
          <a:xfrm>
            <a:off x="0" y="4601497"/>
            <a:ext cx="1014060" cy="2017580"/>
            <a:chOff x="0" y="4601497"/>
            <a:chExt cx="1014060" cy="2017580"/>
          </a:xfrm>
        </p:grpSpPr>
        <p:sp>
          <p:nvSpPr>
            <p:cNvPr id="14" name="Isosceles Triangle 13"/>
            <p:cNvSpPr/>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图片 5" descr="表格&#10;&#10;描述已自动生成"/>
          <p:cNvPicPr>
            <a:picLocks noChangeAspect="1"/>
          </p:cNvPicPr>
          <p:nvPr/>
        </p:nvPicPr>
        <p:blipFill>
          <a:blip r:embed="rId1"/>
          <a:stretch>
            <a:fillRect/>
          </a:stretch>
        </p:blipFill>
        <p:spPr>
          <a:xfrm>
            <a:off x="3200399" y="2632018"/>
            <a:ext cx="8991601" cy="3506723"/>
          </a:xfrm>
          <a:prstGeom prst="rect">
            <a:avLst/>
          </a:prstGeom>
          <a:noFill/>
        </p:spPr>
      </p:pic>
      <p:grpSp>
        <p:nvGrpSpPr>
          <p:cNvPr id="17" name="Group 16"/>
          <p:cNvGrpSpPr>
            <a:grpSpLocks noGrp="1" noRot="1" noChangeAspect="1" noMove="1" noResize="1" noUngrp="1"/>
          </p:cNvGrpSpPr>
          <p:nvPr/>
        </p:nvGrpSpPr>
        <p:grpSpPr>
          <a:xfrm>
            <a:off x="11219290" y="1"/>
            <a:ext cx="972709" cy="1935307"/>
            <a:chOff x="10918968" y="713127"/>
            <a:chExt cx="1273032" cy="2532832"/>
          </a:xfrm>
        </p:grpSpPr>
        <p:sp>
          <p:nvSpPr>
            <p:cNvPr id="18" name="Rectangle 17"/>
            <p:cNvSpPr/>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p:cNvSpPr/>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2041</Words>
  <Application>WPS 文字</Application>
  <PresentationFormat>宽屏</PresentationFormat>
  <Paragraphs>227</Paragraphs>
  <Slides>22</Slides>
  <Notes>3</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22</vt:i4>
      </vt:variant>
    </vt:vector>
  </HeadingPairs>
  <TitlesOfParts>
    <vt:vector size="37" baseType="lpstr">
      <vt:lpstr>Arial</vt:lpstr>
      <vt:lpstr>宋体</vt:lpstr>
      <vt:lpstr>Wingdings</vt:lpstr>
      <vt:lpstr>Rockwell</vt:lpstr>
      <vt:lpstr>等线</vt:lpstr>
      <vt:lpstr>Times New Roman</vt:lpstr>
      <vt:lpstr>汉仪书宋二KW</vt:lpstr>
      <vt:lpstr>等线</vt:lpstr>
      <vt:lpstr>汉仪中等线KW</vt:lpstr>
      <vt:lpstr>等线 Light</vt:lpstr>
      <vt:lpstr>微软雅黑</vt:lpstr>
      <vt:lpstr>汉仪旗黑</vt:lpstr>
      <vt:lpstr>宋体</vt:lpstr>
      <vt:lpstr>Arial Unicode MS</vt:lpstr>
      <vt:lpstr>Office 主题​​</vt:lpstr>
      <vt:lpstr>第七章   员工培训管理 </vt:lpstr>
      <vt:lpstr>学习目标</vt:lpstr>
      <vt:lpstr>培训管理概述</vt:lpstr>
      <vt:lpstr>培训管理概述</vt:lpstr>
      <vt:lpstr>培训管理概述</vt:lpstr>
      <vt:lpstr>企业生命周期 </vt:lpstr>
      <vt:lpstr>企业培训管理的工作层次 </vt:lpstr>
      <vt:lpstr>培训管理的发展趋势 </vt:lpstr>
      <vt:lpstr>培训管理的发展趋势 </vt:lpstr>
      <vt:lpstr>培训管理的发展趋势 </vt:lpstr>
      <vt:lpstr>案例分析： 迪斯尼的新员工培训</vt:lpstr>
      <vt:lpstr>培训体系构建</vt:lpstr>
      <vt:lpstr>培训体系构建</vt:lpstr>
      <vt:lpstr>企业培训项目管理</vt:lpstr>
      <vt:lpstr>新员工培训项目</vt:lpstr>
      <vt:lpstr>管理者进阶培训项目</vt:lpstr>
      <vt:lpstr>管理者进阶培训项目</vt:lpstr>
      <vt:lpstr>常设专题培训项目</vt:lpstr>
      <vt:lpstr>临时专题培训项目 </vt:lpstr>
      <vt:lpstr>PowerPoint 演示文稿</vt:lpstr>
      <vt:lpstr>总结</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第七章   员工培训管理 </dc:title>
  <dc:creator>zhubeiqian</dc:creator>
  <cp:lastModifiedBy>洁</cp:lastModifiedBy>
  <cp:revision>27</cp:revision>
  <dcterms:created xsi:type="dcterms:W3CDTF">2022-12-09T06:08:03Z</dcterms:created>
  <dcterms:modified xsi:type="dcterms:W3CDTF">2022-12-09T06:08:03Z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B8D0B626833C6559C1D0926302C2637E</vt:lpwstr>
  </property>
  <property fmtid="{D5CDD505-2E9C-101B-9397-08002B2CF9AE}" pid="3" name="KSOProductBuildVer">
    <vt:lpwstr>2052-5.1.0.7655</vt:lpwstr>
  </property>
</Properties>
</file>