
<file path=[Content_Types].xml><?xml version="1.0" encoding="utf-8"?>
<Types xmlns="http://schemas.openxmlformats.org/package/2006/content-types">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sldIdLst>
    <p:sldId id="310" r:id="rId4"/>
    <p:sldId id="311"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7" r:id="rId20"/>
    <p:sldId id="328" r:id="rId21"/>
    <p:sldId id="329" r:id="rId22"/>
    <p:sldId id="330" r:id="rId23"/>
    <p:sldId id="331" r:id="rId24"/>
    <p:sldId id="332" r:id="rId25"/>
    <p:sldId id="333" r:id="rId26"/>
    <p:sldId id="334" r:id="rId27"/>
    <p:sldId id="335" r:id="rId28"/>
    <p:sldId id="336" r:id="rId29"/>
    <p:sldId id="337" r:id="rId30"/>
    <p:sldId id="338" r:id="rId31"/>
    <p:sldId id="339" r:id="rId32"/>
    <p:sldId id="340" r:id="rId33"/>
    <p:sldId id="341" r:id="rId34"/>
    <p:sldId id="342" r:id="rId35"/>
    <p:sldId id="343" r:id="rId36"/>
    <p:sldId id="344" r:id="rId37"/>
    <p:sldId id="345" r:id="rId38"/>
    <p:sldId id="346" r:id="rId39"/>
    <p:sldId id="347" r:id="rId40"/>
    <p:sldId id="326" r:id="rId41"/>
  </p:sldIdLst>
  <p:sldSz cx="12192000" cy="6858000"/>
  <p:notesSz cx="6858000" cy="9144000"/>
  <p:custDataLst>
    <p:tags r:id="rId45"/>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9"/>
    <p:restoredTop sz="94640"/>
  </p:normalViewPr>
  <p:slideViewPr>
    <p:cSldViewPr snapToGrid="0" snapToObjects="1" showGuides="1">
      <p:cViewPr varScale="1">
        <p:scale>
          <a:sx n="102" d="100"/>
          <a:sy n="102" d="100"/>
        </p:scale>
        <p:origin x="856" y="184"/>
      </p:cViewPr>
      <p:guideLst>
        <p:guide orient="horz" pos="2160"/>
        <p:guide pos="33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22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FR"/>
          </a:p>
        </p:txBody>
      </p:sp>
      <p:sp>
        <p:nvSpPr>
          <p:cNvPr id="3" name="Sous-titr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FR"/>
          </a:p>
        </p:txBody>
      </p:sp>
      <p:sp>
        <p:nvSpPr>
          <p:cNvPr id="4" name="Espace réservé de la date 3"/>
          <p:cNvSpPr>
            <a:spLocks noGrp="1"/>
          </p:cNvSpPr>
          <p:nvPr>
            <p:ph type="dt" sz="half" idx="10"/>
          </p:nvPr>
        </p:nvSpPr>
        <p:spPr/>
        <p:txBody>
          <a:bodyPr/>
          <a:lstStyle/>
          <a:p>
            <a:fld id="{F0F077C9-CC00-E341-92B6-68B5A714FDFB}" type="datetimeFigureOut">
              <a:rPr lang="fr-FR" smtClean="0"/>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FR"/>
          </a:p>
        </p:txBody>
      </p:sp>
      <p:sp>
        <p:nvSpPr>
          <p:cNvPr id="3" name="Espace réservé du texte vertical 2"/>
          <p:cNvSpPr>
            <a:spLocks noGrp="1"/>
          </p:cNvSpPr>
          <p:nvPr>
            <p:ph type="body" orient="vert" idx="1" hasCustomPrompt="1"/>
          </p:nvPr>
        </p:nvSpPr>
        <p:spPr/>
        <p:txBody>
          <a:bodyPr vert="eaVert"/>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4" name="Espace réservé de la date 3"/>
          <p:cNvSpPr>
            <a:spLocks noGrp="1"/>
          </p:cNvSpPr>
          <p:nvPr>
            <p:ph type="dt" sz="half" idx="10"/>
          </p:nvPr>
        </p:nvSpPr>
        <p:spPr/>
        <p:txBody>
          <a:bodyPr/>
          <a:lstStyle/>
          <a:p>
            <a:fld id="{F0F077C9-CC00-E341-92B6-68B5A714FDFB}" type="datetimeFigureOut">
              <a:rPr lang="fr-FR" smtClean="0"/>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endParaRPr lang="fr-FR"/>
          </a:p>
        </p:txBody>
      </p:sp>
      <p:sp>
        <p:nvSpPr>
          <p:cNvPr id="3" name="Espace réservé du texte vertical 2"/>
          <p:cNvSpPr>
            <a:spLocks noGrp="1"/>
          </p:cNvSpPr>
          <p:nvPr>
            <p:ph type="body" orient="vert" idx="1" hasCustomPrompt="1"/>
          </p:nvPr>
        </p:nvSpPr>
        <p:spPr>
          <a:xfrm>
            <a:off x="838200" y="365125"/>
            <a:ext cx="7734300" cy="5811838"/>
          </a:xfrm>
        </p:spPr>
        <p:txBody>
          <a:bodyPr vert="eaVert"/>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4" name="Espace réservé de la date 3"/>
          <p:cNvSpPr>
            <a:spLocks noGrp="1"/>
          </p:cNvSpPr>
          <p:nvPr>
            <p:ph type="dt" sz="half" idx="10"/>
          </p:nvPr>
        </p:nvSpPr>
        <p:spPr/>
        <p:txBody>
          <a:bodyPr/>
          <a:lstStyle/>
          <a:p>
            <a:fld id="{F0F077C9-CC00-E341-92B6-68B5A714FDFB}" type="datetimeFigureOut">
              <a:rPr lang="fr-FR" smtClean="0"/>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schemeClr val="lt1"/>
              </a:solidFill>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charset="-122"/>
              </a:defRPr>
            </a:lvl1pPr>
            <a:lvl2pPr>
              <a:defRPr sz="1600" baseline="0">
                <a:solidFill>
                  <a:schemeClr val="tx1">
                    <a:lumMod val="75000"/>
                    <a:lumOff val="25000"/>
                  </a:schemeClr>
                </a:solidFill>
                <a:latin typeface="Arial" panose="020B0604020202020204" pitchFamily="34" charset="0"/>
                <a:ea typeface="微软雅黑" charset="-122"/>
              </a:defRPr>
            </a:lvl2pPr>
            <a:lvl3pPr>
              <a:defRPr sz="1600" baseline="0">
                <a:solidFill>
                  <a:schemeClr val="tx1">
                    <a:lumMod val="75000"/>
                    <a:lumOff val="25000"/>
                  </a:schemeClr>
                </a:solidFill>
                <a:latin typeface="Arial" panose="020B0604020202020204" pitchFamily="34" charset="0"/>
                <a:ea typeface="微软雅黑" charset="-122"/>
              </a:defRPr>
            </a:lvl3pPr>
            <a:lvl4pPr>
              <a:defRPr sz="1600" baseline="0">
                <a:solidFill>
                  <a:schemeClr val="tx1">
                    <a:lumMod val="75000"/>
                    <a:lumOff val="25000"/>
                  </a:schemeClr>
                </a:solidFill>
                <a:latin typeface="Arial" panose="020B0604020202020204" pitchFamily="34" charset="0"/>
                <a:ea typeface="微软雅黑" charset="-122"/>
              </a:defRPr>
            </a:lvl4pPr>
            <a:lvl5pPr>
              <a:defRPr sz="1600"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FR"/>
          </a:p>
        </p:txBody>
      </p:sp>
      <p:sp>
        <p:nvSpPr>
          <p:cNvPr id="3" name="Espace réservé du contenu 2"/>
          <p:cNvSpPr>
            <a:spLocks noGrp="1"/>
          </p:cNvSpPr>
          <p:nvPr>
            <p:ph idx="1" hasCustomPrompt="1"/>
          </p:nvPr>
        </p:nvSpPr>
        <p:spPr/>
        <p:txBody>
          <a:body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4" name="Espace réservé de la date 3"/>
          <p:cNvSpPr>
            <a:spLocks noGrp="1"/>
          </p:cNvSpPr>
          <p:nvPr>
            <p:ph type="dt" sz="half" idx="10"/>
          </p:nvPr>
        </p:nvSpPr>
        <p:spPr/>
        <p:txBody>
          <a:bodyPr/>
          <a:lstStyle/>
          <a:p>
            <a:fld id="{F0F077C9-CC00-E341-92B6-68B5A714FDFB}" type="datetimeFigureOut">
              <a:rPr lang="fr-FR" smtClean="0"/>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charset="-122"/>
              </a:defRPr>
            </a:lvl1pPr>
            <a:lvl2pPr>
              <a:defRPr baseline="0">
                <a:solidFill>
                  <a:schemeClr val="tx1">
                    <a:lumMod val="75000"/>
                    <a:lumOff val="25000"/>
                  </a:schemeClr>
                </a:solidFill>
                <a:latin typeface="Arial" panose="020B0604020202020204" pitchFamily="34" charset="0"/>
                <a:ea typeface="微软雅黑" charset="-122"/>
              </a:defRPr>
            </a:lvl2pPr>
            <a:lvl3pPr>
              <a:defRPr baseline="0">
                <a:solidFill>
                  <a:schemeClr val="tx1">
                    <a:lumMod val="75000"/>
                    <a:lumOff val="25000"/>
                  </a:schemeClr>
                </a:solidFill>
                <a:latin typeface="Arial" panose="020B0604020202020204" pitchFamily="34" charset="0"/>
                <a:ea typeface="微软雅黑" charset="-122"/>
              </a:defRPr>
            </a:lvl3pPr>
            <a:lvl4pPr>
              <a:defRPr baseline="0">
                <a:solidFill>
                  <a:schemeClr val="tx1">
                    <a:lumMod val="75000"/>
                    <a:lumOff val="25000"/>
                  </a:schemeClr>
                </a:solidFill>
                <a:latin typeface="Arial" panose="020B0604020202020204" pitchFamily="34" charset="0"/>
                <a:ea typeface="微软雅黑" charset="-122"/>
              </a:defRPr>
            </a:lvl4pPr>
            <a:lvl5pPr>
              <a:defRPr baseline="0">
                <a:solidFill>
                  <a:schemeClr val="tx1">
                    <a:lumMod val="75000"/>
                    <a:lumOff val="25000"/>
                  </a:schemeClr>
                </a:solidFill>
                <a:latin typeface="Arial" panose="020B0604020202020204" pitchFamily="34" charset="0"/>
                <a:ea typeface="微软雅黑"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FR"/>
          </a:p>
        </p:txBody>
      </p:sp>
      <p:sp>
        <p:nvSpPr>
          <p:cNvPr id="3" name="Espace réservé du texte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endParaRPr lang="fr-FR"/>
          </a:p>
        </p:txBody>
      </p:sp>
      <p:sp>
        <p:nvSpPr>
          <p:cNvPr id="4" name="Espace réservé de la date 3"/>
          <p:cNvSpPr>
            <a:spLocks noGrp="1"/>
          </p:cNvSpPr>
          <p:nvPr>
            <p:ph type="dt" sz="half" idx="10"/>
          </p:nvPr>
        </p:nvSpPr>
        <p:spPr/>
        <p:txBody>
          <a:bodyPr/>
          <a:lstStyle/>
          <a:p>
            <a:fld id="{F0F077C9-CC00-E341-92B6-68B5A714FDFB}" type="datetimeFigureOut">
              <a:rPr lang="fr-FR" smtClean="0"/>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FR"/>
          </a:p>
        </p:txBody>
      </p:sp>
      <p:sp>
        <p:nvSpPr>
          <p:cNvPr id="3" name="Espace réservé du contenu 2"/>
          <p:cNvSpPr>
            <a:spLocks noGrp="1"/>
          </p:cNvSpPr>
          <p:nvPr>
            <p:ph sz="half" idx="1" hasCustomPrompt="1"/>
          </p:nvPr>
        </p:nvSpPr>
        <p:spPr>
          <a:xfrm>
            <a:off x="838200" y="1825625"/>
            <a:ext cx="5181600" cy="4351338"/>
          </a:xfrm>
        </p:spPr>
        <p:txBody>
          <a:body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4" name="Espace réservé du contenu 3"/>
          <p:cNvSpPr>
            <a:spLocks noGrp="1"/>
          </p:cNvSpPr>
          <p:nvPr>
            <p:ph sz="half" idx="2" hasCustomPrompt="1"/>
          </p:nvPr>
        </p:nvSpPr>
        <p:spPr>
          <a:xfrm>
            <a:off x="6172200" y="1825625"/>
            <a:ext cx="5181600" cy="4351338"/>
          </a:xfrm>
        </p:spPr>
        <p:txBody>
          <a:body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5" name="Espace réservé de la date 4"/>
          <p:cNvSpPr>
            <a:spLocks noGrp="1"/>
          </p:cNvSpPr>
          <p:nvPr>
            <p:ph type="dt" sz="half" idx="10"/>
          </p:nvPr>
        </p:nvSpPr>
        <p:spPr/>
        <p:txBody>
          <a:bodyPr/>
          <a:lstStyle/>
          <a:p>
            <a:fld id="{F0F077C9-CC00-E341-92B6-68B5A714FDFB}" type="datetimeFigureOut">
              <a:rPr lang="fr-FR" smtClean="0"/>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endParaRPr lang="fr-FR"/>
          </a:p>
        </p:txBody>
      </p:sp>
      <p:sp>
        <p:nvSpPr>
          <p:cNvPr id="3" name="Espace réservé du texte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endParaRPr lang="fr-FR"/>
          </a:p>
        </p:txBody>
      </p:sp>
      <p:sp>
        <p:nvSpPr>
          <p:cNvPr id="4" name="Espace réservé du contenu 3"/>
          <p:cNvSpPr>
            <a:spLocks noGrp="1"/>
          </p:cNvSpPr>
          <p:nvPr>
            <p:ph sz="half" idx="2" hasCustomPrompt="1"/>
          </p:nvPr>
        </p:nvSpPr>
        <p:spPr>
          <a:xfrm>
            <a:off x="839788" y="2505075"/>
            <a:ext cx="5157787" cy="3684588"/>
          </a:xfrm>
        </p:spPr>
        <p:txBody>
          <a:body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5" name="Espace réservé du texte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endParaRPr lang="fr-FR"/>
          </a:p>
        </p:txBody>
      </p:sp>
      <p:sp>
        <p:nvSpPr>
          <p:cNvPr id="6" name="Espace réservé du contenu 5"/>
          <p:cNvSpPr>
            <a:spLocks noGrp="1"/>
          </p:cNvSpPr>
          <p:nvPr>
            <p:ph sz="quarter" idx="4" hasCustomPrompt="1"/>
          </p:nvPr>
        </p:nvSpPr>
        <p:spPr>
          <a:xfrm>
            <a:off x="6172200" y="2505075"/>
            <a:ext cx="5183188" cy="3684588"/>
          </a:xfrm>
        </p:spPr>
        <p:txBody>
          <a:body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7" name="Espace réservé de la date 6"/>
          <p:cNvSpPr>
            <a:spLocks noGrp="1"/>
          </p:cNvSpPr>
          <p:nvPr>
            <p:ph type="dt" sz="half" idx="10"/>
          </p:nvPr>
        </p:nvSpPr>
        <p:spPr/>
        <p:txBody>
          <a:bodyPr/>
          <a:lstStyle/>
          <a:p>
            <a:fld id="{F0F077C9-CC00-E341-92B6-68B5A714FDFB}" type="datetimeFigureOut">
              <a:rPr lang="fr-FR" smtClean="0"/>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FR"/>
          </a:p>
        </p:txBody>
      </p:sp>
      <p:sp>
        <p:nvSpPr>
          <p:cNvPr id="3" name="Espace réservé de la date 2"/>
          <p:cNvSpPr>
            <a:spLocks noGrp="1"/>
          </p:cNvSpPr>
          <p:nvPr>
            <p:ph type="dt" sz="half" idx="10"/>
          </p:nvPr>
        </p:nvSpPr>
        <p:spPr/>
        <p:txBody>
          <a:bodyPr/>
          <a:lstStyle/>
          <a:p>
            <a:fld id="{F0F077C9-CC00-E341-92B6-68B5A714FDFB}" type="datetimeFigureOut">
              <a:rPr lang="fr-FR" smtClean="0"/>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0F077C9-CC00-E341-92B6-68B5A714FDFB}" type="datetimeFigureOut">
              <a:rPr lang="fr-FR" smtClean="0"/>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FR"/>
          </a:p>
        </p:txBody>
      </p:sp>
      <p:sp>
        <p:nvSpPr>
          <p:cNvPr id="3" name="Espace réservé du contenu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4" name="Espace réservé du texte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endParaRPr lang="fr-FR"/>
          </a:p>
        </p:txBody>
      </p:sp>
      <p:sp>
        <p:nvSpPr>
          <p:cNvPr id="5" name="Espace réservé de la date 4"/>
          <p:cNvSpPr>
            <a:spLocks noGrp="1"/>
          </p:cNvSpPr>
          <p:nvPr>
            <p:ph type="dt" sz="half" idx="10"/>
          </p:nvPr>
        </p:nvSpPr>
        <p:spPr/>
        <p:txBody>
          <a:bodyPr/>
          <a:lstStyle/>
          <a:p>
            <a:fld id="{F0F077C9-CC00-E341-92B6-68B5A714FDFB}" type="datetimeFigureOut">
              <a:rPr lang="fr-FR" smtClean="0"/>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endParaRPr lang="fr-FR"/>
          </a:p>
        </p:txBody>
      </p:sp>
      <p:sp>
        <p:nvSpPr>
          <p:cNvPr id="5" name="Espace réservé de la date 4"/>
          <p:cNvSpPr>
            <a:spLocks noGrp="1"/>
          </p:cNvSpPr>
          <p:nvPr>
            <p:ph type="dt" sz="half" idx="10"/>
          </p:nvPr>
        </p:nvSpPr>
        <p:spPr/>
        <p:txBody>
          <a:bodyPr/>
          <a:lstStyle/>
          <a:p>
            <a:fld id="{F0F077C9-CC00-E341-92B6-68B5A714FDFB}" type="datetimeFigureOut">
              <a:rPr lang="fr-FR" smtClean="0"/>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F88F1B3-045D-A349-A725-03F9EDD823EB}" type="slidenum">
              <a:rPr lang="fr-FR" smtClean="0"/>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13.xml"/><Relationship Id="rId19" Type="http://schemas.openxmlformats.org/officeDocument/2006/relationships/tags" Target="../tags/tag123.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endParaRPr lang="fr-FR"/>
          </a:p>
          <a:p>
            <a:pPr lvl="1"/>
            <a:r>
              <a:rPr lang="fr-FR"/>
              <a:t>Deuxième niveau</a:t>
            </a:r>
            <a:endParaRPr lang="fr-FR"/>
          </a:p>
          <a:p>
            <a:pPr lvl="2"/>
            <a:r>
              <a:rPr lang="fr-FR"/>
              <a:t>Troisième niveau</a:t>
            </a:r>
            <a:endParaRPr lang="fr-FR"/>
          </a:p>
          <a:p>
            <a:pPr lvl="3"/>
            <a:r>
              <a:rPr lang="fr-FR"/>
              <a:t>Quatrième niveau</a:t>
            </a:r>
            <a:endParaRPr lang="fr-FR"/>
          </a:p>
          <a:p>
            <a:pPr lvl="4"/>
            <a:r>
              <a:rPr lang="fr-FR"/>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F077C9-CC00-E341-92B6-68B5A714FDFB}" type="datetimeFigureOut">
              <a:rPr lang="fr-FR" smtClean="0"/>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F1B3-045D-A349-A725-03F9EDD823EB}" type="slidenum">
              <a:rPr lang="fr-FR" smtClean="0"/>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12.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5" Type="http://schemas.openxmlformats.org/officeDocument/2006/relationships/slideLayout" Target="../slideLayouts/slideLayout13.xml"/><Relationship Id="rId24" Type="http://schemas.openxmlformats.org/officeDocument/2006/relationships/tags" Target="../tags/tag203.xml"/><Relationship Id="rId23" Type="http://schemas.openxmlformats.org/officeDocument/2006/relationships/tags" Target="../tags/tag202.xml"/><Relationship Id="rId22" Type="http://schemas.openxmlformats.org/officeDocument/2006/relationships/tags" Target="../tags/tag201.xml"/><Relationship Id="rId21" Type="http://schemas.openxmlformats.org/officeDocument/2006/relationships/tags" Target="../tags/tag200.xml"/><Relationship Id="rId20" Type="http://schemas.openxmlformats.org/officeDocument/2006/relationships/tags" Target="../tags/tag199.xml"/><Relationship Id="rId2" Type="http://schemas.openxmlformats.org/officeDocument/2006/relationships/tags" Target="../tags/tag181.xml"/><Relationship Id="rId19" Type="http://schemas.openxmlformats.org/officeDocument/2006/relationships/tags" Target="../tags/tag198.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19.xml"/><Relationship Id="rId4" Type="http://schemas.openxmlformats.org/officeDocument/2006/relationships/image" Target="../media/image1.tiff"/><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35.xml"/><Relationship Id="rId4" Type="http://schemas.openxmlformats.org/officeDocument/2006/relationships/image" Target="../media/image1.jpeg"/><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39.xml"/><Relationship Id="rId4" Type="http://schemas.openxmlformats.org/officeDocument/2006/relationships/image" Target="../media/image2.jpeg"/><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21.xml"/><Relationship Id="rId1" Type="http://schemas.openxmlformats.org/officeDocument/2006/relationships/tags" Target="../tags/tag220.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5.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1" Type="http://schemas.openxmlformats.org/officeDocument/2006/relationships/slideLayout" Target="../slideLayouts/slideLayout13.xml"/><Relationship Id="rId10" Type="http://schemas.openxmlformats.org/officeDocument/2006/relationships/tags" Target="../tags/tag153.xml"/><Relationship Id="rId1" Type="http://schemas.openxmlformats.org/officeDocument/2006/relationships/tags" Target="../tags/tag144.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p>
            <a:pPr marL="0" indent="0" algn="l">
              <a:lnSpc>
                <a:spcPct val="100000"/>
              </a:lnSpc>
              <a:spcBef>
                <a:spcPts val="0"/>
              </a:spcBef>
              <a:spcAft>
                <a:spcPts val="0"/>
              </a:spcAft>
              <a:buSzPct val="100000"/>
              <a:buNone/>
            </a:pPr>
            <a:r>
              <a:rPr lang="zh-CN" altLang="fr-FR" sz="6600" dirty="0">
                <a:solidFill>
                  <a:schemeClr val="accent1"/>
                </a:solidFill>
              </a:rPr>
              <a:t>第九章  薪酬管理</a:t>
            </a:r>
            <a:endParaRPr lang="zh-CN" altLang="fr-FR" sz="6600" dirty="0">
              <a:solidFill>
                <a:schemeClr val="accent1"/>
              </a:solidFill>
            </a:endParaRPr>
          </a:p>
        </p:txBody>
      </p:sp>
      <p:sp>
        <p:nvSpPr>
          <p:cNvPr id="15" name="副标题 14"/>
          <p:cNvSpPr>
            <a:spLocks noGrp="1"/>
          </p:cNvSpPr>
          <p:nvPr>
            <p:ph type="subTitle" idx="1"/>
            <p:custDataLst>
              <p:tags r:id="rId2"/>
            </p:custDataLst>
          </p:nvPr>
        </p:nvSpPr>
        <p:spPr/>
        <p:txBody>
          <a:bodyPr/>
          <a:p>
            <a:r>
              <a:rPr lang="zh-CN" altLang="en-US" dirty="0">
                <a:solidFill>
                  <a:schemeClr val="dk1">
                    <a:lumMod val="75000"/>
                    <a:lumOff val="25000"/>
                  </a:schemeClr>
                </a:solidFill>
                <a:sym typeface="Arial" panose="020B0604020202020204" pitchFamily="34" charset="0"/>
              </a:rPr>
              <a:t>单击此处添加副标题</a:t>
            </a:r>
            <a:endParaRPr lang="zh-CN" altLang="en-US" dirty="0">
              <a:solidFill>
                <a:schemeClr val="dk1">
                  <a:lumMod val="75000"/>
                  <a:lumOff val="25000"/>
                </a:schemeClr>
              </a:solidFill>
              <a:sym typeface="Arial" panose="020B0604020202020204" pitchFamily="34"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3" name="Espace réservé du contenu 2"/>
          <p:cNvSpPr>
            <a:spLocks noGrp="1"/>
          </p:cNvSpPr>
          <p:nvPr>
            <p:ph idx="4294967295"/>
            <p:custDataLst>
              <p:tags r:id="rId3"/>
            </p:custDataLst>
          </p:nvPr>
        </p:nvSpPr>
        <p:spPr>
          <a:xfrm>
            <a:off x="838200" y="1461155"/>
            <a:ext cx="10515600" cy="4949072"/>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1</a:t>
            </a:r>
            <a:r>
              <a:rPr lang="en-US" b="1" dirty="0">
                <a:solidFill>
                  <a:schemeClr val="dk1"/>
                </a:solidFill>
                <a:latin typeface="微软雅黑" charset="0"/>
                <a:ea typeface="微软雅黑" charset="0"/>
                <a:cs typeface="微软雅黑" charset="0"/>
                <a:sym typeface="+mn-ea"/>
              </a:rPr>
              <a:t>、工作职责</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薪酬水准依据员工个人</a:t>
            </a:r>
            <a:r>
              <a:rPr lang="en-US" b="1" dirty="0">
                <a:solidFill>
                  <a:schemeClr val="dk1"/>
                </a:solidFill>
                <a:latin typeface="微软雅黑" charset="0"/>
                <a:ea typeface="微软雅黑" charset="0"/>
                <a:cs typeface="微软雅黑" charset="0"/>
                <a:sym typeface="+mn-ea"/>
              </a:rPr>
              <a:t>所执行职务的价值而定，如果该职务对企业经营有较高的价值与贡献度，则给付较高的薪酬；反之，则给付较低的薪酬。</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2</a:t>
            </a:r>
            <a:r>
              <a:rPr lang="en-US" b="1" dirty="0">
                <a:solidFill>
                  <a:schemeClr val="dk1"/>
                </a:solidFill>
                <a:latin typeface="微软雅黑" charset="0"/>
                <a:ea typeface="微软雅黑" charset="0"/>
                <a:cs typeface="微软雅黑" charset="0"/>
                <a:sym typeface="+mn-ea"/>
              </a:rPr>
              <a:t>、工作绩效</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薪酬的高低是由一个人的工作绩效或部门企业绩效来决定的，绩效良好则薪酬水准相对增加。</a:t>
            </a:r>
            <a:endParaRPr lang="en-US" b="1" dirty="0">
              <a:solidFill>
                <a:schemeClr val="dk1"/>
              </a:solidFill>
              <a:latin typeface="微软雅黑" charset="0"/>
              <a:ea typeface="微软雅黑" charset="0"/>
              <a:cs typeface="微软雅黑" charset="0"/>
              <a:sym typeface="+mn-ea"/>
            </a:endParaRPr>
          </a:p>
        </p:txBody>
      </p:sp>
      <p:sp>
        <p:nvSpPr>
          <p:cNvPr id="4"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影响员工薪酬的个人因素</a:t>
            </a:r>
            <a:endParaRPr lang="zh-CN" altLang="en-US" b="1" dirty="0">
              <a:solidFill>
                <a:schemeClr val="accent1"/>
              </a:solidFill>
              <a:latin typeface="微软雅黑" charset="0"/>
              <a:ea typeface="微软雅黑" charset="0"/>
              <a:sym typeface="+mn-ea"/>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3" name="Espace réservé du contenu 2"/>
          <p:cNvSpPr>
            <a:spLocks noGrp="1"/>
          </p:cNvSpPr>
          <p:nvPr>
            <p:ph idx="4294967295"/>
            <p:custDataLst>
              <p:tags r:id="rId3"/>
            </p:custDataLst>
          </p:nvPr>
        </p:nvSpPr>
        <p:spPr>
          <a:xfrm>
            <a:off x="838200" y="1461155"/>
            <a:ext cx="10515600" cy="4949072"/>
          </a:xfr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en-US" b="1" dirty="0">
                <a:solidFill>
                  <a:schemeClr val="dk1"/>
                </a:solidFill>
                <a:latin typeface="微软雅黑" charset="0"/>
                <a:ea typeface="微软雅黑" charset="0"/>
                <a:cs typeface="微软雅黑" charset="0"/>
                <a:sym typeface="+mn-ea"/>
              </a:rPr>
              <a:t>3</a:t>
            </a:r>
            <a:r>
              <a:rPr lang="en-US" b="1" dirty="0">
                <a:solidFill>
                  <a:schemeClr val="dk1"/>
                </a:solidFill>
                <a:latin typeface="微软雅黑" charset="0"/>
                <a:ea typeface="微软雅黑" charset="0"/>
                <a:cs typeface="微软雅黑" charset="0"/>
                <a:sym typeface="+mn-ea"/>
              </a:rPr>
              <a:t>、个人条件</a:t>
            </a:r>
            <a:endParaRPr lang="en-US" b="1" dirty="0">
              <a:solidFill>
                <a:schemeClr val="dk1"/>
              </a:solidFill>
              <a:latin typeface="微软雅黑" charset="0"/>
              <a:ea typeface="微软雅黑" charset="0"/>
              <a:cs typeface="微软雅黑" charset="0"/>
              <a:sym typeface="+mn-ea"/>
            </a:endParaRPr>
          </a:p>
          <a:p>
            <a:pPr marL="0" lvl="0" algn="l">
              <a:buClrTx/>
              <a:buSzTx/>
              <a:buNone/>
            </a:pPr>
            <a:r>
              <a:rPr lang="en-US" b="1" dirty="0">
                <a:solidFill>
                  <a:schemeClr val="dk1"/>
                </a:solidFill>
                <a:latin typeface="微软雅黑" charset="0"/>
                <a:ea typeface="微软雅黑" charset="0"/>
                <a:cs typeface="微软雅黑" charset="0"/>
                <a:sym typeface="+mn-ea"/>
              </a:rPr>
              <a:t>（</a:t>
            </a:r>
            <a:r>
              <a:rPr lang="en-US" b="1" dirty="0">
                <a:solidFill>
                  <a:schemeClr val="dk1"/>
                </a:solidFill>
                <a:latin typeface="微软雅黑" charset="0"/>
                <a:ea typeface="微软雅黑" charset="0"/>
                <a:cs typeface="微软雅黑" charset="0"/>
                <a:sym typeface="+mn-ea"/>
              </a:rPr>
              <a:t>1</a:t>
            </a:r>
            <a:r>
              <a:rPr lang="en-US" b="1" dirty="0">
                <a:solidFill>
                  <a:schemeClr val="dk1"/>
                </a:solidFill>
                <a:latin typeface="微软雅黑" charset="0"/>
                <a:ea typeface="微软雅黑" charset="0"/>
                <a:cs typeface="微软雅黑" charset="0"/>
                <a:sym typeface="+mn-ea"/>
              </a:rPr>
              <a:t>）年资</a:t>
            </a:r>
            <a:endParaRPr lang="en-US" b="1" dirty="0">
              <a:solidFill>
                <a:schemeClr val="dk1"/>
              </a:solidFill>
              <a:latin typeface="微软雅黑" charset="0"/>
              <a:ea typeface="微软雅黑" charset="0"/>
              <a:cs typeface="微软雅黑" charset="0"/>
              <a:sym typeface="+mn-ea"/>
            </a:endParaRPr>
          </a:p>
          <a:p>
            <a:pPr marL="0" lvl="0" algn="l">
              <a:buClrTx/>
              <a:buSzTx/>
              <a:buNone/>
            </a:pPr>
            <a:r>
              <a:rPr lang="en-US" b="1" dirty="0">
                <a:solidFill>
                  <a:schemeClr val="dk1"/>
                </a:solidFill>
                <a:latin typeface="微软雅黑" charset="0"/>
                <a:ea typeface="微软雅黑" charset="0"/>
                <a:cs typeface="微软雅黑" charset="0"/>
                <a:sym typeface="+mn-ea"/>
              </a:rPr>
              <a:t>薪酬水准依据个人企业服务年数而定，原则上无论个别员工所执行的工作有多大差异．个人所拥有的专业知识与技术有多大差别，薪酬不因此而有差别，薪酬只依个别员工服务年数逐年增加。</a:t>
            </a:r>
            <a:endParaRPr lang="en-US" b="1" dirty="0">
              <a:solidFill>
                <a:schemeClr val="dk1"/>
              </a:solidFill>
              <a:latin typeface="微软雅黑" charset="0"/>
              <a:ea typeface="微软雅黑" charset="0"/>
              <a:cs typeface="微软雅黑" charset="0"/>
              <a:sym typeface="+mn-ea"/>
            </a:endParaRPr>
          </a:p>
          <a:p>
            <a:pPr marL="0" lvl="0" algn="l">
              <a:buClrTx/>
              <a:buSzTx/>
              <a:buNone/>
            </a:pPr>
            <a:r>
              <a:rPr lang="en-US" b="1" dirty="0">
                <a:solidFill>
                  <a:schemeClr val="dk1"/>
                </a:solidFill>
                <a:latin typeface="微软雅黑" charset="0"/>
                <a:ea typeface="微软雅黑" charset="0"/>
                <a:cs typeface="微软雅黑" charset="0"/>
                <a:sym typeface="+mn-ea"/>
              </a:rPr>
              <a:t>（</a:t>
            </a:r>
            <a:r>
              <a:rPr lang="en-US" b="1" dirty="0">
                <a:solidFill>
                  <a:schemeClr val="dk1"/>
                </a:solidFill>
                <a:latin typeface="微软雅黑" charset="0"/>
                <a:ea typeface="微软雅黑" charset="0"/>
                <a:cs typeface="微软雅黑" charset="0"/>
                <a:sym typeface="+mn-ea"/>
              </a:rPr>
              <a:t>2</a:t>
            </a:r>
            <a:r>
              <a:rPr lang="en-US" b="1" dirty="0">
                <a:solidFill>
                  <a:schemeClr val="dk1"/>
                </a:solidFill>
                <a:latin typeface="微软雅黑" charset="0"/>
                <a:ea typeface="微软雅黑" charset="0"/>
                <a:cs typeface="微软雅黑" charset="0"/>
                <a:sym typeface="+mn-ea"/>
              </a:rPr>
              <a:t>）技能</a:t>
            </a:r>
            <a:endParaRPr lang="en-US" b="1" dirty="0">
              <a:solidFill>
                <a:schemeClr val="dk1"/>
              </a:solidFill>
              <a:latin typeface="微软雅黑" charset="0"/>
              <a:ea typeface="微软雅黑" charset="0"/>
              <a:cs typeface="微软雅黑" charset="0"/>
              <a:sym typeface="+mn-ea"/>
            </a:endParaRPr>
          </a:p>
          <a:p>
            <a:pPr marL="0" lvl="0" algn="l">
              <a:buClrTx/>
              <a:buSzTx/>
              <a:buNone/>
            </a:pPr>
            <a:r>
              <a:rPr lang="en-US" b="1" dirty="0">
                <a:solidFill>
                  <a:schemeClr val="dk1"/>
                </a:solidFill>
                <a:latin typeface="微软雅黑" charset="0"/>
                <a:ea typeface="微软雅黑" charset="0"/>
                <a:cs typeface="微软雅黑" charset="0"/>
                <a:sym typeface="+mn-ea"/>
              </a:rPr>
              <a:t>薪酬高低是依据担任个别员工所拥有的知识、技术与能力的高低或多寡而言的，即使员工有相同年资，执行相同职务，但其知识、技术、能力不同即给付不同薪酬。</a:t>
            </a:r>
            <a:endParaRPr lang="en-US" b="1" dirty="0">
              <a:solidFill>
                <a:schemeClr val="dk1"/>
              </a:solidFill>
              <a:latin typeface="微软雅黑" charset="0"/>
              <a:ea typeface="微软雅黑" charset="0"/>
              <a:cs typeface="微软雅黑" charset="0"/>
              <a:sym typeface="+mn-ea"/>
            </a:endParaRPr>
          </a:p>
        </p:txBody>
      </p:sp>
      <p:sp>
        <p:nvSpPr>
          <p:cNvPr id="4"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影响员工薪酬的个人因素</a:t>
            </a:r>
            <a:endParaRPr lang="zh-CN" altLang="en-US" b="1" dirty="0">
              <a:solidFill>
                <a:schemeClr val="accent1"/>
              </a:solidFill>
              <a:latin typeface="微软雅黑" charset="0"/>
              <a:ea typeface="微软雅黑" charset="0"/>
              <a:sym typeface="+mn-ea"/>
            </a:endParaRPr>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影响员工薪酬的总体因素</a:t>
            </a:r>
            <a:endParaRPr lang="zh-CN" altLang="en-US" b="1" dirty="0">
              <a:solidFill>
                <a:schemeClr val="accent1"/>
              </a:solidFill>
              <a:latin typeface="微软雅黑" charset="0"/>
              <a:ea typeface="微软雅黑" charset="0"/>
              <a:sym typeface="+mn-ea"/>
            </a:endParaRPr>
          </a:p>
        </p:txBody>
      </p:sp>
      <p:sp>
        <p:nvSpPr>
          <p:cNvPr id="3" name="Espace réservé du contenu 2"/>
          <p:cNvSpPr>
            <a:spLocks noGrp="1"/>
          </p:cNvSpPr>
          <p:nvPr>
            <p:ph idx="4294967295"/>
            <p:custDataLst>
              <p:tags r:id="rId3"/>
            </p:custDataLst>
          </p:nvPr>
        </p:nvSpPr>
        <p:spPr>
          <a:xfrm>
            <a:off x="947116" y="1673444"/>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en-US" b="1" dirty="0">
                <a:solidFill>
                  <a:schemeClr val="dk1"/>
                </a:solidFill>
                <a:latin typeface="微软雅黑" charset="0"/>
                <a:ea typeface="微软雅黑" charset="0"/>
                <a:cs typeface="微软雅黑" charset="0"/>
                <a:sym typeface="+mn-ea"/>
              </a:rPr>
              <a:t>1</a:t>
            </a:r>
            <a:r>
              <a:rPr lang="en-US" b="1" dirty="0">
                <a:solidFill>
                  <a:schemeClr val="dk1"/>
                </a:solidFill>
                <a:latin typeface="微软雅黑" charset="0"/>
                <a:ea typeface="微软雅黑" charset="0"/>
                <a:cs typeface="微软雅黑" charset="0"/>
                <a:sym typeface="+mn-ea"/>
              </a:rPr>
              <a:t>、劳动供需</a:t>
            </a:r>
            <a:endParaRPr lang="en-US" b="1" dirty="0">
              <a:solidFill>
                <a:schemeClr val="dk1"/>
              </a:solidFill>
              <a:latin typeface="微软雅黑" charset="0"/>
              <a:ea typeface="微软雅黑" charset="0"/>
              <a:cs typeface="微软雅黑" charset="0"/>
              <a:sym typeface="+mn-ea"/>
            </a:endParaRPr>
          </a:p>
          <a:p>
            <a:pPr marL="0" lvl="0" algn="l">
              <a:buClrTx/>
              <a:buSzTx/>
              <a:buNone/>
            </a:pPr>
            <a:r>
              <a:rPr lang="en-US" b="1" dirty="0">
                <a:solidFill>
                  <a:schemeClr val="dk1"/>
                </a:solidFill>
                <a:latin typeface="微软雅黑" charset="0"/>
                <a:ea typeface="微软雅黑" charset="0"/>
                <a:cs typeface="微软雅黑" charset="0"/>
                <a:sym typeface="+mn-ea"/>
              </a:rPr>
              <a:t>传统劳动经济学指出工资的水准是由总体劳动供需的情形来决定，如下图所示。</a:t>
            </a:r>
            <a:endParaRPr lang="en-US" b="1" dirty="0">
              <a:solidFill>
                <a:schemeClr val="dk1"/>
              </a:solidFill>
              <a:latin typeface="微软雅黑" charset="0"/>
              <a:ea typeface="微软雅黑" charset="0"/>
              <a:cs typeface="微软雅黑" charset="0"/>
              <a:sym typeface="+mn-ea"/>
            </a:endParaRPr>
          </a:p>
          <a:p>
            <a:pPr marL="0" lvl="0" algn="l">
              <a:buClrTx/>
              <a:buSzTx/>
              <a:buNone/>
            </a:pPr>
            <a:r>
              <a:rPr lang="en-US" b="1" dirty="0">
                <a:solidFill>
                  <a:schemeClr val="dk1"/>
                </a:solidFill>
                <a:latin typeface="微软雅黑" charset="0"/>
                <a:ea typeface="微软雅黑" charset="0"/>
                <a:cs typeface="微软雅黑" charset="0"/>
                <a:sym typeface="+mn-ea"/>
              </a:rPr>
              <a:t> </a:t>
            </a:r>
            <a:endParaRPr lang="en-US" b="1" dirty="0">
              <a:solidFill>
                <a:schemeClr val="dk1"/>
              </a:solidFill>
              <a:latin typeface="微软雅黑" charset="0"/>
              <a:ea typeface="微软雅黑" charset="0"/>
              <a:cs typeface="微软雅黑" charset="0"/>
              <a:sym typeface="+mn-ea"/>
            </a:endParaRPr>
          </a:p>
          <a:p>
            <a:pPr marL="0" lvl="0" algn="l">
              <a:buClrTx/>
              <a:buSzTx/>
              <a:buNone/>
            </a:pPr>
            <a:endParaRPr lang="en-US" b="1" dirty="0">
              <a:solidFill>
                <a:schemeClr val="dk1"/>
              </a:solidFill>
              <a:latin typeface="微软雅黑" charset="0"/>
              <a:ea typeface="微软雅黑" charset="0"/>
              <a:cs typeface="微软雅黑" charset="0"/>
              <a:sym typeface="+mn-ea"/>
            </a:endParaRPr>
          </a:p>
          <a:p>
            <a:pPr marL="0" lvl="0" algn="l">
              <a:buClrTx/>
              <a:buSzTx/>
              <a:buNone/>
            </a:pPr>
            <a:endParaRPr lang="en-US" b="1" dirty="0">
              <a:solidFill>
                <a:schemeClr val="dk1"/>
              </a:solidFill>
              <a:latin typeface="微软雅黑" charset="0"/>
              <a:ea typeface="微软雅黑" charset="0"/>
              <a:cs typeface="微软雅黑" charset="0"/>
              <a:sym typeface="+mn-ea"/>
            </a:endParaRPr>
          </a:p>
        </p:txBody>
      </p:sp>
      <p:cxnSp>
        <p:nvCxnSpPr>
          <p:cNvPr id="33" name="AutoShape 623"/>
          <p:cNvCxnSpPr>
            <a:cxnSpLocks noChangeShapeType="1"/>
          </p:cNvCxnSpPr>
          <p:nvPr/>
        </p:nvCxnSpPr>
        <p:spPr bwMode="auto">
          <a:xfrm>
            <a:off x="3307715" y="4660900"/>
            <a:ext cx="31750" cy="999490"/>
          </a:xfrm>
          <a:prstGeom prst="straightConnector1">
            <a:avLst/>
          </a:prstGeom>
          <a:noFill/>
          <a:ln w="19050">
            <a:solidFill>
              <a:srgbClr val="000000"/>
            </a:solidFill>
            <a:prstDash val="sysDot"/>
            <a:round/>
          </a:ln>
          <a:effectLst/>
        </p:spPr>
      </p:cxnSp>
      <p:sp>
        <p:nvSpPr>
          <p:cNvPr id="34" name="Text Box 624"/>
          <p:cNvSpPr txBox="1">
            <a:spLocks noChangeArrowheads="1"/>
          </p:cNvSpPr>
          <p:nvPr>
            <p:custDataLst>
              <p:tags r:id="rId4"/>
            </p:custDataLst>
          </p:nvPr>
        </p:nvSpPr>
        <p:spPr bwMode="auto">
          <a:xfrm>
            <a:off x="3071495" y="5701665"/>
            <a:ext cx="49974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N</a:t>
            </a:r>
            <a:endParaRPr lang="en-US" sz="1200">
              <a:solidFill>
                <a:schemeClr val="dk1"/>
              </a:solidFill>
              <a:effectLst/>
              <a:latin typeface="微软雅黑" charset="0"/>
              <a:ea typeface="微软雅黑" charset="0"/>
            </a:endParaRPr>
          </a:p>
        </p:txBody>
      </p:sp>
      <p:cxnSp>
        <p:nvCxnSpPr>
          <p:cNvPr id="36" name="AutoShape 626"/>
          <p:cNvCxnSpPr>
            <a:cxnSpLocks noChangeShapeType="1"/>
          </p:cNvCxnSpPr>
          <p:nvPr/>
        </p:nvCxnSpPr>
        <p:spPr bwMode="auto">
          <a:xfrm>
            <a:off x="2510790" y="4660900"/>
            <a:ext cx="8039100" cy="0"/>
          </a:xfrm>
          <a:prstGeom prst="straightConnector1">
            <a:avLst/>
          </a:prstGeom>
          <a:noFill/>
          <a:ln w="19050">
            <a:solidFill>
              <a:srgbClr val="002060"/>
            </a:solidFill>
            <a:prstDash val="sysDot"/>
            <a:round/>
          </a:ln>
          <a:effectLst/>
        </p:spPr>
      </p:cxnSp>
      <p:sp>
        <p:nvSpPr>
          <p:cNvPr id="37" name="Text Box 627"/>
          <p:cNvSpPr txBox="1">
            <a:spLocks noChangeArrowheads="1"/>
          </p:cNvSpPr>
          <p:nvPr>
            <p:custDataLst>
              <p:tags r:id="rId5"/>
            </p:custDataLst>
          </p:nvPr>
        </p:nvSpPr>
        <p:spPr bwMode="auto">
          <a:xfrm>
            <a:off x="1897380" y="4485005"/>
            <a:ext cx="49974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W</a:t>
            </a:r>
            <a:endParaRPr lang="en-US" sz="1200">
              <a:solidFill>
                <a:schemeClr val="dk1"/>
              </a:solidFill>
              <a:effectLst/>
              <a:latin typeface="微软雅黑" charset="0"/>
              <a:ea typeface="微软雅黑" charset="0"/>
            </a:endParaRPr>
          </a:p>
        </p:txBody>
      </p:sp>
      <p:sp>
        <p:nvSpPr>
          <p:cNvPr id="38" name="Text Box 628"/>
          <p:cNvSpPr txBox="1">
            <a:spLocks noChangeArrowheads="1"/>
          </p:cNvSpPr>
          <p:nvPr>
            <p:custDataLst>
              <p:tags r:id="rId6"/>
            </p:custDataLst>
          </p:nvPr>
        </p:nvSpPr>
        <p:spPr bwMode="auto">
          <a:xfrm>
            <a:off x="3744595" y="3875405"/>
            <a:ext cx="32321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S</a:t>
            </a:r>
            <a:endParaRPr lang="en-US" sz="1200">
              <a:solidFill>
                <a:schemeClr val="dk1"/>
              </a:solidFill>
              <a:effectLst/>
              <a:latin typeface="微软雅黑" charset="0"/>
              <a:ea typeface="微软雅黑" charset="0"/>
            </a:endParaRPr>
          </a:p>
        </p:txBody>
      </p:sp>
      <p:sp>
        <p:nvSpPr>
          <p:cNvPr id="39" name="Text Box 629"/>
          <p:cNvSpPr txBox="1">
            <a:spLocks noChangeArrowheads="1"/>
          </p:cNvSpPr>
          <p:nvPr>
            <p:custDataLst>
              <p:tags r:id="rId7"/>
            </p:custDataLst>
          </p:nvPr>
        </p:nvSpPr>
        <p:spPr bwMode="auto">
          <a:xfrm>
            <a:off x="3738245" y="4986020"/>
            <a:ext cx="32321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D</a:t>
            </a:r>
            <a:endParaRPr lang="en-US" sz="1200">
              <a:solidFill>
                <a:schemeClr val="dk1"/>
              </a:solidFill>
              <a:effectLst/>
              <a:latin typeface="微软雅黑" charset="0"/>
              <a:ea typeface="微软雅黑" charset="0"/>
            </a:endParaRPr>
          </a:p>
        </p:txBody>
      </p:sp>
      <p:cxnSp>
        <p:nvCxnSpPr>
          <p:cNvPr id="40" name="AutoShape 630"/>
          <p:cNvCxnSpPr>
            <a:cxnSpLocks noChangeShapeType="1"/>
          </p:cNvCxnSpPr>
          <p:nvPr/>
        </p:nvCxnSpPr>
        <p:spPr bwMode="auto">
          <a:xfrm flipV="1">
            <a:off x="2941320" y="4105910"/>
            <a:ext cx="796925" cy="1028700"/>
          </a:xfrm>
          <a:prstGeom prst="straightConnector1">
            <a:avLst/>
          </a:prstGeom>
          <a:noFill/>
          <a:ln w="15875">
            <a:solidFill>
              <a:srgbClr val="000000"/>
            </a:solidFill>
            <a:round/>
          </a:ln>
          <a:effectLst/>
        </p:spPr>
      </p:cxnSp>
      <p:cxnSp>
        <p:nvCxnSpPr>
          <p:cNvPr id="41" name="AutoShape 631"/>
          <p:cNvCxnSpPr>
            <a:cxnSpLocks noChangeShapeType="1"/>
          </p:cNvCxnSpPr>
          <p:nvPr/>
        </p:nvCxnSpPr>
        <p:spPr bwMode="auto">
          <a:xfrm flipH="1" flipV="1">
            <a:off x="2829560" y="4105910"/>
            <a:ext cx="915035" cy="1028700"/>
          </a:xfrm>
          <a:prstGeom prst="straightConnector1">
            <a:avLst/>
          </a:prstGeom>
          <a:noFill/>
          <a:ln w="15875">
            <a:solidFill>
              <a:srgbClr val="000000"/>
            </a:solidFill>
            <a:round/>
          </a:ln>
          <a:effectLst/>
        </p:spPr>
      </p:cxnSp>
      <p:cxnSp>
        <p:nvCxnSpPr>
          <p:cNvPr id="42" name="AutoShape 632"/>
          <p:cNvCxnSpPr>
            <a:cxnSpLocks noChangeShapeType="1"/>
          </p:cNvCxnSpPr>
          <p:nvPr/>
        </p:nvCxnSpPr>
        <p:spPr bwMode="auto">
          <a:xfrm>
            <a:off x="2510790" y="3794125"/>
            <a:ext cx="0" cy="1842135"/>
          </a:xfrm>
          <a:prstGeom prst="straightConnector1">
            <a:avLst/>
          </a:prstGeom>
          <a:noFill/>
          <a:ln w="12700">
            <a:solidFill>
              <a:srgbClr val="000000"/>
            </a:solidFill>
            <a:round/>
          </a:ln>
          <a:effectLst/>
        </p:spPr>
      </p:cxnSp>
      <p:cxnSp>
        <p:nvCxnSpPr>
          <p:cNvPr id="43" name="AutoShape 633"/>
          <p:cNvCxnSpPr>
            <a:cxnSpLocks noChangeShapeType="1"/>
          </p:cNvCxnSpPr>
          <p:nvPr/>
        </p:nvCxnSpPr>
        <p:spPr bwMode="auto">
          <a:xfrm>
            <a:off x="2510790" y="5660390"/>
            <a:ext cx="2183765" cy="0"/>
          </a:xfrm>
          <a:prstGeom prst="straightConnector1">
            <a:avLst/>
          </a:prstGeom>
          <a:noFill/>
          <a:ln w="12700">
            <a:solidFill>
              <a:srgbClr val="000000"/>
            </a:solidFill>
            <a:round/>
          </a:ln>
          <a:effectLst/>
        </p:spPr>
      </p:cxnSp>
      <p:sp>
        <p:nvSpPr>
          <p:cNvPr id="44" name="Text Box 634"/>
          <p:cNvSpPr txBox="1">
            <a:spLocks noChangeArrowheads="1"/>
          </p:cNvSpPr>
          <p:nvPr>
            <p:custDataLst>
              <p:tags r:id="rId8"/>
            </p:custDataLst>
          </p:nvPr>
        </p:nvSpPr>
        <p:spPr bwMode="auto">
          <a:xfrm>
            <a:off x="1660525" y="3794125"/>
            <a:ext cx="85026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lgn="r">
              <a:spcBef>
                <a:spcPts val="0"/>
              </a:spcBef>
              <a:spcAft>
                <a:spcPts val="0"/>
              </a:spcAft>
            </a:pPr>
            <a:r>
              <a:rPr lang="zh-CN" sz="1050">
                <a:solidFill>
                  <a:schemeClr val="dk1"/>
                </a:solidFill>
                <a:effectLst/>
                <a:latin typeface="微软雅黑" charset="0"/>
                <a:ea typeface="微软雅黑" charset="0"/>
              </a:rPr>
              <a:t>薪酬</a:t>
            </a:r>
            <a:endParaRPr lang="zh-CN" sz="1050">
              <a:solidFill>
                <a:schemeClr val="dk1"/>
              </a:solidFill>
              <a:effectLst/>
              <a:latin typeface="微软雅黑" charset="0"/>
              <a:ea typeface="微软雅黑" charset="0"/>
            </a:endParaRPr>
          </a:p>
        </p:txBody>
      </p:sp>
      <p:sp>
        <p:nvSpPr>
          <p:cNvPr id="45" name="Text Box 635"/>
          <p:cNvSpPr txBox="1">
            <a:spLocks noChangeArrowheads="1"/>
          </p:cNvSpPr>
          <p:nvPr>
            <p:custDataLst>
              <p:tags r:id="rId9"/>
            </p:custDataLst>
          </p:nvPr>
        </p:nvSpPr>
        <p:spPr bwMode="auto">
          <a:xfrm>
            <a:off x="4067810" y="5701030"/>
            <a:ext cx="85026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lgn="r">
              <a:spcBef>
                <a:spcPts val="0"/>
              </a:spcBef>
              <a:spcAft>
                <a:spcPts val="0"/>
              </a:spcAft>
            </a:pPr>
            <a:r>
              <a:rPr lang="zh-CN" sz="1050">
                <a:solidFill>
                  <a:schemeClr val="dk1"/>
                </a:solidFill>
                <a:effectLst/>
                <a:latin typeface="微软雅黑" charset="0"/>
                <a:ea typeface="微软雅黑" charset="0"/>
              </a:rPr>
              <a:t>就业</a:t>
            </a:r>
            <a:endParaRPr lang="zh-CN" sz="1050">
              <a:solidFill>
                <a:schemeClr val="dk1"/>
              </a:solidFill>
              <a:effectLst/>
              <a:latin typeface="微软雅黑" charset="0"/>
              <a:ea typeface="微软雅黑" charset="0"/>
            </a:endParaRPr>
          </a:p>
        </p:txBody>
      </p:sp>
      <p:sp>
        <p:nvSpPr>
          <p:cNvPr id="46" name="Text Box 636"/>
          <p:cNvSpPr txBox="1">
            <a:spLocks noChangeArrowheads="1"/>
          </p:cNvSpPr>
          <p:nvPr>
            <p:custDataLst>
              <p:tags r:id="rId10"/>
            </p:custDataLst>
          </p:nvPr>
        </p:nvSpPr>
        <p:spPr bwMode="auto">
          <a:xfrm>
            <a:off x="2042795" y="5460365"/>
            <a:ext cx="38544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0</a:t>
            </a:r>
            <a:endParaRPr lang="en-US" sz="1200">
              <a:solidFill>
                <a:schemeClr val="dk1"/>
              </a:solidFill>
              <a:effectLst/>
              <a:latin typeface="微软雅黑" charset="0"/>
              <a:ea typeface="微软雅黑" charset="0"/>
            </a:endParaRPr>
          </a:p>
        </p:txBody>
      </p:sp>
      <p:sp>
        <p:nvSpPr>
          <p:cNvPr id="20" name="Text Box 638"/>
          <p:cNvSpPr txBox="1">
            <a:spLocks noChangeArrowheads="1"/>
          </p:cNvSpPr>
          <p:nvPr>
            <p:custDataLst>
              <p:tags r:id="rId11"/>
            </p:custDataLst>
          </p:nvPr>
        </p:nvSpPr>
        <p:spPr bwMode="auto">
          <a:xfrm>
            <a:off x="4752975" y="5449570"/>
            <a:ext cx="38544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050">
                <a:solidFill>
                  <a:schemeClr val="dk1"/>
                </a:solidFill>
                <a:effectLst/>
                <a:latin typeface="微软雅黑" charset="0"/>
                <a:ea typeface="微软雅黑" charset="0"/>
              </a:rPr>
              <a:t>0</a:t>
            </a:r>
            <a:endParaRPr lang="en-US" sz="1050">
              <a:solidFill>
                <a:schemeClr val="dk1"/>
              </a:solidFill>
              <a:effectLst/>
              <a:latin typeface="微软雅黑" charset="0"/>
              <a:ea typeface="微软雅黑" charset="0"/>
            </a:endParaRPr>
          </a:p>
        </p:txBody>
      </p:sp>
      <p:cxnSp>
        <p:nvCxnSpPr>
          <p:cNvPr id="22" name="AutoShape 640"/>
          <p:cNvCxnSpPr>
            <a:cxnSpLocks noChangeShapeType="1"/>
          </p:cNvCxnSpPr>
          <p:nvPr/>
        </p:nvCxnSpPr>
        <p:spPr bwMode="auto">
          <a:xfrm flipV="1">
            <a:off x="5634355" y="4095115"/>
            <a:ext cx="796925" cy="1028700"/>
          </a:xfrm>
          <a:prstGeom prst="straightConnector1">
            <a:avLst/>
          </a:prstGeom>
          <a:noFill/>
          <a:ln w="15875">
            <a:solidFill>
              <a:srgbClr val="000000"/>
            </a:solidFill>
            <a:round/>
          </a:ln>
          <a:effectLst/>
        </p:spPr>
      </p:cxnSp>
      <p:cxnSp>
        <p:nvCxnSpPr>
          <p:cNvPr id="23" name="AutoShape 641"/>
          <p:cNvCxnSpPr>
            <a:cxnSpLocks noChangeShapeType="1"/>
          </p:cNvCxnSpPr>
          <p:nvPr/>
        </p:nvCxnSpPr>
        <p:spPr bwMode="auto">
          <a:xfrm flipH="1" flipV="1">
            <a:off x="5523230" y="4095115"/>
            <a:ext cx="915035" cy="1028700"/>
          </a:xfrm>
          <a:prstGeom prst="straightConnector1">
            <a:avLst/>
          </a:prstGeom>
          <a:noFill/>
          <a:ln w="15875">
            <a:solidFill>
              <a:srgbClr val="000000"/>
            </a:solidFill>
            <a:round/>
          </a:ln>
          <a:effectLst/>
        </p:spPr>
      </p:cxnSp>
      <p:cxnSp>
        <p:nvCxnSpPr>
          <p:cNvPr id="24" name="AutoShape 642"/>
          <p:cNvCxnSpPr>
            <a:cxnSpLocks noChangeShapeType="1"/>
          </p:cNvCxnSpPr>
          <p:nvPr/>
        </p:nvCxnSpPr>
        <p:spPr bwMode="auto">
          <a:xfrm>
            <a:off x="5204460" y="3783330"/>
            <a:ext cx="0" cy="1842770"/>
          </a:xfrm>
          <a:prstGeom prst="straightConnector1">
            <a:avLst/>
          </a:prstGeom>
          <a:noFill/>
          <a:ln w="12700">
            <a:solidFill>
              <a:srgbClr val="000000"/>
            </a:solidFill>
            <a:round/>
          </a:ln>
          <a:effectLst/>
        </p:spPr>
      </p:cxnSp>
      <p:cxnSp>
        <p:nvCxnSpPr>
          <p:cNvPr id="25" name="AutoShape 643"/>
          <p:cNvCxnSpPr>
            <a:cxnSpLocks noChangeShapeType="1"/>
          </p:cNvCxnSpPr>
          <p:nvPr/>
        </p:nvCxnSpPr>
        <p:spPr bwMode="auto">
          <a:xfrm>
            <a:off x="5204460" y="5650230"/>
            <a:ext cx="2183765" cy="0"/>
          </a:xfrm>
          <a:prstGeom prst="straightConnector1">
            <a:avLst/>
          </a:prstGeom>
          <a:noFill/>
          <a:ln w="12700">
            <a:solidFill>
              <a:srgbClr val="000000"/>
            </a:solidFill>
            <a:round/>
          </a:ln>
          <a:effectLst/>
        </p:spPr>
      </p:cxnSp>
      <p:sp>
        <p:nvSpPr>
          <p:cNvPr id="26" name="Text Box 644"/>
          <p:cNvSpPr txBox="1">
            <a:spLocks noChangeArrowheads="1"/>
          </p:cNvSpPr>
          <p:nvPr>
            <p:custDataLst>
              <p:tags r:id="rId12"/>
            </p:custDataLst>
          </p:nvPr>
        </p:nvSpPr>
        <p:spPr bwMode="auto">
          <a:xfrm>
            <a:off x="4354195" y="3783330"/>
            <a:ext cx="85026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lgn="r">
              <a:spcBef>
                <a:spcPts val="0"/>
              </a:spcBef>
              <a:spcAft>
                <a:spcPts val="0"/>
              </a:spcAft>
            </a:pPr>
            <a:r>
              <a:rPr lang="zh-CN" sz="1050">
                <a:solidFill>
                  <a:schemeClr val="dk1"/>
                </a:solidFill>
                <a:effectLst/>
                <a:latin typeface="微软雅黑" charset="0"/>
                <a:ea typeface="微软雅黑" charset="0"/>
              </a:rPr>
              <a:t>薪酬</a:t>
            </a:r>
            <a:endParaRPr lang="zh-CN" sz="1050">
              <a:solidFill>
                <a:schemeClr val="dk1"/>
              </a:solidFill>
              <a:effectLst/>
              <a:latin typeface="微软雅黑" charset="0"/>
              <a:ea typeface="微软雅黑" charset="0"/>
            </a:endParaRPr>
          </a:p>
        </p:txBody>
      </p:sp>
      <p:sp>
        <p:nvSpPr>
          <p:cNvPr id="27" name="Text Box 645"/>
          <p:cNvSpPr txBox="1">
            <a:spLocks noChangeArrowheads="1"/>
          </p:cNvSpPr>
          <p:nvPr>
            <p:custDataLst>
              <p:tags r:id="rId13"/>
            </p:custDataLst>
          </p:nvPr>
        </p:nvSpPr>
        <p:spPr bwMode="auto">
          <a:xfrm>
            <a:off x="6760845" y="5690870"/>
            <a:ext cx="85026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lgn="r">
              <a:spcBef>
                <a:spcPts val="0"/>
              </a:spcBef>
              <a:spcAft>
                <a:spcPts val="0"/>
              </a:spcAft>
            </a:pPr>
            <a:r>
              <a:rPr lang="zh-CN" sz="1050">
                <a:solidFill>
                  <a:schemeClr val="dk1"/>
                </a:solidFill>
                <a:effectLst/>
                <a:latin typeface="微软雅黑" charset="0"/>
                <a:ea typeface="微软雅黑" charset="0"/>
              </a:rPr>
              <a:t>就业</a:t>
            </a:r>
            <a:endParaRPr lang="zh-CN" sz="1050">
              <a:solidFill>
                <a:schemeClr val="dk1"/>
              </a:solidFill>
              <a:effectLst/>
              <a:latin typeface="微软雅黑" charset="0"/>
              <a:ea typeface="微软雅黑" charset="0"/>
            </a:endParaRPr>
          </a:p>
        </p:txBody>
      </p:sp>
      <p:cxnSp>
        <p:nvCxnSpPr>
          <p:cNvPr id="28" name="AutoShape 646"/>
          <p:cNvCxnSpPr>
            <a:cxnSpLocks noChangeShapeType="1"/>
          </p:cNvCxnSpPr>
          <p:nvPr/>
        </p:nvCxnSpPr>
        <p:spPr bwMode="auto">
          <a:xfrm flipH="1" flipV="1">
            <a:off x="5826125" y="4027170"/>
            <a:ext cx="915035" cy="1028700"/>
          </a:xfrm>
          <a:prstGeom prst="straightConnector1">
            <a:avLst/>
          </a:prstGeom>
          <a:noFill/>
          <a:ln w="15875">
            <a:solidFill>
              <a:srgbClr val="000000"/>
            </a:solidFill>
            <a:prstDash val="sysDot"/>
            <a:round/>
          </a:ln>
          <a:effectLst/>
        </p:spPr>
      </p:cxnSp>
      <p:cxnSp>
        <p:nvCxnSpPr>
          <p:cNvPr id="29" name="AutoShape 647"/>
          <p:cNvCxnSpPr>
            <a:cxnSpLocks noChangeShapeType="1"/>
          </p:cNvCxnSpPr>
          <p:nvPr/>
        </p:nvCxnSpPr>
        <p:spPr bwMode="auto">
          <a:xfrm flipH="1">
            <a:off x="5204460" y="4417695"/>
            <a:ext cx="1003935" cy="0"/>
          </a:xfrm>
          <a:prstGeom prst="straightConnector1">
            <a:avLst/>
          </a:prstGeom>
          <a:noFill/>
          <a:ln w="15875">
            <a:solidFill>
              <a:srgbClr val="000000"/>
            </a:solidFill>
            <a:prstDash val="sysDot"/>
            <a:round/>
          </a:ln>
          <a:effectLst/>
        </p:spPr>
      </p:cxnSp>
      <p:sp>
        <p:nvSpPr>
          <p:cNvPr id="30" name="Text Box 648"/>
          <p:cNvSpPr txBox="1">
            <a:spLocks noChangeArrowheads="1"/>
          </p:cNvSpPr>
          <p:nvPr>
            <p:custDataLst>
              <p:tags r:id="rId14"/>
            </p:custDataLst>
          </p:nvPr>
        </p:nvSpPr>
        <p:spPr bwMode="auto">
          <a:xfrm>
            <a:off x="6438265" y="3875405"/>
            <a:ext cx="323215" cy="412115"/>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en-US" sz="1200">
                <a:solidFill>
                  <a:schemeClr val="dk1"/>
                </a:solidFill>
                <a:effectLst/>
                <a:latin typeface="微软雅黑" charset="0"/>
                <a:ea typeface="微软雅黑" charset="0"/>
              </a:rPr>
              <a:t>S</a:t>
            </a:r>
            <a:endParaRPr lang="en-US" sz="1200">
              <a:solidFill>
                <a:schemeClr val="dk1"/>
              </a:solidFill>
              <a:effectLst/>
              <a:latin typeface="微软雅黑" charset="0"/>
              <a:ea typeface="微软雅黑" charset="0"/>
            </a:endParaRPr>
          </a:p>
        </p:txBody>
      </p:sp>
      <p:sp>
        <p:nvSpPr>
          <p:cNvPr id="31" name="Text Box 649"/>
          <p:cNvSpPr txBox="1">
            <a:spLocks noChangeArrowheads="1"/>
          </p:cNvSpPr>
          <p:nvPr>
            <p:custDataLst>
              <p:tags r:id="rId15"/>
            </p:custDataLst>
          </p:nvPr>
        </p:nvSpPr>
        <p:spPr bwMode="auto">
          <a:xfrm>
            <a:off x="6633210" y="5119370"/>
            <a:ext cx="626745" cy="413385"/>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en-US" sz="1200">
                <a:solidFill>
                  <a:schemeClr val="dk1"/>
                </a:solidFill>
                <a:effectLst/>
                <a:latin typeface="微软雅黑" charset="0"/>
                <a:ea typeface="微软雅黑" charset="0"/>
              </a:rPr>
              <a:t>D*</a:t>
            </a:r>
            <a:endParaRPr lang="en-US" sz="1200">
              <a:solidFill>
                <a:schemeClr val="dk1"/>
              </a:solidFill>
              <a:effectLst/>
              <a:latin typeface="微软雅黑" charset="0"/>
              <a:ea typeface="微软雅黑" charset="0"/>
            </a:endParaRPr>
          </a:p>
        </p:txBody>
      </p:sp>
      <p:sp>
        <p:nvSpPr>
          <p:cNvPr id="32" name="Text Box 650"/>
          <p:cNvSpPr txBox="1">
            <a:spLocks noChangeArrowheads="1"/>
          </p:cNvSpPr>
          <p:nvPr>
            <p:custDataLst>
              <p:tags r:id="rId16"/>
            </p:custDataLst>
          </p:nvPr>
        </p:nvSpPr>
        <p:spPr bwMode="auto">
          <a:xfrm>
            <a:off x="6208395" y="5134610"/>
            <a:ext cx="32321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D</a:t>
            </a:r>
            <a:endParaRPr lang="en-US" sz="1200">
              <a:solidFill>
                <a:schemeClr val="dk1"/>
              </a:solidFill>
              <a:effectLst/>
              <a:latin typeface="微软雅黑" charset="0"/>
              <a:ea typeface="微软雅黑" charset="0"/>
            </a:endParaRPr>
          </a:p>
        </p:txBody>
      </p:sp>
      <p:cxnSp>
        <p:nvCxnSpPr>
          <p:cNvPr id="8" name="AutoShape 652"/>
          <p:cNvCxnSpPr>
            <a:cxnSpLocks noChangeShapeType="1"/>
          </p:cNvCxnSpPr>
          <p:nvPr/>
        </p:nvCxnSpPr>
        <p:spPr bwMode="auto">
          <a:xfrm flipH="1">
            <a:off x="7903845" y="4946650"/>
            <a:ext cx="1030605" cy="0"/>
          </a:xfrm>
          <a:prstGeom prst="straightConnector1">
            <a:avLst/>
          </a:prstGeom>
          <a:noFill/>
          <a:ln w="15875">
            <a:solidFill>
              <a:srgbClr val="000000"/>
            </a:solidFill>
            <a:prstDash val="sysDot"/>
            <a:round/>
          </a:ln>
          <a:effectLst/>
        </p:spPr>
      </p:cxnSp>
      <p:cxnSp>
        <p:nvCxnSpPr>
          <p:cNvPr id="9" name="AutoShape 653"/>
          <p:cNvCxnSpPr>
            <a:cxnSpLocks noChangeShapeType="1"/>
          </p:cNvCxnSpPr>
          <p:nvPr/>
        </p:nvCxnSpPr>
        <p:spPr bwMode="auto">
          <a:xfrm flipV="1">
            <a:off x="8333740" y="4095115"/>
            <a:ext cx="796925" cy="1028700"/>
          </a:xfrm>
          <a:prstGeom prst="straightConnector1">
            <a:avLst/>
          </a:prstGeom>
          <a:noFill/>
          <a:ln w="15875">
            <a:solidFill>
              <a:srgbClr val="000000"/>
            </a:solidFill>
            <a:round/>
          </a:ln>
          <a:effectLst/>
        </p:spPr>
      </p:cxnSp>
      <p:cxnSp>
        <p:nvCxnSpPr>
          <p:cNvPr id="10" name="AutoShape 654"/>
          <p:cNvCxnSpPr>
            <a:cxnSpLocks noChangeShapeType="1"/>
          </p:cNvCxnSpPr>
          <p:nvPr/>
        </p:nvCxnSpPr>
        <p:spPr bwMode="auto">
          <a:xfrm flipH="1" flipV="1">
            <a:off x="8222615" y="4095115"/>
            <a:ext cx="915035" cy="1028700"/>
          </a:xfrm>
          <a:prstGeom prst="straightConnector1">
            <a:avLst/>
          </a:prstGeom>
          <a:noFill/>
          <a:ln w="15875">
            <a:solidFill>
              <a:srgbClr val="000000"/>
            </a:solidFill>
            <a:round/>
          </a:ln>
          <a:effectLst/>
        </p:spPr>
      </p:cxnSp>
      <p:cxnSp>
        <p:nvCxnSpPr>
          <p:cNvPr id="11" name="AutoShape 655"/>
          <p:cNvCxnSpPr>
            <a:cxnSpLocks noChangeShapeType="1"/>
          </p:cNvCxnSpPr>
          <p:nvPr/>
        </p:nvCxnSpPr>
        <p:spPr bwMode="auto">
          <a:xfrm>
            <a:off x="7903845" y="3783330"/>
            <a:ext cx="0" cy="1842770"/>
          </a:xfrm>
          <a:prstGeom prst="straightConnector1">
            <a:avLst/>
          </a:prstGeom>
          <a:noFill/>
          <a:ln w="12700">
            <a:solidFill>
              <a:srgbClr val="000000"/>
            </a:solidFill>
            <a:round/>
          </a:ln>
          <a:effectLst/>
        </p:spPr>
      </p:cxnSp>
      <p:cxnSp>
        <p:nvCxnSpPr>
          <p:cNvPr id="12" name="AutoShape 656"/>
          <p:cNvCxnSpPr>
            <a:cxnSpLocks noChangeShapeType="1"/>
          </p:cNvCxnSpPr>
          <p:nvPr/>
        </p:nvCxnSpPr>
        <p:spPr bwMode="auto">
          <a:xfrm>
            <a:off x="7903845" y="5650230"/>
            <a:ext cx="2183765" cy="0"/>
          </a:xfrm>
          <a:prstGeom prst="straightConnector1">
            <a:avLst/>
          </a:prstGeom>
          <a:noFill/>
          <a:ln w="12700">
            <a:solidFill>
              <a:srgbClr val="000000"/>
            </a:solidFill>
            <a:round/>
          </a:ln>
          <a:effectLst/>
        </p:spPr>
      </p:cxnSp>
      <p:sp>
        <p:nvSpPr>
          <p:cNvPr id="13" name="Text Box 657"/>
          <p:cNvSpPr txBox="1">
            <a:spLocks noChangeArrowheads="1"/>
          </p:cNvSpPr>
          <p:nvPr>
            <p:custDataLst>
              <p:tags r:id="rId17"/>
            </p:custDataLst>
          </p:nvPr>
        </p:nvSpPr>
        <p:spPr bwMode="auto">
          <a:xfrm>
            <a:off x="7053580" y="3783330"/>
            <a:ext cx="85026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lgn="r">
              <a:spcBef>
                <a:spcPts val="0"/>
              </a:spcBef>
              <a:spcAft>
                <a:spcPts val="0"/>
              </a:spcAft>
            </a:pPr>
            <a:r>
              <a:rPr lang="zh-CN" sz="1050">
                <a:solidFill>
                  <a:schemeClr val="dk1"/>
                </a:solidFill>
                <a:effectLst/>
                <a:latin typeface="微软雅黑" charset="0"/>
                <a:ea typeface="微软雅黑" charset="0"/>
              </a:rPr>
              <a:t>薪酬</a:t>
            </a:r>
            <a:endParaRPr lang="zh-CN" sz="1050">
              <a:solidFill>
                <a:schemeClr val="dk1"/>
              </a:solidFill>
              <a:effectLst/>
              <a:latin typeface="微软雅黑" charset="0"/>
              <a:ea typeface="微软雅黑" charset="0"/>
            </a:endParaRPr>
          </a:p>
        </p:txBody>
      </p:sp>
      <p:sp>
        <p:nvSpPr>
          <p:cNvPr id="14" name="Text Box 658"/>
          <p:cNvSpPr txBox="1">
            <a:spLocks noChangeArrowheads="1"/>
          </p:cNvSpPr>
          <p:nvPr>
            <p:custDataLst>
              <p:tags r:id="rId18"/>
            </p:custDataLst>
          </p:nvPr>
        </p:nvSpPr>
        <p:spPr bwMode="auto">
          <a:xfrm>
            <a:off x="9460230" y="5690870"/>
            <a:ext cx="85026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lgn="r">
              <a:spcBef>
                <a:spcPts val="0"/>
              </a:spcBef>
              <a:spcAft>
                <a:spcPts val="0"/>
              </a:spcAft>
            </a:pPr>
            <a:r>
              <a:rPr lang="zh-CN" sz="1050">
                <a:solidFill>
                  <a:schemeClr val="dk1"/>
                </a:solidFill>
                <a:effectLst/>
                <a:latin typeface="微软雅黑" charset="0"/>
                <a:ea typeface="微软雅黑" charset="0"/>
              </a:rPr>
              <a:t>就业</a:t>
            </a:r>
            <a:endParaRPr lang="zh-CN" sz="1050">
              <a:solidFill>
                <a:schemeClr val="dk1"/>
              </a:solidFill>
              <a:effectLst/>
              <a:latin typeface="微软雅黑" charset="0"/>
              <a:ea typeface="微软雅黑" charset="0"/>
            </a:endParaRPr>
          </a:p>
        </p:txBody>
      </p:sp>
      <p:sp>
        <p:nvSpPr>
          <p:cNvPr id="15" name="Text Box 659"/>
          <p:cNvSpPr txBox="1">
            <a:spLocks noChangeArrowheads="1"/>
          </p:cNvSpPr>
          <p:nvPr>
            <p:custDataLst>
              <p:tags r:id="rId19"/>
            </p:custDataLst>
          </p:nvPr>
        </p:nvSpPr>
        <p:spPr bwMode="auto">
          <a:xfrm>
            <a:off x="7435850" y="5449570"/>
            <a:ext cx="385445" cy="25273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050">
                <a:solidFill>
                  <a:schemeClr val="dk1"/>
                </a:solidFill>
                <a:effectLst/>
                <a:latin typeface="微软雅黑" charset="0"/>
                <a:ea typeface="微软雅黑" charset="0"/>
              </a:rPr>
              <a:t>0</a:t>
            </a:r>
            <a:endParaRPr lang="en-US" sz="1050">
              <a:solidFill>
                <a:schemeClr val="dk1"/>
              </a:solidFill>
              <a:effectLst/>
              <a:latin typeface="微软雅黑" charset="0"/>
              <a:ea typeface="微软雅黑" charset="0"/>
            </a:endParaRPr>
          </a:p>
        </p:txBody>
      </p:sp>
      <p:cxnSp>
        <p:nvCxnSpPr>
          <p:cNvPr id="16" name="AutoShape 660"/>
          <p:cNvCxnSpPr>
            <a:cxnSpLocks noChangeShapeType="1"/>
          </p:cNvCxnSpPr>
          <p:nvPr/>
        </p:nvCxnSpPr>
        <p:spPr bwMode="auto">
          <a:xfrm flipV="1">
            <a:off x="8748395" y="4195445"/>
            <a:ext cx="796925" cy="1028700"/>
          </a:xfrm>
          <a:prstGeom prst="straightConnector1">
            <a:avLst/>
          </a:prstGeom>
          <a:noFill/>
          <a:ln w="15875">
            <a:solidFill>
              <a:srgbClr val="000000"/>
            </a:solidFill>
            <a:prstDash val="sysDot"/>
            <a:round/>
          </a:ln>
          <a:effectLst/>
        </p:spPr>
      </p:cxnSp>
      <p:sp>
        <p:nvSpPr>
          <p:cNvPr id="17" name="Text Box 661"/>
          <p:cNvSpPr txBox="1">
            <a:spLocks noChangeArrowheads="1"/>
          </p:cNvSpPr>
          <p:nvPr>
            <p:custDataLst>
              <p:tags r:id="rId20"/>
            </p:custDataLst>
          </p:nvPr>
        </p:nvSpPr>
        <p:spPr bwMode="auto">
          <a:xfrm>
            <a:off x="9137650" y="5134610"/>
            <a:ext cx="323215" cy="275590"/>
          </a:xfrm>
          <a:prstGeom prst="rect">
            <a:avLst/>
          </a:prstGeom>
          <a:solidFill>
            <a:srgbClr val="FFFFFF"/>
          </a:solidFill>
          <a:ln>
            <a:noFill/>
          </a:ln>
          <a:effectLst/>
        </p:spPr>
        <p:txBody>
          <a:bodyPr rot="0" vert="horz" wrap="square" lIns="91440" tIns="45720" rIns="91440" bIns="45720" anchor="t" anchorCtr="0" upright="1">
            <a:spAutoFit/>
          </a:bodyPr>
          <a:lstStyle/>
          <a:p>
            <a:pPr marL="0" marR="0">
              <a:spcBef>
                <a:spcPts val="0"/>
              </a:spcBef>
              <a:spcAft>
                <a:spcPts val="0"/>
              </a:spcAft>
            </a:pPr>
            <a:r>
              <a:rPr lang="en-US" sz="1200">
                <a:solidFill>
                  <a:schemeClr val="dk1"/>
                </a:solidFill>
                <a:effectLst/>
                <a:latin typeface="微软雅黑" charset="0"/>
                <a:ea typeface="微软雅黑" charset="0"/>
              </a:rPr>
              <a:t>D</a:t>
            </a:r>
            <a:endParaRPr lang="en-US" sz="1200">
              <a:solidFill>
                <a:schemeClr val="dk1"/>
              </a:solidFill>
              <a:effectLst/>
              <a:latin typeface="微软雅黑" charset="0"/>
              <a:ea typeface="微软雅黑" charset="0"/>
            </a:endParaRPr>
          </a:p>
        </p:txBody>
      </p:sp>
      <p:sp>
        <p:nvSpPr>
          <p:cNvPr id="18" name="Text Box 662"/>
          <p:cNvSpPr txBox="1">
            <a:spLocks noChangeArrowheads="1"/>
          </p:cNvSpPr>
          <p:nvPr>
            <p:custDataLst>
              <p:tags r:id="rId21"/>
            </p:custDataLst>
          </p:nvPr>
        </p:nvSpPr>
        <p:spPr bwMode="auto">
          <a:xfrm>
            <a:off x="9025890" y="3804920"/>
            <a:ext cx="434340" cy="384810"/>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en-US" sz="1200">
                <a:solidFill>
                  <a:schemeClr val="dk1"/>
                </a:solidFill>
                <a:effectLst/>
                <a:latin typeface="微软雅黑" charset="0"/>
                <a:ea typeface="微软雅黑" charset="0"/>
              </a:rPr>
              <a:t>S</a:t>
            </a:r>
            <a:endParaRPr lang="en-US" sz="1200">
              <a:solidFill>
                <a:schemeClr val="dk1"/>
              </a:solidFill>
              <a:effectLst/>
              <a:latin typeface="微软雅黑" charset="0"/>
              <a:ea typeface="微软雅黑" charset="0"/>
            </a:endParaRPr>
          </a:p>
        </p:txBody>
      </p:sp>
      <p:sp>
        <p:nvSpPr>
          <p:cNvPr id="19" name="Text Box 663"/>
          <p:cNvSpPr txBox="1">
            <a:spLocks noChangeArrowheads="1"/>
          </p:cNvSpPr>
          <p:nvPr>
            <p:custDataLst>
              <p:tags r:id="rId22"/>
            </p:custDataLst>
          </p:nvPr>
        </p:nvSpPr>
        <p:spPr bwMode="auto">
          <a:xfrm>
            <a:off x="9460230" y="3983990"/>
            <a:ext cx="626745" cy="433705"/>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en-US" sz="1200">
                <a:solidFill>
                  <a:schemeClr val="dk1"/>
                </a:solidFill>
                <a:effectLst/>
                <a:latin typeface="微软雅黑" charset="0"/>
                <a:ea typeface="微软雅黑" charset="0"/>
              </a:rPr>
              <a:t>S*</a:t>
            </a:r>
            <a:endParaRPr lang="en-US" sz="1200">
              <a:solidFill>
                <a:schemeClr val="dk1"/>
              </a:solidFill>
              <a:effectLst/>
              <a:latin typeface="微软雅黑" charset="0"/>
              <a:ea typeface="微软雅黑" charset="0"/>
            </a:endParaRPr>
          </a:p>
        </p:txBody>
      </p:sp>
      <p:sp>
        <p:nvSpPr>
          <p:cNvPr id="47" name="Rectangle 46"/>
          <p:cNvSpPr/>
          <p:nvPr>
            <p:custDataLst>
              <p:tags r:id="rId23"/>
            </p:custDataLst>
          </p:nvPr>
        </p:nvSpPr>
        <p:spPr>
          <a:xfrm>
            <a:off x="5372100" y="6185098"/>
            <a:ext cx="1253490" cy="306705"/>
          </a:xfrm>
          <a:prstGeom prst="rect">
            <a:avLst/>
          </a:prstGeom>
        </p:spPr>
        <p:txBody>
          <a:bodyPr wrap="none">
            <a:spAutoFit/>
          </a:bodyPr>
          <a:lstStyle/>
          <a:p>
            <a:r>
              <a:rPr lang="zh-CN" altLang="en-US" sz="1400" b="1" dirty="0">
                <a:solidFill>
                  <a:schemeClr val="dk1"/>
                </a:solidFill>
                <a:latin typeface="微软雅黑" charset="0"/>
                <a:ea typeface="微软雅黑" charset="0"/>
                <a:cs typeface="Times New Roman" panose="02020603050405020304" pitchFamily="18" charset="0"/>
              </a:rPr>
              <a:t>劳动供需变化</a:t>
            </a:r>
            <a:endParaRPr lang="zh-CN" altLang="en-US" sz="1400" b="1" dirty="0">
              <a:solidFill>
                <a:schemeClr val="dk1"/>
              </a:solidFill>
              <a:latin typeface="微软雅黑" charset="0"/>
              <a:ea typeface="微软雅黑" charset="0"/>
              <a:cs typeface="Times New Roman" panose="02020603050405020304" pitchFamily="18" charset="0"/>
            </a:endParaRPr>
          </a:p>
        </p:txBody>
      </p:sp>
    </p:spTree>
    <p:custDataLst>
      <p:tags r:id="rId2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3" name="内容占位符 2"/>
          <p:cNvSpPr>
            <a:spLocks noGrp="1"/>
          </p:cNvSpPr>
          <p:nvPr>
            <p:ph idx="4294967295"/>
            <p:custDataLst>
              <p:tags r:id="rId3"/>
            </p:custDataLst>
          </p:nvPr>
        </p:nvSpPr>
        <p:spPr>
          <a:xfrm>
            <a:off x="364490" y="486410"/>
            <a:ext cx="11353800" cy="5708650"/>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3200" b="1">
                <a:solidFill>
                  <a:schemeClr val="dk1"/>
                </a:solidFill>
                <a:latin typeface="微软雅黑" charset="0"/>
                <a:ea typeface="微软雅黑" charset="0"/>
                <a:cs typeface="微软雅黑" charset="0"/>
                <a:sym typeface="+mn-ea"/>
              </a:rPr>
              <a:t>传统劳动经济学指出工资的水准是由总体劳动供需的情形来决定，如图9-3所示。例如，当供给人数(即就业者)不变，而企业需求增加时，企业为雇佣到生产所需要的员工时薪酬水准就会提高；相对地，如果企业对劳动力的需求不变，而就业人数增加时，就业者为谋职相互竞争的情况下，企业可用较低的薪酬雇佣到所需的人力。因此，薪酬水准就在劳动者供需平衡的条件下完成。劳动供需决定薪酬理论，正可以说明何以目前一些供给少而需求大的工作，如软件工程师、信息科技、电子相关技术人员，其薪酬要较一般工作人员高一些。</a:t>
            </a:r>
            <a:endParaRPr lang="zh-CN" altLang="en-US" sz="3200" b="1">
              <a:solidFill>
                <a:schemeClr val="dk1"/>
              </a:solidFill>
              <a:latin typeface="微软雅黑" charset="0"/>
              <a:ea typeface="微软雅黑" charset="0"/>
              <a:cs typeface="微软雅黑" charset="0"/>
              <a:sym typeface="+mn-ea"/>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影响员工薪酬的总体因素</a:t>
            </a:r>
            <a:endParaRPr lang="zh-CN" altLang="en-US" b="1" dirty="0">
              <a:solidFill>
                <a:schemeClr val="accent1"/>
              </a:solidFill>
              <a:latin typeface="微软雅黑" charset="0"/>
              <a:ea typeface="微软雅黑" charset="0"/>
              <a:sym typeface="+mn-ea"/>
            </a:endParaRPr>
          </a:p>
        </p:txBody>
      </p:sp>
      <p:sp>
        <p:nvSpPr>
          <p:cNvPr id="3" name="Content Placeholder 2"/>
          <p:cNvSpPr>
            <a:spLocks noGrp="1"/>
          </p:cNvSpPr>
          <p:nvPr>
            <p:ph idx="4294967295"/>
            <p:custDataLst>
              <p:tags r:id="rId3"/>
            </p:custDataLst>
          </p:nvPr>
        </p:nvSpPr>
        <p:spPr>
          <a:xfrm>
            <a:off x="838200" y="1486260"/>
            <a:ext cx="10515600" cy="4914540"/>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2</a:t>
            </a:r>
            <a:r>
              <a:rPr lang="en-US" b="1" dirty="0">
                <a:solidFill>
                  <a:schemeClr val="dk1"/>
                </a:solidFill>
                <a:latin typeface="微软雅黑" charset="0"/>
                <a:ea typeface="微软雅黑" charset="0"/>
                <a:cs typeface="微软雅黑" charset="0"/>
                <a:sym typeface="+mn-ea"/>
              </a:rPr>
              <a:t>、产品市场</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当市场对于企业的产品与服务需求增加时，企业会增加员工以符合生产与服务的需要，此时，企业也比较愿意提高薪酬以吸引、保留所需员工。</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通常薪酬提高后企业会将增加的薪酬成本转嫁到消费者身上，提高产品或服务的售价，然而这种成本转嫁的行为，通常在产品或服务需求较强对比较容易实现。</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endParaRPr lang="en-US" b="1" dirty="0">
              <a:solidFill>
                <a:schemeClr val="dk1"/>
              </a:solidFill>
              <a:latin typeface="微软雅黑" charset="0"/>
              <a:ea typeface="微软雅黑" charset="0"/>
              <a:cs typeface="微软雅黑" charset="0"/>
              <a:sym typeface="+mn-ea"/>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影响员工薪酬的总体因素</a:t>
            </a:r>
            <a:endParaRPr lang="zh-CN" altLang="en-US" b="1" dirty="0">
              <a:solidFill>
                <a:schemeClr val="accent1"/>
              </a:solidFill>
              <a:latin typeface="微软雅黑" charset="0"/>
              <a:ea typeface="微软雅黑" charset="0"/>
              <a:sym typeface="+mn-ea"/>
            </a:endParaRPr>
          </a:p>
        </p:txBody>
      </p:sp>
      <p:sp>
        <p:nvSpPr>
          <p:cNvPr id="3" name="Content Placeholder 2"/>
          <p:cNvSpPr>
            <a:spLocks noGrp="1"/>
          </p:cNvSpPr>
          <p:nvPr>
            <p:ph idx="4294967295"/>
            <p:custDataLst>
              <p:tags r:id="rId3"/>
            </p:custDataLst>
          </p:nvPr>
        </p:nvSpPr>
        <p:spPr>
          <a:xfrm>
            <a:off x="838200" y="1486260"/>
            <a:ext cx="10515600" cy="4914540"/>
          </a:xfr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3</a:t>
            </a:r>
            <a:r>
              <a:rPr lang="en-US" b="1" dirty="0">
                <a:solidFill>
                  <a:schemeClr val="dk1"/>
                </a:solidFill>
                <a:latin typeface="微软雅黑" charset="0"/>
                <a:ea typeface="微软雅黑" charset="0"/>
                <a:cs typeface="微软雅黑" charset="0"/>
                <a:sym typeface="+mn-ea"/>
              </a:rPr>
              <a:t>、政府法规</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政府对于薪酬水准的影响，包括直接通过劳动力相关法规或间接地通过财经政策来达到。</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在直接影响部分，如最低工资、劳动法的加班、工时等相关规定，劳动健康保护等，都会直接影响企业在工资和福利方面的支出</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财经政策上，政府在税率与利率的改变，则会间接提高或降低企业薪酬成本付出。</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endParaRPr lang="en-US" b="1" dirty="0">
              <a:solidFill>
                <a:schemeClr val="dk1"/>
              </a:solidFill>
              <a:latin typeface="微软雅黑" charset="0"/>
              <a:ea typeface="微软雅黑" charset="0"/>
              <a:cs typeface="微软雅黑" charset="0"/>
              <a:sym typeface="+mn-ea"/>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8"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影响员工薪酬的总体因素</a:t>
            </a:r>
            <a:endParaRPr lang="zh-CN" altLang="en-US" b="1" dirty="0">
              <a:solidFill>
                <a:schemeClr val="accent1"/>
              </a:solidFill>
              <a:latin typeface="微软雅黑" charset="0"/>
              <a:ea typeface="微软雅黑" charset="0"/>
              <a:sym typeface="+mn-ea"/>
            </a:endParaRPr>
          </a:p>
        </p:txBody>
      </p:sp>
      <p:sp>
        <p:nvSpPr>
          <p:cNvPr id="3" name="Content Placeholder 2"/>
          <p:cNvSpPr>
            <a:spLocks noGrp="1"/>
          </p:cNvSpPr>
          <p:nvPr>
            <p:ph idx="4294967295"/>
            <p:custDataLst>
              <p:tags r:id="rId3"/>
            </p:custDataLst>
          </p:nvPr>
        </p:nvSpPr>
        <p:spPr>
          <a:xfrm>
            <a:off x="838200" y="1486260"/>
            <a:ext cx="10515600" cy="3586781"/>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4</a:t>
            </a:r>
            <a:r>
              <a:rPr lang="en-US" b="1" dirty="0">
                <a:solidFill>
                  <a:schemeClr val="dk1"/>
                </a:solidFill>
                <a:latin typeface="微软雅黑" charset="0"/>
                <a:ea typeface="微软雅黑" charset="0"/>
                <a:cs typeface="微软雅黑" charset="0"/>
                <a:sym typeface="+mn-ea"/>
              </a:rPr>
              <a:t>、物价水准</a:t>
            </a:r>
            <a:endParaRPr lang="en-US" b="1" dirty="0">
              <a:solidFill>
                <a:schemeClr val="dk1"/>
              </a:solidFill>
              <a:latin typeface="微软雅黑" charset="0"/>
              <a:ea typeface="微软雅黑" charset="0"/>
              <a:cs typeface="微软雅黑" charset="0"/>
              <a:sym typeface="+mn-ea"/>
            </a:endParaRPr>
          </a:p>
          <a:p>
            <a:pPr marL="0" lvl="0" algn="l">
              <a:lnSpc>
                <a:spcPct val="120000"/>
              </a:lnSpc>
              <a:buClrTx/>
              <a:buSzTx/>
              <a:buNone/>
            </a:pPr>
            <a:r>
              <a:rPr lang="en-US" b="1" dirty="0">
                <a:solidFill>
                  <a:schemeClr val="dk1"/>
                </a:solidFill>
                <a:latin typeface="微软雅黑" charset="0"/>
                <a:ea typeface="微软雅黑" charset="0"/>
                <a:cs typeface="微软雅黑" charset="0"/>
                <a:sym typeface="+mn-ea"/>
              </a:rPr>
              <a:t>薪酬除了代表雇主对于员工的劳动付出的相对酬赏之外，也包含了保障员工基本生活的内涵，但通常员工所领取的名义薪酬，往往会因为物价不断上涨而削弱其购买力。</a:t>
            </a:r>
            <a:endParaRPr lang="en-US" b="1" dirty="0">
              <a:solidFill>
                <a:schemeClr val="dk1"/>
              </a:solidFill>
              <a:latin typeface="微软雅黑" charset="0"/>
              <a:ea typeface="微软雅黑" charset="0"/>
              <a:cs typeface="微软雅黑" charset="0"/>
              <a:sym typeface="+mn-ea"/>
            </a:endParaRPr>
          </a:p>
        </p:txBody>
      </p:sp>
      <p:pic>
        <p:nvPicPr>
          <p:cNvPr id="4" name="Image 3"/>
          <p:cNvPicPr>
            <a:picLocks noChangeAspect="1"/>
          </p:cNvPicPr>
          <p:nvPr/>
        </p:nvPicPr>
        <p:blipFill>
          <a:blip r:embed="rId4"/>
          <a:stretch>
            <a:fillRect/>
          </a:stretch>
        </p:blipFill>
        <p:spPr>
          <a:xfrm>
            <a:off x="3569918" y="3821169"/>
            <a:ext cx="4172905" cy="2503743"/>
          </a:xfrm>
          <a:prstGeom prst="rect">
            <a:avLst/>
          </a:prstGeom>
        </p:spPr>
      </p:pic>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9882" y="1339854"/>
            <a:ext cx="10852237" cy="441964"/>
          </a:xfrm>
        </p:spPr>
        <p:txBody>
          <a:bodyPr/>
          <a:lstStyle/>
          <a:p>
            <a:r>
              <a:rPr lang="zh-CN" altLang="en-US" sz="6000" dirty="0">
                <a:latin typeface="宋体" pitchFamily="2" charset="-122"/>
                <a:ea typeface="宋体" pitchFamily="2" charset="-122"/>
              </a:rPr>
              <a:t>薪酬体系设计</a:t>
            </a:r>
            <a:endParaRPr lang="zh-CN" altLang="en-US" sz="6000" dirty="0">
              <a:latin typeface="宋体" pitchFamily="2" charset="-122"/>
              <a:ea typeface="宋体" pitchFamily="2" charset="-122"/>
            </a:endParaRPr>
          </a:p>
        </p:txBody>
      </p:sp>
      <p:sp>
        <p:nvSpPr>
          <p:cNvPr id="3" name="Espace réservé du contenu 2"/>
          <p:cNvSpPr>
            <a:spLocks noGrp="1"/>
          </p:cNvSpPr>
          <p:nvPr>
            <p:ph idx="1"/>
          </p:nvPr>
        </p:nvSpPr>
        <p:spPr>
          <a:xfrm>
            <a:off x="669925" y="2939415"/>
            <a:ext cx="10852150" cy="3401695"/>
          </a:xfrm>
        </p:spPr>
        <p:txBody>
          <a:bodyPr/>
          <a:lstStyle/>
          <a:p>
            <a:pPr marL="0" indent="0">
              <a:buNone/>
            </a:pPr>
            <a:r>
              <a:rPr lang="zh-CN" altLang="fr-FR" b="1" dirty="0">
                <a:latin typeface="宋体" pitchFamily="2" charset="-122"/>
                <a:ea typeface="宋体" pitchFamily="2" charset="-122"/>
              </a:rPr>
              <a:t>一、</a:t>
            </a:r>
            <a:r>
              <a:rPr lang="zh-CN" altLang="en-US" b="1" dirty="0">
                <a:latin typeface="宋体" pitchFamily="2" charset="-122"/>
                <a:ea typeface="宋体" pitchFamily="2" charset="-122"/>
              </a:rPr>
              <a:t>薪酬设计的四种思路</a:t>
            </a:r>
            <a:endParaRPr lang="en-US" altLang="zh-CN" b="1" dirty="0">
              <a:latin typeface="宋体" pitchFamily="2" charset="-122"/>
              <a:ea typeface="宋体" pitchFamily="2" charset="-122"/>
            </a:endParaRPr>
          </a:p>
          <a:p>
            <a:pPr marL="0" indent="0">
              <a:buNone/>
            </a:pPr>
            <a:r>
              <a:rPr lang="zh-CN" altLang="fr-FR" b="1" dirty="0">
                <a:latin typeface="宋体" pitchFamily="2" charset="-122"/>
                <a:ea typeface="宋体" pitchFamily="2" charset="-122"/>
              </a:rPr>
              <a:t>二、</a:t>
            </a:r>
            <a:r>
              <a:rPr lang="zh-CN" altLang="en-US" b="1" dirty="0">
                <a:latin typeface="宋体" pitchFamily="2" charset="-122"/>
                <a:ea typeface="宋体" pitchFamily="2" charset="-122"/>
              </a:rPr>
              <a:t>激励性薪酬设计</a:t>
            </a:r>
            <a:endParaRPr lang="zh-CN" altLang="fr-FR" dirty="0">
              <a:latin typeface="宋体" pitchFamily="2" charset="-122"/>
              <a:ea typeface="宋体" pitchFamily="2" charset="-122"/>
            </a:endParaRPr>
          </a:p>
          <a:p>
            <a:pPr marL="0" indent="0">
              <a:buNone/>
            </a:pPr>
            <a:endParaRPr lang="fr-FR" dirty="0">
              <a:latin typeface="宋体" pitchFamily="2" charset="-122"/>
              <a:ea typeface="宋体" pitchFamily="2" charset="-122"/>
            </a:endParaRPr>
          </a:p>
        </p:txBody>
      </p:sp>
      <p:grpSp>
        <p:nvGrpSpPr>
          <p:cNvPr id="48" name="ïṧľîḑ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7925776" y="1269000"/>
            <a:ext cx="2476501" cy="4877800"/>
            <a:chOff x="4857750" y="1193300"/>
            <a:chExt cx="2476501" cy="4877800"/>
          </a:xfrm>
        </p:grpSpPr>
        <p:sp>
          <p:nvSpPr>
            <p:cNvPr id="49" name="íślîḍe"/>
            <p:cNvSpPr/>
            <p:nvPr/>
          </p:nvSpPr>
          <p:spPr bwMode="auto">
            <a:xfrm>
              <a:off x="4917814" y="5599052"/>
              <a:ext cx="2290410" cy="472048"/>
            </a:xfrm>
            <a:prstGeom prst="ellipse">
              <a:avLst/>
            </a:prstGeom>
            <a:solidFill>
              <a:srgbClr val="E9E7E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0" name="ïslíḓè"/>
            <p:cNvSpPr/>
            <p:nvPr/>
          </p:nvSpPr>
          <p:spPr bwMode="auto">
            <a:xfrm>
              <a:off x="6425889" y="1508795"/>
              <a:ext cx="358254" cy="619263"/>
            </a:xfrm>
            <a:custGeom>
              <a:avLst/>
              <a:gdLst>
                <a:gd name="T0" fmla="*/ 481863 w 21301"/>
                <a:gd name="T1" fmla="*/ 833035 h 21600"/>
                <a:gd name="T2" fmla="*/ 481863 w 21301"/>
                <a:gd name="T3" fmla="*/ 833035 h 21600"/>
                <a:gd name="T4" fmla="*/ 481863 w 21301"/>
                <a:gd name="T5" fmla="*/ 833035 h 21600"/>
                <a:gd name="T6" fmla="*/ 481863 w 21301"/>
                <a:gd name="T7" fmla="*/ 83303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01" h="21600" extrusionOk="0">
                  <a:moveTo>
                    <a:pt x="0" y="5"/>
                  </a:moveTo>
                  <a:lnTo>
                    <a:pt x="5130" y="0"/>
                  </a:lnTo>
                  <a:cubicBezTo>
                    <a:pt x="13931" y="195"/>
                    <a:pt x="20993" y="4738"/>
                    <a:pt x="21291" y="10396"/>
                  </a:cubicBezTo>
                  <a:cubicBezTo>
                    <a:pt x="21600" y="16255"/>
                    <a:pt x="14598" y="21207"/>
                    <a:pt x="5497" y="21567"/>
                  </a:cubicBezTo>
                  <a:lnTo>
                    <a:pt x="633" y="21600"/>
                  </a:lnTo>
                  <a:lnTo>
                    <a:pt x="0" y="5"/>
                  </a:lnTo>
                  <a:close/>
                </a:path>
              </a:pathLst>
            </a:custGeom>
            <a:solidFill>
              <a:srgbClr val="EF9E4A"/>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1" name="îsľîḍê"/>
            <p:cNvSpPr/>
            <p:nvPr/>
          </p:nvSpPr>
          <p:spPr bwMode="auto">
            <a:xfrm>
              <a:off x="6126280" y="1509677"/>
              <a:ext cx="617583" cy="617504"/>
            </a:xfrm>
            <a:prstGeom prst="ellipse">
              <a:avLst/>
            </a:prstGeom>
            <a:solidFill>
              <a:srgbClr val="EFE59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2" name="ïṩľíďê"/>
            <p:cNvSpPr/>
            <p:nvPr/>
          </p:nvSpPr>
          <p:spPr bwMode="auto">
            <a:xfrm>
              <a:off x="6179462" y="1562859"/>
              <a:ext cx="511218" cy="511152"/>
            </a:xfrm>
            <a:prstGeom prst="ellipse">
              <a:avLst/>
            </a:prstGeom>
            <a:solidFill>
              <a:schemeClr val="accent2"/>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3" name="iṧḷiḍé"/>
            <p:cNvSpPr/>
            <p:nvPr/>
          </p:nvSpPr>
          <p:spPr bwMode="auto">
            <a:xfrm>
              <a:off x="6309603" y="1642862"/>
              <a:ext cx="250962" cy="346482"/>
            </a:xfrm>
            <a:custGeom>
              <a:avLst/>
              <a:gdLst>
                <a:gd name="T0" fmla="*/ 337552 w 21312"/>
                <a:gd name="T1" fmla="*/ 466089 h 21600"/>
                <a:gd name="T2" fmla="*/ 337552 w 21312"/>
                <a:gd name="T3" fmla="*/ 466089 h 21600"/>
                <a:gd name="T4" fmla="*/ 337552 w 21312"/>
                <a:gd name="T5" fmla="*/ 466089 h 21600"/>
                <a:gd name="T6" fmla="*/ 337552 w 21312"/>
                <a:gd name="T7" fmla="*/ 46608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12" h="21600" extrusionOk="0">
                  <a:moveTo>
                    <a:pt x="5639" y="0"/>
                  </a:moveTo>
                  <a:lnTo>
                    <a:pt x="5639" y="3250"/>
                  </a:lnTo>
                  <a:lnTo>
                    <a:pt x="47" y="3231"/>
                  </a:lnTo>
                  <a:lnTo>
                    <a:pt x="0" y="5345"/>
                  </a:lnTo>
                  <a:lnTo>
                    <a:pt x="2458" y="5345"/>
                  </a:lnTo>
                  <a:cubicBezTo>
                    <a:pt x="2721" y="5331"/>
                    <a:pt x="2980" y="5398"/>
                    <a:pt x="3175" y="5527"/>
                  </a:cubicBezTo>
                  <a:cubicBezTo>
                    <a:pt x="3400" y="5677"/>
                    <a:pt x="3518" y="5895"/>
                    <a:pt x="3493" y="6118"/>
                  </a:cubicBezTo>
                  <a:lnTo>
                    <a:pt x="3493" y="15430"/>
                  </a:lnTo>
                  <a:cubicBezTo>
                    <a:pt x="3507" y="15624"/>
                    <a:pt x="3411" y="15813"/>
                    <a:pt x="3228" y="15954"/>
                  </a:cubicBezTo>
                  <a:cubicBezTo>
                    <a:pt x="3047" y="16092"/>
                    <a:pt x="2798" y="16171"/>
                    <a:pt x="2536" y="16171"/>
                  </a:cubicBezTo>
                  <a:lnTo>
                    <a:pt x="340" y="16171"/>
                  </a:lnTo>
                  <a:lnTo>
                    <a:pt x="340" y="18245"/>
                  </a:lnTo>
                  <a:lnTo>
                    <a:pt x="5639" y="18236"/>
                  </a:lnTo>
                  <a:lnTo>
                    <a:pt x="5639" y="21600"/>
                  </a:lnTo>
                  <a:lnTo>
                    <a:pt x="8409" y="21600"/>
                  </a:lnTo>
                  <a:lnTo>
                    <a:pt x="8409" y="18231"/>
                  </a:lnTo>
                  <a:lnTo>
                    <a:pt x="10251" y="18229"/>
                  </a:lnTo>
                  <a:lnTo>
                    <a:pt x="10251" y="21600"/>
                  </a:lnTo>
                  <a:lnTo>
                    <a:pt x="13020" y="21600"/>
                  </a:lnTo>
                  <a:lnTo>
                    <a:pt x="13020" y="18224"/>
                  </a:lnTo>
                  <a:lnTo>
                    <a:pt x="15074" y="18220"/>
                  </a:lnTo>
                  <a:cubicBezTo>
                    <a:pt x="18199" y="18200"/>
                    <a:pt x="20884" y="16729"/>
                    <a:pt x="21268" y="14472"/>
                  </a:cubicBezTo>
                  <a:cubicBezTo>
                    <a:pt x="21600" y="12518"/>
                    <a:pt x="20041" y="10658"/>
                    <a:pt x="17516" y="9994"/>
                  </a:cubicBezTo>
                  <a:cubicBezTo>
                    <a:pt x="19163" y="9221"/>
                    <a:pt x="20040" y="7812"/>
                    <a:pt x="19760" y="6392"/>
                  </a:cubicBezTo>
                  <a:cubicBezTo>
                    <a:pt x="19310" y="4114"/>
                    <a:pt x="15059" y="3367"/>
                    <a:pt x="13020" y="3279"/>
                  </a:cubicBezTo>
                  <a:lnTo>
                    <a:pt x="13020" y="0"/>
                  </a:lnTo>
                  <a:lnTo>
                    <a:pt x="10251" y="0"/>
                  </a:lnTo>
                  <a:lnTo>
                    <a:pt x="10251" y="3263"/>
                  </a:lnTo>
                  <a:lnTo>
                    <a:pt x="8409" y="3259"/>
                  </a:lnTo>
                  <a:lnTo>
                    <a:pt x="8409" y="0"/>
                  </a:lnTo>
                  <a:lnTo>
                    <a:pt x="5639" y="0"/>
                  </a:lnTo>
                  <a:close/>
                  <a:moveTo>
                    <a:pt x="8378" y="5507"/>
                  </a:moveTo>
                  <a:lnTo>
                    <a:pt x="12036" y="5534"/>
                  </a:lnTo>
                  <a:cubicBezTo>
                    <a:pt x="13490" y="5577"/>
                    <a:pt x="14631" y="6465"/>
                    <a:pt x="14606" y="7533"/>
                  </a:cubicBezTo>
                  <a:cubicBezTo>
                    <a:pt x="14582" y="8574"/>
                    <a:pt x="13453" y="9421"/>
                    <a:pt x="12036" y="9459"/>
                  </a:cubicBezTo>
                  <a:lnTo>
                    <a:pt x="8378" y="9459"/>
                  </a:lnTo>
                  <a:lnTo>
                    <a:pt x="8378" y="5507"/>
                  </a:lnTo>
                  <a:close/>
                  <a:moveTo>
                    <a:pt x="8378" y="11581"/>
                  </a:moveTo>
                  <a:lnTo>
                    <a:pt x="12805" y="11611"/>
                  </a:lnTo>
                  <a:cubicBezTo>
                    <a:pt x="14566" y="11658"/>
                    <a:pt x="15948" y="12621"/>
                    <a:pt x="15918" y="13781"/>
                  </a:cubicBezTo>
                  <a:cubicBezTo>
                    <a:pt x="15889" y="14911"/>
                    <a:pt x="14521" y="15830"/>
                    <a:pt x="12805" y="15871"/>
                  </a:cubicBezTo>
                  <a:lnTo>
                    <a:pt x="8378" y="15871"/>
                  </a:lnTo>
                  <a:lnTo>
                    <a:pt x="8378" y="11581"/>
                  </a:lnTo>
                  <a:close/>
                </a:path>
              </a:pathLst>
            </a:custGeom>
            <a:solidFill>
              <a:srgbClr val="EFE59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4" name="iś1íḓe"/>
            <p:cNvSpPr/>
            <p:nvPr/>
          </p:nvSpPr>
          <p:spPr bwMode="auto">
            <a:xfrm>
              <a:off x="5427103" y="5476552"/>
              <a:ext cx="357041" cy="347365"/>
            </a:xfrm>
            <a:custGeom>
              <a:avLst/>
              <a:gdLst>
                <a:gd name="T0" fmla="*/ 480232 w 21562"/>
                <a:gd name="T1" fmla="*/ 467277 h 21169"/>
                <a:gd name="T2" fmla="*/ 480232 w 21562"/>
                <a:gd name="T3" fmla="*/ 467277 h 21169"/>
                <a:gd name="T4" fmla="*/ 480232 w 21562"/>
                <a:gd name="T5" fmla="*/ 467277 h 21169"/>
                <a:gd name="T6" fmla="*/ 480232 w 21562"/>
                <a:gd name="T7" fmla="*/ 467277 h 2116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62" h="21169" extrusionOk="0">
                  <a:moveTo>
                    <a:pt x="0" y="0"/>
                  </a:moveTo>
                  <a:lnTo>
                    <a:pt x="0" y="16712"/>
                  </a:lnTo>
                  <a:cubicBezTo>
                    <a:pt x="-28" y="17856"/>
                    <a:pt x="1012" y="19004"/>
                    <a:pt x="3145" y="19877"/>
                  </a:cubicBezTo>
                  <a:cubicBezTo>
                    <a:pt x="7356" y="21600"/>
                    <a:pt x="14188" y="21600"/>
                    <a:pt x="18399" y="19877"/>
                  </a:cubicBezTo>
                  <a:cubicBezTo>
                    <a:pt x="20532" y="19004"/>
                    <a:pt x="21572" y="17856"/>
                    <a:pt x="21544" y="16712"/>
                  </a:cubicBezTo>
                  <a:lnTo>
                    <a:pt x="21562" y="16712"/>
                  </a:lnTo>
                  <a:lnTo>
                    <a:pt x="21562" y="10662"/>
                  </a:lnTo>
                  <a:cubicBezTo>
                    <a:pt x="17831" y="9438"/>
                    <a:pt x="14188" y="7949"/>
                    <a:pt x="10647" y="6212"/>
                  </a:cubicBezTo>
                  <a:cubicBezTo>
                    <a:pt x="6965" y="4405"/>
                    <a:pt x="3406" y="2328"/>
                    <a:pt x="0" y="0"/>
                  </a:cubicBezTo>
                  <a:close/>
                </a:path>
              </a:pathLst>
            </a:custGeom>
            <a:solidFill>
              <a:schemeClr val="accent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5" name="íSḷïdê"/>
            <p:cNvSpPr/>
            <p:nvPr/>
          </p:nvSpPr>
          <p:spPr bwMode="auto">
            <a:xfrm>
              <a:off x="5827736" y="5670267"/>
              <a:ext cx="126437" cy="149604"/>
            </a:xfrm>
            <a:custGeom>
              <a:avLst/>
              <a:gdLst>
                <a:gd name="T0" fmla="*/ 170062 w 21600"/>
                <a:gd name="T1" fmla="*/ 201248 h 21600"/>
                <a:gd name="T2" fmla="*/ 170062 w 21600"/>
                <a:gd name="T3" fmla="*/ 201248 h 21600"/>
                <a:gd name="T4" fmla="*/ 170062 w 21600"/>
                <a:gd name="T5" fmla="*/ 201248 h 21600"/>
                <a:gd name="T6" fmla="*/ 170062 w 21600"/>
                <a:gd name="T7" fmla="*/ 20124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0" y="11726"/>
                  </a:lnTo>
                  <a:cubicBezTo>
                    <a:pt x="101" y="12843"/>
                    <a:pt x="545" y="13909"/>
                    <a:pt x="1289" y="14831"/>
                  </a:cubicBezTo>
                  <a:cubicBezTo>
                    <a:pt x="2505" y="16337"/>
                    <a:pt x="4375" y="17307"/>
                    <a:pt x="6307" y="18132"/>
                  </a:cubicBezTo>
                  <a:cubicBezTo>
                    <a:pt x="8804" y="19197"/>
                    <a:pt x="11405" y="20034"/>
                    <a:pt x="14072" y="20621"/>
                  </a:cubicBezTo>
                  <a:cubicBezTo>
                    <a:pt x="16518" y="21159"/>
                    <a:pt x="19039" y="21490"/>
                    <a:pt x="21600" y="21600"/>
                  </a:cubicBezTo>
                  <a:lnTo>
                    <a:pt x="21600" y="6061"/>
                  </a:lnTo>
                  <a:lnTo>
                    <a:pt x="0" y="0"/>
                  </a:lnTo>
                  <a:close/>
                </a:path>
              </a:pathLst>
            </a:custGeom>
            <a:solidFill>
              <a:schemeClr val="accent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6" name="îSļíďè"/>
            <p:cNvSpPr/>
            <p:nvPr/>
          </p:nvSpPr>
          <p:spPr bwMode="auto">
            <a:xfrm>
              <a:off x="4979459" y="3551153"/>
              <a:ext cx="2256569" cy="2374254"/>
            </a:xfrm>
            <a:custGeom>
              <a:avLst/>
              <a:gdLst>
                <a:gd name="T0" fmla="*/ 3035159 w 19499"/>
                <a:gd name="T1" fmla="*/ 3193857 h 21405"/>
                <a:gd name="T2" fmla="*/ 3035159 w 19499"/>
                <a:gd name="T3" fmla="*/ 3193857 h 21405"/>
                <a:gd name="T4" fmla="*/ 3035159 w 19499"/>
                <a:gd name="T5" fmla="*/ 3193857 h 21405"/>
                <a:gd name="T6" fmla="*/ 3035159 w 19499"/>
                <a:gd name="T7" fmla="*/ 3193857 h 21405"/>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499" h="21405" extrusionOk="0">
                  <a:moveTo>
                    <a:pt x="10150" y="3"/>
                  </a:moveTo>
                  <a:cubicBezTo>
                    <a:pt x="4609" y="-131"/>
                    <a:pt x="-488" y="4267"/>
                    <a:pt x="37" y="10736"/>
                  </a:cubicBezTo>
                  <a:cubicBezTo>
                    <a:pt x="419" y="15444"/>
                    <a:pt x="3864" y="18679"/>
                    <a:pt x="8388" y="19540"/>
                  </a:cubicBezTo>
                  <a:lnTo>
                    <a:pt x="8379" y="20735"/>
                  </a:lnTo>
                  <a:cubicBezTo>
                    <a:pt x="8368" y="20908"/>
                    <a:pt x="8516" y="21082"/>
                    <a:pt x="8829" y="21214"/>
                  </a:cubicBezTo>
                  <a:cubicBezTo>
                    <a:pt x="9434" y="21469"/>
                    <a:pt x="10415" y="21469"/>
                    <a:pt x="11019" y="21214"/>
                  </a:cubicBezTo>
                  <a:cubicBezTo>
                    <a:pt x="11335" y="21081"/>
                    <a:pt x="11482" y="20905"/>
                    <a:pt x="11468" y="20731"/>
                  </a:cubicBezTo>
                  <a:lnTo>
                    <a:pt x="11468" y="19554"/>
                  </a:lnTo>
                  <a:cubicBezTo>
                    <a:pt x="11549" y="19554"/>
                    <a:pt x="11630" y="19547"/>
                    <a:pt x="11709" y="19532"/>
                  </a:cubicBezTo>
                  <a:cubicBezTo>
                    <a:pt x="11766" y="19521"/>
                    <a:pt x="11821" y="19505"/>
                    <a:pt x="11876" y="19486"/>
                  </a:cubicBezTo>
                  <a:lnTo>
                    <a:pt x="11888" y="20737"/>
                  </a:lnTo>
                  <a:cubicBezTo>
                    <a:pt x="11878" y="20909"/>
                    <a:pt x="12025" y="21082"/>
                    <a:pt x="12338" y="21214"/>
                  </a:cubicBezTo>
                  <a:cubicBezTo>
                    <a:pt x="12942" y="21469"/>
                    <a:pt x="13923" y="21469"/>
                    <a:pt x="14528" y="21214"/>
                  </a:cubicBezTo>
                  <a:cubicBezTo>
                    <a:pt x="14816" y="21093"/>
                    <a:pt x="14961" y="20935"/>
                    <a:pt x="14975" y="20777"/>
                  </a:cubicBezTo>
                  <a:cubicBezTo>
                    <a:pt x="14977" y="20760"/>
                    <a:pt x="14977" y="20743"/>
                    <a:pt x="14975" y="20726"/>
                  </a:cubicBezTo>
                  <a:lnTo>
                    <a:pt x="14975" y="18304"/>
                  </a:lnTo>
                  <a:cubicBezTo>
                    <a:pt x="21112" y="14369"/>
                    <a:pt x="20958" y="4515"/>
                    <a:pt x="14795" y="1236"/>
                  </a:cubicBezTo>
                  <a:cubicBezTo>
                    <a:pt x="13288" y="434"/>
                    <a:pt x="11701" y="41"/>
                    <a:pt x="10150" y="3"/>
                  </a:cubicBezTo>
                  <a:close/>
                </a:path>
              </a:pathLst>
            </a:custGeom>
            <a:solidFill>
              <a:schemeClr val="accent1"/>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7" name="îśľïḍê"/>
            <p:cNvSpPr/>
            <p:nvPr/>
          </p:nvSpPr>
          <p:spPr bwMode="auto">
            <a:xfrm>
              <a:off x="5185945" y="4987885"/>
              <a:ext cx="134588" cy="134571"/>
            </a:xfrm>
            <a:prstGeom prst="ellipse">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8" name="ïSľíḑé"/>
            <p:cNvSpPr/>
            <p:nvPr/>
          </p:nvSpPr>
          <p:spPr bwMode="auto">
            <a:xfrm>
              <a:off x="5094662" y="4116554"/>
              <a:ext cx="173029" cy="765781"/>
            </a:xfrm>
            <a:custGeom>
              <a:avLst/>
              <a:gdLst>
                <a:gd name="T0" fmla="*/ 232729 w 20656"/>
                <a:gd name="T1" fmla="*/ 1030133 h 21357"/>
                <a:gd name="T2" fmla="*/ 232729 w 20656"/>
                <a:gd name="T3" fmla="*/ 1030133 h 21357"/>
                <a:gd name="T4" fmla="*/ 232729 w 20656"/>
                <a:gd name="T5" fmla="*/ 1030133 h 21357"/>
                <a:gd name="T6" fmla="*/ 232729 w 20656"/>
                <a:gd name="T7" fmla="*/ 1030133 h 2135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656" h="21357" extrusionOk="0">
                  <a:moveTo>
                    <a:pt x="15035" y="280"/>
                  </a:moveTo>
                  <a:cubicBezTo>
                    <a:pt x="7241" y="3312"/>
                    <a:pt x="1790" y="6678"/>
                    <a:pt x="433" y="10201"/>
                  </a:cubicBezTo>
                  <a:cubicBezTo>
                    <a:pt x="-607" y="12900"/>
                    <a:pt x="159" y="15626"/>
                    <a:pt x="3462" y="18224"/>
                  </a:cubicBezTo>
                  <a:cubicBezTo>
                    <a:pt x="4540" y="19072"/>
                    <a:pt x="5908" y="19916"/>
                    <a:pt x="8484" y="20566"/>
                  </a:cubicBezTo>
                  <a:cubicBezTo>
                    <a:pt x="9257" y="20761"/>
                    <a:pt x="10145" y="20928"/>
                    <a:pt x="11076" y="21080"/>
                  </a:cubicBezTo>
                  <a:cubicBezTo>
                    <a:pt x="12743" y="21351"/>
                    <a:pt x="14977" y="21506"/>
                    <a:pt x="16448" y="21148"/>
                  </a:cubicBezTo>
                  <a:cubicBezTo>
                    <a:pt x="17075" y="20996"/>
                    <a:pt x="17259" y="20789"/>
                    <a:pt x="17272" y="20592"/>
                  </a:cubicBezTo>
                  <a:cubicBezTo>
                    <a:pt x="17281" y="20445"/>
                    <a:pt x="17197" y="20299"/>
                    <a:pt x="17073" y="20153"/>
                  </a:cubicBezTo>
                  <a:cubicBezTo>
                    <a:pt x="16946" y="20004"/>
                    <a:pt x="16778" y="19855"/>
                    <a:pt x="16563" y="19706"/>
                  </a:cubicBezTo>
                  <a:cubicBezTo>
                    <a:pt x="11440" y="16588"/>
                    <a:pt x="9253" y="13249"/>
                    <a:pt x="10151" y="9917"/>
                  </a:cubicBezTo>
                  <a:cubicBezTo>
                    <a:pt x="10982" y="6835"/>
                    <a:pt x="14435" y="3824"/>
                    <a:pt x="20309" y="1058"/>
                  </a:cubicBezTo>
                  <a:cubicBezTo>
                    <a:pt x="20993" y="749"/>
                    <a:pt x="20640" y="371"/>
                    <a:pt x="19468" y="157"/>
                  </a:cubicBezTo>
                  <a:cubicBezTo>
                    <a:pt x="18096" y="-94"/>
                    <a:pt x="16116" y="-39"/>
                    <a:pt x="15035" y="28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59" name="îṣḷîḋè"/>
            <p:cNvSpPr/>
            <p:nvPr/>
          </p:nvSpPr>
          <p:spPr bwMode="auto">
            <a:xfrm>
              <a:off x="5464761" y="3864147"/>
              <a:ext cx="530475" cy="516241"/>
            </a:xfrm>
            <a:custGeom>
              <a:avLst/>
              <a:gdLst>
                <a:gd name="T0" fmla="*/ 713506 w 21373"/>
                <a:gd name="T1" fmla="*/ 694450 h 21517"/>
                <a:gd name="T2" fmla="*/ 713506 w 21373"/>
                <a:gd name="T3" fmla="*/ 694450 h 21517"/>
                <a:gd name="T4" fmla="*/ 713506 w 21373"/>
                <a:gd name="T5" fmla="*/ 694450 h 21517"/>
                <a:gd name="T6" fmla="*/ 713506 w 21373"/>
                <a:gd name="T7" fmla="*/ 694450 h 2151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73" h="21517" extrusionOk="0">
                  <a:moveTo>
                    <a:pt x="20361" y="4499"/>
                  </a:moveTo>
                  <a:cubicBezTo>
                    <a:pt x="17579" y="3129"/>
                    <a:pt x="14672" y="2050"/>
                    <a:pt x="11684" y="1278"/>
                  </a:cubicBezTo>
                  <a:cubicBezTo>
                    <a:pt x="9195" y="636"/>
                    <a:pt x="6805" y="-33"/>
                    <a:pt x="4102" y="1"/>
                  </a:cubicBezTo>
                  <a:cubicBezTo>
                    <a:pt x="2961" y="52"/>
                    <a:pt x="1886" y="572"/>
                    <a:pt x="1118" y="1446"/>
                  </a:cubicBezTo>
                  <a:cubicBezTo>
                    <a:pt x="289" y="2390"/>
                    <a:pt x="-109" y="3657"/>
                    <a:pt x="27" y="4925"/>
                  </a:cubicBezTo>
                  <a:cubicBezTo>
                    <a:pt x="297" y="7774"/>
                    <a:pt x="876" y="10582"/>
                    <a:pt x="1752" y="13298"/>
                  </a:cubicBezTo>
                  <a:cubicBezTo>
                    <a:pt x="2590" y="15893"/>
                    <a:pt x="3695" y="18388"/>
                    <a:pt x="5048" y="20739"/>
                  </a:cubicBezTo>
                  <a:cubicBezTo>
                    <a:pt x="5363" y="21180"/>
                    <a:pt x="5845" y="21460"/>
                    <a:pt x="6373" y="21509"/>
                  </a:cubicBezTo>
                  <a:cubicBezTo>
                    <a:pt x="7002" y="21567"/>
                    <a:pt x="7617" y="21294"/>
                    <a:pt x="8009" y="20783"/>
                  </a:cubicBezTo>
                  <a:cubicBezTo>
                    <a:pt x="9718" y="18260"/>
                    <a:pt x="11625" y="15887"/>
                    <a:pt x="13711" y="13688"/>
                  </a:cubicBezTo>
                  <a:cubicBezTo>
                    <a:pt x="15881" y="11401"/>
                    <a:pt x="18236" y="9310"/>
                    <a:pt x="20750" y="7439"/>
                  </a:cubicBezTo>
                  <a:cubicBezTo>
                    <a:pt x="21271" y="7001"/>
                    <a:pt x="21491" y="6286"/>
                    <a:pt x="21312" y="5617"/>
                  </a:cubicBezTo>
                  <a:cubicBezTo>
                    <a:pt x="21177" y="5114"/>
                    <a:pt x="20826" y="4702"/>
                    <a:pt x="20361" y="4499"/>
                  </a:cubicBezTo>
                  <a:close/>
                </a:path>
              </a:pathLst>
            </a:custGeom>
            <a:solidFill>
              <a:schemeClr val="accent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0" name="íṡľíḍè"/>
            <p:cNvSpPr/>
            <p:nvPr/>
          </p:nvSpPr>
          <p:spPr bwMode="auto">
            <a:xfrm>
              <a:off x="6110489" y="3551286"/>
              <a:ext cx="483025" cy="224864"/>
            </a:xfrm>
            <a:custGeom>
              <a:avLst/>
              <a:gdLst>
                <a:gd name="T0" fmla="*/ 649685 w 21600"/>
                <a:gd name="T1" fmla="*/ 302488 h 21587"/>
                <a:gd name="T2" fmla="*/ 649685 w 21600"/>
                <a:gd name="T3" fmla="*/ 302488 h 21587"/>
                <a:gd name="T4" fmla="*/ 649685 w 21600"/>
                <a:gd name="T5" fmla="*/ 302488 h 21587"/>
                <a:gd name="T6" fmla="*/ 649685 w 21600"/>
                <a:gd name="T7" fmla="*/ 302488 h 21587"/>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87" extrusionOk="0">
                  <a:moveTo>
                    <a:pt x="0" y="20"/>
                  </a:moveTo>
                  <a:cubicBezTo>
                    <a:pt x="2852" y="1108"/>
                    <a:pt x="5558" y="3621"/>
                    <a:pt x="7897" y="7383"/>
                  </a:cubicBezTo>
                  <a:cubicBezTo>
                    <a:pt x="10201" y="11089"/>
                    <a:pt x="12070" y="15900"/>
                    <a:pt x="13353" y="21431"/>
                  </a:cubicBezTo>
                  <a:lnTo>
                    <a:pt x="21600" y="21587"/>
                  </a:lnTo>
                  <a:cubicBezTo>
                    <a:pt x="20797" y="17942"/>
                    <a:pt x="19794" y="14523"/>
                    <a:pt x="18611" y="11391"/>
                  </a:cubicBezTo>
                  <a:cubicBezTo>
                    <a:pt x="17632" y="8797"/>
                    <a:pt x="16535" y="6422"/>
                    <a:pt x="15339" y="4296"/>
                  </a:cubicBezTo>
                  <a:cubicBezTo>
                    <a:pt x="10888" y="1663"/>
                    <a:pt x="6393" y="241"/>
                    <a:pt x="1953" y="20"/>
                  </a:cubicBezTo>
                  <a:cubicBezTo>
                    <a:pt x="1300" y="-13"/>
                    <a:pt x="651" y="2"/>
                    <a:pt x="0" y="20"/>
                  </a:cubicBezTo>
                  <a:close/>
                </a:path>
              </a:pathLst>
            </a:custGeom>
            <a:solidFill>
              <a:schemeClr val="accent1">
                <a:lumMod val="50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1" name="işlíḑê"/>
            <p:cNvSpPr/>
            <p:nvPr/>
          </p:nvSpPr>
          <p:spPr bwMode="auto">
            <a:xfrm>
              <a:off x="6347428" y="3571547"/>
              <a:ext cx="246087" cy="204603"/>
            </a:xfrm>
            <a:custGeom>
              <a:avLst/>
              <a:gdLst>
                <a:gd name="T0" fmla="*/ 330995 w 21600"/>
                <a:gd name="T1" fmla="*/ 275233 h 21600"/>
                <a:gd name="T2" fmla="*/ 330995 w 21600"/>
                <a:gd name="T3" fmla="*/ 275233 h 21600"/>
                <a:gd name="T4" fmla="*/ 330995 w 21600"/>
                <a:gd name="T5" fmla="*/ 275233 h 21600"/>
                <a:gd name="T6" fmla="*/ 330995 w 21600"/>
                <a:gd name="T7" fmla="*/ 27523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973" y="2189"/>
                    <a:pt x="5726" y="4809"/>
                    <a:pt x="8184" y="7818"/>
                  </a:cubicBezTo>
                  <a:cubicBezTo>
                    <a:pt x="11462" y="11829"/>
                    <a:pt x="14138" y="16483"/>
                    <a:pt x="16174" y="21538"/>
                  </a:cubicBezTo>
                  <a:lnTo>
                    <a:pt x="21600" y="21600"/>
                  </a:lnTo>
                  <a:cubicBezTo>
                    <a:pt x="20025" y="17592"/>
                    <a:pt x="18055" y="13831"/>
                    <a:pt x="15734" y="10387"/>
                  </a:cubicBezTo>
                  <a:cubicBezTo>
                    <a:pt x="13811" y="7535"/>
                    <a:pt x="11656" y="4925"/>
                    <a:pt x="9311" y="2585"/>
                  </a:cubicBezTo>
                  <a:cubicBezTo>
                    <a:pt x="6214" y="1559"/>
                    <a:pt x="3110" y="685"/>
                    <a:pt x="0" y="0"/>
                  </a:cubicBezTo>
                  <a:close/>
                </a:path>
              </a:pathLst>
            </a:custGeom>
            <a:solidFill>
              <a:schemeClr val="accent1">
                <a:lumMod val="20000"/>
                <a:lumOff val="80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4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2" name="iṣḻíḑe"/>
            <p:cNvSpPr/>
            <p:nvPr/>
          </p:nvSpPr>
          <p:spPr bwMode="auto">
            <a:xfrm>
              <a:off x="6971504" y="3860850"/>
              <a:ext cx="362747" cy="515810"/>
            </a:xfrm>
            <a:custGeom>
              <a:avLst/>
              <a:gdLst>
                <a:gd name="T0" fmla="*/ 487906 w 21600"/>
                <a:gd name="T1" fmla="*/ 693870 h 21514"/>
                <a:gd name="T2" fmla="*/ 487906 w 21600"/>
                <a:gd name="T3" fmla="*/ 693870 h 21514"/>
                <a:gd name="T4" fmla="*/ 487906 w 21600"/>
                <a:gd name="T5" fmla="*/ 693870 h 21514"/>
                <a:gd name="T6" fmla="*/ 487906 w 21600"/>
                <a:gd name="T7" fmla="*/ 693870 h 2151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514" extrusionOk="0">
                  <a:moveTo>
                    <a:pt x="0" y="2597"/>
                  </a:moveTo>
                  <a:cubicBezTo>
                    <a:pt x="2173" y="1986"/>
                    <a:pt x="4398" y="1469"/>
                    <a:pt x="6662" y="1050"/>
                  </a:cubicBezTo>
                  <a:cubicBezTo>
                    <a:pt x="9204" y="579"/>
                    <a:pt x="11790" y="233"/>
                    <a:pt x="14400" y="14"/>
                  </a:cubicBezTo>
                  <a:cubicBezTo>
                    <a:pt x="16276" y="-86"/>
                    <a:pt x="18125" y="370"/>
                    <a:pt x="19498" y="1270"/>
                  </a:cubicBezTo>
                  <a:cubicBezTo>
                    <a:pt x="20745" y="2088"/>
                    <a:pt x="21497" y="3210"/>
                    <a:pt x="21600" y="4404"/>
                  </a:cubicBezTo>
                  <a:cubicBezTo>
                    <a:pt x="21508" y="7443"/>
                    <a:pt x="20773" y="10455"/>
                    <a:pt x="19420" y="13342"/>
                  </a:cubicBezTo>
                  <a:cubicBezTo>
                    <a:pt x="18054" y="16256"/>
                    <a:pt x="16074" y="19010"/>
                    <a:pt x="13545" y="21514"/>
                  </a:cubicBezTo>
                  <a:cubicBezTo>
                    <a:pt x="12258" y="17606"/>
                    <a:pt x="10228" y="13836"/>
                    <a:pt x="7510" y="10305"/>
                  </a:cubicBezTo>
                  <a:cubicBezTo>
                    <a:pt x="5396" y="7560"/>
                    <a:pt x="2879" y="4977"/>
                    <a:pt x="0" y="2597"/>
                  </a:cubicBezTo>
                  <a:close/>
                </a:path>
              </a:pathLst>
            </a:custGeom>
            <a:solidFill>
              <a:schemeClr val="accent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3" name="iśḻiḍé"/>
            <p:cNvSpPr/>
            <p:nvPr/>
          </p:nvSpPr>
          <p:spPr bwMode="auto">
            <a:xfrm>
              <a:off x="6073810" y="4414715"/>
              <a:ext cx="925292" cy="786214"/>
            </a:xfrm>
            <a:custGeom>
              <a:avLst/>
              <a:gdLst>
                <a:gd name="T0" fmla="*/ 1244549 w 21302"/>
                <a:gd name="T1" fmla="*/ 1057619 h 20754"/>
                <a:gd name="T2" fmla="*/ 1244549 w 21302"/>
                <a:gd name="T3" fmla="*/ 1057619 h 20754"/>
                <a:gd name="T4" fmla="*/ 1244549 w 21302"/>
                <a:gd name="T5" fmla="*/ 1057619 h 20754"/>
                <a:gd name="T6" fmla="*/ 1244549 w 21302"/>
                <a:gd name="T7" fmla="*/ 1057619 h 20754"/>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02" h="20754" extrusionOk="0">
                  <a:moveTo>
                    <a:pt x="10748" y="4"/>
                  </a:moveTo>
                  <a:cubicBezTo>
                    <a:pt x="4925" y="149"/>
                    <a:pt x="32" y="4273"/>
                    <a:pt x="0" y="10405"/>
                  </a:cubicBezTo>
                  <a:cubicBezTo>
                    <a:pt x="-37" y="17415"/>
                    <a:pt x="6385" y="21460"/>
                    <a:pt x="12765" y="20653"/>
                  </a:cubicBezTo>
                  <a:cubicBezTo>
                    <a:pt x="17681" y="20031"/>
                    <a:pt x="21563" y="15244"/>
                    <a:pt x="21288" y="9785"/>
                  </a:cubicBezTo>
                  <a:cubicBezTo>
                    <a:pt x="20993" y="3930"/>
                    <a:pt x="16542" y="-140"/>
                    <a:pt x="10748" y="4"/>
                  </a:cubicBezTo>
                  <a:close/>
                </a:path>
              </a:pathLst>
            </a:custGeom>
            <a:solidFill>
              <a:schemeClr val="accent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4" name="îšľiḍé"/>
            <p:cNvSpPr/>
            <p:nvPr/>
          </p:nvSpPr>
          <p:spPr bwMode="auto">
            <a:xfrm>
              <a:off x="6405968" y="4675062"/>
              <a:ext cx="98487" cy="269827"/>
            </a:xfrm>
            <a:custGeom>
              <a:avLst/>
              <a:gdLst>
                <a:gd name="T0" fmla="*/ 132469 w 21034"/>
                <a:gd name="T1" fmla="*/ 362973 h 21386"/>
                <a:gd name="T2" fmla="*/ 132469 w 21034"/>
                <a:gd name="T3" fmla="*/ 362973 h 21386"/>
                <a:gd name="T4" fmla="*/ 132469 w 21034"/>
                <a:gd name="T5" fmla="*/ 362973 h 21386"/>
                <a:gd name="T6" fmla="*/ 132469 w 21034"/>
                <a:gd name="T7" fmla="*/ 362973 h 2138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34" h="21386" extrusionOk="0">
                  <a:moveTo>
                    <a:pt x="10385" y="880"/>
                  </a:moveTo>
                  <a:cubicBezTo>
                    <a:pt x="11932" y="111"/>
                    <a:pt x="14648" y="-195"/>
                    <a:pt x="17086" y="125"/>
                  </a:cubicBezTo>
                  <a:cubicBezTo>
                    <a:pt x="19605" y="456"/>
                    <a:pt x="21215" y="1371"/>
                    <a:pt x="21018" y="2360"/>
                  </a:cubicBezTo>
                  <a:cubicBezTo>
                    <a:pt x="19799" y="4863"/>
                    <a:pt x="19160" y="7401"/>
                    <a:pt x="19110" y="9945"/>
                  </a:cubicBezTo>
                  <a:cubicBezTo>
                    <a:pt x="19062" y="12391"/>
                    <a:pt x="19557" y="14835"/>
                    <a:pt x="20592" y="17251"/>
                  </a:cubicBezTo>
                  <a:cubicBezTo>
                    <a:pt x="21128" y="19456"/>
                    <a:pt x="16485" y="21361"/>
                    <a:pt x="10521" y="21385"/>
                  </a:cubicBezTo>
                  <a:cubicBezTo>
                    <a:pt x="5486" y="21405"/>
                    <a:pt x="1204" y="20026"/>
                    <a:pt x="547" y="18174"/>
                  </a:cubicBezTo>
                  <a:cubicBezTo>
                    <a:pt x="-385" y="15357"/>
                    <a:pt x="-125" y="12503"/>
                    <a:pt x="1317" y="9716"/>
                  </a:cubicBezTo>
                  <a:cubicBezTo>
                    <a:pt x="2931" y="6597"/>
                    <a:pt x="5999" y="3607"/>
                    <a:pt x="10385" y="880"/>
                  </a:cubicBezTo>
                  <a:close/>
                </a:path>
              </a:pathLst>
            </a:custGeom>
            <a:solidFill>
              <a:schemeClr val="accent1">
                <a:lumMod val="50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5" name="iSḷíḋé"/>
            <p:cNvSpPr/>
            <p:nvPr/>
          </p:nvSpPr>
          <p:spPr bwMode="auto">
            <a:xfrm>
              <a:off x="6707430" y="4673881"/>
              <a:ext cx="98462" cy="269827"/>
            </a:xfrm>
            <a:custGeom>
              <a:avLst/>
              <a:gdLst>
                <a:gd name="T0" fmla="*/ 132435 w 21034"/>
                <a:gd name="T1" fmla="*/ 362973 h 21386"/>
                <a:gd name="T2" fmla="*/ 132435 w 21034"/>
                <a:gd name="T3" fmla="*/ 362973 h 21386"/>
                <a:gd name="T4" fmla="*/ 132435 w 21034"/>
                <a:gd name="T5" fmla="*/ 362973 h 21386"/>
                <a:gd name="T6" fmla="*/ 132435 w 21034"/>
                <a:gd name="T7" fmla="*/ 362973 h 2138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34" h="21386" extrusionOk="0">
                  <a:moveTo>
                    <a:pt x="10649" y="880"/>
                  </a:moveTo>
                  <a:cubicBezTo>
                    <a:pt x="9102" y="111"/>
                    <a:pt x="6386" y="-195"/>
                    <a:pt x="3948" y="125"/>
                  </a:cubicBezTo>
                  <a:cubicBezTo>
                    <a:pt x="1429" y="456"/>
                    <a:pt x="-181" y="1371"/>
                    <a:pt x="16" y="2360"/>
                  </a:cubicBezTo>
                  <a:cubicBezTo>
                    <a:pt x="1235" y="4863"/>
                    <a:pt x="1874" y="7401"/>
                    <a:pt x="1924" y="9945"/>
                  </a:cubicBezTo>
                  <a:cubicBezTo>
                    <a:pt x="1972" y="12391"/>
                    <a:pt x="1477" y="14835"/>
                    <a:pt x="442" y="17251"/>
                  </a:cubicBezTo>
                  <a:cubicBezTo>
                    <a:pt x="-94" y="19456"/>
                    <a:pt x="4549" y="21361"/>
                    <a:pt x="10513" y="21385"/>
                  </a:cubicBezTo>
                  <a:cubicBezTo>
                    <a:pt x="15548" y="21405"/>
                    <a:pt x="19830" y="20026"/>
                    <a:pt x="20487" y="18174"/>
                  </a:cubicBezTo>
                  <a:cubicBezTo>
                    <a:pt x="21419" y="15357"/>
                    <a:pt x="21159" y="12503"/>
                    <a:pt x="19717" y="9716"/>
                  </a:cubicBezTo>
                  <a:cubicBezTo>
                    <a:pt x="18103" y="6597"/>
                    <a:pt x="15035" y="3607"/>
                    <a:pt x="10649" y="880"/>
                  </a:cubicBezTo>
                  <a:close/>
                </a:path>
              </a:pathLst>
            </a:custGeom>
            <a:solidFill>
              <a:schemeClr val="accent1">
                <a:lumMod val="50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6" name="ïśḻiďè"/>
            <p:cNvSpPr/>
            <p:nvPr/>
          </p:nvSpPr>
          <p:spPr bwMode="auto">
            <a:xfrm>
              <a:off x="6012765" y="4296117"/>
              <a:ext cx="298278" cy="121729"/>
            </a:xfrm>
            <a:custGeom>
              <a:avLst/>
              <a:gdLst>
                <a:gd name="T0" fmla="*/ 401194 w 21127"/>
                <a:gd name="T1" fmla="*/ 163751 h 20763"/>
                <a:gd name="T2" fmla="*/ 401194 w 21127"/>
                <a:gd name="T3" fmla="*/ 163751 h 20763"/>
                <a:gd name="T4" fmla="*/ 401194 w 21127"/>
                <a:gd name="T5" fmla="*/ 163751 h 20763"/>
                <a:gd name="T6" fmla="*/ 401194 w 21127"/>
                <a:gd name="T7" fmla="*/ 163751 h 2076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27" h="20763" extrusionOk="0">
                  <a:moveTo>
                    <a:pt x="20830" y="13712"/>
                  </a:moveTo>
                  <a:cubicBezTo>
                    <a:pt x="21439" y="16025"/>
                    <a:pt x="21079" y="19100"/>
                    <a:pt x="20057" y="20306"/>
                  </a:cubicBezTo>
                  <a:cubicBezTo>
                    <a:pt x="19188" y="21331"/>
                    <a:pt x="18138" y="20581"/>
                    <a:pt x="17642" y="18582"/>
                  </a:cubicBezTo>
                  <a:cubicBezTo>
                    <a:pt x="16266" y="13307"/>
                    <a:pt x="14038" y="9655"/>
                    <a:pt x="11495" y="8506"/>
                  </a:cubicBezTo>
                  <a:cubicBezTo>
                    <a:pt x="8099" y="6972"/>
                    <a:pt x="4625" y="10017"/>
                    <a:pt x="2434" y="16450"/>
                  </a:cubicBezTo>
                  <a:cubicBezTo>
                    <a:pt x="2038" y="18111"/>
                    <a:pt x="1124" y="18546"/>
                    <a:pt x="495" y="17373"/>
                  </a:cubicBezTo>
                  <a:cubicBezTo>
                    <a:pt x="-48" y="16360"/>
                    <a:pt x="-161" y="14495"/>
                    <a:pt x="239" y="13150"/>
                  </a:cubicBezTo>
                  <a:cubicBezTo>
                    <a:pt x="2590" y="4692"/>
                    <a:pt x="6580" y="-269"/>
                    <a:pt x="10805" y="11"/>
                  </a:cubicBezTo>
                  <a:cubicBezTo>
                    <a:pt x="14885" y="282"/>
                    <a:pt x="18642" y="5417"/>
                    <a:pt x="20830" y="13712"/>
                  </a:cubicBezTo>
                  <a:close/>
                </a:path>
              </a:pathLst>
            </a:custGeom>
            <a:solidFill>
              <a:schemeClr val="accent1">
                <a:lumMod val="50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7" name="îṩľîḍê"/>
            <p:cNvSpPr/>
            <p:nvPr/>
          </p:nvSpPr>
          <p:spPr bwMode="auto">
            <a:xfrm>
              <a:off x="6786917" y="4316793"/>
              <a:ext cx="241367" cy="101053"/>
            </a:xfrm>
            <a:custGeom>
              <a:avLst/>
              <a:gdLst>
                <a:gd name="T0" fmla="*/ 324647 w 21127"/>
                <a:gd name="T1" fmla="*/ 135937 h 20763"/>
                <a:gd name="T2" fmla="*/ 324647 w 21127"/>
                <a:gd name="T3" fmla="*/ 135937 h 20763"/>
                <a:gd name="T4" fmla="*/ 324647 w 21127"/>
                <a:gd name="T5" fmla="*/ 135937 h 20763"/>
                <a:gd name="T6" fmla="*/ 324647 w 21127"/>
                <a:gd name="T7" fmla="*/ 135937 h 2076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27" h="20763" extrusionOk="0">
                  <a:moveTo>
                    <a:pt x="297" y="13712"/>
                  </a:moveTo>
                  <a:cubicBezTo>
                    <a:pt x="-312" y="16025"/>
                    <a:pt x="48" y="19100"/>
                    <a:pt x="1070" y="20306"/>
                  </a:cubicBezTo>
                  <a:cubicBezTo>
                    <a:pt x="1939" y="21331"/>
                    <a:pt x="2989" y="20581"/>
                    <a:pt x="3485" y="18582"/>
                  </a:cubicBezTo>
                  <a:cubicBezTo>
                    <a:pt x="4861" y="13307"/>
                    <a:pt x="7089" y="9655"/>
                    <a:pt x="9632" y="8506"/>
                  </a:cubicBezTo>
                  <a:cubicBezTo>
                    <a:pt x="13028" y="6972"/>
                    <a:pt x="16502" y="10017"/>
                    <a:pt x="18693" y="16450"/>
                  </a:cubicBezTo>
                  <a:cubicBezTo>
                    <a:pt x="19089" y="18111"/>
                    <a:pt x="20003" y="18546"/>
                    <a:pt x="20632" y="17373"/>
                  </a:cubicBezTo>
                  <a:cubicBezTo>
                    <a:pt x="21175" y="16360"/>
                    <a:pt x="21288" y="14495"/>
                    <a:pt x="20888" y="13150"/>
                  </a:cubicBezTo>
                  <a:cubicBezTo>
                    <a:pt x="18537" y="4692"/>
                    <a:pt x="14547" y="-269"/>
                    <a:pt x="10322" y="11"/>
                  </a:cubicBezTo>
                  <a:cubicBezTo>
                    <a:pt x="6242" y="282"/>
                    <a:pt x="2485" y="5417"/>
                    <a:pt x="297" y="13712"/>
                  </a:cubicBezTo>
                  <a:close/>
                </a:path>
              </a:pathLst>
            </a:custGeom>
            <a:solidFill>
              <a:schemeClr val="accent1">
                <a:lumMod val="50000"/>
              </a:schemeClr>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8" name="îS1îḑê"/>
            <p:cNvSpPr/>
            <p:nvPr/>
          </p:nvSpPr>
          <p:spPr bwMode="auto">
            <a:xfrm>
              <a:off x="4857750" y="3590971"/>
              <a:ext cx="286805" cy="635689"/>
            </a:xfrm>
            <a:custGeom>
              <a:avLst/>
              <a:gdLst>
                <a:gd name="T0" fmla="*/ 385762 w 21268"/>
                <a:gd name="T1" fmla="*/ 855132 h 21592"/>
                <a:gd name="T2" fmla="*/ 385762 w 21268"/>
                <a:gd name="T3" fmla="*/ 855132 h 21592"/>
                <a:gd name="T4" fmla="*/ 385762 w 21268"/>
                <a:gd name="T5" fmla="*/ 855132 h 21592"/>
                <a:gd name="T6" fmla="*/ 385762 w 21268"/>
                <a:gd name="T7" fmla="*/ 855132 h 2159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68" h="21592" extrusionOk="0">
                  <a:moveTo>
                    <a:pt x="3393" y="12"/>
                  </a:moveTo>
                  <a:cubicBezTo>
                    <a:pt x="3237" y="32"/>
                    <a:pt x="3094" y="75"/>
                    <a:pt x="3000" y="142"/>
                  </a:cubicBezTo>
                  <a:cubicBezTo>
                    <a:pt x="1939" y="1407"/>
                    <a:pt x="1143" y="2701"/>
                    <a:pt x="593" y="4010"/>
                  </a:cubicBezTo>
                  <a:cubicBezTo>
                    <a:pt x="58" y="5283"/>
                    <a:pt x="-259" y="6601"/>
                    <a:pt x="276" y="7898"/>
                  </a:cubicBezTo>
                  <a:cubicBezTo>
                    <a:pt x="795" y="9160"/>
                    <a:pt x="2099" y="10329"/>
                    <a:pt x="4017" y="11265"/>
                  </a:cubicBezTo>
                  <a:cubicBezTo>
                    <a:pt x="3973" y="13253"/>
                    <a:pt x="4986" y="15215"/>
                    <a:pt x="6971" y="16982"/>
                  </a:cubicBezTo>
                  <a:cubicBezTo>
                    <a:pt x="9065" y="18848"/>
                    <a:pt x="12167" y="20434"/>
                    <a:pt x="15986" y="21592"/>
                  </a:cubicBezTo>
                  <a:lnTo>
                    <a:pt x="18250" y="18901"/>
                  </a:lnTo>
                  <a:cubicBezTo>
                    <a:pt x="15564" y="18197"/>
                    <a:pt x="13304" y="17196"/>
                    <a:pt x="11675" y="15990"/>
                  </a:cubicBezTo>
                  <a:cubicBezTo>
                    <a:pt x="10139" y="14853"/>
                    <a:pt x="9209" y="13565"/>
                    <a:pt x="8962" y="12232"/>
                  </a:cubicBezTo>
                  <a:cubicBezTo>
                    <a:pt x="11689" y="12230"/>
                    <a:pt x="14342" y="11817"/>
                    <a:pt x="16511" y="11060"/>
                  </a:cubicBezTo>
                  <a:cubicBezTo>
                    <a:pt x="19251" y="10104"/>
                    <a:pt x="21031" y="8670"/>
                    <a:pt x="21248" y="7097"/>
                  </a:cubicBezTo>
                  <a:cubicBezTo>
                    <a:pt x="21341" y="6420"/>
                    <a:pt x="21117" y="5725"/>
                    <a:pt x="20230" y="5183"/>
                  </a:cubicBezTo>
                  <a:cubicBezTo>
                    <a:pt x="18141" y="3904"/>
                    <a:pt x="14054" y="4009"/>
                    <a:pt x="10833" y="4867"/>
                  </a:cubicBezTo>
                  <a:cubicBezTo>
                    <a:pt x="9405" y="5247"/>
                    <a:pt x="8138" y="5745"/>
                    <a:pt x="7146" y="6350"/>
                  </a:cubicBezTo>
                  <a:cubicBezTo>
                    <a:pt x="5825" y="7155"/>
                    <a:pt x="5042" y="8121"/>
                    <a:pt x="4903" y="9126"/>
                  </a:cubicBezTo>
                  <a:cubicBezTo>
                    <a:pt x="3617" y="8334"/>
                    <a:pt x="2594" y="7407"/>
                    <a:pt x="2551" y="6420"/>
                  </a:cubicBezTo>
                  <a:cubicBezTo>
                    <a:pt x="2508" y="5421"/>
                    <a:pt x="2806" y="4433"/>
                    <a:pt x="3109" y="3469"/>
                  </a:cubicBezTo>
                  <a:cubicBezTo>
                    <a:pt x="3433" y="2439"/>
                    <a:pt x="3774" y="1426"/>
                    <a:pt x="4247" y="388"/>
                  </a:cubicBezTo>
                  <a:cubicBezTo>
                    <a:pt x="4328" y="244"/>
                    <a:pt x="4177" y="97"/>
                    <a:pt x="3886" y="32"/>
                  </a:cubicBezTo>
                  <a:cubicBezTo>
                    <a:pt x="3730" y="-3"/>
                    <a:pt x="3550" y="-8"/>
                    <a:pt x="3393" y="12"/>
                  </a:cubicBezTo>
                  <a:close/>
                  <a:moveTo>
                    <a:pt x="15964" y="5548"/>
                  </a:moveTo>
                  <a:cubicBezTo>
                    <a:pt x="16573" y="5551"/>
                    <a:pt x="17155" y="5636"/>
                    <a:pt x="17649" y="5844"/>
                  </a:cubicBezTo>
                  <a:cubicBezTo>
                    <a:pt x="18301" y="6119"/>
                    <a:pt x="18475" y="6544"/>
                    <a:pt x="18447" y="6951"/>
                  </a:cubicBezTo>
                  <a:cubicBezTo>
                    <a:pt x="18352" y="8325"/>
                    <a:pt x="16331" y="9481"/>
                    <a:pt x="13601" y="10078"/>
                  </a:cubicBezTo>
                  <a:cubicBezTo>
                    <a:pt x="12092" y="10408"/>
                    <a:pt x="10423" y="10558"/>
                    <a:pt x="8754" y="10509"/>
                  </a:cubicBezTo>
                  <a:cubicBezTo>
                    <a:pt x="8690" y="9751"/>
                    <a:pt x="8938" y="8996"/>
                    <a:pt x="9476" y="8279"/>
                  </a:cubicBezTo>
                  <a:cubicBezTo>
                    <a:pt x="10310" y="7168"/>
                    <a:pt x="11943" y="6222"/>
                    <a:pt x="14104" y="5759"/>
                  </a:cubicBezTo>
                  <a:cubicBezTo>
                    <a:pt x="14717" y="5627"/>
                    <a:pt x="15355" y="5546"/>
                    <a:pt x="15964" y="5548"/>
                  </a:cubicBezTo>
                  <a:close/>
                </a:path>
              </a:pathLst>
            </a:custGeom>
            <a:solidFill>
              <a:schemeClr val="accent1"/>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69" name="ísḻïḓè"/>
            <p:cNvSpPr/>
            <p:nvPr/>
          </p:nvSpPr>
          <p:spPr bwMode="auto">
            <a:xfrm>
              <a:off x="6165961" y="2222229"/>
              <a:ext cx="53408" cy="472048"/>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0" name="ïṧļïḋé"/>
            <p:cNvSpPr/>
            <p:nvPr/>
          </p:nvSpPr>
          <p:spPr bwMode="auto">
            <a:xfrm>
              <a:off x="6493289" y="2398460"/>
              <a:ext cx="53408" cy="472048"/>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1" name="iṧľíḑè"/>
            <p:cNvSpPr/>
            <p:nvPr/>
          </p:nvSpPr>
          <p:spPr bwMode="auto">
            <a:xfrm>
              <a:off x="6127140" y="2535649"/>
              <a:ext cx="536751" cy="927807"/>
            </a:xfrm>
            <a:custGeom>
              <a:avLst/>
              <a:gdLst>
                <a:gd name="T0" fmla="*/ 721947 w 21301"/>
                <a:gd name="T1" fmla="*/ 1248090 h 21600"/>
                <a:gd name="T2" fmla="*/ 721947 w 21301"/>
                <a:gd name="T3" fmla="*/ 1248090 h 21600"/>
                <a:gd name="T4" fmla="*/ 721947 w 21301"/>
                <a:gd name="T5" fmla="*/ 1248090 h 21600"/>
                <a:gd name="T6" fmla="*/ 721947 w 21301"/>
                <a:gd name="T7" fmla="*/ 12480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01" h="21600" extrusionOk="0">
                  <a:moveTo>
                    <a:pt x="0" y="5"/>
                  </a:moveTo>
                  <a:lnTo>
                    <a:pt x="5130" y="0"/>
                  </a:lnTo>
                  <a:cubicBezTo>
                    <a:pt x="13931" y="195"/>
                    <a:pt x="20993" y="4738"/>
                    <a:pt x="21291" y="10396"/>
                  </a:cubicBezTo>
                  <a:cubicBezTo>
                    <a:pt x="21600" y="16255"/>
                    <a:pt x="14598" y="21207"/>
                    <a:pt x="5497" y="21567"/>
                  </a:cubicBezTo>
                  <a:lnTo>
                    <a:pt x="633" y="21600"/>
                  </a:lnTo>
                  <a:lnTo>
                    <a:pt x="0" y="5"/>
                  </a:lnTo>
                  <a:close/>
                </a:path>
              </a:pathLst>
            </a:custGeom>
            <a:solidFill>
              <a:srgbClr val="EF9E4A"/>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2" name="işľíḍe"/>
            <p:cNvSpPr/>
            <p:nvPr/>
          </p:nvSpPr>
          <p:spPr bwMode="auto">
            <a:xfrm>
              <a:off x="5678253" y="2536970"/>
              <a:ext cx="925289" cy="925171"/>
            </a:xfrm>
            <a:prstGeom prst="ellipse">
              <a:avLst/>
            </a:prstGeom>
            <a:solidFill>
              <a:srgbClr val="EFE59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3" name="i$ļíḍè"/>
            <p:cNvSpPr/>
            <p:nvPr/>
          </p:nvSpPr>
          <p:spPr bwMode="auto">
            <a:xfrm>
              <a:off x="5757933" y="2616650"/>
              <a:ext cx="765928" cy="765830"/>
            </a:xfrm>
            <a:prstGeom prst="ellipse">
              <a:avLst/>
            </a:prstGeom>
            <a:solidFill>
              <a:schemeClr val="accent2"/>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4" name="íṥļïḓe"/>
            <p:cNvSpPr/>
            <p:nvPr/>
          </p:nvSpPr>
          <p:spPr bwMode="auto">
            <a:xfrm>
              <a:off x="5952916" y="2736514"/>
              <a:ext cx="376001" cy="519114"/>
            </a:xfrm>
            <a:custGeom>
              <a:avLst/>
              <a:gdLst>
                <a:gd name="T0" fmla="*/ 505734 w 21312"/>
                <a:gd name="T1" fmla="*/ 698314 h 21600"/>
                <a:gd name="T2" fmla="*/ 505734 w 21312"/>
                <a:gd name="T3" fmla="*/ 698314 h 21600"/>
                <a:gd name="T4" fmla="*/ 505734 w 21312"/>
                <a:gd name="T5" fmla="*/ 698314 h 21600"/>
                <a:gd name="T6" fmla="*/ 505734 w 21312"/>
                <a:gd name="T7" fmla="*/ 69831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12" h="21600" extrusionOk="0">
                  <a:moveTo>
                    <a:pt x="5639" y="0"/>
                  </a:moveTo>
                  <a:lnTo>
                    <a:pt x="5639" y="3250"/>
                  </a:lnTo>
                  <a:lnTo>
                    <a:pt x="47" y="3231"/>
                  </a:lnTo>
                  <a:lnTo>
                    <a:pt x="0" y="5345"/>
                  </a:lnTo>
                  <a:lnTo>
                    <a:pt x="2458" y="5345"/>
                  </a:lnTo>
                  <a:cubicBezTo>
                    <a:pt x="2721" y="5331"/>
                    <a:pt x="2980" y="5398"/>
                    <a:pt x="3175" y="5527"/>
                  </a:cubicBezTo>
                  <a:cubicBezTo>
                    <a:pt x="3400" y="5677"/>
                    <a:pt x="3518" y="5895"/>
                    <a:pt x="3493" y="6118"/>
                  </a:cubicBezTo>
                  <a:lnTo>
                    <a:pt x="3493" y="15430"/>
                  </a:lnTo>
                  <a:cubicBezTo>
                    <a:pt x="3507" y="15624"/>
                    <a:pt x="3411" y="15813"/>
                    <a:pt x="3228" y="15954"/>
                  </a:cubicBezTo>
                  <a:cubicBezTo>
                    <a:pt x="3047" y="16092"/>
                    <a:pt x="2798" y="16171"/>
                    <a:pt x="2536" y="16171"/>
                  </a:cubicBezTo>
                  <a:lnTo>
                    <a:pt x="340" y="16171"/>
                  </a:lnTo>
                  <a:lnTo>
                    <a:pt x="340" y="18245"/>
                  </a:lnTo>
                  <a:lnTo>
                    <a:pt x="5639" y="18236"/>
                  </a:lnTo>
                  <a:lnTo>
                    <a:pt x="5639" y="21600"/>
                  </a:lnTo>
                  <a:lnTo>
                    <a:pt x="8409" y="21600"/>
                  </a:lnTo>
                  <a:lnTo>
                    <a:pt x="8409" y="18231"/>
                  </a:lnTo>
                  <a:lnTo>
                    <a:pt x="10251" y="18229"/>
                  </a:lnTo>
                  <a:lnTo>
                    <a:pt x="10251" y="21600"/>
                  </a:lnTo>
                  <a:lnTo>
                    <a:pt x="13020" y="21600"/>
                  </a:lnTo>
                  <a:lnTo>
                    <a:pt x="13020" y="18224"/>
                  </a:lnTo>
                  <a:lnTo>
                    <a:pt x="15074" y="18220"/>
                  </a:lnTo>
                  <a:cubicBezTo>
                    <a:pt x="18199" y="18200"/>
                    <a:pt x="20884" y="16729"/>
                    <a:pt x="21268" y="14472"/>
                  </a:cubicBezTo>
                  <a:cubicBezTo>
                    <a:pt x="21600" y="12518"/>
                    <a:pt x="20041" y="10658"/>
                    <a:pt x="17516" y="9994"/>
                  </a:cubicBezTo>
                  <a:cubicBezTo>
                    <a:pt x="19163" y="9221"/>
                    <a:pt x="20040" y="7812"/>
                    <a:pt x="19760" y="6392"/>
                  </a:cubicBezTo>
                  <a:cubicBezTo>
                    <a:pt x="19310" y="4114"/>
                    <a:pt x="15059" y="3367"/>
                    <a:pt x="13020" y="3279"/>
                  </a:cubicBezTo>
                  <a:lnTo>
                    <a:pt x="13020" y="0"/>
                  </a:lnTo>
                  <a:lnTo>
                    <a:pt x="10251" y="0"/>
                  </a:lnTo>
                  <a:lnTo>
                    <a:pt x="10251" y="3263"/>
                  </a:lnTo>
                  <a:lnTo>
                    <a:pt x="8409" y="3259"/>
                  </a:lnTo>
                  <a:lnTo>
                    <a:pt x="8409" y="0"/>
                  </a:lnTo>
                  <a:lnTo>
                    <a:pt x="5639" y="0"/>
                  </a:lnTo>
                  <a:close/>
                  <a:moveTo>
                    <a:pt x="8378" y="5507"/>
                  </a:moveTo>
                  <a:lnTo>
                    <a:pt x="12036" y="5534"/>
                  </a:lnTo>
                  <a:cubicBezTo>
                    <a:pt x="13490" y="5577"/>
                    <a:pt x="14631" y="6465"/>
                    <a:pt x="14606" y="7533"/>
                  </a:cubicBezTo>
                  <a:cubicBezTo>
                    <a:pt x="14582" y="8574"/>
                    <a:pt x="13453" y="9421"/>
                    <a:pt x="12036" y="9459"/>
                  </a:cubicBezTo>
                  <a:lnTo>
                    <a:pt x="8378" y="9459"/>
                  </a:lnTo>
                  <a:lnTo>
                    <a:pt x="8378" y="5507"/>
                  </a:lnTo>
                  <a:close/>
                  <a:moveTo>
                    <a:pt x="8378" y="11581"/>
                  </a:moveTo>
                  <a:lnTo>
                    <a:pt x="12805" y="11611"/>
                  </a:lnTo>
                  <a:cubicBezTo>
                    <a:pt x="14566" y="11658"/>
                    <a:pt x="15948" y="12621"/>
                    <a:pt x="15918" y="13781"/>
                  </a:cubicBezTo>
                  <a:cubicBezTo>
                    <a:pt x="15889" y="14911"/>
                    <a:pt x="14521" y="15830"/>
                    <a:pt x="12805" y="15871"/>
                  </a:cubicBezTo>
                  <a:lnTo>
                    <a:pt x="8378" y="15871"/>
                  </a:lnTo>
                  <a:lnTo>
                    <a:pt x="8378" y="11581"/>
                  </a:lnTo>
                  <a:close/>
                </a:path>
              </a:pathLst>
            </a:custGeom>
            <a:solidFill>
              <a:srgbClr val="EFE59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5" name="îSļîḋe"/>
            <p:cNvSpPr/>
            <p:nvPr/>
          </p:nvSpPr>
          <p:spPr bwMode="auto">
            <a:xfrm>
              <a:off x="5841780" y="3062473"/>
              <a:ext cx="53408" cy="472048"/>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6" name="ïšlïḍé"/>
            <p:cNvSpPr/>
            <p:nvPr/>
          </p:nvSpPr>
          <p:spPr bwMode="auto">
            <a:xfrm>
              <a:off x="5737916" y="3204221"/>
              <a:ext cx="53408" cy="269827"/>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7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7" name="îśľïḑé"/>
            <p:cNvSpPr/>
            <p:nvPr/>
          </p:nvSpPr>
          <p:spPr bwMode="auto">
            <a:xfrm rot="2700000">
              <a:off x="5426239" y="3045159"/>
              <a:ext cx="159904" cy="159924"/>
            </a:xfrm>
            <a:custGeom>
              <a:avLst/>
              <a:gdLst>
                <a:gd name="T0" fmla="*/ 215103 w 21600"/>
                <a:gd name="T1" fmla="*/ 215103 h 21600"/>
                <a:gd name="T2" fmla="*/ 215103 w 21600"/>
                <a:gd name="T3" fmla="*/ 215103 h 21600"/>
                <a:gd name="T4" fmla="*/ 215103 w 21600"/>
                <a:gd name="T5" fmla="*/ 215103 h 21600"/>
                <a:gd name="T6" fmla="*/ 215103 w 21600"/>
                <a:gd name="T7" fmla="*/ 21510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636" y="2353"/>
                    <a:pt x="5971" y="3777"/>
                    <a:pt x="9494" y="4055"/>
                  </a:cubicBezTo>
                  <a:cubicBezTo>
                    <a:pt x="13912" y="4403"/>
                    <a:pt x="18283" y="2940"/>
                    <a:pt x="21600" y="0"/>
                  </a:cubicBezTo>
                  <a:cubicBezTo>
                    <a:pt x="18832" y="2593"/>
                    <a:pt x="17169" y="6152"/>
                    <a:pt x="16955" y="9938"/>
                  </a:cubicBezTo>
                  <a:cubicBezTo>
                    <a:pt x="16707" y="14321"/>
                    <a:pt x="18407" y="18589"/>
                    <a:pt x="21600" y="21600"/>
                  </a:cubicBezTo>
                  <a:cubicBezTo>
                    <a:pt x="18912" y="18469"/>
                    <a:pt x="14997" y="16659"/>
                    <a:pt x="10870" y="16639"/>
                  </a:cubicBezTo>
                  <a:cubicBezTo>
                    <a:pt x="6694" y="16619"/>
                    <a:pt x="2721" y="18433"/>
                    <a:pt x="0" y="21600"/>
                  </a:cubicBezTo>
                  <a:cubicBezTo>
                    <a:pt x="2897" y="18342"/>
                    <a:pt x="4366" y="14059"/>
                    <a:pt x="4080" y="9710"/>
                  </a:cubicBezTo>
                  <a:cubicBezTo>
                    <a:pt x="3843" y="6108"/>
                    <a:pt x="2406" y="2690"/>
                    <a:pt x="0" y="0"/>
                  </a:cubicBezTo>
                  <a:close/>
                </a:path>
              </a:pathLst>
            </a:custGeom>
            <a:solidFill>
              <a:srgbClr val="F1EFF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8" name="îşḷïḑè"/>
            <p:cNvSpPr/>
            <p:nvPr/>
          </p:nvSpPr>
          <p:spPr bwMode="auto">
            <a:xfrm rot="2700000">
              <a:off x="5099767" y="2741098"/>
              <a:ext cx="281801" cy="281838"/>
            </a:xfrm>
            <a:custGeom>
              <a:avLst/>
              <a:gdLst>
                <a:gd name="T0" fmla="*/ 379081 w 21600"/>
                <a:gd name="T1" fmla="*/ 379081 h 21600"/>
                <a:gd name="T2" fmla="*/ 379081 w 21600"/>
                <a:gd name="T3" fmla="*/ 379081 h 21600"/>
                <a:gd name="T4" fmla="*/ 379081 w 21600"/>
                <a:gd name="T5" fmla="*/ 379081 h 21600"/>
                <a:gd name="T6" fmla="*/ 379081 w 21600"/>
                <a:gd name="T7" fmla="*/ 3790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636" y="2353"/>
                    <a:pt x="5971" y="3777"/>
                    <a:pt x="9494" y="4055"/>
                  </a:cubicBezTo>
                  <a:cubicBezTo>
                    <a:pt x="13912" y="4403"/>
                    <a:pt x="18283" y="2940"/>
                    <a:pt x="21600" y="0"/>
                  </a:cubicBezTo>
                  <a:cubicBezTo>
                    <a:pt x="18832" y="2593"/>
                    <a:pt x="17169" y="6152"/>
                    <a:pt x="16955" y="9938"/>
                  </a:cubicBezTo>
                  <a:cubicBezTo>
                    <a:pt x="16707" y="14321"/>
                    <a:pt x="18407" y="18589"/>
                    <a:pt x="21600" y="21600"/>
                  </a:cubicBezTo>
                  <a:cubicBezTo>
                    <a:pt x="18912" y="18469"/>
                    <a:pt x="14997" y="16659"/>
                    <a:pt x="10870" y="16639"/>
                  </a:cubicBezTo>
                  <a:cubicBezTo>
                    <a:pt x="6694" y="16619"/>
                    <a:pt x="2721" y="18433"/>
                    <a:pt x="0" y="21600"/>
                  </a:cubicBezTo>
                  <a:cubicBezTo>
                    <a:pt x="2897" y="18342"/>
                    <a:pt x="4366" y="14059"/>
                    <a:pt x="4080" y="9710"/>
                  </a:cubicBezTo>
                  <a:cubicBezTo>
                    <a:pt x="3843" y="6108"/>
                    <a:pt x="2406" y="2690"/>
                    <a:pt x="0" y="0"/>
                  </a:cubicBezTo>
                  <a:close/>
                </a:path>
              </a:pathLst>
            </a:custGeom>
            <a:solidFill>
              <a:srgbClr val="F1EFF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79" name="ïṩľiḍé"/>
            <p:cNvSpPr/>
            <p:nvPr/>
          </p:nvSpPr>
          <p:spPr bwMode="auto">
            <a:xfrm rot="2700000">
              <a:off x="6606747" y="3369894"/>
              <a:ext cx="161859" cy="161880"/>
            </a:xfrm>
            <a:custGeom>
              <a:avLst/>
              <a:gdLst>
                <a:gd name="T0" fmla="*/ 217734 w 21600"/>
                <a:gd name="T1" fmla="*/ 217734 h 21600"/>
                <a:gd name="T2" fmla="*/ 217734 w 21600"/>
                <a:gd name="T3" fmla="*/ 217734 h 21600"/>
                <a:gd name="T4" fmla="*/ 217734 w 21600"/>
                <a:gd name="T5" fmla="*/ 217734 h 21600"/>
                <a:gd name="T6" fmla="*/ 217734 w 21600"/>
                <a:gd name="T7" fmla="*/ 21773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636" y="2353"/>
                    <a:pt x="5971" y="3777"/>
                    <a:pt x="9494" y="4055"/>
                  </a:cubicBezTo>
                  <a:cubicBezTo>
                    <a:pt x="13912" y="4403"/>
                    <a:pt x="18283" y="2940"/>
                    <a:pt x="21600" y="0"/>
                  </a:cubicBezTo>
                  <a:cubicBezTo>
                    <a:pt x="18832" y="2593"/>
                    <a:pt x="17169" y="6152"/>
                    <a:pt x="16955" y="9938"/>
                  </a:cubicBezTo>
                  <a:cubicBezTo>
                    <a:pt x="16707" y="14321"/>
                    <a:pt x="18407" y="18589"/>
                    <a:pt x="21600" y="21600"/>
                  </a:cubicBezTo>
                  <a:cubicBezTo>
                    <a:pt x="18912" y="18469"/>
                    <a:pt x="14997" y="16659"/>
                    <a:pt x="10870" y="16639"/>
                  </a:cubicBezTo>
                  <a:cubicBezTo>
                    <a:pt x="6694" y="16619"/>
                    <a:pt x="2721" y="18433"/>
                    <a:pt x="0" y="21600"/>
                  </a:cubicBezTo>
                  <a:cubicBezTo>
                    <a:pt x="2897" y="18342"/>
                    <a:pt x="4366" y="14059"/>
                    <a:pt x="4080" y="9710"/>
                  </a:cubicBezTo>
                  <a:cubicBezTo>
                    <a:pt x="3843" y="6108"/>
                    <a:pt x="2406" y="2690"/>
                    <a:pt x="0" y="0"/>
                  </a:cubicBezTo>
                  <a:close/>
                </a:path>
              </a:pathLst>
            </a:custGeom>
            <a:solidFill>
              <a:srgbClr val="F1EFF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0" name="iś1íḓé"/>
            <p:cNvSpPr/>
            <p:nvPr/>
          </p:nvSpPr>
          <p:spPr bwMode="auto">
            <a:xfrm rot="2700000">
              <a:off x="6531210" y="2130770"/>
              <a:ext cx="161859" cy="161880"/>
            </a:xfrm>
            <a:custGeom>
              <a:avLst/>
              <a:gdLst>
                <a:gd name="T0" fmla="*/ 217734 w 21600"/>
                <a:gd name="T1" fmla="*/ 217735 h 21600"/>
                <a:gd name="T2" fmla="*/ 217734 w 21600"/>
                <a:gd name="T3" fmla="*/ 217735 h 21600"/>
                <a:gd name="T4" fmla="*/ 217734 w 21600"/>
                <a:gd name="T5" fmla="*/ 217735 h 21600"/>
                <a:gd name="T6" fmla="*/ 217734 w 21600"/>
                <a:gd name="T7" fmla="*/ 21773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636" y="2353"/>
                    <a:pt x="5971" y="3777"/>
                    <a:pt x="9494" y="4055"/>
                  </a:cubicBezTo>
                  <a:cubicBezTo>
                    <a:pt x="13912" y="4403"/>
                    <a:pt x="18283" y="2940"/>
                    <a:pt x="21600" y="0"/>
                  </a:cubicBezTo>
                  <a:cubicBezTo>
                    <a:pt x="18832" y="2593"/>
                    <a:pt x="17169" y="6152"/>
                    <a:pt x="16955" y="9938"/>
                  </a:cubicBezTo>
                  <a:cubicBezTo>
                    <a:pt x="16707" y="14321"/>
                    <a:pt x="18407" y="18589"/>
                    <a:pt x="21600" y="21600"/>
                  </a:cubicBezTo>
                  <a:cubicBezTo>
                    <a:pt x="18912" y="18469"/>
                    <a:pt x="14997" y="16659"/>
                    <a:pt x="10870" y="16639"/>
                  </a:cubicBezTo>
                  <a:cubicBezTo>
                    <a:pt x="6694" y="16619"/>
                    <a:pt x="2721" y="18433"/>
                    <a:pt x="0" y="21600"/>
                  </a:cubicBezTo>
                  <a:cubicBezTo>
                    <a:pt x="2897" y="18342"/>
                    <a:pt x="4366" y="14059"/>
                    <a:pt x="4080" y="9710"/>
                  </a:cubicBezTo>
                  <a:cubicBezTo>
                    <a:pt x="3843" y="6108"/>
                    <a:pt x="2406" y="2690"/>
                    <a:pt x="0" y="0"/>
                  </a:cubicBezTo>
                  <a:close/>
                </a:path>
              </a:pathLst>
            </a:custGeom>
            <a:solidFill>
              <a:srgbClr val="F1EFF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1" name="îṣḷíḑé"/>
            <p:cNvSpPr/>
            <p:nvPr/>
          </p:nvSpPr>
          <p:spPr bwMode="auto">
            <a:xfrm>
              <a:off x="5397999" y="1234077"/>
              <a:ext cx="53408" cy="472048"/>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2" name="ïṡḷïḓe"/>
            <p:cNvSpPr/>
            <p:nvPr/>
          </p:nvSpPr>
          <p:spPr bwMode="auto">
            <a:xfrm>
              <a:off x="5501863" y="1193300"/>
              <a:ext cx="53408" cy="269827"/>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7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3" name="ïṣḻïḋê"/>
            <p:cNvSpPr/>
            <p:nvPr/>
          </p:nvSpPr>
          <p:spPr bwMode="auto">
            <a:xfrm>
              <a:off x="5580547" y="1555203"/>
              <a:ext cx="53408" cy="269827"/>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7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4" name="íŝľiḑé"/>
            <p:cNvSpPr/>
            <p:nvPr/>
          </p:nvSpPr>
          <p:spPr bwMode="auto">
            <a:xfrm rot="2700000">
              <a:off x="6146990" y="1241939"/>
              <a:ext cx="159904" cy="159924"/>
            </a:xfrm>
            <a:custGeom>
              <a:avLst/>
              <a:gdLst>
                <a:gd name="T0" fmla="*/ 215104 w 21600"/>
                <a:gd name="T1" fmla="*/ 215103 h 21600"/>
                <a:gd name="T2" fmla="*/ 215104 w 21600"/>
                <a:gd name="T3" fmla="*/ 215103 h 21600"/>
                <a:gd name="T4" fmla="*/ 215104 w 21600"/>
                <a:gd name="T5" fmla="*/ 215103 h 21600"/>
                <a:gd name="T6" fmla="*/ 215104 w 21600"/>
                <a:gd name="T7" fmla="*/ 21510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636" y="2353"/>
                    <a:pt x="5971" y="3777"/>
                    <a:pt x="9494" y="4055"/>
                  </a:cubicBezTo>
                  <a:cubicBezTo>
                    <a:pt x="13912" y="4403"/>
                    <a:pt x="18283" y="2940"/>
                    <a:pt x="21600" y="0"/>
                  </a:cubicBezTo>
                  <a:cubicBezTo>
                    <a:pt x="18832" y="2593"/>
                    <a:pt x="17169" y="6152"/>
                    <a:pt x="16955" y="9938"/>
                  </a:cubicBezTo>
                  <a:cubicBezTo>
                    <a:pt x="16707" y="14321"/>
                    <a:pt x="18407" y="18589"/>
                    <a:pt x="21600" y="21600"/>
                  </a:cubicBezTo>
                  <a:cubicBezTo>
                    <a:pt x="18912" y="18469"/>
                    <a:pt x="14997" y="16659"/>
                    <a:pt x="10870" y="16639"/>
                  </a:cubicBezTo>
                  <a:cubicBezTo>
                    <a:pt x="6694" y="16619"/>
                    <a:pt x="2721" y="18433"/>
                    <a:pt x="0" y="21600"/>
                  </a:cubicBezTo>
                  <a:cubicBezTo>
                    <a:pt x="2897" y="18342"/>
                    <a:pt x="4366" y="14059"/>
                    <a:pt x="4080" y="9710"/>
                  </a:cubicBezTo>
                  <a:cubicBezTo>
                    <a:pt x="3843" y="6108"/>
                    <a:pt x="2406" y="2690"/>
                    <a:pt x="0" y="0"/>
                  </a:cubicBezTo>
                  <a:close/>
                </a:path>
              </a:pathLst>
            </a:custGeom>
            <a:solidFill>
              <a:srgbClr val="F1EFF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5" name="îṧļîḓe"/>
            <p:cNvSpPr/>
            <p:nvPr/>
          </p:nvSpPr>
          <p:spPr bwMode="auto">
            <a:xfrm rot="2700000">
              <a:off x="5845696" y="1567274"/>
              <a:ext cx="281801" cy="281837"/>
            </a:xfrm>
            <a:custGeom>
              <a:avLst/>
              <a:gdLst>
                <a:gd name="T0" fmla="*/ 379081 w 21600"/>
                <a:gd name="T1" fmla="*/ 379081 h 21600"/>
                <a:gd name="T2" fmla="*/ 379081 w 21600"/>
                <a:gd name="T3" fmla="*/ 379081 h 21600"/>
                <a:gd name="T4" fmla="*/ 379081 w 21600"/>
                <a:gd name="T5" fmla="*/ 379081 h 21600"/>
                <a:gd name="T6" fmla="*/ 379081 w 21600"/>
                <a:gd name="T7" fmla="*/ 3790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2636" y="2353"/>
                    <a:pt x="5971" y="3777"/>
                    <a:pt x="9494" y="4055"/>
                  </a:cubicBezTo>
                  <a:cubicBezTo>
                    <a:pt x="13912" y="4403"/>
                    <a:pt x="18283" y="2940"/>
                    <a:pt x="21600" y="0"/>
                  </a:cubicBezTo>
                  <a:cubicBezTo>
                    <a:pt x="18832" y="2593"/>
                    <a:pt x="17169" y="6152"/>
                    <a:pt x="16955" y="9938"/>
                  </a:cubicBezTo>
                  <a:cubicBezTo>
                    <a:pt x="16707" y="14321"/>
                    <a:pt x="18407" y="18589"/>
                    <a:pt x="21600" y="21600"/>
                  </a:cubicBezTo>
                  <a:cubicBezTo>
                    <a:pt x="18912" y="18469"/>
                    <a:pt x="14997" y="16659"/>
                    <a:pt x="10870" y="16639"/>
                  </a:cubicBezTo>
                  <a:cubicBezTo>
                    <a:pt x="6694" y="16619"/>
                    <a:pt x="2721" y="18433"/>
                    <a:pt x="0" y="21600"/>
                  </a:cubicBezTo>
                  <a:cubicBezTo>
                    <a:pt x="2897" y="18342"/>
                    <a:pt x="4366" y="14059"/>
                    <a:pt x="4080" y="9710"/>
                  </a:cubicBezTo>
                  <a:cubicBezTo>
                    <a:pt x="3843" y="6108"/>
                    <a:pt x="2406" y="2690"/>
                    <a:pt x="0" y="0"/>
                  </a:cubicBezTo>
                  <a:close/>
                </a:path>
              </a:pathLst>
            </a:custGeom>
            <a:solidFill>
              <a:srgbClr val="F1EFF3"/>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6" name="îśľïḋê"/>
            <p:cNvSpPr/>
            <p:nvPr/>
          </p:nvSpPr>
          <p:spPr bwMode="auto">
            <a:xfrm>
              <a:off x="5499046" y="1963606"/>
              <a:ext cx="398942" cy="689596"/>
            </a:xfrm>
            <a:custGeom>
              <a:avLst/>
              <a:gdLst>
                <a:gd name="T0" fmla="*/ 536590 w 21301"/>
                <a:gd name="T1" fmla="*/ 927648 h 21600"/>
                <a:gd name="T2" fmla="*/ 536590 w 21301"/>
                <a:gd name="T3" fmla="*/ 927648 h 21600"/>
                <a:gd name="T4" fmla="*/ 536590 w 21301"/>
                <a:gd name="T5" fmla="*/ 927648 h 21600"/>
                <a:gd name="T6" fmla="*/ 536590 w 21301"/>
                <a:gd name="T7" fmla="*/ 92764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01" h="21600" extrusionOk="0">
                  <a:moveTo>
                    <a:pt x="0" y="5"/>
                  </a:moveTo>
                  <a:lnTo>
                    <a:pt x="5130" y="0"/>
                  </a:lnTo>
                  <a:cubicBezTo>
                    <a:pt x="13931" y="195"/>
                    <a:pt x="20993" y="4738"/>
                    <a:pt x="21291" y="10396"/>
                  </a:cubicBezTo>
                  <a:cubicBezTo>
                    <a:pt x="21600" y="16255"/>
                    <a:pt x="14598" y="21207"/>
                    <a:pt x="5497" y="21567"/>
                  </a:cubicBezTo>
                  <a:lnTo>
                    <a:pt x="633" y="21600"/>
                  </a:lnTo>
                  <a:lnTo>
                    <a:pt x="0" y="5"/>
                  </a:lnTo>
                  <a:close/>
                </a:path>
              </a:pathLst>
            </a:custGeom>
            <a:solidFill>
              <a:srgbClr val="EF9E4A"/>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7" name="ïsľide"/>
            <p:cNvSpPr/>
            <p:nvPr/>
          </p:nvSpPr>
          <p:spPr bwMode="auto">
            <a:xfrm>
              <a:off x="5165409" y="1964588"/>
              <a:ext cx="687725" cy="687637"/>
            </a:xfrm>
            <a:prstGeom prst="ellipse">
              <a:avLst/>
            </a:prstGeom>
            <a:solidFill>
              <a:srgbClr val="EFE59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8" name="ïşḷiḋé"/>
            <p:cNvSpPr/>
            <p:nvPr/>
          </p:nvSpPr>
          <p:spPr bwMode="auto">
            <a:xfrm>
              <a:off x="5224632" y="2023811"/>
              <a:ext cx="569280" cy="569206"/>
            </a:xfrm>
            <a:prstGeom prst="ellipse">
              <a:avLst/>
            </a:prstGeom>
            <a:solidFill>
              <a:schemeClr val="accent2"/>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89" name="îs1iďe"/>
            <p:cNvSpPr/>
            <p:nvPr/>
          </p:nvSpPr>
          <p:spPr bwMode="auto">
            <a:xfrm>
              <a:off x="5369553" y="2112900"/>
              <a:ext cx="279465" cy="385834"/>
            </a:xfrm>
            <a:custGeom>
              <a:avLst/>
              <a:gdLst>
                <a:gd name="T0" fmla="*/ 375889 w 21312"/>
                <a:gd name="T1" fmla="*/ 519025 h 21600"/>
                <a:gd name="T2" fmla="*/ 375889 w 21312"/>
                <a:gd name="T3" fmla="*/ 519025 h 21600"/>
                <a:gd name="T4" fmla="*/ 375889 w 21312"/>
                <a:gd name="T5" fmla="*/ 519025 h 21600"/>
                <a:gd name="T6" fmla="*/ 375889 w 21312"/>
                <a:gd name="T7" fmla="*/ 51902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12" h="21600" extrusionOk="0">
                  <a:moveTo>
                    <a:pt x="5639" y="0"/>
                  </a:moveTo>
                  <a:lnTo>
                    <a:pt x="5639" y="3250"/>
                  </a:lnTo>
                  <a:lnTo>
                    <a:pt x="47" y="3231"/>
                  </a:lnTo>
                  <a:lnTo>
                    <a:pt x="0" y="5345"/>
                  </a:lnTo>
                  <a:lnTo>
                    <a:pt x="2458" y="5345"/>
                  </a:lnTo>
                  <a:cubicBezTo>
                    <a:pt x="2721" y="5331"/>
                    <a:pt x="2980" y="5398"/>
                    <a:pt x="3175" y="5527"/>
                  </a:cubicBezTo>
                  <a:cubicBezTo>
                    <a:pt x="3400" y="5677"/>
                    <a:pt x="3518" y="5895"/>
                    <a:pt x="3493" y="6118"/>
                  </a:cubicBezTo>
                  <a:lnTo>
                    <a:pt x="3493" y="15430"/>
                  </a:lnTo>
                  <a:cubicBezTo>
                    <a:pt x="3507" y="15624"/>
                    <a:pt x="3411" y="15813"/>
                    <a:pt x="3228" y="15954"/>
                  </a:cubicBezTo>
                  <a:cubicBezTo>
                    <a:pt x="3047" y="16092"/>
                    <a:pt x="2798" y="16171"/>
                    <a:pt x="2536" y="16171"/>
                  </a:cubicBezTo>
                  <a:lnTo>
                    <a:pt x="340" y="16171"/>
                  </a:lnTo>
                  <a:lnTo>
                    <a:pt x="340" y="18245"/>
                  </a:lnTo>
                  <a:lnTo>
                    <a:pt x="5639" y="18236"/>
                  </a:lnTo>
                  <a:lnTo>
                    <a:pt x="5639" y="21600"/>
                  </a:lnTo>
                  <a:lnTo>
                    <a:pt x="8409" y="21600"/>
                  </a:lnTo>
                  <a:lnTo>
                    <a:pt x="8409" y="18231"/>
                  </a:lnTo>
                  <a:lnTo>
                    <a:pt x="10251" y="18229"/>
                  </a:lnTo>
                  <a:lnTo>
                    <a:pt x="10251" y="21600"/>
                  </a:lnTo>
                  <a:lnTo>
                    <a:pt x="13020" y="21600"/>
                  </a:lnTo>
                  <a:lnTo>
                    <a:pt x="13020" y="18224"/>
                  </a:lnTo>
                  <a:lnTo>
                    <a:pt x="15074" y="18220"/>
                  </a:lnTo>
                  <a:cubicBezTo>
                    <a:pt x="18199" y="18200"/>
                    <a:pt x="20884" y="16729"/>
                    <a:pt x="21268" y="14472"/>
                  </a:cubicBezTo>
                  <a:cubicBezTo>
                    <a:pt x="21600" y="12518"/>
                    <a:pt x="20041" y="10658"/>
                    <a:pt x="17516" y="9994"/>
                  </a:cubicBezTo>
                  <a:cubicBezTo>
                    <a:pt x="19163" y="9221"/>
                    <a:pt x="20040" y="7812"/>
                    <a:pt x="19760" y="6392"/>
                  </a:cubicBezTo>
                  <a:cubicBezTo>
                    <a:pt x="19310" y="4114"/>
                    <a:pt x="15059" y="3367"/>
                    <a:pt x="13020" y="3279"/>
                  </a:cubicBezTo>
                  <a:lnTo>
                    <a:pt x="13020" y="0"/>
                  </a:lnTo>
                  <a:lnTo>
                    <a:pt x="10251" y="0"/>
                  </a:lnTo>
                  <a:lnTo>
                    <a:pt x="10251" y="3263"/>
                  </a:lnTo>
                  <a:lnTo>
                    <a:pt x="8409" y="3259"/>
                  </a:lnTo>
                  <a:lnTo>
                    <a:pt x="8409" y="0"/>
                  </a:lnTo>
                  <a:lnTo>
                    <a:pt x="5639" y="0"/>
                  </a:lnTo>
                  <a:close/>
                  <a:moveTo>
                    <a:pt x="8378" y="5507"/>
                  </a:moveTo>
                  <a:lnTo>
                    <a:pt x="12036" y="5534"/>
                  </a:lnTo>
                  <a:cubicBezTo>
                    <a:pt x="13490" y="5577"/>
                    <a:pt x="14631" y="6465"/>
                    <a:pt x="14606" y="7533"/>
                  </a:cubicBezTo>
                  <a:cubicBezTo>
                    <a:pt x="14582" y="8574"/>
                    <a:pt x="13453" y="9421"/>
                    <a:pt x="12036" y="9459"/>
                  </a:cubicBezTo>
                  <a:lnTo>
                    <a:pt x="8378" y="9459"/>
                  </a:lnTo>
                  <a:lnTo>
                    <a:pt x="8378" y="5507"/>
                  </a:lnTo>
                  <a:close/>
                  <a:moveTo>
                    <a:pt x="8378" y="11581"/>
                  </a:moveTo>
                  <a:lnTo>
                    <a:pt x="12805" y="11611"/>
                  </a:lnTo>
                  <a:cubicBezTo>
                    <a:pt x="14566" y="11658"/>
                    <a:pt x="15948" y="12621"/>
                    <a:pt x="15918" y="13781"/>
                  </a:cubicBezTo>
                  <a:cubicBezTo>
                    <a:pt x="15889" y="14911"/>
                    <a:pt x="14521" y="15830"/>
                    <a:pt x="12805" y="15871"/>
                  </a:cubicBezTo>
                  <a:lnTo>
                    <a:pt x="8378" y="15871"/>
                  </a:lnTo>
                  <a:lnTo>
                    <a:pt x="8378" y="11581"/>
                  </a:lnTo>
                  <a:close/>
                </a:path>
              </a:pathLst>
            </a:custGeom>
            <a:solidFill>
              <a:srgbClr val="EFE59B"/>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sp>
          <p:nvSpPr>
            <p:cNvPr id="90" name="iṥ1iḓê"/>
            <p:cNvSpPr/>
            <p:nvPr/>
          </p:nvSpPr>
          <p:spPr bwMode="auto">
            <a:xfrm>
              <a:off x="6263530" y="1953150"/>
              <a:ext cx="53408" cy="472048"/>
            </a:xfrm>
            <a:prstGeom prst="roundRect">
              <a:avLst>
                <a:gd name="adj" fmla="val 50000"/>
              </a:avLst>
            </a:prstGeom>
            <a:solidFill>
              <a:srgbClr val="EFCC60"/>
            </a:solidFill>
            <a:ln>
              <a:noFill/>
            </a:ln>
            <a:extLst>
              <a:ext uri="{91240B29-F687-4F45-9708-019B960494DF}">
                <a14:hiddenLine xmlns:a14="http://schemas.microsoft.com/office/drawing/2010/main" w="12700">
                  <a:solidFill>
                    <a:srgbClr val="000000"/>
                  </a:solidFill>
                  <a:miter lim="4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zh-CN" altLang="en-US" b="1" dirty="0">
                <a:latin typeface="宋体" pitchFamily="2" charset="-122"/>
                <a:ea typeface="宋体" pitchFamily="2" charset="-122"/>
              </a:rPr>
              <a:t>一、薪酬设计的四种思路</a:t>
            </a:r>
            <a:endParaRPr lang="en-US" altLang="zh-CN" b="1" dirty="0">
              <a:latin typeface="宋体" pitchFamily="2" charset="-122"/>
              <a:ea typeface="宋体" pitchFamily="2" charset="-122"/>
            </a:endParaRPr>
          </a:p>
        </p:txBody>
      </p:sp>
      <p:sp>
        <p:nvSpPr>
          <p:cNvPr id="3" name="Content Placeholder 2"/>
          <p:cNvSpPr>
            <a:spLocks noGrp="1"/>
          </p:cNvSpPr>
          <p:nvPr>
            <p:ph idx="1"/>
          </p:nvPr>
        </p:nvSpPr>
        <p:spPr/>
        <p:txBody>
          <a:bodyPr>
            <a:normAutofit/>
          </a:bodyPr>
          <a:lstStyle/>
          <a:p>
            <a:pPr marL="0" indent="0">
              <a:buNone/>
            </a:pPr>
            <a:r>
              <a:rPr lang="en-US" altLang="zh-CN" b="1" dirty="0">
                <a:latin typeface="宋体" pitchFamily="2" charset="-122"/>
                <a:ea typeface="宋体" pitchFamily="2" charset="-122"/>
              </a:rPr>
              <a:t>1. </a:t>
            </a:r>
            <a:r>
              <a:rPr lang="zh-CN" altLang="en-US" b="1" dirty="0">
                <a:latin typeface="宋体" pitchFamily="2" charset="-122"/>
                <a:ea typeface="宋体" pitchFamily="2" charset="-122"/>
              </a:rPr>
              <a:t>基于能力的薪酬体系设计</a:t>
            </a:r>
            <a:endParaRPr lang="en-US" altLang="zh-CN" b="1" dirty="0">
              <a:latin typeface="宋体" pitchFamily="2" charset="-122"/>
              <a:ea typeface="宋体" pitchFamily="2" charset="-122"/>
            </a:endParaRPr>
          </a:p>
          <a:p>
            <a:pPr marL="0" indent="0">
              <a:buNone/>
            </a:pPr>
            <a:r>
              <a:rPr lang="zh-CN" altLang="en-US" sz="2400" dirty="0">
                <a:latin typeface="宋体" pitchFamily="2" charset="-122"/>
                <a:ea typeface="宋体" pitchFamily="2" charset="-122"/>
              </a:rPr>
              <a:t>能力薪酬体系是指企业根据员工所具备的能力或者是任职资格来确定其基本的薪酬水平。</a:t>
            </a:r>
            <a:endParaRPr lang="en-US" sz="2400" dirty="0">
              <a:latin typeface="宋体" pitchFamily="2" charset="-122"/>
              <a:ea typeface="宋体" pitchFamily="2" charset="-122"/>
            </a:endParaRPr>
          </a:p>
        </p:txBody>
      </p:sp>
      <p:grpSp>
        <p:nvGrpSpPr>
          <p:cNvPr id="6" name="组合 675"/>
          <p:cNvGrpSpPr/>
          <p:nvPr/>
        </p:nvGrpSpPr>
        <p:grpSpPr>
          <a:xfrm>
            <a:off x="2188847" y="3353628"/>
            <a:ext cx="7699871" cy="2174064"/>
            <a:chOff x="1841" y="8235"/>
            <a:chExt cx="7672" cy="2142"/>
          </a:xfrm>
        </p:grpSpPr>
        <p:sp>
          <p:nvSpPr>
            <p:cNvPr id="7" name="自选图形 676"/>
            <p:cNvSpPr/>
            <p:nvPr/>
          </p:nvSpPr>
          <p:spPr>
            <a:xfrm>
              <a:off x="3272" y="8235"/>
              <a:ext cx="622" cy="2142"/>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vert="horz" wrap="square" anchor="ctr" upright="1"/>
            <a:lstStyle/>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核心能力</a:t>
              </a:r>
              <a:endParaRPr lang="en-US" sz="2000" dirty="0">
                <a:effectLst/>
                <a:latin typeface="Times New Roman" panose="02020603050405020304" pitchFamily="18" charset="0"/>
                <a:ea typeface="宋体" pitchFamily="2" charset="-122"/>
              </a:endParaRPr>
            </a:p>
          </p:txBody>
        </p:sp>
        <p:sp>
          <p:nvSpPr>
            <p:cNvPr id="8" name="自选图形 677"/>
            <p:cNvSpPr/>
            <p:nvPr/>
          </p:nvSpPr>
          <p:spPr>
            <a:xfrm>
              <a:off x="1841" y="8235"/>
              <a:ext cx="590" cy="2142"/>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vert="horz" wrap="square" anchor="ctr" upright="1"/>
            <a:lstStyle/>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企</a:t>
              </a:r>
              <a:endParaRPr lang="en-US" sz="2000" dirty="0">
                <a:effectLst/>
                <a:latin typeface="Times New Roman" panose="02020603050405020304" pitchFamily="18" charset="0"/>
                <a:ea typeface="宋体" pitchFamily="2" charset="-122"/>
              </a:endParaRPr>
            </a:p>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业</a:t>
              </a:r>
              <a:endParaRPr lang="en-US" sz="2000" dirty="0">
                <a:effectLst/>
                <a:latin typeface="Times New Roman" panose="02020603050405020304" pitchFamily="18" charset="0"/>
                <a:ea typeface="宋体" pitchFamily="2" charset="-122"/>
              </a:endParaRPr>
            </a:p>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宗</a:t>
              </a:r>
              <a:endParaRPr lang="en-US" sz="2000" dirty="0">
                <a:effectLst/>
                <a:latin typeface="Times New Roman" panose="02020603050405020304" pitchFamily="18" charset="0"/>
                <a:ea typeface="宋体" pitchFamily="2" charset="-122"/>
              </a:endParaRPr>
            </a:p>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旨</a:t>
              </a:r>
              <a:endParaRPr lang="en-US" sz="2000" dirty="0">
                <a:effectLst/>
                <a:latin typeface="Times New Roman" panose="02020603050405020304" pitchFamily="18" charset="0"/>
                <a:ea typeface="宋体" pitchFamily="2" charset="-122"/>
              </a:endParaRPr>
            </a:p>
          </p:txBody>
        </p:sp>
        <p:sp>
          <p:nvSpPr>
            <p:cNvPr id="9" name="自选图形 678"/>
            <p:cNvSpPr/>
            <p:nvPr/>
          </p:nvSpPr>
          <p:spPr>
            <a:xfrm>
              <a:off x="4677" y="8235"/>
              <a:ext cx="611" cy="2095"/>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vert="horz" wrap="square" anchor="ctr" upright="1"/>
            <a:lstStyle/>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能力分析</a:t>
              </a:r>
              <a:endParaRPr lang="en-US" sz="2000" dirty="0">
                <a:effectLst/>
                <a:latin typeface="Times New Roman" panose="02020603050405020304" pitchFamily="18" charset="0"/>
                <a:ea typeface="宋体" pitchFamily="2" charset="-122"/>
              </a:endParaRPr>
            </a:p>
          </p:txBody>
        </p:sp>
        <p:sp>
          <p:nvSpPr>
            <p:cNvPr id="10" name="自选图形 679"/>
            <p:cNvSpPr/>
            <p:nvPr/>
          </p:nvSpPr>
          <p:spPr>
            <a:xfrm>
              <a:off x="6105" y="8235"/>
              <a:ext cx="611" cy="2095"/>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vert="horz" wrap="square" anchor="ctr" upright="1"/>
            <a:lstStyle/>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能力分级</a:t>
              </a:r>
              <a:endParaRPr lang="en-US" sz="2000" dirty="0">
                <a:effectLst/>
                <a:latin typeface="Times New Roman" panose="02020603050405020304" pitchFamily="18" charset="0"/>
                <a:ea typeface="宋体" pitchFamily="2" charset="-122"/>
              </a:endParaRPr>
            </a:p>
          </p:txBody>
        </p:sp>
        <p:sp>
          <p:nvSpPr>
            <p:cNvPr id="11" name="自选图形 680"/>
            <p:cNvSpPr/>
            <p:nvPr/>
          </p:nvSpPr>
          <p:spPr>
            <a:xfrm>
              <a:off x="7568" y="8235"/>
              <a:ext cx="565" cy="2089"/>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vert="horz" wrap="square" anchor="ctr" upright="1"/>
            <a:lstStyle/>
            <a:p>
              <a:pPr marL="0" marR="0" algn="ctr">
                <a:lnSpc>
                  <a:spcPct val="125000"/>
                </a:lnSpc>
                <a:spcBef>
                  <a:spcPts val="0"/>
                </a:spcBef>
                <a:spcAft>
                  <a:spcPts val="0"/>
                </a:spcAft>
              </a:pPr>
              <a:r>
                <a:rPr lang="zh-CN" sz="2000">
                  <a:effectLst/>
                  <a:latin typeface="Times New Roman" panose="02020603050405020304" pitchFamily="18" charset="0"/>
                  <a:ea typeface="宋体" pitchFamily="2" charset="-122"/>
                </a:rPr>
                <a:t>能力评估</a:t>
              </a:r>
              <a:endParaRPr lang="en-US" sz="2000" dirty="0">
                <a:effectLst/>
                <a:latin typeface="Times New Roman" panose="02020603050405020304" pitchFamily="18" charset="0"/>
                <a:ea typeface="宋体" pitchFamily="2" charset="-122"/>
              </a:endParaRPr>
            </a:p>
          </p:txBody>
        </p:sp>
        <p:grpSp>
          <p:nvGrpSpPr>
            <p:cNvPr id="12" name="组合 681"/>
            <p:cNvGrpSpPr/>
            <p:nvPr/>
          </p:nvGrpSpPr>
          <p:grpSpPr>
            <a:xfrm>
              <a:off x="2540" y="9084"/>
              <a:ext cx="6460" cy="403"/>
              <a:chOff x="2540" y="9084"/>
              <a:chExt cx="6460" cy="403"/>
            </a:xfrm>
          </p:grpSpPr>
          <p:sp>
            <p:nvSpPr>
              <p:cNvPr id="14" name="自选图形 682"/>
              <p:cNvSpPr/>
              <p:nvPr/>
            </p:nvSpPr>
            <p:spPr>
              <a:xfrm>
                <a:off x="2540" y="9084"/>
                <a:ext cx="749" cy="403"/>
              </a:xfrm>
              <a:prstGeom prst="rightArrow">
                <a:avLst>
                  <a:gd name="adj1" fmla="val 50000"/>
                  <a:gd name="adj2" fmla="val 46464"/>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endParaRPr lang="en-US" sz="2000" dirty="0"/>
              </a:p>
            </p:txBody>
          </p:sp>
          <p:sp>
            <p:nvSpPr>
              <p:cNvPr id="15" name="自选图形 683"/>
              <p:cNvSpPr/>
              <p:nvPr/>
            </p:nvSpPr>
            <p:spPr>
              <a:xfrm>
                <a:off x="3945" y="9084"/>
                <a:ext cx="749" cy="403"/>
              </a:xfrm>
              <a:prstGeom prst="rightArrow">
                <a:avLst>
                  <a:gd name="adj1" fmla="val 50000"/>
                  <a:gd name="adj2" fmla="val 46464"/>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endParaRPr lang="en-US" sz="2000" dirty="0"/>
              </a:p>
            </p:txBody>
          </p:sp>
          <p:sp>
            <p:nvSpPr>
              <p:cNvPr id="16" name="自选图形 684"/>
              <p:cNvSpPr/>
              <p:nvPr/>
            </p:nvSpPr>
            <p:spPr>
              <a:xfrm>
                <a:off x="5373" y="9084"/>
                <a:ext cx="749" cy="403"/>
              </a:xfrm>
              <a:prstGeom prst="rightArrow">
                <a:avLst>
                  <a:gd name="adj1" fmla="val 50000"/>
                  <a:gd name="adj2" fmla="val 46464"/>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endParaRPr lang="en-US" sz="2000" dirty="0"/>
              </a:p>
            </p:txBody>
          </p:sp>
          <p:sp>
            <p:nvSpPr>
              <p:cNvPr id="17" name="自选图形 685"/>
              <p:cNvSpPr/>
              <p:nvPr/>
            </p:nvSpPr>
            <p:spPr>
              <a:xfrm>
                <a:off x="6836" y="9084"/>
                <a:ext cx="749" cy="403"/>
              </a:xfrm>
              <a:prstGeom prst="rightArrow">
                <a:avLst>
                  <a:gd name="adj1" fmla="val 50000"/>
                  <a:gd name="adj2" fmla="val 46464"/>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endParaRPr lang="en-US" sz="2000" dirty="0"/>
              </a:p>
            </p:txBody>
          </p:sp>
          <p:sp>
            <p:nvSpPr>
              <p:cNvPr id="18" name="自选图形 686"/>
              <p:cNvSpPr/>
              <p:nvPr/>
            </p:nvSpPr>
            <p:spPr>
              <a:xfrm>
                <a:off x="8251" y="9084"/>
                <a:ext cx="749" cy="403"/>
              </a:xfrm>
              <a:prstGeom prst="rightArrow">
                <a:avLst>
                  <a:gd name="adj1" fmla="val 50000"/>
                  <a:gd name="adj2" fmla="val 46464"/>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endParaRPr lang="en-US" sz="2000" dirty="0"/>
              </a:p>
            </p:txBody>
          </p:sp>
        </p:grpSp>
        <p:sp>
          <p:nvSpPr>
            <p:cNvPr id="13" name="自选图形 687"/>
            <p:cNvSpPr/>
            <p:nvPr/>
          </p:nvSpPr>
          <p:spPr>
            <a:xfrm>
              <a:off x="8983" y="8243"/>
              <a:ext cx="530" cy="2089"/>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vert="horz" wrap="square" anchor="ctr" upright="1"/>
            <a:lstStyle/>
            <a:p>
              <a:pPr marL="0" marR="0">
                <a:spcBef>
                  <a:spcPts val="0"/>
                </a:spcBef>
                <a:spcAft>
                  <a:spcPts val="0"/>
                </a:spcAft>
              </a:pPr>
              <a:r>
                <a:rPr lang="zh-CN" sz="2000" b="1" dirty="0">
                  <a:effectLst/>
                  <a:latin typeface="Times New Roman" panose="02020603050405020304" pitchFamily="18" charset="0"/>
                  <a:ea typeface="宋体" pitchFamily="2" charset="-122"/>
                </a:rPr>
                <a:t>能力薪酬体系</a:t>
              </a:r>
              <a:endParaRPr lang="en-US" sz="2000" b="1" dirty="0">
                <a:effectLst/>
                <a:latin typeface="Times New Roman" panose="02020603050405020304" pitchFamily="18" charset="0"/>
                <a:ea typeface="宋体" pitchFamily="2" charset="-122"/>
              </a:endParaRPr>
            </a:p>
          </p:txBody>
        </p:sp>
      </p:grpSp>
      <p:sp>
        <p:nvSpPr>
          <p:cNvPr id="19" name="Rectangle 18"/>
          <p:cNvSpPr/>
          <p:nvPr/>
        </p:nvSpPr>
        <p:spPr>
          <a:xfrm>
            <a:off x="5052211" y="5750864"/>
            <a:ext cx="2159566" cy="307777"/>
          </a:xfrm>
          <a:prstGeom prst="rect">
            <a:avLst/>
          </a:prstGeom>
        </p:spPr>
        <p:txBody>
          <a:bodyPr wrap="none">
            <a:spAutoFit/>
          </a:bodyPr>
          <a:lstStyle/>
          <a:p>
            <a:r>
              <a:rPr lang="zh-CN" altLang="en-US" sz="1400" b="1" dirty="0">
                <a:ea typeface="宋体" pitchFamily="2" charset="-122"/>
                <a:cs typeface="宋体" pitchFamily="2" charset="-122"/>
              </a:rPr>
              <a:t>能力薪酬体系的设计流程</a:t>
            </a:r>
            <a:endParaRPr lang="en-US" sz="14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26831" y="398585"/>
            <a:ext cx="10626969" cy="6342184"/>
          </a:xfrm>
        </p:spPr>
        <p:txBody>
          <a:bodyPr>
            <a:noAutofit/>
          </a:bodyPr>
          <a:lstStyle/>
          <a:p>
            <a:pPr marL="0" indent="0">
              <a:buNone/>
            </a:pPr>
            <a:r>
              <a:rPr lang="en-US" sz="2400" dirty="0">
                <a:latin typeface="宋体" pitchFamily="2" charset="-122"/>
                <a:ea typeface="宋体" pitchFamily="2" charset="-122"/>
              </a:rPr>
              <a:t>1</a:t>
            </a:r>
            <a:r>
              <a:rPr lang="zh-CN" altLang="fr-FR" sz="2400" dirty="0">
                <a:latin typeface="宋体" pitchFamily="2" charset="-122"/>
                <a:ea typeface="宋体" pitchFamily="2" charset="-122"/>
              </a:rPr>
              <a:t>、从企业宗旨和价值观中得出连锁企业应当具备什么核心竞争力；</a:t>
            </a:r>
            <a:endParaRPr lang="fr-FR" sz="2400" dirty="0">
              <a:latin typeface="宋体" pitchFamily="2" charset="-122"/>
              <a:ea typeface="宋体" pitchFamily="2" charset="-122"/>
            </a:endParaRPr>
          </a:p>
          <a:p>
            <a:pPr marL="0" indent="0">
              <a:buNone/>
            </a:pPr>
            <a:r>
              <a:rPr lang="en-US" sz="2400" dirty="0">
                <a:latin typeface="宋体" pitchFamily="2" charset="-122"/>
                <a:ea typeface="宋体" pitchFamily="2" charset="-122"/>
              </a:rPr>
              <a:t>2</a:t>
            </a:r>
            <a:r>
              <a:rPr lang="zh-CN" altLang="fr-FR" sz="2400" dirty="0">
                <a:latin typeface="宋体" pitchFamily="2" charset="-122"/>
                <a:ea typeface="宋体" pitchFamily="2" charset="-122"/>
              </a:rPr>
              <a:t>、分析员工应当具备什么核心知识、技能和专长，从而确定哪些能力是连锁企业发展所需要的，值得企业付出相应的报酬；</a:t>
            </a:r>
            <a:endParaRPr lang="fr-FR" sz="2400" dirty="0">
              <a:latin typeface="宋体" pitchFamily="2" charset="-122"/>
              <a:ea typeface="宋体" pitchFamily="2" charset="-122"/>
            </a:endParaRPr>
          </a:p>
          <a:p>
            <a:pPr marL="0" indent="0">
              <a:buNone/>
            </a:pPr>
            <a:r>
              <a:rPr lang="en-US" sz="2400" dirty="0">
                <a:latin typeface="宋体" pitchFamily="2" charset="-122"/>
                <a:ea typeface="宋体" pitchFamily="2" charset="-122"/>
              </a:rPr>
              <a:t>3</a:t>
            </a:r>
            <a:r>
              <a:rPr lang="zh-CN" altLang="fr-FR" sz="2400" dirty="0">
                <a:latin typeface="宋体" pitchFamily="2" charset="-122"/>
                <a:ea typeface="宋体" pitchFamily="2" charset="-122"/>
              </a:rPr>
              <a:t>、对岗位任职能力分级，形成能力区间，在每个区间对任职能力区分，下限能力规定为完成工作所必须的能力要求，而最高的职位能力则规定为会产生优秀绩效的能力要求，用能力区间检验这些能力是否能使员工绩效突出；</a:t>
            </a:r>
            <a:endParaRPr lang="fr-FR" sz="2400" dirty="0">
              <a:latin typeface="宋体" pitchFamily="2" charset="-122"/>
              <a:ea typeface="宋体" pitchFamily="2" charset="-122"/>
            </a:endParaRPr>
          </a:p>
          <a:p>
            <a:pPr marL="0" indent="0">
              <a:buNone/>
            </a:pPr>
            <a:r>
              <a:rPr lang="en-US" sz="2400" dirty="0">
                <a:latin typeface="宋体" pitchFamily="2" charset="-122"/>
                <a:ea typeface="宋体" pitchFamily="2" charset="-122"/>
              </a:rPr>
              <a:t>4</a:t>
            </a:r>
            <a:r>
              <a:rPr lang="zh-CN" altLang="fr-FR" sz="2400" dirty="0">
                <a:latin typeface="宋体" pitchFamily="2" charset="-122"/>
                <a:ea typeface="宋体" pitchFamily="2" charset="-122"/>
              </a:rPr>
              <a:t>、在此基础上，依据能力要求，评估员工能力，给予合理的薪酬水平；</a:t>
            </a:r>
            <a:endParaRPr lang="fr-FR" sz="2400" dirty="0">
              <a:latin typeface="宋体" pitchFamily="2" charset="-122"/>
              <a:ea typeface="宋体" pitchFamily="2" charset="-122"/>
            </a:endParaRPr>
          </a:p>
          <a:p>
            <a:pPr marL="0" indent="0">
              <a:buNone/>
            </a:pPr>
            <a:r>
              <a:rPr lang="en-US" sz="2400" dirty="0">
                <a:latin typeface="宋体" pitchFamily="2" charset="-122"/>
                <a:ea typeface="宋体" pitchFamily="2" charset="-122"/>
              </a:rPr>
              <a:t>5</a:t>
            </a:r>
            <a:r>
              <a:rPr lang="zh-CN" altLang="fr-FR" sz="2400" dirty="0">
                <a:latin typeface="宋体" pitchFamily="2" charset="-122"/>
                <a:ea typeface="宋体" pitchFamily="2" charset="-122"/>
              </a:rPr>
              <a:t>、通过对核心能力进行分析、分级和评价，以形成基于能力的薪酬体系。</a:t>
            </a:r>
            <a:endParaRPr lang="fr-FR" sz="2400" dirty="0">
              <a:latin typeface="宋体" pitchFamily="2" charset="-122"/>
              <a:ea typeface="宋体" pitchFamily="2" charset="-122"/>
            </a:endParaRPr>
          </a:p>
          <a:p>
            <a:pPr marL="0" indent="0">
              <a:buNone/>
            </a:pPr>
            <a:endParaRPr lang="fr-FR" sz="2400" dirty="0">
              <a:latin typeface="宋体" pitchFamily="2" charset="-122"/>
              <a:ea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8"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薪酬管理概述</a:t>
            </a:r>
            <a:endParaRPr lang="zh-CN" altLang="en-US" b="1" dirty="0">
              <a:solidFill>
                <a:schemeClr val="accent1"/>
              </a:solidFill>
              <a:latin typeface="微软雅黑" charset="0"/>
              <a:ea typeface="微软雅黑" charset="0"/>
              <a:sym typeface="+mn-ea"/>
            </a:endParaRPr>
          </a:p>
        </p:txBody>
      </p:sp>
      <p:sp>
        <p:nvSpPr>
          <p:cNvPr id="3" name="Espace réservé du contenu 2"/>
          <p:cNvSpPr>
            <a:spLocks noGrp="1"/>
          </p:cNvSpPr>
          <p:nvPr>
            <p:ph idx="4294967295"/>
            <p:custDataLst>
              <p:tags r:id="rId3"/>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fr-FR" b="1" dirty="0">
                <a:solidFill>
                  <a:schemeClr val="dk1"/>
                </a:solidFill>
                <a:latin typeface="微软雅黑" charset="0"/>
                <a:ea typeface="微软雅黑" charset="0"/>
                <a:sym typeface="+mn-ea"/>
              </a:rPr>
              <a:t>一、</a:t>
            </a:r>
            <a:r>
              <a:rPr lang="zh-CN" altLang="fr-FR" b="1" dirty="0">
                <a:solidFill>
                  <a:schemeClr val="dk1"/>
                </a:solidFill>
                <a:latin typeface="微软雅黑" charset="0"/>
                <a:ea typeface="微软雅黑" charset="0"/>
                <a:sym typeface="+mn-ea"/>
              </a:rPr>
              <a:t>薪酬的概念</a:t>
            </a:r>
            <a:endParaRPr lang="zh-CN" altLang="fr-FR" b="1" dirty="0">
              <a:solidFill>
                <a:schemeClr val="dk1"/>
              </a:solidFill>
              <a:latin typeface="微软雅黑" charset="0"/>
              <a:ea typeface="微软雅黑" charset="0"/>
              <a:sym typeface="+mn-ea"/>
            </a:endParaRPr>
          </a:p>
          <a:p>
            <a:pPr marL="0" lvl="0" algn="l">
              <a:buClrTx/>
              <a:buSzTx/>
              <a:buNone/>
            </a:pPr>
            <a:r>
              <a:rPr lang="zh-CN" altLang="fr-FR" b="1" dirty="0">
                <a:solidFill>
                  <a:schemeClr val="dk1"/>
                </a:solidFill>
                <a:latin typeface="微软雅黑" charset="0"/>
                <a:ea typeface="微软雅黑" charset="0"/>
                <a:sym typeface="+mn-ea"/>
              </a:rPr>
              <a:t>二、</a:t>
            </a:r>
            <a:r>
              <a:rPr lang="zh-CN" altLang="fr-FR" b="1" dirty="0">
                <a:solidFill>
                  <a:schemeClr val="dk1"/>
                </a:solidFill>
                <a:latin typeface="微软雅黑" charset="0"/>
                <a:ea typeface="微软雅黑" charset="0"/>
                <a:sym typeface="+mn-ea"/>
              </a:rPr>
              <a:t>影响员工薪酬的因素</a:t>
            </a:r>
            <a:endParaRPr lang="zh-CN" altLang="fr-FR" b="1" dirty="0">
              <a:solidFill>
                <a:schemeClr val="dk1"/>
              </a:solidFill>
              <a:latin typeface="微软雅黑" charset="0"/>
              <a:ea typeface="微软雅黑" charset="0"/>
              <a:sym typeface="+mn-ea"/>
            </a:endParaRPr>
          </a:p>
          <a:p>
            <a:pPr marL="0" lvl="0" algn="l">
              <a:buClrTx/>
              <a:buSzTx/>
              <a:buNone/>
            </a:pPr>
            <a:endParaRPr lang="zh-CN" altLang="fr-FR" b="1" dirty="0">
              <a:solidFill>
                <a:schemeClr val="dk1"/>
              </a:solidFill>
              <a:latin typeface="微软雅黑" charset="0"/>
              <a:ea typeface="微软雅黑" charset="0"/>
              <a:sym typeface="+mn-ea"/>
            </a:endParaRPr>
          </a:p>
          <a:p>
            <a:pPr marL="0" lvl="0" algn="l">
              <a:buClrTx/>
              <a:buSzTx/>
              <a:buNone/>
            </a:pPr>
            <a:endParaRPr lang="zh-CN" altLang="fr-FR" b="1" dirty="0">
              <a:solidFill>
                <a:schemeClr val="dk1"/>
              </a:solidFill>
              <a:latin typeface="微软雅黑" charset="0"/>
              <a:ea typeface="微软雅黑" charset="0"/>
              <a:sym typeface="+mn-ea"/>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112660"/>
            <a:ext cx="5665902" cy="3777268"/>
          </a:xfrm>
          <a:prstGeom prst="rect">
            <a:avLst/>
          </a:prstGeom>
        </p:spPr>
      </p:pic>
    </p:spTree>
    <p:custDataLst>
      <p:tags r:id="rId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3"/>
          <p:cNvGrpSpPr/>
          <p:nvPr/>
        </p:nvGrpSpPr>
        <p:grpSpPr>
          <a:xfrm flipH="1">
            <a:off x="10443845" y="5113655"/>
            <a:ext cx="1537335" cy="1198245"/>
            <a:chOff x="3527425" y="1438275"/>
            <a:chExt cx="5164138" cy="3978276"/>
          </a:xfrm>
        </p:grpSpPr>
        <p:sp>
          <p:nvSpPr>
            <p:cNvPr id="21" name="Freeform 5"/>
            <p:cNvSpPr>
              <a:spLocks noEditPoints="1"/>
            </p:cNvSpPr>
            <p:nvPr userDrawn="1"/>
          </p:nvSpPr>
          <p:spPr bwMode="auto">
            <a:xfrm>
              <a:off x="3900488" y="1438275"/>
              <a:ext cx="4705350" cy="3830638"/>
            </a:xfrm>
            <a:custGeom>
              <a:avLst/>
              <a:gdLst>
                <a:gd name="T0" fmla="*/ 834 w 1426"/>
                <a:gd name="T1" fmla="*/ 1074 h 1162"/>
                <a:gd name="T2" fmla="*/ 828 w 1426"/>
                <a:gd name="T3" fmla="*/ 1074 h 1162"/>
                <a:gd name="T4" fmla="*/ 673 w 1426"/>
                <a:gd name="T5" fmla="*/ 1095 h 1162"/>
                <a:gd name="T6" fmla="*/ 717 w 1426"/>
                <a:gd name="T7" fmla="*/ 1094 h 1162"/>
                <a:gd name="T8" fmla="*/ 750 w 1426"/>
                <a:gd name="T9" fmla="*/ 1095 h 1162"/>
                <a:gd name="T10" fmla="*/ 834 w 1426"/>
                <a:gd name="T11" fmla="*/ 1074 h 1162"/>
                <a:gd name="T12" fmla="*/ 980 w 1426"/>
                <a:gd name="T13" fmla="*/ 1126 h 1162"/>
                <a:gd name="T14" fmla="*/ 980 w 1426"/>
                <a:gd name="T15" fmla="*/ 1114 h 1162"/>
                <a:gd name="T16" fmla="*/ 980 w 1426"/>
                <a:gd name="T17" fmla="*/ 1126 h 1162"/>
                <a:gd name="T18" fmla="*/ 1419 w 1426"/>
                <a:gd name="T19" fmla="*/ 888 h 1162"/>
                <a:gd name="T20" fmla="*/ 1352 w 1426"/>
                <a:gd name="T21" fmla="*/ 986 h 1162"/>
                <a:gd name="T22" fmla="*/ 1267 w 1426"/>
                <a:gd name="T23" fmla="*/ 1060 h 1162"/>
                <a:gd name="T24" fmla="*/ 1104 w 1426"/>
                <a:gd name="T25" fmla="*/ 1094 h 1162"/>
                <a:gd name="T26" fmla="*/ 1051 w 1426"/>
                <a:gd name="T27" fmla="*/ 1092 h 1162"/>
                <a:gd name="T28" fmla="*/ 845 w 1426"/>
                <a:gd name="T29" fmla="*/ 1074 h 1162"/>
                <a:gd name="T30" fmla="*/ 756 w 1426"/>
                <a:gd name="T31" fmla="*/ 1095 h 1162"/>
                <a:gd name="T32" fmla="*/ 793 w 1426"/>
                <a:gd name="T33" fmla="*/ 1098 h 1162"/>
                <a:gd name="T34" fmla="*/ 1011 w 1426"/>
                <a:gd name="T35" fmla="*/ 1147 h 1162"/>
                <a:gd name="T36" fmla="*/ 1130 w 1426"/>
                <a:gd name="T37" fmla="*/ 1162 h 1162"/>
                <a:gd name="T38" fmla="*/ 1230 w 1426"/>
                <a:gd name="T39" fmla="*/ 1146 h 1162"/>
                <a:gd name="T40" fmla="*/ 1349 w 1426"/>
                <a:gd name="T41" fmla="*/ 1056 h 1162"/>
                <a:gd name="T42" fmla="*/ 1348 w 1426"/>
                <a:gd name="T43" fmla="*/ 1054 h 1162"/>
                <a:gd name="T44" fmla="*/ 1350 w 1426"/>
                <a:gd name="T45" fmla="*/ 1052 h 1162"/>
                <a:gd name="T46" fmla="*/ 1352 w 1426"/>
                <a:gd name="T47" fmla="*/ 1052 h 1162"/>
                <a:gd name="T48" fmla="*/ 1356 w 1426"/>
                <a:gd name="T49" fmla="*/ 1047 h 1162"/>
                <a:gd name="T50" fmla="*/ 1356 w 1426"/>
                <a:gd name="T51" fmla="*/ 1046 h 1162"/>
                <a:gd name="T52" fmla="*/ 1358 w 1426"/>
                <a:gd name="T53" fmla="*/ 1044 h 1162"/>
                <a:gd name="T54" fmla="*/ 1405 w 1426"/>
                <a:gd name="T55" fmla="*/ 946 h 1162"/>
                <a:gd name="T56" fmla="*/ 1419 w 1426"/>
                <a:gd name="T57" fmla="*/ 888 h 1162"/>
                <a:gd name="T58" fmla="*/ 1417 w 1426"/>
                <a:gd name="T59" fmla="*/ 743 h 1162"/>
                <a:gd name="T60" fmla="*/ 1413 w 1426"/>
                <a:gd name="T61" fmla="*/ 837 h 1162"/>
                <a:gd name="T62" fmla="*/ 1359 w 1426"/>
                <a:gd name="T63" fmla="*/ 977 h 1162"/>
                <a:gd name="T64" fmla="*/ 1420 w 1426"/>
                <a:gd name="T65" fmla="*/ 879 h 1162"/>
                <a:gd name="T66" fmla="*/ 1417 w 1426"/>
                <a:gd name="T67" fmla="*/ 743 h 1162"/>
                <a:gd name="T68" fmla="*/ 176 w 1426"/>
                <a:gd name="T69" fmla="*/ 482 h 1162"/>
                <a:gd name="T70" fmla="*/ 165 w 1426"/>
                <a:gd name="T71" fmla="*/ 492 h 1162"/>
                <a:gd name="T72" fmla="*/ 154 w 1426"/>
                <a:gd name="T73" fmla="*/ 502 h 1162"/>
                <a:gd name="T74" fmla="*/ 24 w 1426"/>
                <a:gd name="T75" fmla="*/ 679 h 1162"/>
                <a:gd name="T76" fmla="*/ 1 w 1426"/>
                <a:gd name="T77" fmla="*/ 813 h 1162"/>
                <a:gd name="T78" fmla="*/ 8 w 1426"/>
                <a:gd name="T79" fmla="*/ 767 h 1162"/>
                <a:gd name="T80" fmla="*/ 112 w 1426"/>
                <a:gd name="T81" fmla="*/ 573 h 1162"/>
                <a:gd name="T82" fmla="*/ 121 w 1426"/>
                <a:gd name="T83" fmla="*/ 562 h 1162"/>
                <a:gd name="T84" fmla="*/ 176 w 1426"/>
                <a:gd name="T85" fmla="*/ 482 h 1162"/>
                <a:gd name="T86" fmla="*/ 856 w 1426"/>
                <a:gd name="T87" fmla="*/ 219 h 1162"/>
                <a:gd name="T88" fmla="*/ 947 w 1426"/>
                <a:gd name="T89" fmla="*/ 263 h 1162"/>
                <a:gd name="T90" fmla="*/ 937 w 1426"/>
                <a:gd name="T91" fmla="*/ 254 h 1162"/>
                <a:gd name="T92" fmla="*/ 923 w 1426"/>
                <a:gd name="T93" fmla="*/ 239 h 1162"/>
                <a:gd name="T94" fmla="*/ 856 w 1426"/>
                <a:gd name="T95" fmla="*/ 219 h 1162"/>
                <a:gd name="T96" fmla="*/ 780 w 1426"/>
                <a:gd name="T97" fmla="*/ 70 h 1162"/>
                <a:gd name="T98" fmla="*/ 780 w 1426"/>
                <a:gd name="T99" fmla="*/ 58 h 1162"/>
                <a:gd name="T100" fmla="*/ 780 w 1426"/>
                <a:gd name="T101" fmla="*/ 70 h 1162"/>
                <a:gd name="T102" fmla="*/ 630 w 1426"/>
                <a:gd name="T103" fmla="*/ 0 h 1162"/>
                <a:gd name="T104" fmla="*/ 568 w 1426"/>
                <a:gd name="T105" fmla="*/ 7 h 1162"/>
                <a:gd name="T106" fmla="*/ 653 w 1426"/>
                <a:gd name="T107" fmla="*/ 30 h 1162"/>
                <a:gd name="T108" fmla="*/ 849 w 1426"/>
                <a:gd name="T109" fmla="*/ 215 h 1162"/>
                <a:gd name="T110" fmla="*/ 921 w 1426"/>
                <a:gd name="T111" fmla="*/ 237 h 1162"/>
                <a:gd name="T112" fmla="*/ 766 w 1426"/>
                <a:gd name="T113" fmla="*/ 40 h 1162"/>
                <a:gd name="T114" fmla="*/ 630 w 1426"/>
                <a:gd name="T115" fmla="*/ 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6" h="1162">
                  <a:moveTo>
                    <a:pt x="834" y="1074"/>
                  </a:moveTo>
                  <a:cubicBezTo>
                    <a:pt x="832" y="1074"/>
                    <a:pt x="830" y="1074"/>
                    <a:pt x="828" y="1074"/>
                  </a:cubicBezTo>
                  <a:cubicBezTo>
                    <a:pt x="776" y="1075"/>
                    <a:pt x="724" y="1084"/>
                    <a:pt x="673" y="1095"/>
                  </a:cubicBezTo>
                  <a:cubicBezTo>
                    <a:pt x="688" y="1094"/>
                    <a:pt x="703" y="1094"/>
                    <a:pt x="717" y="1094"/>
                  </a:cubicBezTo>
                  <a:cubicBezTo>
                    <a:pt x="728" y="1094"/>
                    <a:pt x="739" y="1094"/>
                    <a:pt x="750" y="1095"/>
                  </a:cubicBezTo>
                  <a:cubicBezTo>
                    <a:pt x="778" y="1086"/>
                    <a:pt x="806" y="1079"/>
                    <a:pt x="834" y="1074"/>
                  </a:cubicBezTo>
                  <a:moveTo>
                    <a:pt x="980" y="1126"/>
                  </a:moveTo>
                  <a:cubicBezTo>
                    <a:pt x="972" y="1126"/>
                    <a:pt x="972" y="1114"/>
                    <a:pt x="980" y="1114"/>
                  </a:cubicBezTo>
                  <a:cubicBezTo>
                    <a:pt x="988" y="1114"/>
                    <a:pt x="988" y="1126"/>
                    <a:pt x="980" y="1126"/>
                  </a:cubicBezTo>
                  <a:moveTo>
                    <a:pt x="1419" y="888"/>
                  </a:moveTo>
                  <a:cubicBezTo>
                    <a:pt x="1403" y="926"/>
                    <a:pt x="1380" y="960"/>
                    <a:pt x="1352" y="986"/>
                  </a:cubicBezTo>
                  <a:cubicBezTo>
                    <a:pt x="1330" y="1016"/>
                    <a:pt x="1302" y="1042"/>
                    <a:pt x="1267" y="1060"/>
                  </a:cubicBezTo>
                  <a:cubicBezTo>
                    <a:pt x="1218" y="1086"/>
                    <a:pt x="1161" y="1094"/>
                    <a:pt x="1104" y="1094"/>
                  </a:cubicBezTo>
                  <a:cubicBezTo>
                    <a:pt x="1086" y="1094"/>
                    <a:pt x="1068" y="1093"/>
                    <a:pt x="1051" y="1092"/>
                  </a:cubicBezTo>
                  <a:cubicBezTo>
                    <a:pt x="982" y="1087"/>
                    <a:pt x="914" y="1074"/>
                    <a:pt x="845" y="1074"/>
                  </a:cubicBezTo>
                  <a:cubicBezTo>
                    <a:pt x="815" y="1079"/>
                    <a:pt x="785" y="1086"/>
                    <a:pt x="756" y="1095"/>
                  </a:cubicBezTo>
                  <a:cubicBezTo>
                    <a:pt x="768" y="1096"/>
                    <a:pt x="781" y="1097"/>
                    <a:pt x="793" y="1098"/>
                  </a:cubicBezTo>
                  <a:cubicBezTo>
                    <a:pt x="867" y="1107"/>
                    <a:pt x="938" y="1131"/>
                    <a:pt x="1011" y="1147"/>
                  </a:cubicBezTo>
                  <a:cubicBezTo>
                    <a:pt x="1050" y="1156"/>
                    <a:pt x="1090" y="1162"/>
                    <a:pt x="1130" y="1162"/>
                  </a:cubicBezTo>
                  <a:cubicBezTo>
                    <a:pt x="1164" y="1162"/>
                    <a:pt x="1198" y="1157"/>
                    <a:pt x="1230" y="1146"/>
                  </a:cubicBezTo>
                  <a:cubicBezTo>
                    <a:pt x="1279" y="1129"/>
                    <a:pt x="1319" y="1096"/>
                    <a:pt x="1349" y="1056"/>
                  </a:cubicBezTo>
                  <a:cubicBezTo>
                    <a:pt x="1349" y="1055"/>
                    <a:pt x="1348" y="1055"/>
                    <a:pt x="1348" y="1054"/>
                  </a:cubicBezTo>
                  <a:cubicBezTo>
                    <a:pt x="1348" y="1053"/>
                    <a:pt x="1349" y="1052"/>
                    <a:pt x="1350" y="1052"/>
                  </a:cubicBezTo>
                  <a:cubicBezTo>
                    <a:pt x="1352" y="1052"/>
                    <a:pt x="1352" y="1052"/>
                    <a:pt x="1352" y="1052"/>
                  </a:cubicBezTo>
                  <a:cubicBezTo>
                    <a:pt x="1354" y="1050"/>
                    <a:pt x="1355" y="1048"/>
                    <a:pt x="1356" y="1047"/>
                  </a:cubicBezTo>
                  <a:cubicBezTo>
                    <a:pt x="1356" y="1046"/>
                    <a:pt x="1356" y="1046"/>
                    <a:pt x="1356" y="1046"/>
                  </a:cubicBezTo>
                  <a:cubicBezTo>
                    <a:pt x="1356" y="1045"/>
                    <a:pt x="1357" y="1044"/>
                    <a:pt x="1358" y="1044"/>
                  </a:cubicBezTo>
                  <a:cubicBezTo>
                    <a:pt x="1379" y="1014"/>
                    <a:pt x="1394" y="980"/>
                    <a:pt x="1405" y="946"/>
                  </a:cubicBezTo>
                  <a:cubicBezTo>
                    <a:pt x="1411" y="927"/>
                    <a:pt x="1415" y="907"/>
                    <a:pt x="1419" y="888"/>
                  </a:cubicBezTo>
                  <a:moveTo>
                    <a:pt x="1417" y="743"/>
                  </a:moveTo>
                  <a:cubicBezTo>
                    <a:pt x="1419" y="774"/>
                    <a:pt x="1418" y="806"/>
                    <a:pt x="1413" y="837"/>
                  </a:cubicBezTo>
                  <a:cubicBezTo>
                    <a:pt x="1405" y="886"/>
                    <a:pt x="1387" y="935"/>
                    <a:pt x="1359" y="977"/>
                  </a:cubicBezTo>
                  <a:cubicBezTo>
                    <a:pt x="1385" y="950"/>
                    <a:pt x="1405" y="917"/>
                    <a:pt x="1420" y="879"/>
                  </a:cubicBezTo>
                  <a:cubicBezTo>
                    <a:pt x="1426" y="834"/>
                    <a:pt x="1425" y="788"/>
                    <a:pt x="1417" y="743"/>
                  </a:cubicBezTo>
                  <a:moveTo>
                    <a:pt x="176" y="482"/>
                  </a:moveTo>
                  <a:cubicBezTo>
                    <a:pt x="172" y="486"/>
                    <a:pt x="168" y="489"/>
                    <a:pt x="165" y="492"/>
                  </a:cubicBezTo>
                  <a:cubicBezTo>
                    <a:pt x="161" y="495"/>
                    <a:pt x="158" y="498"/>
                    <a:pt x="154" y="502"/>
                  </a:cubicBezTo>
                  <a:cubicBezTo>
                    <a:pt x="98" y="552"/>
                    <a:pt x="52" y="611"/>
                    <a:pt x="24" y="679"/>
                  </a:cubicBezTo>
                  <a:cubicBezTo>
                    <a:pt x="8" y="721"/>
                    <a:pt x="0" y="767"/>
                    <a:pt x="1" y="813"/>
                  </a:cubicBezTo>
                  <a:cubicBezTo>
                    <a:pt x="2" y="797"/>
                    <a:pt x="5" y="782"/>
                    <a:pt x="8" y="767"/>
                  </a:cubicBezTo>
                  <a:cubicBezTo>
                    <a:pt x="26" y="695"/>
                    <a:pt x="63" y="631"/>
                    <a:pt x="112" y="573"/>
                  </a:cubicBezTo>
                  <a:cubicBezTo>
                    <a:pt x="115" y="569"/>
                    <a:pt x="118" y="565"/>
                    <a:pt x="121" y="562"/>
                  </a:cubicBezTo>
                  <a:cubicBezTo>
                    <a:pt x="136" y="544"/>
                    <a:pt x="156" y="516"/>
                    <a:pt x="176" y="482"/>
                  </a:cubicBezTo>
                  <a:moveTo>
                    <a:pt x="856" y="219"/>
                  </a:moveTo>
                  <a:cubicBezTo>
                    <a:pt x="884" y="238"/>
                    <a:pt x="915" y="251"/>
                    <a:pt x="947" y="263"/>
                  </a:cubicBezTo>
                  <a:cubicBezTo>
                    <a:pt x="944" y="260"/>
                    <a:pt x="941" y="257"/>
                    <a:pt x="937" y="254"/>
                  </a:cubicBezTo>
                  <a:cubicBezTo>
                    <a:pt x="932" y="249"/>
                    <a:pt x="928" y="244"/>
                    <a:pt x="923" y="239"/>
                  </a:cubicBezTo>
                  <a:cubicBezTo>
                    <a:pt x="900" y="234"/>
                    <a:pt x="877" y="228"/>
                    <a:pt x="856" y="219"/>
                  </a:cubicBezTo>
                  <a:moveTo>
                    <a:pt x="780" y="70"/>
                  </a:moveTo>
                  <a:cubicBezTo>
                    <a:pt x="773" y="70"/>
                    <a:pt x="773" y="58"/>
                    <a:pt x="780" y="58"/>
                  </a:cubicBezTo>
                  <a:cubicBezTo>
                    <a:pt x="788" y="58"/>
                    <a:pt x="788" y="70"/>
                    <a:pt x="780" y="70"/>
                  </a:cubicBezTo>
                  <a:moveTo>
                    <a:pt x="630" y="0"/>
                  </a:moveTo>
                  <a:cubicBezTo>
                    <a:pt x="609" y="0"/>
                    <a:pt x="588" y="2"/>
                    <a:pt x="568" y="7"/>
                  </a:cubicBezTo>
                  <a:cubicBezTo>
                    <a:pt x="597" y="9"/>
                    <a:pt x="627" y="17"/>
                    <a:pt x="653" y="30"/>
                  </a:cubicBezTo>
                  <a:cubicBezTo>
                    <a:pt x="735" y="72"/>
                    <a:pt x="775" y="161"/>
                    <a:pt x="849" y="215"/>
                  </a:cubicBezTo>
                  <a:cubicBezTo>
                    <a:pt x="872" y="224"/>
                    <a:pt x="896" y="231"/>
                    <a:pt x="921" y="237"/>
                  </a:cubicBezTo>
                  <a:cubicBezTo>
                    <a:pt x="864" y="174"/>
                    <a:pt x="836" y="90"/>
                    <a:pt x="766" y="40"/>
                  </a:cubicBezTo>
                  <a:cubicBezTo>
                    <a:pt x="727" y="13"/>
                    <a:pt x="679" y="0"/>
                    <a:pt x="630" y="0"/>
                  </a:cubicBezTo>
                </a:path>
              </a:pathLst>
            </a:custGeom>
            <a:solidFill>
              <a:srgbClr val="F2F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a:spLocks noEditPoints="1"/>
            </p:cNvSpPr>
            <p:nvPr userDrawn="1"/>
          </p:nvSpPr>
          <p:spPr bwMode="auto">
            <a:xfrm>
              <a:off x="3884613" y="1462088"/>
              <a:ext cx="4691063" cy="3798888"/>
            </a:xfrm>
            <a:custGeom>
              <a:avLst/>
              <a:gdLst>
                <a:gd name="T0" fmla="*/ 35 w 1422"/>
                <a:gd name="T1" fmla="*/ 982 h 1153"/>
                <a:gd name="T2" fmla="*/ 335 w 1422"/>
                <a:gd name="T3" fmla="*/ 1153 h 1153"/>
                <a:gd name="T4" fmla="*/ 678 w 1422"/>
                <a:gd name="T5" fmla="*/ 1088 h 1153"/>
                <a:gd name="T6" fmla="*/ 384 w 1422"/>
                <a:gd name="T7" fmla="*/ 1112 h 1153"/>
                <a:gd name="T8" fmla="*/ 239 w 1422"/>
                <a:gd name="T9" fmla="*/ 1107 h 1153"/>
                <a:gd name="T10" fmla="*/ 123 w 1422"/>
                <a:gd name="T11" fmla="*/ 1042 h 1153"/>
                <a:gd name="T12" fmla="*/ 6 w 1422"/>
                <a:gd name="T13" fmla="*/ 806 h 1153"/>
                <a:gd name="T14" fmla="*/ 18 w 1422"/>
                <a:gd name="T15" fmla="*/ 888 h 1153"/>
                <a:gd name="T16" fmla="*/ 190 w 1422"/>
                <a:gd name="T17" fmla="*/ 458 h 1153"/>
                <a:gd name="T18" fmla="*/ 186 w 1422"/>
                <a:gd name="T19" fmla="*/ 469 h 1153"/>
                <a:gd name="T20" fmla="*/ 952 w 1422"/>
                <a:gd name="T21" fmla="*/ 256 h 1153"/>
                <a:gd name="T22" fmla="*/ 1422 w 1422"/>
                <a:gd name="T23" fmla="*/ 736 h 1153"/>
                <a:gd name="T24" fmla="*/ 952 w 1422"/>
                <a:gd name="T25" fmla="*/ 256 h 1153"/>
                <a:gd name="T26" fmla="*/ 469 w 1422"/>
                <a:gd name="T27" fmla="*/ 15 h 1153"/>
                <a:gd name="T28" fmla="*/ 403 w 1422"/>
                <a:gd name="T29" fmla="*/ 46 h 1153"/>
                <a:gd name="T30" fmla="*/ 260 w 1422"/>
                <a:gd name="T31" fmla="*/ 268 h 1153"/>
                <a:gd name="T32" fmla="*/ 255 w 1422"/>
                <a:gd name="T33" fmla="*/ 290 h 1153"/>
                <a:gd name="T34" fmla="*/ 190 w 1422"/>
                <a:gd name="T35" fmla="*/ 466 h 1153"/>
                <a:gd name="T36" fmla="*/ 339 w 1422"/>
                <a:gd name="T37" fmla="*/ 228 h 1153"/>
                <a:gd name="T38" fmla="*/ 336 w 1422"/>
                <a:gd name="T39" fmla="*/ 222 h 1153"/>
                <a:gd name="T40" fmla="*/ 335 w 1422"/>
                <a:gd name="T41" fmla="*/ 230 h 1153"/>
                <a:gd name="T42" fmla="*/ 333 w 1422"/>
                <a:gd name="T43" fmla="*/ 222 h 1153"/>
                <a:gd name="T44" fmla="*/ 325 w 1422"/>
                <a:gd name="T45" fmla="*/ 220 h 1153"/>
                <a:gd name="T46" fmla="*/ 333 w 1422"/>
                <a:gd name="T47" fmla="*/ 218 h 1153"/>
                <a:gd name="T48" fmla="*/ 335 w 1422"/>
                <a:gd name="T49" fmla="*/ 210 h 1153"/>
                <a:gd name="T50" fmla="*/ 336 w 1422"/>
                <a:gd name="T51" fmla="*/ 218 h 1153"/>
                <a:gd name="T52" fmla="*/ 343 w 1422"/>
                <a:gd name="T53" fmla="*/ 218 h 1153"/>
                <a:gd name="T54" fmla="*/ 515 w 1422"/>
                <a:gd name="T55" fmla="*/ 20 h 1153"/>
                <a:gd name="T56" fmla="*/ 521 w 1422"/>
                <a:gd name="T57" fmla="*/ 9 h 1153"/>
                <a:gd name="T58" fmla="*/ 478 w 1422"/>
                <a:gd name="T59" fmla="*/ 11 h 1153"/>
                <a:gd name="T60" fmla="*/ 544 w 1422"/>
                <a:gd name="T61" fmla="*/ 9 h 1153"/>
                <a:gd name="T62" fmla="*/ 556 w 1422"/>
                <a:gd name="T63" fmla="*/ 0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2" h="1153">
                  <a:moveTo>
                    <a:pt x="20" y="895"/>
                  </a:moveTo>
                  <a:cubicBezTo>
                    <a:pt x="21" y="925"/>
                    <a:pt x="27" y="954"/>
                    <a:pt x="35" y="982"/>
                  </a:cubicBezTo>
                  <a:cubicBezTo>
                    <a:pt x="61" y="1036"/>
                    <a:pt x="102" y="1083"/>
                    <a:pt x="158" y="1113"/>
                  </a:cubicBezTo>
                  <a:cubicBezTo>
                    <a:pt x="212" y="1142"/>
                    <a:pt x="273" y="1153"/>
                    <a:pt x="335" y="1153"/>
                  </a:cubicBezTo>
                  <a:cubicBezTo>
                    <a:pt x="389" y="1153"/>
                    <a:pt x="444" y="1145"/>
                    <a:pt x="496" y="1133"/>
                  </a:cubicBezTo>
                  <a:cubicBezTo>
                    <a:pt x="557" y="1120"/>
                    <a:pt x="617" y="1102"/>
                    <a:pt x="678" y="1088"/>
                  </a:cubicBezTo>
                  <a:cubicBezTo>
                    <a:pt x="604" y="1092"/>
                    <a:pt x="529" y="1104"/>
                    <a:pt x="454" y="1110"/>
                  </a:cubicBezTo>
                  <a:cubicBezTo>
                    <a:pt x="431" y="1111"/>
                    <a:pt x="408" y="1112"/>
                    <a:pt x="384" y="1112"/>
                  </a:cubicBezTo>
                  <a:cubicBezTo>
                    <a:pt x="336" y="1112"/>
                    <a:pt x="288" y="1108"/>
                    <a:pt x="243" y="1097"/>
                  </a:cubicBezTo>
                  <a:cubicBezTo>
                    <a:pt x="246" y="1100"/>
                    <a:pt x="244" y="1107"/>
                    <a:pt x="239" y="1107"/>
                  </a:cubicBezTo>
                  <a:cubicBezTo>
                    <a:pt x="232" y="1107"/>
                    <a:pt x="231" y="1097"/>
                    <a:pt x="237" y="1095"/>
                  </a:cubicBezTo>
                  <a:cubicBezTo>
                    <a:pt x="196" y="1084"/>
                    <a:pt x="157" y="1067"/>
                    <a:pt x="123" y="1042"/>
                  </a:cubicBezTo>
                  <a:cubicBezTo>
                    <a:pt x="72" y="1005"/>
                    <a:pt x="38" y="953"/>
                    <a:pt x="20" y="895"/>
                  </a:cubicBezTo>
                  <a:moveTo>
                    <a:pt x="6" y="806"/>
                  </a:moveTo>
                  <a:cubicBezTo>
                    <a:pt x="0" y="860"/>
                    <a:pt x="8" y="917"/>
                    <a:pt x="29" y="968"/>
                  </a:cubicBezTo>
                  <a:cubicBezTo>
                    <a:pt x="22" y="942"/>
                    <a:pt x="19" y="915"/>
                    <a:pt x="18" y="888"/>
                  </a:cubicBezTo>
                  <a:cubicBezTo>
                    <a:pt x="10" y="861"/>
                    <a:pt x="6" y="833"/>
                    <a:pt x="6" y="806"/>
                  </a:cubicBezTo>
                  <a:moveTo>
                    <a:pt x="190" y="458"/>
                  </a:moveTo>
                  <a:cubicBezTo>
                    <a:pt x="187" y="464"/>
                    <a:pt x="184" y="469"/>
                    <a:pt x="181" y="475"/>
                  </a:cubicBezTo>
                  <a:cubicBezTo>
                    <a:pt x="183" y="473"/>
                    <a:pt x="184" y="471"/>
                    <a:pt x="186" y="469"/>
                  </a:cubicBezTo>
                  <a:cubicBezTo>
                    <a:pt x="188" y="465"/>
                    <a:pt x="189" y="462"/>
                    <a:pt x="190" y="458"/>
                  </a:cubicBezTo>
                  <a:moveTo>
                    <a:pt x="952" y="256"/>
                  </a:moveTo>
                  <a:cubicBezTo>
                    <a:pt x="1010" y="304"/>
                    <a:pt x="1087" y="328"/>
                    <a:pt x="1155" y="364"/>
                  </a:cubicBezTo>
                  <a:cubicBezTo>
                    <a:pt x="1299" y="442"/>
                    <a:pt x="1397" y="585"/>
                    <a:pt x="1422" y="736"/>
                  </a:cubicBezTo>
                  <a:cubicBezTo>
                    <a:pt x="1410" y="548"/>
                    <a:pt x="1276" y="368"/>
                    <a:pt x="1085" y="297"/>
                  </a:cubicBezTo>
                  <a:cubicBezTo>
                    <a:pt x="1042" y="281"/>
                    <a:pt x="996" y="270"/>
                    <a:pt x="952" y="256"/>
                  </a:cubicBezTo>
                  <a:moveTo>
                    <a:pt x="521" y="9"/>
                  </a:moveTo>
                  <a:cubicBezTo>
                    <a:pt x="504" y="9"/>
                    <a:pt x="486" y="11"/>
                    <a:pt x="469" y="15"/>
                  </a:cubicBezTo>
                  <a:cubicBezTo>
                    <a:pt x="467" y="15"/>
                    <a:pt x="465" y="16"/>
                    <a:pt x="463" y="16"/>
                  </a:cubicBezTo>
                  <a:cubicBezTo>
                    <a:pt x="441" y="24"/>
                    <a:pt x="421" y="34"/>
                    <a:pt x="403" y="46"/>
                  </a:cubicBezTo>
                  <a:cubicBezTo>
                    <a:pt x="331" y="95"/>
                    <a:pt x="286" y="172"/>
                    <a:pt x="263" y="253"/>
                  </a:cubicBezTo>
                  <a:cubicBezTo>
                    <a:pt x="262" y="258"/>
                    <a:pt x="261" y="263"/>
                    <a:pt x="260" y="268"/>
                  </a:cubicBezTo>
                  <a:cubicBezTo>
                    <a:pt x="259" y="271"/>
                    <a:pt x="258" y="274"/>
                    <a:pt x="258" y="277"/>
                  </a:cubicBezTo>
                  <a:cubicBezTo>
                    <a:pt x="257" y="281"/>
                    <a:pt x="256" y="286"/>
                    <a:pt x="255" y="290"/>
                  </a:cubicBezTo>
                  <a:cubicBezTo>
                    <a:pt x="244" y="346"/>
                    <a:pt x="221" y="401"/>
                    <a:pt x="196" y="448"/>
                  </a:cubicBezTo>
                  <a:cubicBezTo>
                    <a:pt x="194" y="454"/>
                    <a:pt x="192" y="460"/>
                    <a:pt x="190" y="466"/>
                  </a:cubicBezTo>
                  <a:cubicBezTo>
                    <a:pt x="235" y="418"/>
                    <a:pt x="301" y="334"/>
                    <a:pt x="334" y="241"/>
                  </a:cubicBezTo>
                  <a:cubicBezTo>
                    <a:pt x="336" y="237"/>
                    <a:pt x="337" y="233"/>
                    <a:pt x="339" y="228"/>
                  </a:cubicBezTo>
                  <a:cubicBezTo>
                    <a:pt x="339" y="226"/>
                    <a:pt x="340" y="224"/>
                    <a:pt x="341" y="222"/>
                  </a:cubicBezTo>
                  <a:cubicBezTo>
                    <a:pt x="336" y="222"/>
                    <a:pt x="336" y="222"/>
                    <a:pt x="336" y="222"/>
                  </a:cubicBezTo>
                  <a:cubicBezTo>
                    <a:pt x="336" y="228"/>
                    <a:pt x="336" y="228"/>
                    <a:pt x="336" y="228"/>
                  </a:cubicBezTo>
                  <a:cubicBezTo>
                    <a:pt x="336" y="229"/>
                    <a:pt x="336" y="230"/>
                    <a:pt x="335" y="230"/>
                  </a:cubicBezTo>
                  <a:cubicBezTo>
                    <a:pt x="333" y="230"/>
                    <a:pt x="333" y="229"/>
                    <a:pt x="333" y="228"/>
                  </a:cubicBezTo>
                  <a:cubicBezTo>
                    <a:pt x="333" y="222"/>
                    <a:pt x="333" y="222"/>
                    <a:pt x="333" y="222"/>
                  </a:cubicBezTo>
                  <a:cubicBezTo>
                    <a:pt x="327" y="222"/>
                    <a:pt x="327" y="222"/>
                    <a:pt x="327" y="222"/>
                  </a:cubicBezTo>
                  <a:cubicBezTo>
                    <a:pt x="326" y="222"/>
                    <a:pt x="325" y="221"/>
                    <a:pt x="325" y="220"/>
                  </a:cubicBezTo>
                  <a:cubicBezTo>
                    <a:pt x="325" y="219"/>
                    <a:pt x="326" y="218"/>
                    <a:pt x="327" y="218"/>
                  </a:cubicBezTo>
                  <a:cubicBezTo>
                    <a:pt x="333" y="218"/>
                    <a:pt x="333" y="218"/>
                    <a:pt x="333" y="218"/>
                  </a:cubicBezTo>
                  <a:cubicBezTo>
                    <a:pt x="333" y="212"/>
                    <a:pt x="333" y="212"/>
                    <a:pt x="333" y="212"/>
                  </a:cubicBezTo>
                  <a:cubicBezTo>
                    <a:pt x="333" y="211"/>
                    <a:pt x="333" y="210"/>
                    <a:pt x="335" y="210"/>
                  </a:cubicBezTo>
                  <a:cubicBezTo>
                    <a:pt x="336" y="210"/>
                    <a:pt x="336" y="211"/>
                    <a:pt x="336" y="212"/>
                  </a:cubicBezTo>
                  <a:cubicBezTo>
                    <a:pt x="336" y="218"/>
                    <a:pt x="336" y="218"/>
                    <a:pt x="336" y="218"/>
                  </a:cubicBezTo>
                  <a:cubicBezTo>
                    <a:pt x="342" y="218"/>
                    <a:pt x="342" y="218"/>
                    <a:pt x="342" y="218"/>
                  </a:cubicBezTo>
                  <a:cubicBezTo>
                    <a:pt x="342" y="218"/>
                    <a:pt x="343" y="218"/>
                    <a:pt x="343" y="218"/>
                  </a:cubicBezTo>
                  <a:cubicBezTo>
                    <a:pt x="344" y="214"/>
                    <a:pt x="346" y="210"/>
                    <a:pt x="348" y="205"/>
                  </a:cubicBezTo>
                  <a:cubicBezTo>
                    <a:pt x="381" y="129"/>
                    <a:pt x="437" y="58"/>
                    <a:pt x="515" y="20"/>
                  </a:cubicBezTo>
                  <a:cubicBezTo>
                    <a:pt x="523" y="17"/>
                    <a:pt x="531" y="13"/>
                    <a:pt x="539" y="10"/>
                  </a:cubicBezTo>
                  <a:cubicBezTo>
                    <a:pt x="533" y="10"/>
                    <a:pt x="527" y="9"/>
                    <a:pt x="521" y="9"/>
                  </a:cubicBezTo>
                  <a:moveTo>
                    <a:pt x="556" y="0"/>
                  </a:moveTo>
                  <a:cubicBezTo>
                    <a:pt x="530" y="0"/>
                    <a:pt x="503" y="4"/>
                    <a:pt x="478" y="11"/>
                  </a:cubicBezTo>
                  <a:cubicBezTo>
                    <a:pt x="492" y="9"/>
                    <a:pt x="507" y="7"/>
                    <a:pt x="521" y="7"/>
                  </a:cubicBezTo>
                  <a:cubicBezTo>
                    <a:pt x="528" y="7"/>
                    <a:pt x="536" y="8"/>
                    <a:pt x="544" y="9"/>
                  </a:cubicBezTo>
                  <a:cubicBezTo>
                    <a:pt x="553" y="5"/>
                    <a:pt x="563" y="2"/>
                    <a:pt x="573" y="0"/>
                  </a:cubicBezTo>
                  <a:cubicBezTo>
                    <a:pt x="567" y="0"/>
                    <a:pt x="561" y="0"/>
                    <a:pt x="556" y="0"/>
                  </a:cubicBezTo>
                </a:path>
              </a:pathLst>
            </a:custGeom>
            <a:solidFill>
              <a:srgbClr val="F2F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a:spLocks noEditPoints="1"/>
            </p:cNvSpPr>
            <p:nvPr userDrawn="1"/>
          </p:nvSpPr>
          <p:spPr bwMode="auto">
            <a:xfrm>
              <a:off x="3903663" y="1462088"/>
              <a:ext cx="4678363" cy="3663950"/>
            </a:xfrm>
            <a:custGeom>
              <a:avLst/>
              <a:gdLst>
                <a:gd name="T0" fmla="*/ 965 w 1418"/>
                <a:gd name="T1" fmla="*/ 1058 h 1112"/>
                <a:gd name="T2" fmla="*/ 1351 w 1418"/>
                <a:gd name="T3" fmla="*/ 979 h 1112"/>
                <a:gd name="T4" fmla="*/ 1059 w 1418"/>
                <a:gd name="T5" fmla="*/ 621 h 1112"/>
                <a:gd name="T6" fmla="*/ 120 w 1418"/>
                <a:gd name="T7" fmla="*/ 555 h 1112"/>
                <a:gd name="T8" fmla="*/ 101 w 1418"/>
                <a:gd name="T9" fmla="*/ 624 h 1112"/>
                <a:gd name="T10" fmla="*/ 471 w 1418"/>
                <a:gd name="T11" fmla="*/ 1055 h 1112"/>
                <a:gd name="T12" fmla="*/ 483 w 1418"/>
                <a:gd name="T13" fmla="*/ 1057 h 1112"/>
                <a:gd name="T14" fmla="*/ 471 w 1418"/>
                <a:gd name="T15" fmla="*/ 1059 h 1112"/>
                <a:gd name="T16" fmla="*/ 79 w 1418"/>
                <a:gd name="T17" fmla="*/ 958 h 1112"/>
                <a:gd name="T18" fmla="*/ 91 w 1418"/>
                <a:gd name="T19" fmla="*/ 956 h 1112"/>
                <a:gd name="T20" fmla="*/ 89 w 1418"/>
                <a:gd name="T21" fmla="*/ 968 h 1112"/>
                <a:gd name="T22" fmla="*/ 1322 w 1418"/>
                <a:gd name="T23" fmla="*/ 847 h 1112"/>
                <a:gd name="T24" fmla="*/ 1337 w 1418"/>
                <a:gd name="T25" fmla="*/ 847 h 1112"/>
                <a:gd name="T26" fmla="*/ 1328 w 1418"/>
                <a:gd name="T27" fmla="*/ 856 h 1112"/>
                <a:gd name="T28" fmla="*/ 1144 w 1418"/>
                <a:gd name="T29" fmla="*/ 783 h 1112"/>
                <a:gd name="T30" fmla="*/ 126 w 1418"/>
                <a:gd name="T31" fmla="*/ 713 h 1112"/>
                <a:gd name="T32" fmla="*/ 138 w 1418"/>
                <a:gd name="T33" fmla="*/ 715 h 1112"/>
                <a:gd name="T34" fmla="*/ 126 w 1418"/>
                <a:gd name="T35" fmla="*/ 717 h 1112"/>
                <a:gd name="T36" fmla="*/ 1187 w 1418"/>
                <a:gd name="T37" fmla="*/ 608 h 1112"/>
                <a:gd name="T38" fmla="*/ 1199 w 1418"/>
                <a:gd name="T39" fmla="*/ 606 h 1112"/>
                <a:gd name="T40" fmla="*/ 1197 w 1418"/>
                <a:gd name="T41" fmla="*/ 618 h 1112"/>
                <a:gd name="T42" fmla="*/ 1029 w 1418"/>
                <a:gd name="T43" fmla="*/ 496 h 1112"/>
                <a:gd name="T44" fmla="*/ 1215 w 1418"/>
                <a:gd name="T45" fmla="*/ 452 h 1112"/>
                <a:gd name="T46" fmla="*/ 1008 w 1418"/>
                <a:gd name="T47" fmla="*/ 578 h 1112"/>
                <a:gd name="T48" fmla="*/ 1010 w 1418"/>
                <a:gd name="T49" fmla="*/ 585 h 1112"/>
                <a:gd name="T50" fmla="*/ 1096 w 1418"/>
                <a:gd name="T51" fmla="*/ 544 h 1112"/>
                <a:gd name="T52" fmla="*/ 1065 w 1418"/>
                <a:gd name="T53" fmla="*/ 575 h 1112"/>
                <a:gd name="T54" fmla="*/ 1083 w 1418"/>
                <a:gd name="T55" fmla="*/ 610 h 1112"/>
                <a:gd name="T56" fmla="*/ 1049 w 1418"/>
                <a:gd name="T57" fmla="*/ 641 h 1112"/>
                <a:gd name="T58" fmla="*/ 1049 w 1418"/>
                <a:gd name="T59" fmla="*/ 640 h 1112"/>
                <a:gd name="T60" fmla="*/ 1044 w 1418"/>
                <a:gd name="T61" fmla="*/ 638 h 1112"/>
                <a:gd name="T62" fmla="*/ 1029 w 1418"/>
                <a:gd name="T63" fmla="*/ 609 h 1112"/>
                <a:gd name="T64" fmla="*/ 1016 w 1418"/>
                <a:gd name="T65" fmla="*/ 639 h 1112"/>
                <a:gd name="T66" fmla="*/ 893 w 1418"/>
                <a:gd name="T67" fmla="*/ 895 h 1112"/>
                <a:gd name="T68" fmla="*/ 345 w 1418"/>
                <a:gd name="T69" fmla="*/ 796 h 1112"/>
                <a:gd name="T70" fmla="*/ 239 w 1418"/>
                <a:gd name="T71" fmla="*/ 676 h 1112"/>
                <a:gd name="T72" fmla="*/ 289 w 1418"/>
                <a:gd name="T73" fmla="*/ 645 h 1112"/>
                <a:gd name="T74" fmla="*/ 291 w 1418"/>
                <a:gd name="T75" fmla="*/ 367 h 1112"/>
                <a:gd name="T76" fmla="*/ 291 w 1418"/>
                <a:gd name="T77" fmla="*/ 365 h 1112"/>
                <a:gd name="T78" fmla="*/ 291 w 1418"/>
                <a:gd name="T79" fmla="*/ 364 h 1112"/>
                <a:gd name="T80" fmla="*/ 291 w 1418"/>
                <a:gd name="T81" fmla="*/ 362 h 1112"/>
                <a:gd name="T82" fmla="*/ 1056 w 1418"/>
                <a:gd name="T83" fmla="*/ 339 h 1112"/>
                <a:gd name="T84" fmla="*/ 1071 w 1418"/>
                <a:gd name="T85" fmla="*/ 339 h 1112"/>
                <a:gd name="T86" fmla="*/ 1062 w 1418"/>
                <a:gd name="T87" fmla="*/ 349 h 1112"/>
                <a:gd name="T88" fmla="*/ 759 w 1418"/>
                <a:gd name="T89" fmla="*/ 285 h 1112"/>
                <a:gd name="T90" fmla="*/ 665 w 1418"/>
                <a:gd name="T91" fmla="*/ 145 h 1112"/>
                <a:gd name="T92" fmla="*/ 677 w 1418"/>
                <a:gd name="T93" fmla="*/ 147 h 1112"/>
                <a:gd name="T94" fmla="*/ 665 w 1418"/>
                <a:gd name="T95" fmla="*/ 149 h 1112"/>
                <a:gd name="T96" fmla="*/ 509 w 1418"/>
                <a:gd name="T97" fmla="*/ 20 h 1112"/>
                <a:gd name="T98" fmla="*/ 333 w 1418"/>
                <a:gd name="T99" fmla="*/ 228 h 1112"/>
                <a:gd name="T100" fmla="*/ 14 w 1418"/>
                <a:gd name="T101" fmla="*/ 895 h 1112"/>
                <a:gd name="T102" fmla="*/ 448 w 1418"/>
                <a:gd name="T103" fmla="*/ 1110 h 1112"/>
                <a:gd name="T104" fmla="*/ 1021 w 1418"/>
                <a:gd name="T105" fmla="*/ 1057 h 1112"/>
                <a:gd name="T106" fmla="*/ 1416 w 1418"/>
                <a:gd name="T107" fmla="*/ 736 h 1112"/>
                <a:gd name="T108" fmla="*/ 596 w 1418"/>
                <a:gd name="T109" fmla="*/ 24 h 1112"/>
                <a:gd name="T110" fmla="*/ 817 w 1418"/>
                <a:gd name="T111" fmla="*/ 193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18" h="1112">
                  <a:moveTo>
                    <a:pt x="1351" y="979"/>
                  </a:moveTo>
                  <a:cubicBezTo>
                    <a:pt x="1341" y="989"/>
                    <a:pt x="1330" y="998"/>
                    <a:pt x="1318" y="1006"/>
                  </a:cubicBezTo>
                  <a:cubicBezTo>
                    <a:pt x="1265" y="1040"/>
                    <a:pt x="1196" y="1057"/>
                    <a:pt x="1101" y="1059"/>
                  </a:cubicBezTo>
                  <a:cubicBezTo>
                    <a:pt x="1093" y="1059"/>
                    <a:pt x="1085" y="1060"/>
                    <a:pt x="1077" y="1060"/>
                  </a:cubicBezTo>
                  <a:cubicBezTo>
                    <a:pt x="1058" y="1060"/>
                    <a:pt x="1039" y="1059"/>
                    <a:pt x="1021" y="1059"/>
                  </a:cubicBezTo>
                  <a:cubicBezTo>
                    <a:pt x="1002" y="1058"/>
                    <a:pt x="984" y="1058"/>
                    <a:pt x="965" y="1058"/>
                  </a:cubicBezTo>
                  <a:cubicBezTo>
                    <a:pt x="935" y="1058"/>
                    <a:pt x="905" y="1059"/>
                    <a:pt x="875" y="1062"/>
                  </a:cubicBezTo>
                  <a:cubicBezTo>
                    <a:pt x="865" y="1064"/>
                    <a:pt x="854" y="1065"/>
                    <a:pt x="844" y="1067"/>
                  </a:cubicBezTo>
                  <a:cubicBezTo>
                    <a:pt x="913" y="1067"/>
                    <a:pt x="981" y="1080"/>
                    <a:pt x="1050" y="1085"/>
                  </a:cubicBezTo>
                  <a:cubicBezTo>
                    <a:pt x="1067" y="1086"/>
                    <a:pt x="1085" y="1087"/>
                    <a:pt x="1103" y="1087"/>
                  </a:cubicBezTo>
                  <a:cubicBezTo>
                    <a:pt x="1160" y="1087"/>
                    <a:pt x="1217" y="1079"/>
                    <a:pt x="1266" y="1053"/>
                  </a:cubicBezTo>
                  <a:cubicBezTo>
                    <a:pt x="1301" y="1035"/>
                    <a:pt x="1329" y="1009"/>
                    <a:pt x="1351" y="979"/>
                  </a:cubicBezTo>
                  <a:moveTo>
                    <a:pt x="1052" y="594"/>
                  </a:moveTo>
                  <a:cubicBezTo>
                    <a:pt x="1050" y="599"/>
                    <a:pt x="1048" y="604"/>
                    <a:pt x="1048" y="608"/>
                  </a:cubicBezTo>
                  <a:cubicBezTo>
                    <a:pt x="1048" y="608"/>
                    <a:pt x="1048" y="609"/>
                    <a:pt x="1048" y="609"/>
                  </a:cubicBezTo>
                  <a:cubicBezTo>
                    <a:pt x="1048" y="615"/>
                    <a:pt x="1052" y="621"/>
                    <a:pt x="1055" y="622"/>
                  </a:cubicBezTo>
                  <a:cubicBezTo>
                    <a:pt x="1055" y="622"/>
                    <a:pt x="1055" y="622"/>
                    <a:pt x="1055" y="622"/>
                  </a:cubicBezTo>
                  <a:cubicBezTo>
                    <a:pt x="1057" y="622"/>
                    <a:pt x="1058" y="621"/>
                    <a:pt x="1059" y="621"/>
                  </a:cubicBezTo>
                  <a:cubicBezTo>
                    <a:pt x="1062" y="618"/>
                    <a:pt x="1064" y="614"/>
                    <a:pt x="1064" y="610"/>
                  </a:cubicBezTo>
                  <a:cubicBezTo>
                    <a:pt x="1064" y="610"/>
                    <a:pt x="1064" y="610"/>
                    <a:pt x="1064" y="610"/>
                  </a:cubicBezTo>
                  <a:cubicBezTo>
                    <a:pt x="1063" y="602"/>
                    <a:pt x="1058" y="597"/>
                    <a:pt x="1052" y="594"/>
                  </a:cubicBezTo>
                  <a:moveTo>
                    <a:pt x="180" y="469"/>
                  </a:moveTo>
                  <a:cubicBezTo>
                    <a:pt x="178" y="471"/>
                    <a:pt x="177" y="473"/>
                    <a:pt x="175" y="475"/>
                  </a:cubicBezTo>
                  <a:cubicBezTo>
                    <a:pt x="155" y="509"/>
                    <a:pt x="135" y="537"/>
                    <a:pt x="120" y="555"/>
                  </a:cubicBezTo>
                  <a:cubicBezTo>
                    <a:pt x="117" y="558"/>
                    <a:pt x="114" y="562"/>
                    <a:pt x="111" y="566"/>
                  </a:cubicBezTo>
                  <a:cubicBezTo>
                    <a:pt x="62" y="624"/>
                    <a:pt x="25" y="688"/>
                    <a:pt x="7" y="760"/>
                  </a:cubicBezTo>
                  <a:cubicBezTo>
                    <a:pt x="4" y="775"/>
                    <a:pt x="1" y="790"/>
                    <a:pt x="0" y="806"/>
                  </a:cubicBezTo>
                  <a:cubicBezTo>
                    <a:pt x="0" y="833"/>
                    <a:pt x="4" y="861"/>
                    <a:pt x="12" y="888"/>
                  </a:cubicBezTo>
                  <a:cubicBezTo>
                    <a:pt x="11" y="868"/>
                    <a:pt x="12" y="849"/>
                    <a:pt x="15" y="830"/>
                  </a:cubicBezTo>
                  <a:cubicBezTo>
                    <a:pt x="25" y="762"/>
                    <a:pt x="54" y="692"/>
                    <a:pt x="101" y="624"/>
                  </a:cubicBezTo>
                  <a:cubicBezTo>
                    <a:pt x="104" y="620"/>
                    <a:pt x="107" y="616"/>
                    <a:pt x="109" y="612"/>
                  </a:cubicBezTo>
                  <a:cubicBezTo>
                    <a:pt x="129" y="583"/>
                    <a:pt x="158" y="531"/>
                    <a:pt x="180" y="469"/>
                  </a:cubicBezTo>
                  <a:moveTo>
                    <a:pt x="465" y="1059"/>
                  </a:moveTo>
                  <a:cubicBezTo>
                    <a:pt x="464" y="1059"/>
                    <a:pt x="463" y="1058"/>
                    <a:pt x="463" y="1057"/>
                  </a:cubicBezTo>
                  <a:cubicBezTo>
                    <a:pt x="463" y="1055"/>
                    <a:pt x="464" y="1055"/>
                    <a:pt x="465" y="1055"/>
                  </a:cubicBezTo>
                  <a:cubicBezTo>
                    <a:pt x="471" y="1055"/>
                    <a:pt x="471" y="1055"/>
                    <a:pt x="471" y="1055"/>
                  </a:cubicBezTo>
                  <a:cubicBezTo>
                    <a:pt x="471" y="1049"/>
                    <a:pt x="471" y="1049"/>
                    <a:pt x="471" y="1049"/>
                  </a:cubicBezTo>
                  <a:cubicBezTo>
                    <a:pt x="471" y="1048"/>
                    <a:pt x="472" y="1047"/>
                    <a:pt x="473" y="1047"/>
                  </a:cubicBezTo>
                  <a:cubicBezTo>
                    <a:pt x="474" y="1047"/>
                    <a:pt x="475" y="1048"/>
                    <a:pt x="475" y="1049"/>
                  </a:cubicBezTo>
                  <a:cubicBezTo>
                    <a:pt x="475" y="1055"/>
                    <a:pt x="475" y="1055"/>
                    <a:pt x="475" y="1055"/>
                  </a:cubicBezTo>
                  <a:cubicBezTo>
                    <a:pt x="481" y="1055"/>
                    <a:pt x="481" y="1055"/>
                    <a:pt x="481" y="1055"/>
                  </a:cubicBezTo>
                  <a:cubicBezTo>
                    <a:pt x="482" y="1055"/>
                    <a:pt x="483" y="1055"/>
                    <a:pt x="483" y="1057"/>
                  </a:cubicBezTo>
                  <a:cubicBezTo>
                    <a:pt x="483" y="1058"/>
                    <a:pt x="482" y="1059"/>
                    <a:pt x="481" y="1059"/>
                  </a:cubicBezTo>
                  <a:cubicBezTo>
                    <a:pt x="475" y="1059"/>
                    <a:pt x="475" y="1059"/>
                    <a:pt x="475" y="1059"/>
                  </a:cubicBezTo>
                  <a:cubicBezTo>
                    <a:pt x="475" y="1064"/>
                    <a:pt x="475" y="1064"/>
                    <a:pt x="475" y="1064"/>
                  </a:cubicBezTo>
                  <a:cubicBezTo>
                    <a:pt x="475" y="1065"/>
                    <a:pt x="474" y="1066"/>
                    <a:pt x="473" y="1066"/>
                  </a:cubicBezTo>
                  <a:cubicBezTo>
                    <a:pt x="472" y="1066"/>
                    <a:pt x="471" y="1065"/>
                    <a:pt x="471" y="1064"/>
                  </a:cubicBezTo>
                  <a:cubicBezTo>
                    <a:pt x="471" y="1059"/>
                    <a:pt x="471" y="1059"/>
                    <a:pt x="471" y="1059"/>
                  </a:cubicBezTo>
                  <a:cubicBezTo>
                    <a:pt x="465" y="1059"/>
                    <a:pt x="465" y="1059"/>
                    <a:pt x="465" y="1059"/>
                  </a:cubicBezTo>
                  <a:moveTo>
                    <a:pt x="1197" y="999"/>
                  </a:moveTo>
                  <a:cubicBezTo>
                    <a:pt x="1190" y="999"/>
                    <a:pt x="1190" y="988"/>
                    <a:pt x="1197" y="988"/>
                  </a:cubicBezTo>
                  <a:cubicBezTo>
                    <a:pt x="1205" y="988"/>
                    <a:pt x="1205" y="999"/>
                    <a:pt x="1197" y="999"/>
                  </a:cubicBezTo>
                  <a:moveTo>
                    <a:pt x="81" y="960"/>
                  </a:moveTo>
                  <a:cubicBezTo>
                    <a:pt x="80" y="960"/>
                    <a:pt x="79" y="959"/>
                    <a:pt x="79" y="958"/>
                  </a:cubicBezTo>
                  <a:cubicBezTo>
                    <a:pt x="79" y="957"/>
                    <a:pt x="80" y="956"/>
                    <a:pt x="81" y="956"/>
                  </a:cubicBezTo>
                  <a:cubicBezTo>
                    <a:pt x="87" y="956"/>
                    <a:pt x="87" y="956"/>
                    <a:pt x="87" y="956"/>
                  </a:cubicBezTo>
                  <a:cubicBezTo>
                    <a:pt x="87" y="950"/>
                    <a:pt x="87" y="950"/>
                    <a:pt x="87" y="950"/>
                  </a:cubicBezTo>
                  <a:cubicBezTo>
                    <a:pt x="87" y="949"/>
                    <a:pt x="88" y="948"/>
                    <a:pt x="89" y="948"/>
                  </a:cubicBezTo>
                  <a:cubicBezTo>
                    <a:pt x="90" y="948"/>
                    <a:pt x="91" y="949"/>
                    <a:pt x="91" y="950"/>
                  </a:cubicBezTo>
                  <a:cubicBezTo>
                    <a:pt x="91" y="956"/>
                    <a:pt x="91" y="956"/>
                    <a:pt x="91" y="956"/>
                  </a:cubicBezTo>
                  <a:cubicBezTo>
                    <a:pt x="96" y="956"/>
                    <a:pt x="96" y="956"/>
                    <a:pt x="96" y="956"/>
                  </a:cubicBezTo>
                  <a:cubicBezTo>
                    <a:pt x="97" y="956"/>
                    <a:pt x="98" y="957"/>
                    <a:pt x="98" y="958"/>
                  </a:cubicBezTo>
                  <a:cubicBezTo>
                    <a:pt x="98" y="959"/>
                    <a:pt x="97" y="960"/>
                    <a:pt x="96" y="960"/>
                  </a:cubicBezTo>
                  <a:cubicBezTo>
                    <a:pt x="91" y="960"/>
                    <a:pt x="91" y="960"/>
                    <a:pt x="91" y="960"/>
                  </a:cubicBezTo>
                  <a:cubicBezTo>
                    <a:pt x="91" y="966"/>
                    <a:pt x="91" y="966"/>
                    <a:pt x="91" y="966"/>
                  </a:cubicBezTo>
                  <a:cubicBezTo>
                    <a:pt x="91" y="967"/>
                    <a:pt x="90" y="968"/>
                    <a:pt x="89" y="968"/>
                  </a:cubicBezTo>
                  <a:cubicBezTo>
                    <a:pt x="88" y="968"/>
                    <a:pt x="87" y="967"/>
                    <a:pt x="87" y="966"/>
                  </a:cubicBezTo>
                  <a:cubicBezTo>
                    <a:pt x="87" y="960"/>
                    <a:pt x="87" y="960"/>
                    <a:pt x="87" y="960"/>
                  </a:cubicBezTo>
                  <a:cubicBezTo>
                    <a:pt x="81" y="960"/>
                    <a:pt x="81" y="960"/>
                    <a:pt x="81" y="960"/>
                  </a:cubicBezTo>
                  <a:moveTo>
                    <a:pt x="1322" y="851"/>
                  </a:moveTo>
                  <a:cubicBezTo>
                    <a:pt x="1321" y="851"/>
                    <a:pt x="1320" y="850"/>
                    <a:pt x="1320" y="849"/>
                  </a:cubicBezTo>
                  <a:cubicBezTo>
                    <a:pt x="1320" y="848"/>
                    <a:pt x="1321" y="847"/>
                    <a:pt x="1322" y="847"/>
                  </a:cubicBezTo>
                  <a:cubicBezTo>
                    <a:pt x="1328" y="847"/>
                    <a:pt x="1328" y="847"/>
                    <a:pt x="1328" y="847"/>
                  </a:cubicBezTo>
                  <a:cubicBezTo>
                    <a:pt x="1328" y="841"/>
                    <a:pt x="1328" y="841"/>
                    <a:pt x="1328" y="841"/>
                  </a:cubicBezTo>
                  <a:cubicBezTo>
                    <a:pt x="1328" y="840"/>
                    <a:pt x="1328" y="839"/>
                    <a:pt x="1329" y="839"/>
                  </a:cubicBezTo>
                  <a:cubicBezTo>
                    <a:pt x="1331" y="839"/>
                    <a:pt x="1331" y="840"/>
                    <a:pt x="1331" y="841"/>
                  </a:cubicBezTo>
                  <a:cubicBezTo>
                    <a:pt x="1331" y="847"/>
                    <a:pt x="1331" y="847"/>
                    <a:pt x="1331" y="847"/>
                  </a:cubicBezTo>
                  <a:cubicBezTo>
                    <a:pt x="1337" y="847"/>
                    <a:pt x="1337" y="847"/>
                    <a:pt x="1337" y="847"/>
                  </a:cubicBezTo>
                  <a:cubicBezTo>
                    <a:pt x="1338" y="847"/>
                    <a:pt x="1339" y="848"/>
                    <a:pt x="1339" y="849"/>
                  </a:cubicBezTo>
                  <a:cubicBezTo>
                    <a:pt x="1339" y="850"/>
                    <a:pt x="1338" y="851"/>
                    <a:pt x="1337" y="851"/>
                  </a:cubicBezTo>
                  <a:cubicBezTo>
                    <a:pt x="1331" y="851"/>
                    <a:pt x="1331" y="851"/>
                    <a:pt x="1331" y="851"/>
                  </a:cubicBezTo>
                  <a:cubicBezTo>
                    <a:pt x="1331" y="856"/>
                    <a:pt x="1331" y="856"/>
                    <a:pt x="1331" y="856"/>
                  </a:cubicBezTo>
                  <a:cubicBezTo>
                    <a:pt x="1331" y="858"/>
                    <a:pt x="1331" y="858"/>
                    <a:pt x="1329" y="858"/>
                  </a:cubicBezTo>
                  <a:cubicBezTo>
                    <a:pt x="1328" y="858"/>
                    <a:pt x="1328" y="858"/>
                    <a:pt x="1328" y="856"/>
                  </a:cubicBezTo>
                  <a:cubicBezTo>
                    <a:pt x="1328" y="851"/>
                    <a:pt x="1328" y="851"/>
                    <a:pt x="1328" y="851"/>
                  </a:cubicBezTo>
                  <a:cubicBezTo>
                    <a:pt x="1322" y="851"/>
                    <a:pt x="1322" y="851"/>
                    <a:pt x="1322" y="851"/>
                  </a:cubicBezTo>
                  <a:moveTo>
                    <a:pt x="233" y="840"/>
                  </a:moveTo>
                  <a:cubicBezTo>
                    <a:pt x="225" y="840"/>
                    <a:pt x="225" y="828"/>
                    <a:pt x="233" y="828"/>
                  </a:cubicBezTo>
                  <a:cubicBezTo>
                    <a:pt x="240" y="828"/>
                    <a:pt x="240" y="840"/>
                    <a:pt x="233" y="840"/>
                  </a:cubicBezTo>
                  <a:moveTo>
                    <a:pt x="1144" y="783"/>
                  </a:moveTo>
                  <a:cubicBezTo>
                    <a:pt x="1136" y="783"/>
                    <a:pt x="1136" y="771"/>
                    <a:pt x="1144" y="771"/>
                  </a:cubicBezTo>
                  <a:cubicBezTo>
                    <a:pt x="1152" y="771"/>
                    <a:pt x="1152" y="783"/>
                    <a:pt x="1144" y="783"/>
                  </a:cubicBezTo>
                  <a:moveTo>
                    <a:pt x="121" y="717"/>
                  </a:moveTo>
                  <a:cubicBezTo>
                    <a:pt x="119" y="717"/>
                    <a:pt x="119" y="717"/>
                    <a:pt x="119" y="715"/>
                  </a:cubicBezTo>
                  <a:cubicBezTo>
                    <a:pt x="119" y="714"/>
                    <a:pt x="119" y="713"/>
                    <a:pt x="121" y="713"/>
                  </a:cubicBezTo>
                  <a:cubicBezTo>
                    <a:pt x="126" y="713"/>
                    <a:pt x="126" y="713"/>
                    <a:pt x="126" y="713"/>
                  </a:cubicBezTo>
                  <a:cubicBezTo>
                    <a:pt x="126" y="708"/>
                    <a:pt x="126" y="708"/>
                    <a:pt x="126" y="708"/>
                  </a:cubicBezTo>
                  <a:cubicBezTo>
                    <a:pt x="126" y="707"/>
                    <a:pt x="127" y="706"/>
                    <a:pt x="128" y="706"/>
                  </a:cubicBezTo>
                  <a:cubicBezTo>
                    <a:pt x="129" y="706"/>
                    <a:pt x="130" y="707"/>
                    <a:pt x="130" y="708"/>
                  </a:cubicBezTo>
                  <a:cubicBezTo>
                    <a:pt x="130" y="713"/>
                    <a:pt x="130" y="713"/>
                    <a:pt x="130" y="713"/>
                  </a:cubicBezTo>
                  <a:cubicBezTo>
                    <a:pt x="136" y="713"/>
                    <a:pt x="136" y="713"/>
                    <a:pt x="136" y="713"/>
                  </a:cubicBezTo>
                  <a:cubicBezTo>
                    <a:pt x="137" y="713"/>
                    <a:pt x="138" y="714"/>
                    <a:pt x="138" y="715"/>
                  </a:cubicBezTo>
                  <a:cubicBezTo>
                    <a:pt x="138" y="717"/>
                    <a:pt x="137" y="717"/>
                    <a:pt x="136" y="717"/>
                  </a:cubicBezTo>
                  <a:cubicBezTo>
                    <a:pt x="130" y="717"/>
                    <a:pt x="130" y="717"/>
                    <a:pt x="130" y="717"/>
                  </a:cubicBezTo>
                  <a:cubicBezTo>
                    <a:pt x="130" y="723"/>
                    <a:pt x="130" y="723"/>
                    <a:pt x="130" y="723"/>
                  </a:cubicBezTo>
                  <a:cubicBezTo>
                    <a:pt x="130" y="724"/>
                    <a:pt x="129" y="725"/>
                    <a:pt x="128" y="725"/>
                  </a:cubicBezTo>
                  <a:cubicBezTo>
                    <a:pt x="127" y="725"/>
                    <a:pt x="126" y="724"/>
                    <a:pt x="126" y="723"/>
                  </a:cubicBezTo>
                  <a:cubicBezTo>
                    <a:pt x="126" y="717"/>
                    <a:pt x="126" y="717"/>
                    <a:pt x="126" y="717"/>
                  </a:cubicBezTo>
                  <a:cubicBezTo>
                    <a:pt x="121" y="717"/>
                    <a:pt x="121" y="717"/>
                    <a:pt x="121" y="717"/>
                  </a:cubicBezTo>
                  <a:moveTo>
                    <a:pt x="1339" y="669"/>
                  </a:moveTo>
                  <a:cubicBezTo>
                    <a:pt x="1332" y="669"/>
                    <a:pt x="1332" y="657"/>
                    <a:pt x="1339" y="657"/>
                  </a:cubicBezTo>
                  <a:cubicBezTo>
                    <a:pt x="1347" y="657"/>
                    <a:pt x="1347" y="669"/>
                    <a:pt x="1339" y="669"/>
                  </a:cubicBezTo>
                  <a:moveTo>
                    <a:pt x="1189" y="610"/>
                  </a:moveTo>
                  <a:cubicBezTo>
                    <a:pt x="1188" y="610"/>
                    <a:pt x="1187" y="609"/>
                    <a:pt x="1187" y="608"/>
                  </a:cubicBezTo>
                  <a:cubicBezTo>
                    <a:pt x="1187" y="607"/>
                    <a:pt x="1188" y="606"/>
                    <a:pt x="1189" y="606"/>
                  </a:cubicBezTo>
                  <a:cubicBezTo>
                    <a:pt x="1195" y="606"/>
                    <a:pt x="1195" y="606"/>
                    <a:pt x="1195" y="606"/>
                  </a:cubicBezTo>
                  <a:cubicBezTo>
                    <a:pt x="1195" y="600"/>
                    <a:pt x="1195" y="600"/>
                    <a:pt x="1195" y="600"/>
                  </a:cubicBezTo>
                  <a:cubicBezTo>
                    <a:pt x="1195" y="599"/>
                    <a:pt x="1196" y="598"/>
                    <a:pt x="1197" y="598"/>
                  </a:cubicBezTo>
                  <a:cubicBezTo>
                    <a:pt x="1198" y="598"/>
                    <a:pt x="1199" y="599"/>
                    <a:pt x="1199" y="600"/>
                  </a:cubicBezTo>
                  <a:cubicBezTo>
                    <a:pt x="1199" y="606"/>
                    <a:pt x="1199" y="606"/>
                    <a:pt x="1199" y="606"/>
                  </a:cubicBezTo>
                  <a:cubicBezTo>
                    <a:pt x="1205" y="606"/>
                    <a:pt x="1205" y="606"/>
                    <a:pt x="1205" y="606"/>
                  </a:cubicBezTo>
                  <a:cubicBezTo>
                    <a:pt x="1206" y="606"/>
                    <a:pt x="1207" y="607"/>
                    <a:pt x="1207" y="608"/>
                  </a:cubicBezTo>
                  <a:cubicBezTo>
                    <a:pt x="1207" y="609"/>
                    <a:pt x="1206" y="610"/>
                    <a:pt x="1205" y="610"/>
                  </a:cubicBezTo>
                  <a:cubicBezTo>
                    <a:pt x="1199" y="610"/>
                    <a:pt x="1199" y="610"/>
                    <a:pt x="1199" y="610"/>
                  </a:cubicBezTo>
                  <a:cubicBezTo>
                    <a:pt x="1199" y="616"/>
                    <a:pt x="1199" y="616"/>
                    <a:pt x="1199" y="616"/>
                  </a:cubicBezTo>
                  <a:cubicBezTo>
                    <a:pt x="1199" y="617"/>
                    <a:pt x="1198" y="618"/>
                    <a:pt x="1197" y="618"/>
                  </a:cubicBezTo>
                  <a:cubicBezTo>
                    <a:pt x="1196" y="618"/>
                    <a:pt x="1195" y="617"/>
                    <a:pt x="1195" y="616"/>
                  </a:cubicBezTo>
                  <a:cubicBezTo>
                    <a:pt x="1195" y="610"/>
                    <a:pt x="1195" y="610"/>
                    <a:pt x="1195" y="610"/>
                  </a:cubicBezTo>
                  <a:cubicBezTo>
                    <a:pt x="1189" y="610"/>
                    <a:pt x="1189" y="610"/>
                    <a:pt x="1189" y="610"/>
                  </a:cubicBezTo>
                  <a:moveTo>
                    <a:pt x="1029" y="496"/>
                  </a:moveTo>
                  <a:cubicBezTo>
                    <a:pt x="1021" y="496"/>
                    <a:pt x="1021" y="484"/>
                    <a:pt x="1029" y="484"/>
                  </a:cubicBezTo>
                  <a:cubicBezTo>
                    <a:pt x="1037" y="484"/>
                    <a:pt x="1037" y="496"/>
                    <a:pt x="1029" y="496"/>
                  </a:cubicBezTo>
                  <a:moveTo>
                    <a:pt x="238" y="490"/>
                  </a:moveTo>
                  <a:cubicBezTo>
                    <a:pt x="231" y="490"/>
                    <a:pt x="231" y="479"/>
                    <a:pt x="238" y="479"/>
                  </a:cubicBezTo>
                  <a:cubicBezTo>
                    <a:pt x="246" y="479"/>
                    <a:pt x="246" y="490"/>
                    <a:pt x="238" y="490"/>
                  </a:cubicBezTo>
                  <a:moveTo>
                    <a:pt x="1215" y="452"/>
                  </a:moveTo>
                  <a:cubicBezTo>
                    <a:pt x="1207" y="452"/>
                    <a:pt x="1207" y="440"/>
                    <a:pt x="1215" y="440"/>
                  </a:cubicBezTo>
                  <a:cubicBezTo>
                    <a:pt x="1222" y="440"/>
                    <a:pt x="1222" y="452"/>
                    <a:pt x="1215" y="452"/>
                  </a:cubicBezTo>
                  <a:moveTo>
                    <a:pt x="291" y="362"/>
                  </a:moveTo>
                  <a:cubicBezTo>
                    <a:pt x="292" y="361"/>
                    <a:pt x="328" y="335"/>
                    <a:pt x="385" y="335"/>
                  </a:cubicBezTo>
                  <a:cubicBezTo>
                    <a:pt x="418" y="335"/>
                    <a:pt x="458" y="344"/>
                    <a:pt x="501" y="372"/>
                  </a:cubicBezTo>
                  <a:cubicBezTo>
                    <a:pt x="547" y="354"/>
                    <a:pt x="599" y="345"/>
                    <a:pt x="652" y="345"/>
                  </a:cubicBezTo>
                  <a:cubicBezTo>
                    <a:pt x="827" y="345"/>
                    <a:pt x="973" y="445"/>
                    <a:pt x="1008" y="577"/>
                  </a:cubicBezTo>
                  <a:cubicBezTo>
                    <a:pt x="1008" y="577"/>
                    <a:pt x="1008" y="577"/>
                    <a:pt x="1008" y="578"/>
                  </a:cubicBezTo>
                  <a:cubicBezTo>
                    <a:pt x="1008" y="578"/>
                    <a:pt x="1008" y="578"/>
                    <a:pt x="1008" y="578"/>
                  </a:cubicBezTo>
                  <a:cubicBezTo>
                    <a:pt x="1008" y="578"/>
                    <a:pt x="1008" y="578"/>
                    <a:pt x="1008" y="578"/>
                  </a:cubicBezTo>
                  <a:cubicBezTo>
                    <a:pt x="1008" y="578"/>
                    <a:pt x="1008" y="578"/>
                    <a:pt x="1008" y="578"/>
                  </a:cubicBezTo>
                  <a:cubicBezTo>
                    <a:pt x="1008" y="580"/>
                    <a:pt x="1009" y="583"/>
                    <a:pt x="1010" y="585"/>
                  </a:cubicBezTo>
                  <a:cubicBezTo>
                    <a:pt x="1010" y="585"/>
                    <a:pt x="1010" y="585"/>
                    <a:pt x="1010" y="585"/>
                  </a:cubicBezTo>
                  <a:cubicBezTo>
                    <a:pt x="1010" y="585"/>
                    <a:pt x="1010" y="585"/>
                    <a:pt x="1010" y="585"/>
                  </a:cubicBezTo>
                  <a:cubicBezTo>
                    <a:pt x="1011" y="584"/>
                    <a:pt x="1013" y="583"/>
                    <a:pt x="1015" y="582"/>
                  </a:cubicBezTo>
                  <a:cubicBezTo>
                    <a:pt x="1024" y="577"/>
                    <a:pt x="1033" y="574"/>
                    <a:pt x="1042" y="573"/>
                  </a:cubicBezTo>
                  <a:cubicBezTo>
                    <a:pt x="1053" y="558"/>
                    <a:pt x="1066" y="545"/>
                    <a:pt x="1081" y="535"/>
                  </a:cubicBezTo>
                  <a:cubicBezTo>
                    <a:pt x="1083" y="534"/>
                    <a:pt x="1084" y="534"/>
                    <a:pt x="1086" y="534"/>
                  </a:cubicBezTo>
                  <a:cubicBezTo>
                    <a:pt x="1089" y="534"/>
                    <a:pt x="1093" y="535"/>
                    <a:pt x="1094" y="538"/>
                  </a:cubicBezTo>
                  <a:cubicBezTo>
                    <a:pt x="1095" y="540"/>
                    <a:pt x="1096" y="542"/>
                    <a:pt x="1096" y="544"/>
                  </a:cubicBezTo>
                  <a:cubicBezTo>
                    <a:pt x="1096" y="547"/>
                    <a:pt x="1094" y="550"/>
                    <a:pt x="1091" y="552"/>
                  </a:cubicBezTo>
                  <a:cubicBezTo>
                    <a:pt x="1087" y="554"/>
                    <a:pt x="1083" y="557"/>
                    <a:pt x="1079" y="561"/>
                  </a:cubicBezTo>
                  <a:cubicBezTo>
                    <a:pt x="1079" y="561"/>
                    <a:pt x="1079" y="561"/>
                    <a:pt x="1079" y="561"/>
                  </a:cubicBezTo>
                  <a:cubicBezTo>
                    <a:pt x="1079" y="561"/>
                    <a:pt x="1079" y="561"/>
                    <a:pt x="1079" y="561"/>
                  </a:cubicBezTo>
                  <a:cubicBezTo>
                    <a:pt x="1079" y="561"/>
                    <a:pt x="1079" y="561"/>
                    <a:pt x="1079" y="561"/>
                  </a:cubicBezTo>
                  <a:cubicBezTo>
                    <a:pt x="1074" y="565"/>
                    <a:pt x="1069" y="570"/>
                    <a:pt x="1065" y="575"/>
                  </a:cubicBezTo>
                  <a:cubicBezTo>
                    <a:pt x="1065" y="575"/>
                    <a:pt x="1065" y="575"/>
                    <a:pt x="1065" y="575"/>
                  </a:cubicBezTo>
                  <a:cubicBezTo>
                    <a:pt x="1065" y="575"/>
                    <a:pt x="1065" y="575"/>
                    <a:pt x="1065" y="575"/>
                  </a:cubicBezTo>
                  <a:cubicBezTo>
                    <a:pt x="1064" y="576"/>
                    <a:pt x="1063" y="577"/>
                    <a:pt x="1063" y="578"/>
                  </a:cubicBezTo>
                  <a:cubicBezTo>
                    <a:pt x="1074" y="584"/>
                    <a:pt x="1082" y="596"/>
                    <a:pt x="1083" y="609"/>
                  </a:cubicBezTo>
                  <a:cubicBezTo>
                    <a:pt x="1083" y="609"/>
                    <a:pt x="1083" y="610"/>
                    <a:pt x="1083" y="610"/>
                  </a:cubicBezTo>
                  <a:cubicBezTo>
                    <a:pt x="1083" y="610"/>
                    <a:pt x="1083" y="610"/>
                    <a:pt x="1083" y="610"/>
                  </a:cubicBezTo>
                  <a:cubicBezTo>
                    <a:pt x="1083" y="620"/>
                    <a:pt x="1078" y="630"/>
                    <a:pt x="1071" y="636"/>
                  </a:cubicBezTo>
                  <a:cubicBezTo>
                    <a:pt x="1066" y="640"/>
                    <a:pt x="1061" y="642"/>
                    <a:pt x="1055" y="642"/>
                  </a:cubicBezTo>
                  <a:cubicBezTo>
                    <a:pt x="1053" y="642"/>
                    <a:pt x="1051" y="641"/>
                    <a:pt x="1050" y="641"/>
                  </a:cubicBezTo>
                  <a:cubicBezTo>
                    <a:pt x="1050" y="641"/>
                    <a:pt x="1049" y="641"/>
                    <a:pt x="1049" y="641"/>
                  </a:cubicBezTo>
                  <a:cubicBezTo>
                    <a:pt x="1049" y="641"/>
                    <a:pt x="1049" y="641"/>
                    <a:pt x="1049" y="641"/>
                  </a:cubicBezTo>
                  <a:cubicBezTo>
                    <a:pt x="1049" y="641"/>
                    <a:pt x="1049" y="641"/>
                    <a:pt x="1049" y="641"/>
                  </a:cubicBezTo>
                  <a:cubicBezTo>
                    <a:pt x="1049" y="641"/>
                    <a:pt x="1049" y="641"/>
                    <a:pt x="1049" y="641"/>
                  </a:cubicBezTo>
                  <a:cubicBezTo>
                    <a:pt x="1049" y="641"/>
                    <a:pt x="1049" y="641"/>
                    <a:pt x="1049" y="641"/>
                  </a:cubicBezTo>
                  <a:cubicBezTo>
                    <a:pt x="1049" y="641"/>
                    <a:pt x="1049" y="641"/>
                    <a:pt x="1049" y="641"/>
                  </a:cubicBezTo>
                  <a:cubicBezTo>
                    <a:pt x="1049" y="641"/>
                    <a:pt x="1049" y="641"/>
                    <a:pt x="1049" y="641"/>
                  </a:cubicBezTo>
                  <a:cubicBezTo>
                    <a:pt x="1049" y="641"/>
                    <a:pt x="1049" y="641"/>
                    <a:pt x="1049" y="640"/>
                  </a:cubicBezTo>
                  <a:cubicBezTo>
                    <a:pt x="1049" y="640"/>
                    <a:pt x="1049" y="640"/>
                    <a:pt x="1049" y="640"/>
                  </a:cubicBezTo>
                  <a:cubicBezTo>
                    <a:pt x="1049" y="640"/>
                    <a:pt x="1049" y="640"/>
                    <a:pt x="1049" y="640"/>
                  </a:cubicBezTo>
                  <a:cubicBezTo>
                    <a:pt x="1049" y="640"/>
                    <a:pt x="1049" y="640"/>
                    <a:pt x="1049" y="640"/>
                  </a:cubicBezTo>
                  <a:cubicBezTo>
                    <a:pt x="1047" y="640"/>
                    <a:pt x="1046" y="639"/>
                    <a:pt x="1044" y="638"/>
                  </a:cubicBezTo>
                  <a:cubicBezTo>
                    <a:pt x="1044" y="638"/>
                    <a:pt x="1044" y="638"/>
                    <a:pt x="1044" y="638"/>
                  </a:cubicBezTo>
                  <a:cubicBezTo>
                    <a:pt x="1044" y="638"/>
                    <a:pt x="1044" y="638"/>
                    <a:pt x="1044" y="638"/>
                  </a:cubicBezTo>
                  <a:cubicBezTo>
                    <a:pt x="1044" y="638"/>
                    <a:pt x="1044" y="638"/>
                    <a:pt x="1044" y="638"/>
                  </a:cubicBezTo>
                  <a:cubicBezTo>
                    <a:pt x="1044" y="638"/>
                    <a:pt x="1044" y="638"/>
                    <a:pt x="1044" y="638"/>
                  </a:cubicBezTo>
                  <a:cubicBezTo>
                    <a:pt x="1044" y="638"/>
                    <a:pt x="1044" y="638"/>
                    <a:pt x="1044" y="638"/>
                  </a:cubicBezTo>
                  <a:cubicBezTo>
                    <a:pt x="1044" y="638"/>
                    <a:pt x="1044" y="638"/>
                    <a:pt x="1044" y="638"/>
                  </a:cubicBezTo>
                  <a:cubicBezTo>
                    <a:pt x="1044" y="638"/>
                    <a:pt x="1044" y="638"/>
                    <a:pt x="1044" y="638"/>
                  </a:cubicBezTo>
                  <a:cubicBezTo>
                    <a:pt x="1044" y="638"/>
                    <a:pt x="1044" y="638"/>
                    <a:pt x="1044" y="638"/>
                  </a:cubicBezTo>
                  <a:cubicBezTo>
                    <a:pt x="1034" y="632"/>
                    <a:pt x="1029" y="620"/>
                    <a:pt x="1029" y="609"/>
                  </a:cubicBezTo>
                  <a:cubicBezTo>
                    <a:pt x="1029" y="608"/>
                    <a:pt x="1029" y="608"/>
                    <a:pt x="1029" y="608"/>
                  </a:cubicBezTo>
                  <a:cubicBezTo>
                    <a:pt x="1029" y="603"/>
                    <a:pt x="1030" y="599"/>
                    <a:pt x="1031" y="595"/>
                  </a:cubicBezTo>
                  <a:cubicBezTo>
                    <a:pt x="1029" y="596"/>
                    <a:pt x="1026" y="598"/>
                    <a:pt x="1024" y="599"/>
                  </a:cubicBezTo>
                  <a:cubicBezTo>
                    <a:pt x="1021" y="601"/>
                    <a:pt x="1017" y="604"/>
                    <a:pt x="1014" y="607"/>
                  </a:cubicBezTo>
                  <a:cubicBezTo>
                    <a:pt x="1015" y="617"/>
                    <a:pt x="1016" y="628"/>
                    <a:pt x="1016" y="639"/>
                  </a:cubicBezTo>
                  <a:cubicBezTo>
                    <a:pt x="1016" y="639"/>
                    <a:pt x="1016" y="639"/>
                    <a:pt x="1016" y="639"/>
                  </a:cubicBezTo>
                  <a:cubicBezTo>
                    <a:pt x="1016" y="639"/>
                    <a:pt x="1016" y="639"/>
                    <a:pt x="1016" y="639"/>
                  </a:cubicBezTo>
                  <a:cubicBezTo>
                    <a:pt x="1016" y="639"/>
                    <a:pt x="1016" y="639"/>
                    <a:pt x="1016" y="639"/>
                  </a:cubicBezTo>
                  <a:cubicBezTo>
                    <a:pt x="1016" y="639"/>
                    <a:pt x="1016" y="639"/>
                    <a:pt x="1016" y="639"/>
                  </a:cubicBezTo>
                  <a:cubicBezTo>
                    <a:pt x="1016" y="639"/>
                    <a:pt x="1016" y="639"/>
                    <a:pt x="1016" y="639"/>
                  </a:cubicBezTo>
                  <a:cubicBezTo>
                    <a:pt x="1016" y="726"/>
                    <a:pt x="969" y="804"/>
                    <a:pt x="895" y="858"/>
                  </a:cubicBezTo>
                  <a:cubicBezTo>
                    <a:pt x="893" y="895"/>
                    <a:pt x="893" y="895"/>
                    <a:pt x="893" y="895"/>
                  </a:cubicBezTo>
                  <a:cubicBezTo>
                    <a:pt x="1067" y="907"/>
                    <a:pt x="1187" y="933"/>
                    <a:pt x="1187" y="963"/>
                  </a:cubicBezTo>
                  <a:cubicBezTo>
                    <a:pt x="1187" y="1005"/>
                    <a:pt x="952" y="1038"/>
                    <a:pt x="661" y="1038"/>
                  </a:cubicBezTo>
                  <a:cubicBezTo>
                    <a:pt x="370" y="1038"/>
                    <a:pt x="134" y="1005"/>
                    <a:pt x="134" y="963"/>
                  </a:cubicBezTo>
                  <a:cubicBezTo>
                    <a:pt x="134" y="934"/>
                    <a:pt x="247" y="909"/>
                    <a:pt x="412" y="896"/>
                  </a:cubicBezTo>
                  <a:cubicBezTo>
                    <a:pt x="410" y="858"/>
                    <a:pt x="410" y="858"/>
                    <a:pt x="410" y="858"/>
                  </a:cubicBezTo>
                  <a:cubicBezTo>
                    <a:pt x="385" y="840"/>
                    <a:pt x="363" y="819"/>
                    <a:pt x="345" y="796"/>
                  </a:cubicBezTo>
                  <a:cubicBezTo>
                    <a:pt x="301" y="811"/>
                    <a:pt x="301" y="811"/>
                    <a:pt x="301" y="811"/>
                  </a:cubicBezTo>
                  <a:cubicBezTo>
                    <a:pt x="299" y="812"/>
                    <a:pt x="298" y="812"/>
                    <a:pt x="297" y="812"/>
                  </a:cubicBezTo>
                  <a:cubicBezTo>
                    <a:pt x="291" y="812"/>
                    <a:pt x="286" y="809"/>
                    <a:pt x="284" y="804"/>
                  </a:cubicBezTo>
                  <a:cubicBezTo>
                    <a:pt x="262" y="741"/>
                    <a:pt x="262" y="741"/>
                    <a:pt x="262" y="741"/>
                  </a:cubicBezTo>
                  <a:cubicBezTo>
                    <a:pt x="262" y="741"/>
                    <a:pt x="262" y="741"/>
                    <a:pt x="262" y="741"/>
                  </a:cubicBezTo>
                  <a:cubicBezTo>
                    <a:pt x="239" y="676"/>
                    <a:pt x="239" y="676"/>
                    <a:pt x="239" y="676"/>
                  </a:cubicBezTo>
                  <a:cubicBezTo>
                    <a:pt x="239" y="675"/>
                    <a:pt x="238" y="673"/>
                    <a:pt x="238" y="672"/>
                  </a:cubicBezTo>
                  <a:cubicBezTo>
                    <a:pt x="238" y="667"/>
                    <a:pt x="242" y="662"/>
                    <a:pt x="247" y="660"/>
                  </a:cubicBezTo>
                  <a:cubicBezTo>
                    <a:pt x="266" y="653"/>
                    <a:pt x="266" y="653"/>
                    <a:pt x="266" y="653"/>
                  </a:cubicBezTo>
                  <a:cubicBezTo>
                    <a:pt x="266" y="653"/>
                    <a:pt x="266" y="653"/>
                    <a:pt x="266" y="653"/>
                  </a:cubicBezTo>
                  <a:cubicBezTo>
                    <a:pt x="266" y="653"/>
                    <a:pt x="266" y="653"/>
                    <a:pt x="266" y="653"/>
                  </a:cubicBezTo>
                  <a:cubicBezTo>
                    <a:pt x="289" y="645"/>
                    <a:pt x="289" y="645"/>
                    <a:pt x="289" y="645"/>
                  </a:cubicBezTo>
                  <a:cubicBezTo>
                    <a:pt x="289" y="643"/>
                    <a:pt x="289" y="641"/>
                    <a:pt x="289" y="639"/>
                  </a:cubicBezTo>
                  <a:cubicBezTo>
                    <a:pt x="289" y="587"/>
                    <a:pt x="306" y="538"/>
                    <a:pt x="335" y="496"/>
                  </a:cubicBezTo>
                  <a:cubicBezTo>
                    <a:pt x="310" y="468"/>
                    <a:pt x="292" y="427"/>
                    <a:pt x="291" y="368"/>
                  </a:cubicBezTo>
                  <a:cubicBezTo>
                    <a:pt x="291" y="368"/>
                    <a:pt x="291" y="368"/>
                    <a:pt x="291" y="368"/>
                  </a:cubicBezTo>
                  <a:cubicBezTo>
                    <a:pt x="291" y="368"/>
                    <a:pt x="291" y="367"/>
                    <a:pt x="291" y="367"/>
                  </a:cubicBezTo>
                  <a:cubicBezTo>
                    <a:pt x="291" y="367"/>
                    <a:pt x="291" y="367"/>
                    <a:pt x="291" y="367"/>
                  </a:cubicBezTo>
                  <a:cubicBezTo>
                    <a:pt x="291" y="367"/>
                    <a:pt x="291" y="367"/>
                    <a:pt x="291" y="367"/>
                  </a:cubicBezTo>
                  <a:cubicBezTo>
                    <a:pt x="291" y="367"/>
                    <a:pt x="291" y="366"/>
                    <a:pt x="291" y="366"/>
                  </a:cubicBezTo>
                  <a:cubicBezTo>
                    <a:pt x="291" y="366"/>
                    <a:pt x="291" y="366"/>
                    <a:pt x="291" y="366"/>
                  </a:cubicBezTo>
                  <a:cubicBezTo>
                    <a:pt x="291" y="366"/>
                    <a:pt x="291" y="366"/>
                    <a:pt x="291" y="365"/>
                  </a:cubicBezTo>
                  <a:cubicBezTo>
                    <a:pt x="291" y="365"/>
                    <a:pt x="291" y="365"/>
                    <a:pt x="291" y="365"/>
                  </a:cubicBezTo>
                  <a:cubicBezTo>
                    <a:pt x="291" y="365"/>
                    <a:pt x="291" y="365"/>
                    <a:pt x="291" y="365"/>
                  </a:cubicBezTo>
                  <a:cubicBezTo>
                    <a:pt x="291" y="365"/>
                    <a:pt x="291" y="365"/>
                    <a:pt x="291" y="365"/>
                  </a:cubicBezTo>
                  <a:cubicBezTo>
                    <a:pt x="291" y="365"/>
                    <a:pt x="291" y="365"/>
                    <a:pt x="291" y="365"/>
                  </a:cubicBezTo>
                  <a:cubicBezTo>
                    <a:pt x="291" y="364"/>
                    <a:pt x="291" y="364"/>
                    <a:pt x="291" y="364"/>
                  </a:cubicBezTo>
                  <a:cubicBezTo>
                    <a:pt x="291" y="364"/>
                    <a:pt x="291" y="364"/>
                    <a:pt x="291" y="364"/>
                  </a:cubicBezTo>
                  <a:cubicBezTo>
                    <a:pt x="291" y="364"/>
                    <a:pt x="291" y="364"/>
                    <a:pt x="291" y="364"/>
                  </a:cubicBezTo>
                  <a:cubicBezTo>
                    <a:pt x="291" y="364"/>
                    <a:pt x="291" y="364"/>
                    <a:pt x="291" y="364"/>
                  </a:cubicBezTo>
                  <a:cubicBezTo>
                    <a:pt x="291" y="363"/>
                    <a:pt x="291" y="363"/>
                    <a:pt x="291" y="363"/>
                  </a:cubicBezTo>
                  <a:cubicBezTo>
                    <a:pt x="291" y="363"/>
                    <a:pt x="291" y="363"/>
                    <a:pt x="291" y="363"/>
                  </a:cubicBezTo>
                  <a:cubicBezTo>
                    <a:pt x="291" y="363"/>
                    <a:pt x="291" y="363"/>
                    <a:pt x="291" y="363"/>
                  </a:cubicBezTo>
                  <a:cubicBezTo>
                    <a:pt x="291" y="363"/>
                    <a:pt x="291" y="363"/>
                    <a:pt x="291" y="363"/>
                  </a:cubicBezTo>
                  <a:cubicBezTo>
                    <a:pt x="291" y="362"/>
                    <a:pt x="291" y="362"/>
                    <a:pt x="291" y="362"/>
                  </a:cubicBezTo>
                  <a:cubicBezTo>
                    <a:pt x="291" y="362"/>
                    <a:pt x="291" y="362"/>
                    <a:pt x="291" y="362"/>
                  </a:cubicBezTo>
                  <a:cubicBezTo>
                    <a:pt x="291" y="362"/>
                    <a:pt x="291" y="362"/>
                    <a:pt x="291" y="362"/>
                  </a:cubicBezTo>
                  <a:cubicBezTo>
                    <a:pt x="291" y="362"/>
                    <a:pt x="291" y="362"/>
                    <a:pt x="291" y="362"/>
                  </a:cubicBezTo>
                  <a:cubicBezTo>
                    <a:pt x="291" y="362"/>
                    <a:pt x="291" y="362"/>
                    <a:pt x="291" y="362"/>
                  </a:cubicBezTo>
                  <a:moveTo>
                    <a:pt x="1056" y="343"/>
                  </a:moveTo>
                  <a:cubicBezTo>
                    <a:pt x="1055" y="343"/>
                    <a:pt x="1054" y="342"/>
                    <a:pt x="1054" y="341"/>
                  </a:cubicBezTo>
                  <a:cubicBezTo>
                    <a:pt x="1054" y="340"/>
                    <a:pt x="1055" y="339"/>
                    <a:pt x="1056" y="339"/>
                  </a:cubicBezTo>
                  <a:cubicBezTo>
                    <a:pt x="1062" y="339"/>
                    <a:pt x="1062" y="339"/>
                    <a:pt x="1062" y="339"/>
                  </a:cubicBezTo>
                  <a:cubicBezTo>
                    <a:pt x="1062" y="333"/>
                    <a:pt x="1062" y="333"/>
                    <a:pt x="1062" y="333"/>
                  </a:cubicBezTo>
                  <a:cubicBezTo>
                    <a:pt x="1062" y="332"/>
                    <a:pt x="1063" y="331"/>
                    <a:pt x="1064" y="331"/>
                  </a:cubicBezTo>
                  <a:cubicBezTo>
                    <a:pt x="1065" y="331"/>
                    <a:pt x="1066" y="332"/>
                    <a:pt x="1066" y="333"/>
                  </a:cubicBezTo>
                  <a:cubicBezTo>
                    <a:pt x="1066" y="339"/>
                    <a:pt x="1066" y="339"/>
                    <a:pt x="1066" y="339"/>
                  </a:cubicBezTo>
                  <a:cubicBezTo>
                    <a:pt x="1071" y="339"/>
                    <a:pt x="1071" y="339"/>
                    <a:pt x="1071" y="339"/>
                  </a:cubicBezTo>
                  <a:cubicBezTo>
                    <a:pt x="1072" y="339"/>
                    <a:pt x="1073" y="340"/>
                    <a:pt x="1073" y="341"/>
                  </a:cubicBezTo>
                  <a:cubicBezTo>
                    <a:pt x="1073" y="342"/>
                    <a:pt x="1072" y="343"/>
                    <a:pt x="1071" y="343"/>
                  </a:cubicBezTo>
                  <a:cubicBezTo>
                    <a:pt x="1066" y="343"/>
                    <a:pt x="1066" y="343"/>
                    <a:pt x="1066" y="343"/>
                  </a:cubicBezTo>
                  <a:cubicBezTo>
                    <a:pt x="1066" y="349"/>
                    <a:pt x="1066" y="349"/>
                    <a:pt x="1066" y="349"/>
                  </a:cubicBezTo>
                  <a:cubicBezTo>
                    <a:pt x="1066" y="350"/>
                    <a:pt x="1065" y="351"/>
                    <a:pt x="1064" y="351"/>
                  </a:cubicBezTo>
                  <a:cubicBezTo>
                    <a:pt x="1063" y="351"/>
                    <a:pt x="1062" y="350"/>
                    <a:pt x="1062" y="349"/>
                  </a:cubicBezTo>
                  <a:cubicBezTo>
                    <a:pt x="1062" y="343"/>
                    <a:pt x="1062" y="343"/>
                    <a:pt x="1062" y="343"/>
                  </a:cubicBezTo>
                  <a:cubicBezTo>
                    <a:pt x="1056" y="343"/>
                    <a:pt x="1056" y="343"/>
                    <a:pt x="1056" y="343"/>
                  </a:cubicBezTo>
                  <a:moveTo>
                    <a:pt x="506" y="291"/>
                  </a:moveTo>
                  <a:cubicBezTo>
                    <a:pt x="498" y="291"/>
                    <a:pt x="498" y="279"/>
                    <a:pt x="506" y="279"/>
                  </a:cubicBezTo>
                  <a:cubicBezTo>
                    <a:pt x="514" y="279"/>
                    <a:pt x="514" y="291"/>
                    <a:pt x="506" y="291"/>
                  </a:cubicBezTo>
                  <a:moveTo>
                    <a:pt x="759" y="285"/>
                  </a:moveTo>
                  <a:cubicBezTo>
                    <a:pt x="752" y="285"/>
                    <a:pt x="752" y="273"/>
                    <a:pt x="759" y="273"/>
                  </a:cubicBezTo>
                  <a:cubicBezTo>
                    <a:pt x="767" y="273"/>
                    <a:pt x="767" y="285"/>
                    <a:pt x="759" y="285"/>
                  </a:cubicBezTo>
                  <a:moveTo>
                    <a:pt x="659" y="149"/>
                  </a:moveTo>
                  <a:cubicBezTo>
                    <a:pt x="658" y="149"/>
                    <a:pt x="657" y="148"/>
                    <a:pt x="657" y="147"/>
                  </a:cubicBezTo>
                  <a:cubicBezTo>
                    <a:pt x="657" y="146"/>
                    <a:pt x="658" y="145"/>
                    <a:pt x="659" y="145"/>
                  </a:cubicBezTo>
                  <a:cubicBezTo>
                    <a:pt x="665" y="145"/>
                    <a:pt x="665" y="145"/>
                    <a:pt x="665" y="145"/>
                  </a:cubicBezTo>
                  <a:cubicBezTo>
                    <a:pt x="665" y="139"/>
                    <a:pt x="665" y="139"/>
                    <a:pt x="665" y="139"/>
                  </a:cubicBezTo>
                  <a:cubicBezTo>
                    <a:pt x="665" y="138"/>
                    <a:pt x="666" y="137"/>
                    <a:pt x="667" y="137"/>
                  </a:cubicBezTo>
                  <a:cubicBezTo>
                    <a:pt x="668" y="137"/>
                    <a:pt x="669" y="138"/>
                    <a:pt x="669" y="139"/>
                  </a:cubicBezTo>
                  <a:cubicBezTo>
                    <a:pt x="669" y="145"/>
                    <a:pt x="669" y="145"/>
                    <a:pt x="669" y="145"/>
                  </a:cubicBezTo>
                  <a:cubicBezTo>
                    <a:pt x="675" y="145"/>
                    <a:pt x="675" y="145"/>
                    <a:pt x="675" y="145"/>
                  </a:cubicBezTo>
                  <a:cubicBezTo>
                    <a:pt x="676" y="145"/>
                    <a:pt x="677" y="146"/>
                    <a:pt x="677" y="147"/>
                  </a:cubicBezTo>
                  <a:cubicBezTo>
                    <a:pt x="677" y="148"/>
                    <a:pt x="676" y="149"/>
                    <a:pt x="675" y="149"/>
                  </a:cubicBezTo>
                  <a:cubicBezTo>
                    <a:pt x="669" y="149"/>
                    <a:pt x="669" y="149"/>
                    <a:pt x="669" y="149"/>
                  </a:cubicBezTo>
                  <a:cubicBezTo>
                    <a:pt x="669" y="155"/>
                    <a:pt x="669" y="155"/>
                    <a:pt x="669" y="155"/>
                  </a:cubicBezTo>
                  <a:cubicBezTo>
                    <a:pt x="669" y="156"/>
                    <a:pt x="668" y="157"/>
                    <a:pt x="667" y="157"/>
                  </a:cubicBezTo>
                  <a:cubicBezTo>
                    <a:pt x="666" y="157"/>
                    <a:pt x="665" y="156"/>
                    <a:pt x="665" y="155"/>
                  </a:cubicBezTo>
                  <a:cubicBezTo>
                    <a:pt x="665" y="149"/>
                    <a:pt x="665" y="149"/>
                    <a:pt x="665" y="149"/>
                  </a:cubicBezTo>
                  <a:cubicBezTo>
                    <a:pt x="659" y="149"/>
                    <a:pt x="659" y="149"/>
                    <a:pt x="659" y="149"/>
                  </a:cubicBezTo>
                  <a:moveTo>
                    <a:pt x="500" y="96"/>
                  </a:moveTo>
                  <a:cubicBezTo>
                    <a:pt x="493" y="96"/>
                    <a:pt x="493" y="84"/>
                    <a:pt x="500" y="84"/>
                  </a:cubicBezTo>
                  <a:cubicBezTo>
                    <a:pt x="508" y="84"/>
                    <a:pt x="508" y="96"/>
                    <a:pt x="500" y="96"/>
                  </a:cubicBezTo>
                  <a:moveTo>
                    <a:pt x="533" y="10"/>
                  </a:moveTo>
                  <a:cubicBezTo>
                    <a:pt x="525" y="13"/>
                    <a:pt x="517" y="17"/>
                    <a:pt x="509" y="20"/>
                  </a:cubicBezTo>
                  <a:cubicBezTo>
                    <a:pt x="431" y="58"/>
                    <a:pt x="375" y="129"/>
                    <a:pt x="342" y="205"/>
                  </a:cubicBezTo>
                  <a:cubicBezTo>
                    <a:pt x="340" y="210"/>
                    <a:pt x="338" y="214"/>
                    <a:pt x="337" y="218"/>
                  </a:cubicBezTo>
                  <a:cubicBezTo>
                    <a:pt x="338" y="218"/>
                    <a:pt x="338" y="219"/>
                    <a:pt x="338" y="220"/>
                  </a:cubicBezTo>
                  <a:cubicBezTo>
                    <a:pt x="338" y="221"/>
                    <a:pt x="337" y="222"/>
                    <a:pt x="336" y="222"/>
                  </a:cubicBezTo>
                  <a:cubicBezTo>
                    <a:pt x="335" y="222"/>
                    <a:pt x="335" y="222"/>
                    <a:pt x="335" y="222"/>
                  </a:cubicBezTo>
                  <a:cubicBezTo>
                    <a:pt x="334" y="224"/>
                    <a:pt x="333" y="226"/>
                    <a:pt x="333" y="228"/>
                  </a:cubicBezTo>
                  <a:cubicBezTo>
                    <a:pt x="331" y="233"/>
                    <a:pt x="330" y="237"/>
                    <a:pt x="328" y="241"/>
                  </a:cubicBezTo>
                  <a:cubicBezTo>
                    <a:pt x="295" y="334"/>
                    <a:pt x="229" y="418"/>
                    <a:pt x="184" y="466"/>
                  </a:cubicBezTo>
                  <a:cubicBezTo>
                    <a:pt x="161" y="529"/>
                    <a:pt x="131" y="583"/>
                    <a:pt x="111" y="613"/>
                  </a:cubicBezTo>
                  <a:cubicBezTo>
                    <a:pt x="108" y="617"/>
                    <a:pt x="105" y="621"/>
                    <a:pt x="103" y="625"/>
                  </a:cubicBezTo>
                  <a:cubicBezTo>
                    <a:pt x="56" y="693"/>
                    <a:pt x="27" y="762"/>
                    <a:pt x="17" y="831"/>
                  </a:cubicBezTo>
                  <a:cubicBezTo>
                    <a:pt x="14" y="852"/>
                    <a:pt x="13" y="874"/>
                    <a:pt x="14" y="895"/>
                  </a:cubicBezTo>
                  <a:cubicBezTo>
                    <a:pt x="32" y="953"/>
                    <a:pt x="66" y="1005"/>
                    <a:pt x="117" y="1042"/>
                  </a:cubicBezTo>
                  <a:cubicBezTo>
                    <a:pt x="151" y="1067"/>
                    <a:pt x="190" y="1084"/>
                    <a:pt x="231" y="1095"/>
                  </a:cubicBezTo>
                  <a:cubicBezTo>
                    <a:pt x="232" y="1095"/>
                    <a:pt x="232" y="1095"/>
                    <a:pt x="233" y="1095"/>
                  </a:cubicBezTo>
                  <a:cubicBezTo>
                    <a:pt x="234" y="1095"/>
                    <a:pt x="236" y="1096"/>
                    <a:pt x="237" y="1097"/>
                  </a:cubicBezTo>
                  <a:cubicBezTo>
                    <a:pt x="282" y="1108"/>
                    <a:pt x="330" y="1112"/>
                    <a:pt x="378" y="1112"/>
                  </a:cubicBezTo>
                  <a:cubicBezTo>
                    <a:pt x="402" y="1112"/>
                    <a:pt x="425" y="1111"/>
                    <a:pt x="448" y="1110"/>
                  </a:cubicBezTo>
                  <a:cubicBezTo>
                    <a:pt x="523" y="1104"/>
                    <a:pt x="598" y="1092"/>
                    <a:pt x="672" y="1088"/>
                  </a:cubicBezTo>
                  <a:cubicBezTo>
                    <a:pt x="723" y="1077"/>
                    <a:pt x="775" y="1068"/>
                    <a:pt x="827" y="1067"/>
                  </a:cubicBezTo>
                  <a:cubicBezTo>
                    <a:pt x="829" y="1067"/>
                    <a:pt x="831" y="1067"/>
                    <a:pt x="833" y="1067"/>
                  </a:cubicBezTo>
                  <a:cubicBezTo>
                    <a:pt x="847" y="1064"/>
                    <a:pt x="861" y="1062"/>
                    <a:pt x="875" y="1060"/>
                  </a:cubicBezTo>
                  <a:cubicBezTo>
                    <a:pt x="904" y="1057"/>
                    <a:pt x="935" y="1056"/>
                    <a:pt x="965" y="1056"/>
                  </a:cubicBezTo>
                  <a:cubicBezTo>
                    <a:pt x="984" y="1056"/>
                    <a:pt x="1002" y="1056"/>
                    <a:pt x="1021" y="1057"/>
                  </a:cubicBezTo>
                  <a:cubicBezTo>
                    <a:pt x="1039" y="1057"/>
                    <a:pt x="1058" y="1058"/>
                    <a:pt x="1077" y="1058"/>
                  </a:cubicBezTo>
                  <a:cubicBezTo>
                    <a:pt x="1085" y="1058"/>
                    <a:pt x="1093" y="1057"/>
                    <a:pt x="1101" y="1057"/>
                  </a:cubicBezTo>
                  <a:cubicBezTo>
                    <a:pt x="1196" y="1055"/>
                    <a:pt x="1264" y="1039"/>
                    <a:pt x="1316" y="1004"/>
                  </a:cubicBezTo>
                  <a:cubicBezTo>
                    <a:pt x="1331" y="994"/>
                    <a:pt x="1345" y="983"/>
                    <a:pt x="1358" y="970"/>
                  </a:cubicBezTo>
                  <a:cubicBezTo>
                    <a:pt x="1386" y="928"/>
                    <a:pt x="1404" y="879"/>
                    <a:pt x="1412" y="830"/>
                  </a:cubicBezTo>
                  <a:cubicBezTo>
                    <a:pt x="1417" y="799"/>
                    <a:pt x="1418" y="767"/>
                    <a:pt x="1416" y="736"/>
                  </a:cubicBezTo>
                  <a:cubicBezTo>
                    <a:pt x="1391" y="585"/>
                    <a:pt x="1293" y="442"/>
                    <a:pt x="1149" y="364"/>
                  </a:cubicBezTo>
                  <a:cubicBezTo>
                    <a:pt x="1081" y="328"/>
                    <a:pt x="1004" y="304"/>
                    <a:pt x="946" y="256"/>
                  </a:cubicBezTo>
                  <a:cubicBezTo>
                    <a:pt x="914" y="244"/>
                    <a:pt x="883" y="231"/>
                    <a:pt x="855" y="212"/>
                  </a:cubicBezTo>
                  <a:cubicBezTo>
                    <a:pt x="841" y="207"/>
                    <a:pt x="828" y="201"/>
                    <a:pt x="816" y="194"/>
                  </a:cubicBezTo>
                  <a:cubicBezTo>
                    <a:pt x="779" y="174"/>
                    <a:pt x="748" y="144"/>
                    <a:pt x="719" y="115"/>
                  </a:cubicBezTo>
                  <a:cubicBezTo>
                    <a:pt x="682" y="80"/>
                    <a:pt x="644" y="44"/>
                    <a:pt x="596" y="24"/>
                  </a:cubicBezTo>
                  <a:cubicBezTo>
                    <a:pt x="576" y="17"/>
                    <a:pt x="555" y="12"/>
                    <a:pt x="533" y="10"/>
                  </a:cubicBezTo>
                  <a:moveTo>
                    <a:pt x="567" y="0"/>
                  </a:moveTo>
                  <a:cubicBezTo>
                    <a:pt x="557" y="2"/>
                    <a:pt x="547" y="5"/>
                    <a:pt x="538" y="9"/>
                  </a:cubicBezTo>
                  <a:cubicBezTo>
                    <a:pt x="558" y="11"/>
                    <a:pt x="578" y="15"/>
                    <a:pt x="597" y="23"/>
                  </a:cubicBezTo>
                  <a:cubicBezTo>
                    <a:pt x="646" y="42"/>
                    <a:pt x="683" y="79"/>
                    <a:pt x="720" y="114"/>
                  </a:cubicBezTo>
                  <a:cubicBezTo>
                    <a:pt x="750" y="142"/>
                    <a:pt x="780" y="172"/>
                    <a:pt x="817" y="193"/>
                  </a:cubicBezTo>
                  <a:cubicBezTo>
                    <a:pt x="827" y="198"/>
                    <a:pt x="837" y="203"/>
                    <a:pt x="848" y="208"/>
                  </a:cubicBezTo>
                  <a:cubicBezTo>
                    <a:pt x="774" y="154"/>
                    <a:pt x="734" y="65"/>
                    <a:pt x="652" y="23"/>
                  </a:cubicBezTo>
                  <a:cubicBezTo>
                    <a:pt x="626" y="10"/>
                    <a:pt x="596" y="2"/>
                    <a:pt x="567" y="0"/>
                  </a:cubicBezTo>
                </a:path>
              </a:pathLst>
            </a:custGeom>
            <a:solidFill>
              <a:srgbClr val="E5F2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a:spLocks noEditPoints="1"/>
            </p:cNvSpPr>
            <p:nvPr userDrawn="1"/>
          </p:nvSpPr>
          <p:spPr bwMode="auto">
            <a:xfrm>
              <a:off x="3979863" y="1497013"/>
              <a:ext cx="4711700" cy="3919538"/>
            </a:xfrm>
            <a:custGeom>
              <a:avLst/>
              <a:gdLst>
                <a:gd name="T0" fmla="*/ 0 w 1428"/>
                <a:gd name="T1" fmla="*/ 957 h 1189"/>
                <a:gd name="T2" fmla="*/ 25 w 1428"/>
                <a:gd name="T3" fmla="*/ 1021 h 1189"/>
                <a:gd name="T4" fmla="*/ 173 w 1428"/>
                <a:gd name="T5" fmla="*/ 1163 h 1189"/>
                <a:gd name="T6" fmla="*/ 309 w 1428"/>
                <a:gd name="T7" fmla="*/ 1189 h 1189"/>
                <a:gd name="T8" fmla="*/ 309 w 1428"/>
                <a:gd name="T9" fmla="*/ 1189 h 1189"/>
                <a:gd name="T10" fmla="*/ 517 w 1428"/>
                <a:gd name="T11" fmla="*/ 1151 h 1189"/>
                <a:gd name="T12" fmla="*/ 610 w 1428"/>
                <a:gd name="T13" fmla="*/ 1119 h 1189"/>
                <a:gd name="T14" fmla="*/ 732 w 1428"/>
                <a:gd name="T15" fmla="*/ 1077 h 1189"/>
                <a:gd name="T16" fmla="*/ 726 w 1428"/>
                <a:gd name="T17" fmla="*/ 1077 h 1189"/>
                <a:gd name="T18" fmla="*/ 609 w 1428"/>
                <a:gd name="T19" fmla="*/ 1117 h 1189"/>
                <a:gd name="T20" fmla="*/ 516 w 1428"/>
                <a:gd name="T21" fmla="*/ 1149 h 1189"/>
                <a:gd name="T22" fmla="*/ 309 w 1428"/>
                <a:gd name="T23" fmla="*/ 1187 h 1189"/>
                <a:gd name="T24" fmla="*/ 174 w 1428"/>
                <a:gd name="T25" fmla="*/ 1162 h 1189"/>
                <a:gd name="T26" fmla="*/ 26 w 1428"/>
                <a:gd name="T27" fmla="*/ 1020 h 1189"/>
                <a:gd name="T28" fmla="*/ 6 w 1428"/>
                <a:gd name="T29" fmla="*/ 971 h 1189"/>
                <a:gd name="T30" fmla="*/ 0 w 1428"/>
                <a:gd name="T31" fmla="*/ 957 h 1189"/>
                <a:gd name="T32" fmla="*/ 897 w 1428"/>
                <a:gd name="T33" fmla="*/ 219 h 1189"/>
                <a:gd name="T34" fmla="*/ 899 w 1428"/>
                <a:gd name="T35" fmla="*/ 221 h 1189"/>
                <a:gd name="T36" fmla="*/ 954 w 1428"/>
                <a:gd name="T37" fmla="*/ 232 h 1189"/>
                <a:gd name="T38" fmla="*/ 1031 w 1428"/>
                <a:gd name="T39" fmla="*/ 249 h 1189"/>
                <a:gd name="T40" fmla="*/ 1317 w 1428"/>
                <a:gd name="T41" fmla="*/ 441 h 1189"/>
                <a:gd name="T42" fmla="*/ 1419 w 1428"/>
                <a:gd name="T43" fmla="*/ 754 h 1189"/>
                <a:gd name="T44" fmla="*/ 1396 w 1428"/>
                <a:gd name="T45" fmla="*/ 861 h 1189"/>
                <a:gd name="T46" fmla="*/ 1395 w 1428"/>
                <a:gd name="T47" fmla="*/ 870 h 1189"/>
                <a:gd name="T48" fmla="*/ 1420 w 1428"/>
                <a:gd name="T49" fmla="*/ 754 h 1189"/>
                <a:gd name="T50" fmla="*/ 1319 w 1428"/>
                <a:gd name="T51" fmla="*/ 440 h 1189"/>
                <a:gd name="T52" fmla="*/ 1031 w 1428"/>
                <a:gd name="T53" fmla="*/ 247 h 1189"/>
                <a:gd name="T54" fmla="*/ 954 w 1428"/>
                <a:gd name="T55" fmla="*/ 230 h 1189"/>
                <a:gd name="T56" fmla="*/ 897 w 1428"/>
                <a:gd name="T57" fmla="*/ 219 h 1189"/>
                <a:gd name="T58" fmla="*/ 449 w 1428"/>
                <a:gd name="T59" fmla="*/ 0 h 1189"/>
                <a:gd name="T60" fmla="*/ 440 w 1428"/>
                <a:gd name="T61" fmla="*/ 2 h 1189"/>
                <a:gd name="T62" fmla="*/ 317 w 1428"/>
                <a:gd name="T63" fmla="*/ 60 h 1189"/>
                <a:gd name="T64" fmla="*/ 196 w 1428"/>
                <a:gd name="T65" fmla="*/ 283 h 1189"/>
                <a:gd name="T66" fmla="*/ 193 w 1428"/>
                <a:gd name="T67" fmla="*/ 298 h 1189"/>
                <a:gd name="T68" fmla="*/ 192 w 1428"/>
                <a:gd name="T69" fmla="*/ 308 h 1189"/>
                <a:gd name="T70" fmla="*/ 191 w 1428"/>
                <a:gd name="T71" fmla="*/ 321 h 1189"/>
                <a:gd name="T72" fmla="*/ 161 w 1428"/>
                <a:gd name="T73" fmla="*/ 447 h 1189"/>
                <a:gd name="T74" fmla="*/ 167 w 1428"/>
                <a:gd name="T75" fmla="*/ 437 h 1189"/>
                <a:gd name="T76" fmla="*/ 193 w 1428"/>
                <a:gd name="T77" fmla="*/ 321 h 1189"/>
                <a:gd name="T78" fmla="*/ 194 w 1428"/>
                <a:gd name="T79" fmla="*/ 308 h 1189"/>
                <a:gd name="T80" fmla="*/ 195 w 1428"/>
                <a:gd name="T81" fmla="*/ 299 h 1189"/>
                <a:gd name="T82" fmla="*/ 198 w 1428"/>
                <a:gd name="T83" fmla="*/ 283 h 1189"/>
                <a:gd name="T84" fmla="*/ 318 w 1428"/>
                <a:gd name="T85" fmla="*/ 61 h 1189"/>
                <a:gd name="T86" fmla="*/ 434 w 1428"/>
                <a:gd name="T87" fmla="*/ 5 h 1189"/>
                <a:gd name="T88" fmla="*/ 449 w 1428"/>
                <a:gd name="T89" fmla="*/ 0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28" h="1189">
                  <a:moveTo>
                    <a:pt x="0" y="957"/>
                  </a:moveTo>
                  <a:cubicBezTo>
                    <a:pt x="6" y="979"/>
                    <a:pt x="14" y="1001"/>
                    <a:pt x="25" y="1021"/>
                  </a:cubicBezTo>
                  <a:cubicBezTo>
                    <a:pt x="57" y="1087"/>
                    <a:pt x="109" y="1137"/>
                    <a:pt x="173" y="1163"/>
                  </a:cubicBezTo>
                  <a:cubicBezTo>
                    <a:pt x="213" y="1180"/>
                    <a:pt x="259" y="1189"/>
                    <a:pt x="309" y="1189"/>
                  </a:cubicBezTo>
                  <a:cubicBezTo>
                    <a:pt x="309" y="1189"/>
                    <a:pt x="309" y="1189"/>
                    <a:pt x="309" y="1189"/>
                  </a:cubicBezTo>
                  <a:cubicBezTo>
                    <a:pt x="370" y="1189"/>
                    <a:pt x="439" y="1176"/>
                    <a:pt x="517" y="1151"/>
                  </a:cubicBezTo>
                  <a:cubicBezTo>
                    <a:pt x="548" y="1141"/>
                    <a:pt x="580" y="1130"/>
                    <a:pt x="610" y="1119"/>
                  </a:cubicBezTo>
                  <a:cubicBezTo>
                    <a:pt x="650" y="1104"/>
                    <a:pt x="691" y="1089"/>
                    <a:pt x="732" y="1077"/>
                  </a:cubicBezTo>
                  <a:cubicBezTo>
                    <a:pt x="730" y="1077"/>
                    <a:pt x="728" y="1077"/>
                    <a:pt x="726" y="1077"/>
                  </a:cubicBezTo>
                  <a:cubicBezTo>
                    <a:pt x="687" y="1089"/>
                    <a:pt x="648" y="1103"/>
                    <a:pt x="609" y="1117"/>
                  </a:cubicBezTo>
                  <a:cubicBezTo>
                    <a:pt x="579" y="1128"/>
                    <a:pt x="548" y="1139"/>
                    <a:pt x="516" y="1149"/>
                  </a:cubicBezTo>
                  <a:cubicBezTo>
                    <a:pt x="439" y="1174"/>
                    <a:pt x="370" y="1187"/>
                    <a:pt x="309" y="1187"/>
                  </a:cubicBezTo>
                  <a:cubicBezTo>
                    <a:pt x="259" y="1187"/>
                    <a:pt x="214" y="1178"/>
                    <a:pt x="174" y="1162"/>
                  </a:cubicBezTo>
                  <a:cubicBezTo>
                    <a:pt x="110" y="1135"/>
                    <a:pt x="59" y="1086"/>
                    <a:pt x="26" y="1020"/>
                  </a:cubicBezTo>
                  <a:cubicBezTo>
                    <a:pt x="18" y="1004"/>
                    <a:pt x="12" y="988"/>
                    <a:pt x="6" y="971"/>
                  </a:cubicBezTo>
                  <a:cubicBezTo>
                    <a:pt x="4" y="966"/>
                    <a:pt x="2" y="962"/>
                    <a:pt x="0" y="957"/>
                  </a:cubicBezTo>
                  <a:moveTo>
                    <a:pt x="897" y="219"/>
                  </a:moveTo>
                  <a:cubicBezTo>
                    <a:pt x="897" y="219"/>
                    <a:pt x="898" y="220"/>
                    <a:pt x="899" y="221"/>
                  </a:cubicBezTo>
                  <a:cubicBezTo>
                    <a:pt x="917" y="225"/>
                    <a:pt x="936" y="229"/>
                    <a:pt x="954" y="232"/>
                  </a:cubicBezTo>
                  <a:cubicBezTo>
                    <a:pt x="979" y="237"/>
                    <a:pt x="1006" y="242"/>
                    <a:pt x="1031" y="249"/>
                  </a:cubicBezTo>
                  <a:cubicBezTo>
                    <a:pt x="1143" y="279"/>
                    <a:pt x="1245" y="347"/>
                    <a:pt x="1317" y="441"/>
                  </a:cubicBezTo>
                  <a:cubicBezTo>
                    <a:pt x="1390" y="535"/>
                    <a:pt x="1426" y="646"/>
                    <a:pt x="1419" y="754"/>
                  </a:cubicBezTo>
                  <a:cubicBezTo>
                    <a:pt x="1416" y="793"/>
                    <a:pt x="1408" y="829"/>
                    <a:pt x="1396" y="861"/>
                  </a:cubicBezTo>
                  <a:cubicBezTo>
                    <a:pt x="1395" y="864"/>
                    <a:pt x="1395" y="867"/>
                    <a:pt x="1395" y="870"/>
                  </a:cubicBezTo>
                  <a:cubicBezTo>
                    <a:pt x="1409" y="835"/>
                    <a:pt x="1418" y="796"/>
                    <a:pt x="1420" y="754"/>
                  </a:cubicBezTo>
                  <a:cubicBezTo>
                    <a:pt x="1428" y="646"/>
                    <a:pt x="1392" y="534"/>
                    <a:pt x="1319" y="440"/>
                  </a:cubicBezTo>
                  <a:cubicBezTo>
                    <a:pt x="1247" y="345"/>
                    <a:pt x="1144" y="277"/>
                    <a:pt x="1031" y="247"/>
                  </a:cubicBezTo>
                  <a:cubicBezTo>
                    <a:pt x="1006" y="241"/>
                    <a:pt x="980" y="235"/>
                    <a:pt x="954" y="230"/>
                  </a:cubicBezTo>
                  <a:cubicBezTo>
                    <a:pt x="935" y="227"/>
                    <a:pt x="916" y="223"/>
                    <a:pt x="897" y="219"/>
                  </a:cubicBezTo>
                  <a:moveTo>
                    <a:pt x="449" y="0"/>
                  </a:moveTo>
                  <a:cubicBezTo>
                    <a:pt x="446" y="1"/>
                    <a:pt x="443" y="1"/>
                    <a:pt x="440" y="2"/>
                  </a:cubicBezTo>
                  <a:cubicBezTo>
                    <a:pt x="395" y="11"/>
                    <a:pt x="352" y="31"/>
                    <a:pt x="317" y="60"/>
                  </a:cubicBezTo>
                  <a:cubicBezTo>
                    <a:pt x="238" y="125"/>
                    <a:pt x="207" y="217"/>
                    <a:pt x="196" y="283"/>
                  </a:cubicBezTo>
                  <a:cubicBezTo>
                    <a:pt x="195" y="288"/>
                    <a:pt x="194" y="293"/>
                    <a:pt x="193" y="298"/>
                  </a:cubicBezTo>
                  <a:cubicBezTo>
                    <a:pt x="193" y="301"/>
                    <a:pt x="192" y="304"/>
                    <a:pt x="192" y="308"/>
                  </a:cubicBezTo>
                  <a:cubicBezTo>
                    <a:pt x="192" y="312"/>
                    <a:pt x="191" y="317"/>
                    <a:pt x="191" y="321"/>
                  </a:cubicBezTo>
                  <a:cubicBezTo>
                    <a:pt x="186" y="364"/>
                    <a:pt x="175" y="407"/>
                    <a:pt x="161" y="447"/>
                  </a:cubicBezTo>
                  <a:cubicBezTo>
                    <a:pt x="163" y="444"/>
                    <a:pt x="165" y="440"/>
                    <a:pt x="167" y="437"/>
                  </a:cubicBezTo>
                  <a:cubicBezTo>
                    <a:pt x="179" y="400"/>
                    <a:pt x="189" y="361"/>
                    <a:pt x="193" y="321"/>
                  </a:cubicBezTo>
                  <a:cubicBezTo>
                    <a:pt x="193" y="317"/>
                    <a:pt x="193" y="312"/>
                    <a:pt x="194" y="308"/>
                  </a:cubicBezTo>
                  <a:cubicBezTo>
                    <a:pt x="194" y="305"/>
                    <a:pt x="195" y="302"/>
                    <a:pt x="195" y="299"/>
                  </a:cubicBezTo>
                  <a:cubicBezTo>
                    <a:pt x="196" y="294"/>
                    <a:pt x="197" y="288"/>
                    <a:pt x="198" y="283"/>
                  </a:cubicBezTo>
                  <a:cubicBezTo>
                    <a:pt x="209" y="217"/>
                    <a:pt x="240" y="126"/>
                    <a:pt x="318" y="61"/>
                  </a:cubicBezTo>
                  <a:cubicBezTo>
                    <a:pt x="351" y="34"/>
                    <a:pt x="392" y="15"/>
                    <a:pt x="434" y="5"/>
                  </a:cubicBezTo>
                  <a:cubicBezTo>
                    <a:pt x="439" y="3"/>
                    <a:pt x="444" y="2"/>
                    <a:pt x="449" y="0"/>
                  </a:cubicBezTo>
                </a:path>
              </a:pathLst>
            </a:custGeom>
            <a:solidFill>
              <a:srgbClr val="F4BC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a:spLocks noEditPoints="1"/>
            </p:cNvSpPr>
            <p:nvPr userDrawn="1"/>
          </p:nvSpPr>
          <p:spPr bwMode="auto">
            <a:xfrm>
              <a:off x="6375400" y="2146300"/>
              <a:ext cx="2209800" cy="2900363"/>
            </a:xfrm>
            <a:custGeom>
              <a:avLst/>
              <a:gdLst>
                <a:gd name="T0" fmla="*/ 89 w 670"/>
                <a:gd name="T1" fmla="*/ 859 h 880"/>
                <a:gd name="T2" fmla="*/ 84 w 670"/>
                <a:gd name="T3" fmla="*/ 859 h 880"/>
                <a:gd name="T4" fmla="*/ 0 w 670"/>
                <a:gd name="T5" fmla="*/ 880 h 880"/>
                <a:gd name="T6" fmla="*/ 6 w 670"/>
                <a:gd name="T7" fmla="*/ 880 h 880"/>
                <a:gd name="T8" fmla="*/ 95 w 670"/>
                <a:gd name="T9" fmla="*/ 859 h 880"/>
                <a:gd name="T10" fmla="*/ 89 w 670"/>
                <a:gd name="T11" fmla="*/ 859 h 880"/>
                <a:gd name="T12" fmla="*/ 670 w 670"/>
                <a:gd name="T13" fmla="*/ 664 h 880"/>
                <a:gd name="T14" fmla="*/ 609 w 670"/>
                <a:gd name="T15" fmla="*/ 762 h 880"/>
                <a:gd name="T16" fmla="*/ 602 w 670"/>
                <a:gd name="T17" fmla="*/ 771 h 880"/>
                <a:gd name="T18" fmla="*/ 669 w 670"/>
                <a:gd name="T19" fmla="*/ 673 h 880"/>
                <a:gd name="T20" fmla="*/ 670 w 670"/>
                <a:gd name="T21" fmla="*/ 664 h 880"/>
                <a:gd name="T22" fmla="*/ 99 w 670"/>
                <a:gd name="T23" fmla="*/ 0 h 880"/>
                <a:gd name="T24" fmla="*/ 103 w 670"/>
                <a:gd name="T25" fmla="*/ 2 h 880"/>
                <a:gd name="T26" fmla="*/ 106 w 670"/>
                <a:gd name="T27" fmla="*/ 4 h 880"/>
                <a:gd name="T28" fmla="*/ 173 w 670"/>
                <a:gd name="T29" fmla="*/ 24 h 880"/>
                <a:gd name="T30" fmla="*/ 171 w 670"/>
                <a:gd name="T31" fmla="*/ 22 h 880"/>
                <a:gd name="T32" fmla="*/ 99 w 670"/>
                <a:gd name="T33" fmla="*/ 0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0" h="880">
                  <a:moveTo>
                    <a:pt x="89" y="859"/>
                  </a:moveTo>
                  <a:cubicBezTo>
                    <a:pt x="87" y="859"/>
                    <a:pt x="86" y="859"/>
                    <a:pt x="84" y="859"/>
                  </a:cubicBezTo>
                  <a:cubicBezTo>
                    <a:pt x="56" y="864"/>
                    <a:pt x="28" y="871"/>
                    <a:pt x="0" y="880"/>
                  </a:cubicBezTo>
                  <a:cubicBezTo>
                    <a:pt x="2" y="880"/>
                    <a:pt x="4" y="880"/>
                    <a:pt x="6" y="880"/>
                  </a:cubicBezTo>
                  <a:cubicBezTo>
                    <a:pt x="35" y="871"/>
                    <a:pt x="65" y="864"/>
                    <a:pt x="95" y="859"/>
                  </a:cubicBezTo>
                  <a:cubicBezTo>
                    <a:pt x="93" y="859"/>
                    <a:pt x="91" y="859"/>
                    <a:pt x="89" y="859"/>
                  </a:cubicBezTo>
                  <a:moveTo>
                    <a:pt x="670" y="664"/>
                  </a:moveTo>
                  <a:cubicBezTo>
                    <a:pt x="655" y="702"/>
                    <a:pt x="635" y="735"/>
                    <a:pt x="609" y="762"/>
                  </a:cubicBezTo>
                  <a:cubicBezTo>
                    <a:pt x="607" y="765"/>
                    <a:pt x="605" y="768"/>
                    <a:pt x="602" y="771"/>
                  </a:cubicBezTo>
                  <a:cubicBezTo>
                    <a:pt x="630" y="745"/>
                    <a:pt x="653" y="711"/>
                    <a:pt x="669" y="673"/>
                  </a:cubicBezTo>
                  <a:cubicBezTo>
                    <a:pt x="669" y="670"/>
                    <a:pt x="669" y="667"/>
                    <a:pt x="670" y="664"/>
                  </a:cubicBezTo>
                  <a:moveTo>
                    <a:pt x="99" y="0"/>
                  </a:moveTo>
                  <a:cubicBezTo>
                    <a:pt x="100" y="1"/>
                    <a:pt x="101" y="1"/>
                    <a:pt x="103" y="2"/>
                  </a:cubicBezTo>
                  <a:cubicBezTo>
                    <a:pt x="104" y="3"/>
                    <a:pt x="105" y="4"/>
                    <a:pt x="106" y="4"/>
                  </a:cubicBezTo>
                  <a:cubicBezTo>
                    <a:pt x="127" y="13"/>
                    <a:pt x="150" y="19"/>
                    <a:pt x="173" y="24"/>
                  </a:cubicBezTo>
                  <a:cubicBezTo>
                    <a:pt x="172" y="23"/>
                    <a:pt x="171" y="22"/>
                    <a:pt x="171" y="22"/>
                  </a:cubicBezTo>
                  <a:cubicBezTo>
                    <a:pt x="146" y="16"/>
                    <a:pt x="122" y="9"/>
                    <a:pt x="99" y="0"/>
                  </a:cubicBezTo>
                </a:path>
              </a:pathLst>
            </a:custGeom>
            <a:solidFill>
              <a:srgbClr val="F1BB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a:spLocks noEditPoints="1"/>
            </p:cNvSpPr>
            <p:nvPr userDrawn="1"/>
          </p:nvSpPr>
          <p:spPr bwMode="auto">
            <a:xfrm>
              <a:off x="3943350" y="1484313"/>
              <a:ext cx="1735138" cy="3213100"/>
            </a:xfrm>
            <a:custGeom>
              <a:avLst/>
              <a:gdLst>
                <a:gd name="T0" fmla="*/ 0 w 526"/>
                <a:gd name="T1" fmla="*/ 881 h 975"/>
                <a:gd name="T2" fmla="*/ 11 w 526"/>
                <a:gd name="T3" fmla="*/ 961 h 975"/>
                <a:gd name="T4" fmla="*/ 17 w 526"/>
                <a:gd name="T5" fmla="*/ 975 h 975"/>
                <a:gd name="T6" fmla="*/ 2 w 526"/>
                <a:gd name="T7" fmla="*/ 888 h 975"/>
                <a:gd name="T8" fmla="*/ 0 w 526"/>
                <a:gd name="T9" fmla="*/ 881 h 975"/>
                <a:gd name="T10" fmla="*/ 178 w 526"/>
                <a:gd name="T11" fmla="*/ 441 h 975"/>
                <a:gd name="T12" fmla="*/ 172 w 526"/>
                <a:gd name="T13" fmla="*/ 451 h 975"/>
                <a:gd name="T14" fmla="*/ 168 w 526"/>
                <a:gd name="T15" fmla="*/ 462 h 975"/>
                <a:gd name="T16" fmla="*/ 172 w 526"/>
                <a:gd name="T17" fmla="*/ 459 h 975"/>
                <a:gd name="T18" fmla="*/ 178 w 526"/>
                <a:gd name="T19" fmla="*/ 441 h 975"/>
                <a:gd name="T20" fmla="*/ 503 w 526"/>
                <a:gd name="T21" fmla="*/ 0 h 975"/>
                <a:gd name="T22" fmla="*/ 460 w 526"/>
                <a:gd name="T23" fmla="*/ 4 h 975"/>
                <a:gd name="T24" fmla="*/ 445 w 526"/>
                <a:gd name="T25" fmla="*/ 9 h 975"/>
                <a:gd name="T26" fmla="*/ 451 w 526"/>
                <a:gd name="T27" fmla="*/ 8 h 975"/>
                <a:gd name="T28" fmla="*/ 503 w 526"/>
                <a:gd name="T29" fmla="*/ 2 h 975"/>
                <a:gd name="T30" fmla="*/ 521 w 526"/>
                <a:gd name="T31" fmla="*/ 3 h 975"/>
                <a:gd name="T32" fmla="*/ 526 w 526"/>
                <a:gd name="T33" fmla="*/ 2 h 975"/>
                <a:gd name="T34" fmla="*/ 503 w 526"/>
                <a:gd name="T35" fmla="*/ 0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6" h="975">
                  <a:moveTo>
                    <a:pt x="0" y="881"/>
                  </a:moveTo>
                  <a:cubicBezTo>
                    <a:pt x="1" y="908"/>
                    <a:pt x="4" y="935"/>
                    <a:pt x="11" y="961"/>
                  </a:cubicBezTo>
                  <a:cubicBezTo>
                    <a:pt x="13" y="966"/>
                    <a:pt x="15" y="970"/>
                    <a:pt x="17" y="975"/>
                  </a:cubicBezTo>
                  <a:cubicBezTo>
                    <a:pt x="9" y="947"/>
                    <a:pt x="3" y="918"/>
                    <a:pt x="2" y="888"/>
                  </a:cubicBezTo>
                  <a:cubicBezTo>
                    <a:pt x="1" y="886"/>
                    <a:pt x="1" y="883"/>
                    <a:pt x="0" y="881"/>
                  </a:cubicBezTo>
                  <a:moveTo>
                    <a:pt x="178" y="441"/>
                  </a:moveTo>
                  <a:cubicBezTo>
                    <a:pt x="176" y="444"/>
                    <a:pt x="174" y="448"/>
                    <a:pt x="172" y="451"/>
                  </a:cubicBezTo>
                  <a:cubicBezTo>
                    <a:pt x="171" y="455"/>
                    <a:pt x="170" y="458"/>
                    <a:pt x="168" y="462"/>
                  </a:cubicBezTo>
                  <a:cubicBezTo>
                    <a:pt x="169" y="461"/>
                    <a:pt x="170" y="460"/>
                    <a:pt x="172" y="459"/>
                  </a:cubicBezTo>
                  <a:cubicBezTo>
                    <a:pt x="174" y="453"/>
                    <a:pt x="176" y="447"/>
                    <a:pt x="178" y="441"/>
                  </a:cubicBezTo>
                  <a:moveTo>
                    <a:pt x="503" y="0"/>
                  </a:moveTo>
                  <a:cubicBezTo>
                    <a:pt x="489" y="0"/>
                    <a:pt x="474" y="2"/>
                    <a:pt x="460" y="4"/>
                  </a:cubicBezTo>
                  <a:cubicBezTo>
                    <a:pt x="455" y="6"/>
                    <a:pt x="450" y="7"/>
                    <a:pt x="445" y="9"/>
                  </a:cubicBezTo>
                  <a:cubicBezTo>
                    <a:pt x="447" y="9"/>
                    <a:pt x="449" y="8"/>
                    <a:pt x="451" y="8"/>
                  </a:cubicBezTo>
                  <a:cubicBezTo>
                    <a:pt x="468" y="4"/>
                    <a:pt x="486" y="2"/>
                    <a:pt x="503" y="2"/>
                  </a:cubicBezTo>
                  <a:cubicBezTo>
                    <a:pt x="509" y="2"/>
                    <a:pt x="515" y="3"/>
                    <a:pt x="521" y="3"/>
                  </a:cubicBezTo>
                  <a:cubicBezTo>
                    <a:pt x="523" y="3"/>
                    <a:pt x="524" y="2"/>
                    <a:pt x="526" y="2"/>
                  </a:cubicBezTo>
                  <a:cubicBezTo>
                    <a:pt x="518" y="1"/>
                    <a:pt x="510" y="0"/>
                    <a:pt x="503" y="0"/>
                  </a:cubicBezTo>
                </a:path>
              </a:pathLst>
            </a:custGeom>
            <a:solidFill>
              <a:srgbClr val="F1BB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a:spLocks noEditPoints="1"/>
            </p:cNvSpPr>
            <p:nvPr userDrawn="1"/>
          </p:nvSpPr>
          <p:spPr bwMode="auto">
            <a:xfrm>
              <a:off x="3940175" y="1490663"/>
              <a:ext cx="4443413" cy="3487738"/>
            </a:xfrm>
            <a:custGeom>
              <a:avLst/>
              <a:gdLst>
                <a:gd name="T0" fmla="*/ 1347 w 1347"/>
                <a:gd name="T1" fmla="*/ 961 h 1058"/>
                <a:gd name="T2" fmla="*/ 1305 w 1347"/>
                <a:gd name="T3" fmla="*/ 995 h 1058"/>
                <a:gd name="T4" fmla="*/ 1090 w 1347"/>
                <a:gd name="T5" fmla="*/ 1048 h 1058"/>
                <a:gd name="T6" fmla="*/ 1066 w 1347"/>
                <a:gd name="T7" fmla="*/ 1049 h 1058"/>
                <a:gd name="T8" fmla="*/ 1010 w 1347"/>
                <a:gd name="T9" fmla="*/ 1048 h 1058"/>
                <a:gd name="T10" fmla="*/ 954 w 1347"/>
                <a:gd name="T11" fmla="*/ 1047 h 1058"/>
                <a:gd name="T12" fmla="*/ 864 w 1347"/>
                <a:gd name="T13" fmla="*/ 1051 h 1058"/>
                <a:gd name="T14" fmla="*/ 822 w 1347"/>
                <a:gd name="T15" fmla="*/ 1058 h 1058"/>
                <a:gd name="T16" fmla="*/ 827 w 1347"/>
                <a:gd name="T17" fmla="*/ 1058 h 1058"/>
                <a:gd name="T18" fmla="*/ 833 w 1347"/>
                <a:gd name="T19" fmla="*/ 1058 h 1058"/>
                <a:gd name="T20" fmla="*/ 864 w 1347"/>
                <a:gd name="T21" fmla="*/ 1053 h 1058"/>
                <a:gd name="T22" fmla="*/ 954 w 1347"/>
                <a:gd name="T23" fmla="*/ 1049 h 1058"/>
                <a:gd name="T24" fmla="*/ 1010 w 1347"/>
                <a:gd name="T25" fmla="*/ 1050 h 1058"/>
                <a:gd name="T26" fmla="*/ 1066 w 1347"/>
                <a:gd name="T27" fmla="*/ 1051 h 1058"/>
                <a:gd name="T28" fmla="*/ 1090 w 1347"/>
                <a:gd name="T29" fmla="*/ 1050 h 1058"/>
                <a:gd name="T30" fmla="*/ 1307 w 1347"/>
                <a:gd name="T31" fmla="*/ 997 h 1058"/>
                <a:gd name="T32" fmla="*/ 1340 w 1347"/>
                <a:gd name="T33" fmla="*/ 970 h 1058"/>
                <a:gd name="T34" fmla="*/ 1347 w 1347"/>
                <a:gd name="T35" fmla="*/ 961 h 1058"/>
                <a:gd name="T36" fmla="*/ 173 w 1347"/>
                <a:gd name="T37" fmla="*/ 457 h 1058"/>
                <a:gd name="T38" fmla="*/ 169 w 1347"/>
                <a:gd name="T39" fmla="*/ 460 h 1058"/>
                <a:gd name="T40" fmla="*/ 98 w 1347"/>
                <a:gd name="T41" fmla="*/ 603 h 1058"/>
                <a:gd name="T42" fmla="*/ 90 w 1347"/>
                <a:gd name="T43" fmla="*/ 615 h 1058"/>
                <a:gd name="T44" fmla="*/ 4 w 1347"/>
                <a:gd name="T45" fmla="*/ 821 h 1058"/>
                <a:gd name="T46" fmla="*/ 1 w 1347"/>
                <a:gd name="T47" fmla="*/ 879 h 1058"/>
                <a:gd name="T48" fmla="*/ 3 w 1347"/>
                <a:gd name="T49" fmla="*/ 886 h 1058"/>
                <a:gd name="T50" fmla="*/ 6 w 1347"/>
                <a:gd name="T51" fmla="*/ 822 h 1058"/>
                <a:gd name="T52" fmla="*/ 92 w 1347"/>
                <a:gd name="T53" fmla="*/ 616 h 1058"/>
                <a:gd name="T54" fmla="*/ 100 w 1347"/>
                <a:gd name="T55" fmla="*/ 604 h 1058"/>
                <a:gd name="T56" fmla="*/ 173 w 1347"/>
                <a:gd name="T57" fmla="*/ 457 h 1058"/>
                <a:gd name="T58" fmla="*/ 527 w 1347"/>
                <a:gd name="T59" fmla="*/ 0 h 1058"/>
                <a:gd name="T60" fmla="*/ 522 w 1347"/>
                <a:gd name="T61" fmla="*/ 1 h 1058"/>
                <a:gd name="T62" fmla="*/ 585 w 1347"/>
                <a:gd name="T63" fmla="*/ 15 h 1058"/>
                <a:gd name="T64" fmla="*/ 708 w 1347"/>
                <a:gd name="T65" fmla="*/ 106 h 1058"/>
                <a:gd name="T66" fmla="*/ 805 w 1347"/>
                <a:gd name="T67" fmla="*/ 185 h 1058"/>
                <a:gd name="T68" fmla="*/ 844 w 1347"/>
                <a:gd name="T69" fmla="*/ 203 h 1058"/>
                <a:gd name="T70" fmla="*/ 841 w 1347"/>
                <a:gd name="T71" fmla="*/ 201 h 1058"/>
                <a:gd name="T72" fmla="*/ 837 w 1347"/>
                <a:gd name="T73" fmla="*/ 199 h 1058"/>
                <a:gd name="T74" fmla="*/ 806 w 1347"/>
                <a:gd name="T75" fmla="*/ 184 h 1058"/>
                <a:gd name="T76" fmla="*/ 709 w 1347"/>
                <a:gd name="T77" fmla="*/ 105 h 1058"/>
                <a:gd name="T78" fmla="*/ 586 w 1347"/>
                <a:gd name="T79" fmla="*/ 14 h 1058"/>
                <a:gd name="T80" fmla="*/ 527 w 1347"/>
                <a:gd name="T81"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7" h="1058">
                  <a:moveTo>
                    <a:pt x="1347" y="961"/>
                  </a:moveTo>
                  <a:cubicBezTo>
                    <a:pt x="1334" y="974"/>
                    <a:pt x="1320" y="985"/>
                    <a:pt x="1305" y="995"/>
                  </a:cubicBezTo>
                  <a:cubicBezTo>
                    <a:pt x="1253" y="1030"/>
                    <a:pt x="1185" y="1046"/>
                    <a:pt x="1090" y="1048"/>
                  </a:cubicBezTo>
                  <a:cubicBezTo>
                    <a:pt x="1082" y="1048"/>
                    <a:pt x="1074" y="1049"/>
                    <a:pt x="1066" y="1049"/>
                  </a:cubicBezTo>
                  <a:cubicBezTo>
                    <a:pt x="1047" y="1049"/>
                    <a:pt x="1028" y="1048"/>
                    <a:pt x="1010" y="1048"/>
                  </a:cubicBezTo>
                  <a:cubicBezTo>
                    <a:pt x="991" y="1047"/>
                    <a:pt x="973" y="1047"/>
                    <a:pt x="954" y="1047"/>
                  </a:cubicBezTo>
                  <a:cubicBezTo>
                    <a:pt x="924" y="1047"/>
                    <a:pt x="893" y="1048"/>
                    <a:pt x="864" y="1051"/>
                  </a:cubicBezTo>
                  <a:cubicBezTo>
                    <a:pt x="850" y="1053"/>
                    <a:pt x="836" y="1055"/>
                    <a:pt x="822" y="1058"/>
                  </a:cubicBezTo>
                  <a:cubicBezTo>
                    <a:pt x="824" y="1058"/>
                    <a:pt x="825" y="1058"/>
                    <a:pt x="827" y="1058"/>
                  </a:cubicBezTo>
                  <a:cubicBezTo>
                    <a:pt x="829" y="1058"/>
                    <a:pt x="831" y="1058"/>
                    <a:pt x="833" y="1058"/>
                  </a:cubicBezTo>
                  <a:cubicBezTo>
                    <a:pt x="843" y="1056"/>
                    <a:pt x="854" y="1055"/>
                    <a:pt x="864" y="1053"/>
                  </a:cubicBezTo>
                  <a:cubicBezTo>
                    <a:pt x="894" y="1050"/>
                    <a:pt x="924" y="1049"/>
                    <a:pt x="954" y="1049"/>
                  </a:cubicBezTo>
                  <a:cubicBezTo>
                    <a:pt x="973" y="1049"/>
                    <a:pt x="991" y="1049"/>
                    <a:pt x="1010" y="1050"/>
                  </a:cubicBezTo>
                  <a:cubicBezTo>
                    <a:pt x="1028" y="1050"/>
                    <a:pt x="1047" y="1051"/>
                    <a:pt x="1066" y="1051"/>
                  </a:cubicBezTo>
                  <a:cubicBezTo>
                    <a:pt x="1074" y="1051"/>
                    <a:pt x="1082" y="1050"/>
                    <a:pt x="1090" y="1050"/>
                  </a:cubicBezTo>
                  <a:cubicBezTo>
                    <a:pt x="1185" y="1048"/>
                    <a:pt x="1254" y="1031"/>
                    <a:pt x="1307" y="997"/>
                  </a:cubicBezTo>
                  <a:cubicBezTo>
                    <a:pt x="1319" y="989"/>
                    <a:pt x="1330" y="980"/>
                    <a:pt x="1340" y="970"/>
                  </a:cubicBezTo>
                  <a:cubicBezTo>
                    <a:pt x="1343" y="967"/>
                    <a:pt x="1345" y="964"/>
                    <a:pt x="1347" y="961"/>
                  </a:cubicBezTo>
                  <a:moveTo>
                    <a:pt x="173" y="457"/>
                  </a:moveTo>
                  <a:cubicBezTo>
                    <a:pt x="171" y="458"/>
                    <a:pt x="170" y="459"/>
                    <a:pt x="169" y="460"/>
                  </a:cubicBezTo>
                  <a:cubicBezTo>
                    <a:pt x="147" y="522"/>
                    <a:pt x="118" y="574"/>
                    <a:pt x="98" y="603"/>
                  </a:cubicBezTo>
                  <a:cubicBezTo>
                    <a:pt x="96" y="607"/>
                    <a:pt x="93" y="611"/>
                    <a:pt x="90" y="615"/>
                  </a:cubicBezTo>
                  <a:cubicBezTo>
                    <a:pt x="43" y="683"/>
                    <a:pt x="14" y="753"/>
                    <a:pt x="4" y="821"/>
                  </a:cubicBezTo>
                  <a:cubicBezTo>
                    <a:pt x="1" y="840"/>
                    <a:pt x="0" y="859"/>
                    <a:pt x="1" y="879"/>
                  </a:cubicBezTo>
                  <a:cubicBezTo>
                    <a:pt x="2" y="881"/>
                    <a:pt x="2" y="884"/>
                    <a:pt x="3" y="886"/>
                  </a:cubicBezTo>
                  <a:cubicBezTo>
                    <a:pt x="2" y="865"/>
                    <a:pt x="3" y="843"/>
                    <a:pt x="6" y="822"/>
                  </a:cubicBezTo>
                  <a:cubicBezTo>
                    <a:pt x="16" y="753"/>
                    <a:pt x="45" y="684"/>
                    <a:pt x="92" y="616"/>
                  </a:cubicBezTo>
                  <a:cubicBezTo>
                    <a:pt x="94" y="612"/>
                    <a:pt x="97" y="608"/>
                    <a:pt x="100" y="604"/>
                  </a:cubicBezTo>
                  <a:cubicBezTo>
                    <a:pt x="120" y="574"/>
                    <a:pt x="150" y="520"/>
                    <a:pt x="173" y="457"/>
                  </a:cubicBezTo>
                  <a:moveTo>
                    <a:pt x="527" y="0"/>
                  </a:moveTo>
                  <a:cubicBezTo>
                    <a:pt x="525" y="0"/>
                    <a:pt x="524" y="1"/>
                    <a:pt x="522" y="1"/>
                  </a:cubicBezTo>
                  <a:cubicBezTo>
                    <a:pt x="544" y="3"/>
                    <a:pt x="565" y="8"/>
                    <a:pt x="585" y="15"/>
                  </a:cubicBezTo>
                  <a:cubicBezTo>
                    <a:pt x="633" y="35"/>
                    <a:pt x="671" y="71"/>
                    <a:pt x="708" y="106"/>
                  </a:cubicBezTo>
                  <a:cubicBezTo>
                    <a:pt x="737" y="135"/>
                    <a:pt x="768" y="165"/>
                    <a:pt x="805" y="185"/>
                  </a:cubicBezTo>
                  <a:cubicBezTo>
                    <a:pt x="817" y="192"/>
                    <a:pt x="830" y="198"/>
                    <a:pt x="844" y="203"/>
                  </a:cubicBezTo>
                  <a:cubicBezTo>
                    <a:pt x="843" y="203"/>
                    <a:pt x="842" y="202"/>
                    <a:pt x="841" y="201"/>
                  </a:cubicBezTo>
                  <a:cubicBezTo>
                    <a:pt x="839" y="200"/>
                    <a:pt x="838" y="200"/>
                    <a:pt x="837" y="199"/>
                  </a:cubicBezTo>
                  <a:cubicBezTo>
                    <a:pt x="826" y="194"/>
                    <a:pt x="816" y="189"/>
                    <a:pt x="806" y="184"/>
                  </a:cubicBezTo>
                  <a:cubicBezTo>
                    <a:pt x="769" y="163"/>
                    <a:pt x="739" y="133"/>
                    <a:pt x="709" y="105"/>
                  </a:cubicBezTo>
                  <a:cubicBezTo>
                    <a:pt x="672" y="70"/>
                    <a:pt x="635" y="33"/>
                    <a:pt x="586" y="14"/>
                  </a:cubicBezTo>
                  <a:cubicBezTo>
                    <a:pt x="567" y="6"/>
                    <a:pt x="547" y="2"/>
                    <a:pt x="527" y="0"/>
                  </a:cubicBezTo>
                </a:path>
              </a:pathLst>
            </a:custGeom>
            <a:solidFill>
              <a:srgbClr val="EFB9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2"/>
            <p:cNvSpPr/>
            <p:nvPr userDrawn="1"/>
          </p:nvSpPr>
          <p:spPr bwMode="auto">
            <a:xfrm>
              <a:off x="4344988" y="4411663"/>
              <a:ext cx="3475038" cy="471488"/>
            </a:xfrm>
            <a:custGeom>
              <a:avLst/>
              <a:gdLst>
                <a:gd name="T0" fmla="*/ 759 w 1053"/>
                <a:gd name="T1" fmla="*/ 0 h 143"/>
                <a:gd name="T2" fmla="*/ 756 w 1053"/>
                <a:gd name="T3" fmla="*/ 54 h 143"/>
                <a:gd name="T4" fmla="*/ 741 w 1053"/>
                <a:gd name="T5" fmla="*/ 70 h 143"/>
                <a:gd name="T6" fmla="*/ 730 w 1053"/>
                <a:gd name="T7" fmla="*/ 70 h 143"/>
                <a:gd name="T8" fmla="*/ 698 w 1053"/>
                <a:gd name="T9" fmla="*/ 70 h 143"/>
                <a:gd name="T10" fmla="*/ 685 w 1053"/>
                <a:gd name="T11" fmla="*/ 70 h 143"/>
                <a:gd name="T12" fmla="*/ 670 w 1053"/>
                <a:gd name="T13" fmla="*/ 57 h 143"/>
                <a:gd name="T14" fmla="*/ 650 w 1053"/>
                <a:gd name="T15" fmla="*/ 57 h 143"/>
                <a:gd name="T16" fmla="*/ 637 w 1053"/>
                <a:gd name="T17" fmla="*/ 57 h 143"/>
                <a:gd name="T18" fmla="*/ 622 w 1053"/>
                <a:gd name="T19" fmla="*/ 41 h 143"/>
                <a:gd name="T20" fmla="*/ 621 w 1053"/>
                <a:gd name="T21" fmla="*/ 26 h 143"/>
                <a:gd name="T22" fmla="*/ 518 w 1053"/>
                <a:gd name="T23" fmla="*/ 38 h 143"/>
                <a:gd name="T24" fmla="*/ 518 w 1053"/>
                <a:gd name="T25" fmla="*/ 38 h 143"/>
                <a:gd name="T26" fmla="*/ 518 w 1053"/>
                <a:gd name="T27" fmla="*/ 38 h 143"/>
                <a:gd name="T28" fmla="*/ 518 w 1053"/>
                <a:gd name="T29" fmla="*/ 38 h 143"/>
                <a:gd name="T30" fmla="*/ 517 w 1053"/>
                <a:gd name="T31" fmla="*/ 38 h 143"/>
                <a:gd name="T32" fmla="*/ 517 w 1053"/>
                <a:gd name="T33" fmla="*/ 38 h 143"/>
                <a:gd name="T34" fmla="*/ 517 w 1053"/>
                <a:gd name="T35" fmla="*/ 38 h 143"/>
                <a:gd name="T36" fmla="*/ 516 w 1053"/>
                <a:gd name="T37" fmla="*/ 38 h 143"/>
                <a:gd name="T38" fmla="*/ 516 w 1053"/>
                <a:gd name="T39" fmla="*/ 38 h 143"/>
                <a:gd name="T40" fmla="*/ 516 w 1053"/>
                <a:gd name="T41" fmla="*/ 38 h 143"/>
                <a:gd name="T42" fmla="*/ 516 w 1053"/>
                <a:gd name="T43" fmla="*/ 38 h 143"/>
                <a:gd name="T44" fmla="*/ 369 w 1053"/>
                <a:gd name="T45" fmla="*/ 12 h 143"/>
                <a:gd name="T46" fmla="*/ 367 w 1053"/>
                <a:gd name="T47" fmla="*/ 54 h 143"/>
                <a:gd name="T48" fmla="*/ 352 w 1053"/>
                <a:gd name="T49" fmla="*/ 70 h 143"/>
                <a:gd name="T50" fmla="*/ 341 w 1053"/>
                <a:gd name="T51" fmla="*/ 70 h 143"/>
                <a:gd name="T52" fmla="*/ 309 w 1053"/>
                <a:gd name="T53" fmla="*/ 70 h 143"/>
                <a:gd name="T54" fmla="*/ 296 w 1053"/>
                <a:gd name="T55" fmla="*/ 70 h 143"/>
                <a:gd name="T56" fmla="*/ 281 w 1053"/>
                <a:gd name="T57" fmla="*/ 54 h 143"/>
                <a:gd name="T58" fmla="*/ 278 w 1053"/>
                <a:gd name="T59" fmla="*/ 1 h 143"/>
                <a:gd name="T60" fmla="*/ 0 w 1053"/>
                <a:gd name="T61" fmla="*/ 68 h 143"/>
                <a:gd name="T62" fmla="*/ 527 w 1053"/>
                <a:gd name="T63" fmla="*/ 143 h 143"/>
                <a:gd name="T64" fmla="*/ 1053 w 1053"/>
                <a:gd name="T65" fmla="*/ 68 h 143"/>
                <a:gd name="T66" fmla="*/ 759 w 1053"/>
                <a:gd name="T6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3" h="143">
                  <a:moveTo>
                    <a:pt x="759" y="0"/>
                  </a:moveTo>
                  <a:cubicBezTo>
                    <a:pt x="756" y="54"/>
                    <a:pt x="756" y="54"/>
                    <a:pt x="756" y="54"/>
                  </a:cubicBezTo>
                  <a:cubicBezTo>
                    <a:pt x="755" y="60"/>
                    <a:pt x="754" y="70"/>
                    <a:pt x="741" y="70"/>
                  </a:cubicBezTo>
                  <a:cubicBezTo>
                    <a:pt x="730" y="70"/>
                    <a:pt x="730" y="70"/>
                    <a:pt x="730" y="70"/>
                  </a:cubicBezTo>
                  <a:cubicBezTo>
                    <a:pt x="698" y="70"/>
                    <a:pt x="698" y="70"/>
                    <a:pt x="698" y="70"/>
                  </a:cubicBezTo>
                  <a:cubicBezTo>
                    <a:pt x="685" y="70"/>
                    <a:pt x="685" y="70"/>
                    <a:pt x="685" y="70"/>
                  </a:cubicBezTo>
                  <a:cubicBezTo>
                    <a:pt x="674" y="70"/>
                    <a:pt x="671" y="63"/>
                    <a:pt x="670" y="57"/>
                  </a:cubicBezTo>
                  <a:cubicBezTo>
                    <a:pt x="650" y="57"/>
                    <a:pt x="650" y="57"/>
                    <a:pt x="650" y="57"/>
                  </a:cubicBezTo>
                  <a:cubicBezTo>
                    <a:pt x="637" y="57"/>
                    <a:pt x="637" y="57"/>
                    <a:pt x="637" y="57"/>
                  </a:cubicBezTo>
                  <a:cubicBezTo>
                    <a:pt x="623" y="57"/>
                    <a:pt x="622" y="47"/>
                    <a:pt x="622" y="41"/>
                  </a:cubicBezTo>
                  <a:cubicBezTo>
                    <a:pt x="621" y="26"/>
                    <a:pt x="621" y="26"/>
                    <a:pt x="621" y="26"/>
                  </a:cubicBezTo>
                  <a:cubicBezTo>
                    <a:pt x="588" y="34"/>
                    <a:pt x="554" y="38"/>
                    <a:pt x="518" y="38"/>
                  </a:cubicBezTo>
                  <a:cubicBezTo>
                    <a:pt x="518" y="38"/>
                    <a:pt x="518" y="38"/>
                    <a:pt x="518" y="38"/>
                  </a:cubicBezTo>
                  <a:cubicBezTo>
                    <a:pt x="518" y="38"/>
                    <a:pt x="518" y="38"/>
                    <a:pt x="518" y="38"/>
                  </a:cubicBezTo>
                  <a:cubicBezTo>
                    <a:pt x="518" y="38"/>
                    <a:pt x="518" y="38"/>
                    <a:pt x="518" y="38"/>
                  </a:cubicBezTo>
                  <a:cubicBezTo>
                    <a:pt x="518" y="38"/>
                    <a:pt x="517" y="38"/>
                    <a:pt x="517" y="38"/>
                  </a:cubicBezTo>
                  <a:cubicBezTo>
                    <a:pt x="517" y="38"/>
                    <a:pt x="517" y="38"/>
                    <a:pt x="517" y="38"/>
                  </a:cubicBezTo>
                  <a:cubicBezTo>
                    <a:pt x="517" y="38"/>
                    <a:pt x="517" y="38"/>
                    <a:pt x="517" y="38"/>
                  </a:cubicBezTo>
                  <a:cubicBezTo>
                    <a:pt x="517" y="38"/>
                    <a:pt x="517" y="38"/>
                    <a:pt x="516" y="38"/>
                  </a:cubicBezTo>
                  <a:cubicBezTo>
                    <a:pt x="516" y="38"/>
                    <a:pt x="516" y="38"/>
                    <a:pt x="516" y="38"/>
                  </a:cubicBezTo>
                  <a:cubicBezTo>
                    <a:pt x="516" y="38"/>
                    <a:pt x="516" y="38"/>
                    <a:pt x="516" y="38"/>
                  </a:cubicBezTo>
                  <a:cubicBezTo>
                    <a:pt x="516" y="38"/>
                    <a:pt x="516" y="38"/>
                    <a:pt x="516" y="38"/>
                  </a:cubicBezTo>
                  <a:cubicBezTo>
                    <a:pt x="463" y="37"/>
                    <a:pt x="414" y="28"/>
                    <a:pt x="369" y="12"/>
                  </a:cubicBezTo>
                  <a:cubicBezTo>
                    <a:pt x="367" y="54"/>
                    <a:pt x="367" y="54"/>
                    <a:pt x="367" y="54"/>
                  </a:cubicBezTo>
                  <a:cubicBezTo>
                    <a:pt x="366" y="60"/>
                    <a:pt x="365" y="70"/>
                    <a:pt x="352" y="70"/>
                  </a:cubicBezTo>
                  <a:cubicBezTo>
                    <a:pt x="341" y="70"/>
                    <a:pt x="341" y="70"/>
                    <a:pt x="341" y="70"/>
                  </a:cubicBezTo>
                  <a:cubicBezTo>
                    <a:pt x="309" y="70"/>
                    <a:pt x="309" y="70"/>
                    <a:pt x="309" y="70"/>
                  </a:cubicBezTo>
                  <a:cubicBezTo>
                    <a:pt x="296" y="70"/>
                    <a:pt x="296" y="70"/>
                    <a:pt x="296" y="70"/>
                  </a:cubicBezTo>
                  <a:cubicBezTo>
                    <a:pt x="283" y="70"/>
                    <a:pt x="282" y="60"/>
                    <a:pt x="281" y="54"/>
                  </a:cubicBezTo>
                  <a:cubicBezTo>
                    <a:pt x="278" y="1"/>
                    <a:pt x="278" y="1"/>
                    <a:pt x="278" y="1"/>
                  </a:cubicBezTo>
                  <a:cubicBezTo>
                    <a:pt x="113" y="14"/>
                    <a:pt x="0" y="39"/>
                    <a:pt x="0" y="68"/>
                  </a:cubicBezTo>
                  <a:cubicBezTo>
                    <a:pt x="0" y="110"/>
                    <a:pt x="236" y="143"/>
                    <a:pt x="527" y="143"/>
                  </a:cubicBezTo>
                  <a:cubicBezTo>
                    <a:pt x="818" y="143"/>
                    <a:pt x="1053" y="110"/>
                    <a:pt x="1053" y="68"/>
                  </a:cubicBezTo>
                  <a:cubicBezTo>
                    <a:pt x="1053" y="38"/>
                    <a:pt x="933" y="12"/>
                    <a:pt x="759" y="0"/>
                  </a:cubicBezTo>
                </a:path>
              </a:pathLst>
            </a:custGeom>
            <a:solidFill>
              <a:srgbClr val="BED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3"/>
            <p:cNvSpPr/>
            <p:nvPr userDrawn="1"/>
          </p:nvSpPr>
          <p:spPr bwMode="auto">
            <a:xfrm>
              <a:off x="6378575" y="4210050"/>
              <a:ext cx="319088" cy="388938"/>
            </a:xfrm>
            <a:custGeom>
              <a:avLst/>
              <a:gdLst>
                <a:gd name="T0" fmla="*/ 0 w 97"/>
                <a:gd name="T1" fmla="*/ 0 h 118"/>
                <a:gd name="T2" fmla="*/ 6 w 97"/>
                <a:gd name="T3" fmla="*/ 102 h 118"/>
                <a:gd name="T4" fmla="*/ 21 w 97"/>
                <a:gd name="T5" fmla="*/ 118 h 118"/>
                <a:gd name="T6" fmla="*/ 34 w 97"/>
                <a:gd name="T7" fmla="*/ 118 h 118"/>
                <a:gd name="T8" fmla="*/ 66 w 97"/>
                <a:gd name="T9" fmla="*/ 118 h 118"/>
                <a:gd name="T10" fmla="*/ 76 w 97"/>
                <a:gd name="T11" fmla="*/ 118 h 118"/>
                <a:gd name="T12" fmla="*/ 91 w 97"/>
                <a:gd name="T13" fmla="*/ 102 h 118"/>
                <a:gd name="T14" fmla="*/ 97 w 97"/>
                <a:gd name="T15" fmla="*/ 0 h 118"/>
                <a:gd name="T16" fmla="*/ 0 w 97"/>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18">
                  <a:moveTo>
                    <a:pt x="0" y="0"/>
                  </a:moveTo>
                  <a:cubicBezTo>
                    <a:pt x="6" y="102"/>
                    <a:pt x="6" y="102"/>
                    <a:pt x="6" y="102"/>
                  </a:cubicBezTo>
                  <a:cubicBezTo>
                    <a:pt x="6" y="108"/>
                    <a:pt x="7" y="118"/>
                    <a:pt x="21" y="118"/>
                  </a:cubicBezTo>
                  <a:cubicBezTo>
                    <a:pt x="34" y="118"/>
                    <a:pt x="34" y="118"/>
                    <a:pt x="34" y="118"/>
                  </a:cubicBezTo>
                  <a:cubicBezTo>
                    <a:pt x="66" y="118"/>
                    <a:pt x="66" y="118"/>
                    <a:pt x="66" y="118"/>
                  </a:cubicBezTo>
                  <a:cubicBezTo>
                    <a:pt x="76" y="118"/>
                    <a:pt x="76" y="118"/>
                    <a:pt x="76" y="118"/>
                  </a:cubicBezTo>
                  <a:cubicBezTo>
                    <a:pt x="90" y="118"/>
                    <a:pt x="91" y="108"/>
                    <a:pt x="91" y="102"/>
                  </a:cubicBezTo>
                  <a:cubicBezTo>
                    <a:pt x="97" y="0"/>
                    <a:pt x="97" y="0"/>
                    <a:pt x="97" y="0"/>
                  </a:cubicBezTo>
                  <a:cubicBezTo>
                    <a:pt x="0" y="0"/>
                    <a:pt x="0" y="0"/>
                    <a:pt x="0" y="0"/>
                  </a:cubicBezTo>
                </a:path>
              </a:pathLst>
            </a:custGeom>
            <a:solidFill>
              <a:srgbClr val="106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4"/>
            <p:cNvSpPr/>
            <p:nvPr userDrawn="1"/>
          </p:nvSpPr>
          <p:spPr bwMode="auto">
            <a:xfrm>
              <a:off x="5197475" y="4210050"/>
              <a:ext cx="319088" cy="388938"/>
            </a:xfrm>
            <a:custGeom>
              <a:avLst/>
              <a:gdLst>
                <a:gd name="T0" fmla="*/ 0 w 97"/>
                <a:gd name="T1" fmla="*/ 0 h 118"/>
                <a:gd name="T2" fmla="*/ 5 w 97"/>
                <a:gd name="T3" fmla="*/ 102 h 118"/>
                <a:gd name="T4" fmla="*/ 20 w 97"/>
                <a:gd name="T5" fmla="*/ 118 h 118"/>
                <a:gd name="T6" fmla="*/ 33 w 97"/>
                <a:gd name="T7" fmla="*/ 118 h 118"/>
                <a:gd name="T8" fmla="*/ 66 w 97"/>
                <a:gd name="T9" fmla="*/ 118 h 118"/>
                <a:gd name="T10" fmla="*/ 76 w 97"/>
                <a:gd name="T11" fmla="*/ 118 h 118"/>
                <a:gd name="T12" fmla="*/ 91 w 97"/>
                <a:gd name="T13" fmla="*/ 102 h 118"/>
                <a:gd name="T14" fmla="*/ 97 w 97"/>
                <a:gd name="T15" fmla="*/ 0 h 118"/>
                <a:gd name="T16" fmla="*/ 0 w 97"/>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18">
                  <a:moveTo>
                    <a:pt x="0" y="0"/>
                  </a:moveTo>
                  <a:cubicBezTo>
                    <a:pt x="5" y="102"/>
                    <a:pt x="5" y="102"/>
                    <a:pt x="5" y="102"/>
                  </a:cubicBezTo>
                  <a:cubicBezTo>
                    <a:pt x="6" y="108"/>
                    <a:pt x="7" y="118"/>
                    <a:pt x="20" y="118"/>
                  </a:cubicBezTo>
                  <a:cubicBezTo>
                    <a:pt x="33" y="118"/>
                    <a:pt x="33" y="118"/>
                    <a:pt x="33" y="118"/>
                  </a:cubicBezTo>
                  <a:cubicBezTo>
                    <a:pt x="66" y="118"/>
                    <a:pt x="66" y="118"/>
                    <a:pt x="66" y="118"/>
                  </a:cubicBezTo>
                  <a:cubicBezTo>
                    <a:pt x="76" y="118"/>
                    <a:pt x="76" y="118"/>
                    <a:pt x="76" y="118"/>
                  </a:cubicBezTo>
                  <a:cubicBezTo>
                    <a:pt x="89" y="118"/>
                    <a:pt x="91" y="108"/>
                    <a:pt x="91" y="102"/>
                  </a:cubicBezTo>
                  <a:cubicBezTo>
                    <a:pt x="97" y="0"/>
                    <a:pt x="97" y="0"/>
                    <a:pt x="97" y="0"/>
                  </a:cubicBezTo>
                  <a:lnTo>
                    <a:pt x="0" y="0"/>
                  </a:lnTo>
                  <a:close/>
                </a:path>
              </a:pathLst>
            </a:custGeom>
            <a:solidFill>
              <a:srgbClr val="106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5"/>
            <p:cNvSpPr>
              <a:spLocks noEditPoints="1"/>
            </p:cNvSpPr>
            <p:nvPr userDrawn="1"/>
          </p:nvSpPr>
          <p:spPr bwMode="auto">
            <a:xfrm>
              <a:off x="4686300" y="2433638"/>
              <a:ext cx="2836863" cy="2208213"/>
            </a:xfrm>
            <a:custGeom>
              <a:avLst/>
              <a:gdLst>
                <a:gd name="T0" fmla="*/ 857 w 860"/>
                <a:gd name="T1" fmla="*/ 243 h 670"/>
                <a:gd name="T2" fmla="*/ 844 w 860"/>
                <a:gd name="T3" fmla="*/ 240 h 670"/>
                <a:gd name="T4" fmla="*/ 805 w 860"/>
                <a:gd name="T5" fmla="*/ 278 h 670"/>
                <a:gd name="T6" fmla="*/ 778 w 860"/>
                <a:gd name="T7" fmla="*/ 287 h 670"/>
                <a:gd name="T8" fmla="*/ 773 w 860"/>
                <a:gd name="T9" fmla="*/ 290 h 670"/>
                <a:gd name="T10" fmla="*/ 415 w 860"/>
                <a:gd name="T11" fmla="*/ 50 h 670"/>
                <a:gd name="T12" fmla="*/ 264 w 860"/>
                <a:gd name="T13" fmla="*/ 77 h 670"/>
                <a:gd name="T14" fmla="*/ 54 w 860"/>
                <a:gd name="T15" fmla="*/ 67 h 670"/>
                <a:gd name="T16" fmla="*/ 98 w 860"/>
                <a:gd name="T17" fmla="*/ 201 h 670"/>
                <a:gd name="T18" fmla="*/ 52 w 860"/>
                <a:gd name="T19" fmla="*/ 344 h 670"/>
                <a:gd name="T20" fmla="*/ 52 w 860"/>
                <a:gd name="T21" fmla="*/ 350 h 670"/>
                <a:gd name="T22" fmla="*/ 10 w 860"/>
                <a:gd name="T23" fmla="*/ 365 h 670"/>
                <a:gd name="T24" fmla="*/ 2 w 860"/>
                <a:gd name="T25" fmla="*/ 381 h 670"/>
                <a:gd name="T26" fmla="*/ 47 w 860"/>
                <a:gd name="T27" fmla="*/ 509 h 670"/>
                <a:gd name="T28" fmla="*/ 64 w 860"/>
                <a:gd name="T29" fmla="*/ 516 h 670"/>
                <a:gd name="T30" fmla="*/ 108 w 860"/>
                <a:gd name="T31" fmla="*/ 501 h 670"/>
                <a:gd name="T32" fmla="*/ 173 w 860"/>
                <a:gd name="T33" fmla="*/ 563 h 670"/>
                <a:gd name="T34" fmla="*/ 178 w 860"/>
                <a:gd name="T35" fmla="*/ 654 h 670"/>
                <a:gd name="T36" fmla="*/ 193 w 860"/>
                <a:gd name="T37" fmla="*/ 670 h 670"/>
                <a:gd name="T38" fmla="*/ 206 w 860"/>
                <a:gd name="T39" fmla="*/ 670 h 670"/>
                <a:gd name="T40" fmla="*/ 238 w 860"/>
                <a:gd name="T41" fmla="*/ 670 h 670"/>
                <a:gd name="T42" fmla="*/ 249 w 860"/>
                <a:gd name="T43" fmla="*/ 670 h 670"/>
                <a:gd name="T44" fmla="*/ 264 w 860"/>
                <a:gd name="T45" fmla="*/ 654 h 670"/>
                <a:gd name="T46" fmla="*/ 266 w 860"/>
                <a:gd name="T47" fmla="*/ 612 h 670"/>
                <a:gd name="T48" fmla="*/ 415 w 860"/>
                <a:gd name="T49" fmla="*/ 638 h 670"/>
                <a:gd name="T50" fmla="*/ 565 w 860"/>
                <a:gd name="T51" fmla="*/ 612 h 670"/>
                <a:gd name="T52" fmla="*/ 567 w 860"/>
                <a:gd name="T53" fmla="*/ 654 h 670"/>
                <a:gd name="T54" fmla="*/ 582 w 860"/>
                <a:gd name="T55" fmla="*/ 670 h 670"/>
                <a:gd name="T56" fmla="*/ 595 w 860"/>
                <a:gd name="T57" fmla="*/ 670 h 670"/>
                <a:gd name="T58" fmla="*/ 627 w 860"/>
                <a:gd name="T59" fmla="*/ 670 h 670"/>
                <a:gd name="T60" fmla="*/ 638 w 860"/>
                <a:gd name="T61" fmla="*/ 670 h 670"/>
                <a:gd name="T62" fmla="*/ 653 w 860"/>
                <a:gd name="T63" fmla="*/ 654 h 670"/>
                <a:gd name="T64" fmla="*/ 658 w 860"/>
                <a:gd name="T65" fmla="*/ 563 h 670"/>
                <a:gd name="T66" fmla="*/ 779 w 860"/>
                <a:gd name="T67" fmla="*/ 344 h 670"/>
                <a:gd name="T68" fmla="*/ 777 w 860"/>
                <a:gd name="T69" fmla="*/ 312 h 670"/>
                <a:gd name="T70" fmla="*/ 787 w 860"/>
                <a:gd name="T71" fmla="*/ 304 h 670"/>
                <a:gd name="T72" fmla="*/ 794 w 860"/>
                <a:gd name="T73" fmla="*/ 300 h 670"/>
                <a:gd name="T74" fmla="*/ 792 w 860"/>
                <a:gd name="T75" fmla="*/ 313 h 670"/>
                <a:gd name="T76" fmla="*/ 813 w 860"/>
                <a:gd name="T77" fmla="*/ 346 h 670"/>
                <a:gd name="T78" fmla="*/ 834 w 860"/>
                <a:gd name="T79" fmla="*/ 341 h 670"/>
                <a:gd name="T80" fmla="*/ 846 w 860"/>
                <a:gd name="T81" fmla="*/ 314 h 670"/>
                <a:gd name="T82" fmla="*/ 826 w 860"/>
                <a:gd name="T83" fmla="*/ 283 h 670"/>
                <a:gd name="T84" fmla="*/ 854 w 860"/>
                <a:gd name="T85" fmla="*/ 257 h 670"/>
                <a:gd name="T86" fmla="*/ 857 w 860"/>
                <a:gd name="T87" fmla="*/ 243 h 670"/>
                <a:gd name="T88" fmla="*/ 827 w 860"/>
                <a:gd name="T89" fmla="*/ 315 h 670"/>
                <a:gd name="T90" fmla="*/ 822 w 860"/>
                <a:gd name="T91" fmla="*/ 326 h 670"/>
                <a:gd name="T92" fmla="*/ 818 w 860"/>
                <a:gd name="T93" fmla="*/ 327 h 670"/>
                <a:gd name="T94" fmla="*/ 811 w 860"/>
                <a:gd name="T95" fmla="*/ 313 h 670"/>
                <a:gd name="T96" fmla="*/ 815 w 860"/>
                <a:gd name="T97" fmla="*/ 299 h 670"/>
                <a:gd name="T98" fmla="*/ 827 w 860"/>
                <a:gd name="T99" fmla="*/ 315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0" h="670">
                  <a:moveTo>
                    <a:pt x="857" y="243"/>
                  </a:moveTo>
                  <a:cubicBezTo>
                    <a:pt x="855" y="239"/>
                    <a:pt x="849" y="238"/>
                    <a:pt x="844" y="240"/>
                  </a:cubicBezTo>
                  <a:cubicBezTo>
                    <a:pt x="829" y="250"/>
                    <a:pt x="816" y="263"/>
                    <a:pt x="805" y="278"/>
                  </a:cubicBezTo>
                  <a:cubicBezTo>
                    <a:pt x="796" y="279"/>
                    <a:pt x="787" y="282"/>
                    <a:pt x="778" y="287"/>
                  </a:cubicBezTo>
                  <a:cubicBezTo>
                    <a:pt x="776" y="288"/>
                    <a:pt x="774" y="289"/>
                    <a:pt x="773" y="290"/>
                  </a:cubicBezTo>
                  <a:cubicBezTo>
                    <a:pt x="742" y="154"/>
                    <a:pt x="593" y="50"/>
                    <a:pt x="415" y="50"/>
                  </a:cubicBezTo>
                  <a:cubicBezTo>
                    <a:pt x="362" y="50"/>
                    <a:pt x="310" y="59"/>
                    <a:pt x="264" y="77"/>
                  </a:cubicBezTo>
                  <a:cubicBezTo>
                    <a:pt x="145" y="0"/>
                    <a:pt x="54" y="67"/>
                    <a:pt x="54" y="67"/>
                  </a:cubicBezTo>
                  <a:cubicBezTo>
                    <a:pt x="54" y="129"/>
                    <a:pt x="73" y="172"/>
                    <a:pt x="98" y="201"/>
                  </a:cubicBezTo>
                  <a:cubicBezTo>
                    <a:pt x="69" y="243"/>
                    <a:pt x="52" y="292"/>
                    <a:pt x="52" y="344"/>
                  </a:cubicBezTo>
                  <a:cubicBezTo>
                    <a:pt x="52" y="346"/>
                    <a:pt x="52" y="348"/>
                    <a:pt x="52" y="350"/>
                  </a:cubicBezTo>
                  <a:cubicBezTo>
                    <a:pt x="10" y="365"/>
                    <a:pt x="10" y="365"/>
                    <a:pt x="10" y="365"/>
                  </a:cubicBezTo>
                  <a:cubicBezTo>
                    <a:pt x="3" y="367"/>
                    <a:pt x="0" y="375"/>
                    <a:pt x="2" y="381"/>
                  </a:cubicBezTo>
                  <a:cubicBezTo>
                    <a:pt x="47" y="509"/>
                    <a:pt x="47" y="509"/>
                    <a:pt x="47" y="509"/>
                  </a:cubicBezTo>
                  <a:cubicBezTo>
                    <a:pt x="50" y="515"/>
                    <a:pt x="57" y="519"/>
                    <a:pt x="64" y="516"/>
                  </a:cubicBezTo>
                  <a:cubicBezTo>
                    <a:pt x="108" y="501"/>
                    <a:pt x="108" y="501"/>
                    <a:pt x="108" y="501"/>
                  </a:cubicBezTo>
                  <a:cubicBezTo>
                    <a:pt x="126" y="524"/>
                    <a:pt x="148" y="545"/>
                    <a:pt x="173" y="563"/>
                  </a:cubicBezTo>
                  <a:cubicBezTo>
                    <a:pt x="178" y="654"/>
                    <a:pt x="178" y="654"/>
                    <a:pt x="178" y="654"/>
                  </a:cubicBezTo>
                  <a:cubicBezTo>
                    <a:pt x="179" y="660"/>
                    <a:pt x="180" y="670"/>
                    <a:pt x="193" y="670"/>
                  </a:cubicBezTo>
                  <a:cubicBezTo>
                    <a:pt x="206" y="670"/>
                    <a:pt x="206" y="670"/>
                    <a:pt x="206" y="670"/>
                  </a:cubicBezTo>
                  <a:cubicBezTo>
                    <a:pt x="238" y="670"/>
                    <a:pt x="238" y="670"/>
                    <a:pt x="238" y="670"/>
                  </a:cubicBezTo>
                  <a:cubicBezTo>
                    <a:pt x="249" y="670"/>
                    <a:pt x="249" y="670"/>
                    <a:pt x="249" y="670"/>
                  </a:cubicBezTo>
                  <a:cubicBezTo>
                    <a:pt x="262" y="670"/>
                    <a:pt x="263" y="660"/>
                    <a:pt x="264" y="654"/>
                  </a:cubicBezTo>
                  <a:cubicBezTo>
                    <a:pt x="266" y="612"/>
                    <a:pt x="266" y="612"/>
                    <a:pt x="266" y="612"/>
                  </a:cubicBezTo>
                  <a:cubicBezTo>
                    <a:pt x="312" y="629"/>
                    <a:pt x="362" y="638"/>
                    <a:pt x="415" y="638"/>
                  </a:cubicBezTo>
                  <a:cubicBezTo>
                    <a:pt x="469" y="638"/>
                    <a:pt x="519" y="629"/>
                    <a:pt x="565" y="612"/>
                  </a:cubicBezTo>
                  <a:cubicBezTo>
                    <a:pt x="567" y="654"/>
                    <a:pt x="567" y="654"/>
                    <a:pt x="567" y="654"/>
                  </a:cubicBezTo>
                  <a:cubicBezTo>
                    <a:pt x="568" y="660"/>
                    <a:pt x="569" y="670"/>
                    <a:pt x="582" y="670"/>
                  </a:cubicBezTo>
                  <a:cubicBezTo>
                    <a:pt x="595" y="670"/>
                    <a:pt x="595" y="670"/>
                    <a:pt x="595" y="670"/>
                  </a:cubicBezTo>
                  <a:cubicBezTo>
                    <a:pt x="627" y="670"/>
                    <a:pt x="627" y="670"/>
                    <a:pt x="627" y="670"/>
                  </a:cubicBezTo>
                  <a:cubicBezTo>
                    <a:pt x="638" y="670"/>
                    <a:pt x="638" y="670"/>
                    <a:pt x="638" y="670"/>
                  </a:cubicBezTo>
                  <a:cubicBezTo>
                    <a:pt x="651" y="670"/>
                    <a:pt x="652" y="660"/>
                    <a:pt x="653" y="654"/>
                  </a:cubicBezTo>
                  <a:cubicBezTo>
                    <a:pt x="658" y="563"/>
                    <a:pt x="658" y="563"/>
                    <a:pt x="658" y="563"/>
                  </a:cubicBezTo>
                  <a:cubicBezTo>
                    <a:pt x="732" y="509"/>
                    <a:pt x="779" y="431"/>
                    <a:pt x="779" y="344"/>
                  </a:cubicBezTo>
                  <a:cubicBezTo>
                    <a:pt x="779" y="333"/>
                    <a:pt x="778" y="322"/>
                    <a:pt x="777" y="312"/>
                  </a:cubicBezTo>
                  <a:cubicBezTo>
                    <a:pt x="780" y="309"/>
                    <a:pt x="784" y="306"/>
                    <a:pt x="787" y="304"/>
                  </a:cubicBezTo>
                  <a:cubicBezTo>
                    <a:pt x="789" y="303"/>
                    <a:pt x="792" y="301"/>
                    <a:pt x="794" y="300"/>
                  </a:cubicBezTo>
                  <a:cubicBezTo>
                    <a:pt x="793" y="304"/>
                    <a:pt x="792" y="308"/>
                    <a:pt x="792" y="313"/>
                  </a:cubicBezTo>
                  <a:cubicBezTo>
                    <a:pt x="792" y="326"/>
                    <a:pt x="798" y="342"/>
                    <a:pt x="813" y="346"/>
                  </a:cubicBezTo>
                  <a:cubicBezTo>
                    <a:pt x="820" y="348"/>
                    <a:pt x="827" y="346"/>
                    <a:pt x="834" y="341"/>
                  </a:cubicBezTo>
                  <a:cubicBezTo>
                    <a:pt x="842" y="334"/>
                    <a:pt x="846" y="324"/>
                    <a:pt x="846" y="314"/>
                  </a:cubicBezTo>
                  <a:cubicBezTo>
                    <a:pt x="845" y="301"/>
                    <a:pt x="837" y="289"/>
                    <a:pt x="826" y="283"/>
                  </a:cubicBezTo>
                  <a:cubicBezTo>
                    <a:pt x="834" y="272"/>
                    <a:pt x="844" y="263"/>
                    <a:pt x="854" y="257"/>
                  </a:cubicBezTo>
                  <a:cubicBezTo>
                    <a:pt x="859" y="254"/>
                    <a:pt x="860" y="248"/>
                    <a:pt x="857" y="243"/>
                  </a:cubicBezTo>
                  <a:moveTo>
                    <a:pt x="827" y="315"/>
                  </a:moveTo>
                  <a:cubicBezTo>
                    <a:pt x="827" y="319"/>
                    <a:pt x="825" y="323"/>
                    <a:pt x="822" y="326"/>
                  </a:cubicBezTo>
                  <a:cubicBezTo>
                    <a:pt x="821" y="326"/>
                    <a:pt x="819" y="328"/>
                    <a:pt x="818" y="327"/>
                  </a:cubicBezTo>
                  <a:cubicBezTo>
                    <a:pt x="815" y="326"/>
                    <a:pt x="811" y="320"/>
                    <a:pt x="811" y="313"/>
                  </a:cubicBezTo>
                  <a:cubicBezTo>
                    <a:pt x="811" y="309"/>
                    <a:pt x="813" y="304"/>
                    <a:pt x="815" y="299"/>
                  </a:cubicBezTo>
                  <a:cubicBezTo>
                    <a:pt x="821" y="302"/>
                    <a:pt x="826" y="307"/>
                    <a:pt x="827" y="315"/>
                  </a:cubicBezTo>
                </a:path>
              </a:pathLst>
            </a:custGeom>
            <a:solidFill>
              <a:srgbClr val="1E90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6"/>
            <p:cNvSpPr/>
            <p:nvPr userDrawn="1"/>
          </p:nvSpPr>
          <p:spPr bwMode="auto">
            <a:xfrm>
              <a:off x="5745163" y="2598738"/>
              <a:ext cx="1303338" cy="481013"/>
            </a:xfrm>
            <a:custGeom>
              <a:avLst/>
              <a:gdLst>
                <a:gd name="T0" fmla="*/ 395 w 395"/>
                <a:gd name="T1" fmla="*/ 128 h 146"/>
                <a:gd name="T2" fmla="*/ 94 w 395"/>
                <a:gd name="T3" fmla="*/ 0 h 146"/>
                <a:gd name="T4" fmla="*/ 0 w 395"/>
                <a:gd name="T5" fmla="*/ 10 h 146"/>
                <a:gd name="T6" fmla="*/ 395 w 395"/>
                <a:gd name="T7" fmla="*/ 128 h 146"/>
              </a:gdLst>
              <a:ahLst/>
              <a:cxnLst>
                <a:cxn ang="0">
                  <a:pos x="T0" y="T1"/>
                </a:cxn>
                <a:cxn ang="0">
                  <a:pos x="T2" y="T3"/>
                </a:cxn>
                <a:cxn ang="0">
                  <a:pos x="T4" y="T5"/>
                </a:cxn>
                <a:cxn ang="0">
                  <a:pos x="T6" y="T7"/>
                </a:cxn>
              </a:cxnLst>
              <a:rect l="0" t="0" r="r" b="b"/>
              <a:pathLst>
                <a:path w="395" h="146">
                  <a:moveTo>
                    <a:pt x="395" y="128"/>
                  </a:moveTo>
                  <a:cubicBezTo>
                    <a:pt x="329" y="51"/>
                    <a:pt x="219" y="0"/>
                    <a:pt x="94" y="0"/>
                  </a:cubicBezTo>
                  <a:cubicBezTo>
                    <a:pt x="62" y="0"/>
                    <a:pt x="30" y="3"/>
                    <a:pt x="0" y="10"/>
                  </a:cubicBezTo>
                  <a:cubicBezTo>
                    <a:pt x="52" y="63"/>
                    <a:pt x="170" y="146"/>
                    <a:pt x="395" y="128"/>
                  </a:cubicBezTo>
                  <a:close/>
                </a:path>
              </a:pathLst>
            </a:custGeom>
            <a:solidFill>
              <a:srgbClr val="35A0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7"/>
            <p:cNvSpPr>
              <a:spLocks noEditPoints="1"/>
            </p:cNvSpPr>
            <p:nvPr userDrawn="1"/>
          </p:nvSpPr>
          <p:spPr bwMode="auto">
            <a:xfrm>
              <a:off x="4864100" y="2654300"/>
              <a:ext cx="0" cy="20638"/>
            </a:xfrm>
            <a:custGeom>
              <a:avLst/>
              <a:gdLst>
                <a:gd name="T0" fmla="*/ 6 h 6"/>
                <a:gd name="T1" fmla="*/ 6 h 6"/>
                <a:gd name="T2" fmla="*/ 6 h 6"/>
                <a:gd name="T3" fmla="*/ 5 h 6"/>
                <a:gd name="T4" fmla="*/ 5 h 6"/>
                <a:gd name="T5" fmla="*/ 5 h 6"/>
                <a:gd name="T6" fmla="*/ 4 h 6"/>
                <a:gd name="T7" fmla="*/ 5 h 6"/>
                <a:gd name="T8" fmla="*/ 4 h 6"/>
                <a:gd name="T9" fmla="*/ 3 h 6"/>
                <a:gd name="T10" fmla="*/ 4 h 6"/>
                <a:gd name="T11" fmla="*/ 3 h 6"/>
                <a:gd name="T12" fmla="*/ 3 h 6"/>
                <a:gd name="T13" fmla="*/ 3 h 6"/>
                <a:gd name="T14" fmla="*/ 3 h 6"/>
                <a:gd name="T15" fmla="*/ 3 h 6"/>
                <a:gd name="T16" fmla="*/ 3 h 6"/>
                <a:gd name="T17" fmla="*/ 3 h 6"/>
                <a:gd name="T18" fmla="*/ 2 h 6"/>
                <a:gd name="T19" fmla="*/ 2 h 6"/>
                <a:gd name="T20" fmla="*/ 2 h 6"/>
                <a:gd name="T21" fmla="*/ 2 h 6"/>
                <a:gd name="T22" fmla="*/ 2 h 6"/>
                <a:gd name="T23" fmla="*/ 2 h 6"/>
                <a:gd name="T24" fmla="*/ 1 h 6"/>
                <a:gd name="T25" fmla="*/ 1 h 6"/>
                <a:gd name="T26" fmla="*/ 1 h 6"/>
                <a:gd name="T27" fmla="*/ 1 h 6"/>
                <a:gd name="T28" fmla="*/ 1 h 6"/>
                <a:gd name="T29" fmla="*/ 1 h 6"/>
                <a:gd name="T30" fmla="*/ 0 h 6"/>
                <a:gd name="T31" fmla="*/ 0 h 6"/>
                <a:gd name="T32" fmla="*/ 0 h 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Lst>
              <a:rect l="0" t="0" r="r" b="b"/>
              <a:pathLst>
                <a:path h="6">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4"/>
                  </a:moveTo>
                  <a:cubicBezTo>
                    <a:pt x="0" y="4"/>
                    <a:pt x="0" y="5"/>
                    <a:pt x="0" y="5"/>
                  </a:cubicBezTo>
                  <a:cubicBezTo>
                    <a:pt x="0" y="5"/>
                    <a:pt x="0" y="4"/>
                    <a:pt x="0" y="4"/>
                  </a:cubicBezTo>
                  <a:moveTo>
                    <a:pt x="0" y="3"/>
                  </a:moveTo>
                  <a:cubicBezTo>
                    <a:pt x="0" y="4"/>
                    <a:pt x="0" y="4"/>
                    <a:pt x="0" y="4"/>
                  </a:cubicBezTo>
                  <a:cubicBezTo>
                    <a:pt x="0" y="4"/>
                    <a:pt x="0" y="4"/>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
            <p:cNvSpPr/>
            <p:nvPr userDrawn="1"/>
          </p:nvSpPr>
          <p:spPr bwMode="auto">
            <a:xfrm>
              <a:off x="4864100" y="2565400"/>
              <a:ext cx="538163" cy="419100"/>
            </a:xfrm>
            <a:custGeom>
              <a:avLst/>
              <a:gdLst>
                <a:gd name="T0" fmla="*/ 94 w 163"/>
                <a:gd name="T1" fmla="*/ 0 h 127"/>
                <a:gd name="T2" fmla="*/ 0 w 163"/>
                <a:gd name="T3" fmla="*/ 27 h 127"/>
                <a:gd name="T4" fmla="*/ 0 w 163"/>
                <a:gd name="T5" fmla="*/ 27 h 127"/>
                <a:gd name="T6" fmla="*/ 0 w 163"/>
                <a:gd name="T7" fmla="*/ 27 h 127"/>
                <a:gd name="T8" fmla="*/ 0 w 163"/>
                <a:gd name="T9" fmla="*/ 27 h 127"/>
                <a:gd name="T10" fmla="*/ 0 w 163"/>
                <a:gd name="T11" fmla="*/ 27 h 127"/>
                <a:gd name="T12" fmla="*/ 0 w 163"/>
                <a:gd name="T13" fmla="*/ 28 h 127"/>
                <a:gd name="T14" fmla="*/ 0 w 163"/>
                <a:gd name="T15" fmla="*/ 28 h 127"/>
                <a:gd name="T16" fmla="*/ 0 w 163"/>
                <a:gd name="T17" fmla="*/ 28 h 127"/>
                <a:gd name="T18" fmla="*/ 0 w 163"/>
                <a:gd name="T19" fmla="*/ 28 h 127"/>
                <a:gd name="T20" fmla="*/ 0 w 163"/>
                <a:gd name="T21" fmla="*/ 29 h 127"/>
                <a:gd name="T22" fmla="*/ 0 w 163"/>
                <a:gd name="T23" fmla="*/ 29 h 127"/>
                <a:gd name="T24" fmla="*/ 0 w 163"/>
                <a:gd name="T25" fmla="*/ 29 h 127"/>
                <a:gd name="T26" fmla="*/ 0 w 163"/>
                <a:gd name="T27" fmla="*/ 29 h 127"/>
                <a:gd name="T28" fmla="*/ 0 w 163"/>
                <a:gd name="T29" fmla="*/ 30 h 127"/>
                <a:gd name="T30" fmla="*/ 0 w 163"/>
                <a:gd name="T31" fmla="*/ 30 h 127"/>
                <a:gd name="T32" fmla="*/ 0 w 163"/>
                <a:gd name="T33" fmla="*/ 30 h 127"/>
                <a:gd name="T34" fmla="*/ 0 w 163"/>
                <a:gd name="T35" fmla="*/ 30 h 127"/>
                <a:gd name="T36" fmla="*/ 0 w 163"/>
                <a:gd name="T37" fmla="*/ 30 h 127"/>
                <a:gd name="T38" fmla="*/ 0 w 163"/>
                <a:gd name="T39" fmla="*/ 31 h 127"/>
                <a:gd name="T40" fmla="*/ 0 w 163"/>
                <a:gd name="T41" fmla="*/ 31 h 127"/>
                <a:gd name="T42" fmla="*/ 0 w 163"/>
                <a:gd name="T43" fmla="*/ 32 h 127"/>
                <a:gd name="T44" fmla="*/ 0 w 163"/>
                <a:gd name="T45" fmla="*/ 32 h 127"/>
                <a:gd name="T46" fmla="*/ 0 w 163"/>
                <a:gd name="T47" fmla="*/ 32 h 127"/>
                <a:gd name="T48" fmla="*/ 0 w 163"/>
                <a:gd name="T49" fmla="*/ 33 h 127"/>
                <a:gd name="T50" fmla="*/ 0 w 163"/>
                <a:gd name="T51" fmla="*/ 33 h 127"/>
                <a:gd name="T52" fmla="*/ 21 w 163"/>
                <a:gd name="T53" fmla="*/ 127 h 127"/>
                <a:gd name="T54" fmla="*/ 163 w 163"/>
                <a:gd name="T55" fmla="*/ 13 h 127"/>
                <a:gd name="T56" fmla="*/ 94 w 163"/>
                <a:gd name="T5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3" h="127">
                  <a:moveTo>
                    <a:pt x="94" y="0"/>
                  </a:moveTo>
                  <a:cubicBezTo>
                    <a:pt x="37" y="0"/>
                    <a:pt x="1" y="26"/>
                    <a:pt x="0" y="27"/>
                  </a:cubicBezTo>
                  <a:cubicBezTo>
                    <a:pt x="0" y="27"/>
                    <a:pt x="0" y="27"/>
                    <a:pt x="0" y="27"/>
                  </a:cubicBezTo>
                  <a:cubicBezTo>
                    <a:pt x="0" y="27"/>
                    <a:pt x="0" y="27"/>
                    <a:pt x="0" y="27"/>
                  </a:cubicBezTo>
                  <a:cubicBezTo>
                    <a:pt x="0" y="27"/>
                    <a:pt x="0" y="27"/>
                    <a:pt x="0" y="27"/>
                  </a:cubicBezTo>
                  <a:cubicBezTo>
                    <a:pt x="0" y="27"/>
                    <a:pt x="0" y="27"/>
                    <a:pt x="0" y="27"/>
                  </a:cubicBezTo>
                  <a:cubicBezTo>
                    <a:pt x="0" y="27"/>
                    <a:pt x="0" y="27"/>
                    <a:pt x="0" y="28"/>
                  </a:cubicBezTo>
                  <a:cubicBezTo>
                    <a:pt x="0" y="28"/>
                    <a:pt x="0" y="28"/>
                    <a:pt x="0" y="28"/>
                  </a:cubicBezTo>
                  <a:cubicBezTo>
                    <a:pt x="0" y="28"/>
                    <a:pt x="0" y="28"/>
                    <a:pt x="0" y="28"/>
                  </a:cubicBezTo>
                  <a:cubicBezTo>
                    <a:pt x="0" y="28"/>
                    <a:pt x="0" y="28"/>
                    <a:pt x="0" y="28"/>
                  </a:cubicBezTo>
                  <a:cubicBezTo>
                    <a:pt x="0" y="28"/>
                    <a:pt x="0" y="28"/>
                    <a:pt x="0" y="29"/>
                  </a:cubicBezTo>
                  <a:cubicBezTo>
                    <a:pt x="0" y="29"/>
                    <a:pt x="0" y="29"/>
                    <a:pt x="0" y="29"/>
                  </a:cubicBezTo>
                  <a:cubicBezTo>
                    <a:pt x="0" y="29"/>
                    <a:pt x="0" y="29"/>
                    <a:pt x="0" y="29"/>
                  </a:cubicBezTo>
                  <a:cubicBezTo>
                    <a:pt x="0" y="29"/>
                    <a:pt x="0" y="29"/>
                    <a:pt x="0" y="29"/>
                  </a:cubicBezTo>
                  <a:cubicBezTo>
                    <a:pt x="0" y="29"/>
                    <a:pt x="0" y="29"/>
                    <a:pt x="0" y="30"/>
                  </a:cubicBezTo>
                  <a:cubicBezTo>
                    <a:pt x="0" y="30"/>
                    <a:pt x="0" y="30"/>
                    <a:pt x="0" y="30"/>
                  </a:cubicBezTo>
                  <a:cubicBezTo>
                    <a:pt x="0" y="30"/>
                    <a:pt x="0" y="30"/>
                    <a:pt x="0" y="30"/>
                  </a:cubicBezTo>
                  <a:cubicBezTo>
                    <a:pt x="0" y="30"/>
                    <a:pt x="0" y="30"/>
                    <a:pt x="0" y="30"/>
                  </a:cubicBezTo>
                  <a:cubicBezTo>
                    <a:pt x="0" y="30"/>
                    <a:pt x="0" y="30"/>
                    <a:pt x="0" y="30"/>
                  </a:cubicBezTo>
                  <a:cubicBezTo>
                    <a:pt x="0" y="31"/>
                    <a:pt x="0" y="31"/>
                    <a:pt x="0" y="31"/>
                  </a:cubicBezTo>
                  <a:cubicBezTo>
                    <a:pt x="0" y="31"/>
                    <a:pt x="0" y="31"/>
                    <a:pt x="0" y="31"/>
                  </a:cubicBezTo>
                  <a:cubicBezTo>
                    <a:pt x="0" y="31"/>
                    <a:pt x="0" y="32"/>
                    <a:pt x="0" y="32"/>
                  </a:cubicBezTo>
                  <a:cubicBezTo>
                    <a:pt x="0" y="32"/>
                    <a:pt x="0" y="32"/>
                    <a:pt x="0" y="32"/>
                  </a:cubicBezTo>
                  <a:cubicBezTo>
                    <a:pt x="0" y="32"/>
                    <a:pt x="0" y="32"/>
                    <a:pt x="0" y="32"/>
                  </a:cubicBezTo>
                  <a:cubicBezTo>
                    <a:pt x="0" y="32"/>
                    <a:pt x="0" y="33"/>
                    <a:pt x="0" y="33"/>
                  </a:cubicBezTo>
                  <a:cubicBezTo>
                    <a:pt x="0" y="33"/>
                    <a:pt x="0" y="33"/>
                    <a:pt x="0" y="33"/>
                  </a:cubicBezTo>
                  <a:cubicBezTo>
                    <a:pt x="1" y="71"/>
                    <a:pt x="9" y="102"/>
                    <a:pt x="21" y="127"/>
                  </a:cubicBezTo>
                  <a:cubicBezTo>
                    <a:pt x="45" y="79"/>
                    <a:pt x="87" y="33"/>
                    <a:pt x="163" y="13"/>
                  </a:cubicBezTo>
                  <a:cubicBezTo>
                    <a:pt x="138" y="3"/>
                    <a:pt x="115" y="0"/>
                    <a:pt x="94" y="0"/>
                  </a:cubicBezTo>
                </a:path>
              </a:pathLst>
            </a:custGeom>
            <a:solidFill>
              <a:srgbClr val="187D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19"/>
            <p:cNvSpPr>
              <a:spLocks noChangeArrowheads="1"/>
            </p:cNvSpPr>
            <p:nvPr userDrawn="1"/>
          </p:nvSpPr>
          <p:spPr bwMode="auto">
            <a:xfrm>
              <a:off x="5226050" y="3251200"/>
              <a:ext cx="171450" cy="168275"/>
            </a:xfrm>
            <a:prstGeom prst="ellipse">
              <a:avLst/>
            </a:prstGeom>
            <a:solidFill>
              <a:srgbClr val="187D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0"/>
            <p:cNvSpPr/>
            <p:nvPr userDrawn="1"/>
          </p:nvSpPr>
          <p:spPr bwMode="auto">
            <a:xfrm>
              <a:off x="5754688" y="2746375"/>
              <a:ext cx="660400" cy="131763"/>
            </a:xfrm>
            <a:custGeom>
              <a:avLst/>
              <a:gdLst>
                <a:gd name="T0" fmla="*/ 185 w 200"/>
                <a:gd name="T1" fmla="*/ 40 h 40"/>
                <a:gd name="T2" fmla="*/ 181 w 200"/>
                <a:gd name="T3" fmla="*/ 40 h 40"/>
                <a:gd name="T4" fmla="*/ 91 w 200"/>
                <a:gd name="T5" fmla="*/ 27 h 40"/>
                <a:gd name="T6" fmla="*/ 18 w 200"/>
                <a:gd name="T7" fmla="*/ 35 h 40"/>
                <a:gd name="T8" fmla="*/ 2 w 200"/>
                <a:gd name="T9" fmla="*/ 25 h 40"/>
                <a:gd name="T10" fmla="*/ 12 w 200"/>
                <a:gd name="T11" fmla="*/ 9 h 40"/>
                <a:gd name="T12" fmla="*/ 91 w 200"/>
                <a:gd name="T13" fmla="*/ 0 h 40"/>
                <a:gd name="T14" fmla="*/ 189 w 200"/>
                <a:gd name="T15" fmla="*/ 14 h 40"/>
                <a:gd name="T16" fmla="*/ 198 w 200"/>
                <a:gd name="T17" fmla="*/ 31 h 40"/>
                <a:gd name="T18" fmla="*/ 185 w 200"/>
                <a:gd name="T1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0">
                  <a:moveTo>
                    <a:pt x="185" y="40"/>
                  </a:moveTo>
                  <a:cubicBezTo>
                    <a:pt x="184" y="40"/>
                    <a:pt x="182" y="40"/>
                    <a:pt x="181" y="40"/>
                  </a:cubicBezTo>
                  <a:cubicBezTo>
                    <a:pt x="152" y="31"/>
                    <a:pt x="122" y="27"/>
                    <a:pt x="91" y="27"/>
                  </a:cubicBezTo>
                  <a:cubicBezTo>
                    <a:pt x="67" y="27"/>
                    <a:pt x="42" y="30"/>
                    <a:pt x="18" y="35"/>
                  </a:cubicBezTo>
                  <a:cubicBezTo>
                    <a:pt x="11" y="37"/>
                    <a:pt x="4" y="33"/>
                    <a:pt x="2" y="25"/>
                  </a:cubicBezTo>
                  <a:cubicBezTo>
                    <a:pt x="0" y="18"/>
                    <a:pt x="5" y="11"/>
                    <a:pt x="12" y="9"/>
                  </a:cubicBezTo>
                  <a:cubicBezTo>
                    <a:pt x="38" y="3"/>
                    <a:pt x="65" y="0"/>
                    <a:pt x="91" y="0"/>
                  </a:cubicBezTo>
                  <a:cubicBezTo>
                    <a:pt x="125" y="0"/>
                    <a:pt x="157" y="5"/>
                    <a:pt x="189" y="14"/>
                  </a:cubicBezTo>
                  <a:cubicBezTo>
                    <a:pt x="196" y="16"/>
                    <a:pt x="200" y="23"/>
                    <a:pt x="198" y="31"/>
                  </a:cubicBezTo>
                  <a:cubicBezTo>
                    <a:pt x="196" y="36"/>
                    <a:pt x="191" y="40"/>
                    <a:pt x="185" y="40"/>
                  </a:cubicBezTo>
                  <a:close/>
                </a:path>
              </a:pathLst>
            </a:custGeom>
            <a:solidFill>
              <a:srgbClr val="0C56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21"/>
            <p:cNvSpPr>
              <a:spLocks noChangeArrowheads="1"/>
            </p:cNvSpPr>
            <p:nvPr userDrawn="1"/>
          </p:nvSpPr>
          <p:spPr bwMode="auto">
            <a:xfrm>
              <a:off x="5837238" y="2543175"/>
              <a:ext cx="495300" cy="493713"/>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2"/>
            <p:cNvSpPr>
              <a:spLocks noEditPoints="1"/>
            </p:cNvSpPr>
            <p:nvPr userDrawn="1"/>
          </p:nvSpPr>
          <p:spPr bwMode="auto">
            <a:xfrm>
              <a:off x="5856288" y="2562225"/>
              <a:ext cx="455613" cy="454025"/>
            </a:xfrm>
            <a:custGeom>
              <a:avLst/>
              <a:gdLst>
                <a:gd name="T0" fmla="*/ 68 w 138"/>
                <a:gd name="T1" fmla="*/ 136 h 138"/>
                <a:gd name="T2" fmla="*/ 78 w 138"/>
                <a:gd name="T3" fmla="*/ 136 h 138"/>
                <a:gd name="T4" fmla="*/ 53 w 138"/>
                <a:gd name="T5" fmla="*/ 136 h 138"/>
                <a:gd name="T6" fmla="*/ 84 w 138"/>
                <a:gd name="T7" fmla="*/ 136 h 138"/>
                <a:gd name="T8" fmla="*/ 84 w 138"/>
                <a:gd name="T9" fmla="*/ 136 h 138"/>
                <a:gd name="T10" fmla="*/ 48 w 138"/>
                <a:gd name="T11" fmla="*/ 133 h 138"/>
                <a:gd name="T12" fmla="*/ 97 w 138"/>
                <a:gd name="T13" fmla="*/ 130 h 138"/>
                <a:gd name="T14" fmla="*/ 34 w 138"/>
                <a:gd name="T15" fmla="*/ 128 h 138"/>
                <a:gd name="T16" fmla="*/ 103 w 138"/>
                <a:gd name="T17" fmla="*/ 129 h 138"/>
                <a:gd name="T18" fmla="*/ 103 w 138"/>
                <a:gd name="T19" fmla="*/ 129 h 138"/>
                <a:gd name="T20" fmla="*/ 30 w 138"/>
                <a:gd name="T21" fmla="*/ 124 h 138"/>
                <a:gd name="T22" fmla="*/ 114 w 138"/>
                <a:gd name="T23" fmla="*/ 119 h 138"/>
                <a:gd name="T24" fmla="*/ 21 w 138"/>
                <a:gd name="T25" fmla="*/ 118 h 138"/>
                <a:gd name="T26" fmla="*/ 22 w 138"/>
                <a:gd name="T27" fmla="*/ 119 h 138"/>
                <a:gd name="T28" fmla="*/ 122 w 138"/>
                <a:gd name="T29" fmla="*/ 113 h 138"/>
                <a:gd name="T30" fmla="*/ 13 w 138"/>
                <a:gd name="T31" fmla="*/ 107 h 138"/>
                <a:gd name="T32" fmla="*/ 127 w 138"/>
                <a:gd name="T33" fmla="*/ 104 h 138"/>
                <a:gd name="T34" fmla="*/ 8 w 138"/>
                <a:gd name="T35" fmla="*/ 102 h 138"/>
                <a:gd name="T36" fmla="*/ 9 w 138"/>
                <a:gd name="T37" fmla="*/ 102 h 138"/>
                <a:gd name="T38" fmla="*/ 133 w 138"/>
                <a:gd name="T39" fmla="*/ 95 h 138"/>
                <a:gd name="T40" fmla="*/ 3 w 138"/>
                <a:gd name="T41" fmla="*/ 88 h 138"/>
                <a:gd name="T42" fmla="*/ 133 w 138"/>
                <a:gd name="T43" fmla="*/ 89 h 138"/>
                <a:gd name="T44" fmla="*/ 2 w 138"/>
                <a:gd name="T45" fmla="*/ 83 h 138"/>
                <a:gd name="T46" fmla="*/ 2 w 138"/>
                <a:gd name="T47" fmla="*/ 83 h 138"/>
                <a:gd name="T48" fmla="*/ 138 w 138"/>
                <a:gd name="T49" fmla="*/ 76 h 138"/>
                <a:gd name="T50" fmla="*/ 0 w 138"/>
                <a:gd name="T51" fmla="*/ 69 h 138"/>
                <a:gd name="T52" fmla="*/ 137 w 138"/>
                <a:gd name="T53" fmla="*/ 70 h 138"/>
                <a:gd name="T54" fmla="*/ 138 w 138"/>
                <a:gd name="T55" fmla="*/ 69 h 138"/>
                <a:gd name="T56" fmla="*/ 1 w 138"/>
                <a:gd name="T57" fmla="*/ 58 h 138"/>
                <a:gd name="T58" fmla="*/ 136 w 138"/>
                <a:gd name="T59" fmla="*/ 59 h 138"/>
                <a:gd name="T60" fmla="*/ 136 w 138"/>
                <a:gd name="T61" fmla="*/ 59 h 138"/>
                <a:gd name="T62" fmla="*/ 5 w 138"/>
                <a:gd name="T63" fmla="*/ 49 h 138"/>
                <a:gd name="T64" fmla="*/ 133 w 138"/>
                <a:gd name="T65" fmla="*/ 44 h 138"/>
                <a:gd name="T66" fmla="*/ 5 w 138"/>
                <a:gd name="T67" fmla="*/ 42 h 138"/>
                <a:gd name="T68" fmla="*/ 130 w 138"/>
                <a:gd name="T69" fmla="*/ 40 h 138"/>
                <a:gd name="T70" fmla="*/ 131 w 138"/>
                <a:gd name="T71" fmla="*/ 40 h 138"/>
                <a:gd name="T72" fmla="*/ 13 w 138"/>
                <a:gd name="T73" fmla="*/ 30 h 138"/>
                <a:gd name="T74" fmla="*/ 123 w 138"/>
                <a:gd name="T75" fmla="*/ 27 h 138"/>
                <a:gd name="T76" fmla="*/ 16 w 138"/>
                <a:gd name="T77" fmla="*/ 26 h 138"/>
                <a:gd name="T78" fmla="*/ 119 w 138"/>
                <a:gd name="T79" fmla="*/ 23 h 138"/>
                <a:gd name="T80" fmla="*/ 120 w 138"/>
                <a:gd name="T81" fmla="*/ 23 h 138"/>
                <a:gd name="T82" fmla="*/ 27 w 138"/>
                <a:gd name="T83" fmla="*/ 15 h 138"/>
                <a:gd name="T84" fmla="*/ 108 w 138"/>
                <a:gd name="T85" fmla="*/ 13 h 138"/>
                <a:gd name="T86" fmla="*/ 31 w 138"/>
                <a:gd name="T87" fmla="*/ 12 h 138"/>
                <a:gd name="T88" fmla="*/ 32 w 138"/>
                <a:gd name="T89" fmla="*/ 13 h 138"/>
                <a:gd name="T90" fmla="*/ 104 w 138"/>
                <a:gd name="T91" fmla="*/ 9 h 138"/>
                <a:gd name="T92" fmla="*/ 44 w 138"/>
                <a:gd name="T93" fmla="*/ 4 h 138"/>
                <a:gd name="T94" fmla="*/ 90 w 138"/>
                <a:gd name="T95" fmla="*/ 5 h 138"/>
                <a:gd name="T96" fmla="*/ 50 w 138"/>
                <a:gd name="T97" fmla="*/ 4 h 138"/>
                <a:gd name="T98" fmla="*/ 50 w 138"/>
                <a:gd name="T99" fmla="*/ 4 h 138"/>
                <a:gd name="T100" fmla="*/ 84 w 138"/>
                <a:gd name="T101" fmla="*/ 1 h 138"/>
                <a:gd name="T102" fmla="*/ 64 w 138"/>
                <a:gd name="T103" fmla="*/ 0 h 138"/>
                <a:gd name="T104" fmla="*/ 70 w 138"/>
                <a:gd name="T105" fmla="*/ 1 h 138"/>
                <a:gd name="T106" fmla="*/ 74 w 138"/>
                <a:gd name="T107"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 h="138">
                  <a:moveTo>
                    <a:pt x="67" y="138"/>
                  </a:moveTo>
                  <a:cubicBezTo>
                    <a:pt x="67" y="138"/>
                    <a:pt x="67" y="138"/>
                    <a:pt x="67" y="138"/>
                  </a:cubicBezTo>
                  <a:cubicBezTo>
                    <a:pt x="66" y="138"/>
                    <a:pt x="65" y="138"/>
                    <a:pt x="64" y="138"/>
                  </a:cubicBezTo>
                  <a:cubicBezTo>
                    <a:pt x="63" y="138"/>
                    <a:pt x="63" y="137"/>
                    <a:pt x="63" y="137"/>
                  </a:cubicBezTo>
                  <a:cubicBezTo>
                    <a:pt x="63" y="136"/>
                    <a:pt x="63" y="136"/>
                    <a:pt x="64" y="136"/>
                  </a:cubicBezTo>
                  <a:cubicBezTo>
                    <a:pt x="65" y="136"/>
                    <a:pt x="66" y="136"/>
                    <a:pt x="68" y="136"/>
                  </a:cubicBezTo>
                  <a:cubicBezTo>
                    <a:pt x="68" y="136"/>
                    <a:pt x="68" y="137"/>
                    <a:pt x="68" y="137"/>
                  </a:cubicBezTo>
                  <a:cubicBezTo>
                    <a:pt x="68" y="137"/>
                    <a:pt x="68" y="138"/>
                    <a:pt x="67" y="138"/>
                  </a:cubicBezTo>
                  <a:close/>
                  <a:moveTo>
                    <a:pt x="74" y="138"/>
                  </a:moveTo>
                  <a:cubicBezTo>
                    <a:pt x="73" y="138"/>
                    <a:pt x="73" y="137"/>
                    <a:pt x="73" y="137"/>
                  </a:cubicBezTo>
                  <a:cubicBezTo>
                    <a:pt x="73" y="136"/>
                    <a:pt x="73" y="136"/>
                    <a:pt x="74" y="136"/>
                  </a:cubicBezTo>
                  <a:cubicBezTo>
                    <a:pt x="75" y="136"/>
                    <a:pt x="76" y="136"/>
                    <a:pt x="78" y="136"/>
                  </a:cubicBezTo>
                  <a:cubicBezTo>
                    <a:pt x="78" y="136"/>
                    <a:pt x="78" y="136"/>
                    <a:pt x="78" y="136"/>
                  </a:cubicBezTo>
                  <a:cubicBezTo>
                    <a:pt x="79" y="137"/>
                    <a:pt x="78" y="137"/>
                    <a:pt x="78" y="137"/>
                  </a:cubicBezTo>
                  <a:cubicBezTo>
                    <a:pt x="76" y="137"/>
                    <a:pt x="75" y="138"/>
                    <a:pt x="74" y="138"/>
                  </a:cubicBezTo>
                  <a:close/>
                  <a:moveTo>
                    <a:pt x="57" y="137"/>
                  </a:moveTo>
                  <a:cubicBezTo>
                    <a:pt x="57" y="137"/>
                    <a:pt x="57" y="137"/>
                    <a:pt x="57" y="137"/>
                  </a:cubicBezTo>
                  <a:cubicBezTo>
                    <a:pt x="56" y="137"/>
                    <a:pt x="55" y="136"/>
                    <a:pt x="53" y="136"/>
                  </a:cubicBezTo>
                  <a:cubicBezTo>
                    <a:pt x="53" y="136"/>
                    <a:pt x="53" y="136"/>
                    <a:pt x="53" y="135"/>
                  </a:cubicBezTo>
                  <a:cubicBezTo>
                    <a:pt x="53" y="135"/>
                    <a:pt x="53" y="134"/>
                    <a:pt x="54" y="134"/>
                  </a:cubicBezTo>
                  <a:cubicBezTo>
                    <a:pt x="55" y="135"/>
                    <a:pt x="56" y="135"/>
                    <a:pt x="57" y="135"/>
                  </a:cubicBezTo>
                  <a:cubicBezTo>
                    <a:pt x="58" y="135"/>
                    <a:pt x="58" y="136"/>
                    <a:pt x="58" y="136"/>
                  </a:cubicBezTo>
                  <a:cubicBezTo>
                    <a:pt x="58" y="137"/>
                    <a:pt x="58" y="137"/>
                    <a:pt x="57" y="137"/>
                  </a:cubicBezTo>
                  <a:close/>
                  <a:moveTo>
                    <a:pt x="84" y="136"/>
                  </a:moveTo>
                  <a:cubicBezTo>
                    <a:pt x="84" y="136"/>
                    <a:pt x="83" y="136"/>
                    <a:pt x="83" y="136"/>
                  </a:cubicBezTo>
                  <a:cubicBezTo>
                    <a:pt x="83" y="135"/>
                    <a:pt x="83" y="135"/>
                    <a:pt x="84" y="135"/>
                  </a:cubicBezTo>
                  <a:cubicBezTo>
                    <a:pt x="85" y="134"/>
                    <a:pt x="86" y="134"/>
                    <a:pt x="87" y="134"/>
                  </a:cubicBezTo>
                  <a:cubicBezTo>
                    <a:pt x="88" y="133"/>
                    <a:pt x="88" y="134"/>
                    <a:pt x="88" y="134"/>
                  </a:cubicBezTo>
                  <a:cubicBezTo>
                    <a:pt x="89" y="135"/>
                    <a:pt x="88" y="135"/>
                    <a:pt x="88" y="135"/>
                  </a:cubicBezTo>
                  <a:cubicBezTo>
                    <a:pt x="87" y="136"/>
                    <a:pt x="85" y="136"/>
                    <a:pt x="84" y="136"/>
                  </a:cubicBezTo>
                  <a:close/>
                  <a:moveTo>
                    <a:pt x="47" y="134"/>
                  </a:moveTo>
                  <a:cubicBezTo>
                    <a:pt x="47" y="134"/>
                    <a:pt x="47" y="134"/>
                    <a:pt x="47" y="134"/>
                  </a:cubicBezTo>
                  <a:cubicBezTo>
                    <a:pt x="46" y="134"/>
                    <a:pt x="45" y="133"/>
                    <a:pt x="44" y="133"/>
                  </a:cubicBezTo>
                  <a:cubicBezTo>
                    <a:pt x="43" y="133"/>
                    <a:pt x="43" y="132"/>
                    <a:pt x="43" y="132"/>
                  </a:cubicBezTo>
                  <a:cubicBezTo>
                    <a:pt x="43" y="131"/>
                    <a:pt x="44" y="131"/>
                    <a:pt x="44" y="131"/>
                  </a:cubicBezTo>
                  <a:cubicBezTo>
                    <a:pt x="45" y="132"/>
                    <a:pt x="47" y="132"/>
                    <a:pt x="48" y="133"/>
                  </a:cubicBezTo>
                  <a:cubicBezTo>
                    <a:pt x="48" y="133"/>
                    <a:pt x="48" y="133"/>
                    <a:pt x="48" y="134"/>
                  </a:cubicBezTo>
                  <a:lnTo>
                    <a:pt x="47" y="134"/>
                  </a:lnTo>
                  <a:close/>
                  <a:moveTo>
                    <a:pt x="94" y="133"/>
                  </a:moveTo>
                  <a:cubicBezTo>
                    <a:pt x="93" y="133"/>
                    <a:pt x="93" y="133"/>
                    <a:pt x="93" y="133"/>
                  </a:cubicBezTo>
                  <a:cubicBezTo>
                    <a:pt x="93" y="132"/>
                    <a:pt x="93" y="132"/>
                    <a:pt x="93" y="132"/>
                  </a:cubicBezTo>
                  <a:cubicBezTo>
                    <a:pt x="95" y="131"/>
                    <a:pt x="96" y="131"/>
                    <a:pt x="97" y="130"/>
                  </a:cubicBezTo>
                  <a:cubicBezTo>
                    <a:pt x="97" y="130"/>
                    <a:pt x="98" y="130"/>
                    <a:pt x="98" y="131"/>
                  </a:cubicBezTo>
                  <a:cubicBezTo>
                    <a:pt x="98" y="131"/>
                    <a:pt x="98" y="131"/>
                    <a:pt x="98" y="132"/>
                  </a:cubicBezTo>
                  <a:cubicBezTo>
                    <a:pt x="96" y="132"/>
                    <a:pt x="95" y="133"/>
                    <a:pt x="94" y="133"/>
                  </a:cubicBezTo>
                  <a:close/>
                  <a:moveTo>
                    <a:pt x="38" y="130"/>
                  </a:moveTo>
                  <a:cubicBezTo>
                    <a:pt x="38" y="130"/>
                    <a:pt x="38" y="130"/>
                    <a:pt x="38" y="130"/>
                  </a:cubicBezTo>
                  <a:cubicBezTo>
                    <a:pt x="37" y="130"/>
                    <a:pt x="35" y="129"/>
                    <a:pt x="34" y="128"/>
                  </a:cubicBezTo>
                  <a:cubicBezTo>
                    <a:pt x="34" y="128"/>
                    <a:pt x="34" y="128"/>
                    <a:pt x="34" y="127"/>
                  </a:cubicBezTo>
                  <a:cubicBezTo>
                    <a:pt x="34" y="127"/>
                    <a:pt x="35" y="127"/>
                    <a:pt x="35" y="127"/>
                  </a:cubicBezTo>
                  <a:cubicBezTo>
                    <a:pt x="36" y="128"/>
                    <a:pt x="37" y="128"/>
                    <a:pt x="38" y="129"/>
                  </a:cubicBezTo>
                  <a:cubicBezTo>
                    <a:pt x="39" y="129"/>
                    <a:pt x="39" y="130"/>
                    <a:pt x="39" y="130"/>
                  </a:cubicBezTo>
                  <a:lnTo>
                    <a:pt x="38" y="130"/>
                  </a:lnTo>
                  <a:close/>
                  <a:moveTo>
                    <a:pt x="103" y="129"/>
                  </a:moveTo>
                  <a:cubicBezTo>
                    <a:pt x="102" y="128"/>
                    <a:pt x="102" y="128"/>
                    <a:pt x="102" y="128"/>
                  </a:cubicBezTo>
                  <a:cubicBezTo>
                    <a:pt x="102" y="128"/>
                    <a:pt x="102" y="127"/>
                    <a:pt x="102" y="127"/>
                  </a:cubicBezTo>
                  <a:cubicBezTo>
                    <a:pt x="104" y="127"/>
                    <a:pt x="105" y="126"/>
                    <a:pt x="106" y="125"/>
                  </a:cubicBezTo>
                  <a:cubicBezTo>
                    <a:pt x="106" y="125"/>
                    <a:pt x="107" y="125"/>
                    <a:pt x="107" y="126"/>
                  </a:cubicBezTo>
                  <a:cubicBezTo>
                    <a:pt x="107" y="126"/>
                    <a:pt x="107" y="126"/>
                    <a:pt x="107" y="127"/>
                  </a:cubicBezTo>
                  <a:cubicBezTo>
                    <a:pt x="106" y="127"/>
                    <a:pt x="104" y="128"/>
                    <a:pt x="103" y="129"/>
                  </a:cubicBezTo>
                  <a:close/>
                  <a:moveTo>
                    <a:pt x="29" y="125"/>
                  </a:moveTo>
                  <a:cubicBezTo>
                    <a:pt x="29" y="125"/>
                    <a:pt x="29" y="125"/>
                    <a:pt x="29" y="125"/>
                  </a:cubicBezTo>
                  <a:cubicBezTo>
                    <a:pt x="28" y="124"/>
                    <a:pt x="27" y="123"/>
                    <a:pt x="26" y="123"/>
                  </a:cubicBezTo>
                  <a:cubicBezTo>
                    <a:pt x="26" y="121"/>
                    <a:pt x="26" y="121"/>
                    <a:pt x="26" y="121"/>
                  </a:cubicBezTo>
                  <a:cubicBezTo>
                    <a:pt x="27" y="121"/>
                    <a:pt x="27" y="121"/>
                    <a:pt x="27" y="121"/>
                  </a:cubicBezTo>
                  <a:cubicBezTo>
                    <a:pt x="28" y="122"/>
                    <a:pt x="29" y="123"/>
                    <a:pt x="30" y="124"/>
                  </a:cubicBezTo>
                  <a:cubicBezTo>
                    <a:pt x="30" y="124"/>
                    <a:pt x="30" y="124"/>
                    <a:pt x="30" y="125"/>
                  </a:cubicBezTo>
                  <a:lnTo>
                    <a:pt x="29" y="125"/>
                  </a:lnTo>
                  <a:close/>
                  <a:moveTo>
                    <a:pt x="111" y="123"/>
                  </a:moveTo>
                  <a:cubicBezTo>
                    <a:pt x="111" y="123"/>
                    <a:pt x="111" y="123"/>
                    <a:pt x="111" y="123"/>
                  </a:cubicBezTo>
                  <a:cubicBezTo>
                    <a:pt x="110" y="122"/>
                    <a:pt x="110" y="122"/>
                    <a:pt x="111" y="122"/>
                  </a:cubicBezTo>
                  <a:cubicBezTo>
                    <a:pt x="112" y="121"/>
                    <a:pt x="113" y="120"/>
                    <a:pt x="114" y="119"/>
                  </a:cubicBezTo>
                  <a:cubicBezTo>
                    <a:pt x="115" y="119"/>
                    <a:pt x="115" y="119"/>
                    <a:pt x="115" y="119"/>
                  </a:cubicBezTo>
                  <a:cubicBezTo>
                    <a:pt x="115" y="120"/>
                    <a:pt x="115" y="120"/>
                    <a:pt x="115" y="120"/>
                  </a:cubicBezTo>
                  <a:cubicBezTo>
                    <a:pt x="114" y="121"/>
                    <a:pt x="113" y="122"/>
                    <a:pt x="112" y="123"/>
                  </a:cubicBezTo>
                  <a:lnTo>
                    <a:pt x="111" y="123"/>
                  </a:lnTo>
                  <a:close/>
                  <a:moveTo>
                    <a:pt x="22" y="119"/>
                  </a:moveTo>
                  <a:cubicBezTo>
                    <a:pt x="21" y="118"/>
                    <a:pt x="21" y="118"/>
                    <a:pt x="21" y="118"/>
                  </a:cubicBezTo>
                  <a:cubicBezTo>
                    <a:pt x="20" y="117"/>
                    <a:pt x="19" y="117"/>
                    <a:pt x="18" y="116"/>
                  </a:cubicBezTo>
                  <a:cubicBezTo>
                    <a:pt x="18" y="114"/>
                    <a:pt x="18" y="114"/>
                    <a:pt x="18" y="114"/>
                  </a:cubicBezTo>
                  <a:cubicBezTo>
                    <a:pt x="19" y="114"/>
                    <a:pt x="19" y="114"/>
                    <a:pt x="19" y="114"/>
                  </a:cubicBezTo>
                  <a:cubicBezTo>
                    <a:pt x="20" y="115"/>
                    <a:pt x="21" y="116"/>
                    <a:pt x="22" y="117"/>
                  </a:cubicBezTo>
                  <a:cubicBezTo>
                    <a:pt x="22" y="118"/>
                    <a:pt x="22" y="118"/>
                    <a:pt x="22" y="118"/>
                  </a:cubicBezTo>
                  <a:lnTo>
                    <a:pt x="22" y="119"/>
                  </a:lnTo>
                  <a:close/>
                  <a:moveTo>
                    <a:pt x="119" y="116"/>
                  </a:moveTo>
                  <a:cubicBezTo>
                    <a:pt x="118" y="116"/>
                    <a:pt x="118" y="116"/>
                    <a:pt x="118" y="116"/>
                  </a:cubicBezTo>
                  <a:cubicBezTo>
                    <a:pt x="118" y="115"/>
                    <a:pt x="118" y="115"/>
                    <a:pt x="118" y="115"/>
                  </a:cubicBezTo>
                  <a:cubicBezTo>
                    <a:pt x="119" y="114"/>
                    <a:pt x="120" y="113"/>
                    <a:pt x="121" y="112"/>
                  </a:cubicBezTo>
                  <a:cubicBezTo>
                    <a:pt x="122" y="112"/>
                    <a:pt x="122" y="112"/>
                    <a:pt x="122" y="112"/>
                  </a:cubicBezTo>
                  <a:cubicBezTo>
                    <a:pt x="122" y="113"/>
                    <a:pt x="122" y="113"/>
                    <a:pt x="122" y="113"/>
                  </a:cubicBezTo>
                  <a:cubicBezTo>
                    <a:pt x="121" y="114"/>
                    <a:pt x="120" y="115"/>
                    <a:pt x="119" y="116"/>
                  </a:cubicBezTo>
                  <a:close/>
                  <a:moveTo>
                    <a:pt x="15" y="111"/>
                  </a:moveTo>
                  <a:cubicBezTo>
                    <a:pt x="14" y="111"/>
                    <a:pt x="14" y="111"/>
                    <a:pt x="14" y="111"/>
                  </a:cubicBezTo>
                  <a:cubicBezTo>
                    <a:pt x="13" y="110"/>
                    <a:pt x="13" y="109"/>
                    <a:pt x="12" y="108"/>
                  </a:cubicBezTo>
                  <a:cubicBezTo>
                    <a:pt x="12" y="107"/>
                    <a:pt x="12" y="107"/>
                    <a:pt x="12" y="106"/>
                  </a:cubicBezTo>
                  <a:cubicBezTo>
                    <a:pt x="12" y="106"/>
                    <a:pt x="13" y="106"/>
                    <a:pt x="13" y="107"/>
                  </a:cubicBezTo>
                  <a:cubicBezTo>
                    <a:pt x="14" y="108"/>
                    <a:pt x="15" y="109"/>
                    <a:pt x="15" y="110"/>
                  </a:cubicBezTo>
                  <a:cubicBezTo>
                    <a:pt x="16" y="110"/>
                    <a:pt x="16" y="111"/>
                    <a:pt x="15" y="111"/>
                  </a:cubicBezTo>
                  <a:close/>
                  <a:moveTo>
                    <a:pt x="125" y="108"/>
                  </a:moveTo>
                  <a:cubicBezTo>
                    <a:pt x="125" y="108"/>
                    <a:pt x="125" y="108"/>
                    <a:pt x="125" y="108"/>
                  </a:cubicBezTo>
                  <a:cubicBezTo>
                    <a:pt x="124" y="108"/>
                    <a:pt x="124" y="107"/>
                    <a:pt x="124" y="107"/>
                  </a:cubicBezTo>
                  <a:cubicBezTo>
                    <a:pt x="125" y="106"/>
                    <a:pt x="126" y="105"/>
                    <a:pt x="127" y="104"/>
                  </a:cubicBezTo>
                  <a:cubicBezTo>
                    <a:pt x="127" y="103"/>
                    <a:pt x="127" y="103"/>
                    <a:pt x="128" y="103"/>
                  </a:cubicBezTo>
                  <a:cubicBezTo>
                    <a:pt x="128" y="104"/>
                    <a:pt x="128" y="104"/>
                    <a:pt x="128" y="105"/>
                  </a:cubicBezTo>
                  <a:cubicBezTo>
                    <a:pt x="127" y="106"/>
                    <a:pt x="127" y="107"/>
                    <a:pt x="126" y="108"/>
                  </a:cubicBezTo>
                  <a:lnTo>
                    <a:pt x="125" y="108"/>
                  </a:lnTo>
                  <a:close/>
                  <a:moveTo>
                    <a:pt x="9" y="102"/>
                  </a:moveTo>
                  <a:cubicBezTo>
                    <a:pt x="8" y="102"/>
                    <a:pt x="8" y="102"/>
                    <a:pt x="8" y="102"/>
                  </a:cubicBezTo>
                  <a:cubicBezTo>
                    <a:pt x="8" y="101"/>
                    <a:pt x="7" y="100"/>
                    <a:pt x="7" y="99"/>
                  </a:cubicBezTo>
                  <a:cubicBezTo>
                    <a:pt x="6" y="98"/>
                    <a:pt x="7" y="98"/>
                    <a:pt x="7" y="97"/>
                  </a:cubicBezTo>
                  <a:cubicBezTo>
                    <a:pt x="8" y="97"/>
                    <a:pt x="8" y="97"/>
                    <a:pt x="8" y="98"/>
                  </a:cubicBezTo>
                  <a:cubicBezTo>
                    <a:pt x="9" y="99"/>
                    <a:pt x="9" y="100"/>
                    <a:pt x="10" y="101"/>
                  </a:cubicBezTo>
                  <a:cubicBezTo>
                    <a:pt x="10" y="102"/>
                    <a:pt x="10" y="102"/>
                    <a:pt x="10" y="102"/>
                  </a:cubicBezTo>
                  <a:lnTo>
                    <a:pt x="9" y="102"/>
                  </a:lnTo>
                  <a:close/>
                  <a:moveTo>
                    <a:pt x="130" y="99"/>
                  </a:moveTo>
                  <a:cubicBezTo>
                    <a:pt x="130" y="99"/>
                    <a:pt x="130" y="99"/>
                    <a:pt x="130" y="99"/>
                  </a:cubicBezTo>
                  <a:cubicBezTo>
                    <a:pt x="130" y="99"/>
                    <a:pt x="129" y="99"/>
                    <a:pt x="130" y="98"/>
                  </a:cubicBezTo>
                  <a:cubicBezTo>
                    <a:pt x="130" y="97"/>
                    <a:pt x="131" y="96"/>
                    <a:pt x="131" y="95"/>
                  </a:cubicBezTo>
                  <a:cubicBezTo>
                    <a:pt x="131" y="94"/>
                    <a:pt x="132" y="94"/>
                    <a:pt x="132" y="94"/>
                  </a:cubicBezTo>
                  <a:cubicBezTo>
                    <a:pt x="133" y="95"/>
                    <a:pt x="133" y="95"/>
                    <a:pt x="133" y="95"/>
                  </a:cubicBezTo>
                  <a:cubicBezTo>
                    <a:pt x="132" y="97"/>
                    <a:pt x="132" y="98"/>
                    <a:pt x="131" y="99"/>
                  </a:cubicBezTo>
                  <a:lnTo>
                    <a:pt x="130" y="99"/>
                  </a:lnTo>
                  <a:close/>
                  <a:moveTo>
                    <a:pt x="5" y="93"/>
                  </a:moveTo>
                  <a:cubicBezTo>
                    <a:pt x="4" y="93"/>
                    <a:pt x="4" y="93"/>
                    <a:pt x="4" y="93"/>
                  </a:cubicBezTo>
                  <a:cubicBezTo>
                    <a:pt x="4" y="91"/>
                    <a:pt x="3" y="90"/>
                    <a:pt x="3" y="89"/>
                  </a:cubicBezTo>
                  <a:cubicBezTo>
                    <a:pt x="3" y="89"/>
                    <a:pt x="3" y="88"/>
                    <a:pt x="3" y="88"/>
                  </a:cubicBezTo>
                  <a:cubicBezTo>
                    <a:pt x="4" y="88"/>
                    <a:pt x="4" y="88"/>
                    <a:pt x="5" y="89"/>
                  </a:cubicBezTo>
                  <a:cubicBezTo>
                    <a:pt x="5" y="90"/>
                    <a:pt x="5" y="91"/>
                    <a:pt x="6" y="92"/>
                  </a:cubicBezTo>
                  <a:cubicBezTo>
                    <a:pt x="6" y="93"/>
                    <a:pt x="6" y="93"/>
                    <a:pt x="5" y="93"/>
                  </a:cubicBezTo>
                  <a:close/>
                  <a:moveTo>
                    <a:pt x="134" y="90"/>
                  </a:moveTo>
                  <a:cubicBezTo>
                    <a:pt x="134" y="90"/>
                    <a:pt x="134" y="90"/>
                    <a:pt x="134" y="90"/>
                  </a:cubicBezTo>
                  <a:cubicBezTo>
                    <a:pt x="133" y="90"/>
                    <a:pt x="133" y="89"/>
                    <a:pt x="133" y="89"/>
                  </a:cubicBezTo>
                  <a:cubicBezTo>
                    <a:pt x="134" y="88"/>
                    <a:pt x="134" y="86"/>
                    <a:pt x="134" y="85"/>
                  </a:cubicBezTo>
                  <a:cubicBezTo>
                    <a:pt x="134" y="85"/>
                    <a:pt x="135" y="85"/>
                    <a:pt x="135" y="85"/>
                  </a:cubicBezTo>
                  <a:cubicBezTo>
                    <a:pt x="136" y="85"/>
                    <a:pt x="136" y="85"/>
                    <a:pt x="136" y="86"/>
                  </a:cubicBezTo>
                  <a:cubicBezTo>
                    <a:pt x="136" y="87"/>
                    <a:pt x="135" y="88"/>
                    <a:pt x="135" y="89"/>
                  </a:cubicBezTo>
                  <a:lnTo>
                    <a:pt x="134" y="90"/>
                  </a:lnTo>
                  <a:close/>
                  <a:moveTo>
                    <a:pt x="2" y="83"/>
                  </a:moveTo>
                  <a:cubicBezTo>
                    <a:pt x="2" y="83"/>
                    <a:pt x="1" y="83"/>
                    <a:pt x="1" y="83"/>
                  </a:cubicBezTo>
                  <a:cubicBezTo>
                    <a:pt x="1" y="81"/>
                    <a:pt x="1" y="80"/>
                    <a:pt x="1" y="79"/>
                  </a:cubicBezTo>
                  <a:cubicBezTo>
                    <a:pt x="1" y="78"/>
                    <a:pt x="1" y="78"/>
                    <a:pt x="1" y="78"/>
                  </a:cubicBezTo>
                  <a:cubicBezTo>
                    <a:pt x="2" y="78"/>
                    <a:pt x="2" y="78"/>
                    <a:pt x="2" y="79"/>
                  </a:cubicBezTo>
                  <a:cubicBezTo>
                    <a:pt x="3" y="80"/>
                    <a:pt x="3" y="81"/>
                    <a:pt x="3" y="82"/>
                  </a:cubicBezTo>
                  <a:cubicBezTo>
                    <a:pt x="3" y="83"/>
                    <a:pt x="3" y="83"/>
                    <a:pt x="2" y="83"/>
                  </a:cubicBezTo>
                  <a:close/>
                  <a:moveTo>
                    <a:pt x="136" y="80"/>
                  </a:moveTo>
                  <a:cubicBezTo>
                    <a:pt x="136" y="80"/>
                    <a:pt x="136" y="80"/>
                    <a:pt x="136" y="80"/>
                  </a:cubicBezTo>
                  <a:cubicBezTo>
                    <a:pt x="136" y="80"/>
                    <a:pt x="135" y="80"/>
                    <a:pt x="136" y="79"/>
                  </a:cubicBezTo>
                  <a:cubicBezTo>
                    <a:pt x="136" y="78"/>
                    <a:pt x="136" y="77"/>
                    <a:pt x="136" y="75"/>
                  </a:cubicBezTo>
                  <a:cubicBezTo>
                    <a:pt x="136" y="75"/>
                    <a:pt x="136" y="75"/>
                    <a:pt x="137" y="75"/>
                  </a:cubicBezTo>
                  <a:cubicBezTo>
                    <a:pt x="137" y="75"/>
                    <a:pt x="138" y="75"/>
                    <a:pt x="138" y="76"/>
                  </a:cubicBezTo>
                  <a:cubicBezTo>
                    <a:pt x="138" y="77"/>
                    <a:pt x="137" y="78"/>
                    <a:pt x="137" y="79"/>
                  </a:cubicBezTo>
                  <a:cubicBezTo>
                    <a:pt x="137" y="80"/>
                    <a:pt x="137" y="80"/>
                    <a:pt x="136" y="80"/>
                  </a:cubicBezTo>
                  <a:close/>
                  <a:moveTo>
                    <a:pt x="1" y="73"/>
                  </a:moveTo>
                  <a:cubicBezTo>
                    <a:pt x="0" y="73"/>
                    <a:pt x="0" y="73"/>
                    <a:pt x="0" y="73"/>
                  </a:cubicBezTo>
                  <a:cubicBezTo>
                    <a:pt x="0" y="71"/>
                    <a:pt x="0" y="70"/>
                    <a:pt x="0" y="69"/>
                  </a:cubicBezTo>
                  <a:cubicBezTo>
                    <a:pt x="0" y="69"/>
                    <a:pt x="0" y="69"/>
                    <a:pt x="0" y="69"/>
                  </a:cubicBezTo>
                  <a:cubicBezTo>
                    <a:pt x="0" y="68"/>
                    <a:pt x="0" y="68"/>
                    <a:pt x="1" y="68"/>
                  </a:cubicBezTo>
                  <a:cubicBezTo>
                    <a:pt x="1" y="68"/>
                    <a:pt x="2" y="68"/>
                    <a:pt x="2" y="69"/>
                  </a:cubicBezTo>
                  <a:cubicBezTo>
                    <a:pt x="2" y="69"/>
                    <a:pt x="2" y="69"/>
                    <a:pt x="2" y="69"/>
                  </a:cubicBezTo>
                  <a:cubicBezTo>
                    <a:pt x="2" y="70"/>
                    <a:pt x="2" y="71"/>
                    <a:pt x="2" y="72"/>
                  </a:cubicBezTo>
                  <a:cubicBezTo>
                    <a:pt x="2" y="73"/>
                    <a:pt x="1" y="73"/>
                    <a:pt x="1" y="73"/>
                  </a:cubicBezTo>
                  <a:close/>
                  <a:moveTo>
                    <a:pt x="137" y="70"/>
                  </a:moveTo>
                  <a:cubicBezTo>
                    <a:pt x="137" y="70"/>
                    <a:pt x="136" y="70"/>
                    <a:pt x="136" y="69"/>
                  </a:cubicBezTo>
                  <a:cubicBezTo>
                    <a:pt x="136" y="69"/>
                    <a:pt x="136" y="69"/>
                    <a:pt x="136" y="69"/>
                  </a:cubicBezTo>
                  <a:cubicBezTo>
                    <a:pt x="136" y="68"/>
                    <a:pt x="136" y="66"/>
                    <a:pt x="136" y="65"/>
                  </a:cubicBezTo>
                  <a:cubicBezTo>
                    <a:pt x="136" y="65"/>
                    <a:pt x="137" y="64"/>
                    <a:pt x="137" y="64"/>
                  </a:cubicBezTo>
                  <a:cubicBezTo>
                    <a:pt x="137" y="64"/>
                    <a:pt x="138" y="64"/>
                    <a:pt x="138" y="65"/>
                  </a:cubicBezTo>
                  <a:cubicBezTo>
                    <a:pt x="138" y="66"/>
                    <a:pt x="138" y="68"/>
                    <a:pt x="138" y="69"/>
                  </a:cubicBezTo>
                  <a:cubicBezTo>
                    <a:pt x="138" y="69"/>
                    <a:pt x="138" y="69"/>
                    <a:pt x="138" y="69"/>
                  </a:cubicBezTo>
                  <a:cubicBezTo>
                    <a:pt x="138" y="70"/>
                    <a:pt x="138" y="70"/>
                    <a:pt x="137" y="70"/>
                  </a:cubicBezTo>
                  <a:close/>
                  <a:moveTo>
                    <a:pt x="1" y="63"/>
                  </a:moveTo>
                  <a:cubicBezTo>
                    <a:pt x="1" y="63"/>
                    <a:pt x="1" y="63"/>
                    <a:pt x="1" y="63"/>
                  </a:cubicBezTo>
                  <a:cubicBezTo>
                    <a:pt x="1" y="63"/>
                    <a:pt x="0" y="63"/>
                    <a:pt x="0" y="62"/>
                  </a:cubicBezTo>
                  <a:cubicBezTo>
                    <a:pt x="0" y="61"/>
                    <a:pt x="1" y="60"/>
                    <a:pt x="1" y="58"/>
                  </a:cubicBezTo>
                  <a:cubicBezTo>
                    <a:pt x="1" y="58"/>
                    <a:pt x="1" y="58"/>
                    <a:pt x="2" y="58"/>
                  </a:cubicBezTo>
                  <a:cubicBezTo>
                    <a:pt x="2" y="58"/>
                    <a:pt x="2" y="58"/>
                    <a:pt x="2" y="59"/>
                  </a:cubicBezTo>
                  <a:cubicBezTo>
                    <a:pt x="2" y="60"/>
                    <a:pt x="2" y="61"/>
                    <a:pt x="2" y="62"/>
                  </a:cubicBezTo>
                  <a:cubicBezTo>
                    <a:pt x="2" y="63"/>
                    <a:pt x="2" y="63"/>
                    <a:pt x="1" y="63"/>
                  </a:cubicBezTo>
                  <a:close/>
                  <a:moveTo>
                    <a:pt x="136" y="59"/>
                  </a:moveTo>
                  <a:cubicBezTo>
                    <a:pt x="136" y="59"/>
                    <a:pt x="136" y="59"/>
                    <a:pt x="136" y="59"/>
                  </a:cubicBezTo>
                  <a:cubicBezTo>
                    <a:pt x="135" y="58"/>
                    <a:pt x="135" y="56"/>
                    <a:pt x="135" y="55"/>
                  </a:cubicBezTo>
                  <a:cubicBezTo>
                    <a:pt x="135" y="55"/>
                    <a:pt x="135" y="54"/>
                    <a:pt x="136" y="54"/>
                  </a:cubicBezTo>
                  <a:cubicBezTo>
                    <a:pt x="136" y="54"/>
                    <a:pt x="136" y="54"/>
                    <a:pt x="137" y="55"/>
                  </a:cubicBezTo>
                  <a:cubicBezTo>
                    <a:pt x="137" y="56"/>
                    <a:pt x="137" y="57"/>
                    <a:pt x="137" y="59"/>
                  </a:cubicBezTo>
                  <a:cubicBezTo>
                    <a:pt x="137" y="59"/>
                    <a:pt x="137" y="59"/>
                    <a:pt x="137" y="59"/>
                  </a:cubicBezTo>
                  <a:lnTo>
                    <a:pt x="136" y="59"/>
                  </a:lnTo>
                  <a:close/>
                  <a:moveTo>
                    <a:pt x="3" y="53"/>
                  </a:moveTo>
                  <a:cubicBezTo>
                    <a:pt x="3" y="53"/>
                    <a:pt x="3" y="53"/>
                    <a:pt x="3" y="53"/>
                  </a:cubicBezTo>
                  <a:cubicBezTo>
                    <a:pt x="2" y="53"/>
                    <a:pt x="2" y="52"/>
                    <a:pt x="2" y="52"/>
                  </a:cubicBezTo>
                  <a:cubicBezTo>
                    <a:pt x="2" y="51"/>
                    <a:pt x="3" y="50"/>
                    <a:pt x="3" y="48"/>
                  </a:cubicBezTo>
                  <a:cubicBezTo>
                    <a:pt x="3" y="48"/>
                    <a:pt x="4" y="48"/>
                    <a:pt x="4" y="48"/>
                  </a:cubicBezTo>
                  <a:cubicBezTo>
                    <a:pt x="5" y="48"/>
                    <a:pt x="5" y="48"/>
                    <a:pt x="5" y="49"/>
                  </a:cubicBezTo>
                  <a:cubicBezTo>
                    <a:pt x="4" y="50"/>
                    <a:pt x="4" y="51"/>
                    <a:pt x="4" y="52"/>
                  </a:cubicBezTo>
                  <a:cubicBezTo>
                    <a:pt x="4" y="53"/>
                    <a:pt x="3" y="53"/>
                    <a:pt x="3" y="53"/>
                  </a:cubicBezTo>
                  <a:close/>
                  <a:moveTo>
                    <a:pt x="134" y="50"/>
                  </a:moveTo>
                  <a:cubicBezTo>
                    <a:pt x="133" y="49"/>
                    <a:pt x="133" y="49"/>
                    <a:pt x="133" y="49"/>
                  </a:cubicBezTo>
                  <a:cubicBezTo>
                    <a:pt x="133" y="48"/>
                    <a:pt x="133" y="47"/>
                    <a:pt x="132" y="45"/>
                  </a:cubicBezTo>
                  <a:cubicBezTo>
                    <a:pt x="132" y="45"/>
                    <a:pt x="132" y="44"/>
                    <a:pt x="133" y="44"/>
                  </a:cubicBezTo>
                  <a:cubicBezTo>
                    <a:pt x="133" y="44"/>
                    <a:pt x="134" y="44"/>
                    <a:pt x="134" y="45"/>
                  </a:cubicBezTo>
                  <a:cubicBezTo>
                    <a:pt x="134" y="46"/>
                    <a:pt x="135" y="47"/>
                    <a:pt x="135" y="48"/>
                  </a:cubicBezTo>
                  <a:cubicBezTo>
                    <a:pt x="135" y="49"/>
                    <a:pt x="135" y="49"/>
                    <a:pt x="134" y="50"/>
                  </a:cubicBezTo>
                  <a:close/>
                  <a:moveTo>
                    <a:pt x="6" y="43"/>
                  </a:moveTo>
                  <a:cubicBezTo>
                    <a:pt x="6" y="43"/>
                    <a:pt x="6" y="43"/>
                    <a:pt x="6" y="43"/>
                  </a:cubicBezTo>
                  <a:cubicBezTo>
                    <a:pt x="5" y="43"/>
                    <a:pt x="5" y="43"/>
                    <a:pt x="5" y="42"/>
                  </a:cubicBezTo>
                  <a:cubicBezTo>
                    <a:pt x="6" y="41"/>
                    <a:pt x="6" y="40"/>
                    <a:pt x="7" y="39"/>
                  </a:cubicBezTo>
                  <a:cubicBezTo>
                    <a:pt x="7" y="38"/>
                    <a:pt x="8" y="38"/>
                    <a:pt x="8" y="38"/>
                  </a:cubicBezTo>
                  <a:cubicBezTo>
                    <a:pt x="8" y="39"/>
                    <a:pt x="9" y="39"/>
                    <a:pt x="8" y="39"/>
                  </a:cubicBezTo>
                  <a:cubicBezTo>
                    <a:pt x="8" y="41"/>
                    <a:pt x="7" y="42"/>
                    <a:pt x="7" y="43"/>
                  </a:cubicBezTo>
                  <a:lnTo>
                    <a:pt x="6" y="43"/>
                  </a:lnTo>
                  <a:close/>
                  <a:moveTo>
                    <a:pt x="130" y="40"/>
                  </a:moveTo>
                  <a:cubicBezTo>
                    <a:pt x="130" y="40"/>
                    <a:pt x="130" y="40"/>
                    <a:pt x="130" y="40"/>
                  </a:cubicBezTo>
                  <a:cubicBezTo>
                    <a:pt x="129" y="38"/>
                    <a:pt x="129" y="37"/>
                    <a:pt x="128" y="36"/>
                  </a:cubicBezTo>
                  <a:cubicBezTo>
                    <a:pt x="128" y="36"/>
                    <a:pt x="128" y="35"/>
                    <a:pt x="128" y="35"/>
                  </a:cubicBezTo>
                  <a:cubicBezTo>
                    <a:pt x="129" y="35"/>
                    <a:pt x="129" y="35"/>
                    <a:pt x="129" y="35"/>
                  </a:cubicBezTo>
                  <a:cubicBezTo>
                    <a:pt x="130" y="37"/>
                    <a:pt x="131" y="38"/>
                    <a:pt x="131" y="39"/>
                  </a:cubicBezTo>
                  <a:cubicBezTo>
                    <a:pt x="131" y="39"/>
                    <a:pt x="131" y="40"/>
                    <a:pt x="131" y="40"/>
                  </a:cubicBezTo>
                  <a:lnTo>
                    <a:pt x="130" y="40"/>
                  </a:lnTo>
                  <a:close/>
                  <a:moveTo>
                    <a:pt x="11" y="34"/>
                  </a:moveTo>
                  <a:cubicBezTo>
                    <a:pt x="10" y="34"/>
                    <a:pt x="10" y="34"/>
                    <a:pt x="10" y="34"/>
                  </a:cubicBezTo>
                  <a:cubicBezTo>
                    <a:pt x="10" y="34"/>
                    <a:pt x="10" y="33"/>
                    <a:pt x="10" y="33"/>
                  </a:cubicBezTo>
                  <a:cubicBezTo>
                    <a:pt x="11" y="32"/>
                    <a:pt x="11" y="31"/>
                    <a:pt x="12" y="30"/>
                  </a:cubicBezTo>
                  <a:cubicBezTo>
                    <a:pt x="12" y="29"/>
                    <a:pt x="13" y="29"/>
                    <a:pt x="13" y="30"/>
                  </a:cubicBezTo>
                  <a:cubicBezTo>
                    <a:pt x="14" y="30"/>
                    <a:pt x="14" y="30"/>
                    <a:pt x="13" y="31"/>
                  </a:cubicBezTo>
                  <a:cubicBezTo>
                    <a:pt x="13" y="32"/>
                    <a:pt x="12" y="33"/>
                    <a:pt x="11" y="34"/>
                  </a:cubicBezTo>
                  <a:close/>
                  <a:moveTo>
                    <a:pt x="125" y="31"/>
                  </a:moveTo>
                  <a:cubicBezTo>
                    <a:pt x="125" y="31"/>
                    <a:pt x="125" y="31"/>
                    <a:pt x="125" y="31"/>
                  </a:cubicBezTo>
                  <a:cubicBezTo>
                    <a:pt x="124" y="30"/>
                    <a:pt x="123" y="29"/>
                    <a:pt x="122" y="28"/>
                  </a:cubicBezTo>
                  <a:cubicBezTo>
                    <a:pt x="122" y="27"/>
                    <a:pt x="122" y="27"/>
                    <a:pt x="123" y="27"/>
                  </a:cubicBezTo>
                  <a:cubicBezTo>
                    <a:pt x="123" y="26"/>
                    <a:pt x="123" y="26"/>
                    <a:pt x="124" y="27"/>
                  </a:cubicBezTo>
                  <a:cubicBezTo>
                    <a:pt x="125" y="28"/>
                    <a:pt x="125" y="29"/>
                    <a:pt x="126" y="30"/>
                  </a:cubicBezTo>
                  <a:cubicBezTo>
                    <a:pt x="126" y="30"/>
                    <a:pt x="126" y="31"/>
                    <a:pt x="126" y="31"/>
                  </a:cubicBezTo>
                  <a:lnTo>
                    <a:pt x="125" y="31"/>
                  </a:lnTo>
                  <a:close/>
                  <a:moveTo>
                    <a:pt x="17" y="26"/>
                  </a:moveTo>
                  <a:cubicBezTo>
                    <a:pt x="16" y="26"/>
                    <a:pt x="16" y="26"/>
                    <a:pt x="16" y="26"/>
                  </a:cubicBezTo>
                  <a:cubicBezTo>
                    <a:pt x="16" y="25"/>
                    <a:pt x="16" y="25"/>
                    <a:pt x="16" y="25"/>
                  </a:cubicBezTo>
                  <a:cubicBezTo>
                    <a:pt x="17" y="24"/>
                    <a:pt x="18" y="23"/>
                    <a:pt x="18" y="22"/>
                  </a:cubicBezTo>
                  <a:cubicBezTo>
                    <a:pt x="20" y="22"/>
                    <a:pt x="20" y="22"/>
                    <a:pt x="20" y="22"/>
                  </a:cubicBezTo>
                  <a:cubicBezTo>
                    <a:pt x="20" y="23"/>
                    <a:pt x="20" y="23"/>
                    <a:pt x="20" y="23"/>
                  </a:cubicBezTo>
                  <a:cubicBezTo>
                    <a:pt x="19" y="24"/>
                    <a:pt x="18" y="25"/>
                    <a:pt x="17" y="26"/>
                  </a:cubicBezTo>
                  <a:close/>
                  <a:moveTo>
                    <a:pt x="119" y="23"/>
                  </a:moveTo>
                  <a:cubicBezTo>
                    <a:pt x="118" y="23"/>
                    <a:pt x="118" y="23"/>
                    <a:pt x="118" y="23"/>
                  </a:cubicBezTo>
                  <a:cubicBezTo>
                    <a:pt x="117" y="22"/>
                    <a:pt x="117" y="21"/>
                    <a:pt x="116" y="20"/>
                  </a:cubicBezTo>
                  <a:cubicBezTo>
                    <a:pt x="116" y="19"/>
                    <a:pt x="116" y="19"/>
                    <a:pt x="116" y="19"/>
                  </a:cubicBezTo>
                  <a:cubicBezTo>
                    <a:pt x="117" y="19"/>
                    <a:pt x="117" y="19"/>
                    <a:pt x="117" y="19"/>
                  </a:cubicBezTo>
                  <a:cubicBezTo>
                    <a:pt x="118" y="20"/>
                    <a:pt x="119" y="21"/>
                    <a:pt x="120" y="22"/>
                  </a:cubicBezTo>
                  <a:cubicBezTo>
                    <a:pt x="120" y="23"/>
                    <a:pt x="120" y="23"/>
                    <a:pt x="120" y="23"/>
                  </a:cubicBezTo>
                  <a:lnTo>
                    <a:pt x="119" y="23"/>
                  </a:lnTo>
                  <a:close/>
                  <a:moveTo>
                    <a:pt x="24" y="19"/>
                  </a:moveTo>
                  <a:cubicBezTo>
                    <a:pt x="23" y="18"/>
                    <a:pt x="23" y="18"/>
                    <a:pt x="23" y="18"/>
                  </a:cubicBezTo>
                  <a:cubicBezTo>
                    <a:pt x="23" y="17"/>
                    <a:pt x="23" y="17"/>
                    <a:pt x="23" y="17"/>
                  </a:cubicBezTo>
                  <a:cubicBezTo>
                    <a:pt x="24" y="16"/>
                    <a:pt x="25" y="16"/>
                    <a:pt x="26" y="15"/>
                  </a:cubicBezTo>
                  <a:cubicBezTo>
                    <a:pt x="26" y="14"/>
                    <a:pt x="27" y="15"/>
                    <a:pt x="27" y="15"/>
                  </a:cubicBezTo>
                  <a:cubicBezTo>
                    <a:pt x="27" y="15"/>
                    <a:pt x="27" y="16"/>
                    <a:pt x="27" y="16"/>
                  </a:cubicBezTo>
                  <a:cubicBezTo>
                    <a:pt x="26" y="17"/>
                    <a:pt x="25" y="18"/>
                    <a:pt x="24" y="19"/>
                  </a:cubicBezTo>
                  <a:close/>
                  <a:moveTo>
                    <a:pt x="111" y="16"/>
                  </a:moveTo>
                  <a:cubicBezTo>
                    <a:pt x="111" y="16"/>
                    <a:pt x="111" y="16"/>
                    <a:pt x="111" y="16"/>
                  </a:cubicBezTo>
                  <a:cubicBezTo>
                    <a:pt x="110" y="15"/>
                    <a:pt x="109" y="15"/>
                    <a:pt x="108" y="14"/>
                  </a:cubicBezTo>
                  <a:cubicBezTo>
                    <a:pt x="108" y="14"/>
                    <a:pt x="107" y="13"/>
                    <a:pt x="108" y="13"/>
                  </a:cubicBezTo>
                  <a:cubicBezTo>
                    <a:pt x="108" y="12"/>
                    <a:pt x="109" y="12"/>
                    <a:pt x="109" y="13"/>
                  </a:cubicBezTo>
                  <a:cubicBezTo>
                    <a:pt x="110" y="13"/>
                    <a:pt x="111" y="14"/>
                    <a:pt x="112" y="15"/>
                  </a:cubicBezTo>
                  <a:cubicBezTo>
                    <a:pt x="112" y="15"/>
                    <a:pt x="112" y="16"/>
                    <a:pt x="112" y="16"/>
                  </a:cubicBezTo>
                  <a:lnTo>
                    <a:pt x="111" y="16"/>
                  </a:lnTo>
                  <a:close/>
                  <a:moveTo>
                    <a:pt x="32" y="13"/>
                  </a:moveTo>
                  <a:cubicBezTo>
                    <a:pt x="31" y="12"/>
                    <a:pt x="31" y="12"/>
                    <a:pt x="31" y="12"/>
                  </a:cubicBezTo>
                  <a:cubicBezTo>
                    <a:pt x="31" y="12"/>
                    <a:pt x="31" y="11"/>
                    <a:pt x="31" y="11"/>
                  </a:cubicBezTo>
                  <a:cubicBezTo>
                    <a:pt x="32" y="10"/>
                    <a:pt x="33" y="10"/>
                    <a:pt x="35" y="9"/>
                  </a:cubicBezTo>
                  <a:cubicBezTo>
                    <a:pt x="35" y="9"/>
                    <a:pt x="35" y="9"/>
                    <a:pt x="36" y="9"/>
                  </a:cubicBezTo>
                  <a:cubicBezTo>
                    <a:pt x="36" y="10"/>
                    <a:pt x="36" y="10"/>
                    <a:pt x="35" y="10"/>
                  </a:cubicBezTo>
                  <a:cubicBezTo>
                    <a:pt x="34" y="11"/>
                    <a:pt x="33" y="12"/>
                    <a:pt x="32" y="12"/>
                  </a:cubicBezTo>
                  <a:lnTo>
                    <a:pt x="32" y="13"/>
                  </a:lnTo>
                  <a:close/>
                  <a:moveTo>
                    <a:pt x="103" y="11"/>
                  </a:moveTo>
                  <a:cubicBezTo>
                    <a:pt x="103" y="10"/>
                    <a:pt x="103" y="10"/>
                    <a:pt x="103" y="10"/>
                  </a:cubicBezTo>
                  <a:cubicBezTo>
                    <a:pt x="102" y="10"/>
                    <a:pt x="100" y="9"/>
                    <a:pt x="99" y="9"/>
                  </a:cubicBezTo>
                  <a:cubicBezTo>
                    <a:pt x="99" y="8"/>
                    <a:pt x="99" y="8"/>
                    <a:pt x="99" y="8"/>
                  </a:cubicBezTo>
                  <a:cubicBezTo>
                    <a:pt x="99" y="7"/>
                    <a:pt x="100" y="7"/>
                    <a:pt x="100" y="7"/>
                  </a:cubicBezTo>
                  <a:cubicBezTo>
                    <a:pt x="101" y="8"/>
                    <a:pt x="102" y="8"/>
                    <a:pt x="104" y="9"/>
                  </a:cubicBezTo>
                  <a:cubicBezTo>
                    <a:pt x="104" y="9"/>
                    <a:pt x="104" y="10"/>
                    <a:pt x="104" y="10"/>
                  </a:cubicBezTo>
                  <a:lnTo>
                    <a:pt x="103" y="11"/>
                  </a:lnTo>
                  <a:close/>
                  <a:moveTo>
                    <a:pt x="41" y="8"/>
                  </a:moveTo>
                  <a:cubicBezTo>
                    <a:pt x="40" y="7"/>
                    <a:pt x="40" y="7"/>
                    <a:pt x="40" y="7"/>
                  </a:cubicBezTo>
                  <a:cubicBezTo>
                    <a:pt x="40" y="7"/>
                    <a:pt x="40" y="6"/>
                    <a:pt x="40" y="6"/>
                  </a:cubicBezTo>
                  <a:cubicBezTo>
                    <a:pt x="41" y="5"/>
                    <a:pt x="43" y="5"/>
                    <a:pt x="44" y="4"/>
                  </a:cubicBezTo>
                  <a:cubicBezTo>
                    <a:pt x="44" y="4"/>
                    <a:pt x="45" y="5"/>
                    <a:pt x="45" y="5"/>
                  </a:cubicBezTo>
                  <a:cubicBezTo>
                    <a:pt x="45" y="5"/>
                    <a:pt x="45" y="6"/>
                    <a:pt x="44" y="6"/>
                  </a:cubicBezTo>
                  <a:cubicBezTo>
                    <a:pt x="43" y="7"/>
                    <a:pt x="42" y="7"/>
                    <a:pt x="41" y="8"/>
                  </a:cubicBezTo>
                  <a:close/>
                  <a:moveTo>
                    <a:pt x="94" y="6"/>
                  </a:moveTo>
                  <a:cubicBezTo>
                    <a:pt x="94" y="6"/>
                    <a:pt x="94" y="6"/>
                    <a:pt x="94" y="6"/>
                  </a:cubicBezTo>
                  <a:cubicBezTo>
                    <a:pt x="92" y="6"/>
                    <a:pt x="91" y="5"/>
                    <a:pt x="90" y="5"/>
                  </a:cubicBezTo>
                  <a:cubicBezTo>
                    <a:pt x="90" y="5"/>
                    <a:pt x="89" y="4"/>
                    <a:pt x="90" y="4"/>
                  </a:cubicBezTo>
                  <a:cubicBezTo>
                    <a:pt x="90" y="3"/>
                    <a:pt x="90" y="3"/>
                    <a:pt x="91" y="3"/>
                  </a:cubicBezTo>
                  <a:cubicBezTo>
                    <a:pt x="92" y="4"/>
                    <a:pt x="93" y="4"/>
                    <a:pt x="94" y="5"/>
                  </a:cubicBezTo>
                  <a:cubicBezTo>
                    <a:pt x="95" y="5"/>
                    <a:pt x="95" y="5"/>
                    <a:pt x="95" y="6"/>
                  </a:cubicBezTo>
                  <a:lnTo>
                    <a:pt x="94" y="6"/>
                  </a:lnTo>
                  <a:close/>
                  <a:moveTo>
                    <a:pt x="50" y="4"/>
                  </a:moveTo>
                  <a:cubicBezTo>
                    <a:pt x="50" y="4"/>
                    <a:pt x="49" y="4"/>
                    <a:pt x="49" y="3"/>
                  </a:cubicBezTo>
                  <a:cubicBezTo>
                    <a:pt x="49" y="3"/>
                    <a:pt x="49" y="3"/>
                    <a:pt x="50" y="2"/>
                  </a:cubicBezTo>
                  <a:cubicBezTo>
                    <a:pt x="51" y="2"/>
                    <a:pt x="52" y="2"/>
                    <a:pt x="54" y="1"/>
                  </a:cubicBezTo>
                  <a:cubicBezTo>
                    <a:pt x="54" y="1"/>
                    <a:pt x="55" y="2"/>
                    <a:pt x="55" y="2"/>
                  </a:cubicBezTo>
                  <a:cubicBezTo>
                    <a:pt x="55" y="3"/>
                    <a:pt x="54" y="3"/>
                    <a:pt x="54" y="3"/>
                  </a:cubicBezTo>
                  <a:cubicBezTo>
                    <a:pt x="53" y="3"/>
                    <a:pt x="52" y="4"/>
                    <a:pt x="50" y="4"/>
                  </a:cubicBezTo>
                  <a:close/>
                  <a:moveTo>
                    <a:pt x="84" y="3"/>
                  </a:moveTo>
                  <a:cubicBezTo>
                    <a:pt x="84" y="3"/>
                    <a:pt x="84" y="3"/>
                    <a:pt x="84" y="3"/>
                  </a:cubicBezTo>
                  <a:cubicBezTo>
                    <a:pt x="83" y="3"/>
                    <a:pt x="82" y="3"/>
                    <a:pt x="80" y="2"/>
                  </a:cubicBezTo>
                  <a:cubicBezTo>
                    <a:pt x="80" y="2"/>
                    <a:pt x="80" y="2"/>
                    <a:pt x="80" y="1"/>
                  </a:cubicBezTo>
                  <a:cubicBezTo>
                    <a:pt x="80" y="1"/>
                    <a:pt x="80" y="1"/>
                    <a:pt x="81" y="1"/>
                  </a:cubicBezTo>
                  <a:cubicBezTo>
                    <a:pt x="82" y="1"/>
                    <a:pt x="83" y="1"/>
                    <a:pt x="84" y="1"/>
                  </a:cubicBezTo>
                  <a:cubicBezTo>
                    <a:pt x="85" y="2"/>
                    <a:pt x="85" y="2"/>
                    <a:pt x="85" y="3"/>
                  </a:cubicBezTo>
                  <a:cubicBezTo>
                    <a:pt x="85" y="3"/>
                    <a:pt x="85" y="3"/>
                    <a:pt x="84" y="3"/>
                  </a:cubicBezTo>
                  <a:close/>
                  <a:moveTo>
                    <a:pt x="60" y="2"/>
                  </a:moveTo>
                  <a:cubicBezTo>
                    <a:pt x="60" y="2"/>
                    <a:pt x="59" y="2"/>
                    <a:pt x="59" y="1"/>
                  </a:cubicBezTo>
                  <a:cubicBezTo>
                    <a:pt x="59" y="1"/>
                    <a:pt x="60" y="0"/>
                    <a:pt x="60" y="0"/>
                  </a:cubicBezTo>
                  <a:cubicBezTo>
                    <a:pt x="61" y="0"/>
                    <a:pt x="63" y="0"/>
                    <a:pt x="64" y="0"/>
                  </a:cubicBezTo>
                  <a:cubicBezTo>
                    <a:pt x="64" y="0"/>
                    <a:pt x="65" y="0"/>
                    <a:pt x="65" y="1"/>
                  </a:cubicBezTo>
                  <a:cubicBezTo>
                    <a:pt x="65" y="1"/>
                    <a:pt x="64" y="2"/>
                    <a:pt x="64" y="2"/>
                  </a:cubicBezTo>
                  <a:cubicBezTo>
                    <a:pt x="63" y="2"/>
                    <a:pt x="61" y="2"/>
                    <a:pt x="60" y="2"/>
                  </a:cubicBezTo>
                  <a:close/>
                  <a:moveTo>
                    <a:pt x="74" y="2"/>
                  </a:moveTo>
                  <a:cubicBezTo>
                    <a:pt x="74" y="2"/>
                    <a:pt x="74" y="2"/>
                    <a:pt x="74" y="2"/>
                  </a:cubicBezTo>
                  <a:cubicBezTo>
                    <a:pt x="73" y="2"/>
                    <a:pt x="72" y="1"/>
                    <a:pt x="70" y="1"/>
                  </a:cubicBezTo>
                  <a:cubicBezTo>
                    <a:pt x="70" y="1"/>
                    <a:pt x="69" y="1"/>
                    <a:pt x="69" y="1"/>
                  </a:cubicBezTo>
                  <a:cubicBezTo>
                    <a:pt x="69" y="0"/>
                    <a:pt x="70" y="0"/>
                    <a:pt x="70" y="0"/>
                  </a:cubicBezTo>
                  <a:cubicBezTo>
                    <a:pt x="70" y="0"/>
                    <a:pt x="70" y="0"/>
                    <a:pt x="70" y="0"/>
                  </a:cubicBezTo>
                  <a:cubicBezTo>
                    <a:pt x="72" y="0"/>
                    <a:pt x="73" y="0"/>
                    <a:pt x="74" y="0"/>
                  </a:cubicBezTo>
                  <a:cubicBezTo>
                    <a:pt x="75" y="0"/>
                    <a:pt x="75" y="0"/>
                    <a:pt x="75" y="1"/>
                  </a:cubicBezTo>
                  <a:cubicBezTo>
                    <a:pt x="75" y="1"/>
                    <a:pt x="75" y="2"/>
                    <a:pt x="74" y="2"/>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23"/>
            <p:cNvSpPr>
              <a:spLocks noChangeArrowheads="1"/>
            </p:cNvSpPr>
            <p:nvPr userDrawn="1"/>
          </p:nvSpPr>
          <p:spPr bwMode="auto">
            <a:xfrm>
              <a:off x="5886450" y="2592388"/>
              <a:ext cx="395288" cy="395288"/>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4"/>
            <p:cNvSpPr/>
            <p:nvPr userDrawn="1"/>
          </p:nvSpPr>
          <p:spPr bwMode="auto">
            <a:xfrm>
              <a:off x="5886450" y="2592388"/>
              <a:ext cx="342900" cy="342900"/>
            </a:xfrm>
            <a:custGeom>
              <a:avLst/>
              <a:gdLst>
                <a:gd name="T0" fmla="*/ 4 w 104"/>
                <a:gd name="T1" fmla="*/ 64 h 104"/>
                <a:gd name="T2" fmla="*/ 64 w 104"/>
                <a:gd name="T3" fmla="*/ 4 h 104"/>
                <a:gd name="T4" fmla="*/ 104 w 104"/>
                <a:gd name="T5" fmla="*/ 19 h 104"/>
                <a:gd name="T6" fmla="*/ 60 w 104"/>
                <a:gd name="T7" fmla="*/ 0 h 104"/>
                <a:gd name="T8" fmla="*/ 0 w 104"/>
                <a:gd name="T9" fmla="*/ 60 h 104"/>
                <a:gd name="T10" fmla="*/ 20 w 104"/>
                <a:gd name="T11" fmla="*/ 104 h 104"/>
                <a:gd name="T12" fmla="*/ 4 w 104"/>
                <a:gd name="T13" fmla="*/ 6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4" y="64"/>
                  </a:moveTo>
                  <a:cubicBezTo>
                    <a:pt x="4" y="31"/>
                    <a:pt x="31" y="4"/>
                    <a:pt x="64" y="4"/>
                  </a:cubicBezTo>
                  <a:cubicBezTo>
                    <a:pt x="79" y="4"/>
                    <a:pt x="94" y="10"/>
                    <a:pt x="104" y="19"/>
                  </a:cubicBezTo>
                  <a:cubicBezTo>
                    <a:pt x="93" y="7"/>
                    <a:pt x="77" y="0"/>
                    <a:pt x="60" y="0"/>
                  </a:cubicBezTo>
                  <a:cubicBezTo>
                    <a:pt x="27" y="0"/>
                    <a:pt x="0" y="27"/>
                    <a:pt x="0" y="60"/>
                  </a:cubicBezTo>
                  <a:cubicBezTo>
                    <a:pt x="0" y="77"/>
                    <a:pt x="8" y="93"/>
                    <a:pt x="20" y="104"/>
                  </a:cubicBezTo>
                  <a:cubicBezTo>
                    <a:pt x="10" y="93"/>
                    <a:pt x="4" y="79"/>
                    <a:pt x="4" y="64"/>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5"/>
            <p:cNvSpPr/>
            <p:nvPr userDrawn="1"/>
          </p:nvSpPr>
          <p:spPr bwMode="auto">
            <a:xfrm>
              <a:off x="6021388" y="2684463"/>
              <a:ext cx="125413" cy="211138"/>
            </a:xfrm>
            <a:custGeom>
              <a:avLst/>
              <a:gdLst>
                <a:gd name="T0" fmla="*/ 34 w 38"/>
                <a:gd name="T1" fmla="*/ 51 h 64"/>
                <a:gd name="T2" fmla="*/ 24 w 38"/>
                <a:gd name="T3" fmla="*/ 56 h 64"/>
                <a:gd name="T4" fmla="*/ 24 w 38"/>
                <a:gd name="T5" fmla="*/ 59 h 64"/>
                <a:gd name="T6" fmla="*/ 23 w 38"/>
                <a:gd name="T7" fmla="*/ 62 h 64"/>
                <a:gd name="T8" fmla="*/ 20 w 38"/>
                <a:gd name="T9" fmla="*/ 64 h 64"/>
                <a:gd name="T10" fmla="*/ 16 w 38"/>
                <a:gd name="T11" fmla="*/ 62 h 64"/>
                <a:gd name="T12" fmla="*/ 15 w 38"/>
                <a:gd name="T13" fmla="*/ 59 h 64"/>
                <a:gd name="T14" fmla="*/ 15 w 38"/>
                <a:gd name="T15" fmla="*/ 56 h 64"/>
                <a:gd name="T16" fmla="*/ 2 w 38"/>
                <a:gd name="T17" fmla="*/ 52 h 64"/>
                <a:gd name="T18" fmla="*/ 0 w 38"/>
                <a:gd name="T19" fmla="*/ 50 h 64"/>
                <a:gd name="T20" fmla="*/ 0 w 38"/>
                <a:gd name="T21" fmla="*/ 47 h 64"/>
                <a:gd name="T22" fmla="*/ 1 w 38"/>
                <a:gd name="T23" fmla="*/ 44 h 64"/>
                <a:gd name="T24" fmla="*/ 4 w 38"/>
                <a:gd name="T25" fmla="*/ 42 h 64"/>
                <a:gd name="T26" fmla="*/ 5 w 38"/>
                <a:gd name="T27" fmla="*/ 43 h 64"/>
                <a:gd name="T28" fmla="*/ 8 w 38"/>
                <a:gd name="T29" fmla="*/ 44 h 64"/>
                <a:gd name="T30" fmla="*/ 13 w 38"/>
                <a:gd name="T31" fmla="*/ 46 h 64"/>
                <a:gd name="T32" fmla="*/ 18 w 38"/>
                <a:gd name="T33" fmla="*/ 47 h 64"/>
                <a:gd name="T34" fmla="*/ 24 w 38"/>
                <a:gd name="T35" fmla="*/ 45 h 64"/>
                <a:gd name="T36" fmla="*/ 26 w 38"/>
                <a:gd name="T37" fmla="*/ 42 h 64"/>
                <a:gd name="T38" fmla="*/ 25 w 38"/>
                <a:gd name="T39" fmla="*/ 40 h 64"/>
                <a:gd name="T40" fmla="*/ 22 w 38"/>
                <a:gd name="T41" fmla="*/ 38 h 64"/>
                <a:gd name="T42" fmla="*/ 17 w 38"/>
                <a:gd name="T43" fmla="*/ 37 h 64"/>
                <a:gd name="T44" fmla="*/ 9 w 38"/>
                <a:gd name="T45" fmla="*/ 34 h 64"/>
                <a:gd name="T46" fmla="*/ 3 w 38"/>
                <a:gd name="T47" fmla="*/ 30 h 64"/>
                <a:gd name="T48" fmla="*/ 1 w 38"/>
                <a:gd name="T49" fmla="*/ 23 h 64"/>
                <a:gd name="T50" fmla="*/ 5 w 38"/>
                <a:gd name="T51" fmla="*/ 13 h 64"/>
                <a:gd name="T52" fmla="*/ 15 w 38"/>
                <a:gd name="T53" fmla="*/ 8 h 64"/>
                <a:gd name="T54" fmla="*/ 15 w 38"/>
                <a:gd name="T55" fmla="*/ 5 h 64"/>
                <a:gd name="T56" fmla="*/ 16 w 38"/>
                <a:gd name="T57" fmla="*/ 1 h 64"/>
                <a:gd name="T58" fmla="*/ 19 w 38"/>
                <a:gd name="T59" fmla="*/ 0 h 64"/>
                <a:gd name="T60" fmla="*/ 23 w 38"/>
                <a:gd name="T61" fmla="*/ 1 h 64"/>
                <a:gd name="T62" fmla="*/ 24 w 38"/>
                <a:gd name="T63" fmla="*/ 5 h 64"/>
                <a:gd name="T64" fmla="*/ 24 w 38"/>
                <a:gd name="T65" fmla="*/ 8 h 64"/>
                <a:gd name="T66" fmla="*/ 35 w 38"/>
                <a:gd name="T67" fmla="*/ 12 h 64"/>
                <a:gd name="T68" fmla="*/ 37 w 38"/>
                <a:gd name="T69" fmla="*/ 14 h 64"/>
                <a:gd name="T70" fmla="*/ 37 w 38"/>
                <a:gd name="T71" fmla="*/ 16 h 64"/>
                <a:gd name="T72" fmla="*/ 36 w 38"/>
                <a:gd name="T73" fmla="*/ 20 h 64"/>
                <a:gd name="T74" fmla="*/ 33 w 38"/>
                <a:gd name="T75" fmla="*/ 21 h 64"/>
                <a:gd name="T76" fmla="*/ 32 w 38"/>
                <a:gd name="T77" fmla="*/ 21 h 64"/>
                <a:gd name="T78" fmla="*/ 29 w 38"/>
                <a:gd name="T79" fmla="*/ 20 h 64"/>
                <a:gd name="T80" fmla="*/ 27 w 38"/>
                <a:gd name="T81" fmla="*/ 19 h 64"/>
                <a:gd name="T82" fmla="*/ 24 w 38"/>
                <a:gd name="T83" fmla="*/ 17 h 64"/>
                <a:gd name="T84" fmla="*/ 20 w 38"/>
                <a:gd name="T85" fmla="*/ 17 h 64"/>
                <a:gd name="T86" fmla="*/ 15 w 38"/>
                <a:gd name="T87" fmla="*/ 18 h 64"/>
                <a:gd name="T88" fmla="*/ 13 w 38"/>
                <a:gd name="T89" fmla="*/ 22 h 64"/>
                <a:gd name="T90" fmla="*/ 15 w 38"/>
                <a:gd name="T91" fmla="*/ 25 h 64"/>
                <a:gd name="T92" fmla="*/ 22 w 38"/>
                <a:gd name="T93" fmla="*/ 27 h 64"/>
                <a:gd name="T94" fmla="*/ 30 w 38"/>
                <a:gd name="T95" fmla="*/ 30 h 64"/>
                <a:gd name="T96" fmla="*/ 36 w 38"/>
                <a:gd name="T97" fmla="*/ 34 h 64"/>
                <a:gd name="T98" fmla="*/ 38 w 38"/>
                <a:gd name="T99" fmla="*/ 41 h 64"/>
                <a:gd name="T100" fmla="*/ 34 w 38"/>
                <a:gd name="T101"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 h="64">
                  <a:moveTo>
                    <a:pt x="34" y="51"/>
                  </a:moveTo>
                  <a:cubicBezTo>
                    <a:pt x="32" y="53"/>
                    <a:pt x="28" y="55"/>
                    <a:pt x="24" y="56"/>
                  </a:cubicBezTo>
                  <a:cubicBezTo>
                    <a:pt x="24" y="59"/>
                    <a:pt x="24" y="59"/>
                    <a:pt x="24" y="59"/>
                  </a:cubicBezTo>
                  <a:cubicBezTo>
                    <a:pt x="24" y="60"/>
                    <a:pt x="24" y="61"/>
                    <a:pt x="23" y="62"/>
                  </a:cubicBezTo>
                  <a:cubicBezTo>
                    <a:pt x="22" y="63"/>
                    <a:pt x="21" y="64"/>
                    <a:pt x="20" y="64"/>
                  </a:cubicBezTo>
                  <a:cubicBezTo>
                    <a:pt x="18" y="64"/>
                    <a:pt x="17" y="63"/>
                    <a:pt x="16" y="62"/>
                  </a:cubicBezTo>
                  <a:cubicBezTo>
                    <a:pt x="15" y="61"/>
                    <a:pt x="15" y="60"/>
                    <a:pt x="15" y="59"/>
                  </a:cubicBezTo>
                  <a:cubicBezTo>
                    <a:pt x="15" y="56"/>
                    <a:pt x="15" y="56"/>
                    <a:pt x="15" y="56"/>
                  </a:cubicBezTo>
                  <a:cubicBezTo>
                    <a:pt x="10" y="55"/>
                    <a:pt x="6" y="54"/>
                    <a:pt x="2" y="52"/>
                  </a:cubicBezTo>
                  <a:cubicBezTo>
                    <a:pt x="1" y="51"/>
                    <a:pt x="1" y="50"/>
                    <a:pt x="0" y="50"/>
                  </a:cubicBezTo>
                  <a:cubicBezTo>
                    <a:pt x="0" y="49"/>
                    <a:pt x="0" y="48"/>
                    <a:pt x="0" y="47"/>
                  </a:cubicBezTo>
                  <a:cubicBezTo>
                    <a:pt x="0" y="46"/>
                    <a:pt x="0" y="45"/>
                    <a:pt x="1" y="44"/>
                  </a:cubicBezTo>
                  <a:cubicBezTo>
                    <a:pt x="2" y="43"/>
                    <a:pt x="3" y="42"/>
                    <a:pt x="4" y="42"/>
                  </a:cubicBezTo>
                  <a:cubicBezTo>
                    <a:pt x="4" y="42"/>
                    <a:pt x="5" y="42"/>
                    <a:pt x="5" y="43"/>
                  </a:cubicBezTo>
                  <a:cubicBezTo>
                    <a:pt x="6" y="43"/>
                    <a:pt x="7" y="43"/>
                    <a:pt x="8" y="44"/>
                  </a:cubicBezTo>
                  <a:cubicBezTo>
                    <a:pt x="9" y="45"/>
                    <a:pt x="11" y="46"/>
                    <a:pt x="13" y="46"/>
                  </a:cubicBezTo>
                  <a:cubicBezTo>
                    <a:pt x="15" y="46"/>
                    <a:pt x="17" y="47"/>
                    <a:pt x="18" y="47"/>
                  </a:cubicBezTo>
                  <a:cubicBezTo>
                    <a:pt x="21" y="47"/>
                    <a:pt x="23" y="46"/>
                    <a:pt x="24" y="45"/>
                  </a:cubicBezTo>
                  <a:cubicBezTo>
                    <a:pt x="25" y="45"/>
                    <a:pt x="26" y="43"/>
                    <a:pt x="26" y="42"/>
                  </a:cubicBezTo>
                  <a:cubicBezTo>
                    <a:pt x="26" y="41"/>
                    <a:pt x="25" y="40"/>
                    <a:pt x="25" y="40"/>
                  </a:cubicBezTo>
                  <a:cubicBezTo>
                    <a:pt x="24" y="39"/>
                    <a:pt x="23" y="39"/>
                    <a:pt x="22" y="38"/>
                  </a:cubicBezTo>
                  <a:cubicBezTo>
                    <a:pt x="21" y="38"/>
                    <a:pt x="19" y="37"/>
                    <a:pt x="17" y="37"/>
                  </a:cubicBezTo>
                  <a:cubicBezTo>
                    <a:pt x="14" y="36"/>
                    <a:pt x="11" y="35"/>
                    <a:pt x="9" y="34"/>
                  </a:cubicBezTo>
                  <a:cubicBezTo>
                    <a:pt x="7" y="33"/>
                    <a:pt x="5" y="32"/>
                    <a:pt x="3" y="30"/>
                  </a:cubicBezTo>
                  <a:cubicBezTo>
                    <a:pt x="2" y="28"/>
                    <a:pt x="1" y="26"/>
                    <a:pt x="1" y="23"/>
                  </a:cubicBezTo>
                  <a:cubicBezTo>
                    <a:pt x="1" y="19"/>
                    <a:pt x="2" y="16"/>
                    <a:pt x="5" y="13"/>
                  </a:cubicBezTo>
                  <a:cubicBezTo>
                    <a:pt x="7" y="11"/>
                    <a:pt x="10" y="9"/>
                    <a:pt x="15" y="8"/>
                  </a:cubicBezTo>
                  <a:cubicBezTo>
                    <a:pt x="15" y="5"/>
                    <a:pt x="15" y="5"/>
                    <a:pt x="15" y="5"/>
                  </a:cubicBezTo>
                  <a:cubicBezTo>
                    <a:pt x="15" y="3"/>
                    <a:pt x="15" y="2"/>
                    <a:pt x="16" y="1"/>
                  </a:cubicBezTo>
                  <a:cubicBezTo>
                    <a:pt x="17" y="0"/>
                    <a:pt x="18" y="0"/>
                    <a:pt x="19" y="0"/>
                  </a:cubicBezTo>
                  <a:cubicBezTo>
                    <a:pt x="21" y="0"/>
                    <a:pt x="22" y="0"/>
                    <a:pt x="23" y="1"/>
                  </a:cubicBezTo>
                  <a:cubicBezTo>
                    <a:pt x="24" y="2"/>
                    <a:pt x="24" y="3"/>
                    <a:pt x="24" y="5"/>
                  </a:cubicBezTo>
                  <a:cubicBezTo>
                    <a:pt x="24" y="8"/>
                    <a:pt x="24" y="8"/>
                    <a:pt x="24" y="8"/>
                  </a:cubicBezTo>
                  <a:cubicBezTo>
                    <a:pt x="28" y="8"/>
                    <a:pt x="31" y="10"/>
                    <a:pt x="35" y="12"/>
                  </a:cubicBezTo>
                  <a:cubicBezTo>
                    <a:pt x="36" y="13"/>
                    <a:pt x="36" y="13"/>
                    <a:pt x="37" y="14"/>
                  </a:cubicBezTo>
                  <a:cubicBezTo>
                    <a:pt x="37" y="14"/>
                    <a:pt x="37" y="15"/>
                    <a:pt x="37" y="16"/>
                  </a:cubicBezTo>
                  <a:cubicBezTo>
                    <a:pt x="37" y="18"/>
                    <a:pt x="37" y="19"/>
                    <a:pt x="36" y="20"/>
                  </a:cubicBezTo>
                  <a:cubicBezTo>
                    <a:pt x="35" y="21"/>
                    <a:pt x="34" y="21"/>
                    <a:pt x="33" y="21"/>
                  </a:cubicBezTo>
                  <a:cubicBezTo>
                    <a:pt x="33" y="21"/>
                    <a:pt x="32" y="21"/>
                    <a:pt x="32" y="21"/>
                  </a:cubicBezTo>
                  <a:cubicBezTo>
                    <a:pt x="31" y="21"/>
                    <a:pt x="30" y="20"/>
                    <a:pt x="29" y="20"/>
                  </a:cubicBezTo>
                  <a:cubicBezTo>
                    <a:pt x="29" y="20"/>
                    <a:pt x="28" y="19"/>
                    <a:pt x="27" y="19"/>
                  </a:cubicBezTo>
                  <a:cubicBezTo>
                    <a:pt x="26" y="18"/>
                    <a:pt x="25" y="18"/>
                    <a:pt x="24" y="17"/>
                  </a:cubicBezTo>
                  <a:cubicBezTo>
                    <a:pt x="23" y="17"/>
                    <a:pt x="21" y="17"/>
                    <a:pt x="20" y="17"/>
                  </a:cubicBezTo>
                  <a:cubicBezTo>
                    <a:pt x="18" y="17"/>
                    <a:pt x="16" y="17"/>
                    <a:pt x="15" y="18"/>
                  </a:cubicBezTo>
                  <a:cubicBezTo>
                    <a:pt x="14" y="19"/>
                    <a:pt x="13" y="20"/>
                    <a:pt x="13" y="22"/>
                  </a:cubicBezTo>
                  <a:cubicBezTo>
                    <a:pt x="13" y="23"/>
                    <a:pt x="14" y="24"/>
                    <a:pt x="15" y="25"/>
                  </a:cubicBezTo>
                  <a:cubicBezTo>
                    <a:pt x="17" y="26"/>
                    <a:pt x="19" y="26"/>
                    <a:pt x="22" y="27"/>
                  </a:cubicBezTo>
                  <a:cubicBezTo>
                    <a:pt x="25" y="28"/>
                    <a:pt x="28" y="29"/>
                    <a:pt x="30" y="30"/>
                  </a:cubicBezTo>
                  <a:cubicBezTo>
                    <a:pt x="32" y="30"/>
                    <a:pt x="34" y="32"/>
                    <a:pt x="36" y="34"/>
                  </a:cubicBezTo>
                  <a:cubicBezTo>
                    <a:pt x="37" y="36"/>
                    <a:pt x="38" y="38"/>
                    <a:pt x="38" y="41"/>
                  </a:cubicBezTo>
                  <a:cubicBezTo>
                    <a:pt x="38" y="45"/>
                    <a:pt x="37" y="48"/>
                    <a:pt x="34" y="51"/>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6"/>
            <p:cNvSpPr>
              <a:spLocks noEditPoints="1"/>
            </p:cNvSpPr>
            <p:nvPr userDrawn="1"/>
          </p:nvSpPr>
          <p:spPr bwMode="auto">
            <a:xfrm>
              <a:off x="6048375" y="4537075"/>
              <a:ext cx="6350" cy="0"/>
            </a:xfrm>
            <a:custGeom>
              <a:avLst/>
              <a:gdLst>
                <a:gd name="T0" fmla="*/ 2 w 2"/>
                <a:gd name="T1" fmla="*/ 2 w 2"/>
                <a:gd name="T2" fmla="*/ 2 w 2"/>
                <a:gd name="T3" fmla="*/ 1 w 2"/>
                <a:gd name="T4" fmla="*/ 2 w 2"/>
                <a:gd name="T5" fmla="*/ 1 w 2"/>
                <a:gd name="T6" fmla="*/ 1 w 2"/>
                <a:gd name="T7" fmla="*/ 1 w 2"/>
                <a:gd name="T8" fmla="*/ 1 w 2"/>
                <a:gd name="T9" fmla="*/ 0 w 2"/>
                <a:gd name="T10" fmla="*/ 0 w 2"/>
                <a:gd name="T11" fmla="*/ 0 w 2"/>
                <a:gd name="T12" fmla="*/ 0 w 2"/>
                <a:gd name="T13" fmla="*/ 0 w 2"/>
                <a:gd name="T14"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2">
                  <a:moveTo>
                    <a:pt x="2" y="0"/>
                  </a:moveTo>
                  <a:cubicBezTo>
                    <a:pt x="2" y="0"/>
                    <a:pt x="2" y="0"/>
                    <a:pt x="2" y="0"/>
                  </a:cubicBezTo>
                  <a:cubicBezTo>
                    <a:pt x="2" y="0"/>
                    <a:pt x="2" y="0"/>
                    <a:pt x="2" y="0"/>
                  </a:cubicBezTo>
                  <a:moveTo>
                    <a:pt x="1" y="0"/>
                  </a:moveTo>
                  <a:cubicBezTo>
                    <a:pt x="1" y="0"/>
                    <a:pt x="2" y="0"/>
                    <a:pt x="2" y="0"/>
                  </a:cubicBezTo>
                  <a:cubicBezTo>
                    <a:pt x="2" y="0"/>
                    <a:pt x="1" y="0"/>
                    <a:pt x="1" y="0"/>
                  </a:cubicBezTo>
                  <a:moveTo>
                    <a:pt x="1" y="0"/>
                  </a:moveTo>
                  <a:cubicBezTo>
                    <a:pt x="1" y="0"/>
                    <a:pt x="1" y="0"/>
                    <a:pt x="1" y="0"/>
                  </a:cubicBezTo>
                  <a:cubicBezTo>
                    <a:pt x="1" y="0"/>
                    <a:pt x="1" y="0"/>
                    <a:pt x="1"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68A4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7"/>
            <p:cNvSpPr>
              <a:spLocks noEditPoints="1"/>
            </p:cNvSpPr>
            <p:nvPr userDrawn="1"/>
          </p:nvSpPr>
          <p:spPr bwMode="auto">
            <a:xfrm>
              <a:off x="5761038" y="4197350"/>
              <a:ext cx="908050" cy="339725"/>
            </a:xfrm>
            <a:custGeom>
              <a:avLst/>
              <a:gdLst>
                <a:gd name="T0" fmla="*/ 236 w 275"/>
                <a:gd name="T1" fmla="*/ 78 h 103"/>
                <a:gd name="T2" fmla="*/ 235 w 275"/>
                <a:gd name="T3" fmla="*/ 78 h 103"/>
                <a:gd name="T4" fmla="*/ 236 w 275"/>
                <a:gd name="T5" fmla="*/ 78 h 103"/>
                <a:gd name="T6" fmla="*/ 236 w 275"/>
                <a:gd name="T7" fmla="*/ 78 h 103"/>
                <a:gd name="T8" fmla="*/ 236 w 275"/>
                <a:gd name="T9" fmla="*/ 78 h 103"/>
                <a:gd name="T10" fmla="*/ 236 w 275"/>
                <a:gd name="T11" fmla="*/ 78 h 103"/>
                <a:gd name="T12" fmla="*/ 237 w 275"/>
                <a:gd name="T13" fmla="*/ 78 h 103"/>
                <a:gd name="T14" fmla="*/ 237 w 275"/>
                <a:gd name="T15" fmla="*/ 78 h 103"/>
                <a:gd name="T16" fmla="*/ 237 w 275"/>
                <a:gd name="T17" fmla="*/ 78 h 103"/>
                <a:gd name="T18" fmla="*/ 237 w 275"/>
                <a:gd name="T19" fmla="*/ 77 h 103"/>
                <a:gd name="T20" fmla="*/ 237 w 275"/>
                <a:gd name="T21" fmla="*/ 77 h 103"/>
                <a:gd name="T22" fmla="*/ 237 w 275"/>
                <a:gd name="T23" fmla="*/ 77 h 103"/>
                <a:gd name="T24" fmla="*/ 238 w 275"/>
                <a:gd name="T25" fmla="*/ 77 h 103"/>
                <a:gd name="T26" fmla="*/ 238 w 275"/>
                <a:gd name="T27" fmla="*/ 77 h 103"/>
                <a:gd name="T28" fmla="*/ 238 w 275"/>
                <a:gd name="T29" fmla="*/ 77 h 103"/>
                <a:gd name="T30" fmla="*/ 238 w 275"/>
                <a:gd name="T31" fmla="*/ 77 h 103"/>
                <a:gd name="T32" fmla="*/ 238 w 275"/>
                <a:gd name="T33" fmla="*/ 77 h 103"/>
                <a:gd name="T34" fmla="*/ 238 w 275"/>
                <a:gd name="T35" fmla="*/ 77 h 103"/>
                <a:gd name="T36" fmla="*/ 275 w 275"/>
                <a:gd name="T37" fmla="*/ 0 h 103"/>
                <a:gd name="T38" fmla="*/ 0 w 275"/>
                <a:gd name="T39" fmla="*/ 94 h 103"/>
                <a:gd name="T40" fmla="*/ 87 w 275"/>
                <a:gd name="T41" fmla="*/ 103 h 103"/>
                <a:gd name="T42" fmla="*/ 87 w 275"/>
                <a:gd name="T43" fmla="*/ 103 h 103"/>
                <a:gd name="T44" fmla="*/ 87 w 275"/>
                <a:gd name="T45" fmla="*/ 103 h 103"/>
                <a:gd name="T46" fmla="*/ 87 w 275"/>
                <a:gd name="T47" fmla="*/ 103 h 103"/>
                <a:gd name="T48" fmla="*/ 88 w 275"/>
                <a:gd name="T49" fmla="*/ 103 h 103"/>
                <a:gd name="T50" fmla="*/ 88 w 275"/>
                <a:gd name="T51" fmla="*/ 103 h 103"/>
                <a:gd name="T52" fmla="*/ 88 w 275"/>
                <a:gd name="T53" fmla="*/ 103 h 103"/>
                <a:gd name="T54" fmla="*/ 89 w 275"/>
                <a:gd name="T55" fmla="*/ 103 h 103"/>
                <a:gd name="T56" fmla="*/ 89 w 275"/>
                <a:gd name="T57" fmla="*/ 103 h 103"/>
                <a:gd name="T58" fmla="*/ 89 w 275"/>
                <a:gd name="T59" fmla="*/ 103 h 103"/>
                <a:gd name="T60" fmla="*/ 89 w 275"/>
                <a:gd name="T61" fmla="*/ 103 h 103"/>
                <a:gd name="T62" fmla="*/ 235 w 275"/>
                <a:gd name="T63" fmla="*/ 78 h 103"/>
                <a:gd name="T64" fmla="*/ 145 w 275"/>
                <a:gd name="T65" fmla="*/ 99 h 103"/>
                <a:gd name="T66" fmla="*/ 275 w 275"/>
                <a:gd name="T6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103">
                  <a:moveTo>
                    <a:pt x="236" y="78"/>
                  </a:moveTo>
                  <a:cubicBezTo>
                    <a:pt x="236" y="78"/>
                    <a:pt x="236" y="78"/>
                    <a:pt x="235" y="78"/>
                  </a:cubicBezTo>
                  <a:cubicBezTo>
                    <a:pt x="236" y="78"/>
                    <a:pt x="236" y="78"/>
                    <a:pt x="236" y="78"/>
                  </a:cubicBezTo>
                  <a:moveTo>
                    <a:pt x="236" y="78"/>
                  </a:moveTo>
                  <a:cubicBezTo>
                    <a:pt x="236" y="78"/>
                    <a:pt x="236" y="78"/>
                    <a:pt x="236" y="78"/>
                  </a:cubicBezTo>
                  <a:cubicBezTo>
                    <a:pt x="236" y="78"/>
                    <a:pt x="236" y="78"/>
                    <a:pt x="236" y="78"/>
                  </a:cubicBezTo>
                  <a:moveTo>
                    <a:pt x="237" y="78"/>
                  </a:moveTo>
                  <a:cubicBezTo>
                    <a:pt x="237" y="78"/>
                    <a:pt x="237" y="78"/>
                    <a:pt x="237" y="78"/>
                  </a:cubicBezTo>
                  <a:cubicBezTo>
                    <a:pt x="237" y="78"/>
                    <a:pt x="237" y="78"/>
                    <a:pt x="237" y="78"/>
                  </a:cubicBezTo>
                  <a:moveTo>
                    <a:pt x="237" y="77"/>
                  </a:moveTo>
                  <a:cubicBezTo>
                    <a:pt x="237" y="77"/>
                    <a:pt x="237" y="77"/>
                    <a:pt x="237" y="77"/>
                  </a:cubicBezTo>
                  <a:cubicBezTo>
                    <a:pt x="237" y="77"/>
                    <a:pt x="237" y="77"/>
                    <a:pt x="237" y="77"/>
                  </a:cubicBezTo>
                  <a:moveTo>
                    <a:pt x="238" y="77"/>
                  </a:moveTo>
                  <a:cubicBezTo>
                    <a:pt x="238" y="77"/>
                    <a:pt x="238" y="77"/>
                    <a:pt x="238" y="77"/>
                  </a:cubicBezTo>
                  <a:cubicBezTo>
                    <a:pt x="238" y="77"/>
                    <a:pt x="238" y="77"/>
                    <a:pt x="238" y="77"/>
                  </a:cubicBezTo>
                  <a:moveTo>
                    <a:pt x="238" y="77"/>
                  </a:moveTo>
                  <a:cubicBezTo>
                    <a:pt x="238" y="77"/>
                    <a:pt x="238" y="77"/>
                    <a:pt x="238" y="77"/>
                  </a:cubicBezTo>
                  <a:cubicBezTo>
                    <a:pt x="238" y="77"/>
                    <a:pt x="238" y="77"/>
                    <a:pt x="238" y="77"/>
                  </a:cubicBezTo>
                  <a:moveTo>
                    <a:pt x="275" y="0"/>
                  </a:moveTo>
                  <a:cubicBezTo>
                    <a:pt x="169" y="61"/>
                    <a:pt x="53" y="82"/>
                    <a:pt x="0" y="94"/>
                  </a:cubicBezTo>
                  <a:cubicBezTo>
                    <a:pt x="28" y="99"/>
                    <a:pt x="57" y="103"/>
                    <a:pt x="87" y="103"/>
                  </a:cubicBezTo>
                  <a:cubicBezTo>
                    <a:pt x="87" y="103"/>
                    <a:pt x="87" y="103"/>
                    <a:pt x="87" y="103"/>
                  </a:cubicBezTo>
                  <a:cubicBezTo>
                    <a:pt x="87" y="103"/>
                    <a:pt x="87" y="103"/>
                    <a:pt x="87" y="103"/>
                  </a:cubicBezTo>
                  <a:cubicBezTo>
                    <a:pt x="87" y="103"/>
                    <a:pt x="87" y="103"/>
                    <a:pt x="87" y="103"/>
                  </a:cubicBezTo>
                  <a:cubicBezTo>
                    <a:pt x="88" y="103"/>
                    <a:pt x="88" y="103"/>
                    <a:pt x="88" y="103"/>
                  </a:cubicBezTo>
                  <a:cubicBezTo>
                    <a:pt x="88" y="103"/>
                    <a:pt x="88" y="103"/>
                    <a:pt x="88" y="103"/>
                  </a:cubicBezTo>
                  <a:cubicBezTo>
                    <a:pt x="88" y="103"/>
                    <a:pt x="88" y="103"/>
                    <a:pt x="88" y="103"/>
                  </a:cubicBezTo>
                  <a:cubicBezTo>
                    <a:pt x="88" y="103"/>
                    <a:pt x="89" y="103"/>
                    <a:pt x="89" y="103"/>
                  </a:cubicBezTo>
                  <a:cubicBezTo>
                    <a:pt x="89" y="103"/>
                    <a:pt x="89" y="103"/>
                    <a:pt x="89" y="103"/>
                  </a:cubicBezTo>
                  <a:cubicBezTo>
                    <a:pt x="89" y="103"/>
                    <a:pt x="89" y="103"/>
                    <a:pt x="89" y="103"/>
                  </a:cubicBezTo>
                  <a:cubicBezTo>
                    <a:pt x="89" y="103"/>
                    <a:pt x="89" y="103"/>
                    <a:pt x="89" y="103"/>
                  </a:cubicBezTo>
                  <a:cubicBezTo>
                    <a:pt x="141" y="103"/>
                    <a:pt x="191" y="94"/>
                    <a:pt x="235" y="78"/>
                  </a:cubicBezTo>
                  <a:cubicBezTo>
                    <a:pt x="207" y="88"/>
                    <a:pt x="177" y="95"/>
                    <a:pt x="145" y="99"/>
                  </a:cubicBezTo>
                  <a:cubicBezTo>
                    <a:pt x="179" y="77"/>
                    <a:pt x="228" y="43"/>
                    <a:pt x="275" y="0"/>
                  </a:cubicBezTo>
                </a:path>
              </a:pathLst>
            </a:custGeom>
            <a:solidFill>
              <a:srgbClr val="187D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8"/>
            <p:cNvSpPr/>
            <p:nvPr userDrawn="1"/>
          </p:nvSpPr>
          <p:spPr bwMode="auto">
            <a:xfrm>
              <a:off x="7416800" y="3309938"/>
              <a:ext cx="47625" cy="46038"/>
            </a:xfrm>
            <a:custGeom>
              <a:avLst/>
              <a:gdLst>
                <a:gd name="T0" fmla="*/ 14 w 14"/>
                <a:gd name="T1" fmla="*/ 0 h 14"/>
                <a:gd name="T2" fmla="*/ 14 w 14"/>
                <a:gd name="T3" fmla="*/ 0 h 14"/>
                <a:gd name="T4" fmla="*/ 0 w 14"/>
                <a:gd name="T5" fmla="*/ 14 h 14"/>
                <a:gd name="T6" fmla="*/ 14 w 14"/>
                <a:gd name="T7" fmla="*/ 0 h 14"/>
              </a:gdLst>
              <a:ahLst/>
              <a:cxnLst>
                <a:cxn ang="0">
                  <a:pos x="T0" y="T1"/>
                </a:cxn>
                <a:cxn ang="0">
                  <a:pos x="T2" y="T3"/>
                </a:cxn>
                <a:cxn ang="0">
                  <a:pos x="T4" y="T5"/>
                </a:cxn>
                <a:cxn ang="0">
                  <a:pos x="T6" y="T7"/>
                </a:cxn>
              </a:cxnLst>
              <a:rect l="0" t="0" r="r" b="b"/>
              <a:pathLst>
                <a:path w="14" h="14">
                  <a:moveTo>
                    <a:pt x="14" y="0"/>
                  </a:moveTo>
                  <a:cubicBezTo>
                    <a:pt x="14" y="0"/>
                    <a:pt x="14" y="0"/>
                    <a:pt x="14" y="0"/>
                  </a:cubicBezTo>
                  <a:cubicBezTo>
                    <a:pt x="9" y="4"/>
                    <a:pt x="4" y="9"/>
                    <a:pt x="0" y="14"/>
                  </a:cubicBezTo>
                  <a:cubicBezTo>
                    <a:pt x="4" y="9"/>
                    <a:pt x="9" y="4"/>
                    <a:pt x="14"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9"/>
            <p:cNvSpPr/>
            <p:nvPr userDrawn="1"/>
          </p:nvSpPr>
          <p:spPr bwMode="auto">
            <a:xfrm>
              <a:off x="7416800" y="33559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0"/>
            <p:cNvSpPr/>
            <p:nvPr userDrawn="1"/>
          </p:nvSpPr>
          <p:spPr bwMode="auto">
            <a:xfrm>
              <a:off x="7348538" y="35639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1"/>
            <p:cNvSpPr/>
            <p:nvPr userDrawn="1"/>
          </p:nvSpPr>
          <p:spPr bwMode="auto">
            <a:xfrm>
              <a:off x="7348538" y="35639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2"/>
            <p:cNvSpPr/>
            <p:nvPr userDrawn="1"/>
          </p:nvSpPr>
          <p:spPr bwMode="auto">
            <a:xfrm>
              <a:off x="7348538" y="35639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3"/>
            <p:cNvSpPr/>
            <p:nvPr userDrawn="1"/>
          </p:nvSpPr>
          <p:spPr bwMode="auto">
            <a:xfrm>
              <a:off x="7348538" y="3563938"/>
              <a:ext cx="15875" cy="6350"/>
            </a:xfrm>
            <a:custGeom>
              <a:avLst/>
              <a:gdLst>
                <a:gd name="T0" fmla="*/ 0 w 5"/>
                <a:gd name="T1" fmla="*/ 0 h 2"/>
                <a:gd name="T2" fmla="*/ 5 w 5"/>
                <a:gd name="T3" fmla="*/ 2 h 2"/>
                <a:gd name="T4" fmla="*/ 0 w 5"/>
                <a:gd name="T5" fmla="*/ 0 h 2"/>
              </a:gdLst>
              <a:ahLst/>
              <a:cxnLst>
                <a:cxn ang="0">
                  <a:pos x="T0" y="T1"/>
                </a:cxn>
                <a:cxn ang="0">
                  <a:pos x="T2" y="T3"/>
                </a:cxn>
                <a:cxn ang="0">
                  <a:pos x="T4" y="T5"/>
                </a:cxn>
              </a:cxnLst>
              <a:rect l="0" t="0" r="r" b="b"/>
              <a:pathLst>
                <a:path w="5" h="2">
                  <a:moveTo>
                    <a:pt x="0" y="0"/>
                  </a:moveTo>
                  <a:cubicBezTo>
                    <a:pt x="2" y="1"/>
                    <a:pt x="3" y="2"/>
                    <a:pt x="5" y="2"/>
                  </a:cubicBezTo>
                  <a:cubicBezTo>
                    <a:pt x="3" y="2"/>
                    <a:pt x="2" y="1"/>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4"/>
            <p:cNvSpPr/>
            <p:nvPr userDrawn="1"/>
          </p:nvSpPr>
          <p:spPr bwMode="auto">
            <a:xfrm>
              <a:off x="7364413" y="35702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
            <p:cNvSpPr/>
            <p:nvPr userDrawn="1"/>
          </p:nvSpPr>
          <p:spPr bwMode="auto">
            <a:xfrm>
              <a:off x="7364413" y="3570288"/>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6"/>
            <p:cNvSpPr/>
            <p:nvPr userDrawn="1"/>
          </p:nvSpPr>
          <p:spPr bwMode="auto">
            <a:xfrm>
              <a:off x="7364413" y="35734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7"/>
            <p:cNvSpPr/>
            <p:nvPr userDrawn="1"/>
          </p:nvSpPr>
          <p:spPr bwMode="auto">
            <a:xfrm>
              <a:off x="7364413" y="35734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8"/>
            <p:cNvSpPr/>
            <p:nvPr userDrawn="1"/>
          </p:nvSpPr>
          <p:spPr bwMode="auto">
            <a:xfrm>
              <a:off x="7364413" y="35734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9"/>
            <p:cNvSpPr>
              <a:spLocks noEditPoints="1"/>
            </p:cNvSpPr>
            <p:nvPr userDrawn="1"/>
          </p:nvSpPr>
          <p:spPr bwMode="auto">
            <a:xfrm>
              <a:off x="7229475" y="3221038"/>
              <a:ext cx="290513" cy="168275"/>
            </a:xfrm>
            <a:custGeom>
              <a:avLst/>
              <a:gdLst>
                <a:gd name="T0" fmla="*/ 0 w 88"/>
                <a:gd name="T1" fmla="*/ 44 h 51"/>
                <a:gd name="T2" fmla="*/ 2 w 88"/>
                <a:gd name="T3" fmla="*/ 51 h 51"/>
                <a:gd name="T4" fmla="*/ 0 w 88"/>
                <a:gd name="T5" fmla="*/ 44 h 51"/>
                <a:gd name="T6" fmla="*/ 0 w 88"/>
                <a:gd name="T7" fmla="*/ 44 h 51"/>
                <a:gd name="T8" fmla="*/ 0 w 88"/>
                <a:gd name="T9" fmla="*/ 44 h 51"/>
                <a:gd name="T10" fmla="*/ 0 w 88"/>
                <a:gd name="T11" fmla="*/ 44 h 51"/>
                <a:gd name="T12" fmla="*/ 0 w 88"/>
                <a:gd name="T13" fmla="*/ 43 h 51"/>
                <a:gd name="T14" fmla="*/ 0 w 88"/>
                <a:gd name="T15" fmla="*/ 44 h 51"/>
                <a:gd name="T16" fmla="*/ 0 w 88"/>
                <a:gd name="T17" fmla="*/ 43 h 51"/>
                <a:gd name="T18" fmla="*/ 78 w 88"/>
                <a:gd name="T19" fmla="*/ 0 h 51"/>
                <a:gd name="T20" fmla="*/ 73 w 88"/>
                <a:gd name="T21" fmla="*/ 1 h 51"/>
                <a:gd name="T22" fmla="*/ 34 w 88"/>
                <a:gd name="T23" fmla="*/ 39 h 51"/>
                <a:gd name="T24" fmla="*/ 7 w 88"/>
                <a:gd name="T25" fmla="*/ 48 h 51"/>
                <a:gd name="T26" fmla="*/ 2 w 88"/>
                <a:gd name="T27" fmla="*/ 51 h 51"/>
                <a:gd name="T28" fmla="*/ 2 w 88"/>
                <a:gd name="T29" fmla="*/ 51 h 51"/>
                <a:gd name="T30" fmla="*/ 2 w 88"/>
                <a:gd name="T31" fmla="*/ 51 h 51"/>
                <a:gd name="T32" fmla="*/ 7 w 88"/>
                <a:gd name="T33" fmla="*/ 48 h 51"/>
                <a:gd name="T34" fmla="*/ 34 w 88"/>
                <a:gd name="T35" fmla="*/ 39 h 51"/>
                <a:gd name="T36" fmla="*/ 73 w 88"/>
                <a:gd name="T37" fmla="*/ 1 h 51"/>
                <a:gd name="T38" fmla="*/ 78 w 88"/>
                <a:gd name="T39" fmla="*/ 0 h 51"/>
                <a:gd name="T40" fmla="*/ 86 w 88"/>
                <a:gd name="T41" fmla="*/ 4 h 51"/>
                <a:gd name="T42" fmla="*/ 88 w 88"/>
                <a:gd name="T43" fmla="*/ 10 h 51"/>
                <a:gd name="T44" fmla="*/ 86 w 88"/>
                <a:gd name="T45" fmla="*/ 4 h 51"/>
                <a:gd name="T46" fmla="*/ 78 w 88"/>
                <a:gd name="T4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51">
                  <a:moveTo>
                    <a:pt x="0" y="44"/>
                  </a:moveTo>
                  <a:cubicBezTo>
                    <a:pt x="0" y="46"/>
                    <a:pt x="1" y="49"/>
                    <a:pt x="2" y="51"/>
                  </a:cubicBezTo>
                  <a:cubicBezTo>
                    <a:pt x="1" y="49"/>
                    <a:pt x="0" y="46"/>
                    <a:pt x="0" y="44"/>
                  </a:cubicBezTo>
                  <a:moveTo>
                    <a:pt x="0" y="44"/>
                  </a:moveTo>
                  <a:cubicBezTo>
                    <a:pt x="0" y="44"/>
                    <a:pt x="0" y="44"/>
                    <a:pt x="0" y="44"/>
                  </a:cubicBezTo>
                  <a:cubicBezTo>
                    <a:pt x="0" y="44"/>
                    <a:pt x="0" y="44"/>
                    <a:pt x="0" y="44"/>
                  </a:cubicBezTo>
                  <a:moveTo>
                    <a:pt x="0" y="43"/>
                  </a:moveTo>
                  <a:cubicBezTo>
                    <a:pt x="0" y="43"/>
                    <a:pt x="0" y="43"/>
                    <a:pt x="0" y="44"/>
                  </a:cubicBezTo>
                  <a:cubicBezTo>
                    <a:pt x="0" y="43"/>
                    <a:pt x="0" y="43"/>
                    <a:pt x="0" y="43"/>
                  </a:cubicBezTo>
                  <a:moveTo>
                    <a:pt x="78" y="0"/>
                  </a:moveTo>
                  <a:cubicBezTo>
                    <a:pt x="76" y="0"/>
                    <a:pt x="75" y="0"/>
                    <a:pt x="73" y="1"/>
                  </a:cubicBezTo>
                  <a:cubicBezTo>
                    <a:pt x="58" y="11"/>
                    <a:pt x="45" y="24"/>
                    <a:pt x="34" y="39"/>
                  </a:cubicBezTo>
                  <a:cubicBezTo>
                    <a:pt x="25" y="40"/>
                    <a:pt x="16" y="43"/>
                    <a:pt x="7" y="48"/>
                  </a:cubicBezTo>
                  <a:cubicBezTo>
                    <a:pt x="5" y="49"/>
                    <a:pt x="3" y="50"/>
                    <a:pt x="2" y="51"/>
                  </a:cubicBezTo>
                  <a:cubicBezTo>
                    <a:pt x="2" y="51"/>
                    <a:pt x="2" y="51"/>
                    <a:pt x="2" y="51"/>
                  </a:cubicBezTo>
                  <a:cubicBezTo>
                    <a:pt x="2" y="51"/>
                    <a:pt x="2" y="51"/>
                    <a:pt x="2" y="51"/>
                  </a:cubicBezTo>
                  <a:cubicBezTo>
                    <a:pt x="3" y="50"/>
                    <a:pt x="5" y="49"/>
                    <a:pt x="7" y="48"/>
                  </a:cubicBezTo>
                  <a:cubicBezTo>
                    <a:pt x="16" y="43"/>
                    <a:pt x="25" y="40"/>
                    <a:pt x="34" y="39"/>
                  </a:cubicBezTo>
                  <a:cubicBezTo>
                    <a:pt x="45" y="24"/>
                    <a:pt x="58" y="11"/>
                    <a:pt x="73" y="1"/>
                  </a:cubicBezTo>
                  <a:cubicBezTo>
                    <a:pt x="75" y="0"/>
                    <a:pt x="76" y="0"/>
                    <a:pt x="78" y="0"/>
                  </a:cubicBezTo>
                  <a:cubicBezTo>
                    <a:pt x="81" y="0"/>
                    <a:pt x="85" y="1"/>
                    <a:pt x="86" y="4"/>
                  </a:cubicBezTo>
                  <a:cubicBezTo>
                    <a:pt x="87" y="6"/>
                    <a:pt x="88" y="8"/>
                    <a:pt x="88" y="10"/>
                  </a:cubicBezTo>
                  <a:cubicBezTo>
                    <a:pt x="88" y="8"/>
                    <a:pt x="87" y="6"/>
                    <a:pt x="86" y="4"/>
                  </a:cubicBezTo>
                  <a:cubicBezTo>
                    <a:pt x="85" y="1"/>
                    <a:pt x="81" y="0"/>
                    <a:pt x="78" y="0"/>
                  </a:cubicBezTo>
                </a:path>
              </a:pathLst>
            </a:custGeom>
            <a:solidFill>
              <a:srgbClr val="A6C9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0"/>
            <p:cNvSpPr>
              <a:spLocks noEditPoints="1"/>
            </p:cNvSpPr>
            <p:nvPr userDrawn="1"/>
          </p:nvSpPr>
          <p:spPr bwMode="auto">
            <a:xfrm>
              <a:off x="6669088" y="3178175"/>
              <a:ext cx="850900" cy="1019175"/>
            </a:xfrm>
            <a:custGeom>
              <a:avLst/>
              <a:gdLst>
                <a:gd name="T0" fmla="*/ 227 w 258"/>
                <a:gd name="T1" fmla="*/ 54 h 309"/>
                <a:gd name="T2" fmla="*/ 225 w 258"/>
                <a:gd name="T3" fmla="*/ 57 h 309"/>
                <a:gd name="T4" fmla="*/ 227 w 258"/>
                <a:gd name="T5" fmla="*/ 54 h 309"/>
                <a:gd name="T6" fmla="*/ 227 w 258"/>
                <a:gd name="T7" fmla="*/ 54 h 309"/>
                <a:gd name="T8" fmla="*/ 227 w 258"/>
                <a:gd name="T9" fmla="*/ 54 h 309"/>
                <a:gd name="T10" fmla="*/ 227 w 258"/>
                <a:gd name="T11" fmla="*/ 54 h 309"/>
                <a:gd name="T12" fmla="*/ 147 w 258"/>
                <a:gd name="T13" fmla="*/ 0 h 309"/>
                <a:gd name="T14" fmla="*/ 0 w 258"/>
                <a:gd name="T15" fmla="*/ 309 h 309"/>
                <a:gd name="T16" fmla="*/ 178 w 258"/>
                <a:gd name="T17" fmla="*/ 118 h 309"/>
                <a:gd name="T18" fmla="*/ 178 w 258"/>
                <a:gd name="T19" fmla="*/ 118 h 309"/>
                <a:gd name="T20" fmla="*/ 176 w 258"/>
                <a:gd name="T21" fmla="*/ 86 h 309"/>
                <a:gd name="T22" fmla="*/ 176 w 258"/>
                <a:gd name="T23" fmla="*/ 86 h 309"/>
                <a:gd name="T24" fmla="*/ 176 w 258"/>
                <a:gd name="T25" fmla="*/ 86 h 309"/>
                <a:gd name="T26" fmla="*/ 186 w 258"/>
                <a:gd name="T27" fmla="*/ 78 h 309"/>
                <a:gd name="T28" fmla="*/ 193 w 258"/>
                <a:gd name="T29" fmla="*/ 74 h 309"/>
                <a:gd name="T30" fmla="*/ 193 w 258"/>
                <a:gd name="T31" fmla="*/ 74 h 309"/>
                <a:gd name="T32" fmla="*/ 193 w 258"/>
                <a:gd name="T33" fmla="*/ 74 h 309"/>
                <a:gd name="T34" fmla="*/ 191 w 258"/>
                <a:gd name="T35" fmla="*/ 87 h 309"/>
                <a:gd name="T36" fmla="*/ 191 w 258"/>
                <a:gd name="T37" fmla="*/ 88 h 309"/>
                <a:gd name="T38" fmla="*/ 206 w 258"/>
                <a:gd name="T39" fmla="*/ 117 h 309"/>
                <a:gd name="T40" fmla="*/ 191 w 258"/>
                <a:gd name="T41" fmla="*/ 90 h 309"/>
                <a:gd name="T42" fmla="*/ 241 w 258"/>
                <a:gd name="T43" fmla="*/ 40 h 309"/>
                <a:gd name="T44" fmla="*/ 253 w 258"/>
                <a:gd name="T45" fmla="*/ 31 h 309"/>
                <a:gd name="T46" fmla="*/ 258 w 258"/>
                <a:gd name="T47" fmla="*/ 23 h 309"/>
                <a:gd name="T48" fmla="*/ 256 w 258"/>
                <a:gd name="T49" fmla="*/ 17 h 309"/>
                <a:gd name="T50" fmla="*/ 248 w 258"/>
                <a:gd name="T51" fmla="*/ 13 h 309"/>
                <a:gd name="T52" fmla="*/ 243 w 258"/>
                <a:gd name="T53" fmla="*/ 14 h 309"/>
                <a:gd name="T54" fmla="*/ 204 w 258"/>
                <a:gd name="T55" fmla="*/ 52 h 309"/>
                <a:gd name="T56" fmla="*/ 177 w 258"/>
                <a:gd name="T57" fmla="*/ 61 h 309"/>
                <a:gd name="T58" fmla="*/ 172 w 258"/>
                <a:gd name="T59" fmla="*/ 64 h 309"/>
                <a:gd name="T60" fmla="*/ 172 w 258"/>
                <a:gd name="T61" fmla="*/ 64 h 309"/>
                <a:gd name="T62" fmla="*/ 172 w 258"/>
                <a:gd name="T63" fmla="*/ 64 h 309"/>
                <a:gd name="T64" fmla="*/ 170 w 258"/>
                <a:gd name="T65" fmla="*/ 57 h 309"/>
                <a:gd name="T66" fmla="*/ 170 w 258"/>
                <a:gd name="T67" fmla="*/ 57 h 309"/>
                <a:gd name="T68" fmla="*/ 170 w 258"/>
                <a:gd name="T69" fmla="*/ 57 h 309"/>
                <a:gd name="T70" fmla="*/ 170 w 258"/>
                <a:gd name="T71" fmla="*/ 57 h 309"/>
                <a:gd name="T72" fmla="*/ 170 w 258"/>
                <a:gd name="T73" fmla="*/ 56 h 309"/>
                <a:gd name="T74" fmla="*/ 147 w 258"/>
                <a:gd name="T75"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309">
                  <a:moveTo>
                    <a:pt x="227" y="54"/>
                  </a:moveTo>
                  <a:cubicBezTo>
                    <a:pt x="226" y="55"/>
                    <a:pt x="225" y="56"/>
                    <a:pt x="225" y="57"/>
                  </a:cubicBezTo>
                  <a:cubicBezTo>
                    <a:pt x="225" y="56"/>
                    <a:pt x="226" y="55"/>
                    <a:pt x="227" y="54"/>
                  </a:cubicBezTo>
                  <a:moveTo>
                    <a:pt x="227" y="54"/>
                  </a:moveTo>
                  <a:cubicBezTo>
                    <a:pt x="227" y="54"/>
                    <a:pt x="227" y="54"/>
                    <a:pt x="227" y="54"/>
                  </a:cubicBezTo>
                  <a:cubicBezTo>
                    <a:pt x="227" y="54"/>
                    <a:pt x="227" y="54"/>
                    <a:pt x="227" y="54"/>
                  </a:cubicBezTo>
                  <a:moveTo>
                    <a:pt x="147" y="0"/>
                  </a:moveTo>
                  <a:cubicBezTo>
                    <a:pt x="156" y="131"/>
                    <a:pt x="80" y="235"/>
                    <a:pt x="0" y="309"/>
                  </a:cubicBezTo>
                  <a:cubicBezTo>
                    <a:pt x="72" y="267"/>
                    <a:pt x="139" y="206"/>
                    <a:pt x="178" y="118"/>
                  </a:cubicBezTo>
                  <a:cubicBezTo>
                    <a:pt x="178" y="118"/>
                    <a:pt x="178" y="118"/>
                    <a:pt x="178" y="118"/>
                  </a:cubicBezTo>
                  <a:cubicBezTo>
                    <a:pt x="178" y="107"/>
                    <a:pt x="177" y="96"/>
                    <a:pt x="176" y="86"/>
                  </a:cubicBezTo>
                  <a:cubicBezTo>
                    <a:pt x="176" y="86"/>
                    <a:pt x="176" y="86"/>
                    <a:pt x="176" y="86"/>
                  </a:cubicBezTo>
                  <a:cubicBezTo>
                    <a:pt x="176" y="86"/>
                    <a:pt x="176" y="86"/>
                    <a:pt x="176" y="86"/>
                  </a:cubicBezTo>
                  <a:cubicBezTo>
                    <a:pt x="179" y="83"/>
                    <a:pt x="183" y="80"/>
                    <a:pt x="186" y="78"/>
                  </a:cubicBezTo>
                  <a:cubicBezTo>
                    <a:pt x="188" y="77"/>
                    <a:pt x="191" y="75"/>
                    <a:pt x="193" y="74"/>
                  </a:cubicBezTo>
                  <a:cubicBezTo>
                    <a:pt x="193" y="74"/>
                    <a:pt x="193" y="74"/>
                    <a:pt x="193" y="74"/>
                  </a:cubicBezTo>
                  <a:cubicBezTo>
                    <a:pt x="193" y="74"/>
                    <a:pt x="193" y="74"/>
                    <a:pt x="193" y="74"/>
                  </a:cubicBezTo>
                  <a:cubicBezTo>
                    <a:pt x="192" y="78"/>
                    <a:pt x="191" y="82"/>
                    <a:pt x="191" y="87"/>
                  </a:cubicBezTo>
                  <a:cubicBezTo>
                    <a:pt x="191" y="87"/>
                    <a:pt x="191" y="87"/>
                    <a:pt x="191" y="88"/>
                  </a:cubicBezTo>
                  <a:cubicBezTo>
                    <a:pt x="191" y="99"/>
                    <a:pt x="196" y="111"/>
                    <a:pt x="206" y="117"/>
                  </a:cubicBezTo>
                  <a:cubicBezTo>
                    <a:pt x="197" y="112"/>
                    <a:pt x="192" y="101"/>
                    <a:pt x="191" y="90"/>
                  </a:cubicBezTo>
                  <a:cubicBezTo>
                    <a:pt x="209" y="58"/>
                    <a:pt x="226" y="42"/>
                    <a:pt x="241" y="40"/>
                  </a:cubicBezTo>
                  <a:cubicBezTo>
                    <a:pt x="245" y="36"/>
                    <a:pt x="249" y="33"/>
                    <a:pt x="253" y="31"/>
                  </a:cubicBezTo>
                  <a:cubicBezTo>
                    <a:pt x="256" y="29"/>
                    <a:pt x="258" y="26"/>
                    <a:pt x="258" y="23"/>
                  </a:cubicBezTo>
                  <a:cubicBezTo>
                    <a:pt x="258" y="21"/>
                    <a:pt x="257" y="19"/>
                    <a:pt x="256" y="17"/>
                  </a:cubicBezTo>
                  <a:cubicBezTo>
                    <a:pt x="255" y="14"/>
                    <a:pt x="251" y="13"/>
                    <a:pt x="248" y="13"/>
                  </a:cubicBezTo>
                  <a:cubicBezTo>
                    <a:pt x="246" y="13"/>
                    <a:pt x="245" y="13"/>
                    <a:pt x="243" y="14"/>
                  </a:cubicBezTo>
                  <a:cubicBezTo>
                    <a:pt x="228" y="24"/>
                    <a:pt x="215" y="37"/>
                    <a:pt x="204" y="52"/>
                  </a:cubicBezTo>
                  <a:cubicBezTo>
                    <a:pt x="195" y="53"/>
                    <a:pt x="186" y="56"/>
                    <a:pt x="177" y="61"/>
                  </a:cubicBezTo>
                  <a:cubicBezTo>
                    <a:pt x="175" y="62"/>
                    <a:pt x="173" y="63"/>
                    <a:pt x="172" y="64"/>
                  </a:cubicBezTo>
                  <a:cubicBezTo>
                    <a:pt x="172" y="64"/>
                    <a:pt x="172" y="64"/>
                    <a:pt x="172" y="64"/>
                  </a:cubicBezTo>
                  <a:cubicBezTo>
                    <a:pt x="172" y="64"/>
                    <a:pt x="172" y="64"/>
                    <a:pt x="172" y="64"/>
                  </a:cubicBezTo>
                  <a:cubicBezTo>
                    <a:pt x="171" y="62"/>
                    <a:pt x="170" y="59"/>
                    <a:pt x="170" y="57"/>
                  </a:cubicBezTo>
                  <a:cubicBezTo>
                    <a:pt x="170" y="57"/>
                    <a:pt x="170" y="57"/>
                    <a:pt x="170" y="57"/>
                  </a:cubicBezTo>
                  <a:cubicBezTo>
                    <a:pt x="170" y="57"/>
                    <a:pt x="170" y="57"/>
                    <a:pt x="170" y="57"/>
                  </a:cubicBezTo>
                  <a:cubicBezTo>
                    <a:pt x="170" y="57"/>
                    <a:pt x="170" y="57"/>
                    <a:pt x="170" y="57"/>
                  </a:cubicBezTo>
                  <a:cubicBezTo>
                    <a:pt x="170" y="56"/>
                    <a:pt x="170" y="56"/>
                    <a:pt x="170" y="56"/>
                  </a:cubicBezTo>
                  <a:cubicBezTo>
                    <a:pt x="165" y="37"/>
                    <a:pt x="157" y="18"/>
                    <a:pt x="147" y="0"/>
                  </a:cubicBezTo>
                </a:path>
              </a:pathLst>
            </a:custGeom>
            <a:solidFill>
              <a:srgbClr val="1A8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1"/>
            <p:cNvSpPr>
              <a:spLocks noEditPoints="1"/>
            </p:cNvSpPr>
            <p:nvPr userDrawn="1"/>
          </p:nvSpPr>
          <p:spPr bwMode="auto">
            <a:xfrm>
              <a:off x="7348538" y="3563938"/>
              <a:ext cx="19050" cy="9525"/>
            </a:xfrm>
            <a:custGeom>
              <a:avLst/>
              <a:gdLst>
                <a:gd name="T0" fmla="*/ 5 w 6"/>
                <a:gd name="T1" fmla="*/ 3 h 3"/>
                <a:gd name="T2" fmla="*/ 6 w 6"/>
                <a:gd name="T3" fmla="*/ 3 h 3"/>
                <a:gd name="T4" fmla="*/ 5 w 6"/>
                <a:gd name="T5" fmla="*/ 3 h 3"/>
                <a:gd name="T6" fmla="*/ 5 w 6"/>
                <a:gd name="T7" fmla="*/ 3 h 3"/>
                <a:gd name="T8" fmla="*/ 5 w 6"/>
                <a:gd name="T9" fmla="*/ 3 h 3"/>
                <a:gd name="T10" fmla="*/ 5 w 6"/>
                <a:gd name="T11" fmla="*/ 3 h 3"/>
                <a:gd name="T12" fmla="*/ 5 w 6"/>
                <a:gd name="T13" fmla="*/ 3 h 3"/>
                <a:gd name="T14" fmla="*/ 5 w 6"/>
                <a:gd name="T15" fmla="*/ 3 h 3"/>
                <a:gd name="T16" fmla="*/ 5 w 6"/>
                <a:gd name="T17" fmla="*/ 3 h 3"/>
                <a:gd name="T18" fmla="*/ 5 w 6"/>
                <a:gd name="T19" fmla="*/ 3 h 3"/>
                <a:gd name="T20" fmla="*/ 5 w 6"/>
                <a:gd name="T21" fmla="*/ 3 h 3"/>
                <a:gd name="T22" fmla="*/ 5 w 6"/>
                <a:gd name="T23" fmla="*/ 3 h 3"/>
                <a:gd name="T24" fmla="*/ 5 w 6"/>
                <a:gd name="T25" fmla="*/ 2 h 3"/>
                <a:gd name="T26" fmla="*/ 5 w 6"/>
                <a:gd name="T27" fmla="*/ 2 h 3"/>
                <a:gd name="T28" fmla="*/ 5 w 6"/>
                <a:gd name="T29" fmla="*/ 2 h 3"/>
                <a:gd name="T30" fmla="*/ 5 w 6"/>
                <a:gd name="T31" fmla="*/ 2 h 3"/>
                <a:gd name="T32" fmla="*/ 5 w 6"/>
                <a:gd name="T33" fmla="*/ 2 h 3"/>
                <a:gd name="T34" fmla="*/ 5 w 6"/>
                <a:gd name="T35" fmla="*/ 2 h 3"/>
                <a:gd name="T36" fmla="*/ 0 w 6"/>
                <a:gd name="T37" fmla="*/ 0 h 3"/>
                <a:gd name="T38" fmla="*/ 0 w 6"/>
                <a:gd name="T39" fmla="*/ 0 h 3"/>
                <a:gd name="T40" fmla="*/ 0 w 6"/>
                <a:gd name="T41" fmla="*/ 0 h 3"/>
                <a:gd name="T42" fmla="*/ 0 w 6"/>
                <a:gd name="T43" fmla="*/ 0 h 3"/>
                <a:gd name="T44" fmla="*/ 0 w 6"/>
                <a:gd name="T45" fmla="*/ 0 h 3"/>
                <a:gd name="T46" fmla="*/ 0 w 6"/>
                <a:gd name="T47" fmla="*/ 0 h 3"/>
                <a:gd name="T48" fmla="*/ 0 w 6"/>
                <a:gd name="T49" fmla="*/ 0 h 3"/>
                <a:gd name="T50" fmla="*/ 0 w 6"/>
                <a:gd name="T51" fmla="*/ 0 h 3"/>
                <a:gd name="T52" fmla="*/ 0 w 6"/>
                <a:gd name="T53" fmla="*/ 0 h 3"/>
                <a:gd name="T54" fmla="*/ 0 w 6"/>
                <a:gd name="T55" fmla="*/ 0 h 3"/>
                <a:gd name="T56" fmla="*/ 0 w 6"/>
                <a:gd name="T57" fmla="*/ 0 h 3"/>
                <a:gd name="T58" fmla="*/ 0 w 6"/>
                <a:gd name="T5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 h="3">
                  <a:moveTo>
                    <a:pt x="5" y="3"/>
                  </a:moveTo>
                  <a:cubicBezTo>
                    <a:pt x="5" y="3"/>
                    <a:pt x="6" y="3"/>
                    <a:pt x="6" y="3"/>
                  </a:cubicBezTo>
                  <a:cubicBezTo>
                    <a:pt x="6" y="3"/>
                    <a:pt x="5" y="3"/>
                    <a:pt x="5" y="3"/>
                  </a:cubicBezTo>
                  <a:moveTo>
                    <a:pt x="5" y="3"/>
                  </a:moveTo>
                  <a:cubicBezTo>
                    <a:pt x="5" y="3"/>
                    <a:pt x="5" y="3"/>
                    <a:pt x="5" y="3"/>
                  </a:cubicBezTo>
                  <a:cubicBezTo>
                    <a:pt x="5" y="3"/>
                    <a:pt x="5" y="3"/>
                    <a:pt x="5" y="3"/>
                  </a:cubicBezTo>
                  <a:moveTo>
                    <a:pt x="5" y="3"/>
                  </a:moveTo>
                  <a:cubicBezTo>
                    <a:pt x="5" y="3"/>
                    <a:pt x="5" y="3"/>
                    <a:pt x="5" y="3"/>
                  </a:cubicBezTo>
                  <a:cubicBezTo>
                    <a:pt x="5" y="3"/>
                    <a:pt x="5" y="3"/>
                    <a:pt x="5" y="3"/>
                  </a:cubicBezTo>
                  <a:moveTo>
                    <a:pt x="5" y="3"/>
                  </a:moveTo>
                  <a:cubicBezTo>
                    <a:pt x="5" y="3"/>
                    <a:pt x="5" y="3"/>
                    <a:pt x="5" y="3"/>
                  </a:cubicBezTo>
                  <a:cubicBezTo>
                    <a:pt x="5" y="3"/>
                    <a:pt x="5" y="3"/>
                    <a:pt x="5" y="3"/>
                  </a:cubicBezTo>
                  <a:moveTo>
                    <a:pt x="5" y="2"/>
                  </a:moveTo>
                  <a:cubicBezTo>
                    <a:pt x="5" y="2"/>
                    <a:pt x="5" y="2"/>
                    <a:pt x="5" y="2"/>
                  </a:cubicBezTo>
                  <a:cubicBezTo>
                    <a:pt x="5" y="2"/>
                    <a:pt x="5" y="2"/>
                    <a:pt x="5" y="2"/>
                  </a:cubicBezTo>
                  <a:moveTo>
                    <a:pt x="5" y="2"/>
                  </a:moveTo>
                  <a:cubicBezTo>
                    <a:pt x="5" y="2"/>
                    <a:pt x="5" y="2"/>
                    <a:pt x="5" y="2"/>
                  </a:cubicBezTo>
                  <a:cubicBezTo>
                    <a:pt x="5" y="2"/>
                    <a:pt x="5" y="2"/>
                    <a:pt x="5" y="2"/>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A8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2"/>
            <p:cNvSpPr/>
            <p:nvPr userDrawn="1"/>
          </p:nvSpPr>
          <p:spPr bwMode="auto">
            <a:xfrm>
              <a:off x="6546850" y="4451350"/>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3"/>
            <p:cNvSpPr/>
            <p:nvPr userDrawn="1"/>
          </p:nvSpPr>
          <p:spPr bwMode="auto">
            <a:xfrm>
              <a:off x="6546850" y="44513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4"/>
            <p:cNvSpPr/>
            <p:nvPr userDrawn="1"/>
          </p:nvSpPr>
          <p:spPr bwMode="auto">
            <a:xfrm>
              <a:off x="6543675" y="4451350"/>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5"/>
            <p:cNvSpPr/>
            <p:nvPr userDrawn="1"/>
          </p:nvSpPr>
          <p:spPr bwMode="auto">
            <a:xfrm>
              <a:off x="6543675" y="4451350"/>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6"/>
            <p:cNvSpPr/>
            <p:nvPr userDrawn="1"/>
          </p:nvSpPr>
          <p:spPr bwMode="auto">
            <a:xfrm>
              <a:off x="6540500" y="44545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7"/>
            <p:cNvSpPr/>
            <p:nvPr userDrawn="1"/>
          </p:nvSpPr>
          <p:spPr bwMode="auto">
            <a:xfrm>
              <a:off x="6540500" y="44545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8"/>
            <p:cNvSpPr/>
            <p:nvPr userDrawn="1"/>
          </p:nvSpPr>
          <p:spPr bwMode="auto">
            <a:xfrm>
              <a:off x="6537325" y="44545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1168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9"/>
            <p:cNvSpPr/>
            <p:nvPr userDrawn="1"/>
          </p:nvSpPr>
          <p:spPr bwMode="auto">
            <a:xfrm>
              <a:off x="6238875" y="3567113"/>
              <a:ext cx="1017588" cy="1074738"/>
            </a:xfrm>
            <a:custGeom>
              <a:avLst/>
              <a:gdLst>
                <a:gd name="T0" fmla="*/ 308 w 308"/>
                <a:gd name="T1" fmla="*/ 0 h 326"/>
                <a:gd name="T2" fmla="*/ 130 w 308"/>
                <a:gd name="T3" fmla="*/ 191 h 326"/>
                <a:gd name="T4" fmla="*/ 0 w 308"/>
                <a:gd name="T5" fmla="*/ 290 h 326"/>
                <a:gd name="T6" fmla="*/ 90 w 308"/>
                <a:gd name="T7" fmla="*/ 269 h 326"/>
                <a:gd name="T8" fmla="*/ 90 w 308"/>
                <a:gd name="T9" fmla="*/ 269 h 326"/>
                <a:gd name="T10" fmla="*/ 91 w 308"/>
                <a:gd name="T11" fmla="*/ 269 h 326"/>
                <a:gd name="T12" fmla="*/ 91 w 308"/>
                <a:gd name="T13" fmla="*/ 269 h 326"/>
                <a:gd name="T14" fmla="*/ 91 w 308"/>
                <a:gd name="T15" fmla="*/ 269 h 326"/>
                <a:gd name="T16" fmla="*/ 92 w 308"/>
                <a:gd name="T17" fmla="*/ 269 h 326"/>
                <a:gd name="T18" fmla="*/ 92 w 308"/>
                <a:gd name="T19" fmla="*/ 269 h 326"/>
                <a:gd name="T20" fmla="*/ 92 w 308"/>
                <a:gd name="T21" fmla="*/ 268 h 326"/>
                <a:gd name="T22" fmla="*/ 92 w 308"/>
                <a:gd name="T23" fmla="*/ 268 h 326"/>
                <a:gd name="T24" fmla="*/ 93 w 308"/>
                <a:gd name="T25" fmla="*/ 268 h 326"/>
                <a:gd name="T26" fmla="*/ 93 w 308"/>
                <a:gd name="T27" fmla="*/ 268 h 326"/>
                <a:gd name="T28" fmla="*/ 93 w 308"/>
                <a:gd name="T29" fmla="*/ 268 h 326"/>
                <a:gd name="T30" fmla="*/ 93 w 308"/>
                <a:gd name="T31" fmla="*/ 268 h 326"/>
                <a:gd name="T32" fmla="*/ 94 w 308"/>
                <a:gd name="T33" fmla="*/ 268 h 326"/>
                <a:gd name="T34" fmla="*/ 94 w 308"/>
                <a:gd name="T35" fmla="*/ 268 h 326"/>
                <a:gd name="T36" fmla="*/ 96 w 308"/>
                <a:gd name="T37" fmla="*/ 310 h 326"/>
                <a:gd name="T38" fmla="*/ 111 w 308"/>
                <a:gd name="T39" fmla="*/ 326 h 326"/>
                <a:gd name="T40" fmla="*/ 124 w 308"/>
                <a:gd name="T41" fmla="*/ 326 h 326"/>
                <a:gd name="T42" fmla="*/ 156 w 308"/>
                <a:gd name="T43" fmla="*/ 326 h 326"/>
                <a:gd name="T44" fmla="*/ 167 w 308"/>
                <a:gd name="T45" fmla="*/ 326 h 326"/>
                <a:gd name="T46" fmla="*/ 182 w 308"/>
                <a:gd name="T47" fmla="*/ 310 h 326"/>
                <a:gd name="T48" fmla="*/ 187 w 308"/>
                <a:gd name="T49" fmla="*/ 219 h 326"/>
                <a:gd name="T50" fmla="*/ 308 w 308"/>
                <a:gd name="T51"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8" h="326">
                  <a:moveTo>
                    <a:pt x="308" y="0"/>
                  </a:moveTo>
                  <a:cubicBezTo>
                    <a:pt x="269" y="88"/>
                    <a:pt x="202" y="149"/>
                    <a:pt x="130" y="191"/>
                  </a:cubicBezTo>
                  <a:cubicBezTo>
                    <a:pt x="83" y="234"/>
                    <a:pt x="34" y="268"/>
                    <a:pt x="0" y="290"/>
                  </a:cubicBezTo>
                  <a:cubicBezTo>
                    <a:pt x="32" y="286"/>
                    <a:pt x="62" y="279"/>
                    <a:pt x="90" y="269"/>
                  </a:cubicBezTo>
                  <a:cubicBezTo>
                    <a:pt x="90" y="269"/>
                    <a:pt x="90" y="269"/>
                    <a:pt x="90" y="269"/>
                  </a:cubicBezTo>
                  <a:cubicBezTo>
                    <a:pt x="91" y="269"/>
                    <a:pt x="91" y="269"/>
                    <a:pt x="91" y="269"/>
                  </a:cubicBezTo>
                  <a:cubicBezTo>
                    <a:pt x="91" y="269"/>
                    <a:pt x="91" y="269"/>
                    <a:pt x="91" y="269"/>
                  </a:cubicBezTo>
                  <a:cubicBezTo>
                    <a:pt x="91" y="269"/>
                    <a:pt x="91" y="269"/>
                    <a:pt x="91" y="269"/>
                  </a:cubicBezTo>
                  <a:cubicBezTo>
                    <a:pt x="91" y="269"/>
                    <a:pt x="91" y="269"/>
                    <a:pt x="92" y="269"/>
                  </a:cubicBezTo>
                  <a:cubicBezTo>
                    <a:pt x="92" y="269"/>
                    <a:pt x="92" y="269"/>
                    <a:pt x="92" y="269"/>
                  </a:cubicBezTo>
                  <a:cubicBezTo>
                    <a:pt x="92" y="269"/>
                    <a:pt x="92" y="269"/>
                    <a:pt x="92" y="268"/>
                  </a:cubicBezTo>
                  <a:cubicBezTo>
                    <a:pt x="92" y="268"/>
                    <a:pt x="92" y="268"/>
                    <a:pt x="92" y="268"/>
                  </a:cubicBezTo>
                  <a:cubicBezTo>
                    <a:pt x="92" y="268"/>
                    <a:pt x="93" y="268"/>
                    <a:pt x="93" y="268"/>
                  </a:cubicBezTo>
                  <a:cubicBezTo>
                    <a:pt x="93" y="268"/>
                    <a:pt x="93" y="268"/>
                    <a:pt x="93" y="268"/>
                  </a:cubicBezTo>
                  <a:cubicBezTo>
                    <a:pt x="93" y="268"/>
                    <a:pt x="93" y="268"/>
                    <a:pt x="93" y="268"/>
                  </a:cubicBezTo>
                  <a:cubicBezTo>
                    <a:pt x="93" y="268"/>
                    <a:pt x="93" y="268"/>
                    <a:pt x="93" y="268"/>
                  </a:cubicBezTo>
                  <a:cubicBezTo>
                    <a:pt x="94" y="268"/>
                    <a:pt x="94" y="268"/>
                    <a:pt x="94" y="268"/>
                  </a:cubicBezTo>
                  <a:cubicBezTo>
                    <a:pt x="94" y="268"/>
                    <a:pt x="94" y="268"/>
                    <a:pt x="94" y="268"/>
                  </a:cubicBezTo>
                  <a:cubicBezTo>
                    <a:pt x="96" y="310"/>
                    <a:pt x="96" y="310"/>
                    <a:pt x="96" y="310"/>
                  </a:cubicBezTo>
                  <a:cubicBezTo>
                    <a:pt x="97" y="316"/>
                    <a:pt x="98" y="326"/>
                    <a:pt x="111" y="326"/>
                  </a:cubicBezTo>
                  <a:cubicBezTo>
                    <a:pt x="124" y="326"/>
                    <a:pt x="124" y="326"/>
                    <a:pt x="124" y="326"/>
                  </a:cubicBezTo>
                  <a:cubicBezTo>
                    <a:pt x="156" y="326"/>
                    <a:pt x="156" y="326"/>
                    <a:pt x="156" y="326"/>
                  </a:cubicBezTo>
                  <a:cubicBezTo>
                    <a:pt x="167" y="326"/>
                    <a:pt x="167" y="326"/>
                    <a:pt x="167" y="326"/>
                  </a:cubicBezTo>
                  <a:cubicBezTo>
                    <a:pt x="180" y="326"/>
                    <a:pt x="181" y="316"/>
                    <a:pt x="182" y="310"/>
                  </a:cubicBezTo>
                  <a:cubicBezTo>
                    <a:pt x="187" y="219"/>
                    <a:pt x="187" y="219"/>
                    <a:pt x="187" y="219"/>
                  </a:cubicBezTo>
                  <a:cubicBezTo>
                    <a:pt x="261" y="165"/>
                    <a:pt x="308" y="87"/>
                    <a:pt x="308" y="0"/>
                  </a:cubicBezTo>
                </a:path>
              </a:pathLst>
            </a:custGeom>
            <a:solidFill>
              <a:srgbClr val="1677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0"/>
            <p:cNvSpPr>
              <a:spLocks noEditPoints="1"/>
            </p:cNvSpPr>
            <p:nvPr userDrawn="1"/>
          </p:nvSpPr>
          <p:spPr bwMode="auto">
            <a:xfrm>
              <a:off x="7299325" y="3309938"/>
              <a:ext cx="177800" cy="266700"/>
            </a:xfrm>
            <a:custGeom>
              <a:avLst/>
              <a:gdLst>
                <a:gd name="T0" fmla="*/ 19 w 54"/>
                <a:gd name="T1" fmla="*/ 48 h 81"/>
                <a:gd name="T2" fmla="*/ 19 w 54"/>
                <a:gd name="T3" fmla="*/ 47 h 81"/>
                <a:gd name="T4" fmla="*/ 23 w 54"/>
                <a:gd name="T5" fmla="*/ 33 h 81"/>
                <a:gd name="T6" fmla="*/ 35 w 54"/>
                <a:gd name="T7" fmla="*/ 49 h 81"/>
                <a:gd name="T8" fmla="*/ 35 w 54"/>
                <a:gd name="T9" fmla="*/ 49 h 81"/>
                <a:gd name="T10" fmla="*/ 35 w 54"/>
                <a:gd name="T11" fmla="*/ 49 h 81"/>
                <a:gd name="T12" fmla="*/ 30 w 54"/>
                <a:gd name="T13" fmla="*/ 60 h 81"/>
                <a:gd name="T14" fmla="*/ 26 w 54"/>
                <a:gd name="T15" fmla="*/ 61 h 81"/>
                <a:gd name="T16" fmla="*/ 26 w 54"/>
                <a:gd name="T17" fmla="*/ 61 h 81"/>
                <a:gd name="T18" fmla="*/ 19 w 54"/>
                <a:gd name="T19" fmla="*/ 48 h 81"/>
                <a:gd name="T20" fmla="*/ 19 w 54"/>
                <a:gd name="T21" fmla="*/ 48 h 81"/>
                <a:gd name="T22" fmla="*/ 50 w 54"/>
                <a:gd name="T23" fmla="*/ 0 h 81"/>
                <a:gd name="T24" fmla="*/ 0 w 54"/>
                <a:gd name="T25" fmla="*/ 50 h 81"/>
                <a:gd name="T26" fmla="*/ 15 w 54"/>
                <a:gd name="T27" fmla="*/ 77 h 81"/>
                <a:gd name="T28" fmla="*/ 15 w 54"/>
                <a:gd name="T29" fmla="*/ 77 h 81"/>
                <a:gd name="T30" fmla="*/ 15 w 54"/>
                <a:gd name="T31" fmla="*/ 77 h 81"/>
                <a:gd name="T32" fmla="*/ 15 w 54"/>
                <a:gd name="T33" fmla="*/ 77 h 81"/>
                <a:gd name="T34" fmla="*/ 15 w 54"/>
                <a:gd name="T35" fmla="*/ 77 h 81"/>
                <a:gd name="T36" fmla="*/ 15 w 54"/>
                <a:gd name="T37" fmla="*/ 77 h 81"/>
                <a:gd name="T38" fmla="*/ 15 w 54"/>
                <a:gd name="T39" fmla="*/ 77 h 81"/>
                <a:gd name="T40" fmla="*/ 15 w 54"/>
                <a:gd name="T41" fmla="*/ 77 h 81"/>
                <a:gd name="T42" fmla="*/ 15 w 54"/>
                <a:gd name="T43" fmla="*/ 77 h 81"/>
                <a:gd name="T44" fmla="*/ 20 w 54"/>
                <a:gd name="T45" fmla="*/ 79 h 81"/>
                <a:gd name="T46" fmla="*/ 20 w 54"/>
                <a:gd name="T47" fmla="*/ 79 h 81"/>
                <a:gd name="T48" fmla="*/ 20 w 54"/>
                <a:gd name="T49" fmla="*/ 79 h 81"/>
                <a:gd name="T50" fmla="*/ 20 w 54"/>
                <a:gd name="T51" fmla="*/ 79 h 81"/>
                <a:gd name="T52" fmla="*/ 20 w 54"/>
                <a:gd name="T53" fmla="*/ 80 h 81"/>
                <a:gd name="T54" fmla="*/ 20 w 54"/>
                <a:gd name="T55" fmla="*/ 80 h 81"/>
                <a:gd name="T56" fmla="*/ 20 w 54"/>
                <a:gd name="T57" fmla="*/ 80 h 81"/>
                <a:gd name="T58" fmla="*/ 20 w 54"/>
                <a:gd name="T59" fmla="*/ 80 h 81"/>
                <a:gd name="T60" fmla="*/ 20 w 54"/>
                <a:gd name="T61" fmla="*/ 80 h 81"/>
                <a:gd name="T62" fmla="*/ 20 w 54"/>
                <a:gd name="T63" fmla="*/ 80 h 81"/>
                <a:gd name="T64" fmla="*/ 20 w 54"/>
                <a:gd name="T65" fmla="*/ 80 h 81"/>
                <a:gd name="T66" fmla="*/ 21 w 54"/>
                <a:gd name="T67" fmla="*/ 80 h 81"/>
                <a:gd name="T68" fmla="*/ 21 w 54"/>
                <a:gd name="T69" fmla="*/ 80 h 81"/>
                <a:gd name="T70" fmla="*/ 26 w 54"/>
                <a:gd name="T71" fmla="*/ 81 h 81"/>
                <a:gd name="T72" fmla="*/ 42 w 54"/>
                <a:gd name="T73" fmla="*/ 75 h 81"/>
                <a:gd name="T74" fmla="*/ 54 w 54"/>
                <a:gd name="T75" fmla="*/ 49 h 81"/>
                <a:gd name="T76" fmla="*/ 54 w 54"/>
                <a:gd name="T77" fmla="*/ 48 h 81"/>
                <a:gd name="T78" fmla="*/ 34 w 54"/>
                <a:gd name="T79" fmla="*/ 17 h 81"/>
                <a:gd name="T80" fmla="*/ 34 w 54"/>
                <a:gd name="T81" fmla="*/ 17 h 81"/>
                <a:gd name="T82" fmla="*/ 34 w 54"/>
                <a:gd name="T83" fmla="*/ 17 h 81"/>
                <a:gd name="T84" fmla="*/ 34 w 54"/>
                <a:gd name="T85" fmla="*/ 17 h 81"/>
                <a:gd name="T86" fmla="*/ 34 w 54"/>
                <a:gd name="T87" fmla="*/ 17 h 81"/>
                <a:gd name="T88" fmla="*/ 34 w 54"/>
                <a:gd name="T89" fmla="*/ 17 h 81"/>
                <a:gd name="T90" fmla="*/ 36 w 54"/>
                <a:gd name="T91" fmla="*/ 14 h 81"/>
                <a:gd name="T92" fmla="*/ 36 w 54"/>
                <a:gd name="T93" fmla="*/ 14 h 81"/>
                <a:gd name="T94" fmla="*/ 36 w 54"/>
                <a:gd name="T95" fmla="*/ 14 h 81"/>
                <a:gd name="T96" fmla="*/ 50 w 54"/>
                <a:gd name="T9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81">
                  <a:moveTo>
                    <a:pt x="19" y="48"/>
                  </a:moveTo>
                  <a:cubicBezTo>
                    <a:pt x="19" y="48"/>
                    <a:pt x="19" y="47"/>
                    <a:pt x="19" y="47"/>
                  </a:cubicBezTo>
                  <a:cubicBezTo>
                    <a:pt x="19" y="43"/>
                    <a:pt x="21" y="38"/>
                    <a:pt x="23" y="33"/>
                  </a:cubicBezTo>
                  <a:cubicBezTo>
                    <a:pt x="29" y="36"/>
                    <a:pt x="34" y="41"/>
                    <a:pt x="35" y="49"/>
                  </a:cubicBezTo>
                  <a:cubicBezTo>
                    <a:pt x="35" y="49"/>
                    <a:pt x="35" y="49"/>
                    <a:pt x="35" y="49"/>
                  </a:cubicBezTo>
                  <a:cubicBezTo>
                    <a:pt x="35" y="49"/>
                    <a:pt x="35" y="49"/>
                    <a:pt x="35" y="49"/>
                  </a:cubicBezTo>
                  <a:cubicBezTo>
                    <a:pt x="35" y="53"/>
                    <a:pt x="33" y="57"/>
                    <a:pt x="30" y="60"/>
                  </a:cubicBezTo>
                  <a:cubicBezTo>
                    <a:pt x="29" y="60"/>
                    <a:pt x="28" y="61"/>
                    <a:pt x="26" y="61"/>
                  </a:cubicBezTo>
                  <a:cubicBezTo>
                    <a:pt x="26" y="61"/>
                    <a:pt x="26" y="61"/>
                    <a:pt x="26" y="61"/>
                  </a:cubicBezTo>
                  <a:cubicBezTo>
                    <a:pt x="23" y="60"/>
                    <a:pt x="19" y="54"/>
                    <a:pt x="19" y="48"/>
                  </a:cubicBezTo>
                  <a:cubicBezTo>
                    <a:pt x="19" y="48"/>
                    <a:pt x="19" y="48"/>
                    <a:pt x="19" y="48"/>
                  </a:cubicBezTo>
                  <a:moveTo>
                    <a:pt x="50" y="0"/>
                  </a:moveTo>
                  <a:cubicBezTo>
                    <a:pt x="35" y="2"/>
                    <a:pt x="18" y="18"/>
                    <a:pt x="0" y="50"/>
                  </a:cubicBezTo>
                  <a:cubicBezTo>
                    <a:pt x="1" y="61"/>
                    <a:pt x="6" y="72"/>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7" y="78"/>
                    <a:pt x="18" y="79"/>
                    <a:pt x="20" y="79"/>
                  </a:cubicBezTo>
                  <a:cubicBezTo>
                    <a:pt x="20" y="79"/>
                    <a:pt x="20" y="79"/>
                    <a:pt x="20" y="79"/>
                  </a:cubicBezTo>
                  <a:cubicBezTo>
                    <a:pt x="20" y="79"/>
                    <a:pt x="20" y="79"/>
                    <a:pt x="20" y="79"/>
                  </a:cubicBezTo>
                  <a:cubicBezTo>
                    <a:pt x="20" y="79"/>
                    <a:pt x="20" y="79"/>
                    <a:pt x="20" y="79"/>
                  </a:cubicBezTo>
                  <a:cubicBezTo>
                    <a:pt x="20" y="80"/>
                    <a:pt x="20" y="80"/>
                    <a:pt x="20" y="80"/>
                  </a:cubicBezTo>
                  <a:cubicBezTo>
                    <a:pt x="20" y="80"/>
                    <a:pt x="20" y="80"/>
                    <a:pt x="20" y="80"/>
                  </a:cubicBezTo>
                  <a:cubicBezTo>
                    <a:pt x="20" y="80"/>
                    <a:pt x="20" y="80"/>
                    <a:pt x="20" y="80"/>
                  </a:cubicBezTo>
                  <a:cubicBezTo>
                    <a:pt x="20" y="80"/>
                    <a:pt x="20" y="80"/>
                    <a:pt x="20" y="80"/>
                  </a:cubicBezTo>
                  <a:cubicBezTo>
                    <a:pt x="20" y="80"/>
                    <a:pt x="20" y="80"/>
                    <a:pt x="20" y="80"/>
                  </a:cubicBezTo>
                  <a:cubicBezTo>
                    <a:pt x="20" y="80"/>
                    <a:pt x="20" y="80"/>
                    <a:pt x="20" y="80"/>
                  </a:cubicBezTo>
                  <a:cubicBezTo>
                    <a:pt x="20" y="80"/>
                    <a:pt x="20" y="80"/>
                    <a:pt x="20" y="80"/>
                  </a:cubicBezTo>
                  <a:cubicBezTo>
                    <a:pt x="20" y="80"/>
                    <a:pt x="21" y="80"/>
                    <a:pt x="21" y="80"/>
                  </a:cubicBezTo>
                  <a:cubicBezTo>
                    <a:pt x="21" y="80"/>
                    <a:pt x="21" y="80"/>
                    <a:pt x="21" y="80"/>
                  </a:cubicBezTo>
                  <a:cubicBezTo>
                    <a:pt x="22" y="80"/>
                    <a:pt x="24" y="81"/>
                    <a:pt x="26" y="81"/>
                  </a:cubicBezTo>
                  <a:cubicBezTo>
                    <a:pt x="32" y="81"/>
                    <a:pt x="37" y="79"/>
                    <a:pt x="42" y="75"/>
                  </a:cubicBezTo>
                  <a:cubicBezTo>
                    <a:pt x="49" y="69"/>
                    <a:pt x="54" y="59"/>
                    <a:pt x="54" y="49"/>
                  </a:cubicBezTo>
                  <a:cubicBezTo>
                    <a:pt x="54" y="49"/>
                    <a:pt x="54" y="48"/>
                    <a:pt x="54" y="48"/>
                  </a:cubicBezTo>
                  <a:cubicBezTo>
                    <a:pt x="53" y="35"/>
                    <a:pt x="45" y="23"/>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6"/>
                    <a:pt x="35" y="15"/>
                    <a:pt x="36" y="14"/>
                  </a:cubicBezTo>
                  <a:cubicBezTo>
                    <a:pt x="36" y="14"/>
                    <a:pt x="36" y="14"/>
                    <a:pt x="36" y="14"/>
                  </a:cubicBezTo>
                  <a:cubicBezTo>
                    <a:pt x="36" y="14"/>
                    <a:pt x="36" y="14"/>
                    <a:pt x="36" y="14"/>
                  </a:cubicBezTo>
                  <a:cubicBezTo>
                    <a:pt x="40" y="9"/>
                    <a:pt x="45" y="4"/>
                    <a:pt x="50" y="0"/>
                  </a:cubicBezTo>
                </a:path>
              </a:pathLst>
            </a:custGeom>
            <a:solidFill>
              <a:srgbClr val="1677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1"/>
            <p:cNvSpPr>
              <a:spLocks noEditPoints="1"/>
            </p:cNvSpPr>
            <p:nvPr userDrawn="1"/>
          </p:nvSpPr>
          <p:spPr bwMode="auto">
            <a:xfrm>
              <a:off x="4689475" y="3613150"/>
              <a:ext cx="92075" cy="290513"/>
            </a:xfrm>
            <a:custGeom>
              <a:avLst/>
              <a:gdLst>
                <a:gd name="T0" fmla="*/ 1 w 28"/>
                <a:gd name="T1" fmla="*/ 23 h 88"/>
                <a:gd name="T2" fmla="*/ 24 w 28"/>
                <a:gd name="T3" fmla="*/ 88 h 88"/>
                <a:gd name="T4" fmla="*/ 24 w 28"/>
                <a:gd name="T5" fmla="*/ 88 h 88"/>
                <a:gd name="T6" fmla="*/ 1 w 28"/>
                <a:gd name="T7" fmla="*/ 23 h 88"/>
                <a:gd name="T8" fmla="*/ 28 w 28"/>
                <a:gd name="T9" fmla="*/ 0 h 88"/>
                <a:gd name="T10" fmla="*/ 9 w 28"/>
                <a:gd name="T11" fmla="*/ 7 h 88"/>
                <a:gd name="T12" fmla="*/ 0 w 28"/>
                <a:gd name="T13" fmla="*/ 19 h 88"/>
                <a:gd name="T14" fmla="*/ 9 w 28"/>
                <a:gd name="T15" fmla="*/ 7 h 88"/>
                <a:gd name="T16" fmla="*/ 28 w 28"/>
                <a:gd name="T17" fmla="*/ 0 h 88"/>
                <a:gd name="T18" fmla="*/ 28 w 28"/>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88">
                  <a:moveTo>
                    <a:pt x="1" y="23"/>
                  </a:moveTo>
                  <a:cubicBezTo>
                    <a:pt x="24" y="88"/>
                    <a:pt x="24" y="88"/>
                    <a:pt x="24" y="88"/>
                  </a:cubicBezTo>
                  <a:cubicBezTo>
                    <a:pt x="24" y="88"/>
                    <a:pt x="24" y="88"/>
                    <a:pt x="24" y="88"/>
                  </a:cubicBezTo>
                  <a:cubicBezTo>
                    <a:pt x="1" y="23"/>
                    <a:pt x="1" y="23"/>
                    <a:pt x="1" y="23"/>
                  </a:cubicBezTo>
                  <a:moveTo>
                    <a:pt x="28" y="0"/>
                  </a:moveTo>
                  <a:cubicBezTo>
                    <a:pt x="9" y="7"/>
                    <a:pt x="9" y="7"/>
                    <a:pt x="9" y="7"/>
                  </a:cubicBezTo>
                  <a:cubicBezTo>
                    <a:pt x="4" y="9"/>
                    <a:pt x="0" y="14"/>
                    <a:pt x="0" y="19"/>
                  </a:cubicBezTo>
                  <a:cubicBezTo>
                    <a:pt x="0" y="14"/>
                    <a:pt x="4" y="9"/>
                    <a:pt x="9" y="7"/>
                  </a:cubicBezTo>
                  <a:cubicBezTo>
                    <a:pt x="28" y="0"/>
                    <a:pt x="28" y="0"/>
                    <a:pt x="28" y="0"/>
                  </a:cubicBezTo>
                  <a:cubicBezTo>
                    <a:pt x="28" y="0"/>
                    <a:pt x="28" y="0"/>
                    <a:pt x="28" y="0"/>
                  </a:cubicBezTo>
                </a:path>
              </a:pathLst>
            </a:custGeom>
            <a:solidFill>
              <a:srgbClr val="7CAE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2"/>
            <p:cNvSpPr/>
            <p:nvPr userDrawn="1"/>
          </p:nvSpPr>
          <p:spPr bwMode="auto">
            <a:xfrm>
              <a:off x="4689475" y="3613150"/>
              <a:ext cx="92075" cy="290513"/>
            </a:xfrm>
            <a:custGeom>
              <a:avLst/>
              <a:gdLst>
                <a:gd name="T0" fmla="*/ 28 w 28"/>
                <a:gd name="T1" fmla="*/ 0 h 88"/>
                <a:gd name="T2" fmla="*/ 9 w 28"/>
                <a:gd name="T3" fmla="*/ 7 h 88"/>
                <a:gd name="T4" fmla="*/ 0 w 28"/>
                <a:gd name="T5" fmla="*/ 19 h 88"/>
                <a:gd name="T6" fmla="*/ 1 w 28"/>
                <a:gd name="T7" fmla="*/ 23 h 88"/>
                <a:gd name="T8" fmla="*/ 1 w 28"/>
                <a:gd name="T9" fmla="*/ 23 h 88"/>
                <a:gd name="T10" fmla="*/ 24 w 28"/>
                <a:gd name="T11" fmla="*/ 88 h 88"/>
                <a:gd name="T12" fmla="*/ 28 w 28"/>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28" h="88">
                  <a:moveTo>
                    <a:pt x="28" y="0"/>
                  </a:moveTo>
                  <a:cubicBezTo>
                    <a:pt x="9" y="7"/>
                    <a:pt x="9" y="7"/>
                    <a:pt x="9" y="7"/>
                  </a:cubicBezTo>
                  <a:cubicBezTo>
                    <a:pt x="4" y="9"/>
                    <a:pt x="0" y="14"/>
                    <a:pt x="0" y="19"/>
                  </a:cubicBezTo>
                  <a:cubicBezTo>
                    <a:pt x="0" y="20"/>
                    <a:pt x="1" y="22"/>
                    <a:pt x="1" y="23"/>
                  </a:cubicBezTo>
                  <a:cubicBezTo>
                    <a:pt x="1" y="23"/>
                    <a:pt x="1" y="23"/>
                    <a:pt x="1" y="23"/>
                  </a:cubicBezTo>
                  <a:cubicBezTo>
                    <a:pt x="24" y="88"/>
                    <a:pt x="24" y="88"/>
                    <a:pt x="24" y="88"/>
                  </a:cubicBezTo>
                  <a:cubicBezTo>
                    <a:pt x="23" y="51"/>
                    <a:pt x="26" y="18"/>
                    <a:pt x="28" y="0"/>
                  </a:cubicBezTo>
                </a:path>
              </a:pathLst>
            </a:custGeom>
            <a:solidFill>
              <a:srgbClr val="187D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53"/>
            <p:cNvSpPr>
              <a:spLocks noChangeArrowheads="1"/>
            </p:cNvSpPr>
            <p:nvPr userDrawn="1"/>
          </p:nvSpPr>
          <p:spPr bwMode="auto">
            <a:xfrm>
              <a:off x="5210175" y="3230563"/>
              <a:ext cx="168275" cy="171450"/>
            </a:xfrm>
            <a:prstGeom prst="ellipse">
              <a:avLst/>
            </a:prstGeom>
            <a:solidFill>
              <a:srgbClr val="0C56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4"/>
            <p:cNvSpPr>
              <a:spLocks noEditPoints="1"/>
            </p:cNvSpPr>
            <p:nvPr userDrawn="1"/>
          </p:nvSpPr>
          <p:spPr bwMode="auto">
            <a:xfrm>
              <a:off x="6751638" y="3052763"/>
              <a:ext cx="692150" cy="1589088"/>
            </a:xfrm>
            <a:custGeom>
              <a:avLst/>
              <a:gdLst>
                <a:gd name="T0" fmla="*/ 426 w 436"/>
                <a:gd name="T1" fmla="*/ 1001 h 1001"/>
                <a:gd name="T2" fmla="*/ 436 w 436"/>
                <a:gd name="T3" fmla="*/ 999 h 1001"/>
                <a:gd name="T4" fmla="*/ 199 w 436"/>
                <a:gd name="T5" fmla="*/ 0 h 1001"/>
                <a:gd name="T6" fmla="*/ 189 w 436"/>
                <a:gd name="T7" fmla="*/ 2 h 1001"/>
                <a:gd name="T8" fmla="*/ 207 w 436"/>
                <a:gd name="T9" fmla="*/ 75 h 1001"/>
                <a:gd name="T10" fmla="*/ 29 w 436"/>
                <a:gd name="T11" fmla="*/ 75 h 1001"/>
                <a:gd name="T12" fmla="*/ 10 w 436"/>
                <a:gd name="T13" fmla="*/ 0 h 1001"/>
                <a:gd name="T14" fmla="*/ 0 w 436"/>
                <a:gd name="T15" fmla="*/ 2 h 1001"/>
                <a:gd name="T16" fmla="*/ 237 w 436"/>
                <a:gd name="T17" fmla="*/ 1001 h 1001"/>
                <a:gd name="T18" fmla="*/ 247 w 436"/>
                <a:gd name="T19" fmla="*/ 999 h 1001"/>
                <a:gd name="T20" fmla="*/ 220 w 436"/>
                <a:gd name="T21" fmla="*/ 891 h 1001"/>
                <a:gd name="T22" fmla="*/ 399 w 436"/>
                <a:gd name="T23" fmla="*/ 891 h 1001"/>
                <a:gd name="T24" fmla="*/ 426 w 436"/>
                <a:gd name="T25" fmla="*/ 1001 h 1001"/>
                <a:gd name="T26" fmla="*/ 166 w 436"/>
                <a:gd name="T27" fmla="*/ 661 h 1001"/>
                <a:gd name="T28" fmla="*/ 345 w 436"/>
                <a:gd name="T29" fmla="*/ 661 h 1001"/>
                <a:gd name="T30" fmla="*/ 370 w 436"/>
                <a:gd name="T31" fmla="*/ 766 h 1001"/>
                <a:gd name="T32" fmla="*/ 191 w 436"/>
                <a:gd name="T33" fmla="*/ 766 h 1001"/>
                <a:gd name="T34" fmla="*/ 166 w 436"/>
                <a:gd name="T35" fmla="*/ 661 h 1001"/>
                <a:gd name="T36" fmla="*/ 261 w 436"/>
                <a:gd name="T37" fmla="*/ 306 h 1001"/>
                <a:gd name="T38" fmla="*/ 83 w 436"/>
                <a:gd name="T39" fmla="*/ 306 h 1001"/>
                <a:gd name="T40" fmla="*/ 58 w 436"/>
                <a:gd name="T41" fmla="*/ 200 h 1001"/>
                <a:gd name="T42" fmla="*/ 237 w 436"/>
                <a:gd name="T43" fmla="*/ 200 h 1001"/>
                <a:gd name="T44" fmla="*/ 261 w 436"/>
                <a:gd name="T45" fmla="*/ 306 h 1001"/>
                <a:gd name="T46" fmla="*/ 264 w 436"/>
                <a:gd name="T47" fmla="*/ 316 h 1001"/>
                <a:gd name="T48" fmla="*/ 288 w 436"/>
                <a:gd name="T49" fmla="*/ 420 h 1001"/>
                <a:gd name="T50" fmla="*/ 110 w 436"/>
                <a:gd name="T51" fmla="*/ 420 h 1001"/>
                <a:gd name="T52" fmla="*/ 85 w 436"/>
                <a:gd name="T53" fmla="*/ 316 h 1001"/>
                <a:gd name="T54" fmla="*/ 264 w 436"/>
                <a:gd name="T55" fmla="*/ 316 h 1001"/>
                <a:gd name="T56" fmla="*/ 291 w 436"/>
                <a:gd name="T57" fmla="*/ 430 h 1001"/>
                <a:gd name="T58" fmla="*/ 316 w 436"/>
                <a:gd name="T59" fmla="*/ 536 h 1001"/>
                <a:gd name="T60" fmla="*/ 137 w 436"/>
                <a:gd name="T61" fmla="*/ 536 h 1001"/>
                <a:gd name="T62" fmla="*/ 112 w 436"/>
                <a:gd name="T63" fmla="*/ 430 h 1001"/>
                <a:gd name="T64" fmla="*/ 291 w 436"/>
                <a:gd name="T65" fmla="*/ 430 h 1001"/>
                <a:gd name="T66" fmla="*/ 318 w 436"/>
                <a:gd name="T67" fmla="*/ 546 h 1001"/>
                <a:gd name="T68" fmla="*/ 343 w 436"/>
                <a:gd name="T69" fmla="*/ 650 h 1001"/>
                <a:gd name="T70" fmla="*/ 164 w 436"/>
                <a:gd name="T71" fmla="*/ 650 h 1001"/>
                <a:gd name="T72" fmla="*/ 139 w 436"/>
                <a:gd name="T73" fmla="*/ 546 h 1001"/>
                <a:gd name="T74" fmla="*/ 318 w 436"/>
                <a:gd name="T75" fmla="*/ 546 h 1001"/>
                <a:gd name="T76" fmla="*/ 210 w 436"/>
                <a:gd name="T77" fmla="*/ 85 h 1001"/>
                <a:gd name="T78" fmla="*/ 234 w 436"/>
                <a:gd name="T79" fmla="*/ 189 h 1001"/>
                <a:gd name="T80" fmla="*/ 56 w 436"/>
                <a:gd name="T81" fmla="*/ 189 h 1001"/>
                <a:gd name="T82" fmla="*/ 31 w 436"/>
                <a:gd name="T83" fmla="*/ 85 h 1001"/>
                <a:gd name="T84" fmla="*/ 210 w 436"/>
                <a:gd name="T85" fmla="*/ 85 h 1001"/>
                <a:gd name="T86" fmla="*/ 218 w 436"/>
                <a:gd name="T87" fmla="*/ 881 h 1001"/>
                <a:gd name="T88" fmla="*/ 193 w 436"/>
                <a:gd name="T89" fmla="*/ 777 h 1001"/>
                <a:gd name="T90" fmla="*/ 372 w 436"/>
                <a:gd name="T91" fmla="*/ 777 h 1001"/>
                <a:gd name="T92" fmla="*/ 397 w 436"/>
                <a:gd name="T93" fmla="*/ 881 h 1001"/>
                <a:gd name="T94" fmla="*/ 218 w 436"/>
                <a:gd name="T95" fmla="*/ 881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6" h="1001">
                  <a:moveTo>
                    <a:pt x="426" y="1001"/>
                  </a:moveTo>
                  <a:lnTo>
                    <a:pt x="436" y="999"/>
                  </a:lnTo>
                  <a:lnTo>
                    <a:pt x="199" y="0"/>
                  </a:lnTo>
                  <a:lnTo>
                    <a:pt x="189" y="2"/>
                  </a:lnTo>
                  <a:lnTo>
                    <a:pt x="207" y="75"/>
                  </a:lnTo>
                  <a:lnTo>
                    <a:pt x="29" y="75"/>
                  </a:lnTo>
                  <a:lnTo>
                    <a:pt x="10" y="0"/>
                  </a:lnTo>
                  <a:lnTo>
                    <a:pt x="0" y="2"/>
                  </a:lnTo>
                  <a:lnTo>
                    <a:pt x="237" y="1001"/>
                  </a:lnTo>
                  <a:lnTo>
                    <a:pt x="247" y="999"/>
                  </a:lnTo>
                  <a:lnTo>
                    <a:pt x="220" y="891"/>
                  </a:lnTo>
                  <a:lnTo>
                    <a:pt x="399" y="891"/>
                  </a:lnTo>
                  <a:lnTo>
                    <a:pt x="426" y="1001"/>
                  </a:lnTo>
                  <a:close/>
                  <a:moveTo>
                    <a:pt x="166" y="661"/>
                  </a:moveTo>
                  <a:lnTo>
                    <a:pt x="345" y="661"/>
                  </a:lnTo>
                  <a:lnTo>
                    <a:pt x="370" y="766"/>
                  </a:lnTo>
                  <a:lnTo>
                    <a:pt x="191" y="766"/>
                  </a:lnTo>
                  <a:lnTo>
                    <a:pt x="166" y="661"/>
                  </a:lnTo>
                  <a:close/>
                  <a:moveTo>
                    <a:pt x="261" y="306"/>
                  </a:moveTo>
                  <a:lnTo>
                    <a:pt x="83" y="306"/>
                  </a:lnTo>
                  <a:lnTo>
                    <a:pt x="58" y="200"/>
                  </a:lnTo>
                  <a:lnTo>
                    <a:pt x="237" y="200"/>
                  </a:lnTo>
                  <a:lnTo>
                    <a:pt x="261" y="306"/>
                  </a:lnTo>
                  <a:close/>
                  <a:moveTo>
                    <a:pt x="264" y="316"/>
                  </a:moveTo>
                  <a:lnTo>
                    <a:pt x="288" y="420"/>
                  </a:lnTo>
                  <a:lnTo>
                    <a:pt x="110" y="420"/>
                  </a:lnTo>
                  <a:lnTo>
                    <a:pt x="85" y="316"/>
                  </a:lnTo>
                  <a:lnTo>
                    <a:pt x="264" y="316"/>
                  </a:lnTo>
                  <a:close/>
                  <a:moveTo>
                    <a:pt x="291" y="430"/>
                  </a:moveTo>
                  <a:lnTo>
                    <a:pt x="316" y="536"/>
                  </a:lnTo>
                  <a:lnTo>
                    <a:pt x="137" y="536"/>
                  </a:lnTo>
                  <a:lnTo>
                    <a:pt x="112" y="430"/>
                  </a:lnTo>
                  <a:lnTo>
                    <a:pt x="291" y="430"/>
                  </a:lnTo>
                  <a:close/>
                  <a:moveTo>
                    <a:pt x="318" y="546"/>
                  </a:moveTo>
                  <a:lnTo>
                    <a:pt x="343" y="650"/>
                  </a:lnTo>
                  <a:lnTo>
                    <a:pt x="164" y="650"/>
                  </a:lnTo>
                  <a:lnTo>
                    <a:pt x="139" y="546"/>
                  </a:lnTo>
                  <a:lnTo>
                    <a:pt x="318" y="546"/>
                  </a:lnTo>
                  <a:close/>
                  <a:moveTo>
                    <a:pt x="210" y="85"/>
                  </a:moveTo>
                  <a:lnTo>
                    <a:pt x="234" y="189"/>
                  </a:lnTo>
                  <a:lnTo>
                    <a:pt x="56" y="189"/>
                  </a:lnTo>
                  <a:lnTo>
                    <a:pt x="31" y="85"/>
                  </a:lnTo>
                  <a:lnTo>
                    <a:pt x="210" y="85"/>
                  </a:lnTo>
                  <a:close/>
                  <a:moveTo>
                    <a:pt x="218" y="881"/>
                  </a:moveTo>
                  <a:lnTo>
                    <a:pt x="193" y="777"/>
                  </a:lnTo>
                  <a:lnTo>
                    <a:pt x="372" y="777"/>
                  </a:lnTo>
                  <a:lnTo>
                    <a:pt x="397" y="881"/>
                  </a:lnTo>
                  <a:lnTo>
                    <a:pt x="218" y="881"/>
                  </a:lnTo>
                  <a:close/>
                </a:path>
              </a:pathLst>
            </a:custGeom>
            <a:solidFill>
              <a:srgbClr val="F9BB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55"/>
            <p:cNvSpPr/>
            <p:nvPr userDrawn="1"/>
          </p:nvSpPr>
          <p:spPr bwMode="auto">
            <a:xfrm>
              <a:off x="5454650" y="4632325"/>
              <a:ext cx="530225" cy="101600"/>
            </a:xfrm>
            <a:custGeom>
              <a:avLst/>
              <a:gdLst>
                <a:gd name="T0" fmla="*/ 0 w 161"/>
                <a:gd name="T1" fmla="*/ 13 h 31"/>
                <a:gd name="T2" fmla="*/ 81 w 161"/>
                <a:gd name="T3" fmla="*/ 31 h 31"/>
                <a:gd name="T4" fmla="*/ 161 w 161"/>
                <a:gd name="T5" fmla="*/ 13 h 31"/>
                <a:gd name="T6" fmla="*/ 161 w 161"/>
                <a:gd name="T7" fmla="*/ 0 h 31"/>
                <a:gd name="T8" fmla="*/ 0 w 161"/>
                <a:gd name="T9" fmla="*/ 0 h 31"/>
                <a:gd name="T10" fmla="*/ 0 w 161"/>
                <a:gd name="T11" fmla="*/ 13 h 31"/>
              </a:gdLst>
              <a:ahLst/>
              <a:cxnLst>
                <a:cxn ang="0">
                  <a:pos x="T0" y="T1"/>
                </a:cxn>
                <a:cxn ang="0">
                  <a:pos x="T2" y="T3"/>
                </a:cxn>
                <a:cxn ang="0">
                  <a:pos x="T4" y="T5"/>
                </a:cxn>
                <a:cxn ang="0">
                  <a:pos x="T6" y="T7"/>
                </a:cxn>
                <a:cxn ang="0">
                  <a:pos x="T8" y="T9"/>
                </a:cxn>
                <a:cxn ang="0">
                  <a:pos x="T10" y="T11"/>
                </a:cxn>
              </a:cxnLst>
              <a:rect l="0" t="0" r="r" b="b"/>
              <a:pathLst>
                <a:path w="161" h="31">
                  <a:moveTo>
                    <a:pt x="0" y="13"/>
                  </a:moveTo>
                  <a:cubicBezTo>
                    <a:pt x="0" y="23"/>
                    <a:pt x="36" y="31"/>
                    <a:pt x="81" y="31"/>
                  </a:cubicBezTo>
                  <a:cubicBezTo>
                    <a:pt x="125" y="31"/>
                    <a:pt x="161" y="23"/>
                    <a:pt x="161" y="13"/>
                  </a:cubicBezTo>
                  <a:cubicBezTo>
                    <a:pt x="161" y="0"/>
                    <a:pt x="161" y="0"/>
                    <a:pt x="161" y="0"/>
                  </a:cubicBezTo>
                  <a:cubicBezTo>
                    <a:pt x="0" y="0"/>
                    <a:pt x="0" y="0"/>
                    <a:pt x="0" y="0"/>
                  </a:cubicBezTo>
                  <a:lnTo>
                    <a:pt x="0" y="13"/>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Oval 56"/>
            <p:cNvSpPr>
              <a:spLocks noChangeArrowheads="1"/>
            </p:cNvSpPr>
            <p:nvPr userDrawn="1"/>
          </p:nvSpPr>
          <p:spPr bwMode="auto">
            <a:xfrm>
              <a:off x="5454650" y="4568825"/>
              <a:ext cx="530225" cy="122238"/>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57"/>
            <p:cNvSpPr>
              <a:spLocks noEditPoints="1"/>
            </p:cNvSpPr>
            <p:nvPr userDrawn="1"/>
          </p:nvSpPr>
          <p:spPr bwMode="auto">
            <a:xfrm>
              <a:off x="5476875" y="4579938"/>
              <a:ext cx="485775" cy="104775"/>
            </a:xfrm>
            <a:custGeom>
              <a:avLst/>
              <a:gdLst>
                <a:gd name="T0" fmla="*/ 75 w 147"/>
                <a:gd name="T1" fmla="*/ 31 h 32"/>
                <a:gd name="T2" fmla="*/ 67 w 147"/>
                <a:gd name="T3" fmla="*/ 32 h 32"/>
                <a:gd name="T4" fmla="*/ 77 w 147"/>
                <a:gd name="T5" fmla="*/ 32 h 32"/>
                <a:gd name="T6" fmla="*/ 64 w 147"/>
                <a:gd name="T7" fmla="*/ 32 h 32"/>
                <a:gd name="T8" fmla="*/ 64 w 147"/>
                <a:gd name="T9" fmla="*/ 32 h 32"/>
                <a:gd name="T10" fmla="*/ 86 w 147"/>
                <a:gd name="T11" fmla="*/ 32 h 32"/>
                <a:gd name="T12" fmla="*/ 56 w 147"/>
                <a:gd name="T13" fmla="*/ 31 h 32"/>
                <a:gd name="T14" fmla="*/ 91 w 147"/>
                <a:gd name="T15" fmla="*/ 31 h 32"/>
                <a:gd name="T16" fmla="*/ 50 w 147"/>
                <a:gd name="T17" fmla="*/ 31 h 32"/>
                <a:gd name="T18" fmla="*/ 94 w 147"/>
                <a:gd name="T19" fmla="*/ 31 h 32"/>
                <a:gd name="T20" fmla="*/ 45 w 147"/>
                <a:gd name="T21" fmla="*/ 31 h 32"/>
                <a:gd name="T22" fmla="*/ 99 w 147"/>
                <a:gd name="T23" fmla="*/ 30 h 32"/>
                <a:gd name="T24" fmla="*/ 40 w 147"/>
                <a:gd name="T25" fmla="*/ 30 h 32"/>
                <a:gd name="T26" fmla="*/ 105 w 147"/>
                <a:gd name="T27" fmla="*/ 30 h 32"/>
                <a:gd name="T28" fmla="*/ 37 w 147"/>
                <a:gd name="T29" fmla="*/ 30 h 32"/>
                <a:gd name="T30" fmla="*/ 110 w 147"/>
                <a:gd name="T31" fmla="*/ 30 h 32"/>
                <a:gd name="T32" fmla="*/ 32 w 147"/>
                <a:gd name="T33" fmla="*/ 29 h 32"/>
                <a:gd name="T34" fmla="*/ 116 w 147"/>
                <a:gd name="T35" fmla="*/ 29 h 32"/>
                <a:gd name="T36" fmla="*/ 26 w 147"/>
                <a:gd name="T37" fmla="*/ 28 h 32"/>
                <a:gd name="T38" fmla="*/ 121 w 147"/>
                <a:gd name="T39" fmla="*/ 28 h 32"/>
                <a:gd name="T40" fmla="*/ 21 w 147"/>
                <a:gd name="T41" fmla="*/ 27 h 32"/>
                <a:gd name="T42" fmla="*/ 126 w 147"/>
                <a:gd name="T43" fmla="*/ 27 h 32"/>
                <a:gd name="T44" fmla="*/ 16 w 147"/>
                <a:gd name="T45" fmla="*/ 26 h 32"/>
                <a:gd name="T46" fmla="*/ 132 w 147"/>
                <a:gd name="T47" fmla="*/ 26 h 32"/>
                <a:gd name="T48" fmla="*/ 10 w 147"/>
                <a:gd name="T49" fmla="*/ 24 h 32"/>
                <a:gd name="T50" fmla="*/ 10 w 147"/>
                <a:gd name="T51" fmla="*/ 24 h 32"/>
                <a:gd name="T52" fmla="*/ 137 w 147"/>
                <a:gd name="T53" fmla="*/ 24 h 32"/>
                <a:gd name="T54" fmla="*/ 6 w 147"/>
                <a:gd name="T55" fmla="*/ 22 h 32"/>
                <a:gd name="T56" fmla="*/ 144 w 147"/>
                <a:gd name="T57" fmla="*/ 20 h 32"/>
                <a:gd name="T58" fmla="*/ 1 w 147"/>
                <a:gd name="T59" fmla="*/ 16 h 32"/>
                <a:gd name="T60" fmla="*/ 147 w 147"/>
                <a:gd name="T61" fmla="*/ 16 h 32"/>
                <a:gd name="T62" fmla="*/ 1 w 147"/>
                <a:gd name="T63" fmla="*/ 14 h 32"/>
                <a:gd name="T64" fmla="*/ 1 w 147"/>
                <a:gd name="T65" fmla="*/ 14 h 32"/>
                <a:gd name="T66" fmla="*/ 146 w 147"/>
                <a:gd name="T67" fmla="*/ 13 h 32"/>
                <a:gd name="T68" fmla="*/ 5 w 147"/>
                <a:gd name="T69" fmla="*/ 10 h 32"/>
                <a:gd name="T70" fmla="*/ 142 w 147"/>
                <a:gd name="T71" fmla="*/ 10 h 32"/>
                <a:gd name="T72" fmla="*/ 10 w 147"/>
                <a:gd name="T73" fmla="*/ 8 h 32"/>
                <a:gd name="T74" fmla="*/ 137 w 147"/>
                <a:gd name="T75" fmla="*/ 8 h 32"/>
                <a:gd name="T76" fmla="*/ 16 w 147"/>
                <a:gd name="T77" fmla="*/ 6 h 32"/>
                <a:gd name="T78" fmla="*/ 132 w 147"/>
                <a:gd name="T79" fmla="*/ 6 h 32"/>
                <a:gd name="T80" fmla="*/ 23 w 147"/>
                <a:gd name="T81" fmla="*/ 4 h 32"/>
                <a:gd name="T82" fmla="*/ 126 w 147"/>
                <a:gd name="T83" fmla="*/ 4 h 32"/>
                <a:gd name="T84" fmla="*/ 29 w 147"/>
                <a:gd name="T85" fmla="*/ 3 h 32"/>
                <a:gd name="T86" fmla="*/ 118 w 147"/>
                <a:gd name="T87" fmla="*/ 3 h 32"/>
                <a:gd name="T88" fmla="*/ 34 w 147"/>
                <a:gd name="T89" fmla="*/ 2 h 32"/>
                <a:gd name="T90" fmla="*/ 113 w 147"/>
                <a:gd name="T91" fmla="*/ 2 h 32"/>
                <a:gd name="T92" fmla="*/ 40 w 147"/>
                <a:gd name="T93" fmla="*/ 2 h 32"/>
                <a:gd name="T94" fmla="*/ 107 w 147"/>
                <a:gd name="T95" fmla="*/ 1 h 32"/>
                <a:gd name="T96" fmla="*/ 45 w 147"/>
                <a:gd name="T97" fmla="*/ 1 h 32"/>
                <a:gd name="T98" fmla="*/ 102 w 147"/>
                <a:gd name="T99" fmla="*/ 1 h 32"/>
                <a:gd name="T100" fmla="*/ 50 w 147"/>
                <a:gd name="T101" fmla="*/ 0 h 32"/>
                <a:gd name="T102" fmla="*/ 96 w 147"/>
                <a:gd name="T103" fmla="*/ 1 h 32"/>
                <a:gd name="T104" fmla="*/ 53 w 147"/>
                <a:gd name="T105" fmla="*/ 0 h 32"/>
                <a:gd name="T106" fmla="*/ 91 w 147"/>
                <a:gd name="T107" fmla="*/ 1 h 32"/>
                <a:gd name="T108" fmla="*/ 58 w 147"/>
                <a:gd name="T109" fmla="*/ 0 h 32"/>
                <a:gd name="T110" fmla="*/ 88 w 147"/>
                <a:gd name="T111" fmla="*/ 0 h 32"/>
                <a:gd name="T112" fmla="*/ 88 w 147"/>
                <a:gd name="T113" fmla="*/ 0 h 32"/>
                <a:gd name="T114" fmla="*/ 67 w 147"/>
                <a:gd name="T115" fmla="*/ 0 h 32"/>
                <a:gd name="T116" fmla="*/ 83 w 147"/>
                <a:gd name="T117" fmla="*/ 0 h 32"/>
                <a:gd name="T118" fmla="*/ 72 w 147"/>
                <a:gd name="T119" fmla="*/ 0 h 32"/>
                <a:gd name="T120" fmla="*/ 75 w 147"/>
                <a:gd name="T1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 h="32">
                  <a:moveTo>
                    <a:pt x="74" y="32"/>
                  </a:moveTo>
                  <a:cubicBezTo>
                    <a:pt x="72" y="32"/>
                    <a:pt x="72" y="32"/>
                    <a:pt x="72" y="32"/>
                  </a:cubicBezTo>
                  <a:cubicBezTo>
                    <a:pt x="72" y="32"/>
                    <a:pt x="72" y="32"/>
                    <a:pt x="72" y="32"/>
                  </a:cubicBezTo>
                  <a:cubicBezTo>
                    <a:pt x="72" y="31"/>
                    <a:pt x="72" y="31"/>
                    <a:pt x="72" y="31"/>
                  </a:cubicBezTo>
                  <a:cubicBezTo>
                    <a:pt x="72" y="31"/>
                    <a:pt x="72" y="31"/>
                    <a:pt x="72" y="31"/>
                  </a:cubicBezTo>
                  <a:cubicBezTo>
                    <a:pt x="74" y="31"/>
                    <a:pt x="74" y="31"/>
                    <a:pt x="74" y="31"/>
                  </a:cubicBezTo>
                  <a:cubicBezTo>
                    <a:pt x="75" y="31"/>
                    <a:pt x="75" y="31"/>
                    <a:pt x="75" y="31"/>
                  </a:cubicBezTo>
                  <a:cubicBezTo>
                    <a:pt x="75" y="31"/>
                    <a:pt x="75" y="31"/>
                    <a:pt x="75" y="31"/>
                  </a:cubicBezTo>
                  <a:cubicBezTo>
                    <a:pt x="75" y="32"/>
                    <a:pt x="75" y="32"/>
                    <a:pt x="75" y="32"/>
                  </a:cubicBezTo>
                  <a:cubicBezTo>
                    <a:pt x="75" y="32"/>
                    <a:pt x="75" y="32"/>
                    <a:pt x="75" y="32"/>
                  </a:cubicBezTo>
                  <a:lnTo>
                    <a:pt x="74" y="32"/>
                  </a:lnTo>
                  <a:close/>
                  <a:moveTo>
                    <a:pt x="70" y="32"/>
                  </a:moveTo>
                  <a:cubicBezTo>
                    <a:pt x="70" y="32"/>
                    <a:pt x="70" y="32"/>
                    <a:pt x="70" y="32"/>
                  </a:cubicBezTo>
                  <a:cubicBezTo>
                    <a:pt x="69" y="32"/>
                    <a:pt x="68" y="32"/>
                    <a:pt x="67" y="32"/>
                  </a:cubicBezTo>
                  <a:cubicBezTo>
                    <a:pt x="67" y="31"/>
                    <a:pt x="67" y="31"/>
                    <a:pt x="67" y="31"/>
                  </a:cubicBezTo>
                  <a:cubicBezTo>
                    <a:pt x="67" y="31"/>
                    <a:pt x="67" y="31"/>
                    <a:pt x="67" y="31"/>
                  </a:cubicBezTo>
                  <a:cubicBezTo>
                    <a:pt x="67" y="31"/>
                    <a:pt x="67" y="31"/>
                    <a:pt x="67" y="31"/>
                  </a:cubicBezTo>
                  <a:cubicBezTo>
                    <a:pt x="68" y="31"/>
                    <a:pt x="69" y="31"/>
                    <a:pt x="70" y="31"/>
                  </a:cubicBezTo>
                  <a:cubicBezTo>
                    <a:pt x="70" y="32"/>
                    <a:pt x="70" y="32"/>
                    <a:pt x="70" y="32"/>
                  </a:cubicBezTo>
                  <a:close/>
                  <a:moveTo>
                    <a:pt x="78" y="32"/>
                  </a:moveTo>
                  <a:cubicBezTo>
                    <a:pt x="77" y="32"/>
                    <a:pt x="77" y="32"/>
                    <a:pt x="77" y="32"/>
                  </a:cubicBezTo>
                  <a:cubicBezTo>
                    <a:pt x="78" y="31"/>
                    <a:pt x="78" y="31"/>
                    <a:pt x="78" y="31"/>
                  </a:cubicBezTo>
                  <a:cubicBezTo>
                    <a:pt x="79" y="31"/>
                    <a:pt x="80" y="31"/>
                    <a:pt x="80" y="31"/>
                  </a:cubicBezTo>
                  <a:cubicBezTo>
                    <a:pt x="80" y="31"/>
                    <a:pt x="80" y="31"/>
                    <a:pt x="80" y="31"/>
                  </a:cubicBezTo>
                  <a:cubicBezTo>
                    <a:pt x="81" y="31"/>
                    <a:pt x="81" y="31"/>
                    <a:pt x="81" y="31"/>
                  </a:cubicBezTo>
                  <a:cubicBezTo>
                    <a:pt x="80" y="32"/>
                    <a:pt x="80" y="32"/>
                    <a:pt x="80" y="32"/>
                  </a:cubicBezTo>
                  <a:cubicBezTo>
                    <a:pt x="80" y="32"/>
                    <a:pt x="79" y="32"/>
                    <a:pt x="78" y="32"/>
                  </a:cubicBezTo>
                  <a:close/>
                  <a:moveTo>
                    <a:pt x="64" y="32"/>
                  </a:moveTo>
                  <a:cubicBezTo>
                    <a:pt x="64" y="32"/>
                    <a:pt x="64" y="32"/>
                    <a:pt x="64" y="32"/>
                  </a:cubicBezTo>
                  <a:cubicBezTo>
                    <a:pt x="63" y="32"/>
                    <a:pt x="62" y="32"/>
                    <a:pt x="61" y="32"/>
                  </a:cubicBezTo>
                  <a:cubicBezTo>
                    <a:pt x="61" y="31"/>
                    <a:pt x="61" y="31"/>
                    <a:pt x="61" y="31"/>
                  </a:cubicBezTo>
                  <a:cubicBezTo>
                    <a:pt x="61" y="31"/>
                    <a:pt x="61" y="31"/>
                    <a:pt x="61" y="31"/>
                  </a:cubicBezTo>
                  <a:cubicBezTo>
                    <a:pt x="62" y="31"/>
                    <a:pt x="63" y="31"/>
                    <a:pt x="64" y="31"/>
                  </a:cubicBezTo>
                  <a:cubicBezTo>
                    <a:pt x="64" y="31"/>
                    <a:pt x="64" y="31"/>
                    <a:pt x="64" y="31"/>
                  </a:cubicBezTo>
                  <a:lnTo>
                    <a:pt x="64" y="32"/>
                  </a:lnTo>
                  <a:close/>
                  <a:moveTo>
                    <a:pt x="83" y="32"/>
                  </a:moveTo>
                  <a:cubicBezTo>
                    <a:pt x="83" y="31"/>
                    <a:pt x="83" y="31"/>
                    <a:pt x="83" y="31"/>
                  </a:cubicBezTo>
                  <a:cubicBezTo>
                    <a:pt x="83" y="31"/>
                    <a:pt x="83" y="31"/>
                    <a:pt x="83" y="31"/>
                  </a:cubicBezTo>
                  <a:cubicBezTo>
                    <a:pt x="84" y="31"/>
                    <a:pt x="85" y="31"/>
                    <a:pt x="86" y="31"/>
                  </a:cubicBezTo>
                  <a:cubicBezTo>
                    <a:pt x="86" y="31"/>
                    <a:pt x="86" y="31"/>
                    <a:pt x="86" y="31"/>
                  </a:cubicBezTo>
                  <a:cubicBezTo>
                    <a:pt x="86" y="31"/>
                    <a:pt x="86" y="31"/>
                    <a:pt x="86" y="31"/>
                  </a:cubicBezTo>
                  <a:cubicBezTo>
                    <a:pt x="86" y="32"/>
                    <a:pt x="86" y="32"/>
                    <a:pt x="86" y="32"/>
                  </a:cubicBezTo>
                  <a:cubicBezTo>
                    <a:pt x="85" y="32"/>
                    <a:pt x="84" y="32"/>
                    <a:pt x="83" y="32"/>
                  </a:cubicBezTo>
                  <a:close/>
                  <a:moveTo>
                    <a:pt x="59" y="32"/>
                  </a:moveTo>
                  <a:cubicBezTo>
                    <a:pt x="59" y="32"/>
                    <a:pt x="59" y="32"/>
                    <a:pt x="59" y="32"/>
                  </a:cubicBezTo>
                  <a:cubicBezTo>
                    <a:pt x="58" y="31"/>
                    <a:pt x="57" y="31"/>
                    <a:pt x="56" y="31"/>
                  </a:cubicBezTo>
                  <a:cubicBezTo>
                    <a:pt x="56" y="31"/>
                    <a:pt x="56" y="31"/>
                    <a:pt x="56" y="31"/>
                  </a:cubicBezTo>
                  <a:cubicBezTo>
                    <a:pt x="56" y="31"/>
                    <a:pt x="56" y="31"/>
                    <a:pt x="56" y="31"/>
                  </a:cubicBezTo>
                  <a:cubicBezTo>
                    <a:pt x="56" y="31"/>
                    <a:pt x="56" y="31"/>
                    <a:pt x="56" y="31"/>
                  </a:cubicBezTo>
                  <a:cubicBezTo>
                    <a:pt x="57" y="31"/>
                    <a:pt x="58" y="31"/>
                    <a:pt x="59" y="31"/>
                  </a:cubicBezTo>
                  <a:cubicBezTo>
                    <a:pt x="59" y="31"/>
                    <a:pt x="59" y="31"/>
                    <a:pt x="59" y="31"/>
                  </a:cubicBezTo>
                  <a:lnTo>
                    <a:pt x="59" y="32"/>
                  </a:lnTo>
                  <a:close/>
                  <a:moveTo>
                    <a:pt x="89" y="32"/>
                  </a:moveTo>
                  <a:cubicBezTo>
                    <a:pt x="88" y="31"/>
                    <a:pt x="88" y="31"/>
                    <a:pt x="88" y="31"/>
                  </a:cubicBezTo>
                  <a:cubicBezTo>
                    <a:pt x="89" y="31"/>
                    <a:pt x="89" y="31"/>
                    <a:pt x="89" y="31"/>
                  </a:cubicBezTo>
                  <a:cubicBezTo>
                    <a:pt x="90" y="31"/>
                    <a:pt x="90" y="31"/>
                    <a:pt x="91" y="31"/>
                  </a:cubicBezTo>
                  <a:cubicBezTo>
                    <a:pt x="92" y="31"/>
                    <a:pt x="92" y="31"/>
                    <a:pt x="92" y="31"/>
                  </a:cubicBezTo>
                  <a:cubicBezTo>
                    <a:pt x="91" y="31"/>
                    <a:pt x="91" y="31"/>
                    <a:pt x="91" y="31"/>
                  </a:cubicBezTo>
                  <a:cubicBezTo>
                    <a:pt x="90" y="31"/>
                    <a:pt x="90" y="31"/>
                    <a:pt x="89" y="32"/>
                  </a:cubicBezTo>
                  <a:close/>
                  <a:moveTo>
                    <a:pt x="53" y="31"/>
                  </a:moveTo>
                  <a:cubicBezTo>
                    <a:pt x="53" y="31"/>
                    <a:pt x="53" y="31"/>
                    <a:pt x="53" y="31"/>
                  </a:cubicBezTo>
                  <a:cubicBezTo>
                    <a:pt x="52" y="31"/>
                    <a:pt x="51" y="31"/>
                    <a:pt x="51" y="31"/>
                  </a:cubicBezTo>
                  <a:cubicBezTo>
                    <a:pt x="50" y="31"/>
                    <a:pt x="50" y="31"/>
                    <a:pt x="50" y="31"/>
                  </a:cubicBezTo>
                  <a:cubicBezTo>
                    <a:pt x="51" y="30"/>
                    <a:pt x="51" y="30"/>
                    <a:pt x="51" y="30"/>
                  </a:cubicBezTo>
                  <a:cubicBezTo>
                    <a:pt x="51" y="31"/>
                    <a:pt x="52" y="31"/>
                    <a:pt x="53" y="31"/>
                  </a:cubicBezTo>
                  <a:cubicBezTo>
                    <a:pt x="54" y="31"/>
                    <a:pt x="54" y="31"/>
                    <a:pt x="54" y="31"/>
                  </a:cubicBezTo>
                  <a:lnTo>
                    <a:pt x="53" y="31"/>
                  </a:lnTo>
                  <a:close/>
                  <a:moveTo>
                    <a:pt x="94" y="31"/>
                  </a:moveTo>
                  <a:cubicBezTo>
                    <a:pt x="94" y="31"/>
                    <a:pt x="94" y="31"/>
                    <a:pt x="94" y="31"/>
                  </a:cubicBezTo>
                  <a:cubicBezTo>
                    <a:pt x="94" y="31"/>
                    <a:pt x="94" y="31"/>
                    <a:pt x="94" y="31"/>
                  </a:cubicBezTo>
                  <a:cubicBezTo>
                    <a:pt x="95" y="31"/>
                    <a:pt x="96" y="31"/>
                    <a:pt x="97" y="30"/>
                  </a:cubicBezTo>
                  <a:cubicBezTo>
                    <a:pt x="97" y="31"/>
                    <a:pt x="97" y="31"/>
                    <a:pt x="97" y="31"/>
                  </a:cubicBezTo>
                  <a:cubicBezTo>
                    <a:pt x="97" y="31"/>
                    <a:pt x="97" y="31"/>
                    <a:pt x="97" y="31"/>
                  </a:cubicBezTo>
                  <a:cubicBezTo>
                    <a:pt x="96" y="31"/>
                    <a:pt x="95" y="31"/>
                    <a:pt x="94" y="31"/>
                  </a:cubicBezTo>
                  <a:close/>
                  <a:moveTo>
                    <a:pt x="48" y="31"/>
                  </a:moveTo>
                  <a:cubicBezTo>
                    <a:pt x="48" y="31"/>
                    <a:pt x="48" y="31"/>
                    <a:pt x="48" y="31"/>
                  </a:cubicBezTo>
                  <a:cubicBezTo>
                    <a:pt x="47" y="31"/>
                    <a:pt x="46" y="31"/>
                    <a:pt x="45" y="31"/>
                  </a:cubicBezTo>
                  <a:cubicBezTo>
                    <a:pt x="45" y="30"/>
                    <a:pt x="45" y="30"/>
                    <a:pt x="45" y="30"/>
                  </a:cubicBezTo>
                  <a:cubicBezTo>
                    <a:pt x="45" y="30"/>
                    <a:pt x="45" y="30"/>
                    <a:pt x="45" y="30"/>
                  </a:cubicBezTo>
                  <a:cubicBezTo>
                    <a:pt x="46" y="30"/>
                    <a:pt x="47" y="30"/>
                    <a:pt x="48" y="30"/>
                  </a:cubicBezTo>
                  <a:cubicBezTo>
                    <a:pt x="48" y="31"/>
                    <a:pt x="48" y="31"/>
                    <a:pt x="48" y="31"/>
                  </a:cubicBezTo>
                  <a:close/>
                  <a:moveTo>
                    <a:pt x="99" y="31"/>
                  </a:moveTo>
                  <a:cubicBezTo>
                    <a:pt x="99" y="31"/>
                    <a:pt x="99" y="31"/>
                    <a:pt x="99" y="31"/>
                  </a:cubicBezTo>
                  <a:cubicBezTo>
                    <a:pt x="99" y="30"/>
                    <a:pt x="99" y="30"/>
                    <a:pt x="99" y="30"/>
                  </a:cubicBezTo>
                  <a:cubicBezTo>
                    <a:pt x="100" y="30"/>
                    <a:pt x="101" y="30"/>
                    <a:pt x="102" y="30"/>
                  </a:cubicBezTo>
                  <a:cubicBezTo>
                    <a:pt x="102" y="30"/>
                    <a:pt x="102" y="30"/>
                    <a:pt x="102" y="30"/>
                  </a:cubicBezTo>
                  <a:cubicBezTo>
                    <a:pt x="102" y="31"/>
                    <a:pt x="102" y="31"/>
                    <a:pt x="102" y="31"/>
                  </a:cubicBezTo>
                  <a:cubicBezTo>
                    <a:pt x="101" y="31"/>
                    <a:pt x="100" y="31"/>
                    <a:pt x="99" y="31"/>
                  </a:cubicBezTo>
                  <a:close/>
                  <a:moveTo>
                    <a:pt x="42" y="30"/>
                  </a:moveTo>
                  <a:cubicBezTo>
                    <a:pt x="42" y="30"/>
                    <a:pt x="42" y="30"/>
                    <a:pt x="42" y="30"/>
                  </a:cubicBezTo>
                  <a:cubicBezTo>
                    <a:pt x="41" y="30"/>
                    <a:pt x="41" y="30"/>
                    <a:pt x="40" y="30"/>
                  </a:cubicBezTo>
                  <a:cubicBezTo>
                    <a:pt x="39" y="30"/>
                    <a:pt x="39" y="30"/>
                    <a:pt x="39" y="30"/>
                  </a:cubicBezTo>
                  <a:cubicBezTo>
                    <a:pt x="40" y="30"/>
                    <a:pt x="40" y="30"/>
                    <a:pt x="40" y="30"/>
                  </a:cubicBezTo>
                  <a:cubicBezTo>
                    <a:pt x="41" y="30"/>
                    <a:pt x="42" y="30"/>
                    <a:pt x="42" y="30"/>
                  </a:cubicBezTo>
                  <a:cubicBezTo>
                    <a:pt x="43" y="30"/>
                    <a:pt x="43" y="30"/>
                    <a:pt x="43" y="30"/>
                  </a:cubicBezTo>
                  <a:lnTo>
                    <a:pt x="42" y="30"/>
                  </a:lnTo>
                  <a:close/>
                  <a:moveTo>
                    <a:pt x="105" y="30"/>
                  </a:moveTo>
                  <a:cubicBezTo>
                    <a:pt x="105" y="30"/>
                    <a:pt x="105" y="30"/>
                    <a:pt x="105" y="30"/>
                  </a:cubicBezTo>
                  <a:cubicBezTo>
                    <a:pt x="105" y="30"/>
                    <a:pt x="105" y="30"/>
                    <a:pt x="105" y="30"/>
                  </a:cubicBezTo>
                  <a:cubicBezTo>
                    <a:pt x="106" y="30"/>
                    <a:pt x="107" y="30"/>
                    <a:pt x="108" y="30"/>
                  </a:cubicBezTo>
                  <a:cubicBezTo>
                    <a:pt x="108" y="30"/>
                    <a:pt x="108" y="30"/>
                    <a:pt x="108" y="30"/>
                  </a:cubicBezTo>
                  <a:cubicBezTo>
                    <a:pt x="108" y="30"/>
                    <a:pt x="108" y="30"/>
                    <a:pt x="108" y="30"/>
                  </a:cubicBezTo>
                  <a:cubicBezTo>
                    <a:pt x="107" y="30"/>
                    <a:pt x="106" y="30"/>
                    <a:pt x="105" y="30"/>
                  </a:cubicBezTo>
                  <a:close/>
                  <a:moveTo>
                    <a:pt x="37" y="30"/>
                  </a:moveTo>
                  <a:cubicBezTo>
                    <a:pt x="37" y="30"/>
                    <a:pt x="37" y="30"/>
                    <a:pt x="37" y="30"/>
                  </a:cubicBezTo>
                  <a:cubicBezTo>
                    <a:pt x="36" y="30"/>
                    <a:pt x="35" y="29"/>
                    <a:pt x="34" y="29"/>
                  </a:cubicBezTo>
                  <a:cubicBezTo>
                    <a:pt x="34" y="29"/>
                    <a:pt x="34" y="29"/>
                    <a:pt x="34" y="29"/>
                  </a:cubicBezTo>
                  <a:cubicBezTo>
                    <a:pt x="34" y="29"/>
                    <a:pt x="34" y="29"/>
                    <a:pt x="34" y="29"/>
                  </a:cubicBezTo>
                  <a:cubicBezTo>
                    <a:pt x="35" y="29"/>
                    <a:pt x="36" y="29"/>
                    <a:pt x="37" y="29"/>
                  </a:cubicBezTo>
                  <a:cubicBezTo>
                    <a:pt x="37" y="29"/>
                    <a:pt x="37" y="29"/>
                    <a:pt x="37" y="29"/>
                  </a:cubicBezTo>
                  <a:lnTo>
                    <a:pt x="37" y="30"/>
                  </a:lnTo>
                  <a:close/>
                  <a:moveTo>
                    <a:pt x="110" y="30"/>
                  </a:moveTo>
                  <a:cubicBezTo>
                    <a:pt x="110" y="29"/>
                    <a:pt x="110" y="29"/>
                    <a:pt x="110" y="29"/>
                  </a:cubicBezTo>
                  <a:cubicBezTo>
                    <a:pt x="110" y="29"/>
                    <a:pt x="110" y="29"/>
                    <a:pt x="110" y="29"/>
                  </a:cubicBezTo>
                  <a:cubicBezTo>
                    <a:pt x="111" y="29"/>
                    <a:pt x="112" y="29"/>
                    <a:pt x="113" y="29"/>
                  </a:cubicBezTo>
                  <a:cubicBezTo>
                    <a:pt x="113" y="29"/>
                    <a:pt x="113" y="29"/>
                    <a:pt x="113" y="29"/>
                  </a:cubicBezTo>
                  <a:cubicBezTo>
                    <a:pt x="113" y="29"/>
                    <a:pt x="113" y="29"/>
                    <a:pt x="113" y="29"/>
                  </a:cubicBezTo>
                  <a:cubicBezTo>
                    <a:pt x="112" y="29"/>
                    <a:pt x="111" y="30"/>
                    <a:pt x="110" y="30"/>
                  </a:cubicBezTo>
                  <a:close/>
                  <a:moveTo>
                    <a:pt x="32" y="29"/>
                  </a:moveTo>
                  <a:cubicBezTo>
                    <a:pt x="32" y="29"/>
                    <a:pt x="32" y="29"/>
                    <a:pt x="32" y="29"/>
                  </a:cubicBezTo>
                  <a:cubicBezTo>
                    <a:pt x="31" y="29"/>
                    <a:pt x="30" y="29"/>
                    <a:pt x="29" y="29"/>
                  </a:cubicBezTo>
                  <a:cubicBezTo>
                    <a:pt x="29" y="28"/>
                    <a:pt x="29" y="28"/>
                    <a:pt x="29" y="28"/>
                  </a:cubicBezTo>
                  <a:cubicBezTo>
                    <a:pt x="29" y="28"/>
                    <a:pt x="29" y="28"/>
                    <a:pt x="29" y="28"/>
                  </a:cubicBezTo>
                  <a:cubicBezTo>
                    <a:pt x="30" y="28"/>
                    <a:pt x="31" y="28"/>
                    <a:pt x="32" y="28"/>
                  </a:cubicBezTo>
                  <a:cubicBezTo>
                    <a:pt x="32" y="29"/>
                    <a:pt x="32" y="29"/>
                    <a:pt x="32" y="29"/>
                  </a:cubicBezTo>
                  <a:close/>
                  <a:moveTo>
                    <a:pt x="116" y="29"/>
                  </a:moveTo>
                  <a:cubicBezTo>
                    <a:pt x="115" y="29"/>
                    <a:pt x="115" y="29"/>
                    <a:pt x="115" y="29"/>
                  </a:cubicBezTo>
                  <a:cubicBezTo>
                    <a:pt x="116" y="28"/>
                    <a:pt x="116" y="28"/>
                    <a:pt x="116" y="28"/>
                  </a:cubicBezTo>
                  <a:cubicBezTo>
                    <a:pt x="117" y="28"/>
                    <a:pt x="117" y="28"/>
                    <a:pt x="118" y="28"/>
                  </a:cubicBezTo>
                  <a:cubicBezTo>
                    <a:pt x="119" y="28"/>
                    <a:pt x="119" y="28"/>
                    <a:pt x="119" y="28"/>
                  </a:cubicBezTo>
                  <a:cubicBezTo>
                    <a:pt x="118" y="29"/>
                    <a:pt x="118" y="29"/>
                    <a:pt x="118" y="29"/>
                  </a:cubicBezTo>
                  <a:cubicBezTo>
                    <a:pt x="118" y="29"/>
                    <a:pt x="117" y="29"/>
                    <a:pt x="116" y="29"/>
                  </a:cubicBezTo>
                  <a:close/>
                  <a:moveTo>
                    <a:pt x="26" y="28"/>
                  </a:moveTo>
                  <a:cubicBezTo>
                    <a:pt x="26" y="28"/>
                    <a:pt x="26" y="28"/>
                    <a:pt x="26" y="28"/>
                  </a:cubicBezTo>
                  <a:cubicBezTo>
                    <a:pt x="25" y="28"/>
                    <a:pt x="24" y="28"/>
                    <a:pt x="23" y="28"/>
                  </a:cubicBezTo>
                  <a:cubicBezTo>
                    <a:pt x="23" y="27"/>
                    <a:pt x="23" y="27"/>
                    <a:pt x="23" y="27"/>
                  </a:cubicBezTo>
                  <a:cubicBezTo>
                    <a:pt x="24" y="27"/>
                    <a:pt x="24" y="27"/>
                    <a:pt x="24" y="27"/>
                  </a:cubicBezTo>
                  <a:cubicBezTo>
                    <a:pt x="24" y="27"/>
                    <a:pt x="25" y="27"/>
                    <a:pt x="26" y="28"/>
                  </a:cubicBezTo>
                  <a:cubicBezTo>
                    <a:pt x="26" y="28"/>
                    <a:pt x="26" y="28"/>
                    <a:pt x="26" y="28"/>
                  </a:cubicBezTo>
                  <a:close/>
                  <a:moveTo>
                    <a:pt x="121" y="28"/>
                  </a:moveTo>
                  <a:cubicBezTo>
                    <a:pt x="121" y="28"/>
                    <a:pt x="121" y="28"/>
                    <a:pt x="121" y="28"/>
                  </a:cubicBezTo>
                  <a:cubicBezTo>
                    <a:pt x="121" y="28"/>
                    <a:pt x="121" y="28"/>
                    <a:pt x="121" y="28"/>
                  </a:cubicBezTo>
                  <a:cubicBezTo>
                    <a:pt x="122" y="27"/>
                    <a:pt x="123" y="27"/>
                    <a:pt x="124" y="27"/>
                  </a:cubicBezTo>
                  <a:cubicBezTo>
                    <a:pt x="124" y="27"/>
                    <a:pt x="124" y="27"/>
                    <a:pt x="124" y="27"/>
                  </a:cubicBezTo>
                  <a:cubicBezTo>
                    <a:pt x="124" y="28"/>
                    <a:pt x="124" y="28"/>
                    <a:pt x="124" y="28"/>
                  </a:cubicBezTo>
                  <a:cubicBezTo>
                    <a:pt x="123" y="28"/>
                    <a:pt x="122" y="28"/>
                    <a:pt x="121" y="28"/>
                  </a:cubicBezTo>
                  <a:close/>
                  <a:moveTo>
                    <a:pt x="21" y="27"/>
                  </a:moveTo>
                  <a:cubicBezTo>
                    <a:pt x="21" y="27"/>
                    <a:pt x="21" y="27"/>
                    <a:pt x="21" y="27"/>
                  </a:cubicBezTo>
                  <a:cubicBezTo>
                    <a:pt x="20" y="27"/>
                    <a:pt x="19" y="27"/>
                    <a:pt x="18" y="26"/>
                  </a:cubicBezTo>
                  <a:cubicBezTo>
                    <a:pt x="18" y="26"/>
                    <a:pt x="18" y="26"/>
                    <a:pt x="18" y="26"/>
                  </a:cubicBezTo>
                  <a:cubicBezTo>
                    <a:pt x="18" y="26"/>
                    <a:pt x="18" y="26"/>
                    <a:pt x="18" y="26"/>
                  </a:cubicBezTo>
                  <a:cubicBezTo>
                    <a:pt x="19" y="26"/>
                    <a:pt x="20" y="26"/>
                    <a:pt x="21" y="26"/>
                  </a:cubicBezTo>
                  <a:cubicBezTo>
                    <a:pt x="21" y="27"/>
                    <a:pt x="21" y="27"/>
                    <a:pt x="21" y="27"/>
                  </a:cubicBezTo>
                  <a:close/>
                  <a:moveTo>
                    <a:pt x="126" y="27"/>
                  </a:moveTo>
                  <a:cubicBezTo>
                    <a:pt x="126" y="27"/>
                    <a:pt x="126" y="27"/>
                    <a:pt x="126" y="27"/>
                  </a:cubicBezTo>
                  <a:cubicBezTo>
                    <a:pt x="126" y="26"/>
                    <a:pt x="126" y="26"/>
                    <a:pt x="126" y="26"/>
                  </a:cubicBezTo>
                  <a:cubicBezTo>
                    <a:pt x="127" y="26"/>
                    <a:pt x="128" y="26"/>
                    <a:pt x="129" y="26"/>
                  </a:cubicBezTo>
                  <a:cubicBezTo>
                    <a:pt x="129" y="26"/>
                    <a:pt x="129" y="26"/>
                    <a:pt x="129" y="26"/>
                  </a:cubicBezTo>
                  <a:cubicBezTo>
                    <a:pt x="129" y="26"/>
                    <a:pt x="129" y="26"/>
                    <a:pt x="129" y="26"/>
                  </a:cubicBezTo>
                  <a:cubicBezTo>
                    <a:pt x="128" y="27"/>
                    <a:pt x="127" y="27"/>
                    <a:pt x="126" y="27"/>
                  </a:cubicBezTo>
                  <a:close/>
                  <a:moveTo>
                    <a:pt x="16" y="26"/>
                  </a:moveTo>
                  <a:cubicBezTo>
                    <a:pt x="16" y="26"/>
                    <a:pt x="16" y="26"/>
                    <a:pt x="16" y="26"/>
                  </a:cubicBezTo>
                  <a:cubicBezTo>
                    <a:pt x="15" y="25"/>
                    <a:pt x="14" y="25"/>
                    <a:pt x="13" y="25"/>
                  </a:cubicBezTo>
                  <a:cubicBezTo>
                    <a:pt x="13" y="25"/>
                    <a:pt x="13" y="25"/>
                    <a:pt x="13" y="25"/>
                  </a:cubicBezTo>
                  <a:cubicBezTo>
                    <a:pt x="13" y="24"/>
                    <a:pt x="13" y="24"/>
                    <a:pt x="13" y="24"/>
                  </a:cubicBezTo>
                  <a:cubicBezTo>
                    <a:pt x="14" y="25"/>
                    <a:pt x="15" y="25"/>
                    <a:pt x="16" y="25"/>
                  </a:cubicBezTo>
                  <a:cubicBezTo>
                    <a:pt x="16" y="26"/>
                    <a:pt x="16" y="26"/>
                    <a:pt x="16" y="26"/>
                  </a:cubicBezTo>
                  <a:close/>
                  <a:moveTo>
                    <a:pt x="132" y="26"/>
                  </a:moveTo>
                  <a:cubicBezTo>
                    <a:pt x="131" y="25"/>
                    <a:pt x="131" y="25"/>
                    <a:pt x="131" y="25"/>
                  </a:cubicBezTo>
                  <a:cubicBezTo>
                    <a:pt x="132" y="25"/>
                    <a:pt x="132" y="25"/>
                    <a:pt x="132" y="25"/>
                  </a:cubicBezTo>
                  <a:cubicBezTo>
                    <a:pt x="133" y="25"/>
                    <a:pt x="133" y="25"/>
                    <a:pt x="134" y="24"/>
                  </a:cubicBezTo>
                  <a:cubicBezTo>
                    <a:pt x="135" y="25"/>
                    <a:pt x="135" y="25"/>
                    <a:pt x="135" y="25"/>
                  </a:cubicBezTo>
                  <a:cubicBezTo>
                    <a:pt x="134" y="25"/>
                    <a:pt x="134" y="25"/>
                    <a:pt x="134" y="25"/>
                  </a:cubicBezTo>
                  <a:cubicBezTo>
                    <a:pt x="134" y="25"/>
                    <a:pt x="133" y="25"/>
                    <a:pt x="132" y="26"/>
                  </a:cubicBezTo>
                  <a:close/>
                  <a:moveTo>
                    <a:pt x="10" y="24"/>
                  </a:moveTo>
                  <a:cubicBezTo>
                    <a:pt x="10" y="24"/>
                    <a:pt x="10" y="24"/>
                    <a:pt x="10" y="24"/>
                  </a:cubicBezTo>
                  <a:cubicBezTo>
                    <a:pt x="9" y="24"/>
                    <a:pt x="9" y="23"/>
                    <a:pt x="8" y="23"/>
                  </a:cubicBezTo>
                  <a:cubicBezTo>
                    <a:pt x="8" y="23"/>
                    <a:pt x="8" y="23"/>
                    <a:pt x="8" y="23"/>
                  </a:cubicBezTo>
                  <a:cubicBezTo>
                    <a:pt x="8" y="23"/>
                    <a:pt x="8" y="23"/>
                    <a:pt x="8" y="23"/>
                  </a:cubicBezTo>
                  <a:cubicBezTo>
                    <a:pt x="9" y="23"/>
                    <a:pt x="10" y="23"/>
                    <a:pt x="11" y="24"/>
                  </a:cubicBezTo>
                  <a:cubicBezTo>
                    <a:pt x="11" y="24"/>
                    <a:pt x="11" y="24"/>
                    <a:pt x="11" y="24"/>
                  </a:cubicBezTo>
                  <a:lnTo>
                    <a:pt x="10" y="24"/>
                  </a:lnTo>
                  <a:close/>
                  <a:moveTo>
                    <a:pt x="137" y="24"/>
                  </a:moveTo>
                  <a:cubicBezTo>
                    <a:pt x="137" y="24"/>
                    <a:pt x="137" y="24"/>
                    <a:pt x="137" y="24"/>
                  </a:cubicBezTo>
                  <a:cubicBezTo>
                    <a:pt x="137" y="24"/>
                    <a:pt x="137" y="24"/>
                    <a:pt x="137" y="24"/>
                  </a:cubicBezTo>
                  <a:cubicBezTo>
                    <a:pt x="138" y="23"/>
                    <a:pt x="139" y="23"/>
                    <a:pt x="139" y="22"/>
                  </a:cubicBezTo>
                  <a:cubicBezTo>
                    <a:pt x="140" y="23"/>
                    <a:pt x="140" y="23"/>
                    <a:pt x="140" y="23"/>
                  </a:cubicBezTo>
                  <a:cubicBezTo>
                    <a:pt x="139" y="23"/>
                    <a:pt x="139" y="23"/>
                    <a:pt x="139" y="23"/>
                  </a:cubicBezTo>
                  <a:cubicBezTo>
                    <a:pt x="139" y="23"/>
                    <a:pt x="138" y="24"/>
                    <a:pt x="137" y="24"/>
                  </a:cubicBezTo>
                  <a:close/>
                  <a:moveTo>
                    <a:pt x="5" y="22"/>
                  </a:moveTo>
                  <a:cubicBezTo>
                    <a:pt x="5" y="22"/>
                    <a:pt x="5" y="22"/>
                    <a:pt x="5" y="22"/>
                  </a:cubicBezTo>
                  <a:cubicBezTo>
                    <a:pt x="4" y="21"/>
                    <a:pt x="4" y="21"/>
                    <a:pt x="3" y="20"/>
                  </a:cubicBezTo>
                  <a:cubicBezTo>
                    <a:pt x="3" y="20"/>
                    <a:pt x="3" y="20"/>
                    <a:pt x="3" y="20"/>
                  </a:cubicBezTo>
                  <a:cubicBezTo>
                    <a:pt x="3" y="20"/>
                    <a:pt x="3" y="20"/>
                    <a:pt x="3" y="20"/>
                  </a:cubicBezTo>
                  <a:cubicBezTo>
                    <a:pt x="4" y="20"/>
                    <a:pt x="5" y="21"/>
                    <a:pt x="6" y="21"/>
                  </a:cubicBezTo>
                  <a:cubicBezTo>
                    <a:pt x="6" y="22"/>
                    <a:pt x="6" y="22"/>
                    <a:pt x="6" y="22"/>
                  </a:cubicBezTo>
                  <a:lnTo>
                    <a:pt x="5" y="22"/>
                  </a:lnTo>
                  <a:close/>
                  <a:moveTo>
                    <a:pt x="142" y="22"/>
                  </a:moveTo>
                  <a:cubicBezTo>
                    <a:pt x="142" y="22"/>
                    <a:pt x="142" y="22"/>
                    <a:pt x="142" y="22"/>
                  </a:cubicBezTo>
                  <a:cubicBezTo>
                    <a:pt x="142" y="21"/>
                    <a:pt x="142" y="21"/>
                    <a:pt x="142" y="21"/>
                  </a:cubicBezTo>
                  <a:cubicBezTo>
                    <a:pt x="143" y="21"/>
                    <a:pt x="143" y="20"/>
                    <a:pt x="144" y="20"/>
                  </a:cubicBezTo>
                  <a:cubicBezTo>
                    <a:pt x="144" y="20"/>
                    <a:pt x="144" y="20"/>
                    <a:pt x="144" y="20"/>
                  </a:cubicBezTo>
                  <a:cubicBezTo>
                    <a:pt x="144" y="20"/>
                    <a:pt x="144" y="20"/>
                    <a:pt x="144" y="20"/>
                  </a:cubicBezTo>
                  <a:cubicBezTo>
                    <a:pt x="144" y="21"/>
                    <a:pt x="143" y="21"/>
                    <a:pt x="142" y="22"/>
                  </a:cubicBezTo>
                  <a:close/>
                  <a:moveTo>
                    <a:pt x="1" y="19"/>
                  </a:moveTo>
                  <a:cubicBezTo>
                    <a:pt x="1" y="18"/>
                    <a:pt x="1" y="18"/>
                    <a:pt x="1" y="18"/>
                  </a:cubicBezTo>
                  <a:cubicBezTo>
                    <a:pt x="0" y="18"/>
                    <a:pt x="0" y="17"/>
                    <a:pt x="0" y="16"/>
                  </a:cubicBezTo>
                  <a:cubicBezTo>
                    <a:pt x="0" y="16"/>
                    <a:pt x="0" y="16"/>
                    <a:pt x="0" y="16"/>
                  </a:cubicBezTo>
                  <a:cubicBezTo>
                    <a:pt x="0" y="16"/>
                    <a:pt x="0" y="16"/>
                    <a:pt x="0" y="16"/>
                  </a:cubicBezTo>
                  <a:cubicBezTo>
                    <a:pt x="1" y="16"/>
                    <a:pt x="1" y="16"/>
                    <a:pt x="1" y="16"/>
                  </a:cubicBezTo>
                  <a:cubicBezTo>
                    <a:pt x="1" y="17"/>
                    <a:pt x="1" y="17"/>
                    <a:pt x="1" y="18"/>
                  </a:cubicBezTo>
                  <a:cubicBezTo>
                    <a:pt x="1" y="18"/>
                    <a:pt x="1" y="18"/>
                    <a:pt x="1" y="18"/>
                  </a:cubicBezTo>
                  <a:lnTo>
                    <a:pt x="1" y="19"/>
                  </a:lnTo>
                  <a:close/>
                  <a:moveTo>
                    <a:pt x="146" y="18"/>
                  </a:moveTo>
                  <a:cubicBezTo>
                    <a:pt x="146" y="18"/>
                    <a:pt x="146" y="18"/>
                    <a:pt x="146" y="18"/>
                  </a:cubicBezTo>
                  <a:cubicBezTo>
                    <a:pt x="146" y="18"/>
                    <a:pt x="146" y="18"/>
                    <a:pt x="146" y="18"/>
                  </a:cubicBezTo>
                  <a:cubicBezTo>
                    <a:pt x="146" y="17"/>
                    <a:pt x="147" y="17"/>
                    <a:pt x="147" y="16"/>
                  </a:cubicBezTo>
                  <a:cubicBezTo>
                    <a:pt x="147" y="16"/>
                    <a:pt x="147" y="16"/>
                    <a:pt x="147" y="16"/>
                  </a:cubicBezTo>
                  <a:cubicBezTo>
                    <a:pt x="147" y="15"/>
                    <a:pt x="147" y="15"/>
                    <a:pt x="147" y="15"/>
                  </a:cubicBezTo>
                  <a:cubicBezTo>
                    <a:pt x="147" y="15"/>
                    <a:pt x="147" y="15"/>
                    <a:pt x="147" y="15"/>
                  </a:cubicBezTo>
                  <a:cubicBezTo>
                    <a:pt x="147" y="16"/>
                    <a:pt x="147" y="16"/>
                    <a:pt x="147" y="16"/>
                  </a:cubicBezTo>
                  <a:cubicBezTo>
                    <a:pt x="147" y="16"/>
                    <a:pt x="147" y="16"/>
                    <a:pt x="147" y="16"/>
                  </a:cubicBezTo>
                  <a:cubicBezTo>
                    <a:pt x="147" y="17"/>
                    <a:pt x="147" y="18"/>
                    <a:pt x="146" y="18"/>
                  </a:cubicBezTo>
                  <a:close/>
                  <a:moveTo>
                    <a:pt x="1" y="14"/>
                  </a:moveTo>
                  <a:cubicBezTo>
                    <a:pt x="1" y="14"/>
                    <a:pt x="1" y="14"/>
                    <a:pt x="1" y="14"/>
                  </a:cubicBezTo>
                  <a:cubicBezTo>
                    <a:pt x="1" y="13"/>
                    <a:pt x="1" y="13"/>
                    <a:pt x="1" y="13"/>
                  </a:cubicBezTo>
                  <a:cubicBezTo>
                    <a:pt x="1" y="12"/>
                    <a:pt x="2" y="12"/>
                    <a:pt x="3" y="11"/>
                  </a:cubicBezTo>
                  <a:cubicBezTo>
                    <a:pt x="3" y="11"/>
                    <a:pt x="3" y="11"/>
                    <a:pt x="3" y="11"/>
                  </a:cubicBezTo>
                  <a:cubicBezTo>
                    <a:pt x="3" y="12"/>
                    <a:pt x="3" y="12"/>
                    <a:pt x="3" y="12"/>
                  </a:cubicBezTo>
                  <a:cubicBezTo>
                    <a:pt x="2" y="12"/>
                    <a:pt x="2" y="13"/>
                    <a:pt x="1" y="13"/>
                  </a:cubicBezTo>
                  <a:lnTo>
                    <a:pt x="1" y="14"/>
                  </a:lnTo>
                  <a:close/>
                  <a:moveTo>
                    <a:pt x="146" y="13"/>
                  </a:moveTo>
                  <a:cubicBezTo>
                    <a:pt x="146" y="13"/>
                    <a:pt x="146" y="13"/>
                    <a:pt x="146" y="13"/>
                  </a:cubicBezTo>
                  <a:cubicBezTo>
                    <a:pt x="145" y="13"/>
                    <a:pt x="145" y="12"/>
                    <a:pt x="144" y="12"/>
                  </a:cubicBezTo>
                  <a:cubicBezTo>
                    <a:pt x="144" y="11"/>
                    <a:pt x="144" y="11"/>
                    <a:pt x="144" y="11"/>
                  </a:cubicBezTo>
                  <a:cubicBezTo>
                    <a:pt x="144" y="11"/>
                    <a:pt x="144" y="11"/>
                    <a:pt x="144" y="11"/>
                  </a:cubicBezTo>
                  <a:cubicBezTo>
                    <a:pt x="145" y="12"/>
                    <a:pt x="146" y="12"/>
                    <a:pt x="146" y="13"/>
                  </a:cubicBezTo>
                  <a:cubicBezTo>
                    <a:pt x="146" y="13"/>
                    <a:pt x="146" y="13"/>
                    <a:pt x="146" y="13"/>
                  </a:cubicBezTo>
                  <a:close/>
                  <a:moveTo>
                    <a:pt x="5" y="10"/>
                  </a:moveTo>
                  <a:cubicBezTo>
                    <a:pt x="5" y="10"/>
                    <a:pt x="5" y="10"/>
                    <a:pt x="5" y="10"/>
                  </a:cubicBezTo>
                  <a:cubicBezTo>
                    <a:pt x="5" y="10"/>
                    <a:pt x="5" y="10"/>
                    <a:pt x="5" y="10"/>
                  </a:cubicBezTo>
                  <a:cubicBezTo>
                    <a:pt x="6" y="9"/>
                    <a:pt x="7" y="9"/>
                    <a:pt x="8" y="8"/>
                  </a:cubicBezTo>
                  <a:cubicBezTo>
                    <a:pt x="8" y="9"/>
                    <a:pt x="8" y="9"/>
                    <a:pt x="8" y="9"/>
                  </a:cubicBezTo>
                  <a:cubicBezTo>
                    <a:pt x="8" y="9"/>
                    <a:pt x="8" y="9"/>
                    <a:pt x="8" y="9"/>
                  </a:cubicBezTo>
                  <a:cubicBezTo>
                    <a:pt x="7" y="9"/>
                    <a:pt x="6" y="10"/>
                    <a:pt x="5" y="10"/>
                  </a:cubicBezTo>
                  <a:close/>
                  <a:moveTo>
                    <a:pt x="142" y="10"/>
                  </a:moveTo>
                  <a:cubicBezTo>
                    <a:pt x="142" y="10"/>
                    <a:pt x="142" y="10"/>
                    <a:pt x="142" y="10"/>
                  </a:cubicBezTo>
                  <a:cubicBezTo>
                    <a:pt x="141" y="10"/>
                    <a:pt x="140" y="9"/>
                    <a:pt x="139" y="9"/>
                  </a:cubicBezTo>
                  <a:cubicBezTo>
                    <a:pt x="139" y="9"/>
                    <a:pt x="139" y="9"/>
                    <a:pt x="139" y="9"/>
                  </a:cubicBezTo>
                  <a:cubicBezTo>
                    <a:pt x="139" y="8"/>
                    <a:pt x="139" y="8"/>
                    <a:pt x="139" y="8"/>
                  </a:cubicBezTo>
                  <a:cubicBezTo>
                    <a:pt x="140" y="9"/>
                    <a:pt x="141" y="9"/>
                    <a:pt x="142" y="10"/>
                  </a:cubicBezTo>
                  <a:cubicBezTo>
                    <a:pt x="142" y="10"/>
                    <a:pt x="142" y="10"/>
                    <a:pt x="142" y="10"/>
                  </a:cubicBezTo>
                  <a:close/>
                  <a:moveTo>
                    <a:pt x="10" y="8"/>
                  </a:moveTo>
                  <a:cubicBezTo>
                    <a:pt x="10" y="8"/>
                    <a:pt x="10" y="8"/>
                    <a:pt x="10" y="8"/>
                  </a:cubicBezTo>
                  <a:cubicBezTo>
                    <a:pt x="10" y="7"/>
                    <a:pt x="10" y="7"/>
                    <a:pt x="10" y="7"/>
                  </a:cubicBezTo>
                  <a:cubicBezTo>
                    <a:pt x="11" y="7"/>
                    <a:pt x="12" y="7"/>
                    <a:pt x="13" y="7"/>
                  </a:cubicBezTo>
                  <a:cubicBezTo>
                    <a:pt x="13" y="7"/>
                    <a:pt x="13" y="7"/>
                    <a:pt x="13" y="7"/>
                  </a:cubicBezTo>
                  <a:cubicBezTo>
                    <a:pt x="13" y="7"/>
                    <a:pt x="13" y="7"/>
                    <a:pt x="13" y="7"/>
                  </a:cubicBezTo>
                  <a:cubicBezTo>
                    <a:pt x="12" y="7"/>
                    <a:pt x="11" y="8"/>
                    <a:pt x="10" y="8"/>
                  </a:cubicBezTo>
                  <a:close/>
                  <a:moveTo>
                    <a:pt x="137" y="8"/>
                  </a:moveTo>
                  <a:cubicBezTo>
                    <a:pt x="137" y="8"/>
                    <a:pt x="137" y="8"/>
                    <a:pt x="137" y="8"/>
                  </a:cubicBezTo>
                  <a:cubicBezTo>
                    <a:pt x="136" y="8"/>
                    <a:pt x="135" y="7"/>
                    <a:pt x="134" y="7"/>
                  </a:cubicBezTo>
                  <a:cubicBezTo>
                    <a:pt x="134" y="7"/>
                    <a:pt x="134" y="7"/>
                    <a:pt x="134" y="7"/>
                  </a:cubicBezTo>
                  <a:cubicBezTo>
                    <a:pt x="134" y="7"/>
                    <a:pt x="134" y="7"/>
                    <a:pt x="134" y="7"/>
                  </a:cubicBezTo>
                  <a:cubicBezTo>
                    <a:pt x="135" y="7"/>
                    <a:pt x="136" y="7"/>
                    <a:pt x="137" y="7"/>
                  </a:cubicBezTo>
                  <a:cubicBezTo>
                    <a:pt x="137" y="8"/>
                    <a:pt x="137" y="8"/>
                    <a:pt x="137" y="8"/>
                  </a:cubicBezTo>
                  <a:close/>
                  <a:moveTo>
                    <a:pt x="15" y="6"/>
                  </a:moveTo>
                  <a:cubicBezTo>
                    <a:pt x="15" y="6"/>
                    <a:pt x="15" y="6"/>
                    <a:pt x="15" y="6"/>
                  </a:cubicBezTo>
                  <a:cubicBezTo>
                    <a:pt x="15" y="6"/>
                    <a:pt x="15" y="6"/>
                    <a:pt x="15" y="6"/>
                  </a:cubicBezTo>
                  <a:cubicBezTo>
                    <a:pt x="16" y="6"/>
                    <a:pt x="17" y="5"/>
                    <a:pt x="18" y="5"/>
                  </a:cubicBezTo>
                  <a:cubicBezTo>
                    <a:pt x="18" y="5"/>
                    <a:pt x="18" y="5"/>
                    <a:pt x="18" y="5"/>
                  </a:cubicBezTo>
                  <a:cubicBezTo>
                    <a:pt x="18" y="6"/>
                    <a:pt x="18" y="6"/>
                    <a:pt x="18" y="6"/>
                  </a:cubicBezTo>
                  <a:cubicBezTo>
                    <a:pt x="17" y="6"/>
                    <a:pt x="16" y="6"/>
                    <a:pt x="16" y="6"/>
                  </a:cubicBezTo>
                  <a:lnTo>
                    <a:pt x="15" y="6"/>
                  </a:lnTo>
                  <a:close/>
                  <a:moveTo>
                    <a:pt x="132" y="6"/>
                  </a:moveTo>
                  <a:cubicBezTo>
                    <a:pt x="131" y="6"/>
                    <a:pt x="131" y="6"/>
                    <a:pt x="131" y="6"/>
                  </a:cubicBezTo>
                  <a:cubicBezTo>
                    <a:pt x="131" y="6"/>
                    <a:pt x="130" y="6"/>
                    <a:pt x="129" y="6"/>
                  </a:cubicBezTo>
                  <a:cubicBezTo>
                    <a:pt x="129" y="5"/>
                    <a:pt x="129" y="5"/>
                    <a:pt x="129" y="5"/>
                  </a:cubicBezTo>
                  <a:cubicBezTo>
                    <a:pt x="129" y="5"/>
                    <a:pt x="129" y="5"/>
                    <a:pt x="129" y="5"/>
                  </a:cubicBezTo>
                  <a:cubicBezTo>
                    <a:pt x="130" y="5"/>
                    <a:pt x="131" y="6"/>
                    <a:pt x="132" y="6"/>
                  </a:cubicBezTo>
                  <a:cubicBezTo>
                    <a:pt x="132" y="6"/>
                    <a:pt x="132" y="6"/>
                    <a:pt x="132" y="6"/>
                  </a:cubicBezTo>
                  <a:close/>
                  <a:moveTo>
                    <a:pt x="21" y="5"/>
                  </a:moveTo>
                  <a:cubicBezTo>
                    <a:pt x="20" y="5"/>
                    <a:pt x="20" y="5"/>
                    <a:pt x="20" y="5"/>
                  </a:cubicBezTo>
                  <a:cubicBezTo>
                    <a:pt x="21" y="4"/>
                    <a:pt x="21" y="4"/>
                    <a:pt x="21" y="4"/>
                  </a:cubicBezTo>
                  <a:cubicBezTo>
                    <a:pt x="22" y="4"/>
                    <a:pt x="22" y="4"/>
                    <a:pt x="23" y="4"/>
                  </a:cubicBezTo>
                  <a:cubicBezTo>
                    <a:pt x="24" y="4"/>
                    <a:pt x="24" y="4"/>
                    <a:pt x="24" y="4"/>
                  </a:cubicBezTo>
                  <a:cubicBezTo>
                    <a:pt x="23" y="4"/>
                    <a:pt x="23" y="4"/>
                    <a:pt x="23" y="4"/>
                  </a:cubicBezTo>
                  <a:cubicBezTo>
                    <a:pt x="23" y="5"/>
                    <a:pt x="22" y="5"/>
                    <a:pt x="21" y="5"/>
                  </a:cubicBezTo>
                  <a:close/>
                  <a:moveTo>
                    <a:pt x="126" y="5"/>
                  </a:moveTo>
                  <a:cubicBezTo>
                    <a:pt x="126" y="5"/>
                    <a:pt x="126" y="5"/>
                    <a:pt x="126" y="5"/>
                  </a:cubicBezTo>
                  <a:cubicBezTo>
                    <a:pt x="125" y="5"/>
                    <a:pt x="124" y="5"/>
                    <a:pt x="124" y="4"/>
                  </a:cubicBezTo>
                  <a:cubicBezTo>
                    <a:pt x="123" y="4"/>
                    <a:pt x="123" y="4"/>
                    <a:pt x="123" y="4"/>
                  </a:cubicBezTo>
                  <a:cubicBezTo>
                    <a:pt x="124" y="4"/>
                    <a:pt x="124" y="4"/>
                    <a:pt x="124" y="4"/>
                  </a:cubicBezTo>
                  <a:cubicBezTo>
                    <a:pt x="125" y="4"/>
                    <a:pt x="125" y="4"/>
                    <a:pt x="126" y="4"/>
                  </a:cubicBezTo>
                  <a:cubicBezTo>
                    <a:pt x="127" y="5"/>
                    <a:pt x="127" y="5"/>
                    <a:pt x="127" y="5"/>
                  </a:cubicBezTo>
                  <a:lnTo>
                    <a:pt x="126" y="5"/>
                  </a:lnTo>
                  <a:close/>
                  <a:moveTo>
                    <a:pt x="26" y="4"/>
                  </a:moveTo>
                  <a:cubicBezTo>
                    <a:pt x="26" y="4"/>
                    <a:pt x="26" y="4"/>
                    <a:pt x="26" y="4"/>
                  </a:cubicBezTo>
                  <a:cubicBezTo>
                    <a:pt x="26" y="3"/>
                    <a:pt x="26" y="3"/>
                    <a:pt x="26" y="3"/>
                  </a:cubicBezTo>
                  <a:cubicBezTo>
                    <a:pt x="27" y="3"/>
                    <a:pt x="28" y="3"/>
                    <a:pt x="29" y="3"/>
                  </a:cubicBezTo>
                  <a:cubicBezTo>
                    <a:pt x="29" y="3"/>
                    <a:pt x="29" y="3"/>
                    <a:pt x="29" y="3"/>
                  </a:cubicBezTo>
                  <a:cubicBezTo>
                    <a:pt x="29" y="3"/>
                    <a:pt x="29" y="3"/>
                    <a:pt x="29" y="3"/>
                  </a:cubicBezTo>
                  <a:cubicBezTo>
                    <a:pt x="28" y="4"/>
                    <a:pt x="27" y="4"/>
                    <a:pt x="26" y="4"/>
                  </a:cubicBezTo>
                  <a:close/>
                  <a:moveTo>
                    <a:pt x="121" y="4"/>
                  </a:moveTo>
                  <a:cubicBezTo>
                    <a:pt x="121" y="4"/>
                    <a:pt x="121" y="4"/>
                    <a:pt x="121" y="4"/>
                  </a:cubicBezTo>
                  <a:cubicBezTo>
                    <a:pt x="120" y="4"/>
                    <a:pt x="119" y="4"/>
                    <a:pt x="118" y="3"/>
                  </a:cubicBezTo>
                  <a:cubicBezTo>
                    <a:pt x="118" y="3"/>
                    <a:pt x="118" y="3"/>
                    <a:pt x="118" y="3"/>
                  </a:cubicBezTo>
                  <a:cubicBezTo>
                    <a:pt x="118" y="3"/>
                    <a:pt x="118" y="3"/>
                    <a:pt x="118" y="3"/>
                  </a:cubicBezTo>
                  <a:cubicBezTo>
                    <a:pt x="119" y="3"/>
                    <a:pt x="120" y="3"/>
                    <a:pt x="121" y="3"/>
                  </a:cubicBezTo>
                  <a:cubicBezTo>
                    <a:pt x="121" y="4"/>
                    <a:pt x="121" y="4"/>
                    <a:pt x="121" y="4"/>
                  </a:cubicBezTo>
                  <a:close/>
                  <a:moveTo>
                    <a:pt x="31" y="3"/>
                  </a:moveTo>
                  <a:cubicBezTo>
                    <a:pt x="31" y="3"/>
                    <a:pt x="31" y="3"/>
                    <a:pt x="31" y="3"/>
                  </a:cubicBezTo>
                  <a:cubicBezTo>
                    <a:pt x="31" y="3"/>
                    <a:pt x="31" y="3"/>
                    <a:pt x="31" y="3"/>
                  </a:cubicBezTo>
                  <a:cubicBezTo>
                    <a:pt x="32" y="2"/>
                    <a:pt x="33" y="2"/>
                    <a:pt x="34" y="2"/>
                  </a:cubicBezTo>
                  <a:cubicBezTo>
                    <a:pt x="34" y="2"/>
                    <a:pt x="34" y="2"/>
                    <a:pt x="34" y="2"/>
                  </a:cubicBezTo>
                  <a:cubicBezTo>
                    <a:pt x="34" y="3"/>
                    <a:pt x="34" y="3"/>
                    <a:pt x="34" y="3"/>
                  </a:cubicBezTo>
                  <a:cubicBezTo>
                    <a:pt x="33" y="3"/>
                    <a:pt x="32" y="3"/>
                    <a:pt x="31" y="3"/>
                  </a:cubicBezTo>
                  <a:close/>
                  <a:moveTo>
                    <a:pt x="116" y="3"/>
                  </a:moveTo>
                  <a:cubicBezTo>
                    <a:pt x="116" y="3"/>
                    <a:pt x="116" y="3"/>
                    <a:pt x="116" y="3"/>
                  </a:cubicBezTo>
                  <a:cubicBezTo>
                    <a:pt x="115" y="3"/>
                    <a:pt x="114" y="3"/>
                    <a:pt x="113" y="3"/>
                  </a:cubicBezTo>
                  <a:cubicBezTo>
                    <a:pt x="113" y="2"/>
                    <a:pt x="113" y="2"/>
                    <a:pt x="113" y="2"/>
                  </a:cubicBezTo>
                  <a:cubicBezTo>
                    <a:pt x="113" y="2"/>
                    <a:pt x="113" y="2"/>
                    <a:pt x="113" y="2"/>
                  </a:cubicBezTo>
                  <a:cubicBezTo>
                    <a:pt x="114" y="2"/>
                    <a:pt x="115" y="2"/>
                    <a:pt x="116" y="2"/>
                  </a:cubicBezTo>
                  <a:cubicBezTo>
                    <a:pt x="116" y="3"/>
                    <a:pt x="116" y="3"/>
                    <a:pt x="116" y="3"/>
                  </a:cubicBezTo>
                  <a:close/>
                  <a:moveTo>
                    <a:pt x="37" y="2"/>
                  </a:moveTo>
                  <a:cubicBezTo>
                    <a:pt x="37" y="2"/>
                    <a:pt x="37" y="2"/>
                    <a:pt x="37" y="2"/>
                  </a:cubicBezTo>
                  <a:cubicBezTo>
                    <a:pt x="37" y="2"/>
                    <a:pt x="37" y="2"/>
                    <a:pt x="37" y="2"/>
                  </a:cubicBezTo>
                  <a:cubicBezTo>
                    <a:pt x="38" y="2"/>
                    <a:pt x="39" y="2"/>
                    <a:pt x="40" y="1"/>
                  </a:cubicBezTo>
                  <a:cubicBezTo>
                    <a:pt x="40" y="2"/>
                    <a:pt x="40" y="2"/>
                    <a:pt x="40" y="2"/>
                  </a:cubicBezTo>
                  <a:cubicBezTo>
                    <a:pt x="40" y="2"/>
                    <a:pt x="40" y="2"/>
                    <a:pt x="40" y="2"/>
                  </a:cubicBezTo>
                  <a:cubicBezTo>
                    <a:pt x="39" y="2"/>
                    <a:pt x="38" y="2"/>
                    <a:pt x="37" y="2"/>
                  </a:cubicBezTo>
                  <a:close/>
                  <a:moveTo>
                    <a:pt x="110" y="2"/>
                  </a:moveTo>
                  <a:cubicBezTo>
                    <a:pt x="110" y="2"/>
                    <a:pt x="110" y="2"/>
                    <a:pt x="110" y="2"/>
                  </a:cubicBezTo>
                  <a:cubicBezTo>
                    <a:pt x="109" y="2"/>
                    <a:pt x="108" y="2"/>
                    <a:pt x="107" y="2"/>
                  </a:cubicBezTo>
                  <a:cubicBezTo>
                    <a:pt x="107" y="2"/>
                    <a:pt x="107" y="2"/>
                    <a:pt x="107" y="2"/>
                  </a:cubicBezTo>
                  <a:cubicBezTo>
                    <a:pt x="107" y="1"/>
                    <a:pt x="107" y="1"/>
                    <a:pt x="107" y="1"/>
                  </a:cubicBezTo>
                  <a:cubicBezTo>
                    <a:pt x="108" y="2"/>
                    <a:pt x="109" y="2"/>
                    <a:pt x="110" y="2"/>
                  </a:cubicBezTo>
                  <a:cubicBezTo>
                    <a:pt x="110" y="2"/>
                    <a:pt x="110" y="2"/>
                    <a:pt x="110" y="2"/>
                  </a:cubicBezTo>
                  <a:close/>
                  <a:moveTo>
                    <a:pt x="42" y="2"/>
                  </a:moveTo>
                  <a:cubicBezTo>
                    <a:pt x="42" y="1"/>
                    <a:pt x="42" y="1"/>
                    <a:pt x="42" y="1"/>
                  </a:cubicBezTo>
                  <a:cubicBezTo>
                    <a:pt x="42" y="1"/>
                    <a:pt x="42" y="1"/>
                    <a:pt x="42" y="1"/>
                  </a:cubicBezTo>
                  <a:cubicBezTo>
                    <a:pt x="43" y="1"/>
                    <a:pt x="44" y="1"/>
                    <a:pt x="45" y="1"/>
                  </a:cubicBezTo>
                  <a:cubicBezTo>
                    <a:pt x="45" y="1"/>
                    <a:pt x="45" y="1"/>
                    <a:pt x="45" y="1"/>
                  </a:cubicBezTo>
                  <a:cubicBezTo>
                    <a:pt x="45" y="1"/>
                    <a:pt x="45" y="1"/>
                    <a:pt x="45" y="1"/>
                  </a:cubicBezTo>
                  <a:cubicBezTo>
                    <a:pt x="44" y="2"/>
                    <a:pt x="43" y="2"/>
                    <a:pt x="42" y="2"/>
                  </a:cubicBezTo>
                  <a:close/>
                  <a:moveTo>
                    <a:pt x="105" y="2"/>
                  </a:moveTo>
                  <a:cubicBezTo>
                    <a:pt x="105" y="2"/>
                    <a:pt x="105" y="2"/>
                    <a:pt x="105" y="2"/>
                  </a:cubicBezTo>
                  <a:cubicBezTo>
                    <a:pt x="104" y="2"/>
                    <a:pt x="103" y="1"/>
                    <a:pt x="102" y="1"/>
                  </a:cubicBezTo>
                  <a:cubicBezTo>
                    <a:pt x="102" y="1"/>
                    <a:pt x="102" y="1"/>
                    <a:pt x="102" y="1"/>
                  </a:cubicBezTo>
                  <a:cubicBezTo>
                    <a:pt x="102" y="1"/>
                    <a:pt x="102" y="1"/>
                    <a:pt x="102" y="1"/>
                  </a:cubicBezTo>
                  <a:cubicBezTo>
                    <a:pt x="103" y="1"/>
                    <a:pt x="104" y="1"/>
                    <a:pt x="105" y="1"/>
                  </a:cubicBezTo>
                  <a:cubicBezTo>
                    <a:pt x="105" y="1"/>
                    <a:pt x="105" y="1"/>
                    <a:pt x="105" y="1"/>
                  </a:cubicBezTo>
                  <a:lnTo>
                    <a:pt x="105" y="2"/>
                  </a:lnTo>
                  <a:close/>
                  <a:moveTo>
                    <a:pt x="48" y="1"/>
                  </a:moveTo>
                  <a:cubicBezTo>
                    <a:pt x="47" y="1"/>
                    <a:pt x="47" y="1"/>
                    <a:pt x="47" y="1"/>
                  </a:cubicBezTo>
                  <a:cubicBezTo>
                    <a:pt x="48" y="1"/>
                    <a:pt x="48" y="1"/>
                    <a:pt x="48" y="1"/>
                  </a:cubicBezTo>
                  <a:cubicBezTo>
                    <a:pt x="49" y="1"/>
                    <a:pt x="49" y="1"/>
                    <a:pt x="50" y="0"/>
                  </a:cubicBezTo>
                  <a:cubicBezTo>
                    <a:pt x="51" y="1"/>
                    <a:pt x="51" y="1"/>
                    <a:pt x="51" y="1"/>
                  </a:cubicBezTo>
                  <a:cubicBezTo>
                    <a:pt x="50" y="1"/>
                    <a:pt x="50" y="1"/>
                    <a:pt x="50" y="1"/>
                  </a:cubicBezTo>
                  <a:cubicBezTo>
                    <a:pt x="50" y="1"/>
                    <a:pt x="49" y="1"/>
                    <a:pt x="48" y="1"/>
                  </a:cubicBezTo>
                  <a:close/>
                  <a:moveTo>
                    <a:pt x="99" y="1"/>
                  </a:moveTo>
                  <a:cubicBezTo>
                    <a:pt x="99" y="1"/>
                    <a:pt x="99" y="1"/>
                    <a:pt x="99" y="1"/>
                  </a:cubicBezTo>
                  <a:cubicBezTo>
                    <a:pt x="98" y="1"/>
                    <a:pt x="98" y="1"/>
                    <a:pt x="97" y="1"/>
                  </a:cubicBezTo>
                  <a:cubicBezTo>
                    <a:pt x="96" y="1"/>
                    <a:pt x="96" y="1"/>
                    <a:pt x="96" y="1"/>
                  </a:cubicBezTo>
                  <a:cubicBezTo>
                    <a:pt x="97" y="0"/>
                    <a:pt x="97" y="0"/>
                    <a:pt x="97" y="0"/>
                  </a:cubicBezTo>
                  <a:cubicBezTo>
                    <a:pt x="98" y="0"/>
                    <a:pt x="98" y="1"/>
                    <a:pt x="99" y="1"/>
                  </a:cubicBezTo>
                  <a:cubicBezTo>
                    <a:pt x="100" y="1"/>
                    <a:pt x="100" y="1"/>
                    <a:pt x="100" y="1"/>
                  </a:cubicBezTo>
                  <a:lnTo>
                    <a:pt x="99" y="1"/>
                  </a:lnTo>
                  <a:close/>
                  <a:moveTo>
                    <a:pt x="53" y="1"/>
                  </a:moveTo>
                  <a:cubicBezTo>
                    <a:pt x="53" y="1"/>
                    <a:pt x="53" y="1"/>
                    <a:pt x="53" y="1"/>
                  </a:cubicBezTo>
                  <a:cubicBezTo>
                    <a:pt x="53" y="0"/>
                    <a:pt x="53" y="0"/>
                    <a:pt x="53" y="0"/>
                  </a:cubicBezTo>
                  <a:cubicBezTo>
                    <a:pt x="54" y="0"/>
                    <a:pt x="55" y="0"/>
                    <a:pt x="56" y="0"/>
                  </a:cubicBezTo>
                  <a:cubicBezTo>
                    <a:pt x="56" y="0"/>
                    <a:pt x="56" y="0"/>
                    <a:pt x="56" y="0"/>
                  </a:cubicBezTo>
                  <a:cubicBezTo>
                    <a:pt x="56" y="1"/>
                    <a:pt x="56" y="1"/>
                    <a:pt x="56" y="1"/>
                  </a:cubicBezTo>
                  <a:cubicBezTo>
                    <a:pt x="55" y="1"/>
                    <a:pt x="54" y="1"/>
                    <a:pt x="53" y="1"/>
                  </a:cubicBezTo>
                  <a:close/>
                  <a:moveTo>
                    <a:pt x="94" y="1"/>
                  </a:moveTo>
                  <a:cubicBezTo>
                    <a:pt x="94" y="1"/>
                    <a:pt x="94" y="1"/>
                    <a:pt x="94" y="1"/>
                  </a:cubicBezTo>
                  <a:cubicBezTo>
                    <a:pt x="93" y="1"/>
                    <a:pt x="92" y="1"/>
                    <a:pt x="91" y="1"/>
                  </a:cubicBezTo>
                  <a:cubicBezTo>
                    <a:pt x="91" y="0"/>
                    <a:pt x="91" y="0"/>
                    <a:pt x="91" y="0"/>
                  </a:cubicBezTo>
                  <a:cubicBezTo>
                    <a:pt x="91" y="0"/>
                    <a:pt x="91" y="0"/>
                    <a:pt x="91" y="0"/>
                  </a:cubicBezTo>
                  <a:cubicBezTo>
                    <a:pt x="91" y="0"/>
                    <a:pt x="91" y="0"/>
                    <a:pt x="91" y="0"/>
                  </a:cubicBezTo>
                  <a:cubicBezTo>
                    <a:pt x="92" y="0"/>
                    <a:pt x="93" y="0"/>
                    <a:pt x="94" y="0"/>
                  </a:cubicBezTo>
                  <a:cubicBezTo>
                    <a:pt x="94" y="1"/>
                    <a:pt x="94" y="1"/>
                    <a:pt x="94" y="1"/>
                  </a:cubicBezTo>
                  <a:close/>
                  <a:moveTo>
                    <a:pt x="59" y="1"/>
                  </a:moveTo>
                  <a:cubicBezTo>
                    <a:pt x="58" y="0"/>
                    <a:pt x="58" y="0"/>
                    <a:pt x="58" y="0"/>
                  </a:cubicBezTo>
                  <a:cubicBezTo>
                    <a:pt x="59" y="0"/>
                    <a:pt x="59" y="0"/>
                    <a:pt x="59" y="0"/>
                  </a:cubicBezTo>
                  <a:cubicBezTo>
                    <a:pt x="59" y="0"/>
                    <a:pt x="60" y="0"/>
                    <a:pt x="61" y="0"/>
                  </a:cubicBezTo>
                  <a:cubicBezTo>
                    <a:pt x="62" y="0"/>
                    <a:pt x="62" y="0"/>
                    <a:pt x="62" y="0"/>
                  </a:cubicBezTo>
                  <a:cubicBezTo>
                    <a:pt x="61" y="0"/>
                    <a:pt x="61" y="0"/>
                    <a:pt x="61" y="0"/>
                  </a:cubicBezTo>
                  <a:cubicBezTo>
                    <a:pt x="60" y="0"/>
                    <a:pt x="59" y="0"/>
                    <a:pt x="59" y="1"/>
                  </a:cubicBezTo>
                  <a:close/>
                  <a:moveTo>
                    <a:pt x="88" y="0"/>
                  </a:moveTo>
                  <a:cubicBezTo>
                    <a:pt x="88" y="0"/>
                    <a:pt x="88" y="0"/>
                    <a:pt x="88" y="0"/>
                  </a:cubicBezTo>
                  <a:cubicBezTo>
                    <a:pt x="88" y="0"/>
                    <a:pt x="87" y="0"/>
                    <a:pt x="86" y="0"/>
                  </a:cubicBezTo>
                  <a:cubicBezTo>
                    <a:pt x="85" y="0"/>
                    <a:pt x="85" y="0"/>
                    <a:pt x="85" y="0"/>
                  </a:cubicBezTo>
                  <a:cubicBezTo>
                    <a:pt x="86" y="0"/>
                    <a:pt x="86" y="0"/>
                    <a:pt x="86" y="0"/>
                  </a:cubicBezTo>
                  <a:cubicBezTo>
                    <a:pt x="86" y="0"/>
                    <a:pt x="86" y="0"/>
                    <a:pt x="86" y="0"/>
                  </a:cubicBezTo>
                  <a:cubicBezTo>
                    <a:pt x="87" y="0"/>
                    <a:pt x="88" y="0"/>
                    <a:pt x="88" y="0"/>
                  </a:cubicBezTo>
                  <a:cubicBezTo>
                    <a:pt x="89" y="0"/>
                    <a:pt x="89" y="0"/>
                    <a:pt x="89" y="0"/>
                  </a:cubicBezTo>
                  <a:lnTo>
                    <a:pt x="88" y="0"/>
                  </a:lnTo>
                  <a:close/>
                  <a:moveTo>
                    <a:pt x="64" y="0"/>
                  </a:moveTo>
                  <a:cubicBezTo>
                    <a:pt x="64" y="0"/>
                    <a:pt x="64" y="0"/>
                    <a:pt x="64" y="0"/>
                  </a:cubicBezTo>
                  <a:cubicBezTo>
                    <a:pt x="64" y="0"/>
                    <a:pt x="64" y="0"/>
                    <a:pt x="64" y="0"/>
                  </a:cubicBezTo>
                  <a:cubicBezTo>
                    <a:pt x="65" y="0"/>
                    <a:pt x="66" y="0"/>
                    <a:pt x="67" y="0"/>
                  </a:cubicBezTo>
                  <a:cubicBezTo>
                    <a:pt x="67" y="0"/>
                    <a:pt x="67" y="0"/>
                    <a:pt x="67" y="0"/>
                  </a:cubicBezTo>
                  <a:cubicBezTo>
                    <a:pt x="67" y="0"/>
                    <a:pt x="67" y="0"/>
                    <a:pt x="67" y="0"/>
                  </a:cubicBezTo>
                  <a:cubicBezTo>
                    <a:pt x="67" y="0"/>
                    <a:pt x="67" y="0"/>
                    <a:pt x="67" y="0"/>
                  </a:cubicBezTo>
                  <a:cubicBezTo>
                    <a:pt x="66" y="0"/>
                    <a:pt x="65" y="0"/>
                    <a:pt x="64" y="0"/>
                  </a:cubicBezTo>
                  <a:close/>
                  <a:moveTo>
                    <a:pt x="83" y="0"/>
                  </a:moveTo>
                  <a:cubicBezTo>
                    <a:pt x="83" y="0"/>
                    <a:pt x="83" y="0"/>
                    <a:pt x="83" y="0"/>
                  </a:cubicBezTo>
                  <a:cubicBezTo>
                    <a:pt x="82" y="0"/>
                    <a:pt x="81" y="0"/>
                    <a:pt x="80" y="0"/>
                  </a:cubicBezTo>
                  <a:cubicBezTo>
                    <a:pt x="80" y="0"/>
                    <a:pt x="80" y="0"/>
                    <a:pt x="80" y="0"/>
                  </a:cubicBezTo>
                  <a:cubicBezTo>
                    <a:pt x="80" y="0"/>
                    <a:pt x="80" y="0"/>
                    <a:pt x="80" y="0"/>
                  </a:cubicBezTo>
                  <a:cubicBezTo>
                    <a:pt x="81" y="0"/>
                    <a:pt x="82" y="0"/>
                    <a:pt x="83" y="0"/>
                  </a:cubicBezTo>
                  <a:cubicBezTo>
                    <a:pt x="83" y="0"/>
                    <a:pt x="83" y="0"/>
                    <a:pt x="83" y="0"/>
                  </a:cubicBezTo>
                  <a:close/>
                  <a:moveTo>
                    <a:pt x="69" y="0"/>
                  </a:moveTo>
                  <a:cubicBezTo>
                    <a:pt x="69" y="0"/>
                    <a:pt x="69" y="0"/>
                    <a:pt x="69" y="0"/>
                  </a:cubicBezTo>
                  <a:cubicBezTo>
                    <a:pt x="69" y="0"/>
                    <a:pt x="69" y="0"/>
                    <a:pt x="69" y="0"/>
                  </a:cubicBezTo>
                  <a:cubicBezTo>
                    <a:pt x="70" y="0"/>
                    <a:pt x="71" y="0"/>
                    <a:pt x="72" y="0"/>
                  </a:cubicBezTo>
                  <a:cubicBezTo>
                    <a:pt x="72" y="0"/>
                    <a:pt x="72" y="0"/>
                    <a:pt x="72" y="0"/>
                  </a:cubicBezTo>
                  <a:cubicBezTo>
                    <a:pt x="72" y="0"/>
                    <a:pt x="72" y="0"/>
                    <a:pt x="72" y="0"/>
                  </a:cubicBezTo>
                  <a:cubicBezTo>
                    <a:pt x="72" y="0"/>
                    <a:pt x="72" y="0"/>
                    <a:pt x="72" y="0"/>
                  </a:cubicBezTo>
                  <a:cubicBezTo>
                    <a:pt x="71" y="0"/>
                    <a:pt x="70" y="0"/>
                    <a:pt x="69" y="0"/>
                  </a:cubicBezTo>
                  <a:close/>
                  <a:moveTo>
                    <a:pt x="78" y="0"/>
                  </a:moveTo>
                  <a:cubicBezTo>
                    <a:pt x="78" y="0"/>
                    <a:pt x="78" y="0"/>
                    <a:pt x="78" y="0"/>
                  </a:cubicBezTo>
                  <a:cubicBezTo>
                    <a:pt x="77" y="0"/>
                    <a:pt x="76" y="0"/>
                    <a:pt x="75" y="0"/>
                  </a:cubicBezTo>
                  <a:cubicBezTo>
                    <a:pt x="75" y="0"/>
                    <a:pt x="75" y="0"/>
                    <a:pt x="75" y="0"/>
                  </a:cubicBezTo>
                  <a:cubicBezTo>
                    <a:pt x="75" y="0"/>
                    <a:pt x="75" y="0"/>
                    <a:pt x="75" y="0"/>
                  </a:cubicBezTo>
                  <a:cubicBezTo>
                    <a:pt x="76" y="0"/>
                    <a:pt x="77" y="0"/>
                    <a:pt x="78" y="0"/>
                  </a:cubicBezTo>
                  <a:cubicBezTo>
                    <a:pt x="78" y="0"/>
                    <a:pt x="78" y="0"/>
                    <a:pt x="78" y="0"/>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58"/>
            <p:cNvSpPr>
              <a:spLocks noChangeArrowheads="1"/>
            </p:cNvSpPr>
            <p:nvPr userDrawn="1"/>
          </p:nvSpPr>
          <p:spPr bwMode="auto">
            <a:xfrm>
              <a:off x="5497513" y="4589463"/>
              <a:ext cx="444500" cy="85725"/>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9"/>
            <p:cNvSpPr/>
            <p:nvPr userDrawn="1"/>
          </p:nvSpPr>
          <p:spPr bwMode="auto">
            <a:xfrm>
              <a:off x="5497513" y="4589463"/>
              <a:ext cx="444500" cy="49213"/>
            </a:xfrm>
            <a:custGeom>
              <a:avLst/>
              <a:gdLst>
                <a:gd name="T0" fmla="*/ 2 w 135"/>
                <a:gd name="T1" fmla="*/ 15 h 15"/>
                <a:gd name="T2" fmla="*/ 68 w 135"/>
                <a:gd name="T3" fmla="*/ 5 h 15"/>
                <a:gd name="T4" fmla="*/ 134 w 135"/>
                <a:gd name="T5" fmla="*/ 15 h 15"/>
                <a:gd name="T6" fmla="*/ 135 w 135"/>
                <a:gd name="T7" fmla="*/ 13 h 15"/>
                <a:gd name="T8" fmla="*/ 68 w 135"/>
                <a:gd name="T9" fmla="*/ 0 h 15"/>
                <a:gd name="T10" fmla="*/ 0 w 135"/>
                <a:gd name="T11" fmla="*/ 13 h 15"/>
                <a:gd name="T12" fmla="*/ 2 w 135"/>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35" h="15">
                  <a:moveTo>
                    <a:pt x="2" y="15"/>
                  </a:moveTo>
                  <a:cubicBezTo>
                    <a:pt x="8" y="9"/>
                    <a:pt x="35" y="5"/>
                    <a:pt x="68" y="5"/>
                  </a:cubicBezTo>
                  <a:cubicBezTo>
                    <a:pt x="100" y="5"/>
                    <a:pt x="127" y="9"/>
                    <a:pt x="134" y="15"/>
                  </a:cubicBezTo>
                  <a:cubicBezTo>
                    <a:pt x="135" y="15"/>
                    <a:pt x="135" y="14"/>
                    <a:pt x="135" y="13"/>
                  </a:cubicBezTo>
                  <a:cubicBezTo>
                    <a:pt x="135" y="5"/>
                    <a:pt x="105" y="0"/>
                    <a:pt x="68" y="0"/>
                  </a:cubicBezTo>
                  <a:cubicBezTo>
                    <a:pt x="30" y="0"/>
                    <a:pt x="0" y="5"/>
                    <a:pt x="0" y="13"/>
                  </a:cubicBezTo>
                  <a:cubicBezTo>
                    <a:pt x="0" y="14"/>
                    <a:pt x="1" y="15"/>
                    <a:pt x="2" y="15"/>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0"/>
            <p:cNvSpPr/>
            <p:nvPr userDrawn="1"/>
          </p:nvSpPr>
          <p:spPr bwMode="auto">
            <a:xfrm>
              <a:off x="5599113" y="4625975"/>
              <a:ext cx="241300" cy="31750"/>
            </a:xfrm>
            <a:custGeom>
              <a:avLst/>
              <a:gdLst>
                <a:gd name="T0" fmla="*/ 15 w 73"/>
                <a:gd name="T1" fmla="*/ 9 h 10"/>
                <a:gd name="T2" fmla="*/ 9 w 73"/>
                <a:gd name="T3" fmla="*/ 6 h 10"/>
                <a:gd name="T4" fmla="*/ 5 w 73"/>
                <a:gd name="T5" fmla="*/ 6 h 10"/>
                <a:gd name="T6" fmla="*/ 1 w 73"/>
                <a:gd name="T7" fmla="*/ 6 h 10"/>
                <a:gd name="T8" fmla="*/ 0 w 73"/>
                <a:gd name="T9" fmla="*/ 5 h 10"/>
                <a:gd name="T10" fmla="*/ 1 w 73"/>
                <a:gd name="T11" fmla="*/ 4 h 10"/>
                <a:gd name="T12" fmla="*/ 5 w 73"/>
                <a:gd name="T13" fmla="*/ 4 h 10"/>
                <a:gd name="T14" fmla="*/ 9 w 73"/>
                <a:gd name="T15" fmla="*/ 4 h 10"/>
                <a:gd name="T16" fmla="*/ 14 w 73"/>
                <a:gd name="T17" fmla="*/ 0 h 10"/>
                <a:gd name="T18" fmla="*/ 16 w 73"/>
                <a:gd name="T19" fmla="*/ 0 h 10"/>
                <a:gd name="T20" fmla="*/ 19 w 73"/>
                <a:gd name="T21" fmla="*/ 0 h 10"/>
                <a:gd name="T22" fmla="*/ 23 w 73"/>
                <a:gd name="T23" fmla="*/ 0 h 10"/>
                <a:gd name="T24" fmla="*/ 24 w 73"/>
                <a:gd name="T25" fmla="*/ 1 h 10"/>
                <a:gd name="T26" fmla="*/ 24 w 73"/>
                <a:gd name="T27" fmla="*/ 1 h 10"/>
                <a:gd name="T28" fmla="*/ 23 w 73"/>
                <a:gd name="T29" fmla="*/ 2 h 10"/>
                <a:gd name="T30" fmla="*/ 20 w 73"/>
                <a:gd name="T31" fmla="*/ 3 h 10"/>
                <a:gd name="T32" fmla="*/ 19 w 73"/>
                <a:gd name="T33" fmla="*/ 5 h 10"/>
                <a:gd name="T34" fmla="*/ 21 w 73"/>
                <a:gd name="T35" fmla="*/ 6 h 10"/>
                <a:gd name="T36" fmla="*/ 25 w 73"/>
                <a:gd name="T37" fmla="*/ 6 h 10"/>
                <a:gd name="T38" fmla="*/ 28 w 73"/>
                <a:gd name="T39" fmla="*/ 6 h 10"/>
                <a:gd name="T40" fmla="*/ 29 w 73"/>
                <a:gd name="T41" fmla="*/ 5 h 10"/>
                <a:gd name="T42" fmla="*/ 31 w 73"/>
                <a:gd name="T43" fmla="*/ 4 h 10"/>
                <a:gd name="T44" fmla="*/ 34 w 73"/>
                <a:gd name="T45" fmla="*/ 2 h 10"/>
                <a:gd name="T46" fmla="*/ 39 w 73"/>
                <a:gd name="T47" fmla="*/ 1 h 10"/>
                <a:gd name="T48" fmla="*/ 47 w 73"/>
                <a:gd name="T49" fmla="*/ 0 h 10"/>
                <a:gd name="T50" fmla="*/ 58 w 73"/>
                <a:gd name="T51" fmla="*/ 1 h 10"/>
                <a:gd name="T52" fmla="*/ 64 w 73"/>
                <a:gd name="T53" fmla="*/ 4 h 10"/>
                <a:gd name="T54" fmla="*/ 68 w 73"/>
                <a:gd name="T55" fmla="*/ 4 h 10"/>
                <a:gd name="T56" fmla="*/ 72 w 73"/>
                <a:gd name="T57" fmla="*/ 4 h 10"/>
                <a:gd name="T58" fmla="*/ 73 w 73"/>
                <a:gd name="T59" fmla="*/ 5 h 10"/>
                <a:gd name="T60" fmla="*/ 72 w 73"/>
                <a:gd name="T61" fmla="*/ 6 h 10"/>
                <a:gd name="T62" fmla="*/ 68 w 73"/>
                <a:gd name="T63" fmla="*/ 6 h 10"/>
                <a:gd name="T64" fmla="*/ 64 w 73"/>
                <a:gd name="T65" fmla="*/ 6 h 10"/>
                <a:gd name="T66" fmla="*/ 59 w 73"/>
                <a:gd name="T67" fmla="*/ 9 h 10"/>
                <a:gd name="T68" fmla="*/ 57 w 73"/>
                <a:gd name="T69" fmla="*/ 9 h 10"/>
                <a:gd name="T70" fmla="*/ 55 w 73"/>
                <a:gd name="T71" fmla="*/ 9 h 10"/>
                <a:gd name="T72" fmla="*/ 51 w 73"/>
                <a:gd name="T73" fmla="*/ 9 h 10"/>
                <a:gd name="T74" fmla="*/ 49 w 73"/>
                <a:gd name="T75" fmla="*/ 8 h 10"/>
                <a:gd name="T76" fmla="*/ 49 w 73"/>
                <a:gd name="T77" fmla="*/ 8 h 10"/>
                <a:gd name="T78" fmla="*/ 50 w 73"/>
                <a:gd name="T79" fmla="*/ 7 h 10"/>
                <a:gd name="T80" fmla="*/ 52 w 73"/>
                <a:gd name="T81" fmla="*/ 7 h 10"/>
                <a:gd name="T82" fmla="*/ 53 w 73"/>
                <a:gd name="T83" fmla="*/ 6 h 10"/>
                <a:gd name="T84" fmla="*/ 54 w 73"/>
                <a:gd name="T85" fmla="*/ 5 h 10"/>
                <a:gd name="T86" fmla="*/ 52 w 73"/>
                <a:gd name="T87" fmla="*/ 4 h 10"/>
                <a:gd name="T88" fmla="*/ 48 w 73"/>
                <a:gd name="T89" fmla="*/ 3 h 10"/>
                <a:gd name="T90" fmla="*/ 44 w 73"/>
                <a:gd name="T91" fmla="*/ 4 h 10"/>
                <a:gd name="T92" fmla="*/ 42 w 73"/>
                <a:gd name="T93" fmla="*/ 5 h 10"/>
                <a:gd name="T94" fmla="*/ 39 w 73"/>
                <a:gd name="T95" fmla="*/ 8 h 10"/>
                <a:gd name="T96" fmla="*/ 34 w 73"/>
                <a:gd name="T97" fmla="*/ 9 h 10"/>
                <a:gd name="T98" fmla="*/ 26 w 73"/>
                <a:gd name="T99" fmla="*/ 10 h 10"/>
                <a:gd name="T100" fmla="*/ 15 w 73"/>
                <a:gd name="T10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10">
                  <a:moveTo>
                    <a:pt x="15" y="9"/>
                  </a:moveTo>
                  <a:cubicBezTo>
                    <a:pt x="12" y="8"/>
                    <a:pt x="10" y="7"/>
                    <a:pt x="9" y="6"/>
                  </a:cubicBezTo>
                  <a:cubicBezTo>
                    <a:pt x="5" y="6"/>
                    <a:pt x="5" y="6"/>
                    <a:pt x="5" y="6"/>
                  </a:cubicBezTo>
                  <a:cubicBezTo>
                    <a:pt x="4" y="6"/>
                    <a:pt x="2" y="6"/>
                    <a:pt x="1" y="6"/>
                  </a:cubicBezTo>
                  <a:cubicBezTo>
                    <a:pt x="0" y="5"/>
                    <a:pt x="0" y="5"/>
                    <a:pt x="0" y="5"/>
                  </a:cubicBezTo>
                  <a:cubicBezTo>
                    <a:pt x="0" y="4"/>
                    <a:pt x="0" y="4"/>
                    <a:pt x="1" y="4"/>
                  </a:cubicBezTo>
                  <a:cubicBezTo>
                    <a:pt x="2" y="4"/>
                    <a:pt x="4" y="4"/>
                    <a:pt x="5" y="4"/>
                  </a:cubicBezTo>
                  <a:cubicBezTo>
                    <a:pt x="9" y="4"/>
                    <a:pt x="9" y="4"/>
                    <a:pt x="9" y="4"/>
                  </a:cubicBezTo>
                  <a:cubicBezTo>
                    <a:pt x="9" y="2"/>
                    <a:pt x="11" y="1"/>
                    <a:pt x="14" y="0"/>
                  </a:cubicBezTo>
                  <a:cubicBezTo>
                    <a:pt x="14" y="0"/>
                    <a:pt x="15" y="0"/>
                    <a:pt x="16" y="0"/>
                  </a:cubicBezTo>
                  <a:cubicBezTo>
                    <a:pt x="16" y="0"/>
                    <a:pt x="17" y="0"/>
                    <a:pt x="19" y="0"/>
                  </a:cubicBezTo>
                  <a:cubicBezTo>
                    <a:pt x="20" y="0"/>
                    <a:pt x="22" y="0"/>
                    <a:pt x="23" y="0"/>
                  </a:cubicBezTo>
                  <a:cubicBezTo>
                    <a:pt x="24" y="0"/>
                    <a:pt x="24" y="0"/>
                    <a:pt x="24" y="1"/>
                  </a:cubicBezTo>
                  <a:cubicBezTo>
                    <a:pt x="24" y="1"/>
                    <a:pt x="24" y="1"/>
                    <a:pt x="24" y="1"/>
                  </a:cubicBezTo>
                  <a:cubicBezTo>
                    <a:pt x="24" y="1"/>
                    <a:pt x="23" y="1"/>
                    <a:pt x="23" y="2"/>
                  </a:cubicBezTo>
                  <a:cubicBezTo>
                    <a:pt x="22" y="2"/>
                    <a:pt x="21" y="3"/>
                    <a:pt x="20" y="3"/>
                  </a:cubicBezTo>
                  <a:cubicBezTo>
                    <a:pt x="20" y="4"/>
                    <a:pt x="19" y="4"/>
                    <a:pt x="19" y="5"/>
                  </a:cubicBezTo>
                  <a:cubicBezTo>
                    <a:pt x="19" y="5"/>
                    <a:pt x="20" y="6"/>
                    <a:pt x="21" y="6"/>
                  </a:cubicBezTo>
                  <a:cubicBezTo>
                    <a:pt x="22" y="6"/>
                    <a:pt x="23" y="6"/>
                    <a:pt x="25" y="6"/>
                  </a:cubicBezTo>
                  <a:cubicBezTo>
                    <a:pt x="26" y="6"/>
                    <a:pt x="27" y="6"/>
                    <a:pt x="28" y="6"/>
                  </a:cubicBezTo>
                  <a:cubicBezTo>
                    <a:pt x="28" y="6"/>
                    <a:pt x="29" y="6"/>
                    <a:pt x="29" y="5"/>
                  </a:cubicBezTo>
                  <a:cubicBezTo>
                    <a:pt x="30" y="5"/>
                    <a:pt x="30" y="5"/>
                    <a:pt x="31" y="4"/>
                  </a:cubicBezTo>
                  <a:cubicBezTo>
                    <a:pt x="32" y="3"/>
                    <a:pt x="33" y="3"/>
                    <a:pt x="34" y="2"/>
                  </a:cubicBezTo>
                  <a:cubicBezTo>
                    <a:pt x="35" y="1"/>
                    <a:pt x="36" y="1"/>
                    <a:pt x="39" y="1"/>
                  </a:cubicBezTo>
                  <a:cubicBezTo>
                    <a:pt x="41" y="0"/>
                    <a:pt x="44" y="0"/>
                    <a:pt x="47" y="0"/>
                  </a:cubicBezTo>
                  <a:cubicBezTo>
                    <a:pt x="51" y="0"/>
                    <a:pt x="55" y="0"/>
                    <a:pt x="58" y="1"/>
                  </a:cubicBezTo>
                  <a:cubicBezTo>
                    <a:pt x="61" y="2"/>
                    <a:pt x="63" y="2"/>
                    <a:pt x="64" y="4"/>
                  </a:cubicBezTo>
                  <a:cubicBezTo>
                    <a:pt x="68" y="4"/>
                    <a:pt x="68" y="4"/>
                    <a:pt x="68" y="4"/>
                  </a:cubicBezTo>
                  <a:cubicBezTo>
                    <a:pt x="70" y="4"/>
                    <a:pt x="71" y="4"/>
                    <a:pt x="72" y="4"/>
                  </a:cubicBezTo>
                  <a:cubicBezTo>
                    <a:pt x="73" y="4"/>
                    <a:pt x="73" y="4"/>
                    <a:pt x="73" y="5"/>
                  </a:cubicBezTo>
                  <a:cubicBezTo>
                    <a:pt x="73" y="5"/>
                    <a:pt x="73" y="5"/>
                    <a:pt x="72" y="6"/>
                  </a:cubicBezTo>
                  <a:cubicBezTo>
                    <a:pt x="71" y="6"/>
                    <a:pt x="70" y="6"/>
                    <a:pt x="68" y="6"/>
                  </a:cubicBezTo>
                  <a:cubicBezTo>
                    <a:pt x="64" y="6"/>
                    <a:pt x="64" y="6"/>
                    <a:pt x="64" y="6"/>
                  </a:cubicBezTo>
                  <a:cubicBezTo>
                    <a:pt x="64" y="7"/>
                    <a:pt x="62" y="8"/>
                    <a:pt x="59" y="9"/>
                  </a:cubicBezTo>
                  <a:cubicBezTo>
                    <a:pt x="59" y="9"/>
                    <a:pt x="58" y="9"/>
                    <a:pt x="57" y="9"/>
                  </a:cubicBezTo>
                  <a:cubicBezTo>
                    <a:pt x="57" y="9"/>
                    <a:pt x="56" y="9"/>
                    <a:pt x="55" y="9"/>
                  </a:cubicBezTo>
                  <a:cubicBezTo>
                    <a:pt x="53" y="9"/>
                    <a:pt x="52" y="9"/>
                    <a:pt x="51" y="9"/>
                  </a:cubicBezTo>
                  <a:cubicBezTo>
                    <a:pt x="49" y="9"/>
                    <a:pt x="49" y="9"/>
                    <a:pt x="49" y="8"/>
                  </a:cubicBezTo>
                  <a:cubicBezTo>
                    <a:pt x="49" y="8"/>
                    <a:pt x="49" y="8"/>
                    <a:pt x="49" y="8"/>
                  </a:cubicBezTo>
                  <a:cubicBezTo>
                    <a:pt x="49" y="8"/>
                    <a:pt x="50" y="8"/>
                    <a:pt x="50" y="7"/>
                  </a:cubicBezTo>
                  <a:cubicBezTo>
                    <a:pt x="51" y="7"/>
                    <a:pt x="51" y="7"/>
                    <a:pt x="52" y="7"/>
                  </a:cubicBezTo>
                  <a:cubicBezTo>
                    <a:pt x="52" y="7"/>
                    <a:pt x="53" y="6"/>
                    <a:pt x="53" y="6"/>
                  </a:cubicBezTo>
                  <a:cubicBezTo>
                    <a:pt x="54" y="6"/>
                    <a:pt x="54" y="5"/>
                    <a:pt x="54" y="5"/>
                  </a:cubicBezTo>
                  <a:cubicBezTo>
                    <a:pt x="54" y="4"/>
                    <a:pt x="53" y="4"/>
                    <a:pt x="52" y="4"/>
                  </a:cubicBezTo>
                  <a:cubicBezTo>
                    <a:pt x="51" y="3"/>
                    <a:pt x="50" y="3"/>
                    <a:pt x="48" y="3"/>
                  </a:cubicBezTo>
                  <a:cubicBezTo>
                    <a:pt x="47" y="3"/>
                    <a:pt x="45" y="3"/>
                    <a:pt x="44" y="4"/>
                  </a:cubicBezTo>
                  <a:cubicBezTo>
                    <a:pt x="44" y="4"/>
                    <a:pt x="43" y="5"/>
                    <a:pt x="42" y="5"/>
                  </a:cubicBezTo>
                  <a:cubicBezTo>
                    <a:pt x="41" y="6"/>
                    <a:pt x="40" y="7"/>
                    <a:pt x="39" y="8"/>
                  </a:cubicBezTo>
                  <a:cubicBezTo>
                    <a:pt x="38" y="8"/>
                    <a:pt x="37" y="9"/>
                    <a:pt x="34" y="9"/>
                  </a:cubicBezTo>
                  <a:cubicBezTo>
                    <a:pt x="32" y="9"/>
                    <a:pt x="29" y="10"/>
                    <a:pt x="26" y="10"/>
                  </a:cubicBezTo>
                  <a:cubicBezTo>
                    <a:pt x="21" y="10"/>
                    <a:pt x="18" y="9"/>
                    <a:pt x="15" y="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1"/>
            <p:cNvSpPr/>
            <p:nvPr userDrawn="1"/>
          </p:nvSpPr>
          <p:spPr bwMode="auto">
            <a:xfrm>
              <a:off x="5507038" y="4583113"/>
              <a:ext cx="531813" cy="104775"/>
            </a:xfrm>
            <a:custGeom>
              <a:avLst/>
              <a:gdLst>
                <a:gd name="T0" fmla="*/ 0 w 161"/>
                <a:gd name="T1" fmla="*/ 13 h 32"/>
                <a:gd name="T2" fmla="*/ 80 w 161"/>
                <a:gd name="T3" fmla="*/ 32 h 32"/>
                <a:gd name="T4" fmla="*/ 161 w 161"/>
                <a:gd name="T5" fmla="*/ 13 h 32"/>
                <a:gd name="T6" fmla="*/ 161 w 161"/>
                <a:gd name="T7" fmla="*/ 0 h 32"/>
                <a:gd name="T8" fmla="*/ 0 w 161"/>
                <a:gd name="T9" fmla="*/ 0 h 32"/>
                <a:gd name="T10" fmla="*/ 0 w 161"/>
                <a:gd name="T11" fmla="*/ 13 h 32"/>
              </a:gdLst>
              <a:ahLst/>
              <a:cxnLst>
                <a:cxn ang="0">
                  <a:pos x="T0" y="T1"/>
                </a:cxn>
                <a:cxn ang="0">
                  <a:pos x="T2" y="T3"/>
                </a:cxn>
                <a:cxn ang="0">
                  <a:pos x="T4" y="T5"/>
                </a:cxn>
                <a:cxn ang="0">
                  <a:pos x="T6" y="T7"/>
                </a:cxn>
                <a:cxn ang="0">
                  <a:pos x="T8" y="T9"/>
                </a:cxn>
                <a:cxn ang="0">
                  <a:pos x="T10" y="T11"/>
                </a:cxn>
              </a:cxnLst>
              <a:rect l="0" t="0" r="r" b="b"/>
              <a:pathLst>
                <a:path w="161" h="32">
                  <a:moveTo>
                    <a:pt x="0" y="13"/>
                  </a:moveTo>
                  <a:cubicBezTo>
                    <a:pt x="0" y="23"/>
                    <a:pt x="36" y="32"/>
                    <a:pt x="80" y="32"/>
                  </a:cubicBezTo>
                  <a:cubicBezTo>
                    <a:pt x="125" y="32"/>
                    <a:pt x="161" y="23"/>
                    <a:pt x="161" y="13"/>
                  </a:cubicBezTo>
                  <a:cubicBezTo>
                    <a:pt x="161" y="0"/>
                    <a:pt x="161" y="0"/>
                    <a:pt x="161" y="0"/>
                  </a:cubicBezTo>
                  <a:cubicBezTo>
                    <a:pt x="0" y="0"/>
                    <a:pt x="0" y="0"/>
                    <a:pt x="0" y="0"/>
                  </a:cubicBezTo>
                  <a:lnTo>
                    <a:pt x="0" y="13"/>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62"/>
            <p:cNvSpPr>
              <a:spLocks noChangeArrowheads="1"/>
            </p:cNvSpPr>
            <p:nvPr userDrawn="1"/>
          </p:nvSpPr>
          <p:spPr bwMode="auto">
            <a:xfrm>
              <a:off x="5507038" y="4522788"/>
              <a:ext cx="531813" cy="119063"/>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63"/>
            <p:cNvSpPr>
              <a:spLocks noEditPoints="1"/>
            </p:cNvSpPr>
            <p:nvPr userDrawn="1"/>
          </p:nvSpPr>
          <p:spPr bwMode="auto">
            <a:xfrm>
              <a:off x="5530850" y="4529138"/>
              <a:ext cx="484188" cy="106363"/>
            </a:xfrm>
            <a:custGeom>
              <a:avLst/>
              <a:gdLst>
                <a:gd name="T0" fmla="*/ 75 w 147"/>
                <a:gd name="T1" fmla="*/ 32 h 32"/>
                <a:gd name="T2" fmla="*/ 67 w 147"/>
                <a:gd name="T3" fmla="*/ 31 h 32"/>
                <a:gd name="T4" fmla="*/ 77 w 147"/>
                <a:gd name="T5" fmla="*/ 31 h 32"/>
                <a:gd name="T6" fmla="*/ 64 w 147"/>
                <a:gd name="T7" fmla="*/ 32 h 32"/>
                <a:gd name="T8" fmla="*/ 83 w 147"/>
                <a:gd name="T9" fmla="*/ 32 h 32"/>
                <a:gd name="T10" fmla="*/ 58 w 147"/>
                <a:gd name="T11" fmla="*/ 32 h 32"/>
                <a:gd name="T12" fmla="*/ 58 w 147"/>
                <a:gd name="T13" fmla="*/ 32 h 32"/>
                <a:gd name="T14" fmla="*/ 88 w 147"/>
                <a:gd name="T15" fmla="*/ 32 h 32"/>
                <a:gd name="T16" fmla="*/ 53 w 147"/>
                <a:gd name="T17" fmla="*/ 31 h 32"/>
                <a:gd name="T18" fmla="*/ 94 w 147"/>
                <a:gd name="T19" fmla="*/ 31 h 32"/>
                <a:gd name="T20" fmla="*/ 48 w 147"/>
                <a:gd name="T21" fmla="*/ 31 h 32"/>
                <a:gd name="T22" fmla="*/ 102 w 147"/>
                <a:gd name="T23" fmla="*/ 31 h 32"/>
                <a:gd name="T24" fmla="*/ 42 w 147"/>
                <a:gd name="T25" fmla="*/ 30 h 32"/>
                <a:gd name="T26" fmla="*/ 108 w 147"/>
                <a:gd name="T27" fmla="*/ 30 h 32"/>
                <a:gd name="T28" fmla="*/ 34 w 147"/>
                <a:gd name="T29" fmla="*/ 29 h 32"/>
                <a:gd name="T30" fmla="*/ 113 w 147"/>
                <a:gd name="T31" fmla="*/ 29 h 32"/>
                <a:gd name="T32" fmla="*/ 29 w 147"/>
                <a:gd name="T33" fmla="*/ 28 h 32"/>
                <a:gd name="T34" fmla="*/ 118 w 147"/>
                <a:gd name="T35" fmla="*/ 28 h 32"/>
                <a:gd name="T36" fmla="*/ 23 w 147"/>
                <a:gd name="T37" fmla="*/ 27 h 32"/>
                <a:gd name="T38" fmla="*/ 123 w 147"/>
                <a:gd name="T39" fmla="*/ 27 h 32"/>
                <a:gd name="T40" fmla="*/ 18 w 147"/>
                <a:gd name="T41" fmla="*/ 26 h 32"/>
                <a:gd name="T42" fmla="*/ 129 w 147"/>
                <a:gd name="T43" fmla="*/ 26 h 32"/>
                <a:gd name="T44" fmla="*/ 12 w 147"/>
                <a:gd name="T45" fmla="*/ 25 h 32"/>
                <a:gd name="T46" fmla="*/ 131 w 147"/>
                <a:gd name="T47" fmla="*/ 25 h 32"/>
                <a:gd name="T48" fmla="*/ 8 w 147"/>
                <a:gd name="T49" fmla="*/ 23 h 32"/>
                <a:gd name="T50" fmla="*/ 137 w 147"/>
                <a:gd name="T51" fmla="*/ 24 h 32"/>
                <a:gd name="T52" fmla="*/ 3 w 147"/>
                <a:gd name="T53" fmla="*/ 21 h 32"/>
                <a:gd name="T54" fmla="*/ 141 w 147"/>
                <a:gd name="T55" fmla="*/ 22 h 32"/>
                <a:gd name="T56" fmla="*/ 0 w 147"/>
                <a:gd name="T57" fmla="*/ 16 h 32"/>
                <a:gd name="T58" fmla="*/ 146 w 147"/>
                <a:gd name="T59" fmla="*/ 19 h 32"/>
                <a:gd name="T60" fmla="*/ 147 w 147"/>
                <a:gd name="T61" fmla="*/ 16 h 32"/>
                <a:gd name="T62" fmla="*/ 3 w 147"/>
                <a:gd name="T63" fmla="*/ 12 h 32"/>
                <a:gd name="T64" fmla="*/ 146 w 147"/>
                <a:gd name="T65" fmla="*/ 13 h 32"/>
                <a:gd name="T66" fmla="*/ 8 w 147"/>
                <a:gd name="T67" fmla="*/ 9 h 32"/>
                <a:gd name="T68" fmla="*/ 142 w 147"/>
                <a:gd name="T69" fmla="*/ 10 h 32"/>
                <a:gd name="T70" fmla="*/ 13 w 147"/>
                <a:gd name="T71" fmla="*/ 7 h 32"/>
                <a:gd name="T72" fmla="*/ 134 w 147"/>
                <a:gd name="T73" fmla="*/ 7 h 32"/>
                <a:gd name="T74" fmla="*/ 18 w 147"/>
                <a:gd name="T75" fmla="*/ 5 h 32"/>
                <a:gd name="T76" fmla="*/ 128 w 147"/>
                <a:gd name="T77" fmla="*/ 5 h 32"/>
                <a:gd name="T78" fmla="*/ 20 w 147"/>
                <a:gd name="T79" fmla="*/ 5 h 32"/>
                <a:gd name="T80" fmla="*/ 126 w 147"/>
                <a:gd name="T81" fmla="*/ 5 h 32"/>
                <a:gd name="T82" fmla="*/ 26 w 147"/>
                <a:gd name="T83" fmla="*/ 4 h 32"/>
                <a:gd name="T84" fmla="*/ 121 w 147"/>
                <a:gd name="T85" fmla="*/ 4 h 32"/>
                <a:gd name="T86" fmla="*/ 31 w 147"/>
                <a:gd name="T87" fmla="*/ 3 h 32"/>
                <a:gd name="T88" fmla="*/ 115 w 147"/>
                <a:gd name="T89" fmla="*/ 3 h 32"/>
                <a:gd name="T90" fmla="*/ 37 w 147"/>
                <a:gd name="T91" fmla="*/ 3 h 32"/>
                <a:gd name="T92" fmla="*/ 110 w 147"/>
                <a:gd name="T93" fmla="*/ 2 h 32"/>
                <a:gd name="T94" fmla="*/ 42 w 147"/>
                <a:gd name="T95" fmla="*/ 2 h 32"/>
                <a:gd name="T96" fmla="*/ 104 w 147"/>
                <a:gd name="T97" fmla="*/ 2 h 32"/>
                <a:gd name="T98" fmla="*/ 104 w 147"/>
                <a:gd name="T99" fmla="*/ 2 h 32"/>
                <a:gd name="T100" fmla="*/ 47 w 147"/>
                <a:gd name="T101" fmla="*/ 1 h 32"/>
                <a:gd name="T102" fmla="*/ 99 w 147"/>
                <a:gd name="T103" fmla="*/ 1 h 32"/>
                <a:gd name="T104" fmla="*/ 53 w 147"/>
                <a:gd name="T105" fmla="*/ 1 h 32"/>
                <a:gd name="T106" fmla="*/ 94 w 147"/>
                <a:gd name="T107" fmla="*/ 0 h 32"/>
                <a:gd name="T108" fmla="*/ 61 w 147"/>
                <a:gd name="T109" fmla="*/ 0 h 32"/>
                <a:gd name="T110" fmla="*/ 85 w 147"/>
                <a:gd name="T111" fmla="*/ 0 h 32"/>
                <a:gd name="T112" fmla="*/ 64 w 147"/>
                <a:gd name="T113" fmla="*/ 0 h 32"/>
                <a:gd name="T114" fmla="*/ 83 w 147"/>
                <a:gd name="T115" fmla="*/ 1 h 32"/>
                <a:gd name="T116" fmla="*/ 83 w 147"/>
                <a:gd name="T117" fmla="*/ 1 h 32"/>
                <a:gd name="T118" fmla="*/ 69 w 147"/>
                <a:gd name="T119" fmla="*/ 0 h 32"/>
                <a:gd name="T120" fmla="*/ 77 w 147"/>
                <a:gd name="T1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 h="32">
                  <a:moveTo>
                    <a:pt x="73" y="32"/>
                  </a:moveTo>
                  <a:cubicBezTo>
                    <a:pt x="72" y="32"/>
                    <a:pt x="72" y="32"/>
                    <a:pt x="72" y="32"/>
                  </a:cubicBezTo>
                  <a:cubicBezTo>
                    <a:pt x="72" y="32"/>
                    <a:pt x="72" y="32"/>
                    <a:pt x="72" y="32"/>
                  </a:cubicBezTo>
                  <a:cubicBezTo>
                    <a:pt x="72" y="32"/>
                    <a:pt x="72" y="32"/>
                    <a:pt x="72" y="32"/>
                  </a:cubicBezTo>
                  <a:cubicBezTo>
                    <a:pt x="73" y="32"/>
                    <a:pt x="73" y="32"/>
                    <a:pt x="73" y="32"/>
                  </a:cubicBezTo>
                  <a:cubicBezTo>
                    <a:pt x="75" y="32"/>
                    <a:pt x="75" y="32"/>
                    <a:pt x="75" y="32"/>
                  </a:cubicBezTo>
                  <a:cubicBezTo>
                    <a:pt x="75" y="32"/>
                    <a:pt x="75" y="32"/>
                    <a:pt x="75" y="32"/>
                  </a:cubicBezTo>
                  <a:cubicBezTo>
                    <a:pt x="75" y="32"/>
                    <a:pt x="75" y="32"/>
                    <a:pt x="75" y="32"/>
                  </a:cubicBezTo>
                  <a:lnTo>
                    <a:pt x="73" y="32"/>
                  </a:lnTo>
                  <a:close/>
                  <a:moveTo>
                    <a:pt x="69" y="32"/>
                  </a:moveTo>
                  <a:cubicBezTo>
                    <a:pt x="69" y="32"/>
                    <a:pt x="69" y="32"/>
                    <a:pt x="69" y="32"/>
                  </a:cubicBezTo>
                  <a:cubicBezTo>
                    <a:pt x="68" y="32"/>
                    <a:pt x="67" y="32"/>
                    <a:pt x="67" y="32"/>
                  </a:cubicBezTo>
                  <a:cubicBezTo>
                    <a:pt x="66" y="32"/>
                    <a:pt x="66" y="32"/>
                    <a:pt x="66" y="32"/>
                  </a:cubicBezTo>
                  <a:cubicBezTo>
                    <a:pt x="67" y="31"/>
                    <a:pt x="67" y="31"/>
                    <a:pt x="67" y="31"/>
                  </a:cubicBezTo>
                  <a:cubicBezTo>
                    <a:pt x="67" y="31"/>
                    <a:pt x="67" y="31"/>
                    <a:pt x="67" y="31"/>
                  </a:cubicBezTo>
                  <a:cubicBezTo>
                    <a:pt x="67" y="31"/>
                    <a:pt x="68" y="31"/>
                    <a:pt x="69" y="31"/>
                  </a:cubicBezTo>
                  <a:cubicBezTo>
                    <a:pt x="70" y="32"/>
                    <a:pt x="70" y="32"/>
                    <a:pt x="70" y="32"/>
                  </a:cubicBezTo>
                  <a:lnTo>
                    <a:pt x="69" y="32"/>
                  </a:lnTo>
                  <a:close/>
                  <a:moveTo>
                    <a:pt x="77" y="32"/>
                  </a:moveTo>
                  <a:cubicBezTo>
                    <a:pt x="77" y="32"/>
                    <a:pt x="77" y="32"/>
                    <a:pt x="77" y="32"/>
                  </a:cubicBezTo>
                  <a:cubicBezTo>
                    <a:pt x="77" y="31"/>
                    <a:pt x="77" y="31"/>
                    <a:pt x="77" y="31"/>
                  </a:cubicBezTo>
                  <a:cubicBezTo>
                    <a:pt x="78" y="31"/>
                    <a:pt x="79" y="31"/>
                    <a:pt x="80" y="31"/>
                  </a:cubicBezTo>
                  <a:cubicBezTo>
                    <a:pt x="80" y="31"/>
                    <a:pt x="80" y="31"/>
                    <a:pt x="80" y="31"/>
                  </a:cubicBezTo>
                  <a:cubicBezTo>
                    <a:pt x="80" y="32"/>
                    <a:pt x="80" y="32"/>
                    <a:pt x="80" y="32"/>
                  </a:cubicBezTo>
                  <a:cubicBezTo>
                    <a:pt x="80" y="32"/>
                    <a:pt x="80" y="32"/>
                    <a:pt x="80" y="32"/>
                  </a:cubicBezTo>
                  <a:cubicBezTo>
                    <a:pt x="79" y="32"/>
                    <a:pt x="78" y="32"/>
                    <a:pt x="77" y="32"/>
                  </a:cubicBezTo>
                  <a:close/>
                  <a:moveTo>
                    <a:pt x="64" y="32"/>
                  </a:moveTo>
                  <a:cubicBezTo>
                    <a:pt x="64" y="32"/>
                    <a:pt x="64" y="32"/>
                    <a:pt x="64" y="32"/>
                  </a:cubicBezTo>
                  <a:cubicBezTo>
                    <a:pt x="63" y="32"/>
                    <a:pt x="62" y="32"/>
                    <a:pt x="61" y="32"/>
                  </a:cubicBezTo>
                  <a:cubicBezTo>
                    <a:pt x="61" y="32"/>
                    <a:pt x="61" y="32"/>
                    <a:pt x="61" y="32"/>
                  </a:cubicBezTo>
                  <a:cubicBezTo>
                    <a:pt x="61" y="31"/>
                    <a:pt x="61" y="31"/>
                    <a:pt x="61" y="31"/>
                  </a:cubicBezTo>
                  <a:cubicBezTo>
                    <a:pt x="62" y="31"/>
                    <a:pt x="63" y="31"/>
                    <a:pt x="64" y="31"/>
                  </a:cubicBezTo>
                  <a:cubicBezTo>
                    <a:pt x="64" y="32"/>
                    <a:pt x="64" y="32"/>
                    <a:pt x="64" y="32"/>
                  </a:cubicBezTo>
                  <a:close/>
                  <a:moveTo>
                    <a:pt x="83" y="32"/>
                  </a:moveTo>
                  <a:cubicBezTo>
                    <a:pt x="83" y="32"/>
                    <a:pt x="83" y="32"/>
                    <a:pt x="83" y="32"/>
                  </a:cubicBezTo>
                  <a:cubicBezTo>
                    <a:pt x="83" y="31"/>
                    <a:pt x="83" y="31"/>
                    <a:pt x="83" y="31"/>
                  </a:cubicBezTo>
                  <a:cubicBezTo>
                    <a:pt x="84" y="31"/>
                    <a:pt x="85" y="31"/>
                    <a:pt x="86" y="31"/>
                  </a:cubicBezTo>
                  <a:cubicBezTo>
                    <a:pt x="86" y="31"/>
                    <a:pt x="86" y="31"/>
                    <a:pt x="86" y="31"/>
                  </a:cubicBezTo>
                  <a:cubicBezTo>
                    <a:pt x="86" y="32"/>
                    <a:pt x="86" y="32"/>
                    <a:pt x="86" y="32"/>
                  </a:cubicBezTo>
                  <a:cubicBezTo>
                    <a:pt x="86" y="32"/>
                    <a:pt x="86" y="32"/>
                    <a:pt x="86" y="32"/>
                  </a:cubicBezTo>
                  <a:cubicBezTo>
                    <a:pt x="85" y="32"/>
                    <a:pt x="84" y="32"/>
                    <a:pt x="83" y="32"/>
                  </a:cubicBezTo>
                  <a:close/>
                  <a:moveTo>
                    <a:pt x="58" y="32"/>
                  </a:moveTo>
                  <a:cubicBezTo>
                    <a:pt x="58" y="32"/>
                    <a:pt x="58" y="32"/>
                    <a:pt x="58" y="32"/>
                  </a:cubicBezTo>
                  <a:cubicBezTo>
                    <a:pt x="57" y="32"/>
                    <a:pt x="57" y="32"/>
                    <a:pt x="56" y="32"/>
                  </a:cubicBezTo>
                  <a:cubicBezTo>
                    <a:pt x="55" y="31"/>
                    <a:pt x="55" y="31"/>
                    <a:pt x="55" y="31"/>
                  </a:cubicBezTo>
                  <a:cubicBezTo>
                    <a:pt x="56" y="31"/>
                    <a:pt x="56" y="31"/>
                    <a:pt x="56" y="31"/>
                  </a:cubicBezTo>
                  <a:cubicBezTo>
                    <a:pt x="57" y="31"/>
                    <a:pt x="58" y="31"/>
                    <a:pt x="58" y="31"/>
                  </a:cubicBezTo>
                  <a:cubicBezTo>
                    <a:pt x="59" y="31"/>
                    <a:pt x="59" y="31"/>
                    <a:pt x="59" y="31"/>
                  </a:cubicBezTo>
                  <a:lnTo>
                    <a:pt x="58" y="32"/>
                  </a:lnTo>
                  <a:close/>
                  <a:moveTo>
                    <a:pt x="88" y="32"/>
                  </a:moveTo>
                  <a:cubicBezTo>
                    <a:pt x="88" y="31"/>
                    <a:pt x="88" y="31"/>
                    <a:pt x="88" y="31"/>
                  </a:cubicBezTo>
                  <a:cubicBezTo>
                    <a:pt x="88" y="31"/>
                    <a:pt x="88" y="31"/>
                    <a:pt x="88" y="31"/>
                  </a:cubicBezTo>
                  <a:cubicBezTo>
                    <a:pt x="89" y="31"/>
                    <a:pt x="90" y="31"/>
                    <a:pt x="91" y="31"/>
                  </a:cubicBezTo>
                  <a:cubicBezTo>
                    <a:pt x="91" y="31"/>
                    <a:pt x="91" y="31"/>
                    <a:pt x="91" y="31"/>
                  </a:cubicBezTo>
                  <a:cubicBezTo>
                    <a:pt x="91" y="32"/>
                    <a:pt x="91" y="32"/>
                    <a:pt x="91" y="32"/>
                  </a:cubicBezTo>
                  <a:cubicBezTo>
                    <a:pt x="90" y="32"/>
                    <a:pt x="89" y="32"/>
                    <a:pt x="88" y="32"/>
                  </a:cubicBezTo>
                  <a:close/>
                  <a:moveTo>
                    <a:pt x="53" y="31"/>
                  </a:moveTo>
                  <a:cubicBezTo>
                    <a:pt x="53" y="31"/>
                    <a:pt x="53" y="31"/>
                    <a:pt x="53" y="31"/>
                  </a:cubicBezTo>
                  <a:cubicBezTo>
                    <a:pt x="52" y="31"/>
                    <a:pt x="51" y="31"/>
                    <a:pt x="50" y="31"/>
                  </a:cubicBezTo>
                  <a:cubicBezTo>
                    <a:pt x="50" y="31"/>
                    <a:pt x="50" y="31"/>
                    <a:pt x="50" y="31"/>
                  </a:cubicBezTo>
                  <a:cubicBezTo>
                    <a:pt x="50" y="31"/>
                    <a:pt x="50" y="31"/>
                    <a:pt x="50" y="31"/>
                  </a:cubicBezTo>
                  <a:cubicBezTo>
                    <a:pt x="51" y="31"/>
                    <a:pt x="52" y="31"/>
                    <a:pt x="53" y="31"/>
                  </a:cubicBezTo>
                  <a:cubicBezTo>
                    <a:pt x="53" y="31"/>
                    <a:pt x="53" y="31"/>
                    <a:pt x="53" y="31"/>
                  </a:cubicBezTo>
                  <a:close/>
                  <a:moveTo>
                    <a:pt x="94" y="31"/>
                  </a:moveTo>
                  <a:cubicBezTo>
                    <a:pt x="94" y="31"/>
                    <a:pt x="94" y="31"/>
                    <a:pt x="94" y="31"/>
                  </a:cubicBezTo>
                  <a:cubicBezTo>
                    <a:pt x="94" y="31"/>
                    <a:pt x="94" y="31"/>
                    <a:pt x="94" y="31"/>
                  </a:cubicBezTo>
                  <a:cubicBezTo>
                    <a:pt x="95" y="31"/>
                    <a:pt x="96" y="31"/>
                    <a:pt x="96" y="31"/>
                  </a:cubicBezTo>
                  <a:cubicBezTo>
                    <a:pt x="97" y="31"/>
                    <a:pt x="97" y="31"/>
                    <a:pt x="97" y="31"/>
                  </a:cubicBezTo>
                  <a:cubicBezTo>
                    <a:pt x="97" y="31"/>
                    <a:pt x="97" y="31"/>
                    <a:pt x="97" y="31"/>
                  </a:cubicBezTo>
                  <a:cubicBezTo>
                    <a:pt x="96" y="31"/>
                    <a:pt x="95" y="31"/>
                    <a:pt x="94" y="31"/>
                  </a:cubicBezTo>
                  <a:close/>
                  <a:moveTo>
                    <a:pt x="48" y="31"/>
                  </a:moveTo>
                  <a:cubicBezTo>
                    <a:pt x="48" y="31"/>
                    <a:pt x="48" y="31"/>
                    <a:pt x="48" y="31"/>
                  </a:cubicBezTo>
                  <a:cubicBezTo>
                    <a:pt x="47" y="31"/>
                    <a:pt x="46" y="31"/>
                    <a:pt x="45" y="31"/>
                  </a:cubicBezTo>
                  <a:cubicBezTo>
                    <a:pt x="45" y="31"/>
                    <a:pt x="45" y="31"/>
                    <a:pt x="45" y="31"/>
                  </a:cubicBezTo>
                  <a:cubicBezTo>
                    <a:pt x="45" y="30"/>
                    <a:pt x="45" y="30"/>
                    <a:pt x="45" y="30"/>
                  </a:cubicBezTo>
                  <a:cubicBezTo>
                    <a:pt x="46" y="30"/>
                    <a:pt x="47" y="30"/>
                    <a:pt x="48" y="31"/>
                  </a:cubicBezTo>
                  <a:cubicBezTo>
                    <a:pt x="48" y="31"/>
                    <a:pt x="48" y="31"/>
                    <a:pt x="48" y="31"/>
                  </a:cubicBezTo>
                  <a:close/>
                  <a:moveTo>
                    <a:pt x="99" y="31"/>
                  </a:moveTo>
                  <a:cubicBezTo>
                    <a:pt x="99" y="31"/>
                    <a:pt x="99" y="31"/>
                    <a:pt x="99" y="31"/>
                  </a:cubicBezTo>
                  <a:cubicBezTo>
                    <a:pt x="99" y="30"/>
                    <a:pt x="99" y="30"/>
                    <a:pt x="99" y="30"/>
                  </a:cubicBezTo>
                  <a:cubicBezTo>
                    <a:pt x="100" y="30"/>
                    <a:pt x="101" y="30"/>
                    <a:pt x="102" y="30"/>
                  </a:cubicBezTo>
                  <a:cubicBezTo>
                    <a:pt x="102" y="30"/>
                    <a:pt x="102" y="30"/>
                    <a:pt x="102" y="30"/>
                  </a:cubicBezTo>
                  <a:cubicBezTo>
                    <a:pt x="102" y="31"/>
                    <a:pt x="102" y="31"/>
                    <a:pt x="102" y="31"/>
                  </a:cubicBezTo>
                  <a:cubicBezTo>
                    <a:pt x="102" y="31"/>
                    <a:pt x="102" y="31"/>
                    <a:pt x="102" y="31"/>
                  </a:cubicBezTo>
                  <a:cubicBezTo>
                    <a:pt x="101" y="31"/>
                    <a:pt x="100" y="31"/>
                    <a:pt x="99" y="31"/>
                  </a:cubicBezTo>
                  <a:close/>
                  <a:moveTo>
                    <a:pt x="42" y="31"/>
                  </a:moveTo>
                  <a:cubicBezTo>
                    <a:pt x="42" y="31"/>
                    <a:pt x="42" y="31"/>
                    <a:pt x="42" y="31"/>
                  </a:cubicBezTo>
                  <a:cubicBezTo>
                    <a:pt x="41" y="30"/>
                    <a:pt x="40" y="30"/>
                    <a:pt x="39" y="30"/>
                  </a:cubicBezTo>
                  <a:cubicBezTo>
                    <a:pt x="39" y="30"/>
                    <a:pt x="39" y="30"/>
                    <a:pt x="39" y="30"/>
                  </a:cubicBezTo>
                  <a:cubicBezTo>
                    <a:pt x="39" y="30"/>
                    <a:pt x="39" y="30"/>
                    <a:pt x="39" y="30"/>
                  </a:cubicBezTo>
                  <a:cubicBezTo>
                    <a:pt x="40" y="30"/>
                    <a:pt x="41" y="30"/>
                    <a:pt x="42" y="30"/>
                  </a:cubicBezTo>
                  <a:cubicBezTo>
                    <a:pt x="42" y="30"/>
                    <a:pt x="42" y="30"/>
                    <a:pt x="42" y="30"/>
                  </a:cubicBezTo>
                  <a:lnTo>
                    <a:pt x="42" y="31"/>
                  </a:lnTo>
                  <a:close/>
                  <a:moveTo>
                    <a:pt x="105" y="31"/>
                  </a:moveTo>
                  <a:cubicBezTo>
                    <a:pt x="104" y="30"/>
                    <a:pt x="104" y="30"/>
                    <a:pt x="104" y="30"/>
                  </a:cubicBezTo>
                  <a:cubicBezTo>
                    <a:pt x="105" y="30"/>
                    <a:pt x="105" y="30"/>
                    <a:pt x="105" y="30"/>
                  </a:cubicBezTo>
                  <a:cubicBezTo>
                    <a:pt x="106" y="30"/>
                    <a:pt x="106" y="30"/>
                    <a:pt x="107" y="30"/>
                  </a:cubicBezTo>
                  <a:cubicBezTo>
                    <a:pt x="108" y="30"/>
                    <a:pt x="108" y="30"/>
                    <a:pt x="108" y="30"/>
                  </a:cubicBezTo>
                  <a:cubicBezTo>
                    <a:pt x="107" y="30"/>
                    <a:pt x="107" y="30"/>
                    <a:pt x="107" y="30"/>
                  </a:cubicBezTo>
                  <a:cubicBezTo>
                    <a:pt x="106" y="30"/>
                    <a:pt x="106" y="30"/>
                    <a:pt x="105" y="31"/>
                  </a:cubicBezTo>
                  <a:close/>
                  <a:moveTo>
                    <a:pt x="37" y="30"/>
                  </a:moveTo>
                  <a:cubicBezTo>
                    <a:pt x="37" y="30"/>
                    <a:pt x="37" y="30"/>
                    <a:pt x="37" y="30"/>
                  </a:cubicBezTo>
                  <a:cubicBezTo>
                    <a:pt x="36" y="30"/>
                    <a:pt x="35" y="30"/>
                    <a:pt x="34" y="30"/>
                  </a:cubicBezTo>
                  <a:cubicBezTo>
                    <a:pt x="34" y="29"/>
                    <a:pt x="34" y="29"/>
                    <a:pt x="34" y="29"/>
                  </a:cubicBezTo>
                  <a:cubicBezTo>
                    <a:pt x="34" y="29"/>
                    <a:pt x="34" y="29"/>
                    <a:pt x="34" y="29"/>
                  </a:cubicBezTo>
                  <a:cubicBezTo>
                    <a:pt x="35" y="29"/>
                    <a:pt x="36" y="29"/>
                    <a:pt x="37" y="29"/>
                  </a:cubicBezTo>
                  <a:cubicBezTo>
                    <a:pt x="37" y="30"/>
                    <a:pt x="37" y="30"/>
                    <a:pt x="37" y="30"/>
                  </a:cubicBezTo>
                  <a:close/>
                  <a:moveTo>
                    <a:pt x="110" y="30"/>
                  </a:moveTo>
                  <a:cubicBezTo>
                    <a:pt x="110" y="30"/>
                    <a:pt x="110" y="30"/>
                    <a:pt x="110" y="30"/>
                  </a:cubicBezTo>
                  <a:cubicBezTo>
                    <a:pt x="110" y="29"/>
                    <a:pt x="110" y="29"/>
                    <a:pt x="110" y="29"/>
                  </a:cubicBezTo>
                  <a:cubicBezTo>
                    <a:pt x="111" y="29"/>
                    <a:pt x="112" y="29"/>
                    <a:pt x="113" y="29"/>
                  </a:cubicBezTo>
                  <a:cubicBezTo>
                    <a:pt x="113" y="29"/>
                    <a:pt x="113" y="29"/>
                    <a:pt x="113" y="29"/>
                  </a:cubicBezTo>
                  <a:cubicBezTo>
                    <a:pt x="113" y="30"/>
                    <a:pt x="113" y="30"/>
                    <a:pt x="113" y="30"/>
                  </a:cubicBezTo>
                  <a:cubicBezTo>
                    <a:pt x="112" y="30"/>
                    <a:pt x="111" y="30"/>
                    <a:pt x="110" y="30"/>
                  </a:cubicBezTo>
                  <a:close/>
                  <a:moveTo>
                    <a:pt x="31" y="29"/>
                  </a:moveTo>
                  <a:cubicBezTo>
                    <a:pt x="31" y="29"/>
                    <a:pt x="31" y="29"/>
                    <a:pt x="31" y="29"/>
                  </a:cubicBezTo>
                  <a:cubicBezTo>
                    <a:pt x="30" y="29"/>
                    <a:pt x="29" y="29"/>
                    <a:pt x="29" y="29"/>
                  </a:cubicBezTo>
                  <a:cubicBezTo>
                    <a:pt x="28" y="28"/>
                    <a:pt x="28" y="28"/>
                    <a:pt x="28" y="28"/>
                  </a:cubicBezTo>
                  <a:cubicBezTo>
                    <a:pt x="29" y="28"/>
                    <a:pt x="29" y="28"/>
                    <a:pt x="29" y="28"/>
                  </a:cubicBezTo>
                  <a:cubicBezTo>
                    <a:pt x="30" y="28"/>
                    <a:pt x="30" y="29"/>
                    <a:pt x="31" y="29"/>
                  </a:cubicBezTo>
                  <a:cubicBezTo>
                    <a:pt x="32" y="29"/>
                    <a:pt x="32" y="29"/>
                    <a:pt x="32" y="29"/>
                  </a:cubicBezTo>
                  <a:lnTo>
                    <a:pt x="31" y="29"/>
                  </a:lnTo>
                  <a:close/>
                  <a:moveTo>
                    <a:pt x="115" y="29"/>
                  </a:moveTo>
                  <a:cubicBezTo>
                    <a:pt x="115" y="29"/>
                    <a:pt x="115" y="29"/>
                    <a:pt x="115" y="29"/>
                  </a:cubicBezTo>
                  <a:cubicBezTo>
                    <a:pt x="115" y="29"/>
                    <a:pt x="115" y="29"/>
                    <a:pt x="115" y="29"/>
                  </a:cubicBezTo>
                  <a:cubicBezTo>
                    <a:pt x="116" y="29"/>
                    <a:pt x="117" y="28"/>
                    <a:pt x="118" y="28"/>
                  </a:cubicBezTo>
                  <a:cubicBezTo>
                    <a:pt x="118" y="28"/>
                    <a:pt x="118" y="28"/>
                    <a:pt x="118" y="28"/>
                  </a:cubicBezTo>
                  <a:cubicBezTo>
                    <a:pt x="118" y="29"/>
                    <a:pt x="118" y="29"/>
                    <a:pt x="118" y="29"/>
                  </a:cubicBezTo>
                  <a:cubicBezTo>
                    <a:pt x="117" y="29"/>
                    <a:pt x="116" y="29"/>
                    <a:pt x="115" y="29"/>
                  </a:cubicBezTo>
                  <a:close/>
                  <a:moveTo>
                    <a:pt x="26" y="28"/>
                  </a:moveTo>
                  <a:cubicBezTo>
                    <a:pt x="26" y="28"/>
                    <a:pt x="26" y="28"/>
                    <a:pt x="26" y="28"/>
                  </a:cubicBezTo>
                  <a:cubicBezTo>
                    <a:pt x="25" y="28"/>
                    <a:pt x="24" y="28"/>
                    <a:pt x="23" y="28"/>
                  </a:cubicBezTo>
                  <a:cubicBezTo>
                    <a:pt x="23" y="27"/>
                    <a:pt x="23" y="27"/>
                    <a:pt x="23" y="27"/>
                  </a:cubicBezTo>
                  <a:cubicBezTo>
                    <a:pt x="23" y="27"/>
                    <a:pt x="23" y="27"/>
                    <a:pt x="23" y="27"/>
                  </a:cubicBezTo>
                  <a:cubicBezTo>
                    <a:pt x="24" y="27"/>
                    <a:pt x="25" y="28"/>
                    <a:pt x="26" y="28"/>
                  </a:cubicBezTo>
                  <a:cubicBezTo>
                    <a:pt x="26" y="28"/>
                    <a:pt x="26" y="28"/>
                    <a:pt x="26" y="28"/>
                  </a:cubicBezTo>
                  <a:close/>
                  <a:moveTo>
                    <a:pt x="121" y="28"/>
                  </a:moveTo>
                  <a:cubicBezTo>
                    <a:pt x="121" y="28"/>
                    <a:pt x="121" y="28"/>
                    <a:pt x="121" y="28"/>
                  </a:cubicBezTo>
                  <a:cubicBezTo>
                    <a:pt x="121" y="28"/>
                    <a:pt x="121" y="28"/>
                    <a:pt x="121" y="28"/>
                  </a:cubicBezTo>
                  <a:cubicBezTo>
                    <a:pt x="122" y="28"/>
                    <a:pt x="123" y="27"/>
                    <a:pt x="123" y="27"/>
                  </a:cubicBezTo>
                  <a:cubicBezTo>
                    <a:pt x="124" y="27"/>
                    <a:pt x="124" y="27"/>
                    <a:pt x="124" y="27"/>
                  </a:cubicBezTo>
                  <a:cubicBezTo>
                    <a:pt x="124" y="28"/>
                    <a:pt x="124" y="28"/>
                    <a:pt x="124" y="28"/>
                  </a:cubicBezTo>
                  <a:cubicBezTo>
                    <a:pt x="123" y="28"/>
                    <a:pt x="122" y="28"/>
                    <a:pt x="121" y="28"/>
                  </a:cubicBezTo>
                  <a:close/>
                  <a:moveTo>
                    <a:pt x="21" y="27"/>
                  </a:moveTo>
                  <a:cubicBezTo>
                    <a:pt x="21" y="27"/>
                    <a:pt x="21" y="27"/>
                    <a:pt x="21" y="27"/>
                  </a:cubicBezTo>
                  <a:cubicBezTo>
                    <a:pt x="20" y="27"/>
                    <a:pt x="19" y="27"/>
                    <a:pt x="18" y="27"/>
                  </a:cubicBezTo>
                  <a:cubicBezTo>
                    <a:pt x="18" y="26"/>
                    <a:pt x="18" y="26"/>
                    <a:pt x="18" y="26"/>
                  </a:cubicBezTo>
                  <a:cubicBezTo>
                    <a:pt x="18" y="26"/>
                    <a:pt x="18" y="26"/>
                    <a:pt x="18" y="26"/>
                  </a:cubicBezTo>
                  <a:cubicBezTo>
                    <a:pt x="19" y="26"/>
                    <a:pt x="20" y="26"/>
                    <a:pt x="21" y="27"/>
                  </a:cubicBezTo>
                  <a:cubicBezTo>
                    <a:pt x="21" y="27"/>
                    <a:pt x="21" y="27"/>
                    <a:pt x="21" y="27"/>
                  </a:cubicBezTo>
                  <a:close/>
                  <a:moveTo>
                    <a:pt x="126" y="27"/>
                  </a:moveTo>
                  <a:cubicBezTo>
                    <a:pt x="126" y="27"/>
                    <a:pt x="126" y="27"/>
                    <a:pt x="126" y="27"/>
                  </a:cubicBezTo>
                  <a:cubicBezTo>
                    <a:pt x="126" y="27"/>
                    <a:pt x="126" y="27"/>
                    <a:pt x="126" y="27"/>
                  </a:cubicBezTo>
                  <a:cubicBezTo>
                    <a:pt x="127" y="26"/>
                    <a:pt x="128" y="26"/>
                    <a:pt x="129" y="26"/>
                  </a:cubicBezTo>
                  <a:cubicBezTo>
                    <a:pt x="129" y="26"/>
                    <a:pt x="129" y="26"/>
                    <a:pt x="129" y="26"/>
                  </a:cubicBezTo>
                  <a:cubicBezTo>
                    <a:pt x="129" y="27"/>
                    <a:pt x="129" y="27"/>
                    <a:pt x="129" y="27"/>
                  </a:cubicBezTo>
                  <a:cubicBezTo>
                    <a:pt x="128" y="27"/>
                    <a:pt x="127" y="27"/>
                    <a:pt x="126" y="27"/>
                  </a:cubicBezTo>
                  <a:close/>
                  <a:moveTo>
                    <a:pt x="15" y="26"/>
                  </a:moveTo>
                  <a:cubicBezTo>
                    <a:pt x="15" y="26"/>
                    <a:pt x="15" y="26"/>
                    <a:pt x="15" y="26"/>
                  </a:cubicBezTo>
                  <a:cubicBezTo>
                    <a:pt x="14" y="26"/>
                    <a:pt x="13" y="25"/>
                    <a:pt x="13" y="25"/>
                  </a:cubicBezTo>
                  <a:cubicBezTo>
                    <a:pt x="12" y="25"/>
                    <a:pt x="12" y="25"/>
                    <a:pt x="12" y="25"/>
                  </a:cubicBezTo>
                  <a:cubicBezTo>
                    <a:pt x="13" y="25"/>
                    <a:pt x="13" y="25"/>
                    <a:pt x="13" y="25"/>
                  </a:cubicBezTo>
                  <a:cubicBezTo>
                    <a:pt x="14" y="25"/>
                    <a:pt x="15" y="25"/>
                    <a:pt x="15" y="25"/>
                  </a:cubicBezTo>
                  <a:cubicBezTo>
                    <a:pt x="16" y="26"/>
                    <a:pt x="16" y="26"/>
                    <a:pt x="16" y="26"/>
                  </a:cubicBezTo>
                  <a:lnTo>
                    <a:pt x="15" y="26"/>
                  </a:lnTo>
                  <a:close/>
                  <a:moveTo>
                    <a:pt x="131" y="26"/>
                  </a:moveTo>
                  <a:cubicBezTo>
                    <a:pt x="131" y="26"/>
                    <a:pt x="131" y="26"/>
                    <a:pt x="131" y="26"/>
                  </a:cubicBezTo>
                  <a:cubicBezTo>
                    <a:pt x="131" y="25"/>
                    <a:pt x="131" y="25"/>
                    <a:pt x="131" y="25"/>
                  </a:cubicBezTo>
                  <a:cubicBezTo>
                    <a:pt x="132" y="25"/>
                    <a:pt x="133" y="25"/>
                    <a:pt x="134" y="25"/>
                  </a:cubicBezTo>
                  <a:cubicBezTo>
                    <a:pt x="134" y="25"/>
                    <a:pt x="134" y="25"/>
                    <a:pt x="134" y="25"/>
                  </a:cubicBezTo>
                  <a:cubicBezTo>
                    <a:pt x="134" y="25"/>
                    <a:pt x="134" y="25"/>
                    <a:pt x="134" y="25"/>
                  </a:cubicBezTo>
                  <a:cubicBezTo>
                    <a:pt x="133" y="25"/>
                    <a:pt x="132" y="26"/>
                    <a:pt x="131" y="26"/>
                  </a:cubicBezTo>
                  <a:close/>
                  <a:moveTo>
                    <a:pt x="10" y="24"/>
                  </a:moveTo>
                  <a:cubicBezTo>
                    <a:pt x="10" y="24"/>
                    <a:pt x="10" y="24"/>
                    <a:pt x="10" y="24"/>
                  </a:cubicBezTo>
                  <a:cubicBezTo>
                    <a:pt x="9" y="24"/>
                    <a:pt x="8" y="24"/>
                    <a:pt x="8" y="23"/>
                  </a:cubicBezTo>
                  <a:cubicBezTo>
                    <a:pt x="7" y="23"/>
                    <a:pt x="7" y="23"/>
                    <a:pt x="7" y="23"/>
                  </a:cubicBezTo>
                  <a:cubicBezTo>
                    <a:pt x="8" y="23"/>
                    <a:pt x="8" y="23"/>
                    <a:pt x="8" y="23"/>
                  </a:cubicBezTo>
                  <a:cubicBezTo>
                    <a:pt x="9" y="23"/>
                    <a:pt x="9" y="23"/>
                    <a:pt x="10" y="24"/>
                  </a:cubicBezTo>
                  <a:cubicBezTo>
                    <a:pt x="10" y="24"/>
                    <a:pt x="10" y="24"/>
                    <a:pt x="10" y="24"/>
                  </a:cubicBezTo>
                  <a:close/>
                  <a:moveTo>
                    <a:pt x="137" y="24"/>
                  </a:moveTo>
                  <a:cubicBezTo>
                    <a:pt x="136" y="24"/>
                    <a:pt x="136" y="24"/>
                    <a:pt x="136" y="24"/>
                  </a:cubicBezTo>
                  <a:cubicBezTo>
                    <a:pt x="137" y="24"/>
                    <a:pt x="137" y="24"/>
                    <a:pt x="137" y="24"/>
                  </a:cubicBezTo>
                  <a:cubicBezTo>
                    <a:pt x="137" y="23"/>
                    <a:pt x="138" y="23"/>
                    <a:pt x="139" y="23"/>
                  </a:cubicBezTo>
                  <a:cubicBezTo>
                    <a:pt x="139" y="23"/>
                    <a:pt x="139" y="23"/>
                    <a:pt x="139" y="23"/>
                  </a:cubicBezTo>
                  <a:cubicBezTo>
                    <a:pt x="139" y="23"/>
                    <a:pt x="139" y="23"/>
                    <a:pt x="139" y="23"/>
                  </a:cubicBezTo>
                  <a:cubicBezTo>
                    <a:pt x="138" y="24"/>
                    <a:pt x="138" y="24"/>
                    <a:pt x="137" y="24"/>
                  </a:cubicBezTo>
                  <a:close/>
                  <a:moveTo>
                    <a:pt x="5" y="22"/>
                  </a:moveTo>
                  <a:cubicBezTo>
                    <a:pt x="5" y="22"/>
                    <a:pt x="5" y="22"/>
                    <a:pt x="5" y="22"/>
                  </a:cubicBezTo>
                  <a:cubicBezTo>
                    <a:pt x="4" y="22"/>
                    <a:pt x="3" y="21"/>
                    <a:pt x="3" y="21"/>
                  </a:cubicBezTo>
                  <a:cubicBezTo>
                    <a:pt x="3" y="20"/>
                    <a:pt x="3" y="20"/>
                    <a:pt x="3" y="20"/>
                  </a:cubicBezTo>
                  <a:cubicBezTo>
                    <a:pt x="3" y="20"/>
                    <a:pt x="3" y="20"/>
                    <a:pt x="3" y="20"/>
                  </a:cubicBezTo>
                  <a:cubicBezTo>
                    <a:pt x="4" y="21"/>
                    <a:pt x="4" y="21"/>
                    <a:pt x="5" y="22"/>
                  </a:cubicBezTo>
                  <a:cubicBezTo>
                    <a:pt x="5" y="22"/>
                    <a:pt x="5" y="22"/>
                    <a:pt x="5" y="22"/>
                  </a:cubicBezTo>
                  <a:close/>
                  <a:moveTo>
                    <a:pt x="142" y="22"/>
                  </a:moveTo>
                  <a:cubicBezTo>
                    <a:pt x="141" y="22"/>
                    <a:pt x="141" y="22"/>
                    <a:pt x="141" y="22"/>
                  </a:cubicBezTo>
                  <a:cubicBezTo>
                    <a:pt x="141" y="22"/>
                    <a:pt x="141" y="22"/>
                    <a:pt x="141" y="22"/>
                  </a:cubicBezTo>
                  <a:cubicBezTo>
                    <a:pt x="142" y="21"/>
                    <a:pt x="143" y="21"/>
                    <a:pt x="144" y="20"/>
                  </a:cubicBezTo>
                  <a:cubicBezTo>
                    <a:pt x="144" y="20"/>
                    <a:pt x="144" y="20"/>
                    <a:pt x="144" y="20"/>
                  </a:cubicBezTo>
                  <a:cubicBezTo>
                    <a:pt x="144" y="21"/>
                    <a:pt x="144" y="21"/>
                    <a:pt x="144" y="21"/>
                  </a:cubicBezTo>
                  <a:cubicBezTo>
                    <a:pt x="143" y="21"/>
                    <a:pt x="143" y="22"/>
                    <a:pt x="142" y="22"/>
                  </a:cubicBezTo>
                  <a:close/>
                  <a:moveTo>
                    <a:pt x="1" y="19"/>
                  </a:moveTo>
                  <a:cubicBezTo>
                    <a:pt x="1" y="19"/>
                    <a:pt x="1" y="19"/>
                    <a:pt x="1" y="19"/>
                  </a:cubicBezTo>
                  <a:cubicBezTo>
                    <a:pt x="0" y="18"/>
                    <a:pt x="0" y="17"/>
                    <a:pt x="0" y="16"/>
                  </a:cubicBezTo>
                  <a:cubicBezTo>
                    <a:pt x="0" y="16"/>
                    <a:pt x="0" y="16"/>
                    <a:pt x="0" y="16"/>
                  </a:cubicBezTo>
                  <a:cubicBezTo>
                    <a:pt x="0" y="16"/>
                    <a:pt x="0" y="16"/>
                    <a:pt x="0" y="16"/>
                  </a:cubicBezTo>
                  <a:cubicBezTo>
                    <a:pt x="0" y="16"/>
                    <a:pt x="0" y="16"/>
                    <a:pt x="0" y="16"/>
                  </a:cubicBezTo>
                  <a:cubicBezTo>
                    <a:pt x="0" y="17"/>
                    <a:pt x="1" y="18"/>
                    <a:pt x="1" y="18"/>
                  </a:cubicBezTo>
                  <a:cubicBezTo>
                    <a:pt x="1" y="19"/>
                    <a:pt x="1" y="19"/>
                    <a:pt x="1" y="19"/>
                  </a:cubicBezTo>
                  <a:close/>
                  <a:moveTo>
                    <a:pt x="146" y="19"/>
                  </a:moveTo>
                  <a:cubicBezTo>
                    <a:pt x="146" y="19"/>
                    <a:pt x="146" y="19"/>
                    <a:pt x="146" y="19"/>
                  </a:cubicBezTo>
                  <a:cubicBezTo>
                    <a:pt x="146" y="18"/>
                    <a:pt x="146" y="18"/>
                    <a:pt x="146" y="18"/>
                  </a:cubicBezTo>
                  <a:cubicBezTo>
                    <a:pt x="146" y="18"/>
                    <a:pt x="146" y="17"/>
                    <a:pt x="146" y="16"/>
                  </a:cubicBezTo>
                  <a:cubicBezTo>
                    <a:pt x="146" y="16"/>
                    <a:pt x="146" y="16"/>
                    <a:pt x="146" y="16"/>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7"/>
                    <a:pt x="147" y="18"/>
                    <a:pt x="146" y="19"/>
                  </a:cubicBezTo>
                  <a:close/>
                  <a:moveTo>
                    <a:pt x="1" y="14"/>
                  </a:moveTo>
                  <a:cubicBezTo>
                    <a:pt x="1" y="14"/>
                    <a:pt x="1" y="14"/>
                    <a:pt x="1" y="14"/>
                  </a:cubicBezTo>
                  <a:cubicBezTo>
                    <a:pt x="1" y="13"/>
                    <a:pt x="1" y="13"/>
                    <a:pt x="1" y="13"/>
                  </a:cubicBezTo>
                  <a:cubicBezTo>
                    <a:pt x="1" y="13"/>
                    <a:pt x="2" y="12"/>
                    <a:pt x="3" y="11"/>
                  </a:cubicBezTo>
                  <a:cubicBezTo>
                    <a:pt x="3" y="11"/>
                    <a:pt x="3" y="11"/>
                    <a:pt x="3" y="11"/>
                  </a:cubicBezTo>
                  <a:cubicBezTo>
                    <a:pt x="3" y="12"/>
                    <a:pt x="3" y="12"/>
                    <a:pt x="3" y="12"/>
                  </a:cubicBezTo>
                  <a:cubicBezTo>
                    <a:pt x="2" y="12"/>
                    <a:pt x="2" y="13"/>
                    <a:pt x="1" y="14"/>
                  </a:cubicBezTo>
                  <a:close/>
                  <a:moveTo>
                    <a:pt x="146" y="14"/>
                  </a:moveTo>
                  <a:cubicBezTo>
                    <a:pt x="146" y="14"/>
                    <a:pt x="146" y="14"/>
                    <a:pt x="146" y="14"/>
                  </a:cubicBezTo>
                  <a:cubicBezTo>
                    <a:pt x="145" y="13"/>
                    <a:pt x="144" y="12"/>
                    <a:pt x="144" y="12"/>
                  </a:cubicBezTo>
                  <a:cubicBezTo>
                    <a:pt x="144" y="11"/>
                    <a:pt x="144" y="11"/>
                    <a:pt x="144" y="11"/>
                  </a:cubicBezTo>
                  <a:cubicBezTo>
                    <a:pt x="144" y="11"/>
                    <a:pt x="144" y="11"/>
                    <a:pt x="144" y="11"/>
                  </a:cubicBezTo>
                  <a:cubicBezTo>
                    <a:pt x="145" y="12"/>
                    <a:pt x="145" y="13"/>
                    <a:pt x="146" y="13"/>
                  </a:cubicBezTo>
                  <a:cubicBezTo>
                    <a:pt x="146" y="14"/>
                    <a:pt x="146" y="14"/>
                    <a:pt x="146" y="14"/>
                  </a:cubicBezTo>
                  <a:close/>
                  <a:moveTo>
                    <a:pt x="5" y="10"/>
                  </a:moveTo>
                  <a:cubicBezTo>
                    <a:pt x="5" y="10"/>
                    <a:pt x="5" y="10"/>
                    <a:pt x="5" y="10"/>
                  </a:cubicBezTo>
                  <a:cubicBezTo>
                    <a:pt x="5" y="10"/>
                    <a:pt x="5" y="10"/>
                    <a:pt x="5" y="10"/>
                  </a:cubicBezTo>
                  <a:cubicBezTo>
                    <a:pt x="6" y="10"/>
                    <a:pt x="7" y="9"/>
                    <a:pt x="7" y="9"/>
                  </a:cubicBezTo>
                  <a:cubicBezTo>
                    <a:pt x="8" y="9"/>
                    <a:pt x="8" y="9"/>
                    <a:pt x="8" y="9"/>
                  </a:cubicBezTo>
                  <a:cubicBezTo>
                    <a:pt x="8" y="9"/>
                    <a:pt x="8" y="9"/>
                    <a:pt x="8" y="9"/>
                  </a:cubicBezTo>
                  <a:cubicBezTo>
                    <a:pt x="7" y="10"/>
                    <a:pt x="6" y="10"/>
                    <a:pt x="5" y="10"/>
                  </a:cubicBezTo>
                  <a:close/>
                  <a:moveTo>
                    <a:pt x="141" y="10"/>
                  </a:moveTo>
                  <a:cubicBezTo>
                    <a:pt x="141" y="10"/>
                    <a:pt x="141" y="10"/>
                    <a:pt x="141" y="10"/>
                  </a:cubicBezTo>
                  <a:cubicBezTo>
                    <a:pt x="141" y="10"/>
                    <a:pt x="140" y="10"/>
                    <a:pt x="139" y="9"/>
                  </a:cubicBezTo>
                  <a:cubicBezTo>
                    <a:pt x="139" y="9"/>
                    <a:pt x="139" y="9"/>
                    <a:pt x="139" y="9"/>
                  </a:cubicBezTo>
                  <a:cubicBezTo>
                    <a:pt x="139" y="9"/>
                    <a:pt x="139" y="9"/>
                    <a:pt x="139" y="9"/>
                  </a:cubicBezTo>
                  <a:cubicBezTo>
                    <a:pt x="140" y="9"/>
                    <a:pt x="141" y="9"/>
                    <a:pt x="142" y="10"/>
                  </a:cubicBezTo>
                  <a:cubicBezTo>
                    <a:pt x="142" y="10"/>
                    <a:pt x="142" y="10"/>
                    <a:pt x="142" y="10"/>
                  </a:cubicBezTo>
                  <a:lnTo>
                    <a:pt x="141" y="10"/>
                  </a:lnTo>
                  <a:close/>
                  <a:moveTo>
                    <a:pt x="10" y="8"/>
                  </a:moveTo>
                  <a:cubicBezTo>
                    <a:pt x="10" y="8"/>
                    <a:pt x="10" y="8"/>
                    <a:pt x="10" y="8"/>
                  </a:cubicBezTo>
                  <a:cubicBezTo>
                    <a:pt x="10" y="8"/>
                    <a:pt x="10" y="8"/>
                    <a:pt x="10" y="8"/>
                  </a:cubicBezTo>
                  <a:cubicBezTo>
                    <a:pt x="11" y="7"/>
                    <a:pt x="12" y="7"/>
                    <a:pt x="13" y="7"/>
                  </a:cubicBezTo>
                  <a:cubicBezTo>
                    <a:pt x="13" y="7"/>
                    <a:pt x="13" y="7"/>
                    <a:pt x="13" y="7"/>
                  </a:cubicBezTo>
                  <a:cubicBezTo>
                    <a:pt x="13" y="7"/>
                    <a:pt x="13" y="7"/>
                    <a:pt x="13" y="7"/>
                  </a:cubicBezTo>
                  <a:cubicBezTo>
                    <a:pt x="12" y="8"/>
                    <a:pt x="11" y="8"/>
                    <a:pt x="10" y="8"/>
                  </a:cubicBezTo>
                  <a:close/>
                  <a:moveTo>
                    <a:pt x="136" y="8"/>
                  </a:moveTo>
                  <a:cubicBezTo>
                    <a:pt x="136" y="8"/>
                    <a:pt x="136" y="8"/>
                    <a:pt x="136" y="8"/>
                  </a:cubicBezTo>
                  <a:cubicBezTo>
                    <a:pt x="136" y="8"/>
                    <a:pt x="135" y="8"/>
                    <a:pt x="134" y="7"/>
                  </a:cubicBezTo>
                  <a:cubicBezTo>
                    <a:pt x="134" y="7"/>
                    <a:pt x="134" y="7"/>
                    <a:pt x="134" y="7"/>
                  </a:cubicBezTo>
                  <a:cubicBezTo>
                    <a:pt x="134" y="7"/>
                    <a:pt x="134" y="7"/>
                    <a:pt x="134" y="7"/>
                  </a:cubicBezTo>
                  <a:cubicBezTo>
                    <a:pt x="135" y="7"/>
                    <a:pt x="136" y="7"/>
                    <a:pt x="137" y="8"/>
                  </a:cubicBezTo>
                  <a:cubicBezTo>
                    <a:pt x="137" y="8"/>
                    <a:pt x="137" y="8"/>
                    <a:pt x="137" y="8"/>
                  </a:cubicBezTo>
                  <a:lnTo>
                    <a:pt x="136" y="8"/>
                  </a:lnTo>
                  <a:close/>
                  <a:moveTo>
                    <a:pt x="15" y="7"/>
                  </a:moveTo>
                  <a:cubicBezTo>
                    <a:pt x="15" y="6"/>
                    <a:pt x="15" y="6"/>
                    <a:pt x="15" y="6"/>
                  </a:cubicBezTo>
                  <a:cubicBezTo>
                    <a:pt x="15" y="6"/>
                    <a:pt x="15" y="6"/>
                    <a:pt x="15" y="6"/>
                  </a:cubicBezTo>
                  <a:cubicBezTo>
                    <a:pt x="16" y="6"/>
                    <a:pt x="17" y="6"/>
                    <a:pt x="18" y="5"/>
                  </a:cubicBezTo>
                  <a:cubicBezTo>
                    <a:pt x="18" y="6"/>
                    <a:pt x="18" y="6"/>
                    <a:pt x="18" y="6"/>
                  </a:cubicBezTo>
                  <a:cubicBezTo>
                    <a:pt x="18" y="6"/>
                    <a:pt x="18" y="6"/>
                    <a:pt x="18" y="6"/>
                  </a:cubicBezTo>
                  <a:cubicBezTo>
                    <a:pt x="17" y="6"/>
                    <a:pt x="16" y="6"/>
                    <a:pt x="15" y="7"/>
                  </a:cubicBezTo>
                  <a:close/>
                  <a:moveTo>
                    <a:pt x="131" y="7"/>
                  </a:moveTo>
                  <a:cubicBezTo>
                    <a:pt x="131" y="6"/>
                    <a:pt x="131" y="6"/>
                    <a:pt x="131" y="6"/>
                  </a:cubicBezTo>
                  <a:cubicBezTo>
                    <a:pt x="130" y="6"/>
                    <a:pt x="129" y="6"/>
                    <a:pt x="129" y="6"/>
                  </a:cubicBezTo>
                  <a:cubicBezTo>
                    <a:pt x="128" y="5"/>
                    <a:pt x="128" y="5"/>
                    <a:pt x="128" y="5"/>
                  </a:cubicBezTo>
                  <a:cubicBezTo>
                    <a:pt x="129" y="5"/>
                    <a:pt x="129" y="5"/>
                    <a:pt x="129" y="5"/>
                  </a:cubicBezTo>
                  <a:cubicBezTo>
                    <a:pt x="130" y="6"/>
                    <a:pt x="131" y="6"/>
                    <a:pt x="131" y="6"/>
                  </a:cubicBezTo>
                  <a:cubicBezTo>
                    <a:pt x="132" y="6"/>
                    <a:pt x="132" y="6"/>
                    <a:pt x="132" y="6"/>
                  </a:cubicBezTo>
                  <a:lnTo>
                    <a:pt x="131" y="7"/>
                  </a:lnTo>
                  <a:close/>
                  <a:moveTo>
                    <a:pt x="20" y="5"/>
                  </a:moveTo>
                  <a:cubicBezTo>
                    <a:pt x="20" y="5"/>
                    <a:pt x="20" y="5"/>
                    <a:pt x="20" y="5"/>
                  </a:cubicBezTo>
                  <a:cubicBezTo>
                    <a:pt x="20" y="5"/>
                    <a:pt x="20" y="5"/>
                    <a:pt x="20" y="5"/>
                  </a:cubicBezTo>
                  <a:cubicBezTo>
                    <a:pt x="21" y="5"/>
                    <a:pt x="22" y="4"/>
                    <a:pt x="23" y="4"/>
                  </a:cubicBezTo>
                  <a:cubicBezTo>
                    <a:pt x="23" y="4"/>
                    <a:pt x="23" y="4"/>
                    <a:pt x="23" y="4"/>
                  </a:cubicBezTo>
                  <a:cubicBezTo>
                    <a:pt x="23" y="5"/>
                    <a:pt x="23" y="5"/>
                    <a:pt x="23" y="5"/>
                  </a:cubicBezTo>
                  <a:cubicBezTo>
                    <a:pt x="22" y="5"/>
                    <a:pt x="21" y="5"/>
                    <a:pt x="21" y="5"/>
                  </a:cubicBezTo>
                  <a:lnTo>
                    <a:pt x="20" y="5"/>
                  </a:lnTo>
                  <a:close/>
                  <a:moveTo>
                    <a:pt x="126" y="5"/>
                  </a:moveTo>
                  <a:cubicBezTo>
                    <a:pt x="126" y="5"/>
                    <a:pt x="126" y="5"/>
                    <a:pt x="126" y="5"/>
                  </a:cubicBezTo>
                  <a:cubicBezTo>
                    <a:pt x="125" y="5"/>
                    <a:pt x="124" y="5"/>
                    <a:pt x="123" y="5"/>
                  </a:cubicBezTo>
                  <a:cubicBezTo>
                    <a:pt x="123" y="4"/>
                    <a:pt x="123" y="4"/>
                    <a:pt x="123" y="4"/>
                  </a:cubicBezTo>
                  <a:cubicBezTo>
                    <a:pt x="123" y="4"/>
                    <a:pt x="123" y="4"/>
                    <a:pt x="123" y="4"/>
                  </a:cubicBezTo>
                  <a:cubicBezTo>
                    <a:pt x="124" y="4"/>
                    <a:pt x="125" y="4"/>
                    <a:pt x="126" y="5"/>
                  </a:cubicBezTo>
                  <a:cubicBezTo>
                    <a:pt x="126" y="5"/>
                    <a:pt x="126" y="5"/>
                    <a:pt x="126" y="5"/>
                  </a:cubicBezTo>
                  <a:close/>
                  <a:moveTo>
                    <a:pt x="26" y="4"/>
                  </a:moveTo>
                  <a:cubicBezTo>
                    <a:pt x="26" y="4"/>
                    <a:pt x="26" y="4"/>
                    <a:pt x="26" y="4"/>
                  </a:cubicBezTo>
                  <a:cubicBezTo>
                    <a:pt x="26" y="4"/>
                    <a:pt x="26" y="4"/>
                    <a:pt x="26" y="4"/>
                  </a:cubicBezTo>
                  <a:cubicBezTo>
                    <a:pt x="27" y="3"/>
                    <a:pt x="28" y="3"/>
                    <a:pt x="28" y="3"/>
                  </a:cubicBezTo>
                  <a:cubicBezTo>
                    <a:pt x="29" y="3"/>
                    <a:pt x="29" y="3"/>
                    <a:pt x="29" y="3"/>
                  </a:cubicBezTo>
                  <a:cubicBezTo>
                    <a:pt x="29" y="4"/>
                    <a:pt x="29" y="4"/>
                    <a:pt x="29" y="4"/>
                  </a:cubicBezTo>
                  <a:cubicBezTo>
                    <a:pt x="28" y="4"/>
                    <a:pt x="27" y="4"/>
                    <a:pt x="26" y="4"/>
                  </a:cubicBezTo>
                  <a:close/>
                  <a:moveTo>
                    <a:pt x="121" y="4"/>
                  </a:moveTo>
                  <a:cubicBezTo>
                    <a:pt x="121" y="4"/>
                    <a:pt x="121" y="4"/>
                    <a:pt x="121" y="4"/>
                  </a:cubicBezTo>
                  <a:cubicBezTo>
                    <a:pt x="120" y="4"/>
                    <a:pt x="119" y="4"/>
                    <a:pt x="118" y="4"/>
                  </a:cubicBezTo>
                  <a:cubicBezTo>
                    <a:pt x="118" y="3"/>
                    <a:pt x="118" y="3"/>
                    <a:pt x="118" y="3"/>
                  </a:cubicBezTo>
                  <a:cubicBezTo>
                    <a:pt x="118" y="3"/>
                    <a:pt x="118" y="3"/>
                    <a:pt x="118" y="3"/>
                  </a:cubicBezTo>
                  <a:cubicBezTo>
                    <a:pt x="119" y="3"/>
                    <a:pt x="120" y="3"/>
                    <a:pt x="121" y="4"/>
                  </a:cubicBezTo>
                  <a:cubicBezTo>
                    <a:pt x="121" y="4"/>
                    <a:pt x="121" y="4"/>
                    <a:pt x="121" y="4"/>
                  </a:cubicBezTo>
                  <a:close/>
                  <a:moveTo>
                    <a:pt x="31" y="3"/>
                  </a:moveTo>
                  <a:cubicBezTo>
                    <a:pt x="31" y="3"/>
                    <a:pt x="31" y="3"/>
                    <a:pt x="31" y="3"/>
                  </a:cubicBezTo>
                  <a:cubicBezTo>
                    <a:pt x="31" y="3"/>
                    <a:pt x="31" y="3"/>
                    <a:pt x="31" y="3"/>
                  </a:cubicBezTo>
                  <a:cubicBezTo>
                    <a:pt x="32" y="3"/>
                    <a:pt x="33" y="2"/>
                    <a:pt x="34" y="2"/>
                  </a:cubicBezTo>
                  <a:cubicBezTo>
                    <a:pt x="34" y="3"/>
                    <a:pt x="34" y="3"/>
                    <a:pt x="34" y="3"/>
                  </a:cubicBezTo>
                  <a:cubicBezTo>
                    <a:pt x="34" y="3"/>
                    <a:pt x="34" y="3"/>
                    <a:pt x="34" y="3"/>
                  </a:cubicBezTo>
                  <a:cubicBezTo>
                    <a:pt x="33" y="3"/>
                    <a:pt x="32" y="3"/>
                    <a:pt x="31" y="3"/>
                  </a:cubicBezTo>
                  <a:close/>
                  <a:moveTo>
                    <a:pt x="115" y="3"/>
                  </a:moveTo>
                  <a:cubicBezTo>
                    <a:pt x="115" y="3"/>
                    <a:pt x="115" y="3"/>
                    <a:pt x="115" y="3"/>
                  </a:cubicBezTo>
                  <a:cubicBezTo>
                    <a:pt x="114" y="3"/>
                    <a:pt x="113" y="3"/>
                    <a:pt x="113" y="3"/>
                  </a:cubicBezTo>
                  <a:cubicBezTo>
                    <a:pt x="112" y="3"/>
                    <a:pt x="112" y="3"/>
                    <a:pt x="112" y="3"/>
                  </a:cubicBezTo>
                  <a:cubicBezTo>
                    <a:pt x="113" y="2"/>
                    <a:pt x="113" y="2"/>
                    <a:pt x="113" y="2"/>
                  </a:cubicBezTo>
                  <a:cubicBezTo>
                    <a:pt x="114" y="2"/>
                    <a:pt x="114" y="3"/>
                    <a:pt x="115" y="3"/>
                  </a:cubicBezTo>
                  <a:cubicBezTo>
                    <a:pt x="116" y="3"/>
                    <a:pt x="116" y="3"/>
                    <a:pt x="116" y="3"/>
                  </a:cubicBezTo>
                  <a:lnTo>
                    <a:pt x="115" y="3"/>
                  </a:lnTo>
                  <a:close/>
                  <a:moveTo>
                    <a:pt x="37" y="3"/>
                  </a:moveTo>
                  <a:cubicBezTo>
                    <a:pt x="36" y="2"/>
                    <a:pt x="36" y="2"/>
                    <a:pt x="36" y="2"/>
                  </a:cubicBezTo>
                  <a:cubicBezTo>
                    <a:pt x="37" y="2"/>
                    <a:pt x="37" y="2"/>
                    <a:pt x="37" y="2"/>
                  </a:cubicBezTo>
                  <a:cubicBezTo>
                    <a:pt x="37" y="2"/>
                    <a:pt x="38" y="2"/>
                    <a:pt x="39" y="2"/>
                  </a:cubicBezTo>
                  <a:cubicBezTo>
                    <a:pt x="40" y="2"/>
                    <a:pt x="40" y="2"/>
                    <a:pt x="40" y="2"/>
                  </a:cubicBezTo>
                  <a:cubicBezTo>
                    <a:pt x="39" y="2"/>
                    <a:pt x="39" y="2"/>
                    <a:pt x="39" y="2"/>
                  </a:cubicBezTo>
                  <a:cubicBezTo>
                    <a:pt x="38" y="2"/>
                    <a:pt x="38" y="2"/>
                    <a:pt x="37" y="3"/>
                  </a:cubicBezTo>
                  <a:close/>
                  <a:moveTo>
                    <a:pt x="110" y="2"/>
                  </a:moveTo>
                  <a:cubicBezTo>
                    <a:pt x="110" y="2"/>
                    <a:pt x="110" y="2"/>
                    <a:pt x="110" y="2"/>
                  </a:cubicBezTo>
                  <a:cubicBezTo>
                    <a:pt x="109" y="2"/>
                    <a:pt x="108" y="2"/>
                    <a:pt x="107" y="2"/>
                  </a:cubicBezTo>
                  <a:cubicBezTo>
                    <a:pt x="107" y="2"/>
                    <a:pt x="107" y="2"/>
                    <a:pt x="107" y="2"/>
                  </a:cubicBezTo>
                  <a:cubicBezTo>
                    <a:pt x="107" y="2"/>
                    <a:pt x="107" y="2"/>
                    <a:pt x="107" y="2"/>
                  </a:cubicBezTo>
                  <a:cubicBezTo>
                    <a:pt x="108" y="2"/>
                    <a:pt x="109" y="2"/>
                    <a:pt x="110" y="2"/>
                  </a:cubicBezTo>
                  <a:cubicBezTo>
                    <a:pt x="110" y="2"/>
                    <a:pt x="110" y="2"/>
                    <a:pt x="110" y="2"/>
                  </a:cubicBezTo>
                  <a:close/>
                  <a:moveTo>
                    <a:pt x="42" y="2"/>
                  </a:moveTo>
                  <a:cubicBezTo>
                    <a:pt x="42" y="2"/>
                    <a:pt x="42" y="2"/>
                    <a:pt x="42" y="2"/>
                  </a:cubicBezTo>
                  <a:cubicBezTo>
                    <a:pt x="42" y="1"/>
                    <a:pt x="42" y="1"/>
                    <a:pt x="42" y="1"/>
                  </a:cubicBezTo>
                  <a:cubicBezTo>
                    <a:pt x="43" y="1"/>
                    <a:pt x="44" y="1"/>
                    <a:pt x="45" y="1"/>
                  </a:cubicBezTo>
                  <a:cubicBezTo>
                    <a:pt x="45" y="1"/>
                    <a:pt x="45" y="1"/>
                    <a:pt x="45" y="1"/>
                  </a:cubicBezTo>
                  <a:cubicBezTo>
                    <a:pt x="45" y="2"/>
                    <a:pt x="45" y="2"/>
                    <a:pt x="45" y="2"/>
                  </a:cubicBezTo>
                  <a:cubicBezTo>
                    <a:pt x="44" y="2"/>
                    <a:pt x="43" y="2"/>
                    <a:pt x="42" y="2"/>
                  </a:cubicBezTo>
                  <a:close/>
                  <a:moveTo>
                    <a:pt x="104" y="2"/>
                  </a:moveTo>
                  <a:cubicBezTo>
                    <a:pt x="104" y="2"/>
                    <a:pt x="104" y="2"/>
                    <a:pt x="104" y="2"/>
                  </a:cubicBezTo>
                  <a:cubicBezTo>
                    <a:pt x="104" y="2"/>
                    <a:pt x="103" y="2"/>
                    <a:pt x="102" y="2"/>
                  </a:cubicBezTo>
                  <a:cubicBezTo>
                    <a:pt x="102" y="1"/>
                    <a:pt x="102" y="1"/>
                    <a:pt x="102" y="1"/>
                  </a:cubicBezTo>
                  <a:cubicBezTo>
                    <a:pt x="102" y="1"/>
                    <a:pt x="102" y="1"/>
                    <a:pt x="102" y="1"/>
                  </a:cubicBezTo>
                  <a:cubicBezTo>
                    <a:pt x="103" y="1"/>
                    <a:pt x="104" y="1"/>
                    <a:pt x="105" y="1"/>
                  </a:cubicBezTo>
                  <a:cubicBezTo>
                    <a:pt x="105" y="2"/>
                    <a:pt x="105" y="2"/>
                    <a:pt x="105" y="2"/>
                  </a:cubicBezTo>
                  <a:lnTo>
                    <a:pt x="104" y="2"/>
                  </a:lnTo>
                  <a:close/>
                  <a:moveTo>
                    <a:pt x="47" y="1"/>
                  </a:moveTo>
                  <a:cubicBezTo>
                    <a:pt x="47" y="1"/>
                    <a:pt x="47" y="1"/>
                    <a:pt x="47" y="1"/>
                  </a:cubicBezTo>
                  <a:cubicBezTo>
                    <a:pt x="47" y="1"/>
                    <a:pt x="47" y="1"/>
                    <a:pt x="47" y="1"/>
                  </a:cubicBezTo>
                  <a:cubicBezTo>
                    <a:pt x="48" y="1"/>
                    <a:pt x="49" y="1"/>
                    <a:pt x="50" y="1"/>
                  </a:cubicBezTo>
                  <a:cubicBezTo>
                    <a:pt x="50" y="1"/>
                    <a:pt x="50" y="1"/>
                    <a:pt x="50" y="1"/>
                  </a:cubicBezTo>
                  <a:cubicBezTo>
                    <a:pt x="50" y="1"/>
                    <a:pt x="50" y="1"/>
                    <a:pt x="50" y="1"/>
                  </a:cubicBezTo>
                  <a:cubicBezTo>
                    <a:pt x="49" y="1"/>
                    <a:pt x="48" y="1"/>
                    <a:pt x="47" y="1"/>
                  </a:cubicBezTo>
                  <a:close/>
                  <a:moveTo>
                    <a:pt x="99" y="1"/>
                  </a:moveTo>
                  <a:cubicBezTo>
                    <a:pt x="99" y="1"/>
                    <a:pt x="99" y="1"/>
                    <a:pt x="99" y="1"/>
                  </a:cubicBezTo>
                  <a:cubicBezTo>
                    <a:pt x="98" y="1"/>
                    <a:pt x="97" y="1"/>
                    <a:pt x="96" y="1"/>
                  </a:cubicBezTo>
                  <a:cubicBezTo>
                    <a:pt x="96" y="1"/>
                    <a:pt x="96" y="1"/>
                    <a:pt x="96" y="1"/>
                  </a:cubicBezTo>
                  <a:cubicBezTo>
                    <a:pt x="96" y="1"/>
                    <a:pt x="96" y="1"/>
                    <a:pt x="96" y="1"/>
                  </a:cubicBezTo>
                  <a:cubicBezTo>
                    <a:pt x="97" y="1"/>
                    <a:pt x="98" y="1"/>
                    <a:pt x="99" y="1"/>
                  </a:cubicBezTo>
                  <a:cubicBezTo>
                    <a:pt x="99" y="1"/>
                    <a:pt x="99" y="1"/>
                    <a:pt x="99" y="1"/>
                  </a:cubicBezTo>
                  <a:close/>
                  <a:moveTo>
                    <a:pt x="53" y="1"/>
                  </a:moveTo>
                  <a:cubicBezTo>
                    <a:pt x="53" y="1"/>
                    <a:pt x="53" y="1"/>
                    <a:pt x="53" y="1"/>
                  </a:cubicBezTo>
                  <a:cubicBezTo>
                    <a:pt x="53" y="0"/>
                    <a:pt x="53" y="0"/>
                    <a:pt x="53" y="0"/>
                  </a:cubicBezTo>
                  <a:cubicBezTo>
                    <a:pt x="54" y="0"/>
                    <a:pt x="55" y="0"/>
                    <a:pt x="56" y="0"/>
                  </a:cubicBezTo>
                  <a:cubicBezTo>
                    <a:pt x="56" y="1"/>
                    <a:pt x="56" y="1"/>
                    <a:pt x="56" y="1"/>
                  </a:cubicBezTo>
                  <a:cubicBezTo>
                    <a:pt x="56" y="1"/>
                    <a:pt x="56" y="1"/>
                    <a:pt x="56" y="1"/>
                  </a:cubicBezTo>
                  <a:cubicBezTo>
                    <a:pt x="55" y="1"/>
                    <a:pt x="54" y="1"/>
                    <a:pt x="53" y="1"/>
                  </a:cubicBezTo>
                  <a:close/>
                  <a:moveTo>
                    <a:pt x="94" y="1"/>
                  </a:moveTo>
                  <a:cubicBezTo>
                    <a:pt x="94" y="1"/>
                    <a:pt x="94" y="1"/>
                    <a:pt x="94" y="1"/>
                  </a:cubicBezTo>
                  <a:cubicBezTo>
                    <a:pt x="93" y="1"/>
                    <a:pt x="92" y="1"/>
                    <a:pt x="91" y="1"/>
                  </a:cubicBezTo>
                  <a:cubicBezTo>
                    <a:pt x="91" y="1"/>
                    <a:pt x="91" y="1"/>
                    <a:pt x="91" y="1"/>
                  </a:cubicBezTo>
                  <a:cubicBezTo>
                    <a:pt x="91" y="0"/>
                    <a:pt x="91" y="0"/>
                    <a:pt x="91" y="0"/>
                  </a:cubicBezTo>
                  <a:cubicBezTo>
                    <a:pt x="91" y="0"/>
                    <a:pt x="91" y="0"/>
                    <a:pt x="91" y="0"/>
                  </a:cubicBezTo>
                  <a:cubicBezTo>
                    <a:pt x="92" y="0"/>
                    <a:pt x="93" y="0"/>
                    <a:pt x="94" y="0"/>
                  </a:cubicBezTo>
                  <a:cubicBezTo>
                    <a:pt x="94" y="1"/>
                    <a:pt x="94" y="1"/>
                    <a:pt x="94" y="1"/>
                  </a:cubicBezTo>
                  <a:close/>
                  <a:moveTo>
                    <a:pt x="58" y="1"/>
                  </a:moveTo>
                  <a:cubicBezTo>
                    <a:pt x="58" y="0"/>
                    <a:pt x="58" y="0"/>
                    <a:pt x="58" y="0"/>
                  </a:cubicBezTo>
                  <a:cubicBezTo>
                    <a:pt x="58" y="0"/>
                    <a:pt x="58" y="0"/>
                    <a:pt x="58" y="0"/>
                  </a:cubicBezTo>
                  <a:cubicBezTo>
                    <a:pt x="59" y="0"/>
                    <a:pt x="60" y="0"/>
                    <a:pt x="61" y="0"/>
                  </a:cubicBezTo>
                  <a:cubicBezTo>
                    <a:pt x="61" y="0"/>
                    <a:pt x="61" y="0"/>
                    <a:pt x="61" y="0"/>
                  </a:cubicBezTo>
                  <a:cubicBezTo>
                    <a:pt x="61" y="0"/>
                    <a:pt x="61" y="0"/>
                    <a:pt x="61" y="0"/>
                  </a:cubicBezTo>
                  <a:cubicBezTo>
                    <a:pt x="61" y="1"/>
                    <a:pt x="61" y="1"/>
                    <a:pt x="61" y="1"/>
                  </a:cubicBezTo>
                  <a:cubicBezTo>
                    <a:pt x="60" y="1"/>
                    <a:pt x="59" y="1"/>
                    <a:pt x="58" y="1"/>
                  </a:cubicBezTo>
                  <a:close/>
                  <a:moveTo>
                    <a:pt x="88" y="1"/>
                  </a:moveTo>
                  <a:cubicBezTo>
                    <a:pt x="88" y="1"/>
                    <a:pt x="88" y="1"/>
                    <a:pt x="88" y="1"/>
                  </a:cubicBezTo>
                  <a:cubicBezTo>
                    <a:pt x="87" y="1"/>
                    <a:pt x="86" y="1"/>
                    <a:pt x="85" y="1"/>
                  </a:cubicBezTo>
                  <a:cubicBezTo>
                    <a:pt x="85" y="0"/>
                    <a:pt x="85" y="0"/>
                    <a:pt x="85" y="0"/>
                  </a:cubicBezTo>
                  <a:cubicBezTo>
                    <a:pt x="85" y="0"/>
                    <a:pt x="85" y="0"/>
                    <a:pt x="85" y="0"/>
                  </a:cubicBezTo>
                  <a:cubicBezTo>
                    <a:pt x="85" y="0"/>
                    <a:pt x="85" y="0"/>
                    <a:pt x="85" y="0"/>
                  </a:cubicBezTo>
                  <a:cubicBezTo>
                    <a:pt x="86" y="0"/>
                    <a:pt x="87" y="0"/>
                    <a:pt x="88" y="0"/>
                  </a:cubicBezTo>
                  <a:cubicBezTo>
                    <a:pt x="88" y="0"/>
                    <a:pt x="88" y="0"/>
                    <a:pt x="88" y="0"/>
                  </a:cubicBezTo>
                  <a:lnTo>
                    <a:pt x="88" y="1"/>
                  </a:lnTo>
                  <a:close/>
                  <a:moveTo>
                    <a:pt x="64" y="1"/>
                  </a:moveTo>
                  <a:cubicBezTo>
                    <a:pt x="63" y="0"/>
                    <a:pt x="63" y="0"/>
                    <a:pt x="63" y="0"/>
                  </a:cubicBezTo>
                  <a:cubicBezTo>
                    <a:pt x="64" y="0"/>
                    <a:pt x="64" y="0"/>
                    <a:pt x="64" y="0"/>
                  </a:cubicBezTo>
                  <a:cubicBezTo>
                    <a:pt x="65" y="0"/>
                    <a:pt x="66" y="0"/>
                    <a:pt x="66" y="0"/>
                  </a:cubicBezTo>
                  <a:cubicBezTo>
                    <a:pt x="66" y="0"/>
                    <a:pt x="66" y="0"/>
                    <a:pt x="66" y="0"/>
                  </a:cubicBezTo>
                  <a:cubicBezTo>
                    <a:pt x="67" y="0"/>
                    <a:pt x="67" y="0"/>
                    <a:pt x="67" y="0"/>
                  </a:cubicBezTo>
                  <a:cubicBezTo>
                    <a:pt x="66" y="0"/>
                    <a:pt x="66" y="0"/>
                    <a:pt x="66" y="0"/>
                  </a:cubicBezTo>
                  <a:cubicBezTo>
                    <a:pt x="66" y="0"/>
                    <a:pt x="65" y="0"/>
                    <a:pt x="64" y="1"/>
                  </a:cubicBezTo>
                  <a:close/>
                  <a:moveTo>
                    <a:pt x="83" y="1"/>
                  </a:moveTo>
                  <a:cubicBezTo>
                    <a:pt x="83" y="1"/>
                    <a:pt x="83" y="1"/>
                    <a:pt x="83" y="1"/>
                  </a:cubicBezTo>
                  <a:cubicBezTo>
                    <a:pt x="82" y="0"/>
                    <a:pt x="81" y="0"/>
                    <a:pt x="80" y="0"/>
                  </a:cubicBezTo>
                  <a:cubicBezTo>
                    <a:pt x="80" y="0"/>
                    <a:pt x="80" y="0"/>
                    <a:pt x="80" y="0"/>
                  </a:cubicBezTo>
                  <a:cubicBezTo>
                    <a:pt x="80" y="0"/>
                    <a:pt x="80" y="0"/>
                    <a:pt x="80" y="0"/>
                  </a:cubicBezTo>
                  <a:cubicBezTo>
                    <a:pt x="80" y="0"/>
                    <a:pt x="80" y="0"/>
                    <a:pt x="80" y="0"/>
                  </a:cubicBezTo>
                  <a:cubicBezTo>
                    <a:pt x="81" y="0"/>
                    <a:pt x="82" y="0"/>
                    <a:pt x="83" y="0"/>
                  </a:cubicBezTo>
                  <a:cubicBezTo>
                    <a:pt x="83" y="0"/>
                    <a:pt x="83" y="0"/>
                    <a:pt x="83" y="0"/>
                  </a:cubicBezTo>
                  <a:lnTo>
                    <a:pt x="83" y="1"/>
                  </a:lnTo>
                  <a:close/>
                  <a:moveTo>
                    <a:pt x="69" y="0"/>
                  </a:moveTo>
                  <a:cubicBezTo>
                    <a:pt x="69" y="0"/>
                    <a:pt x="69" y="0"/>
                    <a:pt x="69" y="0"/>
                  </a:cubicBezTo>
                  <a:cubicBezTo>
                    <a:pt x="69" y="0"/>
                    <a:pt x="69" y="0"/>
                    <a:pt x="69" y="0"/>
                  </a:cubicBezTo>
                  <a:cubicBezTo>
                    <a:pt x="70" y="0"/>
                    <a:pt x="71" y="0"/>
                    <a:pt x="72" y="0"/>
                  </a:cubicBezTo>
                  <a:cubicBezTo>
                    <a:pt x="72" y="0"/>
                    <a:pt x="72" y="0"/>
                    <a:pt x="72" y="0"/>
                  </a:cubicBezTo>
                  <a:cubicBezTo>
                    <a:pt x="72" y="0"/>
                    <a:pt x="72" y="0"/>
                    <a:pt x="72" y="0"/>
                  </a:cubicBezTo>
                  <a:cubicBezTo>
                    <a:pt x="71" y="0"/>
                    <a:pt x="70" y="0"/>
                    <a:pt x="69" y="0"/>
                  </a:cubicBezTo>
                  <a:close/>
                  <a:moveTo>
                    <a:pt x="77" y="0"/>
                  </a:moveTo>
                  <a:cubicBezTo>
                    <a:pt x="77" y="0"/>
                    <a:pt x="77" y="0"/>
                    <a:pt x="77" y="0"/>
                  </a:cubicBezTo>
                  <a:cubicBezTo>
                    <a:pt x="76" y="0"/>
                    <a:pt x="76" y="0"/>
                    <a:pt x="75" y="0"/>
                  </a:cubicBezTo>
                  <a:cubicBezTo>
                    <a:pt x="74" y="0"/>
                    <a:pt x="74" y="0"/>
                    <a:pt x="74" y="0"/>
                  </a:cubicBezTo>
                  <a:cubicBezTo>
                    <a:pt x="75" y="0"/>
                    <a:pt x="75" y="0"/>
                    <a:pt x="75" y="0"/>
                  </a:cubicBezTo>
                  <a:cubicBezTo>
                    <a:pt x="75" y="0"/>
                    <a:pt x="75" y="0"/>
                    <a:pt x="75" y="0"/>
                  </a:cubicBezTo>
                  <a:cubicBezTo>
                    <a:pt x="76" y="0"/>
                    <a:pt x="76" y="0"/>
                    <a:pt x="77" y="0"/>
                  </a:cubicBezTo>
                  <a:cubicBezTo>
                    <a:pt x="78" y="0"/>
                    <a:pt x="78" y="0"/>
                    <a:pt x="78" y="0"/>
                  </a:cubicBezTo>
                  <a:lnTo>
                    <a:pt x="77" y="0"/>
                  </a:ln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64"/>
            <p:cNvSpPr>
              <a:spLocks noChangeArrowheads="1"/>
            </p:cNvSpPr>
            <p:nvPr userDrawn="1"/>
          </p:nvSpPr>
          <p:spPr bwMode="auto">
            <a:xfrm>
              <a:off x="5549900" y="4540250"/>
              <a:ext cx="446088" cy="85725"/>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65"/>
            <p:cNvSpPr/>
            <p:nvPr userDrawn="1"/>
          </p:nvSpPr>
          <p:spPr bwMode="auto">
            <a:xfrm>
              <a:off x="5549900" y="4540250"/>
              <a:ext cx="446088" cy="52388"/>
            </a:xfrm>
            <a:custGeom>
              <a:avLst/>
              <a:gdLst>
                <a:gd name="T0" fmla="*/ 1 w 135"/>
                <a:gd name="T1" fmla="*/ 16 h 16"/>
                <a:gd name="T2" fmla="*/ 67 w 135"/>
                <a:gd name="T3" fmla="*/ 5 h 16"/>
                <a:gd name="T4" fmla="*/ 133 w 135"/>
                <a:gd name="T5" fmla="*/ 16 h 16"/>
                <a:gd name="T6" fmla="*/ 135 w 135"/>
                <a:gd name="T7" fmla="*/ 13 h 16"/>
                <a:gd name="T8" fmla="*/ 67 w 135"/>
                <a:gd name="T9" fmla="*/ 0 h 16"/>
                <a:gd name="T10" fmla="*/ 0 w 135"/>
                <a:gd name="T11" fmla="*/ 13 h 16"/>
                <a:gd name="T12" fmla="*/ 1 w 135"/>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5" h="16">
                  <a:moveTo>
                    <a:pt x="1" y="16"/>
                  </a:moveTo>
                  <a:cubicBezTo>
                    <a:pt x="8" y="10"/>
                    <a:pt x="35" y="5"/>
                    <a:pt x="67" y="5"/>
                  </a:cubicBezTo>
                  <a:cubicBezTo>
                    <a:pt x="100" y="5"/>
                    <a:pt x="127" y="10"/>
                    <a:pt x="133" y="16"/>
                  </a:cubicBezTo>
                  <a:cubicBezTo>
                    <a:pt x="134" y="15"/>
                    <a:pt x="135" y="14"/>
                    <a:pt x="135" y="13"/>
                  </a:cubicBezTo>
                  <a:cubicBezTo>
                    <a:pt x="135" y="6"/>
                    <a:pt x="105" y="0"/>
                    <a:pt x="67" y="0"/>
                  </a:cubicBezTo>
                  <a:cubicBezTo>
                    <a:pt x="30" y="0"/>
                    <a:pt x="0" y="6"/>
                    <a:pt x="0" y="13"/>
                  </a:cubicBezTo>
                  <a:cubicBezTo>
                    <a:pt x="0" y="14"/>
                    <a:pt x="0" y="15"/>
                    <a:pt x="1" y="16"/>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66"/>
            <p:cNvSpPr/>
            <p:nvPr userDrawn="1"/>
          </p:nvSpPr>
          <p:spPr bwMode="auto">
            <a:xfrm>
              <a:off x="5653088" y="4576763"/>
              <a:ext cx="239713" cy="31750"/>
            </a:xfrm>
            <a:custGeom>
              <a:avLst/>
              <a:gdLst>
                <a:gd name="T0" fmla="*/ 15 w 73"/>
                <a:gd name="T1" fmla="*/ 9 h 10"/>
                <a:gd name="T2" fmla="*/ 9 w 73"/>
                <a:gd name="T3" fmla="*/ 6 h 10"/>
                <a:gd name="T4" fmla="*/ 5 w 73"/>
                <a:gd name="T5" fmla="*/ 6 h 10"/>
                <a:gd name="T6" fmla="*/ 1 w 73"/>
                <a:gd name="T7" fmla="*/ 6 h 10"/>
                <a:gd name="T8" fmla="*/ 0 w 73"/>
                <a:gd name="T9" fmla="*/ 5 h 10"/>
                <a:gd name="T10" fmla="*/ 1 w 73"/>
                <a:gd name="T11" fmla="*/ 4 h 10"/>
                <a:gd name="T12" fmla="*/ 5 w 73"/>
                <a:gd name="T13" fmla="*/ 4 h 10"/>
                <a:gd name="T14" fmla="*/ 9 w 73"/>
                <a:gd name="T15" fmla="*/ 4 h 10"/>
                <a:gd name="T16" fmla="*/ 14 w 73"/>
                <a:gd name="T17" fmla="*/ 0 h 10"/>
                <a:gd name="T18" fmla="*/ 16 w 73"/>
                <a:gd name="T19" fmla="*/ 0 h 10"/>
                <a:gd name="T20" fmla="*/ 18 w 73"/>
                <a:gd name="T21" fmla="*/ 0 h 10"/>
                <a:gd name="T22" fmla="*/ 22 w 73"/>
                <a:gd name="T23" fmla="*/ 0 h 10"/>
                <a:gd name="T24" fmla="*/ 24 w 73"/>
                <a:gd name="T25" fmla="*/ 1 h 10"/>
                <a:gd name="T26" fmla="*/ 24 w 73"/>
                <a:gd name="T27" fmla="*/ 1 h 10"/>
                <a:gd name="T28" fmla="*/ 23 w 73"/>
                <a:gd name="T29" fmla="*/ 2 h 10"/>
                <a:gd name="T30" fmla="*/ 20 w 73"/>
                <a:gd name="T31" fmla="*/ 3 h 10"/>
                <a:gd name="T32" fmla="*/ 19 w 73"/>
                <a:gd name="T33" fmla="*/ 5 h 10"/>
                <a:gd name="T34" fmla="*/ 21 w 73"/>
                <a:gd name="T35" fmla="*/ 6 h 10"/>
                <a:gd name="T36" fmla="*/ 25 w 73"/>
                <a:gd name="T37" fmla="*/ 7 h 10"/>
                <a:gd name="T38" fmla="*/ 27 w 73"/>
                <a:gd name="T39" fmla="*/ 6 h 10"/>
                <a:gd name="T40" fmla="*/ 29 w 73"/>
                <a:gd name="T41" fmla="*/ 6 h 10"/>
                <a:gd name="T42" fmla="*/ 31 w 73"/>
                <a:gd name="T43" fmla="*/ 4 h 10"/>
                <a:gd name="T44" fmla="*/ 34 w 73"/>
                <a:gd name="T45" fmla="*/ 2 h 10"/>
                <a:gd name="T46" fmla="*/ 38 w 73"/>
                <a:gd name="T47" fmla="*/ 1 h 10"/>
                <a:gd name="T48" fmla="*/ 47 w 73"/>
                <a:gd name="T49" fmla="*/ 0 h 10"/>
                <a:gd name="T50" fmla="*/ 58 w 73"/>
                <a:gd name="T51" fmla="*/ 1 h 10"/>
                <a:gd name="T52" fmla="*/ 64 w 73"/>
                <a:gd name="T53" fmla="*/ 4 h 10"/>
                <a:gd name="T54" fmla="*/ 68 w 73"/>
                <a:gd name="T55" fmla="*/ 4 h 10"/>
                <a:gd name="T56" fmla="*/ 72 w 73"/>
                <a:gd name="T57" fmla="*/ 4 h 10"/>
                <a:gd name="T58" fmla="*/ 73 w 73"/>
                <a:gd name="T59" fmla="*/ 5 h 10"/>
                <a:gd name="T60" fmla="*/ 72 w 73"/>
                <a:gd name="T61" fmla="*/ 6 h 10"/>
                <a:gd name="T62" fmla="*/ 68 w 73"/>
                <a:gd name="T63" fmla="*/ 6 h 10"/>
                <a:gd name="T64" fmla="*/ 64 w 73"/>
                <a:gd name="T65" fmla="*/ 6 h 10"/>
                <a:gd name="T66" fmla="*/ 59 w 73"/>
                <a:gd name="T67" fmla="*/ 9 h 10"/>
                <a:gd name="T68" fmla="*/ 57 w 73"/>
                <a:gd name="T69" fmla="*/ 10 h 10"/>
                <a:gd name="T70" fmla="*/ 54 w 73"/>
                <a:gd name="T71" fmla="*/ 10 h 10"/>
                <a:gd name="T72" fmla="*/ 50 w 73"/>
                <a:gd name="T73" fmla="*/ 9 h 10"/>
                <a:gd name="T74" fmla="*/ 49 w 73"/>
                <a:gd name="T75" fmla="*/ 9 h 10"/>
                <a:gd name="T76" fmla="*/ 49 w 73"/>
                <a:gd name="T77" fmla="*/ 8 h 10"/>
                <a:gd name="T78" fmla="*/ 50 w 73"/>
                <a:gd name="T79" fmla="*/ 8 h 10"/>
                <a:gd name="T80" fmla="*/ 51 w 73"/>
                <a:gd name="T81" fmla="*/ 7 h 10"/>
                <a:gd name="T82" fmla="*/ 53 w 73"/>
                <a:gd name="T83" fmla="*/ 6 h 10"/>
                <a:gd name="T84" fmla="*/ 54 w 73"/>
                <a:gd name="T85" fmla="*/ 5 h 10"/>
                <a:gd name="T86" fmla="*/ 52 w 73"/>
                <a:gd name="T87" fmla="*/ 4 h 10"/>
                <a:gd name="T88" fmla="*/ 48 w 73"/>
                <a:gd name="T89" fmla="*/ 3 h 10"/>
                <a:gd name="T90" fmla="*/ 44 w 73"/>
                <a:gd name="T91" fmla="*/ 4 h 10"/>
                <a:gd name="T92" fmla="*/ 42 w 73"/>
                <a:gd name="T93" fmla="*/ 6 h 10"/>
                <a:gd name="T94" fmla="*/ 39 w 73"/>
                <a:gd name="T95" fmla="*/ 8 h 10"/>
                <a:gd name="T96" fmla="*/ 34 w 73"/>
                <a:gd name="T97" fmla="*/ 9 h 10"/>
                <a:gd name="T98" fmla="*/ 25 w 73"/>
                <a:gd name="T99" fmla="*/ 10 h 10"/>
                <a:gd name="T100" fmla="*/ 15 w 73"/>
                <a:gd name="T10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10">
                  <a:moveTo>
                    <a:pt x="15" y="9"/>
                  </a:moveTo>
                  <a:cubicBezTo>
                    <a:pt x="12" y="8"/>
                    <a:pt x="10" y="7"/>
                    <a:pt x="9" y="6"/>
                  </a:cubicBezTo>
                  <a:cubicBezTo>
                    <a:pt x="5" y="6"/>
                    <a:pt x="5" y="6"/>
                    <a:pt x="5" y="6"/>
                  </a:cubicBezTo>
                  <a:cubicBezTo>
                    <a:pt x="3" y="6"/>
                    <a:pt x="2" y="6"/>
                    <a:pt x="1" y="6"/>
                  </a:cubicBezTo>
                  <a:cubicBezTo>
                    <a:pt x="0" y="6"/>
                    <a:pt x="0" y="5"/>
                    <a:pt x="0" y="5"/>
                  </a:cubicBezTo>
                  <a:cubicBezTo>
                    <a:pt x="0" y="5"/>
                    <a:pt x="0" y="4"/>
                    <a:pt x="1" y="4"/>
                  </a:cubicBezTo>
                  <a:cubicBezTo>
                    <a:pt x="2" y="4"/>
                    <a:pt x="3" y="4"/>
                    <a:pt x="5" y="4"/>
                  </a:cubicBezTo>
                  <a:cubicBezTo>
                    <a:pt x="9" y="4"/>
                    <a:pt x="9" y="4"/>
                    <a:pt x="9" y="4"/>
                  </a:cubicBezTo>
                  <a:cubicBezTo>
                    <a:pt x="9" y="2"/>
                    <a:pt x="11" y="1"/>
                    <a:pt x="14" y="0"/>
                  </a:cubicBezTo>
                  <a:cubicBezTo>
                    <a:pt x="14" y="0"/>
                    <a:pt x="15" y="0"/>
                    <a:pt x="16" y="0"/>
                  </a:cubicBezTo>
                  <a:cubicBezTo>
                    <a:pt x="16" y="0"/>
                    <a:pt x="17" y="0"/>
                    <a:pt x="18" y="0"/>
                  </a:cubicBezTo>
                  <a:cubicBezTo>
                    <a:pt x="20" y="0"/>
                    <a:pt x="21" y="0"/>
                    <a:pt x="22" y="0"/>
                  </a:cubicBezTo>
                  <a:cubicBezTo>
                    <a:pt x="24" y="0"/>
                    <a:pt x="24" y="1"/>
                    <a:pt x="24" y="1"/>
                  </a:cubicBezTo>
                  <a:cubicBezTo>
                    <a:pt x="24" y="1"/>
                    <a:pt x="24" y="1"/>
                    <a:pt x="24" y="1"/>
                  </a:cubicBezTo>
                  <a:cubicBezTo>
                    <a:pt x="24" y="1"/>
                    <a:pt x="23" y="2"/>
                    <a:pt x="23" y="2"/>
                  </a:cubicBezTo>
                  <a:cubicBezTo>
                    <a:pt x="21" y="2"/>
                    <a:pt x="21" y="3"/>
                    <a:pt x="20" y="3"/>
                  </a:cubicBezTo>
                  <a:cubicBezTo>
                    <a:pt x="19" y="4"/>
                    <a:pt x="19" y="4"/>
                    <a:pt x="19" y="5"/>
                  </a:cubicBezTo>
                  <a:cubicBezTo>
                    <a:pt x="19" y="5"/>
                    <a:pt x="20" y="6"/>
                    <a:pt x="21" y="6"/>
                  </a:cubicBezTo>
                  <a:cubicBezTo>
                    <a:pt x="22" y="6"/>
                    <a:pt x="23" y="7"/>
                    <a:pt x="25" y="7"/>
                  </a:cubicBezTo>
                  <a:cubicBezTo>
                    <a:pt x="26" y="7"/>
                    <a:pt x="27" y="7"/>
                    <a:pt x="27" y="6"/>
                  </a:cubicBezTo>
                  <a:cubicBezTo>
                    <a:pt x="28" y="6"/>
                    <a:pt x="29" y="6"/>
                    <a:pt x="29" y="6"/>
                  </a:cubicBezTo>
                  <a:cubicBezTo>
                    <a:pt x="29" y="5"/>
                    <a:pt x="30" y="5"/>
                    <a:pt x="31" y="4"/>
                  </a:cubicBezTo>
                  <a:cubicBezTo>
                    <a:pt x="32" y="3"/>
                    <a:pt x="33" y="3"/>
                    <a:pt x="34" y="2"/>
                  </a:cubicBezTo>
                  <a:cubicBezTo>
                    <a:pt x="35" y="2"/>
                    <a:pt x="36" y="1"/>
                    <a:pt x="38" y="1"/>
                  </a:cubicBezTo>
                  <a:cubicBezTo>
                    <a:pt x="40" y="0"/>
                    <a:pt x="43" y="0"/>
                    <a:pt x="47" y="0"/>
                  </a:cubicBezTo>
                  <a:cubicBezTo>
                    <a:pt x="51" y="0"/>
                    <a:pt x="55" y="0"/>
                    <a:pt x="58" y="1"/>
                  </a:cubicBezTo>
                  <a:cubicBezTo>
                    <a:pt x="61" y="2"/>
                    <a:pt x="63" y="3"/>
                    <a:pt x="64" y="4"/>
                  </a:cubicBezTo>
                  <a:cubicBezTo>
                    <a:pt x="68" y="4"/>
                    <a:pt x="68" y="4"/>
                    <a:pt x="68" y="4"/>
                  </a:cubicBezTo>
                  <a:cubicBezTo>
                    <a:pt x="69" y="4"/>
                    <a:pt x="71" y="4"/>
                    <a:pt x="72" y="4"/>
                  </a:cubicBezTo>
                  <a:cubicBezTo>
                    <a:pt x="73" y="4"/>
                    <a:pt x="73" y="5"/>
                    <a:pt x="73" y="5"/>
                  </a:cubicBezTo>
                  <a:cubicBezTo>
                    <a:pt x="73" y="5"/>
                    <a:pt x="73" y="6"/>
                    <a:pt x="72" y="6"/>
                  </a:cubicBezTo>
                  <a:cubicBezTo>
                    <a:pt x="71" y="6"/>
                    <a:pt x="69" y="6"/>
                    <a:pt x="68" y="6"/>
                  </a:cubicBezTo>
                  <a:cubicBezTo>
                    <a:pt x="64" y="6"/>
                    <a:pt x="64" y="6"/>
                    <a:pt x="64" y="6"/>
                  </a:cubicBezTo>
                  <a:cubicBezTo>
                    <a:pt x="63" y="7"/>
                    <a:pt x="62" y="8"/>
                    <a:pt x="59" y="9"/>
                  </a:cubicBezTo>
                  <a:cubicBezTo>
                    <a:pt x="59" y="9"/>
                    <a:pt x="58" y="9"/>
                    <a:pt x="57" y="10"/>
                  </a:cubicBezTo>
                  <a:cubicBezTo>
                    <a:pt x="56" y="10"/>
                    <a:pt x="55" y="10"/>
                    <a:pt x="54" y="10"/>
                  </a:cubicBezTo>
                  <a:cubicBezTo>
                    <a:pt x="53" y="10"/>
                    <a:pt x="51" y="10"/>
                    <a:pt x="50" y="9"/>
                  </a:cubicBezTo>
                  <a:cubicBezTo>
                    <a:pt x="49" y="9"/>
                    <a:pt x="49" y="9"/>
                    <a:pt x="49" y="9"/>
                  </a:cubicBezTo>
                  <a:cubicBezTo>
                    <a:pt x="49" y="8"/>
                    <a:pt x="49" y="8"/>
                    <a:pt x="49" y="8"/>
                  </a:cubicBezTo>
                  <a:cubicBezTo>
                    <a:pt x="49" y="8"/>
                    <a:pt x="50" y="8"/>
                    <a:pt x="50" y="8"/>
                  </a:cubicBezTo>
                  <a:cubicBezTo>
                    <a:pt x="50" y="8"/>
                    <a:pt x="51" y="7"/>
                    <a:pt x="51" y="7"/>
                  </a:cubicBezTo>
                  <a:cubicBezTo>
                    <a:pt x="52" y="7"/>
                    <a:pt x="53" y="6"/>
                    <a:pt x="53" y="6"/>
                  </a:cubicBezTo>
                  <a:cubicBezTo>
                    <a:pt x="53" y="6"/>
                    <a:pt x="54" y="5"/>
                    <a:pt x="54" y="5"/>
                  </a:cubicBezTo>
                  <a:cubicBezTo>
                    <a:pt x="54" y="5"/>
                    <a:pt x="53" y="4"/>
                    <a:pt x="52" y="4"/>
                  </a:cubicBezTo>
                  <a:cubicBezTo>
                    <a:pt x="51" y="3"/>
                    <a:pt x="50" y="3"/>
                    <a:pt x="48" y="3"/>
                  </a:cubicBezTo>
                  <a:cubicBezTo>
                    <a:pt x="46" y="3"/>
                    <a:pt x="45" y="4"/>
                    <a:pt x="44" y="4"/>
                  </a:cubicBezTo>
                  <a:cubicBezTo>
                    <a:pt x="43" y="4"/>
                    <a:pt x="43" y="5"/>
                    <a:pt x="42" y="6"/>
                  </a:cubicBezTo>
                  <a:cubicBezTo>
                    <a:pt x="41" y="7"/>
                    <a:pt x="40" y="7"/>
                    <a:pt x="39" y="8"/>
                  </a:cubicBezTo>
                  <a:cubicBezTo>
                    <a:pt x="38" y="8"/>
                    <a:pt x="36" y="9"/>
                    <a:pt x="34" y="9"/>
                  </a:cubicBezTo>
                  <a:cubicBezTo>
                    <a:pt x="32" y="10"/>
                    <a:pt x="29" y="10"/>
                    <a:pt x="25" y="10"/>
                  </a:cubicBezTo>
                  <a:cubicBezTo>
                    <a:pt x="21" y="10"/>
                    <a:pt x="18" y="10"/>
                    <a:pt x="15" y="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67"/>
            <p:cNvSpPr/>
            <p:nvPr userDrawn="1"/>
          </p:nvSpPr>
          <p:spPr bwMode="auto">
            <a:xfrm>
              <a:off x="5454650" y="4533900"/>
              <a:ext cx="530225" cy="104775"/>
            </a:xfrm>
            <a:custGeom>
              <a:avLst/>
              <a:gdLst>
                <a:gd name="T0" fmla="*/ 0 w 161"/>
                <a:gd name="T1" fmla="*/ 14 h 32"/>
                <a:gd name="T2" fmla="*/ 81 w 161"/>
                <a:gd name="T3" fmla="*/ 32 h 32"/>
                <a:gd name="T4" fmla="*/ 161 w 161"/>
                <a:gd name="T5" fmla="*/ 14 h 32"/>
                <a:gd name="T6" fmla="*/ 161 w 161"/>
                <a:gd name="T7" fmla="*/ 0 h 32"/>
                <a:gd name="T8" fmla="*/ 0 w 161"/>
                <a:gd name="T9" fmla="*/ 0 h 32"/>
                <a:gd name="T10" fmla="*/ 0 w 161"/>
                <a:gd name="T11" fmla="*/ 14 h 32"/>
              </a:gdLst>
              <a:ahLst/>
              <a:cxnLst>
                <a:cxn ang="0">
                  <a:pos x="T0" y="T1"/>
                </a:cxn>
                <a:cxn ang="0">
                  <a:pos x="T2" y="T3"/>
                </a:cxn>
                <a:cxn ang="0">
                  <a:pos x="T4" y="T5"/>
                </a:cxn>
                <a:cxn ang="0">
                  <a:pos x="T6" y="T7"/>
                </a:cxn>
                <a:cxn ang="0">
                  <a:pos x="T8" y="T9"/>
                </a:cxn>
                <a:cxn ang="0">
                  <a:pos x="T10" y="T11"/>
                </a:cxn>
              </a:cxnLst>
              <a:rect l="0" t="0" r="r" b="b"/>
              <a:pathLst>
                <a:path w="161" h="32">
                  <a:moveTo>
                    <a:pt x="0" y="14"/>
                  </a:moveTo>
                  <a:cubicBezTo>
                    <a:pt x="0" y="24"/>
                    <a:pt x="36" y="32"/>
                    <a:pt x="81" y="32"/>
                  </a:cubicBezTo>
                  <a:cubicBezTo>
                    <a:pt x="125" y="32"/>
                    <a:pt x="161" y="24"/>
                    <a:pt x="161" y="14"/>
                  </a:cubicBezTo>
                  <a:cubicBezTo>
                    <a:pt x="161" y="0"/>
                    <a:pt x="161" y="0"/>
                    <a:pt x="161" y="0"/>
                  </a:cubicBezTo>
                  <a:cubicBezTo>
                    <a:pt x="0" y="0"/>
                    <a:pt x="0" y="0"/>
                    <a:pt x="0" y="0"/>
                  </a:cubicBezTo>
                  <a:lnTo>
                    <a:pt x="0" y="14"/>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68"/>
            <p:cNvSpPr>
              <a:spLocks noChangeArrowheads="1"/>
            </p:cNvSpPr>
            <p:nvPr userDrawn="1"/>
          </p:nvSpPr>
          <p:spPr bwMode="auto">
            <a:xfrm>
              <a:off x="5454650" y="4473575"/>
              <a:ext cx="530225" cy="119063"/>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9"/>
            <p:cNvSpPr>
              <a:spLocks noEditPoints="1"/>
            </p:cNvSpPr>
            <p:nvPr userDrawn="1"/>
          </p:nvSpPr>
          <p:spPr bwMode="auto">
            <a:xfrm>
              <a:off x="5476875" y="4479925"/>
              <a:ext cx="485775" cy="106363"/>
            </a:xfrm>
            <a:custGeom>
              <a:avLst/>
              <a:gdLst>
                <a:gd name="T0" fmla="*/ 75 w 147"/>
                <a:gd name="T1" fmla="*/ 32 h 32"/>
                <a:gd name="T2" fmla="*/ 67 w 147"/>
                <a:gd name="T3" fmla="*/ 32 h 32"/>
                <a:gd name="T4" fmla="*/ 77 w 147"/>
                <a:gd name="T5" fmla="*/ 32 h 32"/>
                <a:gd name="T6" fmla="*/ 64 w 147"/>
                <a:gd name="T7" fmla="*/ 32 h 32"/>
                <a:gd name="T8" fmla="*/ 83 w 147"/>
                <a:gd name="T9" fmla="*/ 32 h 32"/>
                <a:gd name="T10" fmla="*/ 83 w 147"/>
                <a:gd name="T11" fmla="*/ 32 h 32"/>
                <a:gd name="T12" fmla="*/ 59 w 147"/>
                <a:gd name="T13" fmla="*/ 31 h 32"/>
                <a:gd name="T14" fmla="*/ 91 w 147"/>
                <a:gd name="T15" fmla="*/ 32 h 32"/>
                <a:gd name="T16" fmla="*/ 53 w 147"/>
                <a:gd name="T17" fmla="*/ 31 h 32"/>
                <a:gd name="T18" fmla="*/ 97 w 147"/>
                <a:gd name="T19" fmla="*/ 31 h 32"/>
                <a:gd name="T20" fmla="*/ 45 w 147"/>
                <a:gd name="T21" fmla="*/ 30 h 32"/>
                <a:gd name="T22" fmla="*/ 102 w 147"/>
                <a:gd name="T23" fmla="*/ 31 h 32"/>
                <a:gd name="T24" fmla="*/ 40 w 147"/>
                <a:gd name="T25" fmla="*/ 30 h 32"/>
                <a:gd name="T26" fmla="*/ 108 w 147"/>
                <a:gd name="T27" fmla="*/ 30 h 32"/>
                <a:gd name="T28" fmla="*/ 34 w 147"/>
                <a:gd name="T29" fmla="*/ 29 h 32"/>
                <a:gd name="T30" fmla="*/ 113 w 147"/>
                <a:gd name="T31" fmla="*/ 29 h 32"/>
                <a:gd name="T32" fmla="*/ 29 w 147"/>
                <a:gd name="T33" fmla="*/ 29 h 32"/>
                <a:gd name="T34" fmla="*/ 118 w 147"/>
                <a:gd name="T35" fmla="*/ 28 h 32"/>
                <a:gd name="T36" fmla="*/ 23 w 147"/>
                <a:gd name="T37" fmla="*/ 28 h 32"/>
                <a:gd name="T38" fmla="*/ 121 w 147"/>
                <a:gd name="T39" fmla="*/ 28 h 32"/>
                <a:gd name="T40" fmla="*/ 18 w 147"/>
                <a:gd name="T41" fmla="*/ 27 h 32"/>
                <a:gd name="T42" fmla="*/ 126 w 147"/>
                <a:gd name="T43" fmla="*/ 27 h 32"/>
                <a:gd name="T44" fmla="*/ 13 w 147"/>
                <a:gd name="T45" fmla="*/ 25 h 32"/>
                <a:gd name="T46" fmla="*/ 132 w 147"/>
                <a:gd name="T47" fmla="*/ 26 h 32"/>
                <a:gd name="T48" fmla="*/ 8 w 147"/>
                <a:gd name="T49" fmla="*/ 23 h 32"/>
                <a:gd name="T50" fmla="*/ 137 w 147"/>
                <a:gd name="T51" fmla="*/ 24 h 32"/>
                <a:gd name="T52" fmla="*/ 5 w 147"/>
                <a:gd name="T53" fmla="*/ 22 h 32"/>
                <a:gd name="T54" fmla="*/ 142 w 147"/>
                <a:gd name="T55" fmla="*/ 22 h 32"/>
                <a:gd name="T56" fmla="*/ 1 w 147"/>
                <a:gd name="T57" fmla="*/ 19 h 32"/>
                <a:gd name="T58" fmla="*/ 1 w 147"/>
                <a:gd name="T59" fmla="*/ 19 h 32"/>
                <a:gd name="T60" fmla="*/ 147 w 147"/>
                <a:gd name="T61" fmla="*/ 16 h 32"/>
                <a:gd name="T62" fmla="*/ 3 w 147"/>
                <a:gd name="T63" fmla="*/ 12 h 32"/>
                <a:gd name="T64" fmla="*/ 144 w 147"/>
                <a:gd name="T65" fmla="*/ 12 h 32"/>
                <a:gd name="T66" fmla="*/ 8 w 147"/>
                <a:gd name="T67" fmla="*/ 9 h 32"/>
                <a:gd name="T68" fmla="*/ 139 w 147"/>
                <a:gd name="T69" fmla="*/ 9 h 32"/>
                <a:gd name="T70" fmla="*/ 10 w 147"/>
                <a:gd name="T71" fmla="*/ 8 h 32"/>
                <a:gd name="T72" fmla="*/ 134 w 147"/>
                <a:gd name="T73" fmla="*/ 7 h 32"/>
                <a:gd name="T74" fmla="*/ 15 w 147"/>
                <a:gd name="T75" fmla="*/ 6 h 32"/>
                <a:gd name="T76" fmla="*/ 131 w 147"/>
                <a:gd name="T77" fmla="*/ 7 h 32"/>
                <a:gd name="T78" fmla="*/ 20 w 147"/>
                <a:gd name="T79" fmla="*/ 5 h 32"/>
                <a:gd name="T80" fmla="*/ 126 w 147"/>
                <a:gd name="T81" fmla="*/ 5 h 32"/>
                <a:gd name="T82" fmla="*/ 26 w 147"/>
                <a:gd name="T83" fmla="*/ 4 h 32"/>
                <a:gd name="T84" fmla="*/ 121 w 147"/>
                <a:gd name="T85" fmla="*/ 4 h 32"/>
                <a:gd name="T86" fmla="*/ 31 w 147"/>
                <a:gd name="T87" fmla="*/ 3 h 32"/>
                <a:gd name="T88" fmla="*/ 116 w 147"/>
                <a:gd name="T89" fmla="*/ 3 h 32"/>
                <a:gd name="T90" fmla="*/ 37 w 147"/>
                <a:gd name="T91" fmla="*/ 3 h 32"/>
                <a:gd name="T92" fmla="*/ 110 w 147"/>
                <a:gd name="T93" fmla="*/ 3 h 32"/>
                <a:gd name="T94" fmla="*/ 110 w 147"/>
                <a:gd name="T95" fmla="*/ 3 h 32"/>
                <a:gd name="T96" fmla="*/ 42 w 147"/>
                <a:gd name="T97" fmla="*/ 2 h 32"/>
                <a:gd name="T98" fmla="*/ 105 w 147"/>
                <a:gd name="T99" fmla="*/ 2 h 32"/>
                <a:gd name="T100" fmla="*/ 48 w 147"/>
                <a:gd name="T101" fmla="*/ 2 h 32"/>
                <a:gd name="T102" fmla="*/ 100 w 147"/>
                <a:gd name="T103" fmla="*/ 1 h 32"/>
                <a:gd name="T104" fmla="*/ 56 w 147"/>
                <a:gd name="T105" fmla="*/ 1 h 32"/>
                <a:gd name="T106" fmla="*/ 91 w 147"/>
                <a:gd name="T107" fmla="*/ 1 h 32"/>
                <a:gd name="T108" fmla="*/ 61 w 147"/>
                <a:gd name="T109" fmla="*/ 0 h 32"/>
                <a:gd name="T110" fmla="*/ 85 w 147"/>
                <a:gd name="T111" fmla="*/ 1 h 32"/>
                <a:gd name="T112" fmla="*/ 64 w 147"/>
                <a:gd name="T113" fmla="*/ 0 h 32"/>
                <a:gd name="T114" fmla="*/ 83 w 147"/>
                <a:gd name="T115" fmla="*/ 1 h 32"/>
                <a:gd name="T116" fmla="*/ 83 w 147"/>
                <a:gd name="T117" fmla="*/ 1 h 32"/>
                <a:gd name="T118" fmla="*/ 72 w 147"/>
                <a:gd name="T119" fmla="*/ 1 h 32"/>
                <a:gd name="T120" fmla="*/ 78 w 147"/>
                <a:gd name="T1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 h="32">
                  <a:moveTo>
                    <a:pt x="74" y="32"/>
                  </a:moveTo>
                  <a:cubicBezTo>
                    <a:pt x="72" y="32"/>
                    <a:pt x="72" y="32"/>
                    <a:pt x="72" y="32"/>
                  </a:cubicBezTo>
                  <a:cubicBezTo>
                    <a:pt x="72" y="32"/>
                    <a:pt x="72" y="32"/>
                    <a:pt x="72" y="32"/>
                  </a:cubicBezTo>
                  <a:cubicBezTo>
                    <a:pt x="72" y="32"/>
                    <a:pt x="72" y="32"/>
                    <a:pt x="72" y="32"/>
                  </a:cubicBezTo>
                  <a:cubicBezTo>
                    <a:pt x="72" y="32"/>
                    <a:pt x="72" y="32"/>
                    <a:pt x="72" y="32"/>
                  </a:cubicBezTo>
                  <a:cubicBezTo>
                    <a:pt x="74" y="32"/>
                    <a:pt x="74" y="32"/>
                    <a:pt x="74" y="32"/>
                  </a:cubicBezTo>
                  <a:cubicBezTo>
                    <a:pt x="75" y="32"/>
                    <a:pt x="75" y="32"/>
                    <a:pt x="75" y="32"/>
                  </a:cubicBezTo>
                  <a:cubicBezTo>
                    <a:pt x="75" y="32"/>
                    <a:pt x="75" y="32"/>
                    <a:pt x="75" y="32"/>
                  </a:cubicBezTo>
                  <a:cubicBezTo>
                    <a:pt x="75" y="32"/>
                    <a:pt x="75" y="32"/>
                    <a:pt x="75" y="32"/>
                  </a:cubicBezTo>
                  <a:cubicBezTo>
                    <a:pt x="75" y="32"/>
                    <a:pt x="75" y="32"/>
                    <a:pt x="75" y="32"/>
                  </a:cubicBezTo>
                  <a:lnTo>
                    <a:pt x="74" y="32"/>
                  </a:lnTo>
                  <a:close/>
                  <a:moveTo>
                    <a:pt x="70" y="32"/>
                  </a:moveTo>
                  <a:cubicBezTo>
                    <a:pt x="70" y="32"/>
                    <a:pt x="70" y="32"/>
                    <a:pt x="70" y="32"/>
                  </a:cubicBezTo>
                  <a:cubicBezTo>
                    <a:pt x="69" y="32"/>
                    <a:pt x="68" y="32"/>
                    <a:pt x="67" y="32"/>
                  </a:cubicBezTo>
                  <a:cubicBezTo>
                    <a:pt x="67" y="32"/>
                    <a:pt x="67" y="32"/>
                    <a:pt x="67" y="32"/>
                  </a:cubicBezTo>
                  <a:cubicBezTo>
                    <a:pt x="67" y="32"/>
                    <a:pt x="67" y="32"/>
                    <a:pt x="67" y="32"/>
                  </a:cubicBezTo>
                  <a:cubicBezTo>
                    <a:pt x="67" y="32"/>
                    <a:pt x="67" y="32"/>
                    <a:pt x="67" y="32"/>
                  </a:cubicBezTo>
                  <a:cubicBezTo>
                    <a:pt x="68" y="32"/>
                    <a:pt x="69" y="32"/>
                    <a:pt x="70" y="32"/>
                  </a:cubicBezTo>
                  <a:cubicBezTo>
                    <a:pt x="70" y="32"/>
                    <a:pt x="70" y="32"/>
                    <a:pt x="70" y="32"/>
                  </a:cubicBezTo>
                  <a:close/>
                  <a:moveTo>
                    <a:pt x="78" y="32"/>
                  </a:moveTo>
                  <a:cubicBezTo>
                    <a:pt x="77" y="32"/>
                    <a:pt x="77" y="32"/>
                    <a:pt x="77" y="32"/>
                  </a:cubicBezTo>
                  <a:cubicBezTo>
                    <a:pt x="78" y="32"/>
                    <a:pt x="78" y="32"/>
                    <a:pt x="78" y="32"/>
                  </a:cubicBezTo>
                  <a:cubicBezTo>
                    <a:pt x="79" y="32"/>
                    <a:pt x="80" y="32"/>
                    <a:pt x="80" y="32"/>
                  </a:cubicBezTo>
                  <a:cubicBezTo>
                    <a:pt x="80" y="32"/>
                    <a:pt x="80" y="32"/>
                    <a:pt x="80" y="32"/>
                  </a:cubicBezTo>
                  <a:cubicBezTo>
                    <a:pt x="81" y="32"/>
                    <a:pt x="81" y="32"/>
                    <a:pt x="81" y="32"/>
                  </a:cubicBezTo>
                  <a:cubicBezTo>
                    <a:pt x="80" y="32"/>
                    <a:pt x="80" y="32"/>
                    <a:pt x="80" y="32"/>
                  </a:cubicBezTo>
                  <a:cubicBezTo>
                    <a:pt x="80" y="32"/>
                    <a:pt x="79" y="32"/>
                    <a:pt x="78" y="32"/>
                  </a:cubicBezTo>
                  <a:close/>
                  <a:moveTo>
                    <a:pt x="64" y="32"/>
                  </a:moveTo>
                  <a:cubicBezTo>
                    <a:pt x="64" y="32"/>
                    <a:pt x="64" y="32"/>
                    <a:pt x="64" y="32"/>
                  </a:cubicBezTo>
                  <a:cubicBezTo>
                    <a:pt x="63" y="32"/>
                    <a:pt x="62" y="32"/>
                    <a:pt x="61" y="32"/>
                  </a:cubicBezTo>
                  <a:cubicBezTo>
                    <a:pt x="61" y="32"/>
                    <a:pt x="61" y="32"/>
                    <a:pt x="61" y="32"/>
                  </a:cubicBezTo>
                  <a:cubicBezTo>
                    <a:pt x="61" y="32"/>
                    <a:pt x="61" y="32"/>
                    <a:pt x="61" y="32"/>
                  </a:cubicBezTo>
                  <a:cubicBezTo>
                    <a:pt x="62" y="32"/>
                    <a:pt x="63" y="32"/>
                    <a:pt x="64" y="32"/>
                  </a:cubicBezTo>
                  <a:cubicBezTo>
                    <a:pt x="64" y="32"/>
                    <a:pt x="64" y="32"/>
                    <a:pt x="64" y="32"/>
                  </a:cubicBezTo>
                  <a:close/>
                  <a:moveTo>
                    <a:pt x="83" y="32"/>
                  </a:moveTo>
                  <a:cubicBezTo>
                    <a:pt x="83" y="32"/>
                    <a:pt x="83" y="32"/>
                    <a:pt x="83" y="32"/>
                  </a:cubicBezTo>
                  <a:cubicBezTo>
                    <a:pt x="83" y="32"/>
                    <a:pt x="83" y="32"/>
                    <a:pt x="83" y="32"/>
                  </a:cubicBezTo>
                  <a:cubicBezTo>
                    <a:pt x="84" y="32"/>
                    <a:pt x="85" y="32"/>
                    <a:pt x="86" y="32"/>
                  </a:cubicBezTo>
                  <a:cubicBezTo>
                    <a:pt x="86" y="32"/>
                    <a:pt x="86" y="32"/>
                    <a:pt x="86" y="32"/>
                  </a:cubicBezTo>
                  <a:cubicBezTo>
                    <a:pt x="86" y="32"/>
                    <a:pt x="86" y="32"/>
                    <a:pt x="86" y="32"/>
                  </a:cubicBezTo>
                  <a:cubicBezTo>
                    <a:pt x="86" y="32"/>
                    <a:pt x="86" y="32"/>
                    <a:pt x="86" y="32"/>
                  </a:cubicBezTo>
                  <a:cubicBezTo>
                    <a:pt x="85" y="32"/>
                    <a:pt x="84" y="32"/>
                    <a:pt x="83" y="32"/>
                  </a:cubicBezTo>
                  <a:close/>
                  <a:moveTo>
                    <a:pt x="59" y="32"/>
                  </a:moveTo>
                  <a:cubicBezTo>
                    <a:pt x="59" y="32"/>
                    <a:pt x="59" y="32"/>
                    <a:pt x="59" y="32"/>
                  </a:cubicBezTo>
                  <a:cubicBezTo>
                    <a:pt x="58" y="32"/>
                    <a:pt x="57" y="32"/>
                    <a:pt x="56" y="32"/>
                  </a:cubicBezTo>
                  <a:cubicBezTo>
                    <a:pt x="56" y="32"/>
                    <a:pt x="56" y="32"/>
                    <a:pt x="56" y="32"/>
                  </a:cubicBezTo>
                  <a:cubicBezTo>
                    <a:pt x="56" y="31"/>
                    <a:pt x="56" y="31"/>
                    <a:pt x="56" y="31"/>
                  </a:cubicBezTo>
                  <a:cubicBezTo>
                    <a:pt x="56" y="31"/>
                    <a:pt x="56" y="31"/>
                    <a:pt x="56" y="31"/>
                  </a:cubicBezTo>
                  <a:cubicBezTo>
                    <a:pt x="57" y="31"/>
                    <a:pt x="58" y="31"/>
                    <a:pt x="59" y="31"/>
                  </a:cubicBezTo>
                  <a:cubicBezTo>
                    <a:pt x="59" y="32"/>
                    <a:pt x="59" y="32"/>
                    <a:pt x="59" y="32"/>
                  </a:cubicBezTo>
                  <a:close/>
                  <a:moveTo>
                    <a:pt x="89" y="32"/>
                  </a:moveTo>
                  <a:cubicBezTo>
                    <a:pt x="88" y="32"/>
                    <a:pt x="88" y="32"/>
                    <a:pt x="88" y="32"/>
                  </a:cubicBezTo>
                  <a:cubicBezTo>
                    <a:pt x="89" y="31"/>
                    <a:pt x="89" y="31"/>
                    <a:pt x="89" y="31"/>
                  </a:cubicBezTo>
                  <a:cubicBezTo>
                    <a:pt x="90" y="31"/>
                    <a:pt x="90" y="31"/>
                    <a:pt x="91" y="31"/>
                  </a:cubicBezTo>
                  <a:cubicBezTo>
                    <a:pt x="92" y="32"/>
                    <a:pt x="92" y="32"/>
                    <a:pt x="92" y="32"/>
                  </a:cubicBezTo>
                  <a:cubicBezTo>
                    <a:pt x="91" y="32"/>
                    <a:pt x="91" y="32"/>
                    <a:pt x="91" y="32"/>
                  </a:cubicBezTo>
                  <a:cubicBezTo>
                    <a:pt x="90" y="32"/>
                    <a:pt x="90" y="32"/>
                    <a:pt x="89" y="32"/>
                  </a:cubicBezTo>
                  <a:close/>
                  <a:moveTo>
                    <a:pt x="53" y="32"/>
                  </a:moveTo>
                  <a:cubicBezTo>
                    <a:pt x="53" y="32"/>
                    <a:pt x="53" y="32"/>
                    <a:pt x="53" y="32"/>
                  </a:cubicBezTo>
                  <a:cubicBezTo>
                    <a:pt x="52" y="32"/>
                    <a:pt x="51" y="32"/>
                    <a:pt x="51" y="31"/>
                  </a:cubicBezTo>
                  <a:cubicBezTo>
                    <a:pt x="50" y="31"/>
                    <a:pt x="50" y="31"/>
                    <a:pt x="50" y="31"/>
                  </a:cubicBezTo>
                  <a:cubicBezTo>
                    <a:pt x="51" y="31"/>
                    <a:pt x="51" y="31"/>
                    <a:pt x="51" y="31"/>
                  </a:cubicBezTo>
                  <a:cubicBezTo>
                    <a:pt x="51" y="31"/>
                    <a:pt x="52" y="31"/>
                    <a:pt x="53" y="31"/>
                  </a:cubicBezTo>
                  <a:cubicBezTo>
                    <a:pt x="54" y="31"/>
                    <a:pt x="54" y="31"/>
                    <a:pt x="54" y="31"/>
                  </a:cubicBezTo>
                  <a:lnTo>
                    <a:pt x="53" y="32"/>
                  </a:lnTo>
                  <a:close/>
                  <a:moveTo>
                    <a:pt x="94" y="32"/>
                  </a:moveTo>
                  <a:cubicBezTo>
                    <a:pt x="94" y="31"/>
                    <a:pt x="94" y="31"/>
                    <a:pt x="94" y="31"/>
                  </a:cubicBezTo>
                  <a:cubicBezTo>
                    <a:pt x="94" y="31"/>
                    <a:pt x="94" y="31"/>
                    <a:pt x="94" y="31"/>
                  </a:cubicBezTo>
                  <a:cubicBezTo>
                    <a:pt x="95" y="31"/>
                    <a:pt x="96" y="31"/>
                    <a:pt x="97" y="31"/>
                  </a:cubicBezTo>
                  <a:cubicBezTo>
                    <a:pt x="97" y="31"/>
                    <a:pt x="97" y="31"/>
                    <a:pt x="97" y="31"/>
                  </a:cubicBezTo>
                  <a:cubicBezTo>
                    <a:pt x="97" y="31"/>
                    <a:pt x="97" y="31"/>
                    <a:pt x="97" y="31"/>
                  </a:cubicBezTo>
                  <a:cubicBezTo>
                    <a:pt x="96" y="32"/>
                    <a:pt x="95" y="32"/>
                    <a:pt x="94" y="32"/>
                  </a:cubicBezTo>
                  <a:close/>
                  <a:moveTo>
                    <a:pt x="48" y="31"/>
                  </a:moveTo>
                  <a:cubicBezTo>
                    <a:pt x="48" y="31"/>
                    <a:pt x="48" y="31"/>
                    <a:pt x="48" y="31"/>
                  </a:cubicBezTo>
                  <a:cubicBezTo>
                    <a:pt x="47" y="31"/>
                    <a:pt x="46" y="31"/>
                    <a:pt x="45" y="31"/>
                  </a:cubicBezTo>
                  <a:cubicBezTo>
                    <a:pt x="45" y="31"/>
                    <a:pt x="45" y="31"/>
                    <a:pt x="45" y="31"/>
                  </a:cubicBezTo>
                  <a:cubicBezTo>
                    <a:pt x="45" y="30"/>
                    <a:pt x="45" y="30"/>
                    <a:pt x="45" y="30"/>
                  </a:cubicBezTo>
                  <a:cubicBezTo>
                    <a:pt x="46" y="31"/>
                    <a:pt x="47" y="31"/>
                    <a:pt x="48" y="31"/>
                  </a:cubicBezTo>
                  <a:cubicBezTo>
                    <a:pt x="48" y="31"/>
                    <a:pt x="48" y="31"/>
                    <a:pt x="48" y="31"/>
                  </a:cubicBezTo>
                  <a:close/>
                  <a:moveTo>
                    <a:pt x="99" y="31"/>
                  </a:moveTo>
                  <a:cubicBezTo>
                    <a:pt x="99" y="31"/>
                    <a:pt x="99" y="31"/>
                    <a:pt x="99" y="31"/>
                  </a:cubicBezTo>
                  <a:cubicBezTo>
                    <a:pt x="99" y="31"/>
                    <a:pt x="99" y="31"/>
                    <a:pt x="99" y="31"/>
                  </a:cubicBezTo>
                  <a:cubicBezTo>
                    <a:pt x="100" y="31"/>
                    <a:pt x="101" y="31"/>
                    <a:pt x="102" y="30"/>
                  </a:cubicBezTo>
                  <a:cubicBezTo>
                    <a:pt x="102" y="31"/>
                    <a:pt x="102" y="31"/>
                    <a:pt x="102" y="31"/>
                  </a:cubicBezTo>
                  <a:cubicBezTo>
                    <a:pt x="102" y="31"/>
                    <a:pt x="102" y="31"/>
                    <a:pt x="102" y="31"/>
                  </a:cubicBezTo>
                  <a:cubicBezTo>
                    <a:pt x="101" y="31"/>
                    <a:pt x="100" y="31"/>
                    <a:pt x="99" y="31"/>
                  </a:cubicBezTo>
                  <a:close/>
                  <a:moveTo>
                    <a:pt x="42" y="31"/>
                  </a:moveTo>
                  <a:cubicBezTo>
                    <a:pt x="42" y="31"/>
                    <a:pt x="42" y="31"/>
                    <a:pt x="42" y="31"/>
                  </a:cubicBezTo>
                  <a:cubicBezTo>
                    <a:pt x="41" y="31"/>
                    <a:pt x="41" y="31"/>
                    <a:pt x="40" y="30"/>
                  </a:cubicBezTo>
                  <a:cubicBezTo>
                    <a:pt x="39" y="30"/>
                    <a:pt x="39" y="30"/>
                    <a:pt x="39" y="30"/>
                  </a:cubicBezTo>
                  <a:cubicBezTo>
                    <a:pt x="40" y="30"/>
                    <a:pt x="40" y="30"/>
                    <a:pt x="40" y="30"/>
                  </a:cubicBezTo>
                  <a:cubicBezTo>
                    <a:pt x="41" y="30"/>
                    <a:pt x="42" y="30"/>
                    <a:pt x="42" y="30"/>
                  </a:cubicBezTo>
                  <a:cubicBezTo>
                    <a:pt x="43" y="31"/>
                    <a:pt x="43" y="31"/>
                    <a:pt x="43" y="31"/>
                  </a:cubicBezTo>
                  <a:lnTo>
                    <a:pt x="42" y="31"/>
                  </a:lnTo>
                  <a:close/>
                  <a:moveTo>
                    <a:pt x="105" y="31"/>
                  </a:moveTo>
                  <a:cubicBezTo>
                    <a:pt x="105" y="31"/>
                    <a:pt x="105" y="31"/>
                    <a:pt x="105" y="31"/>
                  </a:cubicBezTo>
                  <a:cubicBezTo>
                    <a:pt x="105" y="30"/>
                    <a:pt x="105" y="30"/>
                    <a:pt x="105" y="30"/>
                  </a:cubicBezTo>
                  <a:cubicBezTo>
                    <a:pt x="106" y="30"/>
                    <a:pt x="107" y="30"/>
                    <a:pt x="108" y="30"/>
                  </a:cubicBezTo>
                  <a:cubicBezTo>
                    <a:pt x="108" y="30"/>
                    <a:pt x="108" y="30"/>
                    <a:pt x="108" y="30"/>
                  </a:cubicBezTo>
                  <a:cubicBezTo>
                    <a:pt x="108" y="30"/>
                    <a:pt x="108" y="30"/>
                    <a:pt x="108" y="30"/>
                  </a:cubicBezTo>
                  <a:cubicBezTo>
                    <a:pt x="107" y="31"/>
                    <a:pt x="106" y="31"/>
                    <a:pt x="105" y="31"/>
                  </a:cubicBezTo>
                  <a:close/>
                  <a:moveTo>
                    <a:pt x="37" y="30"/>
                  </a:moveTo>
                  <a:cubicBezTo>
                    <a:pt x="37" y="30"/>
                    <a:pt x="37" y="30"/>
                    <a:pt x="37" y="30"/>
                  </a:cubicBezTo>
                  <a:cubicBezTo>
                    <a:pt x="36" y="30"/>
                    <a:pt x="35" y="30"/>
                    <a:pt x="34" y="30"/>
                  </a:cubicBezTo>
                  <a:cubicBezTo>
                    <a:pt x="34" y="29"/>
                    <a:pt x="34" y="29"/>
                    <a:pt x="34" y="29"/>
                  </a:cubicBezTo>
                  <a:cubicBezTo>
                    <a:pt x="34" y="29"/>
                    <a:pt x="34" y="29"/>
                    <a:pt x="34" y="29"/>
                  </a:cubicBezTo>
                  <a:cubicBezTo>
                    <a:pt x="35" y="29"/>
                    <a:pt x="36" y="30"/>
                    <a:pt x="37" y="30"/>
                  </a:cubicBezTo>
                  <a:cubicBezTo>
                    <a:pt x="37" y="30"/>
                    <a:pt x="37" y="30"/>
                    <a:pt x="37" y="30"/>
                  </a:cubicBezTo>
                  <a:close/>
                  <a:moveTo>
                    <a:pt x="110" y="30"/>
                  </a:moveTo>
                  <a:cubicBezTo>
                    <a:pt x="110" y="30"/>
                    <a:pt x="110" y="30"/>
                    <a:pt x="110" y="30"/>
                  </a:cubicBezTo>
                  <a:cubicBezTo>
                    <a:pt x="110" y="30"/>
                    <a:pt x="110" y="30"/>
                    <a:pt x="110" y="30"/>
                  </a:cubicBezTo>
                  <a:cubicBezTo>
                    <a:pt x="111" y="29"/>
                    <a:pt x="112" y="29"/>
                    <a:pt x="113" y="29"/>
                  </a:cubicBezTo>
                  <a:cubicBezTo>
                    <a:pt x="113" y="29"/>
                    <a:pt x="113" y="29"/>
                    <a:pt x="113" y="29"/>
                  </a:cubicBezTo>
                  <a:cubicBezTo>
                    <a:pt x="113" y="30"/>
                    <a:pt x="113" y="30"/>
                    <a:pt x="113" y="30"/>
                  </a:cubicBezTo>
                  <a:cubicBezTo>
                    <a:pt x="112" y="30"/>
                    <a:pt x="111" y="30"/>
                    <a:pt x="110" y="30"/>
                  </a:cubicBezTo>
                  <a:close/>
                  <a:moveTo>
                    <a:pt x="32" y="29"/>
                  </a:moveTo>
                  <a:cubicBezTo>
                    <a:pt x="32" y="29"/>
                    <a:pt x="32" y="29"/>
                    <a:pt x="32" y="29"/>
                  </a:cubicBezTo>
                  <a:cubicBezTo>
                    <a:pt x="31" y="29"/>
                    <a:pt x="30" y="29"/>
                    <a:pt x="29" y="29"/>
                  </a:cubicBezTo>
                  <a:cubicBezTo>
                    <a:pt x="29" y="29"/>
                    <a:pt x="29" y="29"/>
                    <a:pt x="29" y="29"/>
                  </a:cubicBezTo>
                  <a:cubicBezTo>
                    <a:pt x="29" y="28"/>
                    <a:pt x="29" y="28"/>
                    <a:pt x="29" y="28"/>
                  </a:cubicBezTo>
                  <a:cubicBezTo>
                    <a:pt x="30" y="29"/>
                    <a:pt x="31" y="29"/>
                    <a:pt x="32" y="29"/>
                  </a:cubicBezTo>
                  <a:cubicBezTo>
                    <a:pt x="32" y="29"/>
                    <a:pt x="32" y="29"/>
                    <a:pt x="32" y="29"/>
                  </a:cubicBezTo>
                  <a:close/>
                  <a:moveTo>
                    <a:pt x="116" y="29"/>
                  </a:moveTo>
                  <a:cubicBezTo>
                    <a:pt x="115" y="29"/>
                    <a:pt x="115" y="29"/>
                    <a:pt x="115" y="29"/>
                  </a:cubicBezTo>
                  <a:cubicBezTo>
                    <a:pt x="116" y="29"/>
                    <a:pt x="116" y="29"/>
                    <a:pt x="116" y="29"/>
                  </a:cubicBezTo>
                  <a:cubicBezTo>
                    <a:pt x="117" y="29"/>
                    <a:pt x="117" y="29"/>
                    <a:pt x="118" y="28"/>
                  </a:cubicBezTo>
                  <a:cubicBezTo>
                    <a:pt x="119" y="29"/>
                    <a:pt x="119" y="29"/>
                    <a:pt x="119" y="29"/>
                  </a:cubicBezTo>
                  <a:cubicBezTo>
                    <a:pt x="118" y="29"/>
                    <a:pt x="118" y="29"/>
                    <a:pt x="118" y="29"/>
                  </a:cubicBezTo>
                  <a:cubicBezTo>
                    <a:pt x="118" y="29"/>
                    <a:pt x="117" y="29"/>
                    <a:pt x="116" y="29"/>
                  </a:cubicBezTo>
                  <a:close/>
                  <a:moveTo>
                    <a:pt x="26" y="29"/>
                  </a:moveTo>
                  <a:cubicBezTo>
                    <a:pt x="26" y="29"/>
                    <a:pt x="26" y="29"/>
                    <a:pt x="26" y="29"/>
                  </a:cubicBezTo>
                  <a:cubicBezTo>
                    <a:pt x="25" y="28"/>
                    <a:pt x="24" y="28"/>
                    <a:pt x="23" y="28"/>
                  </a:cubicBezTo>
                  <a:cubicBezTo>
                    <a:pt x="23" y="28"/>
                    <a:pt x="23" y="28"/>
                    <a:pt x="23" y="28"/>
                  </a:cubicBezTo>
                  <a:cubicBezTo>
                    <a:pt x="24" y="27"/>
                    <a:pt x="24" y="27"/>
                    <a:pt x="24" y="27"/>
                  </a:cubicBezTo>
                  <a:cubicBezTo>
                    <a:pt x="24" y="28"/>
                    <a:pt x="25" y="28"/>
                    <a:pt x="26" y="28"/>
                  </a:cubicBezTo>
                  <a:cubicBezTo>
                    <a:pt x="26" y="28"/>
                    <a:pt x="26" y="28"/>
                    <a:pt x="26" y="28"/>
                  </a:cubicBezTo>
                  <a:lnTo>
                    <a:pt x="26" y="29"/>
                  </a:lnTo>
                  <a:close/>
                  <a:moveTo>
                    <a:pt x="121" y="29"/>
                  </a:moveTo>
                  <a:cubicBezTo>
                    <a:pt x="121" y="28"/>
                    <a:pt x="121" y="28"/>
                    <a:pt x="121" y="28"/>
                  </a:cubicBezTo>
                  <a:cubicBezTo>
                    <a:pt x="121" y="28"/>
                    <a:pt x="121" y="28"/>
                    <a:pt x="121" y="28"/>
                  </a:cubicBezTo>
                  <a:cubicBezTo>
                    <a:pt x="122" y="28"/>
                    <a:pt x="123" y="28"/>
                    <a:pt x="124" y="27"/>
                  </a:cubicBezTo>
                  <a:cubicBezTo>
                    <a:pt x="124" y="28"/>
                    <a:pt x="124" y="28"/>
                    <a:pt x="124" y="28"/>
                  </a:cubicBezTo>
                  <a:cubicBezTo>
                    <a:pt x="124" y="28"/>
                    <a:pt x="124" y="28"/>
                    <a:pt x="124" y="28"/>
                  </a:cubicBezTo>
                  <a:cubicBezTo>
                    <a:pt x="123" y="28"/>
                    <a:pt x="122" y="28"/>
                    <a:pt x="121" y="29"/>
                  </a:cubicBezTo>
                  <a:close/>
                  <a:moveTo>
                    <a:pt x="21" y="27"/>
                  </a:moveTo>
                  <a:cubicBezTo>
                    <a:pt x="21" y="27"/>
                    <a:pt x="21" y="27"/>
                    <a:pt x="21" y="27"/>
                  </a:cubicBezTo>
                  <a:cubicBezTo>
                    <a:pt x="20" y="27"/>
                    <a:pt x="19" y="27"/>
                    <a:pt x="18" y="27"/>
                  </a:cubicBezTo>
                  <a:cubicBezTo>
                    <a:pt x="18" y="26"/>
                    <a:pt x="18" y="26"/>
                    <a:pt x="18" y="26"/>
                  </a:cubicBezTo>
                  <a:cubicBezTo>
                    <a:pt x="18" y="26"/>
                    <a:pt x="18" y="26"/>
                    <a:pt x="18" y="26"/>
                  </a:cubicBezTo>
                  <a:cubicBezTo>
                    <a:pt x="19" y="26"/>
                    <a:pt x="20" y="27"/>
                    <a:pt x="21" y="27"/>
                  </a:cubicBezTo>
                  <a:cubicBezTo>
                    <a:pt x="21" y="27"/>
                    <a:pt x="21" y="27"/>
                    <a:pt x="21" y="27"/>
                  </a:cubicBezTo>
                  <a:close/>
                  <a:moveTo>
                    <a:pt x="126" y="27"/>
                  </a:moveTo>
                  <a:cubicBezTo>
                    <a:pt x="126" y="27"/>
                    <a:pt x="126" y="27"/>
                    <a:pt x="126" y="27"/>
                  </a:cubicBezTo>
                  <a:cubicBezTo>
                    <a:pt x="126" y="27"/>
                    <a:pt x="126" y="27"/>
                    <a:pt x="126" y="27"/>
                  </a:cubicBezTo>
                  <a:cubicBezTo>
                    <a:pt x="127" y="27"/>
                    <a:pt x="128" y="26"/>
                    <a:pt x="129" y="26"/>
                  </a:cubicBezTo>
                  <a:cubicBezTo>
                    <a:pt x="129" y="26"/>
                    <a:pt x="129" y="26"/>
                    <a:pt x="129" y="26"/>
                  </a:cubicBezTo>
                  <a:cubicBezTo>
                    <a:pt x="129" y="27"/>
                    <a:pt x="129" y="27"/>
                    <a:pt x="129" y="27"/>
                  </a:cubicBezTo>
                  <a:cubicBezTo>
                    <a:pt x="128" y="27"/>
                    <a:pt x="127" y="27"/>
                    <a:pt x="126" y="27"/>
                  </a:cubicBezTo>
                  <a:close/>
                  <a:moveTo>
                    <a:pt x="16" y="26"/>
                  </a:moveTo>
                  <a:cubicBezTo>
                    <a:pt x="16" y="26"/>
                    <a:pt x="16" y="26"/>
                    <a:pt x="16" y="26"/>
                  </a:cubicBezTo>
                  <a:cubicBezTo>
                    <a:pt x="15" y="26"/>
                    <a:pt x="14" y="26"/>
                    <a:pt x="13" y="25"/>
                  </a:cubicBezTo>
                  <a:cubicBezTo>
                    <a:pt x="13" y="25"/>
                    <a:pt x="13" y="25"/>
                    <a:pt x="13" y="25"/>
                  </a:cubicBezTo>
                  <a:cubicBezTo>
                    <a:pt x="13" y="25"/>
                    <a:pt x="13" y="25"/>
                    <a:pt x="13" y="25"/>
                  </a:cubicBezTo>
                  <a:cubicBezTo>
                    <a:pt x="14" y="25"/>
                    <a:pt x="15" y="25"/>
                    <a:pt x="16" y="26"/>
                  </a:cubicBezTo>
                  <a:cubicBezTo>
                    <a:pt x="16" y="26"/>
                    <a:pt x="16" y="26"/>
                    <a:pt x="16" y="26"/>
                  </a:cubicBezTo>
                  <a:close/>
                  <a:moveTo>
                    <a:pt x="132" y="26"/>
                  </a:moveTo>
                  <a:cubicBezTo>
                    <a:pt x="131" y="26"/>
                    <a:pt x="131" y="26"/>
                    <a:pt x="131" y="26"/>
                  </a:cubicBezTo>
                  <a:cubicBezTo>
                    <a:pt x="132" y="26"/>
                    <a:pt x="132" y="26"/>
                    <a:pt x="132" y="26"/>
                  </a:cubicBezTo>
                  <a:cubicBezTo>
                    <a:pt x="133" y="25"/>
                    <a:pt x="133" y="25"/>
                    <a:pt x="134" y="25"/>
                  </a:cubicBezTo>
                  <a:cubicBezTo>
                    <a:pt x="135" y="25"/>
                    <a:pt x="135" y="25"/>
                    <a:pt x="135" y="25"/>
                  </a:cubicBezTo>
                  <a:cubicBezTo>
                    <a:pt x="134" y="25"/>
                    <a:pt x="134" y="25"/>
                    <a:pt x="134" y="25"/>
                  </a:cubicBezTo>
                  <a:cubicBezTo>
                    <a:pt x="134" y="26"/>
                    <a:pt x="133" y="26"/>
                    <a:pt x="132" y="26"/>
                  </a:cubicBezTo>
                  <a:close/>
                  <a:moveTo>
                    <a:pt x="10" y="24"/>
                  </a:moveTo>
                  <a:cubicBezTo>
                    <a:pt x="10" y="24"/>
                    <a:pt x="10" y="24"/>
                    <a:pt x="10" y="24"/>
                  </a:cubicBezTo>
                  <a:cubicBezTo>
                    <a:pt x="9" y="24"/>
                    <a:pt x="9" y="24"/>
                    <a:pt x="8" y="23"/>
                  </a:cubicBezTo>
                  <a:cubicBezTo>
                    <a:pt x="8" y="23"/>
                    <a:pt x="8" y="23"/>
                    <a:pt x="8" y="23"/>
                  </a:cubicBezTo>
                  <a:cubicBezTo>
                    <a:pt x="8" y="23"/>
                    <a:pt x="8" y="23"/>
                    <a:pt x="8" y="23"/>
                  </a:cubicBezTo>
                  <a:cubicBezTo>
                    <a:pt x="9" y="23"/>
                    <a:pt x="10" y="24"/>
                    <a:pt x="11" y="24"/>
                  </a:cubicBezTo>
                  <a:cubicBezTo>
                    <a:pt x="11" y="24"/>
                    <a:pt x="11" y="24"/>
                    <a:pt x="11" y="24"/>
                  </a:cubicBezTo>
                  <a:lnTo>
                    <a:pt x="10" y="24"/>
                  </a:lnTo>
                  <a:close/>
                  <a:moveTo>
                    <a:pt x="137" y="24"/>
                  </a:moveTo>
                  <a:cubicBezTo>
                    <a:pt x="137" y="24"/>
                    <a:pt x="137" y="24"/>
                    <a:pt x="137" y="24"/>
                  </a:cubicBezTo>
                  <a:cubicBezTo>
                    <a:pt x="137" y="24"/>
                    <a:pt x="137" y="24"/>
                    <a:pt x="137" y="24"/>
                  </a:cubicBezTo>
                  <a:cubicBezTo>
                    <a:pt x="138" y="24"/>
                    <a:pt x="139" y="23"/>
                    <a:pt x="139" y="23"/>
                  </a:cubicBezTo>
                  <a:cubicBezTo>
                    <a:pt x="140" y="23"/>
                    <a:pt x="140" y="23"/>
                    <a:pt x="140" y="23"/>
                  </a:cubicBezTo>
                  <a:cubicBezTo>
                    <a:pt x="139" y="23"/>
                    <a:pt x="139" y="23"/>
                    <a:pt x="139" y="23"/>
                  </a:cubicBezTo>
                  <a:cubicBezTo>
                    <a:pt x="139" y="24"/>
                    <a:pt x="138" y="24"/>
                    <a:pt x="137" y="24"/>
                  </a:cubicBezTo>
                  <a:close/>
                  <a:moveTo>
                    <a:pt x="5" y="22"/>
                  </a:moveTo>
                  <a:cubicBezTo>
                    <a:pt x="5" y="22"/>
                    <a:pt x="5" y="22"/>
                    <a:pt x="5" y="22"/>
                  </a:cubicBezTo>
                  <a:cubicBezTo>
                    <a:pt x="4" y="22"/>
                    <a:pt x="4" y="21"/>
                    <a:pt x="3" y="21"/>
                  </a:cubicBezTo>
                  <a:cubicBezTo>
                    <a:pt x="3" y="20"/>
                    <a:pt x="3" y="20"/>
                    <a:pt x="3" y="20"/>
                  </a:cubicBezTo>
                  <a:cubicBezTo>
                    <a:pt x="3" y="20"/>
                    <a:pt x="3" y="20"/>
                    <a:pt x="3" y="20"/>
                  </a:cubicBezTo>
                  <a:cubicBezTo>
                    <a:pt x="4" y="21"/>
                    <a:pt x="5" y="21"/>
                    <a:pt x="6" y="22"/>
                  </a:cubicBezTo>
                  <a:cubicBezTo>
                    <a:pt x="6" y="22"/>
                    <a:pt x="6" y="22"/>
                    <a:pt x="6" y="22"/>
                  </a:cubicBezTo>
                  <a:lnTo>
                    <a:pt x="5" y="22"/>
                  </a:lnTo>
                  <a:close/>
                  <a:moveTo>
                    <a:pt x="142" y="22"/>
                  </a:moveTo>
                  <a:cubicBezTo>
                    <a:pt x="142" y="22"/>
                    <a:pt x="142" y="22"/>
                    <a:pt x="142" y="22"/>
                  </a:cubicBezTo>
                  <a:cubicBezTo>
                    <a:pt x="142" y="22"/>
                    <a:pt x="142" y="22"/>
                    <a:pt x="142" y="22"/>
                  </a:cubicBezTo>
                  <a:cubicBezTo>
                    <a:pt x="143" y="21"/>
                    <a:pt x="143" y="21"/>
                    <a:pt x="144" y="20"/>
                  </a:cubicBezTo>
                  <a:cubicBezTo>
                    <a:pt x="144" y="20"/>
                    <a:pt x="144" y="20"/>
                    <a:pt x="144" y="20"/>
                  </a:cubicBezTo>
                  <a:cubicBezTo>
                    <a:pt x="144" y="21"/>
                    <a:pt x="144" y="21"/>
                    <a:pt x="144" y="21"/>
                  </a:cubicBezTo>
                  <a:cubicBezTo>
                    <a:pt x="144" y="21"/>
                    <a:pt x="143" y="22"/>
                    <a:pt x="142" y="22"/>
                  </a:cubicBezTo>
                  <a:close/>
                  <a:moveTo>
                    <a:pt x="1" y="19"/>
                  </a:moveTo>
                  <a:cubicBezTo>
                    <a:pt x="1" y="19"/>
                    <a:pt x="1" y="19"/>
                    <a:pt x="1" y="19"/>
                  </a:cubicBezTo>
                  <a:cubicBezTo>
                    <a:pt x="0" y="18"/>
                    <a:pt x="0" y="17"/>
                    <a:pt x="0" y="16"/>
                  </a:cubicBezTo>
                  <a:cubicBezTo>
                    <a:pt x="0" y="16"/>
                    <a:pt x="0" y="16"/>
                    <a:pt x="0" y="16"/>
                  </a:cubicBezTo>
                  <a:cubicBezTo>
                    <a:pt x="0" y="16"/>
                    <a:pt x="0" y="16"/>
                    <a:pt x="0" y="16"/>
                  </a:cubicBezTo>
                  <a:cubicBezTo>
                    <a:pt x="1" y="16"/>
                    <a:pt x="1" y="16"/>
                    <a:pt x="1" y="16"/>
                  </a:cubicBezTo>
                  <a:cubicBezTo>
                    <a:pt x="1" y="17"/>
                    <a:pt x="1" y="18"/>
                    <a:pt x="1" y="19"/>
                  </a:cubicBezTo>
                  <a:cubicBezTo>
                    <a:pt x="1" y="19"/>
                    <a:pt x="1" y="19"/>
                    <a:pt x="1" y="19"/>
                  </a:cubicBezTo>
                  <a:close/>
                  <a:moveTo>
                    <a:pt x="146" y="19"/>
                  </a:moveTo>
                  <a:cubicBezTo>
                    <a:pt x="146" y="19"/>
                    <a:pt x="146" y="19"/>
                    <a:pt x="146" y="19"/>
                  </a:cubicBezTo>
                  <a:cubicBezTo>
                    <a:pt x="146" y="18"/>
                    <a:pt x="146" y="18"/>
                    <a:pt x="146" y="18"/>
                  </a:cubicBezTo>
                  <a:cubicBezTo>
                    <a:pt x="146" y="18"/>
                    <a:pt x="147" y="17"/>
                    <a:pt x="147" y="16"/>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7"/>
                    <a:pt x="147" y="18"/>
                    <a:pt x="146" y="19"/>
                  </a:cubicBezTo>
                  <a:close/>
                  <a:moveTo>
                    <a:pt x="1" y="14"/>
                  </a:moveTo>
                  <a:cubicBezTo>
                    <a:pt x="1" y="14"/>
                    <a:pt x="1" y="14"/>
                    <a:pt x="1" y="14"/>
                  </a:cubicBezTo>
                  <a:cubicBezTo>
                    <a:pt x="1" y="14"/>
                    <a:pt x="1" y="14"/>
                    <a:pt x="1" y="14"/>
                  </a:cubicBezTo>
                  <a:cubicBezTo>
                    <a:pt x="1" y="13"/>
                    <a:pt x="2" y="12"/>
                    <a:pt x="3" y="12"/>
                  </a:cubicBezTo>
                  <a:cubicBezTo>
                    <a:pt x="3" y="12"/>
                    <a:pt x="3" y="12"/>
                    <a:pt x="3" y="12"/>
                  </a:cubicBezTo>
                  <a:cubicBezTo>
                    <a:pt x="3" y="12"/>
                    <a:pt x="3" y="12"/>
                    <a:pt x="3" y="12"/>
                  </a:cubicBezTo>
                  <a:cubicBezTo>
                    <a:pt x="2" y="13"/>
                    <a:pt x="2" y="13"/>
                    <a:pt x="1" y="14"/>
                  </a:cubicBezTo>
                  <a:close/>
                  <a:moveTo>
                    <a:pt x="146" y="14"/>
                  </a:moveTo>
                  <a:cubicBezTo>
                    <a:pt x="146" y="14"/>
                    <a:pt x="146" y="14"/>
                    <a:pt x="146" y="14"/>
                  </a:cubicBezTo>
                  <a:cubicBezTo>
                    <a:pt x="145" y="13"/>
                    <a:pt x="145" y="13"/>
                    <a:pt x="144" y="12"/>
                  </a:cubicBezTo>
                  <a:cubicBezTo>
                    <a:pt x="144" y="12"/>
                    <a:pt x="144" y="12"/>
                    <a:pt x="144" y="12"/>
                  </a:cubicBezTo>
                  <a:cubicBezTo>
                    <a:pt x="144" y="11"/>
                    <a:pt x="144" y="11"/>
                    <a:pt x="144" y="11"/>
                  </a:cubicBezTo>
                  <a:cubicBezTo>
                    <a:pt x="145" y="12"/>
                    <a:pt x="146" y="13"/>
                    <a:pt x="146" y="13"/>
                  </a:cubicBezTo>
                  <a:cubicBezTo>
                    <a:pt x="146" y="14"/>
                    <a:pt x="146" y="14"/>
                    <a:pt x="146" y="14"/>
                  </a:cubicBezTo>
                  <a:close/>
                  <a:moveTo>
                    <a:pt x="5" y="11"/>
                  </a:moveTo>
                  <a:cubicBezTo>
                    <a:pt x="5" y="10"/>
                    <a:pt x="5" y="10"/>
                    <a:pt x="5" y="10"/>
                  </a:cubicBezTo>
                  <a:cubicBezTo>
                    <a:pt x="5" y="10"/>
                    <a:pt x="5" y="10"/>
                    <a:pt x="5" y="10"/>
                  </a:cubicBezTo>
                  <a:cubicBezTo>
                    <a:pt x="6" y="10"/>
                    <a:pt x="7" y="9"/>
                    <a:pt x="8" y="9"/>
                  </a:cubicBezTo>
                  <a:cubicBezTo>
                    <a:pt x="8" y="9"/>
                    <a:pt x="8" y="9"/>
                    <a:pt x="8" y="9"/>
                  </a:cubicBezTo>
                  <a:cubicBezTo>
                    <a:pt x="8" y="9"/>
                    <a:pt x="8" y="9"/>
                    <a:pt x="8" y="9"/>
                  </a:cubicBezTo>
                  <a:cubicBezTo>
                    <a:pt x="7" y="10"/>
                    <a:pt x="6" y="10"/>
                    <a:pt x="5" y="11"/>
                  </a:cubicBezTo>
                  <a:close/>
                  <a:moveTo>
                    <a:pt x="142" y="11"/>
                  </a:moveTo>
                  <a:cubicBezTo>
                    <a:pt x="142" y="11"/>
                    <a:pt x="142" y="11"/>
                    <a:pt x="142" y="11"/>
                  </a:cubicBezTo>
                  <a:cubicBezTo>
                    <a:pt x="141" y="10"/>
                    <a:pt x="140" y="10"/>
                    <a:pt x="139" y="9"/>
                  </a:cubicBezTo>
                  <a:cubicBezTo>
                    <a:pt x="139" y="9"/>
                    <a:pt x="139" y="9"/>
                    <a:pt x="139" y="9"/>
                  </a:cubicBezTo>
                  <a:cubicBezTo>
                    <a:pt x="139" y="9"/>
                    <a:pt x="139" y="9"/>
                    <a:pt x="139" y="9"/>
                  </a:cubicBezTo>
                  <a:cubicBezTo>
                    <a:pt x="140" y="9"/>
                    <a:pt x="141" y="10"/>
                    <a:pt x="142" y="10"/>
                  </a:cubicBezTo>
                  <a:cubicBezTo>
                    <a:pt x="142" y="10"/>
                    <a:pt x="142" y="10"/>
                    <a:pt x="142" y="10"/>
                  </a:cubicBezTo>
                  <a:lnTo>
                    <a:pt x="142" y="11"/>
                  </a:lnTo>
                  <a:close/>
                  <a:moveTo>
                    <a:pt x="10" y="8"/>
                  </a:moveTo>
                  <a:cubicBezTo>
                    <a:pt x="10" y="8"/>
                    <a:pt x="10" y="8"/>
                    <a:pt x="10" y="8"/>
                  </a:cubicBezTo>
                  <a:cubicBezTo>
                    <a:pt x="10" y="8"/>
                    <a:pt x="10" y="8"/>
                    <a:pt x="10" y="8"/>
                  </a:cubicBezTo>
                  <a:cubicBezTo>
                    <a:pt x="11" y="8"/>
                    <a:pt x="12" y="7"/>
                    <a:pt x="13" y="7"/>
                  </a:cubicBezTo>
                  <a:cubicBezTo>
                    <a:pt x="13" y="7"/>
                    <a:pt x="13" y="7"/>
                    <a:pt x="13" y="7"/>
                  </a:cubicBezTo>
                  <a:cubicBezTo>
                    <a:pt x="13" y="8"/>
                    <a:pt x="13" y="8"/>
                    <a:pt x="13" y="8"/>
                  </a:cubicBezTo>
                  <a:cubicBezTo>
                    <a:pt x="12" y="8"/>
                    <a:pt x="11" y="8"/>
                    <a:pt x="10" y="8"/>
                  </a:cubicBezTo>
                  <a:close/>
                  <a:moveTo>
                    <a:pt x="137" y="8"/>
                  </a:moveTo>
                  <a:cubicBezTo>
                    <a:pt x="137" y="8"/>
                    <a:pt x="137" y="8"/>
                    <a:pt x="137" y="8"/>
                  </a:cubicBezTo>
                  <a:cubicBezTo>
                    <a:pt x="136" y="8"/>
                    <a:pt x="135" y="8"/>
                    <a:pt x="134" y="7"/>
                  </a:cubicBezTo>
                  <a:cubicBezTo>
                    <a:pt x="134" y="7"/>
                    <a:pt x="134" y="7"/>
                    <a:pt x="134" y="7"/>
                  </a:cubicBezTo>
                  <a:cubicBezTo>
                    <a:pt x="134" y="7"/>
                    <a:pt x="134" y="7"/>
                    <a:pt x="134" y="7"/>
                  </a:cubicBezTo>
                  <a:cubicBezTo>
                    <a:pt x="135" y="7"/>
                    <a:pt x="136" y="8"/>
                    <a:pt x="137" y="8"/>
                  </a:cubicBezTo>
                  <a:cubicBezTo>
                    <a:pt x="137" y="8"/>
                    <a:pt x="137" y="8"/>
                    <a:pt x="137" y="8"/>
                  </a:cubicBezTo>
                  <a:close/>
                  <a:moveTo>
                    <a:pt x="15" y="7"/>
                  </a:moveTo>
                  <a:cubicBezTo>
                    <a:pt x="15" y="7"/>
                    <a:pt x="15" y="7"/>
                    <a:pt x="15" y="7"/>
                  </a:cubicBezTo>
                  <a:cubicBezTo>
                    <a:pt x="15" y="6"/>
                    <a:pt x="15" y="6"/>
                    <a:pt x="15" y="6"/>
                  </a:cubicBezTo>
                  <a:cubicBezTo>
                    <a:pt x="16" y="6"/>
                    <a:pt x="17" y="6"/>
                    <a:pt x="18" y="6"/>
                  </a:cubicBezTo>
                  <a:cubicBezTo>
                    <a:pt x="18" y="6"/>
                    <a:pt x="18" y="6"/>
                    <a:pt x="18" y="6"/>
                  </a:cubicBezTo>
                  <a:cubicBezTo>
                    <a:pt x="18" y="6"/>
                    <a:pt x="18" y="6"/>
                    <a:pt x="18" y="6"/>
                  </a:cubicBezTo>
                  <a:cubicBezTo>
                    <a:pt x="17" y="6"/>
                    <a:pt x="16" y="7"/>
                    <a:pt x="16" y="7"/>
                  </a:cubicBezTo>
                  <a:lnTo>
                    <a:pt x="15" y="7"/>
                  </a:lnTo>
                  <a:close/>
                  <a:moveTo>
                    <a:pt x="132" y="7"/>
                  </a:moveTo>
                  <a:cubicBezTo>
                    <a:pt x="131" y="7"/>
                    <a:pt x="131" y="7"/>
                    <a:pt x="131" y="7"/>
                  </a:cubicBezTo>
                  <a:cubicBezTo>
                    <a:pt x="131" y="6"/>
                    <a:pt x="130" y="6"/>
                    <a:pt x="129" y="6"/>
                  </a:cubicBezTo>
                  <a:cubicBezTo>
                    <a:pt x="129" y="6"/>
                    <a:pt x="129" y="6"/>
                    <a:pt x="129" y="6"/>
                  </a:cubicBezTo>
                  <a:cubicBezTo>
                    <a:pt x="129" y="5"/>
                    <a:pt x="129" y="5"/>
                    <a:pt x="129" y="5"/>
                  </a:cubicBezTo>
                  <a:cubicBezTo>
                    <a:pt x="130" y="6"/>
                    <a:pt x="131" y="6"/>
                    <a:pt x="132" y="6"/>
                  </a:cubicBezTo>
                  <a:cubicBezTo>
                    <a:pt x="132" y="7"/>
                    <a:pt x="132" y="7"/>
                    <a:pt x="132" y="7"/>
                  </a:cubicBezTo>
                  <a:close/>
                  <a:moveTo>
                    <a:pt x="21" y="5"/>
                  </a:moveTo>
                  <a:cubicBezTo>
                    <a:pt x="20" y="5"/>
                    <a:pt x="20" y="5"/>
                    <a:pt x="20" y="5"/>
                  </a:cubicBezTo>
                  <a:cubicBezTo>
                    <a:pt x="21" y="5"/>
                    <a:pt x="21" y="5"/>
                    <a:pt x="21" y="5"/>
                  </a:cubicBezTo>
                  <a:cubicBezTo>
                    <a:pt x="22" y="5"/>
                    <a:pt x="22" y="5"/>
                    <a:pt x="23" y="4"/>
                  </a:cubicBezTo>
                  <a:cubicBezTo>
                    <a:pt x="24" y="5"/>
                    <a:pt x="24" y="5"/>
                    <a:pt x="24" y="5"/>
                  </a:cubicBezTo>
                  <a:cubicBezTo>
                    <a:pt x="23" y="5"/>
                    <a:pt x="23" y="5"/>
                    <a:pt x="23" y="5"/>
                  </a:cubicBezTo>
                  <a:cubicBezTo>
                    <a:pt x="23" y="5"/>
                    <a:pt x="22" y="5"/>
                    <a:pt x="21" y="5"/>
                  </a:cubicBezTo>
                  <a:close/>
                  <a:moveTo>
                    <a:pt x="126" y="5"/>
                  </a:moveTo>
                  <a:cubicBezTo>
                    <a:pt x="126" y="5"/>
                    <a:pt x="126" y="5"/>
                    <a:pt x="126" y="5"/>
                  </a:cubicBezTo>
                  <a:cubicBezTo>
                    <a:pt x="125" y="5"/>
                    <a:pt x="124" y="5"/>
                    <a:pt x="124" y="5"/>
                  </a:cubicBezTo>
                  <a:cubicBezTo>
                    <a:pt x="123" y="5"/>
                    <a:pt x="123" y="5"/>
                    <a:pt x="123" y="5"/>
                  </a:cubicBezTo>
                  <a:cubicBezTo>
                    <a:pt x="124" y="4"/>
                    <a:pt x="124" y="4"/>
                    <a:pt x="124" y="4"/>
                  </a:cubicBezTo>
                  <a:cubicBezTo>
                    <a:pt x="125" y="4"/>
                    <a:pt x="125" y="5"/>
                    <a:pt x="126" y="5"/>
                  </a:cubicBezTo>
                  <a:cubicBezTo>
                    <a:pt x="127" y="5"/>
                    <a:pt x="127" y="5"/>
                    <a:pt x="127" y="5"/>
                  </a:cubicBezTo>
                  <a:lnTo>
                    <a:pt x="126" y="5"/>
                  </a:lnTo>
                  <a:close/>
                  <a:moveTo>
                    <a:pt x="26" y="4"/>
                  </a:moveTo>
                  <a:cubicBezTo>
                    <a:pt x="26" y="4"/>
                    <a:pt x="26" y="4"/>
                    <a:pt x="26" y="4"/>
                  </a:cubicBezTo>
                  <a:cubicBezTo>
                    <a:pt x="26" y="4"/>
                    <a:pt x="26" y="4"/>
                    <a:pt x="26" y="4"/>
                  </a:cubicBezTo>
                  <a:cubicBezTo>
                    <a:pt x="27" y="4"/>
                    <a:pt x="28" y="4"/>
                    <a:pt x="29" y="3"/>
                  </a:cubicBezTo>
                  <a:cubicBezTo>
                    <a:pt x="29" y="4"/>
                    <a:pt x="29" y="4"/>
                    <a:pt x="29" y="4"/>
                  </a:cubicBezTo>
                  <a:cubicBezTo>
                    <a:pt x="29" y="4"/>
                    <a:pt x="29" y="4"/>
                    <a:pt x="29" y="4"/>
                  </a:cubicBezTo>
                  <a:cubicBezTo>
                    <a:pt x="28" y="4"/>
                    <a:pt x="27" y="4"/>
                    <a:pt x="26" y="4"/>
                  </a:cubicBezTo>
                  <a:close/>
                  <a:moveTo>
                    <a:pt x="121" y="4"/>
                  </a:moveTo>
                  <a:cubicBezTo>
                    <a:pt x="121" y="4"/>
                    <a:pt x="121" y="4"/>
                    <a:pt x="121" y="4"/>
                  </a:cubicBezTo>
                  <a:cubicBezTo>
                    <a:pt x="120" y="4"/>
                    <a:pt x="119" y="4"/>
                    <a:pt x="118" y="4"/>
                  </a:cubicBezTo>
                  <a:cubicBezTo>
                    <a:pt x="118" y="4"/>
                    <a:pt x="118" y="4"/>
                    <a:pt x="118" y="4"/>
                  </a:cubicBezTo>
                  <a:cubicBezTo>
                    <a:pt x="118" y="3"/>
                    <a:pt x="118" y="3"/>
                    <a:pt x="118" y="3"/>
                  </a:cubicBezTo>
                  <a:cubicBezTo>
                    <a:pt x="119" y="3"/>
                    <a:pt x="120" y="4"/>
                    <a:pt x="121" y="4"/>
                  </a:cubicBezTo>
                  <a:cubicBezTo>
                    <a:pt x="121" y="4"/>
                    <a:pt x="121" y="4"/>
                    <a:pt x="121" y="4"/>
                  </a:cubicBezTo>
                  <a:close/>
                  <a:moveTo>
                    <a:pt x="31" y="3"/>
                  </a:moveTo>
                  <a:cubicBezTo>
                    <a:pt x="31" y="3"/>
                    <a:pt x="31" y="3"/>
                    <a:pt x="31" y="3"/>
                  </a:cubicBezTo>
                  <a:cubicBezTo>
                    <a:pt x="31" y="3"/>
                    <a:pt x="31" y="3"/>
                    <a:pt x="31" y="3"/>
                  </a:cubicBezTo>
                  <a:cubicBezTo>
                    <a:pt x="32" y="3"/>
                    <a:pt x="33" y="3"/>
                    <a:pt x="34" y="3"/>
                  </a:cubicBezTo>
                  <a:cubicBezTo>
                    <a:pt x="34" y="3"/>
                    <a:pt x="34" y="3"/>
                    <a:pt x="34" y="3"/>
                  </a:cubicBezTo>
                  <a:cubicBezTo>
                    <a:pt x="34" y="3"/>
                    <a:pt x="34" y="3"/>
                    <a:pt x="34" y="3"/>
                  </a:cubicBezTo>
                  <a:cubicBezTo>
                    <a:pt x="33" y="3"/>
                    <a:pt x="32" y="3"/>
                    <a:pt x="31" y="3"/>
                  </a:cubicBezTo>
                  <a:close/>
                  <a:moveTo>
                    <a:pt x="116" y="3"/>
                  </a:moveTo>
                  <a:cubicBezTo>
                    <a:pt x="116" y="3"/>
                    <a:pt x="116" y="3"/>
                    <a:pt x="116" y="3"/>
                  </a:cubicBezTo>
                  <a:cubicBezTo>
                    <a:pt x="115" y="3"/>
                    <a:pt x="114" y="3"/>
                    <a:pt x="113" y="3"/>
                  </a:cubicBezTo>
                  <a:cubicBezTo>
                    <a:pt x="113" y="3"/>
                    <a:pt x="113" y="3"/>
                    <a:pt x="113" y="3"/>
                  </a:cubicBezTo>
                  <a:cubicBezTo>
                    <a:pt x="113" y="3"/>
                    <a:pt x="113" y="3"/>
                    <a:pt x="113" y="3"/>
                  </a:cubicBezTo>
                  <a:cubicBezTo>
                    <a:pt x="114" y="3"/>
                    <a:pt x="115" y="3"/>
                    <a:pt x="116" y="3"/>
                  </a:cubicBezTo>
                  <a:cubicBezTo>
                    <a:pt x="116" y="3"/>
                    <a:pt x="116" y="3"/>
                    <a:pt x="116" y="3"/>
                  </a:cubicBezTo>
                  <a:close/>
                  <a:moveTo>
                    <a:pt x="37" y="3"/>
                  </a:moveTo>
                  <a:cubicBezTo>
                    <a:pt x="37" y="2"/>
                    <a:pt x="37" y="2"/>
                    <a:pt x="37" y="2"/>
                  </a:cubicBezTo>
                  <a:cubicBezTo>
                    <a:pt x="37" y="2"/>
                    <a:pt x="37" y="2"/>
                    <a:pt x="37" y="2"/>
                  </a:cubicBezTo>
                  <a:cubicBezTo>
                    <a:pt x="38" y="2"/>
                    <a:pt x="39" y="2"/>
                    <a:pt x="40" y="2"/>
                  </a:cubicBezTo>
                  <a:cubicBezTo>
                    <a:pt x="40" y="2"/>
                    <a:pt x="40" y="2"/>
                    <a:pt x="40" y="2"/>
                  </a:cubicBezTo>
                  <a:cubicBezTo>
                    <a:pt x="40" y="2"/>
                    <a:pt x="40" y="2"/>
                    <a:pt x="40" y="2"/>
                  </a:cubicBezTo>
                  <a:cubicBezTo>
                    <a:pt x="39" y="3"/>
                    <a:pt x="38" y="3"/>
                    <a:pt x="37" y="3"/>
                  </a:cubicBezTo>
                  <a:close/>
                  <a:moveTo>
                    <a:pt x="110" y="3"/>
                  </a:moveTo>
                  <a:cubicBezTo>
                    <a:pt x="110" y="3"/>
                    <a:pt x="110" y="3"/>
                    <a:pt x="110" y="3"/>
                  </a:cubicBezTo>
                  <a:cubicBezTo>
                    <a:pt x="109" y="3"/>
                    <a:pt x="108" y="2"/>
                    <a:pt x="107" y="2"/>
                  </a:cubicBezTo>
                  <a:cubicBezTo>
                    <a:pt x="107" y="2"/>
                    <a:pt x="107" y="2"/>
                    <a:pt x="107" y="2"/>
                  </a:cubicBezTo>
                  <a:cubicBezTo>
                    <a:pt x="107" y="2"/>
                    <a:pt x="107" y="2"/>
                    <a:pt x="107" y="2"/>
                  </a:cubicBezTo>
                  <a:cubicBezTo>
                    <a:pt x="108" y="2"/>
                    <a:pt x="109" y="2"/>
                    <a:pt x="110" y="2"/>
                  </a:cubicBezTo>
                  <a:cubicBezTo>
                    <a:pt x="110" y="2"/>
                    <a:pt x="110" y="2"/>
                    <a:pt x="110" y="2"/>
                  </a:cubicBezTo>
                  <a:lnTo>
                    <a:pt x="110" y="3"/>
                  </a:lnTo>
                  <a:close/>
                  <a:moveTo>
                    <a:pt x="42" y="2"/>
                  </a:moveTo>
                  <a:cubicBezTo>
                    <a:pt x="42" y="2"/>
                    <a:pt x="42" y="2"/>
                    <a:pt x="42" y="2"/>
                  </a:cubicBezTo>
                  <a:cubicBezTo>
                    <a:pt x="42" y="2"/>
                    <a:pt x="42" y="2"/>
                    <a:pt x="42" y="2"/>
                  </a:cubicBezTo>
                  <a:cubicBezTo>
                    <a:pt x="43" y="1"/>
                    <a:pt x="44" y="1"/>
                    <a:pt x="45" y="1"/>
                  </a:cubicBezTo>
                  <a:cubicBezTo>
                    <a:pt x="45" y="2"/>
                    <a:pt x="45" y="2"/>
                    <a:pt x="45" y="2"/>
                  </a:cubicBezTo>
                  <a:cubicBezTo>
                    <a:pt x="45" y="2"/>
                    <a:pt x="45" y="2"/>
                    <a:pt x="45" y="2"/>
                  </a:cubicBezTo>
                  <a:cubicBezTo>
                    <a:pt x="44" y="2"/>
                    <a:pt x="43" y="2"/>
                    <a:pt x="42" y="2"/>
                  </a:cubicBezTo>
                  <a:close/>
                  <a:moveTo>
                    <a:pt x="105" y="2"/>
                  </a:moveTo>
                  <a:cubicBezTo>
                    <a:pt x="105" y="2"/>
                    <a:pt x="105" y="2"/>
                    <a:pt x="105" y="2"/>
                  </a:cubicBezTo>
                  <a:cubicBezTo>
                    <a:pt x="104" y="2"/>
                    <a:pt x="103" y="2"/>
                    <a:pt x="102" y="2"/>
                  </a:cubicBezTo>
                  <a:cubicBezTo>
                    <a:pt x="102" y="2"/>
                    <a:pt x="102" y="2"/>
                    <a:pt x="102" y="2"/>
                  </a:cubicBezTo>
                  <a:cubicBezTo>
                    <a:pt x="102" y="1"/>
                    <a:pt x="102" y="1"/>
                    <a:pt x="102" y="1"/>
                  </a:cubicBezTo>
                  <a:cubicBezTo>
                    <a:pt x="103" y="1"/>
                    <a:pt x="104" y="1"/>
                    <a:pt x="105" y="2"/>
                  </a:cubicBezTo>
                  <a:cubicBezTo>
                    <a:pt x="105" y="2"/>
                    <a:pt x="105" y="2"/>
                    <a:pt x="105" y="2"/>
                  </a:cubicBezTo>
                  <a:close/>
                  <a:moveTo>
                    <a:pt x="48" y="2"/>
                  </a:moveTo>
                  <a:cubicBezTo>
                    <a:pt x="47" y="1"/>
                    <a:pt x="47" y="1"/>
                    <a:pt x="47" y="1"/>
                  </a:cubicBezTo>
                  <a:cubicBezTo>
                    <a:pt x="48" y="1"/>
                    <a:pt x="48" y="1"/>
                    <a:pt x="48" y="1"/>
                  </a:cubicBezTo>
                  <a:cubicBezTo>
                    <a:pt x="49" y="1"/>
                    <a:pt x="49" y="1"/>
                    <a:pt x="50" y="1"/>
                  </a:cubicBezTo>
                  <a:cubicBezTo>
                    <a:pt x="51" y="1"/>
                    <a:pt x="51" y="1"/>
                    <a:pt x="51" y="1"/>
                  </a:cubicBezTo>
                  <a:cubicBezTo>
                    <a:pt x="50" y="1"/>
                    <a:pt x="50" y="1"/>
                    <a:pt x="50" y="1"/>
                  </a:cubicBezTo>
                  <a:cubicBezTo>
                    <a:pt x="50" y="1"/>
                    <a:pt x="49" y="2"/>
                    <a:pt x="48" y="2"/>
                  </a:cubicBezTo>
                  <a:close/>
                  <a:moveTo>
                    <a:pt x="99" y="2"/>
                  </a:moveTo>
                  <a:cubicBezTo>
                    <a:pt x="99" y="2"/>
                    <a:pt x="99" y="2"/>
                    <a:pt x="99" y="2"/>
                  </a:cubicBezTo>
                  <a:cubicBezTo>
                    <a:pt x="98" y="2"/>
                    <a:pt x="98" y="1"/>
                    <a:pt x="97" y="1"/>
                  </a:cubicBezTo>
                  <a:cubicBezTo>
                    <a:pt x="96" y="1"/>
                    <a:pt x="96" y="1"/>
                    <a:pt x="96" y="1"/>
                  </a:cubicBezTo>
                  <a:cubicBezTo>
                    <a:pt x="97" y="1"/>
                    <a:pt x="97" y="1"/>
                    <a:pt x="97" y="1"/>
                  </a:cubicBezTo>
                  <a:cubicBezTo>
                    <a:pt x="98" y="1"/>
                    <a:pt x="98" y="1"/>
                    <a:pt x="99" y="1"/>
                  </a:cubicBezTo>
                  <a:cubicBezTo>
                    <a:pt x="100" y="1"/>
                    <a:pt x="100" y="1"/>
                    <a:pt x="100" y="1"/>
                  </a:cubicBezTo>
                  <a:lnTo>
                    <a:pt x="99" y="2"/>
                  </a:lnTo>
                  <a:close/>
                  <a:moveTo>
                    <a:pt x="53" y="1"/>
                  </a:moveTo>
                  <a:cubicBezTo>
                    <a:pt x="53" y="1"/>
                    <a:pt x="53" y="1"/>
                    <a:pt x="53" y="1"/>
                  </a:cubicBezTo>
                  <a:cubicBezTo>
                    <a:pt x="53" y="1"/>
                    <a:pt x="53" y="1"/>
                    <a:pt x="53" y="1"/>
                  </a:cubicBezTo>
                  <a:cubicBezTo>
                    <a:pt x="54" y="1"/>
                    <a:pt x="55" y="1"/>
                    <a:pt x="56" y="1"/>
                  </a:cubicBezTo>
                  <a:cubicBezTo>
                    <a:pt x="56" y="1"/>
                    <a:pt x="56" y="1"/>
                    <a:pt x="56" y="1"/>
                  </a:cubicBezTo>
                  <a:cubicBezTo>
                    <a:pt x="56" y="1"/>
                    <a:pt x="56" y="1"/>
                    <a:pt x="56" y="1"/>
                  </a:cubicBezTo>
                  <a:cubicBezTo>
                    <a:pt x="55" y="1"/>
                    <a:pt x="54" y="1"/>
                    <a:pt x="53" y="1"/>
                  </a:cubicBezTo>
                  <a:close/>
                  <a:moveTo>
                    <a:pt x="94" y="1"/>
                  </a:moveTo>
                  <a:cubicBezTo>
                    <a:pt x="94" y="1"/>
                    <a:pt x="94" y="1"/>
                    <a:pt x="94" y="1"/>
                  </a:cubicBezTo>
                  <a:cubicBezTo>
                    <a:pt x="93" y="1"/>
                    <a:pt x="92" y="1"/>
                    <a:pt x="91" y="1"/>
                  </a:cubicBezTo>
                  <a:cubicBezTo>
                    <a:pt x="91" y="1"/>
                    <a:pt x="91" y="1"/>
                    <a:pt x="91" y="1"/>
                  </a:cubicBezTo>
                  <a:cubicBezTo>
                    <a:pt x="91" y="1"/>
                    <a:pt x="91" y="1"/>
                    <a:pt x="91" y="1"/>
                  </a:cubicBezTo>
                  <a:cubicBezTo>
                    <a:pt x="91" y="1"/>
                    <a:pt x="91" y="1"/>
                    <a:pt x="91" y="1"/>
                  </a:cubicBezTo>
                  <a:cubicBezTo>
                    <a:pt x="92" y="1"/>
                    <a:pt x="93" y="1"/>
                    <a:pt x="94" y="1"/>
                  </a:cubicBezTo>
                  <a:cubicBezTo>
                    <a:pt x="94" y="1"/>
                    <a:pt x="94" y="1"/>
                    <a:pt x="94" y="1"/>
                  </a:cubicBezTo>
                  <a:close/>
                  <a:moveTo>
                    <a:pt x="59" y="1"/>
                  </a:moveTo>
                  <a:cubicBezTo>
                    <a:pt x="58" y="1"/>
                    <a:pt x="58" y="1"/>
                    <a:pt x="58" y="1"/>
                  </a:cubicBezTo>
                  <a:cubicBezTo>
                    <a:pt x="59" y="0"/>
                    <a:pt x="59" y="0"/>
                    <a:pt x="59" y="0"/>
                  </a:cubicBezTo>
                  <a:cubicBezTo>
                    <a:pt x="59" y="0"/>
                    <a:pt x="60" y="0"/>
                    <a:pt x="61" y="0"/>
                  </a:cubicBezTo>
                  <a:cubicBezTo>
                    <a:pt x="61" y="0"/>
                    <a:pt x="61" y="0"/>
                    <a:pt x="61" y="0"/>
                  </a:cubicBezTo>
                  <a:cubicBezTo>
                    <a:pt x="62" y="1"/>
                    <a:pt x="62" y="1"/>
                    <a:pt x="62" y="1"/>
                  </a:cubicBezTo>
                  <a:cubicBezTo>
                    <a:pt x="61" y="1"/>
                    <a:pt x="61" y="1"/>
                    <a:pt x="61" y="1"/>
                  </a:cubicBezTo>
                  <a:cubicBezTo>
                    <a:pt x="60" y="1"/>
                    <a:pt x="59" y="1"/>
                    <a:pt x="59" y="1"/>
                  </a:cubicBezTo>
                  <a:close/>
                  <a:moveTo>
                    <a:pt x="88" y="1"/>
                  </a:moveTo>
                  <a:cubicBezTo>
                    <a:pt x="88" y="1"/>
                    <a:pt x="88" y="1"/>
                    <a:pt x="88" y="1"/>
                  </a:cubicBezTo>
                  <a:cubicBezTo>
                    <a:pt x="88" y="1"/>
                    <a:pt x="87" y="1"/>
                    <a:pt x="86" y="1"/>
                  </a:cubicBezTo>
                  <a:cubicBezTo>
                    <a:pt x="85" y="1"/>
                    <a:pt x="85" y="1"/>
                    <a:pt x="85" y="1"/>
                  </a:cubicBezTo>
                  <a:cubicBezTo>
                    <a:pt x="86" y="0"/>
                    <a:pt x="86" y="0"/>
                    <a:pt x="86" y="0"/>
                  </a:cubicBezTo>
                  <a:cubicBezTo>
                    <a:pt x="87" y="0"/>
                    <a:pt x="88" y="0"/>
                    <a:pt x="88" y="0"/>
                  </a:cubicBezTo>
                  <a:cubicBezTo>
                    <a:pt x="89" y="1"/>
                    <a:pt x="89" y="1"/>
                    <a:pt x="89" y="1"/>
                  </a:cubicBezTo>
                  <a:lnTo>
                    <a:pt x="88" y="1"/>
                  </a:lnTo>
                  <a:close/>
                  <a:moveTo>
                    <a:pt x="64" y="1"/>
                  </a:moveTo>
                  <a:cubicBezTo>
                    <a:pt x="64" y="0"/>
                    <a:pt x="64" y="0"/>
                    <a:pt x="64" y="0"/>
                  </a:cubicBezTo>
                  <a:cubicBezTo>
                    <a:pt x="64" y="0"/>
                    <a:pt x="64" y="0"/>
                    <a:pt x="64" y="0"/>
                  </a:cubicBezTo>
                  <a:cubicBezTo>
                    <a:pt x="65" y="0"/>
                    <a:pt x="66" y="0"/>
                    <a:pt x="67" y="0"/>
                  </a:cubicBezTo>
                  <a:cubicBezTo>
                    <a:pt x="67" y="0"/>
                    <a:pt x="67" y="0"/>
                    <a:pt x="67" y="0"/>
                  </a:cubicBezTo>
                  <a:cubicBezTo>
                    <a:pt x="67" y="0"/>
                    <a:pt x="67" y="0"/>
                    <a:pt x="67" y="0"/>
                  </a:cubicBezTo>
                  <a:cubicBezTo>
                    <a:pt x="67" y="1"/>
                    <a:pt x="67" y="1"/>
                    <a:pt x="67" y="1"/>
                  </a:cubicBezTo>
                  <a:cubicBezTo>
                    <a:pt x="66" y="1"/>
                    <a:pt x="65" y="1"/>
                    <a:pt x="64" y="1"/>
                  </a:cubicBezTo>
                  <a:close/>
                  <a:moveTo>
                    <a:pt x="83" y="1"/>
                  </a:moveTo>
                  <a:cubicBezTo>
                    <a:pt x="83" y="1"/>
                    <a:pt x="83" y="1"/>
                    <a:pt x="83" y="1"/>
                  </a:cubicBezTo>
                  <a:cubicBezTo>
                    <a:pt x="82" y="1"/>
                    <a:pt x="81" y="1"/>
                    <a:pt x="80" y="1"/>
                  </a:cubicBezTo>
                  <a:cubicBezTo>
                    <a:pt x="80" y="0"/>
                    <a:pt x="80" y="0"/>
                    <a:pt x="80" y="0"/>
                  </a:cubicBezTo>
                  <a:cubicBezTo>
                    <a:pt x="80" y="0"/>
                    <a:pt x="80" y="0"/>
                    <a:pt x="80" y="0"/>
                  </a:cubicBezTo>
                  <a:cubicBezTo>
                    <a:pt x="80" y="0"/>
                    <a:pt x="80" y="0"/>
                    <a:pt x="80" y="0"/>
                  </a:cubicBezTo>
                  <a:cubicBezTo>
                    <a:pt x="81" y="0"/>
                    <a:pt x="82" y="0"/>
                    <a:pt x="83" y="0"/>
                  </a:cubicBezTo>
                  <a:cubicBezTo>
                    <a:pt x="83" y="0"/>
                    <a:pt x="83" y="0"/>
                    <a:pt x="83" y="0"/>
                  </a:cubicBezTo>
                  <a:lnTo>
                    <a:pt x="83" y="1"/>
                  </a:lnTo>
                  <a:close/>
                  <a:moveTo>
                    <a:pt x="69" y="1"/>
                  </a:moveTo>
                  <a:cubicBezTo>
                    <a:pt x="69" y="0"/>
                    <a:pt x="69" y="0"/>
                    <a:pt x="69" y="0"/>
                  </a:cubicBezTo>
                  <a:cubicBezTo>
                    <a:pt x="69" y="0"/>
                    <a:pt x="69" y="0"/>
                    <a:pt x="69" y="0"/>
                  </a:cubicBezTo>
                  <a:cubicBezTo>
                    <a:pt x="70" y="0"/>
                    <a:pt x="71" y="0"/>
                    <a:pt x="72" y="0"/>
                  </a:cubicBezTo>
                  <a:cubicBezTo>
                    <a:pt x="72" y="0"/>
                    <a:pt x="72" y="0"/>
                    <a:pt x="72" y="0"/>
                  </a:cubicBezTo>
                  <a:cubicBezTo>
                    <a:pt x="72" y="0"/>
                    <a:pt x="72" y="0"/>
                    <a:pt x="72" y="0"/>
                  </a:cubicBezTo>
                  <a:cubicBezTo>
                    <a:pt x="72" y="1"/>
                    <a:pt x="72" y="1"/>
                    <a:pt x="72" y="1"/>
                  </a:cubicBezTo>
                  <a:cubicBezTo>
                    <a:pt x="71" y="1"/>
                    <a:pt x="70" y="1"/>
                    <a:pt x="69" y="1"/>
                  </a:cubicBezTo>
                  <a:close/>
                  <a:moveTo>
                    <a:pt x="78" y="1"/>
                  </a:moveTo>
                  <a:cubicBezTo>
                    <a:pt x="78" y="1"/>
                    <a:pt x="78" y="1"/>
                    <a:pt x="78" y="1"/>
                  </a:cubicBezTo>
                  <a:cubicBezTo>
                    <a:pt x="77" y="1"/>
                    <a:pt x="76" y="1"/>
                    <a:pt x="75" y="1"/>
                  </a:cubicBezTo>
                  <a:cubicBezTo>
                    <a:pt x="75" y="0"/>
                    <a:pt x="75" y="0"/>
                    <a:pt x="75" y="0"/>
                  </a:cubicBezTo>
                  <a:cubicBezTo>
                    <a:pt x="75" y="0"/>
                    <a:pt x="75" y="0"/>
                    <a:pt x="75" y="0"/>
                  </a:cubicBezTo>
                  <a:cubicBezTo>
                    <a:pt x="76" y="0"/>
                    <a:pt x="77" y="0"/>
                    <a:pt x="78" y="0"/>
                  </a:cubicBezTo>
                  <a:cubicBezTo>
                    <a:pt x="78" y="0"/>
                    <a:pt x="78" y="0"/>
                    <a:pt x="78" y="0"/>
                  </a:cubicBezTo>
                  <a:lnTo>
                    <a:pt x="78" y="1"/>
                  </a:ln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70"/>
            <p:cNvSpPr>
              <a:spLocks noChangeArrowheads="1"/>
            </p:cNvSpPr>
            <p:nvPr userDrawn="1"/>
          </p:nvSpPr>
          <p:spPr bwMode="auto">
            <a:xfrm>
              <a:off x="5497513" y="4491038"/>
              <a:ext cx="444500" cy="85725"/>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71"/>
            <p:cNvSpPr/>
            <p:nvPr userDrawn="1"/>
          </p:nvSpPr>
          <p:spPr bwMode="auto">
            <a:xfrm>
              <a:off x="5497513" y="4491038"/>
              <a:ext cx="444500" cy="52388"/>
            </a:xfrm>
            <a:custGeom>
              <a:avLst/>
              <a:gdLst>
                <a:gd name="T0" fmla="*/ 2 w 135"/>
                <a:gd name="T1" fmla="*/ 16 h 16"/>
                <a:gd name="T2" fmla="*/ 68 w 135"/>
                <a:gd name="T3" fmla="*/ 5 h 16"/>
                <a:gd name="T4" fmla="*/ 134 w 135"/>
                <a:gd name="T5" fmla="*/ 16 h 16"/>
                <a:gd name="T6" fmla="*/ 135 w 135"/>
                <a:gd name="T7" fmla="*/ 13 h 16"/>
                <a:gd name="T8" fmla="*/ 68 w 135"/>
                <a:gd name="T9" fmla="*/ 0 h 16"/>
                <a:gd name="T10" fmla="*/ 0 w 135"/>
                <a:gd name="T11" fmla="*/ 13 h 16"/>
                <a:gd name="T12" fmla="*/ 2 w 135"/>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5" h="16">
                  <a:moveTo>
                    <a:pt x="2" y="16"/>
                  </a:moveTo>
                  <a:cubicBezTo>
                    <a:pt x="8" y="10"/>
                    <a:pt x="35" y="5"/>
                    <a:pt x="68" y="5"/>
                  </a:cubicBezTo>
                  <a:cubicBezTo>
                    <a:pt x="100" y="5"/>
                    <a:pt x="127" y="10"/>
                    <a:pt x="134" y="16"/>
                  </a:cubicBezTo>
                  <a:cubicBezTo>
                    <a:pt x="135" y="15"/>
                    <a:pt x="135" y="14"/>
                    <a:pt x="135" y="13"/>
                  </a:cubicBezTo>
                  <a:cubicBezTo>
                    <a:pt x="135" y="6"/>
                    <a:pt x="105" y="0"/>
                    <a:pt x="68" y="0"/>
                  </a:cubicBezTo>
                  <a:cubicBezTo>
                    <a:pt x="30" y="0"/>
                    <a:pt x="0" y="6"/>
                    <a:pt x="0" y="13"/>
                  </a:cubicBezTo>
                  <a:cubicBezTo>
                    <a:pt x="0" y="14"/>
                    <a:pt x="1" y="15"/>
                    <a:pt x="2" y="16"/>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72"/>
            <p:cNvSpPr/>
            <p:nvPr userDrawn="1"/>
          </p:nvSpPr>
          <p:spPr bwMode="auto">
            <a:xfrm>
              <a:off x="5599113" y="4525963"/>
              <a:ext cx="241300" cy="33338"/>
            </a:xfrm>
            <a:custGeom>
              <a:avLst/>
              <a:gdLst>
                <a:gd name="T0" fmla="*/ 15 w 73"/>
                <a:gd name="T1" fmla="*/ 9 h 10"/>
                <a:gd name="T2" fmla="*/ 9 w 73"/>
                <a:gd name="T3" fmla="*/ 6 h 10"/>
                <a:gd name="T4" fmla="*/ 5 w 73"/>
                <a:gd name="T5" fmla="*/ 6 h 10"/>
                <a:gd name="T6" fmla="*/ 1 w 73"/>
                <a:gd name="T7" fmla="*/ 6 h 10"/>
                <a:gd name="T8" fmla="*/ 0 w 73"/>
                <a:gd name="T9" fmla="*/ 5 h 10"/>
                <a:gd name="T10" fmla="*/ 1 w 73"/>
                <a:gd name="T11" fmla="*/ 4 h 10"/>
                <a:gd name="T12" fmla="*/ 5 w 73"/>
                <a:gd name="T13" fmla="*/ 4 h 10"/>
                <a:gd name="T14" fmla="*/ 9 w 73"/>
                <a:gd name="T15" fmla="*/ 4 h 10"/>
                <a:gd name="T16" fmla="*/ 14 w 73"/>
                <a:gd name="T17" fmla="*/ 1 h 10"/>
                <a:gd name="T18" fmla="*/ 16 w 73"/>
                <a:gd name="T19" fmla="*/ 0 h 10"/>
                <a:gd name="T20" fmla="*/ 19 w 73"/>
                <a:gd name="T21" fmla="*/ 0 h 10"/>
                <a:gd name="T22" fmla="*/ 23 w 73"/>
                <a:gd name="T23" fmla="*/ 0 h 10"/>
                <a:gd name="T24" fmla="*/ 24 w 73"/>
                <a:gd name="T25" fmla="*/ 1 h 10"/>
                <a:gd name="T26" fmla="*/ 24 w 73"/>
                <a:gd name="T27" fmla="*/ 2 h 10"/>
                <a:gd name="T28" fmla="*/ 23 w 73"/>
                <a:gd name="T29" fmla="*/ 2 h 10"/>
                <a:gd name="T30" fmla="*/ 20 w 73"/>
                <a:gd name="T31" fmla="*/ 4 h 10"/>
                <a:gd name="T32" fmla="*/ 19 w 73"/>
                <a:gd name="T33" fmla="*/ 5 h 10"/>
                <a:gd name="T34" fmla="*/ 21 w 73"/>
                <a:gd name="T35" fmla="*/ 6 h 10"/>
                <a:gd name="T36" fmla="*/ 25 w 73"/>
                <a:gd name="T37" fmla="*/ 7 h 10"/>
                <a:gd name="T38" fmla="*/ 28 w 73"/>
                <a:gd name="T39" fmla="*/ 7 h 10"/>
                <a:gd name="T40" fmla="*/ 29 w 73"/>
                <a:gd name="T41" fmla="*/ 6 h 10"/>
                <a:gd name="T42" fmla="*/ 31 w 73"/>
                <a:gd name="T43" fmla="*/ 5 h 10"/>
                <a:gd name="T44" fmla="*/ 34 w 73"/>
                <a:gd name="T45" fmla="*/ 2 h 10"/>
                <a:gd name="T46" fmla="*/ 39 w 73"/>
                <a:gd name="T47" fmla="*/ 1 h 10"/>
                <a:gd name="T48" fmla="*/ 47 w 73"/>
                <a:gd name="T49" fmla="*/ 0 h 10"/>
                <a:gd name="T50" fmla="*/ 58 w 73"/>
                <a:gd name="T51" fmla="*/ 1 h 10"/>
                <a:gd name="T52" fmla="*/ 64 w 73"/>
                <a:gd name="T53" fmla="*/ 4 h 10"/>
                <a:gd name="T54" fmla="*/ 68 w 73"/>
                <a:gd name="T55" fmla="*/ 4 h 10"/>
                <a:gd name="T56" fmla="*/ 72 w 73"/>
                <a:gd name="T57" fmla="*/ 4 h 10"/>
                <a:gd name="T58" fmla="*/ 73 w 73"/>
                <a:gd name="T59" fmla="*/ 5 h 10"/>
                <a:gd name="T60" fmla="*/ 72 w 73"/>
                <a:gd name="T61" fmla="*/ 6 h 10"/>
                <a:gd name="T62" fmla="*/ 68 w 73"/>
                <a:gd name="T63" fmla="*/ 6 h 10"/>
                <a:gd name="T64" fmla="*/ 64 w 73"/>
                <a:gd name="T65" fmla="*/ 6 h 10"/>
                <a:gd name="T66" fmla="*/ 59 w 73"/>
                <a:gd name="T67" fmla="*/ 9 h 10"/>
                <a:gd name="T68" fmla="*/ 57 w 73"/>
                <a:gd name="T69" fmla="*/ 10 h 10"/>
                <a:gd name="T70" fmla="*/ 55 w 73"/>
                <a:gd name="T71" fmla="*/ 10 h 10"/>
                <a:gd name="T72" fmla="*/ 51 w 73"/>
                <a:gd name="T73" fmla="*/ 10 h 10"/>
                <a:gd name="T74" fmla="*/ 49 w 73"/>
                <a:gd name="T75" fmla="*/ 9 h 10"/>
                <a:gd name="T76" fmla="*/ 49 w 73"/>
                <a:gd name="T77" fmla="*/ 8 h 10"/>
                <a:gd name="T78" fmla="*/ 50 w 73"/>
                <a:gd name="T79" fmla="*/ 8 h 10"/>
                <a:gd name="T80" fmla="*/ 52 w 73"/>
                <a:gd name="T81" fmla="*/ 7 h 10"/>
                <a:gd name="T82" fmla="*/ 53 w 73"/>
                <a:gd name="T83" fmla="*/ 6 h 10"/>
                <a:gd name="T84" fmla="*/ 54 w 73"/>
                <a:gd name="T85" fmla="*/ 5 h 10"/>
                <a:gd name="T86" fmla="*/ 52 w 73"/>
                <a:gd name="T87" fmla="*/ 4 h 10"/>
                <a:gd name="T88" fmla="*/ 48 w 73"/>
                <a:gd name="T89" fmla="*/ 4 h 10"/>
                <a:gd name="T90" fmla="*/ 44 w 73"/>
                <a:gd name="T91" fmla="*/ 4 h 10"/>
                <a:gd name="T92" fmla="*/ 42 w 73"/>
                <a:gd name="T93" fmla="*/ 6 h 10"/>
                <a:gd name="T94" fmla="*/ 39 w 73"/>
                <a:gd name="T95" fmla="*/ 8 h 10"/>
                <a:gd name="T96" fmla="*/ 34 w 73"/>
                <a:gd name="T97" fmla="*/ 9 h 10"/>
                <a:gd name="T98" fmla="*/ 26 w 73"/>
                <a:gd name="T99" fmla="*/ 10 h 10"/>
                <a:gd name="T100" fmla="*/ 15 w 73"/>
                <a:gd name="T10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10">
                  <a:moveTo>
                    <a:pt x="15" y="9"/>
                  </a:moveTo>
                  <a:cubicBezTo>
                    <a:pt x="12" y="8"/>
                    <a:pt x="10" y="8"/>
                    <a:pt x="9" y="6"/>
                  </a:cubicBezTo>
                  <a:cubicBezTo>
                    <a:pt x="5" y="6"/>
                    <a:pt x="5" y="6"/>
                    <a:pt x="5" y="6"/>
                  </a:cubicBezTo>
                  <a:cubicBezTo>
                    <a:pt x="4" y="6"/>
                    <a:pt x="2" y="6"/>
                    <a:pt x="1" y="6"/>
                  </a:cubicBezTo>
                  <a:cubicBezTo>
                    <a:pt x="0" y="6"/>
                    <a:pt x="0" y="6"/>
                    <a:pt x="0" y="5"/>
                  </a:cubicBezTo>
                  <a:cubicBezTo>
                    <a:pt x="0" y="5"/>
                    <a:pt x="0" y="5"/>
                    <a:pt x="1" y="4"/>
                  </a:cubicBezTo>
                  <a:cubicBezTo>
                    <a:pt x="2" y="4"/>
                    <a:pt x="4" y="4"/>
                    <a:pt x="5" y="4"/>
                  </a:cubicBezTo>
                  <a:cubicBezTo>
                    <a:pt x="9" y="4"/>
                    <a:pt x="9" y="4"/>
                    <a:pt x="9" y="4"/>
                  </a:cubicBezTo>
                  <a:cubicBezTo>
                    <a:pt x="9" y="3"/>
                    <a:pt x="11" y="2"/>
                    <a:pt x="14" y="1"/>
                  </a:cubicBezTo>
                  <a:cubicBezTo>
                    <a:pt x="14" y="0"/>
                    <a:pt x="15" y="0"/>
                    <a:pt x="16" y="0"/>
                  </a:cubicBezTo>
                  <a:cubicBezTo>
                    <a:pt x="16" y="0"/>
                    <a:pt x="17" y="0"/>
                    <a:pt x="19" y="0"/>
                  </a:cubicBezTo>
                  <a:cubicBezTo>
                    <a:pt x="20" y="0"/>
                    <a:pt x="22" y="0"/>
                    <a:pt x="23" y="0"/>
                  </a:cubicBezTo>
                  <a:cubicBezTo>
                    <a:pt x="24" y="1"/>
                    <a:pt x="24" y="1"/>
                    <a:pt x="24" y="1"/>
                  </a:cubicBezTo>
                  <a:cubicBezTo>
                    <a:pt x="24" y="2"/>
                    <a:pt x="24" y="2"/>
                    <a:pt x="24" y="2"/>
                  </a:cubicBezTo>
                  <a:cubicBezTo>
                    <a:pt x="24" y="2"/>
                    <a:pt x="23" y="2"/>
                    <a:pt x="23" y="2"/>
                  </a:cubicBezTo>
                  <a:cubicBezTo>
                    <a:pt x="22" y="3"/>
                    <a:pt x="21" y="3"/>
                    <a:pt x="20" y="4"/>
                  </a:cubicBezTo>
                  <a:cubicBezTo>
                    <a:pt x="20" y="4"/>
                    <a:pt x="19" y="4"/>
                    <a:pt x="19" y="5"/>
                  </a:cubicBezTo>
                  <a:cubicBezTo>
                    <a:pt x="19" y="6"/>
                    <a:pt x="20" y="6"/>
                    <a:pt x="21" y="6"/>
                  </a:cubicBezTo>
                  <a:cubicBezTo>
                    <a:pt x="22" y="7"/>
                    <a:pt x="23" y="7"/>
                    <a:pt x="25" y="7"/>
                  </a:cubicBezTo>
                  <a:cubicBezTo>
                    <a:pt x="26" y="7"/>
                    <a:pt x="27" y="7"/>
                    <a:pt x="28" y="7"/>
                  </a:cubicBezTo>
                  <a:cubicBezTo>
                    <a:pt x="28" y="6"/>
                    <a:pt x="29" y="6"/>
                    <a:pt x="29" y="6"/>
                  </a:cubicBezTo>
                  <a:cubicBezTo>
                    <a:pt x="30" y="6"/>
                    <a:pt x="30" y="5"/>
                    <a:pt x="31" y="5"/>
                  </a:cubicBezTo>
                  <a:cubicBezTo>
                    <a:pt x="32" y="4"/>
                    <a:pt x="33" y="3"/>
                    <a:pt x="34" y="2"/>
                  </a:cubicBezTo>
                  <a:cubicBezTo>
                    <a:pt x="35" y="2"/>
                    <a:pt x="36" y="1"/>
                    <a:pt x="39" y="1"/>
                  </a:cubicBezTo>
                  <a:cubicBezTo>
                    <a:pt x="41" y="1"/>
                    <a:pt x="44" y="0"/>
                    <a:pt x="47" y="0"/>
                  </a:cubicBezTo>
                  <a:cubicBezTo>
                    <a:pt x="51" y="0"/>
                    <a:pt x="55" y="1"/>
                    <a:pt x="58" y="1"/>
                  </a:cubicBezTo>
                  <a:cubicBezTo>
                    <a:pt x="61" y="2"/>
                    <a:pt x="63" y="3"/>
                    <a:pt x="64" y="4"/>
                  </a:cubicBezTo>
                  <a:cubicBezTo>
                    <a:pt x="68" y="4"/>
                    <a:pt x="68" y="4"/>
                    <a:pt x="68" y="4"/>
                  </a:cubicBezTo>
                  <a:cubicBezTo>
                    <a:pt x="70" y="4"/>
                    <a:pt x="71" y="4"/>
                    <a:pt x="72" y="4"/>
                  </a:cubicBezTo>
                  <a:cubicBezTo>
                    <a:pt x="73" y="5"/>
                    <a:pt x="73" y="5"/>
                    <a:pt x="73" y="5"/>
                  </a:cubicBezTo>
                  <a:cubicBezTo>
                    <a:pt x="73" y="6"/>
                    <a:pt x="73" y="6"/>
                    <a:pt x="72" y="6"/>
                  </a:cubicBezTo>
                  <a:cubicBezTo>
                    <a:pt x="71" y="6"/>
                    <a:pt x="70" y="6"/>
                    <a:pt x="68" y="6"/>
                  </a:cubicBezTo>
                  <a:cubicBezTo>
                    <a:pt x="64" y="6"/>
                    <a:pt x="64" y="6"/>
                    <a:pt x="64" y="6"/>
                  </a:cubicBezTo>
                  <a:cubicBezTo>
                    <a:pt x="64" y="7"/>
                    <a:pt x="62" y="8"/>
                    <a:pt x="59" y="9"/>
                  </a:cubicBezTo>
                  <a:cubicBezTo>
                    <a:pt x="59" y="9"/>
                    <a:pt x="58" y="10"/>
                    <a:pt x="57" y="10"/>
                  </a:cubicBezTo>
                  <a:cubicBezTo>
                    <a:pt x="57" y="10"/>
                    <a:pt x="56" y="10"/>
                    <a:pt x="55" y="10"/>
                  </a:cubicBezTo>
                  <a:cubicBezTo>
                    <a:pt x="53" y="10"/>
                    <a:pt x="52" y="10"/>
                    <a:pt x="51" y="10"/>
                  </a:cubicBezTo>
                  <a:cubicBezTo>
                    <a:pt x="49" y="9"/>
                    <a:pt x="49" y="9"/>
                    <a:pt x="49" y="9"/>
                  </a:cubicBezTo>
                  <a:cubicBezTo>
                    <a:pt x="49" y="8"/>
                    <a:pt x="49" y="8"/>
                    <a:pt x="49" y="8"/>
                  </a:cubicBezTo>
                  <a:cubicBezTo>
                    <a:pt x="49" y="8"/>
                    <a:pt x="50" y="8"/>
                    <a:pt x="50" y="8"/>
                  </a:cubicBezTo>
                  <a:cubicBezTo>
                    <a:pt x="51" y="8"/>
                    <a:pt x="51" y="8"/>
                    <a:pt x="52" y="7"/>
                  </a:cubicBezTo>
                  <a:cubicBezTo>
                    <a:pt x="52" y="7"/>
                    <a:pt x="53" y="7"/>
                    <a:pt x="53" y="6"/>
                  </a:cubicBezTo>
                  <a:cubicBezTo>
                    <a:pt x="54" y="6"/>
                    <a:pt x="54" y="6"/>
                    <a:pt x="54" y="5"/>
                  </a:cubicBezTo>
                  <a:cubicBezTo>
                    <a:pt x="54" y="5"/>
                    <a:pt x="53" y="4"/>
                    <a:pt x="52" y="4"/>
                  </a:cubicBezTo>
                  <a:cubicBezTo>
                    <a:pt x="51" y="4"/>
                    <a:pt x="50" y="4"/>
                    <a:pt x="48" y="4"/>
                  </a:cubicBezTo>
                  <a:cubicBezTo>
                    <a:pt x="47" y="4"/>
                    <a:pt x="45" y="4"/>
                    <a:pt x="44" y="4"/>
                  </a:cubicBezTo>
                  <a:cubicBezTo>
                    <a:pt x="44" y="4"/>
                    <a:pt x="43" y="5"/>
                    <a:pt x="42" y="6"/>
                  </a:cubicBezTo>
                  <a:cubicBezTo>
                    <a:pt x="41" y="7"/>
                    <a:pt x="40" y="7"/>
                    <a:pt x="39" y="8"/>
                  </a:cubicBezTo>
                  <a:cubicBezTo>
                    <a:pt x="38" y="9"/>
                    <a:pt x="37" y="9"/>
                    <a:pt x="34" y="9"/>
                  </a:cubicBezTo>
                  <a:cubicBezTo>
                    <a:pt x="32" y="10"/>
                    <a:pt x="29" y="10"/>
                    <a:pt x="26" y="10"/>
                  </a:cubicBezTo>
                  <a:cubicBezTo>
                    <a:pt x="21" y="10"/>
                    <a:pt x="18" y="10"/>
                    <a:pt x="15" y="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73"/>
            <p:cNvSpPr/>
            <p:nvPr userDrawn="1"/>
          </p:nvSpPr>
          <p:spPr bwMode="auto">
            <a:xfrm>
              <a:off x="5397500" y="4483100"/>
              <a:ext cx="531813" cy="106363"/>
            </a:xfrm>
            <a:custGeom>
              <a:avLst/>
              <a:gdLst>
                <a:gd name="T0" fmla="*/ 0 w 161"/>
                <a:gd name="T1" fmla="*/ 14 h 32"/>
                <a:gd name="T2" fmla="*/ 80 w 161"/>
                <a:gd name="T3" fmla="*/ 32 h 32"/>
                <a:gd name="T4" fmla="*/ 161 w 161"/>
                <a:gd name="T5" fmla="*/ 14 h 32"/>
                <a:gd name="T6" fmla="*/ 161 w 161"/>
                <a:gd name="T7" fmla="*/ 0 h 32"/>
                <a:gd name="T8" fmla="*/ 0 w 161"/>
                <a:gd name="T9" fmla="*/ 0 h 32"/>
                <a:gd name="T10" fmla="*/ 0 w 161"/>
                <a:gd name="T11" fmla="*/ 14 h 32"/>
              </a:gdLst>
              <a:ahLst/>
              <a:cxnLst>
                <a:cxn ang="0">
                  <a:pos x="T0" y="T1"/>
                </a:cxn>
                <a:cxn ang="0">
                  <a:pos x="T2" y="T3"/>
                </a:cxn>
                <a:cxn ang="0">
                  <a:pos x="T4" y="T5"/>
                </a:cxn>
                <a:cxn ang="0">
                  <a:pos x="T6" y="T7"/>
                </a:cxn>
                <a:cxn ang="0">
                  <a:pos x="T8" y="T9"/>
                </a:cxn>
                <a:cxn ang="0">
                  <a:pos x="T10" y="T11"/>
                </a:cxn>
              </a:cxnLst>
              <a:rect l="0" t="0" r="r" b="b"/>
              <a:pathLst>
                <a:path w="161" h="32">
                  <a:moveTo>
                    <a:pt x="0" y="14"/>
                  </a:moveTo>
                  <a:cubicBezTo>
                    <a:pt x="0" y="24"/>
                    <a:pt x="36" y="32"/>
                    <a:pt x="80" y="32"/>
                  </a:cubicBezTo>
                  <a:cubicBezTo>
                    <a:pt x="125" y="32"/>
                    <a:pt x="161" y="24"/>
                    <a:pt x="161" y="14"/>
                  </a:cubicBezTo>
                  <a:cubicBezTo>
                    <a:pt x="161" y="0"/>
                    <a:pt x="161" y="0"/>
                    <a:pt x="161" y="0"/>
                  </a:cubicBezTo>
                  <a:cubicBezTo>
                    <a:pt x="0" y="0"/>
                    <a:pt x="0" y="0"/>
                    <a:pt x="0" y="0"/>
                  </a:cubicBezTo>
                  <a:lnTo>
                    <a:pt x="0" y="14"/>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Oval 74"/>
            <p:cNvSpPr>
              <a:spLocks noChangeArrowheads="1"/>
            </p:cNvSpPr>
            <p:nvPr userDrawn="1"/>
          </p:nvSpPr>
          <p:spPr bwMode="auto">
            <a:xfrm>
              <a:off x="5397500" y="4424363"/>
              <a:ext cx="531813" cy="122238"/>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75"/>
            <p:cNvSpPr>
              <a:spLocks noEditPoints="1"/>
            </p:cNvSpPr>
            <p:nvPr userDrawn="1"/>
          </p:nvSpPr>
          <p:spPr bwMode="auto">
            <a:xfrm>
              <a:off x="5421313" y="4430713"/>
              <a:ext cx="485775" cy="106363"/>
            </a:xfrm>
            <a:custGeom>
              <a:avLst/>
              <a:gdLst>
                <a:gd name="T0" fmla="*/ 75 w 147"/>
                <a:gd name="T1" fmla="*/ 32 h 32"/>
                <a:gd name="T2" fmla="*/ 66 w 147"/>
                <a:gd name="T3" fmla="*/ 32 h 32"/>
                <a:gd name="T4" fmla="*/ 77 w 147"/>
                <a:gd name="T5" fmla="*/ 32 h 32"/>
                <a:gd name="T6" fmla="*/ 64 w 147"/>
                <a:gd name="T7" fmla="*/ 32 h 32"/>
                <a:gd name="T8" fmla="*/ 64 w 147"/>
                <a:gd name="T9" fmla="*/ 32 h 32"/>
                <a:gd name="T10" fmla="*/ 86 w 147"/>
                <a:gd name="T11" fmla="*/ 32 h 32"/>
                <a:gd name="T12" fmla="*/ 56 w 147"/>
                <a:gd name="T13" fmla="*/ 31 h 32"/>
                <a:gd name="T14" fmla="*/ 91 w 147"/>
                <a:gd name="T15" fmla="*/ 31 h 32"/>
                <a:gd name="T16" fmla="*/ 50 w 147"/>
                <a:gd name="T17" fmla="*/ 32 h 32"/>
                <a:gd name="T18" fmla="*/ 94 w 147"/>
                <a:gd name="T19" fmla="*/ 31 h 32"/>
                <a:gd name="T20" fmla="*/ 45 w 147"/>
                <a:gd name="T21" fmla="*/ 31 h 32"/>
                <a:gd name="T22" fmla="*/ 99 w 147"/>
                <a:gd name="T23" fmla="*/ 31 h 32"/>
                <a:gd name="T24" fmla="*/ 39 w 147"/>
                <a:gd name="T25" fmla="*/ 31 h 32"/>
                <a:gd name="T26" fmla="*/ 105 w 147"/>
                <a:gd name="T27" fmla="*/ 30 h 32"/>
                <a:gd name="T28" fmla="*/ 34 w 147"/>
                <a:gd name="T29" fmla="*/ 30 h 32"/>
                <a:gd name="T30" fmla="*/ 110 w 147"/>
                <a:gd name="T31" fmla="*/ 30 h 32"/>
                <a:gd name="T32" fmla="*/ 29 w 147"/>
                <a:gd name="T33" fmla="*/ 29 h 32"/>
                <a:gd name="T34" fmla="*/ 115 w 147"/>
                <a:gd name="T35" fmla="*/ 29 h 32"/>
                <a:gd name="T36" fmla="*/ 26 w 147"/>
                <a:gd name="T37" fmla="*/ 29 h 32"/>
                <a:gd name="T38" fmla="*/ 121 w 147"/>
                <a:gd name="T39" fmla="*/ 29 h 32"/>
                <a:gd name="T40" fmla="*/ 21 w 147"/>
                <a:gd name="T41" fmla="*/ 28 h 32"/>
                <a:gd name="T42" fmla="*/ 21 w 147"/>
                <a:gd name="T43" fmla="*/ 28 h 32"/>
                <a:gd name="T44" fmla="*/ 126 w 147"/>
                <a:gd name="T45" fmla="*/ 28 h 32"/>
                <a:gd name="T46" fmla="*/ 16 w 147"/>
                <a:gd name="T47" fmla="*/ 26 h 32"/>
                <a:gd name="T48" fmla="*/ 134 w 147"/>
                <a:gd name="T49" fmla="*/ 26 h 32"/>
                <a:gd name="T50" fmla="*/ 8 w 147"/>
                <a:gd name="T51" fmla="*/ 23 h 32"/>
                <a:gd name="T52" fmla="*/ 139 w 147"/>
                <a:gd name="T53" fmla="*/ 23 h 32"/>
                <a:gd name="T54" fmla="*/ 3 w 147"/>
                <a:gd name="T55" fmla="*/ 21 h 32"/>
                <a:gd name="T56" fmla="*/ 144 w 147"/>
                <a:gd name="T57" fmla="*/ 21 h 32"/>
                <a:gd name="T58" fmla="*/ 0 w 147"/>
                <a:gd name="T59" fmla="*/ 16 h 32"/>
                <a:gd name="T60" fmla="*/ 146 w 147"/>
                <a:gd name="T61" fmla="*/ 19 h 32"/>
                <a:gd name="T62" fmla="*/ 146 w 147"/>
                <a:gd name="T63" fmla="*/ 19 h 32"/>
                <a:gd name="T64" fmla="*/ 1 w 147"/>
                <a:gd name="T65" fmla="*/ 14 h 32"/>
                <a:gd name="T66" fmla="*/ 146 w 147"/>
                <a:gd name="T67" fmla="*/ 14 h 32"/>
                <a:gd name="T68" fmla="*/ 5 w 147"/>
                <a:gd name="T69" fmla="*/ 11 h 32"/>
                <a:gd name="T70" fmla="*/ 142 w 147"/>
                <a:gd name="T71" fmla="*/ 11 h 32"/>
                <a:gd name="T72" fmla="*/ 13 w 147"/>
                <a:gd name="T73" fmla="*/ 8 h 32"/>
                <a:gd name="T74" fmla="*/ 137 w 147"/>
                <a:gd name="T75" fmla="*/ 8 h 32"/>
                <a:gd name="T76" fmla="*/ 18 w 147"/>
                <a:gd name="T77" fmla="*/ 6 h 32"/>
                <a:gd name="T78" fmla="*/ 129 w 147"/>
                <a:gd name="T79" fmla="*/ 6 h 32"/>
                <a:gd name="T80" fmla="*/ 23 w 147"/>
                <a:gd name="T81" fmla="*/ 5 h 32"/>
                <a:gd name="T82" fmla="*/ 123 w 147"/>
                <a:gd name="T83" fmla="*/ 5 h 32"/>
                <a:gd name="T84" fmla="*/ 26 w 147"/>
                <a:gd name="T85" fmla="*/ 4 h 32"/>
                <a:gd name="T86" fmla="*/ 118 w 147"/>
                <a:gd name="T87" fmla="*/ 4 h 32"/>
                <a:gd name="T88" fmla="*/ 31 w 147"/>
                <a:gd name="T89" fmla="*/ 3 h 32"/>
                <a:gd name="T90" fmla="*/ 115 w 147"/>
                <a:gd name="T91" fmla="*/ 4 h 32"/>
                <a:gd name="T92" fmla="*/ 37 w 147"/>
                <a:gd name="T93" fmla="*/ 3 h 32"/>
                <a:gd name="T94" fmla="*/ 110 w 147"/>
                <a:gd name="T95" fmla="*/ 3 h 32"/>
                <a:gd name="T96" fmla="*/ 42 w 147"/>
                <a:gd name="T97" fmla="*/ 2 h 32"/>
                <a:gd name="T98" fmla="*/ 105 w 147"/>
                <a:gd name="T99" fmla="*/ 2 h 32"/>
                <a:gd name="T100" fmla="*/ 47 w 147"/>
                <a:gd name="T101" fmla="*/ 2 h 32"/>
                <a:gd name="T102" fmla="*/ 99 w 147"/>
                <a:gd name="T103" fmla="*/ 2 h 32"/>
                <a:gd name="T104" fmla="*/ 53 w 147"/>
                <a:gd name="T105" fmla="*/ 1 h 32"/>
                <a:gd name="T106" fmla="*/ 94 w 147"/>
                <a:gd name="T107" fmla="*/ 1 h 32"/>
                <a:gd name="T108" fmla="*/ 58 w 147"/>
                <a:gd name="T109" fmla="*/ 1 h 32"/>
                <a:gd name="T110" fmla="*/ 58 w 147"/>
                <a:gd name="T111" fmla="*/ 1 h 32"/>
                <a:gd name="T112" fmla="*/ 89 w 147"/>
                <a:gd name="T113" fmla="*/ 1 h 32"/>
                <a:gd name="T114" fmla="*/ 67 w 147"/>
                <a:gd name="T115" fmla="*/ 1 h 32"/>
                <a:gd name="T116" fmla="*/ 80 w 147"/>
                <a:gd name="T117" fmla="*/ 0 h 32"/>
                <a:gd name="T118" fmla="*/ 72 w 147"/>
                <a:gd name="T119" fmla="*/ 0 h 32"/>
                <a:gd name="T120" fmla="*/ 75 w 147"/>
                <a:gd name="T1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 h="32">
                  <a:moveTo>
                    <a:pt x="73" y="32"/>
                  </a:moveTo>
                  <a:cubicBezTo>
                    <a:pt x="72" y="32"/>
                    <a:pt x="72" y="32"/>
                    <a:pt x="72" y="32"/>
                  </a:cubicBezTo>
                  <a:cubicBezTo>
                    <a:pt x="72" y="32"/>
                    <a:pt x="72" y="32"/>
                    <a:pt x="72" y="32"/>
                  </a:cubicBezTo>
                  <a:cubicBezTo>
                    <a:pt x="72" y="32"/>
                    <a:pt x="72" y="32"/>
                    <a:pt x="72" y="32"/>
                  </a:cubicBezTo>
                  <a:cubicBezTo>
                    <a:pt x="73" y="32"/>
                    <a:pt x="73" y="32"/>
                    <a:pt x="73" y="32"/>
                  </a:cubicBezTo>
                  <a:cubicBezTo>
                    <a:pt x="75" y="32"/>
                    <a:pt x="75" y="32"/>
                    <a:pt x="75" y="32"/>
                  </a:cubicBezTo>
                  <a:cubicBezTo>
                    <a:pt x="75" y="32"/>
                    <a:pt x="75" y="32"/>
                    <a:pt x="75" y="32"/>
                  </a:cubicBezTo>
                  <a:cubicBezTo>
                    <a:pt x="75" y="32"/>
                    <a:pt x="75" y="32"/>
                    <a:pt x="75" y="32"/>
                  </a:cubicBezTo>
                  <a:cubicBezTo>
                    <a:pt x="75" y="32"/>
                    <a:pt x="75" y="32"/>
                    <a:pt x="75" y="32"/>
                  </a:cubicBezTo>
                  <a:lnTo>
                    <a:pt x="73" y="32"/>
                  </a:lnTo>
                  <a:close/>
                  <a:moveTo>
                    <a:pt x="69" y="32"/>
                  </a:moveTo>
                  <a:cubicBezTo>
                    <a:pt x="69" y="32"/>
                    <a:pt x="69" y="32"/>
                    <a:pt x="69" y="32"/>
                  </a:cubicBezTo>
                  <a:cubicBezTo>
                    <a:pt x="68" y="32"/>
                    <a:pt x="68" y="32"/>
                    <a:pt x="67" y="32"/>
                  </a:cubicBezTo>
                  <a:cubicBezTo>
                    <a:pt x="66" y="32"/>
                    <a:pt x="66" y="32"/>
                    <a:pt x="66" y="32"/>
                  </a:cubicBezTo>
                  <a:cubicBezTo>
                    <a:pt x="67" y="32"/>
                    <a:pt x="67" y="32"/>
                    <a:pt x="67" y="32"/>
                  </a:cubicBezTo>
                  <a:cubicBezTo>
                    <a:pt x="67" y="32"/>
                    <a:pt x="67" y="32"/>
                    <a:pt x="67" y="32"/>
                  </a:cubicBezTo>
                  <a:cubicBezTo>
                    <a:pt x="68" y="32"/>
                    <a:pt x="68" y="32"/>
                    <a:pt x="69" y="32"/>
                  </a:cubicBezTo>
                  <a:cubicBezTo>
                    <a:pt x="70" y="32"/>
                    <a:pt x="70" y="32"/>
                    <a:pt x="70" y="32"/>
                  </a:cubicBezTo>
                  <a:lnTo>
                    <a:pt x="69" y="32"/>
                  </a:lnTo>
                  <a:close/>
                  <a:moveTo>
                    <a:pt x="77" y="32"/>
                  </a:moveTo>
                  <a:cubicBezTo>
                    <a:pt x="77" y="32"/>
                    <a:pt x="77" y="32"/>
                    <a:pt x="77" y="32"/>
                  </a:cubicBezTo>
                  <a:cubicBezTo>
                    <a:pt x="77" y="32"/>
                    <a:pt x="77" y="32"/>
                    <a:pt x="77" y="32"/>
                  </a:cubicBezTo>
                  <a:cubicBezTo>
                    <a:pt x="78" y="32"/>
                    <a:pt x="79" y="32"/>
                    <a:pt x="80" y="32"/>
                  </a:cubicBezTo>
                  <a:cubicBezTo>
                    <a:pt x="80" y="32"/>
                    <a:pt x="80" y="32"/>
                    <a:pt x="80" y="32"/>
                  </a:cubicBezTo>
                  <a:cubicBezTo>
                    <a:pt x="80" y="32"/>
                    <a:pt x="80" y="32"/>
                    <a:pt x="80" y="32"/>
                  </a:cubicBezTo>
                  <a:cubicBezTo>
                    <a:pt x="80" y="32"/>
                    <a:pt x="80" y="32"/>
                    <a:pt x="80" y="32"/>
                  </a:cubicBezTo>
                  <a:cubicBezTo>
                    <a:pt x="79" y="32"/>
                    <a:pt x="78" y="32"/>
                    <a:pt x="77" y="32"/>
                  </a:cubicBezTo>
                  <a:close/>
                  <a:moveTo>
                    <a:pt x="64" y="32"/>
                  </a:moveTo>
                  <a:cubicBezTo>
                    <a:pt x="64" y="32"/>
                    <a:pt x="64" y="32"/>
                    <a:pt x="64" y="32"/>
                  </a:cubicBezTo>
                  <a:cubicBezTo>
                    <a:pt x="63" y="32"/>
                    <a:pt x="62" y="32"/>
                    <a:pt x="61" y="32"/>
                  </a:cubicBezTo>
                  <a:cubicBezTo>
                    <a:pt x="61" y="32"/>
                    <a:pt x="61" y="32"/>
                    <a:pt x="61" y="32"/>
                  </a:cubicBezTo>
                  <a:cubicBezTo>
                    <a:pt x="61" y="32"/>
                    <a:pt x="61" y="32"/>
                    <a:pt x="61" y="32"/>
                  </a:cubicBezTo>
                  <a:cubicBezTo>
                    <a:pt x="61" y="32"/>
                    <a:pt x="61" y="32"/>
                    <a:pt x="61" y="32"/>
                  </a:cubicBezTo>
                  <a:cubicBezTo>
                    <a:pt x="62" y="32"/>
                    <a:pt x="63" y="32"/>
                    <a:pt x="64" y="32"/>
                  </a:cubicBezTo>
                  <a:cubicBezTo>
                    <a:pt x="64" y="32"/>
                    <a:pt x="64" y="32"/>
                    <a:pt x="64" y="32"/>
                  </a:cubicBezTo>
                  <a:close/>
                  <a:moveTo>
                    <a:pt x="83" y="32"/>
                  </a:moveTo>
                  <a:cubicBezTo>
                    <a:pt x="83" y="32"/>
                    <a:pt x="83" y="32"/>
                    <a:pt x="83" y="32"/>
                  </a:cubicBezTo>
                  <a:cubicBezTo>
                    <a:pt x="83" y="32"/>
                    <a:pt x="83" y="32"/>
                    <a:pt x="83" y="32"/>
                  </a:cubicBezTo>
                  <a:cubicBezTo>
                    <a:pt x="84" y="32"/>
                    <a:pt x="85" y="32"/>
                    <a:pt x="86" y="32"/>
                  </a:cubicBezTo>
                  <a:cubicBezTo>
                    <a:pt x="86" y="32"/>
                    <a:pt x="86" y="32"/>
                    <a:pt x="86" y="32"/>
                  </a:cubicBezTo>
                  <a:cubicBezTo>
                    <a:pt x="86" y="32"/>
                    <a:pt x="86" y="32"/>
                    <a:pt x="86" y="32"/>
                  </a:cubicBezTo>
                  <a:cubicBezTo>
                    <a:pt x="86" y="32"/>
                    <a:pt x="86" y="32"/>
                    <a:pt x="86" y="32"/>
                  </a:cubicBezTo>
                  <a:cubicBezTo>
                    <a:pt x="85" y="32"/>
                    <a:pt x="84" y="32"/>
                    <a:pt x="83" y="32"/>
                  </a:cubicBezTo>
                  <a:close/>
                  <a:moveTo>
                    <a:pt x="58" y="32"/>
                  </a:moveTo>
                  <a:cubicBezTo>
                    <a:pt x="58" y="32"/>
                    <a:pt x="58" y="32"/>
                    <a:pt x="58" y="32"/>
                  </a:cubicBezTo>
                  <a:cubicBezTo>
                    <a:pt x="58" y="32"/>
                    <a:pt x="57" y="32"/>
                    <a:pt x="56" y="32"/>
                  </a:cubicBezTo>
                  <a:cubicBezTo>
                    <a:pt x="55" y="32"/>
                    <a:pt x="55" y="32"/>
                    <a:pt x="55" y="32"/>
                  </a:cubicBezTo>
                  <a:cubicBezTo>
                    <a:pt x="56" y="31"/>
                    <a:pt x="56" y="31"/>
                    <a:pt x="56" y="31"/>
                  </a:cubicBezTo>
                  <a:cubicBezTo>
                    <a:pt x="56" y="31"/>
                    <a:pt x="56" y="31"/>
                    <a:pt x="56" y="31"/>
                  </a:cubicBezTo>
                  <a:cubicBezTo>
                    <a:pt x="57" y="32"/>
                    <a:pt x="58" y="32"/>
                    <a:pt x="58" y="32"/>
                  </a:cubicBezTo>
                  <a:cubicBezTo>
                    <a:pt x="59" y="32"/>
                    <a:pt x="59" y="32"/>
                    <a:pt x="59" y="32"/>
                  </a:cubicBezTo>
                  <a:lnTo>
                    <a:pt x="58" y="32"/>
                  </a:lnTo>
                  <a:close/>
                  <a:moveTo>
                    <a:pt x="88" y="32"/>
                  </a:moveTo>
                  <a:cubicBezTo>
                    <a:pt x="88" y="32"/>
                    <a:pt x="88" y="32"/>
                    <a:pt x="88" y="32"/>
                  </a:cubicBezTo>
                  <a:cubicBezTo>
                    <a:pt x="88" y="32"/>
                    <a:pt x="88" y="32"/>
                    <a:pt x="88" y="32"/>
                  </a:cubicBezTo>
                  <a:cubicBezTo>
                    <a:pt x="89" y="32"/>
                    <a:pt x="90" y="32"/>
                    <a:pt x="91" y="31"/>
                  </a:cubicBezTo>
                  <a:cubicBezTo>
                    <a:pt x="91" y="31"/>
                    <a:pt x="91" y="31"/>
                    <a:pt x="91" y="31"/>
                  </a:cubicBezTo>
                  <a:cubicBezTo>
                    <a:pt x="91" y="32"/>
                    <a:pt x="91" y="32"/>
                    <a:pt x="91" y="32"/>
                  </a:cubicBezTo>
                  <a:cubicBezTo>
                    <a:pt x="91" y="32"/>
                    <a:pt x="91" y="32"/>
                    <a:pt x="91" y="32"/>
                  </a:cubicBezTo>
                  <a:cubicBezTo>
                    <a:pt x="90" y="32"/>
                    <a:pt x="89" y="32"/>
                    <a:pt x="88" y="32"/>
                  </a:cubicBezTo>
                  <a:close/>
                  <a:moveTo>
                    <a:pt x="53" y="32"/>
                  </a:moveTo>
                  <a:cubicBezTo>
                    <a:pt x="53" y="32"/>
                    <a:pt x="53" y="32"/>
                    <a:pt x="53" y="32"/>
                  </a:cubicBezTo>
                  <a:cubicBezTo>
                    <a:pt x="52" y="32"/>
                    <a:pt x="51" y="32"/>
                    <a:pt x="50" y="32"/>
                  </a:cubicBezTo>
                  <a:cubicBezTo>
                    <a:pt x="50" y="31"/>
                    <a:pt x="50" y="31"/>
                    <a:pt x="50" y="31"/>
                  </a:cubicBezTo>
                  <a:cubicBezTo>
                    <a:pt x="50" y="31"/>
                    <a:pt x="50" y="31"/>
                    <a:pt x="50" y="31"/>
                  </a:cubicBezTo>
                  <a:cubicBezTo>
                    <a:pt x="51" y="31"/>
                    <a:pt x="52" y="31"/>
                    <a:pt x="53" y="31"/>
                  </a:cubicBezTo>
                  <a:cubicBezTo>
                    <a:pt x="53" y="32"/>
                    <a:pt x="53" y="32"/>
                    <a:pt x="53" y="32"/>
                  </a:cubicBezTo>
                  <a:close/>
                  <a:moveTo>
                    <a:pt x="94" y="32"/>
                  </a:moveTo>
                  <a:cubicBezTo>
                    <a:pt x="94" y="32"/>
                    <a:pt x="94" y="32"/>
                    <a:pt x="94" y="32"/>
                  </a:cubicBezTo>
                  <a:cubicBezTo>
                    <a:pt x="94" y="31"/>
                    <a:pt x="94" y="31"/>
                    <a:pt x="94" y="31"/>
                  </a:cubicBezTo>
                  <a:cubicBezTo>
                    <a:pt x="95" y="31"/>
                    <a:pt x="96" y="31"/>
                    <a:pt x="97" y="31"/>
                  </a:cubicBezTo>
                  <a:cubicBezTo>
                    <a:pt x="97" y="31"/>
                    <a:pt x="97" y="31"/>
                    <a:pt x="97" y="31"/>
                  </a:cubicBezTo>
                  <a:cubicBezTo>
                    <a:pt x="97" y="32"/>
                    <a:pt x="97" y="32"/>
                    <a:pt x="97" y="32"/>
                  </a:cubicBezTo>
                  <a:cubicBezTo>
                    <a:pt x="96" y="32"/>
                    <a:pt x="95" y="32"/>
                    <a:pt x="94" y="32"/>
                  </a:cubicBezTo>
                  <a:close/>
                  <a:moveTo>
                    <a:pt x="48" y="31"/>
                  </a:moveTo>
                  <a:cubicBezTo>
                    <a:pt x="48" y="31"/>
                    <a:pt x="48" y="31"/>
                    <a:pt x="48" y="31"/>
                  </a:cubicBezTo>
                  <a:cubicBezTo>
                    <a:pt x="47" y="31"/>
                    <a:pt x="46" y="31"/>
                    <a:pt x="45" y="31"/>
                  </a:cubicBezTo>
                  <a:cubicBezTo>
                    <a:pt x="45" y="31"/>
                    <a:pt x="45" y="31"/>
                    <a:pt x="45" y="31"/>
                  </a:cubicBezTo>
                  <a:cubicBezTo>
                    <a:pt x="45" y="31"/>
                    <a:pt x="45" y="31"/>
                    <a:pt x="45" y="31"/>
                  </a:cubicBezTo>
                  <a:cubicBezTo>
                    <a:pt x="46" y="31"/>
                    <a:pt x="47" y="31"/>
                    <a:pt x="48" y="31"/>
                  </a:cubicBezTo>
                  <a:cubicBezTo>
                    <a:pt x="48" y="31"/>
                    <a:pt x="48" y="31"/>
                    <a:pt x="48" y="31"/>
                  </a:cubicBezTo>
                  <a:close/>
                  <a:moveTo>
                    <a:pt x="99" y="31"/>
                  </a:moveTo>
                  <a:cubicBezTo>
                    <a:pt x="99" y="31"/>
                    <a:pt x="99" y="31"/>
                    <a:pt x="99" y="31"/>
                  </a:cubicBezTo>
                  <a:cubicBezTo>
                    <a:pt x="99" y="31"/>
                    <a:pt x="99" y="31"/>
                    <a:pt x="99" y="31"/>
                  </a:cubicBezTo>
                  <a:cubicBezTo>
                    <a:pt x="100" y="31"/>
                    <a:pt x="101" y="31"/>
                    <a:pt x="102" y="31"/>
                  </a:cubicBezTo>
                  <a:cubicBezTo>
                    <a:pt x="102" y="31"/>
                    <a:pt x="102" y="31"/>
                    <a:pt x="102" y="31"/>
                  </a:cubicBezTo>
                  <a:cubicBezTo>
                    <a:pt x="102" y="31"/>
                    <a:pt x="102" y="31"/>
                    <a:pt x="102" y="31"/>
                  </a:cubicBezTo>
                  <a:cubicBezTo>
                    <a:pt x="101" y="31"/>
                    <a:pt x="100" y="31"/>
                    <a:pt x="99" y="31"/>
                  </a:cubicBezTo>
                  <a:close/>
                  <a:moveTo>
                    <a:pt x="42" y="31"/>
                  </a:moveTo>
                  <a:cubicBezTo>
                    <a:pt x="42" y="31"/>
                    <a:pt x="42" y="31"/>
                    <a:pt x="42" y="31"/>
                  </a:cubicBezTo>
                  <a:cubicBezTo>
                    <a:pt x="41" y="31"/>
                    <a:pt x="40" y="31"/>
                    <a:pt x="39" y="31"/>
                  </a:cubicBezTo>
                  <a:cubicBezTo>
                    <a:pt x="39" y="30"/>
                    <a:pt x="39" y="30"/>
                    <a:pt x="39" y="30"/>
                  </a:cubicBezTo>
                  <a:cubicBezTo>
                    <a:pt x="39" y="30"/>
                    <a:pt x="39" y="30"/>
                    <a:pt x="39" y="30"/>
                  </a:cubicBezTo>
                  <a:cubicBezTo>
                    <a:pt x="40" y="30"/>
                    <a:pt x="41" y="30"/>
                    <a:pt x="42" y="30"/>
                  </a:cubicBezTo>
                  <a:cubicBezTo>
                    <a:pt x="42" y="31"/>
                    <a:pt x="42" y="31"/>
                    <a:pt x="42" y="31"/>
                  </a:cubicBezTo>
                  <a:close/>
                  <a:moveTo>
                    <a:pt x="105" y="31"/>
                  </a:moveTo>
                  <a:cubicBezTo>
                    <a:pt x="104" y="31"/>
                    <a:pt x="104" y="31"/>
                    <a:pt x="104" y="31"/>
                  </a:cubicBezTo>
                  <a:cubicBezTo>
                    <a:pt x="105" y="30"/>
                    <a:pt x="105" y="30"/>
                    <a:pt x="105" y="30"/>
                  </a:cubicBezTo>
                  <a:cubicBezTo>
                    <a:pt x="106" y="30"/>
                    <a:pt x="106" y="30"/>
                    <a:pt x="107" y="30"/>
                  </a:cubicBezTo>
                  <a:cubicBezTo>
                    <a:pt x="108" y="30"/>
                    <a:pt x="108" y="30"/>
                    <a:pt x="108" y="30"/>
                  </a:cubicBezTo>
                  <a:cubicBezTo>
                    <a:pt x="107" y="31"/>
                    <a:pt x="107" y="31"/>
                    <a:pt x="107" y="31"/>
                  </a:cubicBezTo>
                  <a:cubicBezTo>
                    <a:pt x="107" y="31"/>
                    <a:pt x="106" y="31"/>
                    <a:pt x="105" y="31"/>
                  </a:cubicBezTo>
                  <a:close/>
                  <a:moveTo>
                    <a:pt x="37" y="30"/>
                  </a:moveTo>
                  <a:cubicBezTo>
                    <a:pt x="37" y="30"/>
                    <a:pt x="37" y="30"/>
                    <a:pt x="37" y="30"/>
                  </a:cubicBezTo>
                  <a:cubicBezTo>
                    <a:pt x="36" y="30"/>
                    <a:pt x="35" y="30"/>
                    <a:pt x="34" y="30"/>
                  </a:cubicBezTo>
                  <a:cubicBezTo>
                    <a:pt x="34" y="30"/>
                    <a:pt x="34" y="30"/>
                    <a:pt x="34" y="30"/>
                  </a:cubicBezTo>
                  <a:cubicBezTo>
                    <a:pt x="34" y="29"/>
                    <a:pt x="34" y="29"/>
                    <a:pt x="34" y="29"/>
                  </a:cubicBezTo>
                  <a:cubicBezTo>
                    <a:pt x="35" y="30"/>
                    <a:pt x="36" y="30"/>
                    <a:pt x="37" y="30"/>
                  </a:cubicBezTo>
                  <a:cubicBezTo>
                    <a:pt x="37" y="30"/>
                    <a:pt x="37" y="30"/>
                    <a:pt x="37" y="30"/>
                  </a:cubicBezTo>
                  <a:close/>
                  <a:moveTo>
                    <a:pt x="110" y="30"/>
                  </a:moveTo>
                  <a:cubicBezTo>
                    <a:pt x="110" y="30"/>
                    <a:pt x="110" y="30"/>
                    <a:pt x="110" y="30"/>
                  </a:cubicBezTo>
                  <a:cubicBezTo>
                    <a:pt x="110" y="30"/>
                    <a:pt x="110" y="30"/>
                    <a:pt x="110" y="30"/>
                  </a:cubicBezTo>
                  <a:cubicBezTo>
                    <a:pt x="111" y="30"/>
                    <a:pt x="112" y="30"/>
                    <a:pt x="113" y="29"/>
                  </a:cubicBezTo>
                  <a:cubicBezTo>
                    <a:pt x="113" y="30"/>
                    <a:pt x="113" y="30"/>
                    <a:pt x="113" y="30"/>
                  </a:cubicBezTo>
                  <a:cubicBezTo>
                    <a:pt x="113" y="30"/>
                    <a:pt x="113" y="30"/>
                    <a:pt x="113" y="30"/>
                  </a:cubicBezTo>
                  <a:cubicBezTo>
                    <a:pt x="112" y="30"/>
                    <a:pt x="111" y="30"/>
                    <a:pt x="110" y="30"/>
                  </a:cubicBezTo>
                  <a:close/>
                  <a:moveTo>
                    <a:pt x="31" y="30"/>
                  </a:moveTo>
                  <a:cubicBezTo>
                    <a:pt x="31" y="30"/>
                    <a:pt x="31" y="30"/>
                    <a:pt x="31" y="30"/>
                  </a:cubicBezTo>
                  <a:cubicBezTo>
                    <a:pt x="30" y="29"/>
                    <a:pt x="30" y="29"/>
                    <a:pt x="29" y="29"/>
                  </a:cubicBezTo>
                  <a:cubicBezTo>
                    <a:pt x="28" y="29"/>
                    <a:pt x="28" y="29"/>
                    <a:pt x="28" y="29"/>
                  </a:cubicBezTo>
                  <a:cubicBezTo>
                    <a:pt x="29" y="29"/>
                    <a:pt x="29" y="29"/>
                    <a:pt x="29" y="29"/>
                  </a:cubicBezTo>
                  <a:cubicBezTo>
                    <a:pt x="30" y="29"/>
                    <a:pt x="30" y="29"/>
                    <a:pt x="31" y="29"/>
                  </a:cubicBezTo>
                  <a:cubicBezTo>
                    <a:pt x="32" y="29"/>
                    <a:pt x="32" y="29"/>
                    <a:pt x="32" y="29"/>
                  </a:cubicBezTo>
                  <a:lnTo>
                    <a:pt x="31" y="30"/>
                  </a:lnTo>
                  <a:close/>
                  <a:moveTo>
                    <a:pt x="115" y="30"/>
                  </a:moveTo>
                  <a:cubicBezTo>
                    <a:pt x="115" y="29"/>
                    <a:pt x="115" y="29"/>
                    <a:pt x="115" y="29"/>
                  </a:cubicBezTo>
                  <a:cubicBezTo>
                    <a:pt x="115" y="29"/>
                    <a:pt x="115" y="29"/>
                    <a:pt x="115" y="29"/>
                  </a:cubicBezTo>
                  <a:cubicBezTo>
                    <a:pt x="116" y="29"/>
                    <a:pt x="117" y="29"/>
                    <a:pt x="118" y="29"/>
                  </a:cubicBezTo>
                  <a:cubicBezTo>
                    <a:pt x="118" y="29"/>
                    <a:pt x="118" y="29"/>
                    <a:pt x="118" y="29"/>
                  </a:cubicBezTo>
                  <a:cubicBezTo>
                    <a:pt x="118" y="29"/>
                    <a:pt x="118" y="29"/>
                    <a:pt x="118" y="29"/>
                  </a:cubicBezTo>
                  <a:cubicBezTo>
                    <a:pt x="117" y="29"/>
                    <a:pt x="116" y="29"/>
                    <a:pt x="116" y="30"/>
                  </a:cubicBezTo>
                  <a:lnTo>
                    <a:pt x="115" y="30"/>
                  </a:lnTo>
                  <a:close/>
                  <a:moveTo>
                    <a:pt x="26" y="29"/>
                  </a:moveTo>
                  <a:cubicBezTo>
                    <a:pt x="26" y="29"/>
                    <a:pt x="26" y="29"/>
                    <a:pt x="26" y="29"/>
                  </a:cubicBezTo>
                  <a:cubicBezTo>
                    <a:pt x="25" y="29"/>
                    <a:pt x="24" y="28"/>
                    <a:pt x="23" y="28"/>
                  </a:cubicBezTo>
                  <a:cubicBezTo>
                    <a:pt x="23" y="28"/>
                    <a:pt x="23" y="28"/>
                    <a:pt x="23" y="28"/>
                  </a:cubicBezTo>
                  <a:cubicBezTo>
                    <a:pt x="23" y="28"/>
                    <a:pt x="23" y="28"/>
                    <a:pt x="23" y="28"/>
                  </a:cubicBezTo>
                  <a:cubicBezTo>
                    <a:pt x="24" y="28"/>
                    <a:pt x="25" y="28"/>
                    <a:pt x="26" y="28"/>
                  </a:cubicBezTo>
                  <a:cubicBezTo>
                    <a:pt x="26" y="29"/>
                    <a:pt x="26" y="29"/>
                    <a:pt x="26" y="29"/>
                  </a:cubicBezTo>
                  <a:close/>
                  <a:moveTo>
                    <a:pt x="121" y="29"/>
                  </a:moveTo>
                  <a:cubicBezTo>
                    <a:pt x="121" y="29"/>
                    <a:pt x="121" y="29"/>
                    <a:pt x="121" y="29"/>
                  </a:cubicBezTo>
                  <a:cubicBezTo>
                    <a:pt x="121" y="28"/>
                    <a:pt x="121" y="28"/>
                    <a:pt x="121" y="28"/>
                  </a:cubicBezTo>
                  <a:cubicBezTo>
                    <a:pt x="122" y="28"/>
                    <a:pt x="123" y="28"/>
                    <a:pt x="123" y="28"/>
                  </a:cubicBezTo>
                  <a:cubicBezTo>
                    <a:pt x="124" y="28"/>
                    <a:pt x="124" y="28"/>
                    <a:pt x="124" y="28"/>
                  </a:cubicBezTo>
                  <a:cubicBezTo>
                    <a:pt x="124" y="28"/>
                    <a:pt x="124" y="28"/>
                    <a:pt x="124" y="28"/>
                  </a:cubicBezTo>
                  <a:cubicBezTo>
                    <a:pt x="123" y="28"/>
                    <a:pt x="122" y="29"/>
                    <a:pt x="121" y="29"/>
                  </a:cubicBezTo>
                  <a:close/>
                  <a:moveTo>
                    <a:pt x="21" y="28"/>
                  </a:moveTo>
                  <a:cubicBezTo>
                    <a:pt x="21" y="28"/>
                    <a:pt x="21" y="28"/>
                    <a:pt x="21" y="28"/>
                  </a:cubicBezTo>
                  <a:cubicBezTo>
                    <a:pt x="20" y="27"/>
                    <a:pt x="19" y="27"/>
                    <a:pt x="18" y="27"/>
                  </a:cubicBezTo>
                  <a:cubicBezTo>
                    <a:pt x="18" y="27"/>
                    <a:pt x="18" y="27"/>
                    <a:pt x="18" y="27"/>
                  </a:cubicBezTo>
                  <a:cubicBezTo>
                    <a:pt x="18" y="26"/>
                    <a:pt x="18" y="26"/>
                    <a:pt x="18" y="26"/>
                  </a:cubicBezTo>
                  <a:cubicBezTo>
                    <a:pt x="19" y="27"/>
                    <a:pt x="20" y="27"/>
                    <a:pt x="21" y="27"/>
                  </a:cubicBezTo>
                  <a:cubicBezTo>
                    <a:pt x="21" y="27"/>
                    <a:pt x="21" y="27"/>
                    <a:pt x="21" y="27"/>
                  </a:cubicBezTo>
                  <a:lnTo>
                    <a:pt x="21" y="28"/>
                  </a:lnTo>
                  <a:close/>
                  <a:moveTo>
                    <a:pt x="126" y="28"/>
                  </a:moveTo>
                  <a:cubicBezTo>
                    <a:pt x="126" y="27"/>
                    <a:pt x="126" y="27"/>
                    <a:pt x="126" y="27"/>
                  </a:cubicBezTo>
                  <a:cubicBezTo>
                    <a:pt x="126" y="27"/>
                    <a:pt x="126" y="27"/>
                    <a:pt x="126" y="27"/>
                  </a:cubicBezTo>
                  <a:cubicBezTo>
                    <a:pt x="127" y="27"/>
                    <a:pt x="128" y="27"/>
                    <a:pt x="129" y="26"/>
                  </a:cubicBezTo>
                  <a:cubicBezTo>
                    <a:pt x="129" y="27"/>
                    <a:pt x="129" y="27"/>
                    <a:pt x="129" y="27"/>
                  </a:cubicBezTo>
                  <a:cubicBezTo>
                    <a:pt x="129" y="27"/>
                    <a:pt x="129" y="27"/>
                    <a:pt x="129" y="27"/>
                  </a:cubicBezTo>
                  <a:cubicBezTo>
                    <a:pt x="128" y="27"/>
                    <a:pt x="127" y="27"/>
                    <a:pt x="126" y="28"/>
                  </a:cubicBezTo>
                  <a:close/>
                  <a:moveTo>
                    <a:pt x="15" y="26"/>
                  </a:moveTo>
                  <a:cubicBezTo>
                    <a:pt x="15" y="26"/>
                    <a:pt x="15" y="26"/>
                    <a:pt x="15" y="26"/>
                  </a:cubicBezTo>
                  <a:cubicBezTo>
                    <a:pt x="14" y="26"/>
                    <a:pt x="14" y="26"/>
                    <a:pt x="13" y="26"/>
                  </a:cubicBezTo>
                  <a:cubicBezTo>
                    <a:pt x="13" y="25"/>
                    <a:pt x="13" y="25"/>
                    <a:pt x="13" y="25"/>
                  </a:cubicBezTo>
                  <a:cubicBezTo>
                    <a:pt x="13" y="25"/>
                    <a:pt x="13" y="25"/>
                    <a:pt x="13" y="25"/>
                  </a:cubicBezTo>
                  <a:cubicBezTo>
                    <a:pt x="14" y="25"/>
                    <a:pt x="15" y="26"/>
                    <a:pt x="15" y="26"/>
                  </a:cubicBezTo>
                  <a:cubicBezTo>
                    <a:pt x="16" y="26"/>
                    <a:pt x="16" y="26"/>
                    <a:pt x="16" y="26"/>
                  </a:cubicBezTo>
                  <a:lnTo>
                    <a:pt x="15" y="26"/>
                  </a:lnTo>
                  <a:close/>
                  <a:moveTo>
                    <a:pt x="131" y="26"/>
                  </a:moveTo>
                  <a:cubicBezTo>
                    <a:pt x="131" y="26"/>
                    <a:pt x="131" y="26"/>
                    <a:pt x="131" y="26"/>
                  </a:cubicBezTo>
                  <a:cubicBezTo>
                    <a:pt x="131" y="26"/>
                    <a:pt x="131" y="26"/>
                    <a:pt x="131" y="26"/>
                  </a:cubicBezTo>
                  <a:cubicBezTo>
                    <a:pt x="132" y="26"/>
                    <a:pt x="133" y="25"/>
                    <a:pt x="134" y="25"/>
                  </a:cubicBezTo>
                  <a:cubicBezTo>
                    <a:pt x="134" y="25"/>
                    <a:pt x="134" y="25"/>
                    <a:pt x="134" y="25"/>
                  </a:cubicBezTo>
                  <a:cubicBezTo>
                    <a:pt x="134" y="26"/>
                    <a:pt x="134" y="26"/>
                    <a:pt x="134" y="26"/>
                  </a:cubicBezTo>
                  <a:cubicBezTo>
                    <a:pt x="133" y="26"/>
                    <a:pt x="132" y="26"/>
                    <a:pt x="132" y="26"/>
                  </a:cubicBezTo>
                  <a:lnTo>
                    <a:pt x="131" y="26"/>
                  </a:lnTo>
                  <a:close/>
                  <a:moveTo>
                    <a:pt x="10" y="25"/>
                  </a:moveTo>
                  <a:cubicBezTo>
                    <a:pt x="10" y="25"/>
                    <a:pt x="10" y="25"/>
                    <a:pt x="10" y="25"/>
                  </a:cubicBezTo>
                  <a:cubicBezTo>
                    <a:pt x="9" y="24"/>
                    <a:pt x="8" y="24"/>
                    <a:pt x="8" y="24"/>
                  </a:cubicBezTo>
                  <a:cubicBezTo>
                    <a:pt x="7" y="23"/>
                    <a:pt x="7" y="23"/>
                    <a:pt x="7" y="23"/>
                  </a:cubicBezTo>
                  <a:cubicBezTo>
                    <a:pt x="8" y="23"/>
                    <a:pt x="8" y="23"/>
                    <a:pt x="8" y="23"/>
                  </a:cubicBezTo>
                  <a:cubicBezTo>
                    <a:pt x="9" y="24"/>
                    <a:pt x="9" y="24"/>
                    <a:pt x="10" y="24"/>
                  </a:cubicBezTo>
                  <a:cubicBezTo>
                    <a:pt x="10" y="25"/>
                    <a:pt x="10" y="25"/>
                    <a:pt x="10" y="25"/>
                  </a:cubicBezTo>
                  <a:close/>
                  <a:moveTo>
                    <a:pt x="137" y="25"/>
                  </a:moveTo>
                  <a:cubicBezTo>
                    <a:pt x="136" y="24"/>
                    <a:pt x="136" y="24"/>
                    <a:pt x="136" y="24"/>
                  </a:cubicBezTo>
                  <a:cubicBezTo>
                    <a:pt x="137" y="24"/>
                    <a:pt x="137" y="24"/>
                    <a:pt x="137" y="24"/>
                  </a:cubicBezTo>
                  <a:cubicBezTo>
                    <a:pt x="137" y="24"/>
                    <a:pt x="138" y="23"/>
                    <a:pt x="139" y="23"/>
                  </a:cubicBezTo>
                  <a:cubicBezTo>
                    <a:pt x="139" y="23"/>
                    <a:pt x="139" y="23"/>
                    <a:pt x="139" y="23"/>
                  </a:cubicBezTo>
                  <a:cubicBezTo>
                    <a:pt x="139" y="24"/>
                    <a:pt x="139" y="24"/>
                    <a:pt x="139" y="24"/>
                  </a:cubicBezTo>
                  <a:cubicBezTo>
                    <a:pt x="138" y="24"/>
                    <a:pt x="138" y="24"/>
                    <a:pt x="137" y="25"/>
                  </a:cubicBezTo>
                  <a:close/>
                  <a:moveTo>
                    <a:pt x="5" y="23"/>
                  </a:moveTo>
                  <a:cubicBezTo>
                    <a:pt x="5" y="22"/>
                    <a:pt x="5" y="22"/>
                    <a:pt x="5" y="22"/>
                  </a:cubicBezTo>
                  <a:cubicBezTo>
                    <a:pt x="4" y="22"/>
                    <a:pt x="3" y="22"/>
                    <a:pt x="3" y="21"/>
                  </a:cubicBezTo>
                  <a:cubicBezTo>
                    <a:pt x="3" y="21"/>
                    <a:pt x="3" y="21"/>
                    <a:pt x="3" y="21"/>
                  </a:cubicBezTo>
                  <a:cubicBezTo>
                    <a:pt x="3" y="21"/>
                    <a:pt x="3" y="21"/>
                    <a:pt x="3" y="21"/>
                  </a:cubicBezTo>
                  <a:cubicBezTo>
                    <a:pt x="4" y="21"/>
                    <a:pt x="4" y="22"/>
                    <a:pt x="5" y="22"/>
                  </a:cubicBezTo>
                  <a:cubicBezTo>
                    <a:pt x="5" y="22"/>
                    <a:pt x="5" y="22"/>
                    <a:pt x="5" y="22"/>
                  </a:cubicBezTo>
                  <a:lnTo>
                    <a:pt x="5" y="23"/>
                  </a:lnTo>
                  <a:close/>
                  <a:moveTo>
                    <a:pt x="142" y="22"/>
                  </a:moveTo>
                  <a:cubicBezTo>
                    <a:pt x="141" y="22"/>
                    <a:pt x="141" y="22"/>
                    <a:pt x="141" y="22"/>
                  </a:cubicBezTo>
                  <a:cubicBezTo>
                    <a:pt x="141" y="22"/>
                    <a:pt x="141" y="22"/>
                    <a:pt x="141" y="22"/>
                  </a:cubicBezTo>
                  <a:cubicBezTo>
                    <a:pt x="142" y="21"/>
                    <a:pt x="143" y="21"/>
                    <a:pt x="144" y="21"/>
                  </a:cubicBezTo>
                  <a:cubicBezTo>
                    <a:pt x="144" y="21"/>
                    <a:pt x="144" y="21"/>
                    <a:pt x="144" y="21"/>
                  </a:cubicBezTo>
                  <a:cubicBezTo>
                    <a:pt x="144" y="21"/>
                    <a:pt x="144" y="21"/>
                    <a:pt x="144" y="21"/>
                  </a:cubicBezTo>
                  <a:cubicBezTo>
                    <a:pt x="143" y="21"/>
                    <a:pt x="143" y="22"/>
                    <a:pt x="142" y="22"/>
                  </a:cubicBezTo>
                  <a:close/>
                  <a:moveTo>
                    <a:pt x="1" y="19"/>
                  </a:moveTo>
                  <a:cubicBezTo>
                    <a:pt x="1" y="19"/>
                    <a:pt x="1" y="19"/>
                    <a:pt x="1" y="19"/>
                  </a:cubicBezTo>
                  <a:cubicBezTo>
                    <a:pt x="0" y="18"/>
                    <a:pt x="0" y="17"/>
                    <a:pt x="0" y="16"/>
                  </a:cubicBezTo>
                  <a:cubicBezTo>
                    <a:pt x="0" y="16"/>
                    <a:pt x="0" y="16"/>
                    <a:pt x="0" y="16"/>
                  </a:cubicBezTo>
                  <a:cubicBezTo>
                    <a:pt x="0" y="16"/>
                    <a:pt x="0" y="16"/>
                    <a:pt x="0" y="16"/>
                  </a:cubicBezTo>
                  <a:cubicBezTo>
                    <a:pt x="0" y="16"/>
                    <a:pt x="0" y="16"/>
                    <a:pt x="0" y="16"/>
                  </a:cubicBezTo>
                  <a:cubicBezTo>
                    <a:pt x="0" y="17"/>
                    <a:pt x="1" y="18"/>
                    <a:pt x="1" y="19"/>
                  </a:cubicBezTo>
                  <a:cubicBezTo>
                    <a:pt x="1" y="19"/>
                    <a:pt x="1" y="19"/>
                    <a:pt x="1" y="19"/>
                  </a:cubicBezTo>
                  <a:close/>
                  <a:moveTo>
                    <a:pt x="146" y="19"/>
                  </a:moveTo>
                  <a:cubicBezTo>
                    <a:pt x="146" y="19"/>
                    <a:pt x="146" y="19"/>
                    <a:pt x="146" y="19"/>
                  </a:cubicBezTo>
                  <a:cubicBezTo>
                    <a:pt x="146" y="19"/>
                    <a:pt x="146" y="19"/>
                    <a:pt x="146" y="19"/>
                  </a:cubicBezTo>
                  <a:cubicBezTo>
                    <a:pt x="146" y="18"/>
                    <a:pt x="146" y="17"/>
                    <a:pt x="146" y="16"/>
                  </a:cubicBezTo>
                  <a:cubicBezTo>
                    <a:pt x="146" y="16"/>
                    <a:pt x="146" y="16"/>
                    <a:pt x="146" y="16"/>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7"/>
                    <a:pt x="147" y="18"/>
                    <a:pt x="146" y="19"/>
                  </a:cubicBezTo>
                  <a:close/>
                  <a:moveTo>
                    <a:pt x="1" y="14"/>
                  </a:moveTo>
                  <a:cubicBezTo>
                    <a:pt x="1" y="14"/>
                    <a:pt x="1" y="14"/>
                    <a:pt x="1" y="14"/>
                  </a:cubicBezTo>
                  <a:cubicBezTo>
                    <a:pt x="1" y="14"/>
                    <a:pt x="1" y="14"/>
                    <a:pt x="1" y="14"/>
                  </a:cubicBezTo>
                  <a:cubicBezTo>
                    <a:pt x="1" y="13"/>
                    <a:pt x="2" y="12"/>
                    <a:pt x="3" y="12"/>
                  </a:cubicBezTo>
                  <a:cubicBezTo>
                    <a:pt x="3" y="12"/>
                    <a:pt x="3" y="12"/>
                    <a:pt x="3" y="12"/>
                  </a:cubicBezTo>
                  <a:cubicBezTo>
                    <a:pt x="3" y="12"/>
                    <a:pt x="3" y="12"/>
                    <a:pt x="3" y="12"/>
                  </a:cubicBezTo>
                  <a:cubicBezTo>
                    <a:pt x="2" y="13"/>
                    <a:pt x="2" y="13"/>
                    <a:pt x="1" y="14"/>
                  </a:cubicBezTo>
                  <a:close/>
                  <a:moveTo>
                    <a:pt x="146" y="14"/>
                  </a:moveTo>
                  <a:cubicBezTo>
                    <a:pt x="146" y="14"/>
                    <a:pt x="146" y="14"/>
                    <a:pt x="146" y="14"/>
                  </a:cubicBezTo>
                  <a:cubicBezTo>
                    <a:pt x="145" y="13"/>
                    <a:pt x="144" y="13"/>
                    <a:pt x="144" y="12"/>
                  </a:cubicBezTo>
                  <a:cubicBezTo>
                    <a:pt x="144" y="12"/>
                    <a:pt x="144" y="12"/>
                    <a:pt x="144" y="12"/>
                  </a:cubicBezTo>
                  <a:cubicBezTo>
                    <a:pt x="144" y="12"/>
                    <a:pt x="144" y="12"/>
                    <a:pt x="144" y="12"/>
                  </a:cubicBezTo>
                  <a:cubicBezTo>
                    <a:pt x="145" y="12"/>
                    <a:pt x="145" y="13"/>
                    <a:pt x="146" y="14"/>
                  </a:cubicBezTo>
                  <a:cubicBezTo>
                    <a:pt x="146" y="14"/>
                    <a:pt x="146" y="14"/>
                    <a:pt x="146" y="14"/>
                  </a:cubicBezTo>
                  <a:close/>
                  <a:moveTo>
                    <a:pt x="5" y="11"/>
                  </a:moveTo>
                  <a:cubicBezTo>
                    <a:pt x="5" y="11"/>
                    <a:pt x="5" y="11"/>
                    <a:pt x="5" y="11"/>
                  </a:cubicBezTo>
                  <a:cubicBezTo>
                    <a:pt x="5" y="10"/>
                    <a:pt x="5" y="10"/>
                    <a:pt x="5" y="10"/>
                  </a:cubicBezTo>
                  <a:cubicBezTo>
                    <a:pt x="6" y="10"/>
                    <a:pt x="7" y="10"/>
                    <a:pt x="7" y="9"/>
                  </a:cubicBezTo>
                  <a:cubicBezTo>
                    <a:pt x="8" y="9"/>
                    <a:pt x="8" y="9"/>
                    <a:pt x="8" y="9"/>
                  </a:cubicBezTo>
                  <a:cubicBezTo>
                    <a:pt x="8" y="10"/>
                    <a:pt x="8" y="10"/>
                    <a:pt x="8" y="10"/>
                  </a:cubicBezTo>
                  <a:cubicBezTo>
                    <a:pt x="7" y="10"/>
                    <a:pt x="6" y="10"/>
                    <a:pt x="5" y="11"/>
                  </a:cubicBezTo>
                  <a:close/>
                  <a:moveTo>
                    <a:pt x="141" y="11"/>
                  </a:moveTo>
                  <a:cubicBezTo>
                    <a:pt x="141" y="11"/>
                    <a:pt x="141" y="11"/>
                    <a:pt x="141" y="11"/>
                  </a:cubicBezTo>
                  <a:cubicBezTo>
                    <a:pt x="141" y="10"/>
                    <a:pt x="140" y="10"/>
                    <a:pt x="139" y="10"/>
                  </a:cubicBezTo>
                  <a:cubicBezTo>
                    <a:pt x="139" y="9"/>
                    <a:pt x="139" y="9"/>
                    <a:pt x="139" y="9"/>
                  </a:cubicBezTo>
                  <a:cubicBezTo>
                    <a:pt x="139" y="9"/>
                    <a:pt x="139" y="9"/>
                    <a:pt x="139" y="9"/>
                  </a:cubicBezTo>
                  <a:cubicBezTo>
                    <a:pt x="140" y="9"/>
                    <a:pt x="141" y="10"/>
                    <a:pt x="142" y="10"/>
                  </a:cubicBezTo>
                  <a:cubicBezTo>
                    <a:pt x="142" y="11"/>
                    <a:pt x="142" y="11"/>
                    <a:pt x="142" y="11"/>
                  </a:cubicBezTo>
                  <a:lnTo>
                    <a:pt x="141" y="11"/>
                  </a:lnTo>
                  <a:close/>
                  <a:moveTo>
                    <a:pt x="10" y="9"/>
                  </a:moveTo>
                  <a:cubicBezTo>
                    <a:pt x="10" y="8"/>
                    <a:pt x="10" y="8"/>
                    <a:pt x="10" y="8"/>
                  </a:cubicBezTo>
                  <a:cubicBezTo>
                    <a:pt x="10" y="8"/>
                    <a:pt x="10" y="8"/>
                    <a:pt x="10" y="8"/>
                  </a:cubicBezTo>
                  <a:cubicBezTo>
                    <a:pt x="11" y="8"/>
                    <a:pt x="12" y="8"/>
                    <a:pt x="13" y="7"/>
                  </a:cubicBezTo>
                  <a:cubicBezTo>
                    <a:pt x="13" y="7"/>
                    <a:pt x="13" y="7"/>
                    <a:pt x="13" y="7"/>
                  </a:cubicBezTo>
                  <a:cubicBezTo>
                    <a:pt x="13" y="8"/>
                    <a:pt x="13" y="8"/>
                    <a:pt x="13" y="8"/>
                  </a:cubicBezTo>
                  <a:cubicBezTo>
                    <a:pt x="12" y="8"/>
                    <a:pt x="11" y="8"/>
                    <a:pt x="10" y="9"/>
                  </a:cubicBezTo>
                  <a:close/>
                  <a:moveTo>
                    <a:pt x="137" y="9"/>
                  </a:moveTo>
                  <a:cubicBezTo>
                    <a:pt x="136" y="9"/>
                    <a:pt x="136" y="9"/>
                    <a:pt x="136" y="9"/>
                  </a:cubicBezTo>
                  <a:cubicBezTo>
                    <a:pt x="136" y="8"/>
                    <a:pt x="135" y="8"/>
                    <a:pt x="134" y="8"/>
                  </a:cubicBezTo>
                  <a:cubicBezTo>
                    <a:pt x="134" y="7"/>
                    <a:pt x="134" y="7"/>
                    <a:pt x="134" y="7"/>
                  </a:cubicBezTo>
                  <a:cubicBezTo>
                    <a:pt x="134" y="7"/>
                    <a:pt x="134" y="7"/>
                    <a:pt x="134" y="7"/>
                  </a:cubicBezTo>
                  <a:cubicBezTo>
                    <a:pt x="135" y="7"/>
                    <a:pt x="136" y="8"/>
                    <a:pt x="137" y="8"/>
                  </a:cubicBezTo>
                  <a:cubicBezTo>
                    <a:pt x="137" y="8"/>
                    <a:pt x="137" y="8"/>
                    <a:pt x="137" y="8"/>
                  </a:cubicBezTo>
                  <a:lnTo>
                    <a:pt x="137" y="9"/>
                  </a:lnTo>
                  <a:close/>
                  <a:moveTo>
                    <a:pt x="15" y="7"/>
                  </a:moveTo>
                  <a:cubicBezTo>
                    <a:pt x="15" y="7"/>
                    <a:pt x="15" y="7"/>
                    <a:pt x="15" y="7"/>
                  </a:cubicBezTo>
                  <a:cubicBezTo>
                    <a:pt x="15" y="6"/>
                    <a:pt x="15" y="6"/>
                    <a:pt x="15" y="6"/>
                  </a:cubicBezTo>
                  <a:cubicBezTo>
                    <a:pt x="16" y="6"/>
                    <a:pt x="17" y="6"/>
                    <a:pt x="18" y="6"/>
                  </a:cubicBezTo>
                  <a:cubicBezTo>
                    <a:pt x="18" y="6"/>
                    <a:pt x="18" y="6"/>
                    <a:pt x="18" y="6"/>
                  </a:cubicBezTo>
                  <a:cubicBezTo>
                    <a:pt x="18" y="6"/>
                    <a:pt x="18" y="6"/>
                    <a:pt x="18" y="6"/>
                  </a:cubicBezTo>
                  <a:cubicBezTo>
                    <a:pt x="17" y="7"/>
                    <a:pt x="16" y="7"/>
                    <a:pt x="15" y="7"/>
                  </a:cubicBezTo>
                  <a:close/>
                  <a:moveTo>
                    <a:pt x="131" y="7"/>
                  </a:moveTo>
                  <a:cubicBezTo>
                    <a:pt x="131" y="7"/>
                    <a:pt x="131" y="7"/>
                    <a:pt x="131" y="7"/>
                  </a:cubicBezTo>
                  <a:cubicBezTo>
                    <a:pt x="130" y="7"/>
                    <a:pt x="130" y="6"/>
                    <a:pt x="129" y="6"/>
                  </a:cubicBezTo>
                  <a:cubicBezTo>
                    <a:pt x="128" y="6"/>
                    <a:pt x="128" y="6"/>
                    <a:pt x="128" y="6"/>
                  </a:cubicBezTo>
                  <a:cubicBezTo>
                    <a:pt x="129" y="6"/>
                    <a:pt x="129" y="6"/>
                    <a:pt x="129" y="6"/>
                  </a:cubicBezTo>
                  <a:cubicBezTo>
                    <a:pt x="130" y="6"/>
                    <a:pt x="131" y="6"/>
                    <a:pt x="131" y="6"/>
                  </a:cubicBezTo>
                  <a:cubicBezTo>
                    <a:pt x="132" y="7"/>
                    <a:pt x="132" y="7"/>
                    <a:pt x="132" y="7"/>
                  </a:cubicBezTo>
                  <a:lnTo>
                    <a:pt x="131" y="7"/>
                  </a:lnTo>
                  <a:close/>
                  <a:moveTo>
                    <a:pt x="21" y="6"/>
                  </a:moveTo>
                  <a:cubicBezTo>
                    <a:pt x="20" y="5"/>
                    <a:pt x="20" y="5"/>
                    <a:pt x="20" y="5"/>
                  </a:cubicBezTo>
                  <a:cubicBezTo>
                    <a:pt x="20" y="5"/>
                    <a:pt x="20" y="5"/>
                    <a:pt x="20" y="5"/>
                  </a:cubicBezTo>
                  <a:cubicBezTo>
                    <a:pt x="21" y="5"/>
                    <a:pt x="22" y="5"/>
                    <a:pt x="23" y="5"/>
                  </a:cubicBezTo>
                  <a:cubicBezTo>
                    <a:pt x="23" y="5"/>
                    <a:pt x="23" y="5"/>
                    <a:pt x="23" y="5"/>
                  </a:cubicBezTo>
                  <a:cubicBezTo>
                    <a:pt x="23" y="5"/>
                    <a:pt x="23" y="5"/>
                    <a:pt x="23" y="5"/>
                  </a:cubicBezTo>
                  <a:cubicBezTo>
                    <a:pt x="22" y="5"/>
                    <a:pt x="21" y="5"/>
                    <a:pt x="21" y="6"/>
                  </a:cubicBezTo>
                  <a:close/>
                  <a:moveTo>
                    <a:pt x="126" y="6"/>
                  </a:moveTo>
                  <a:cubicBezTo>
                    <a:pt x="126" y="6"/>
                    <a:pt x="126" y="6"/>
                    <a:pt x="126" y="6"/>
                  </a:cubicBezTo>
                  <a:cubicBezTo>
                    <a:pt x="125" y="5"/>
                    <a:pt x="124" y="5"/>
                    <a:pt x="123" y="5"/>
                  </a:cubicBezTo>
                  <a:cubicBezTo>
                    <a:pt x="123" y="5"/>
                    <a:pt x="123" y="5"/>
                    <a:pt x="123" y="5"/>
                  </a:cubicBezTo>
                  <a:cubicBezTo>
                    <a:pt x="123" y="5"/>
                    <a:pt x="123" y="5"/>
                    <a:pt x="123" y="5"/>
                  </a:cubicBezTo>
                  <a:cubicBezTo>
                    <a:pt x="124" y="5"/>
                    <a:pt x="125" y="5"/>
                    <a:pt x="126" y="5"/>
                  </a:cubicBezTo>
                  <a:cubicBezTo>
                    <a:pt x="126" y="5"/>
                    <a:pt x="126" y="5"/>
                    <a:pt x="126" y="5"/>
                  </a:cubicBezTo>
                  <a:lnTo>
                    <a:pt x="126" y="6"/>
                  </a:lnTo>
                  <a:close/>
                  <a:moveTo>
                    <a:pt x="26" y="5"/>
                  </a:moveTo>
                  <a:cubicBezTo>
                    <a:pt x="26" y="4"/>
                    <a:pt x="26" y="4"/>
                    <a:pt x="26" y="4"/>
                  </a:cubicBezTo>
                  <a:cubicBezTo>
                    <a:pt x="26" y="4"/>
                    <a:pt x="26" y="4"/>
                    <a:pt x="26" y="4"/>
                  </a:cubicBezTo>
                  <a:cubicBezTo>
                    <a:pt x="27" y="4"/>
                    <a:pt x="28" y="4"/>
                    <a:pt x="28" y="4"/>
                  </a:cubicBezTo>
                  <a:cubicBezTo>
                    <a:pt x="29" y="4"/>
                    <a:pt x="29" y="4"/>
                    <a:pt x="29" y="4"/>
                  </a:cubicBezTo>
                  <a:cubicBezTo>
                    <a:pt x="29" y="4"/>
                    <a:pt x="29" y="4"/>
                    <a:pt x="29" y="4"/>
                  </a:cubicBezTo>
                  <a:cubicBezTo>
                    <a:pt x="28" y="4"/>
                    <a:pt x="27" y="4"/>
                    <a:pt x="26" y="5"/>
                  </a:cubicBezTo>
                  <a:close/>
                  <a:moveTo>
                    <a:pt x="121" y="5"/>
                  </a:moveTo>
                  <a:cubicBezTo>
                    <a:pt x="121" y="5"/>
                    <a:pt x="121" y="5"/>
                    <a:pt x="121" y="5"/>
                  </a:cubicBezTo>
                  <a:cubicBezTo>
                    <a:pt x="120" y="4"/>
                    <a:pt x="119" y="4"/>
                    <a:pt x="118" y="4"/>
                  </a:cubicBezTo>
                  <a:cubicBezTo>
                    <a:pt x="118" y="4"/>
                    <a:pt x="118" y="4"/>
                    <a:pt x="118" y="4"/>
                  </a:cubicBezTo>
                  <a:cubicBezTo>
                    <a:pt x="118" y="4"/>
                    <a:pt x="118" y="4"/>
                    <a:pt x="118" y="4"/>
                  </a:cubicBezTo>
                  <a:cubicBezTo>
                    <a:pt x="119" y="4"/>
                    <a:pt x="120" y="4"/>
                    <a:pt x="121" y="4"/>
                  </a:cubicBezTo>
                  <a:cubicBezTo>
                    <a:pt x="121" y="4"/>
                    <a:pt x="121" y="4"/>
                    <a:pt x="121" y="4"/>
                  </a:cubicBezTo>
                  <a:lnTo>
                    <a:pt x="121" y="5"/>
                  </a:lnTo>
                  <a:close/>
                  <a:moveTo>
                    <a:pt x="31" y="4"/>
                  </a:moveTo>
                  <a:cubicBezTo>
                    <a:pt x="31" y="3"/>
                    <a:pt x="31" y="3"/>
                    <a:pt x="31" y="3"/>
                  </a:cubicBezTo>
                  <a:cubicBezTo>
                    <a:pt x="31" y="3"/>
                    <a:pt x="31" y="3"/>
                    <a:pt x="31" y="3"/>
                  </a:cubicBezTo>
                  <a:cubicBezTo>
                    <a:pt x="32" y="3"/>
                    <a:pt x="33" y="3"/>
                    <a:pt x="34" y="3"/>
                  </a:cubicBezTo>
                  <a:cubicBezTo>
                    <a:pt x="34" y="3"/>
                    <a:pt x="34" y="3"/>
                    <a:pt x="34" y="3"/>
                  </a:cubicBezTo>
                  <a:cubicBezTo>
                    <a:pt x="34" y="3"/>
                    <a:pt x="34" y="3"/>
                    <a:pt x="34" y="3"/>
                  </a:cubicBezTo>
                  <a:cubicBezTo>
                    <a:pt x="33" y="3"/>
                    <a:pt x="32" y="4"/>
                    <a:pt x="31" y="4"/>
                  </a:cubicBezTo>
                  <a:close/>
                  <a:moveTo>
                    <a:pt x="115" y="4"/>
                  </a:moveTo>
                  <a:cubicBezTo>
                    <a:pt x="115" y="4"/>
                    <a:pt x="115" y="4"/>
                    <a:pt x="115" y="4"/>
                  </a:cubicBezTo>
                  <a:cubicBezTo>
                    <a:pt x="114" y="4"/>
                    <a:pt x="114" y="3"/>
                    <a:pt x="113" y="3"/>
                  </a:cubicBezTo>
                  <a:cubicBezTo>
                    <a:pt x="112" y="3"/>
                    <a:pt x="112" y="3"/>
                    <a:pt x="112" y="3"/>
                  </a:cubicBezTo>
                  <a:cubicBezTo>
                    <a:pt x="113" y="3"/>
                    <a:pt x="113" y="3"/>
                    <a:pt x="113" y="3"/>
                  </a:cubicBezTo>
                  <a:cubicBezTo>
                    <a:pt x="114" y="3"/>
                    <a:pt x="114" y="3"/>
                    <a:pt x="115" y="3"/>
                  </a:cubicBezTo>
                  <a:cubicBezTo>
                    <a:pt x="116" y="3"/>
                    <a:pt x="116" y="3"/>
                    <a:pt x="116" y="3"/>
                  </a:cubicBezTo>
                  <a:lnTo>
                    <a:pt x="115" y="4"/>
                  </a:lnTo>
                  <a:close/>
                  <a:moveTo>
                    <a:pt x="37" y="3"/>
                  </a:moveTo>
                  <a:cubicBezTo>
                    <a:pt x="36" y="3"/>
                    <a:pt x="36" y="3"/>
                    <a:pt x="36" y="3"/>
                  </a:cubicBezTo>
                  <a:cubicBezTo>
                    <a:pt x="37" y="2"/>
                    <a:pt x="37" y="2"/>
                    <a:pt x="37" y="2"/>
                  </a:cubicBezTo>
                  <a:cubicBezTo>
                    <a:pt x="37" y="2"/>
                    <a:pt x="38" y="2"/>
                    <a:pt x="39" y="2"/>
                  </a:cubicBezTo>
                  <a:cubicBezTo>
                    <a:pt x="40" y="2"/>
                    <a:pt x="40" y="2"/>
                    <a:pt x="40" y="2"/>
                  </a:cubicBezTo>
                  <a:cubicBezTo>
                    <a:pt x="39" y="3"/>
                    <a:pt x="39" y="3"/>
                    <a:pt x="39" y="3"/>
                  </a:cubicBezTo>
                  <a:cubicBezTo>
                    <a:pt x="38" y="3"/>
                    <a:pt x="38" y="3"/>
                    <a:pt x="37" y="3"/>
                  </a:cubicBezTo>
                  <a:close/>
                  <a:moveTo>
                    <a:pt x="110" y="3"/>
                  </a:moveTo>
                  <a:cubicBezTo>
                    <a:pt x="110" y="3"/>
                    <a:pt x="110" y="3"/>
                    <a:pt x="110" y="3"/>
                  </a:cubicBezTo>
                  <a:cubicBezTo>
                    <a:pt x="109" y="3"/>
                    <a:pt x="108" y="3"/>
                    <a:pt x="107" y="3"/>
                  </a:cubicBezTo>
                  <a:cubicBezTo>
                    <a:pt x="107" y="2"/>
                    <a:pt x="107" y="2"/>
                    <a:pt x="107" y="2"/>
                  </a:cubicBezTo>
                  <a:cubicBezTo>
                    <a:pt x="107" y="2"/>
                    <a:pt x="107" y="2"/>
                    <a:pt x="107" y="2"/>
                  </a:cubicBezTo>
                  <a:cubicBezTo>
                    <a:pt x="108" y="2"/>
                    <a:pt x="109" y="2"/>
                    <a:pt x="110" y="2"/>
                  </a:cubicBezTo>
                  <a:cubicBezTo>
                    <a:pt x="110" y="3"/>
                    <a:pt x="110" y="3"/>
                    <a:pt x="110" y="3"/>
                  </a:cubicBezTo>
                  <a:close/>
                  <a:moveTo>
                    <a:pt x="42" y="2"/>
                  </a:moveTo>
                  <a:cubicBezTo>
                    <a:pt x="42" y="2"/>
                    <a:pt x="42" y="2"/>
                    <a:pt x="42" y="2"/>
                  </a:cubicBezTo>
                  <a:cubicBezTo>
                    <a:pt x="42" y="2"/>
                    <a:pt x="42" y="2"/>
                    <a:pt x="42" y="2"/>
                  </a:cubicBezTo>
                  <a:cubicBezTo>
                    <a:pt x="43" y="2"/>
                    <a:pt x="44" y="2"/>
                    <a:pt x="45" y="2"/>
                  </a:cubicBezTo>
                  <a:cubicBezTo>
                    <a:pt x="45" y="2"/>
                    <a:pt x="45" y="2"/>
                    <a:pt x="45" y="2"/>
                  </a:cubicBezTo>
                  <a:cubicBezTo>
                    <a:pt x="45" y="2"/>
                    <a:pt x="45" y="2"/>
                    <a:pt x="45" y="2"/>
                  </a:cubicBezTo>
                  <a:cubicBezTo>
                    <a:pt x="44" y="2"/>
                    <a:pt x="43" y="2"/>
                    <a:pt x="42" y="2"/>
                  </a:cubicBezTo>
                  <a:close/>
                  <a:moveTo>
                    <a:pt x="105" y="2"/>
                  </a:moveTo>
                  <a:cubicBezTo>
                    <a:pt x="104" y="2"/>
                    <a:pt x="104" y="2"/>
                    <a:pt x="104" y="2"/>
                  </a:cubicBezTo>
                  <a:cubicBezTo>
                    <a:pt x="104" y="2"/>
                    <a:pt x="103" y="2"/>
                    <a:pt x="102" y="2"/>
                  </a:cubicBezTo>
                  <a:cubicBezTo>
                    <a:pt x="102" y="2"/>
                    <a:pt x="102" y="2"/>
                    <a:pt x="102" y="2"/>
                  </a:cubicBezTo>
                  <a:cubicBezTo>
                    <a:pt x="102" y="2"/>
                    <a:pt x="102" y="2"/>
                    <a:pt x="102" y="2"/>
                  </a:cubicBezTo>
                  <a:cubicBezTo>
                    <a:pt x="103" y="2"/>
                    <a:pt x="104" y="2"/>
                    <a:pt x="105" y="2"/>
                  </a:cubicBezTo>
                  <a:cubicBezTo>
                    <a:pt x="105" y="2"/>
                    <a:pt x="105" y="2"/>
                    <a:pt x="105" y="2"/>
                  </a:cubicBezTo>
                  <a:close/>
                  <a:moveTo>
                    <a:pt x="47" y="2"/>
                  </a:moveTo>
                  <a:cubicBezTo>
                    <a:pt x="47" y="2"/>
                    <a:pt x="47" y="2"/>
                    <a:pt x="47" y="2"/>
                  </a:cubicBezTo>
                  <a:cubicBezTo>
                    <a:pt x="47" y="1"/>
                    <a:pt x="47" y="1"/>
                    <a:pt x="47" y="1"/>
                  </a:cubicBezTo>
                  <a:cubicBezTo>
                    <a:pt x="48" y="1"/>
                    <a:pt x="49" y="1"/>
                    <a:pt x="50" y="1"/>
                  </a:cubicBezTo>
                  <a:cubicBezTo>
                    <a:pt x="50" y="1"/>
                    <a:pt x="50" y="1"/>
                    <a:pt x="50" y="1"/>
                  </a:cubicBezTo>
                  <a:cubicBezTo>
                    <a:pt x="50" y="2"/>
                    <a:pt x="50" y="2"/>
                    <a:pt x="50" y="2"/>
                  </a:cubicBezTo>
                  <a:cubicBezTo>
                    <a:pt x="49" y="2"/>
                    <a:pt x="48" y="2"/>
                    <a:pt x="47" y="2"/>
                  </a:cubicBezTo>
                  <a:close/>
                  <a:moveTo>
                    <a:pt x="99" y="2"/>
                  </a:moveTo>
                  <a:cubicBezTo>
                    <a:pt x="99" y="2"/>
                    <a:pt x="99" y="2"/>
                    <a:pt x="99" y="2"/>
                  </a:cubicBezTo>
                  <a:cubicBezTo>
                    <a:pt x="98" y="2"/>
                    <a:pt x="97" y="2"/>
                    <a:pt x="96" y="2"/>
                  </a:cubicBezTo>
                  <a:cubicBezTo>
                    <a:pt x="96" y="1"/>
                    <a:pt x="96" y="1"/>
                    <a:pt x="96" y="1"/>
                  </a:cubicBezTo>
                  <a:cubicBezTo>
                    <a:pt x="96" y="1"/>
                    <a:pt x="96" y="1"/>
                    <a:pt x="96" y="1"/>
                  </a:cubicBezTo>
                  <a:cubicBezTo>
                    <a:pt x="97" y="1"/>
                    <a:pt x="98" y="1"/>
                    <a:pt x="99" y="1"/>
                  </a:cubicBezTo>
                  <a:cubicBezTo>
                    <a:pt x="99" y="2"/>
                    <a:pt x="99" y="2"/>
                    <a:pt x="99" y="2"/>
                  </a:cubicBezTo>
                  <a:close/>
                  <a:moveTo>
                    <a:pt x="53" y="1"/>
                  </a:moveTo>
                  <a:cubicBezTo>
                    <a:pt x="53" y="1"/>
                    <a:pt x="53" y="1"/>
                    <a:pt x="53" y="1"/>
                  </a:cubicBezTo>
                  <a:cubicBezTo>
                    <a:pt x="53" y="1"/>
                    <a:pt x="53" y="1"/>
                    <a:pt x="53" y="1"/>
                  </a:cubicBezTo>
                  <a:cubicBezTo>
                    <a:pt x="54" y="1"/>
                    <a:pt x="55" y="1"/>
                    <a:pt x="56" y="1"/>
                  </a:cubicBezTo>
                  <a:cubicBezTo>
                    <a:pt x="56" y="1"/>
                    <a:pt x="56" y="1"/>
                    <a:pt x="56" y="1"/>
                  </a:cubicBezTo>
                  <a:cubicBezTo>
                    <a:pt x="56" y="1"/>
                    <a:pt x="56" y="1"/>
                    <a:pt x="56" y="1"/>
                  </a:cubicBezTo>
                  <a:cubicBezTo>
                    <a:pt x="55" y="1"/>
                    <a:pt x="54" y="1"/>
                    <a:pt x="53" y="1"/>
                  </a:cubicBezTo>
                  <a:close/>
                  <a:moveTo>
                    <a:pt x="94" y="1"/>
                  </a:moveTo>
                  <a:cubicBezTo>
                    <a:pt x="94" y="1"/>
                    <a:pt x="94" y="1"/>
                    <a:pt x="94" y="1"/>
                  </a:cubicBezTo>
                  <a:cubicBezTo>
                    <a:pt x="93" y="1"/>
                    <a:pt x="92" y="1"/>
                    <a:pt x="91" y="1"/>
                  </a:cubicBezTo>
                  <a:cubicBezTo>
                    <a:pt x="91" y="1"/>
                    <a:pt x="91" y="1"/>
                    <a:pt x="91" y="1"/>
                  </a:cubicBezTo>
                  <a:cubicBezTo>
                    <a:pt x="91" y="1"/>
                    <a:pt x="91" y="1"/>
                    <a:pt x="91" y="1"/>
                  </a:cubicBezTo>
                  <a:cubicBezTo>
                    <a:pt x="92" y="1"/>
                    <a:pt x="93" y="1"/>
                    <a:pt x="94" y="1"/>
                  </a:cubicBezTo>
                  <a:cubicBezTo>
                    <a:pt x="94" y="1"/>
                    <a:pt x="94" y="1"/>
                    <a:pt x="94" y="1"/>
                  </a:cubicBezTo>
                  <a:close/>
                  <a:moveTo>
                    <a:pt x="58" y="1"/>
                  </a:moveTo>
                  <a:cubicBezTo>
                    <a:pt x="58" y="1"/>
                    <a:pt x="58" y="1"/>
                    <a:pt x="58" y="1"/>
                  </a:cubicBezTo>
                  <a:cubicBezTo>
                    <a:pt x="58" y="1"/>
                    <a:pt x="58" y="1"/>
                    <a:pt x="58" y="1"/>
                  </a:cubicBezTo>
                  <a:cubicBezTo>
                    <a:pt x="59" y="1"/>
                    <a:pt x="60" y="1"/>
                    <a:pt x="61" y="0"/>
                  </a:cubicBezTo>
                  <a:cubicBezTo>
                    <a:pt x="61" y="0"/>
                    <a:pt x="61" y="0"/>
                    <a:pt x="61" y="0"/>
                  </a:cubicBezTo>
                  <a:cubicBezTo>
                    <a:pt x="61" y="1"/>
                    <a:pt x="61" y="1"/>
                    <a:pt x="61" y="1"/>
                  </a:cubicBezTo>
                  <a:cubicBezTo>
                    <a:pt x="61" y="1"/>
                    <a:pt x="61" y="1"/>
                    <a:pt x="61" y="1"/>
                  </a:cubicBezTo>
                  <a:cubicBezTo>
                    <a:pt x="60" y="1"/>
                    <a:pt x="59" y="1"/>
                    <a:pt x="58" y="1"/>
                  </a:cubicBezTo>
                  <a:close/>
                  <a:moveTo>
                    <a:pt x="88" y="1"/>
                  </a:moveTo>
                  <a:cubicBezTo>
                    <a:pt x="88" y="1"/>
                    <a:pt x="88" y="1"/>
                    <a:pt x="88" y="1"/>
                  </a:cubicBezTo>
                  <a:cubicBezTo>
                    <a:pt x="87" y="1"/>
                    <a:pt x="86" y="1"/>
                    <a:pt x="86" y="1"/>
                  </a:cubicBezTo>
                  <a:cubicBezTo>
                    <a:pt x="85" y="1"/>
                    <a:pt x="85" y="1"/>
                    <a:pt x="85" y="1"/>
                  </a:cubicBezTo>
                  <a:cubicBezTo>
                    <a:pt x="86" y="0"/>
                    <a:pt x="86" y="0"/>
                    <a:pt x="86" y="0"/>
                  </a:cubicBezTo>
                  <a:cubicBezTo>
                    <a:pt x="86" y="1"/>
                    <a:pt x="87" y="1"/>
                    <a:pt x="88" y="1"/>
                  </a:cubicBezTo>
                  <a:cubicBezTo>
                    <a:pt x="89" y="1"/>
                    <a:pt x="89" y="1"/>
                    <a:pt x="89" y="1"/>
                  </a:cubicBezTo>
                  <a:lnTo>
                    <a:pt x="88" y="1"/>
                  </a:lnTo>
                  <a:close/>
                  <a:moveTo>
                    <a:pt x="64" y="1"/>
                  </a:moveTo>
                  <a:cubicBezTo>
                    <a:pt x="63" y="1"/>
                    <a:pt x="63" y="1"/>
                    <a:pt x="63" y="1"/>
                  </a:cubicBezTo>
                  <a:cubicBezTo>
                    <a:pt x="64" y="0"/>
                    <a:pt x="64" y="0"/>
                    <a:pt x="64" y="0"/>
                  </a:cubicBezTo>
                  <a:cubicBezTo>
                    <a:pt x="65" y="0"/>
                    <a:pt x="66" y="0"/>
                    <a:pt x="66" y="0"/>
                  </a:cubicBezTo>
                  <a:cubicBezTo>
                    <a:pt x="66" y="0"/>
                    <a:pt x="66" y="0"/>
                    <a:pt x="66" y="0"/>
                  </a:cubicBezTo>
                  <a:cubicBezTo>
                    <a:pt x="67" y="1"/>
                    <a:pt x="67" y="1"/>
                    <a:pt x="67" y="1"/>
                  </a:cubicBezTo>
                  <a:cubicBezTo>
                    <a:pt x="66" y="1"/>
                    <a:pt x="66" y="1"/>
                    <a:pt x="66" y="1"/>
                  </a:cubicBezTo>
                  <a:cubicBezTo>
                    <a:pt x="66" y="1"/>
                    <a:pt x="65" y="1"/>
                    <a:pt x="64" y="1"/>
                  </a:cubicBezTo>
                  <a:close/>
                  <a:moveTo>
                    <a:pt x="83" y="1"/>
                  </a:moveTo>
                  <a:cubicBezTo>
                    <a:pt x="83" y="1"/>
                    <a:pt x="83" y="1"/>
                    <a:pt x="83" y="1"/>
                  </a:cubicBezTo>
                  <a:cubicBezTo>
                    <a:pt x="82" y="1"/>
                    <a:pt x="81" y="1"/>
                    <a:pt x="80" y="1"/>
                  </a:cubicBezTo>
                  <a:cubicBezTo>
                    <a:pt x="80" y="1"/>
                    <a:pt x="80" y="1"/>
                    <a:pt x="80" y="1"/>
                  </a:cubicBezTo>
                  <a:cubicBezTo>
                    <a:pt x="80" y="0"/>
                    <a:pt x="80" y="0"/>
                    <a:pt x="80" y="0"/>
                  </a:cubicBezTo>
                  <a:cubicBezTo>
                    <a:pt x="80" y="0"/>
                    <a:pt x="80" y="0"/>
                    <a:pt x="80" y="0"/>
                  </a:cubicBezTo>
                  <a:cubicBezTo>
                    <a:pt x="81" y="0"/>
                    <a:pt x="82" y="0"/>
                    <a:pt x="83" y="0"/>
                  </a:cubicBezTo>
                  <a:cubicBezTo>
                    <a:pt x="83" y="1"/>
                    <a:pt x="83" y="1"/>
                    <a:pt x="83" y="1"/>
                  </a:cubicBezTo>
                  <a:close/>
                  <a:moveTo>
                    <a:pt x="69" y="1"/>
                  </a:moveTo>
                  <a:cubicBezTo>
                    <a:pt x="69" y="1"/>
                    <a:pt x="69" y="1"/>
                    <a:pt x="69" y="1"/>
                  </a:cubicBezTo>
                  <a:cubicBezTo>
                    <a:pt x="69" y="0"/>
                    <a:pt x="69" y="0"/>
                    <a:pt x="69" y="0"/>
                  </a:cubicBezTo>
                  <a:cubicBezTo>
                    <a:pt x="70" y="0"/>
                    <a:pt x="71" y="0"/>
                    <a:pt x="72" y="0"/>
                  </a:cubicBezTo>
                  <a:cubicBezTo>
                    <a:pt x="72" y="0"/>
                    <a:pt x="72" y="0"/>
                    <a:pt x="72" y="0"/>
                  </a:cubicBezTo>
                  <a:cubicBezTo>
                    <a:pt x="72" y="1"/>
                    <a:pt x="72" y="1"/>
                    <a:pt x="72" y="1"/>
                  </a:cubicBezTo>
                  <a:cubicBezTo>
                    <a:pt x="72" y="1"/>
                    <a:pt x="72" y="1"/>
                    <a:pt x="72" y="1"/>
                  </a:cubicBezTo>
                  <a:cubicBezTo>
                    <a:pt x="71" y="1"/>
                    <a:pt x="70" y="1"/>
                    <a:pt x="69" y="1"/>
                  </a:cubicBezTo>
                  <a:close/>
                  <a:moveTo>
                    <a:pt x="77" y="1"/>
                  </a:moveTo>
                  <a:cubicBezTo>
                    <a:pt x="77" y="1"/>
                    <a:pt x="77" y="1"/>
                    <a:pt x="77" y="1"/>
                  </a:cubicBezTo>
                  <a:cubicBezTo>
                    <a:pt x="76" y="1"/>
                    <a:pt x="76" y="1"/>
                    <a:pt x="75" y="1"/>
                  </a:cubicBezTo>
                  <a:cubicBezTo>
                    <a:pt x="74" y="1"/>
                    <a:pt x="74" y="1"/>
                    <a:pt x="74" y="1"/>
                  </a:cubicBezTo>
                  <a:cubicBezTo>
                    <a:pt x="75" y="0"/>
                    <a:pt x="75" y="0"/>
                    <a:pt x="75" y="0"/>
                  </a:cubicBezTo>
                  <a:cubicBezTo>
                    <a:pt x="76" y="0"/>
                    <a:pt x="76" y="0"/>
                    <a:pt x="77" y="0"/>
                  </a:cubicBezTo>
                  <a:cubicBezTo>
                    <a:pt x="78" y="1"/>
                    <a:pt x="78" y="1"/>
                    <a:pt x="78" y="1"/>
                  </a:cubicBezTo>
                  <a:lnTo>
                    <a:pt x="77" y="1"/>
                  </a:ln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76"/>
            <p:cNvSpPr>
              <a:spLocks noChangeArrowheads="1"/>
            </p:cNvSpPr>
            <p:nvPr userDrawn="1"/>
          </p:nvSpPr>
          <p:spPr bwMode="auto">
            <a:xfrm>
              <a:off x="5441950" y="4440238"/>
              <a:ext cx="444500" cy="85725"/>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7"/>
            <p:cNvSpPr/>
            <p:nvPr userDrawn="1"/>
          </p:nvSpPr>
          <p:spPr bwMode="auto">
            <a:xfrm>
              <a:off x="5441950" y="4440238"/>
              <a:ext cx="444500" cy="53975"/>
            </a:xfrm>
            <a:custGeom>
              <a:avLst/>
              <a:gdLst>
                <a:gd name="T0" fmla="*/ 1 w 135"/>
                <a:gd name="T1" fmla="*/ 16 h 16"/>
                <a:gd name="T2" fmla="*/ 67 w 135"/>
                <a:gd name="T3" fmla="*/ 6 h 16"/>
                <a:gd name="T4" fmla="*/ 133 w 135"/>
                <a:gd name="T5" fmla="*/ 16 h 16"/>
                <a:gd name="T6" fmla="*/ 135 w 135"/>
                <a:gd name="T7" fmla="*/ 13 h 16"/>
                <a:gd name="T8" fmla="*/ 67 w 135"/>
                <a:gd name="T9" fmla="*/ 0 h 16"/>
                <a:gd name="T10" fmla="*/ 0 w 135"/>
                <a:gd name="T11" fmla="*/ 13 h 16"/>
                <a:gd name="T12" fmla="*/ 1 w 135"/>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5" h="16">
                  <a:moveTo>
                    <a:pt x="1" y="16"/>
                  </a:moveTo>
                  <a:cubicBezTo>
                    <a:pt x="8" y="10"/>
                    <a:pt x="35" y="6"/>
                    <a:pt x="67" y="6"/>
                  </a:cubicBezTo>
                  <a:cubicBezTo>
                    <a:pt x="100" y="6"/>
                    <a:pt x="127" y="10"/>
                    <a:pt x="133" y="16"/>
                  </a:cubicBezTo>
                  <a:cubicBezTo>
                    <a:pt x="134" y="15"/>
                    <a:pt x="135" y="14"/>
                    <a:pt x="135" y="13"/>
                  </a:cubicBezTo>
                  <a:cubicBezTo>
                    <a:pt x="135" y="6"/>
                    <a:pt x="105" y="0"/>
                    <a:pt x="67" y="0"/>
                  </a:cubicBezTo>
                  <a:cubicBezTo>
                    <a:pt x="30" y="0"/>
                    <a:pt x="0" y="6"/>
                    <a:pt x="0" y="13"/>
                  </a:cubicBezTo>
                  <a:cubicBezTo>
                    <a:pt x="0" y="14"/>
                    <a:pt x="0" y="15"/>
                    <a:pt x="1" y="16"/>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8"/>
            <p:cNvSpPr/>
            <p:nvPr userDrawn="1"/>
          </p:nvSpPr>
          <p:spPr bwMode="auto">
            <a:xfrm>
              <a:off x="5543550" y="4476750"/>
              <a:ext cx="241300" cy="33338"/>
            </a:xfrm>
            <a:custGeom>
              <a:avLst/>
              <a:gdLst>
                <a:gd name="T0" fmla="*/ 15 w 73"/>
                <a:gd name="T1" fmla="*/ 9 h 10"/>
                <a:gd name="T2" fmla="*/ 9 w 73"/>
                <a:gd name="T3" fmla="*/ 7 h 10"/>
                <a:gd name="T4" fmla="*/ 5 w 73"/>
                <a:gd name="T5" fmla="*/ 7 h 10"/>
                <a:gd name="T6" fmla="*/ 1 w 73"/>
                <a:gd name="T7" fmla="*/ 6 h 10"/>
                <a:gd name="T8" fmla="*/ 0 w 73"/>
                <a:gd name="T9" fmla="*/ 5 h 10"/>
                <a:gd name="T10" fmla="*/ 1 w 73"/>
                <a:gd name="T11" fmla="*/ 5 h 10"/>
                <a:gd name="T12" fmla="*/ 5 w 73"/>
                <a:gd name="T13" fmla="*/ 4 h 10"/>
                <a:gd name="T14" fmla="*/ 9 w 73"/>
                <a:gd name="T15" fmla="*/ 4 h 10"/>
                <a:gd name="T16" fmla="*/ 14 w 73"/>
                <a:gd name="T17" fmla="*/ 1 h 10"/>
                <a:gd name="T18" fmla="*/ 16 w 73"/>
                <a:gd name="T19" fmla="*/ 0 h 10"/>
                <a:gd name="T20" fmla="*/ 18 w 73"/>
                <a:gd name="T21" fmla="*/ 0 h 10"/>
                <a:gd name="T22" fmla="*/ 22 w 73"/>
                <a:gd name="T23" fmla="*/ 1 h 10"/>
                <a:gd name="T24" fmla="*/ 24 w 73"/>
                <a:gd name="T25" fmla="*/ 1 h 10"/>
                <a:gd name="T26" fmla="*/ 24 w 73"/>
                <a:gd name="T27" fmla="*/ 2 h 10"/>
                <a:gd name="T28" fmla="*/ 23 w 73"/>
                <a:gd name="T29" fmla="*/ 2 h 10"/>
                <a:gd name="T30" fmla="*/ 20 w 73"/>
                <a:gd name="T31" fmla="*/ 4 h 10"/>
                <a:gd name="T32" fmla="*/ 19 w 73"/>
                <a:gd name="T33" fmla="*/ 5 h 10"/>
                <a:gd name="T34" fmla="*/ 21 w 73"/>
                <a:gd name="T35" fmla="*/ 7 h 10"/>
                <a:gd name="T36" fmla="*/ 25 w 73"/>
                <a:gd name="T37" fmla="*/ 7 h 10"/>
                <a:gd name="T38" fmla="*/ 27 w 73"/>
                <a:gd name="T39" fmla="*/ 7 h 10"/>
                <a:gd name="T40" fmla="*/ 29 w 73"/>
                <a:gd name="T41" fmla="*/ 6 h 10"/>
                <a:gd name="T42" fmla="*/ 31 w 73"/>
                <a:gd name="T43" fmla="*/ 5 h 10"/>
                <a:gd name="T44" fmla="*/ 34 w 73"/>
                <a:gd name="T45" fmla="*/ 3 h 10"/>
                <a:gd name="T46" fmla="*/ 38 w 73"/>
                <a:gd name="T47" fmla="*/ 1 h 10"/>
                <a:gd name="T48" fmla="*/ 47 w 73"/>
                <a:gd name="T49" fmla="*/ 1 h 10"/>
                <a:gd name="T50" fmla="*/ 58 w 73"/>
                <a:gd name="T51" fmla="*/ 2 h 10"/>
                <a:gd name="T52" fmla="*/ 64 w 73"/>
                <a:gd name="T53" fmla="*/ 4 h 10"/>
                <a:gd name="T54" fmla="*/ 68 w 73"/>
                <a:gd name="T55" fmla="*/ 4 h 10"/>
                <a:gd name="T56" fmla="*/ 72 w 73"/>
                <a:gd name="T57" fmla="*/ 4 h 10"/>
                <a:gd name="T58" fmla="*/ 73 w 73"/>
                <a:gd name="T59" fmla="*/ 5 h 10"/>
                <a:gd name="T60" fmla="*/ 72 w 73"/>
                <a:gd name="T61" fmla="*/ 6 h 10"/>
                <a:gd name="T62" fmla="*/ 68 w 73"/>
                <a:gd name="T63" fmla="*/ 7 h 10"/>
                <a:gd name="T64" fmla="*/ 64 w 73"/>
                <a:gd name="T65" fmla="*/ 7 h 10"/>
                <a:gd name="T66" fmla="*/ 59 w 73"/>
                <a:gd name="T67" fmla="*/ 9 h 10"/>
                <a:gd name="T68" fmla="*/ 57 w 73"/>
                <a:gd name="T69" fmla="*/ 10 h 10"/>
                <a:gd name="T70" fmla="*/ 54 w 73"/>
                <a:gd name="T71" fmla="*/ 10 h 10"/>
                <a:gd name="T72" fmla="*/ 50 w 73"/>
                <a:gd name="T73" fmla="*/ 10 h 10"/>
                <a:gd name="T74" fmla="*/ 49 w 73"/>
                <a:gd name="T75" fmla="*/ 9 h 10"/>
                <a:gd name="T76" fmla="*/ 49 w 73"/>
                <a:gd name="T77" fmla="*/ 9 h 10"/>
                <a:gd name="T78" fmla="*/ 50 w 73"/>
                <a:gd name="T79" fmla="*/ 8 h 10"/>
                <a:gd name="T80" fmla="*/ 51 w 73"/>
                <a:gd name="T81" fmla="*/ 7 h 10"/>
                <a:gd name="T82" fmla="*/ 53 w 73"/>
                <a:gd name="T83" fmla="*/ 7 h 10"/>
                <a:gd name="T84" fmla="*/ 54 w 73"/>
                <a:gd name="T85" fmla="*/ 6 h 10"/>
                <a:gd name="T86" fmla="*/ 52 w 73"/>
                <a:gd name="T87" fmla="*/ 4 h 10"/>
                <a:gd name="T88" fmla="*/ 48 w 73"/>
                <a:gd name="T89" fmla="*/ 4 h 10"/>
                <a:gd name="T90" fmla="*/ 44 w 73"/>
                <a:gd name="T91" fmla="*/ 4 h 10"/>
                <a:gd name="T92" fmla="*/ 42 w 73"/>
                <a:gd name="T93" fmla="*/ 6 h 10"/>
                <a:gd name="T94" fmla="*/ 39 w 73"/>
                <a:gd name="T95" fmla="*/ 8 h 10"/>
                <a:gd name="T96" fmla="*/ 34 w 73"/>
                <a:gd name="T97" fmla="*/ 10 h 10"/>
                <a:gd name="T98" fmla="*/ 25 w 73"/>
                <a:gd name="T99" fmla="*/ 10 h 10"/>
                <a:gd name="T100" fmla="*/ 15 w 73"/>
                <a:gd name="T10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10">
                  <a:moveTo>
                    <a:pt x="15" y="9"/>
                  </a:moveTo>
                  <a:cubicBezTo>
                    <a:pt x="12" y="9"/>
                    <a:pt x="10" y="8"/>
                    <a:pt x="9" y="7"/>
                  </a:cubicBezTo>
                  <a:cubicBezTo>
                    <a:pt x="5" y="7"/>
                    <a:pt x="5" y="7"/>
                    <a:pt x="5" y="7"/>
                  </a:cubicBezTo>
                  <a:cubicBezTo>
                    <a:pt x="3" y="7"/>
                    <a:pt x="2" y="7"/>
                    <a:pt x="1" y="6"/>
                  </a:cubicBezTo>
                  <a:cubicBezTo>
                    <a:pt x="0" y="6"/>
                    <a:pt x="0" y="6"/>
                    <a:pt x="0" y="5"/>
                  </a:cubicBezTo>
                  <a:cubicBezTo>
                    <a:pt x="0" y="5"/>
                    <a:pt x="0" y="5"/>
                    <a:pt x="1" y="5"/>
                  </a:cubicBezTo>
                  <a:cubicBezTo>
                    <a:pt x="2" y="4"/>
                    <a:pt x="3" y="4"/>
                    <a:pt x="5" y="4"/>
                  </a:cubicBezTo>
                  <a:cubicBezTo>
                    <a:pt x="9" y="4"/>
                    <a:pt x="9" y="4"/>
                    <a:pt x="9" y="4"/>
                  </a:cubicBezTo>
                  <a:cubicBezTo>
                    <a:pt x="9" y="3"/>
                    <a:pt x="11" y="2"/>
                    <a:pt x="14" y="1"/>
                  </a:cubicBezTo>
                  <a:cubicBezTo>
                    <a:pt x="14" y="1"/>
                    <a:pt x="15" y="0"/>
                    <a:pt x="16" y="0"/>
                  </a:cubicBezTo>
                  <a:cubicBezTo>
                    <a:pt x="16" y="0"/>
                    <a:pt x="17" y="0"/>
                    <a:pt x="18" y="0"/>
                  </a:cubicBezTo>
                  <a:cubicBezTo>
                    <a:pt x="20" y="0"/>
                    <a:pt x="21" y="0"/>
                    <a:pt x="22" y="1"/>
                  </a:cubicBezTo>
                  <a:cubicBezTo>
                    <a:pt x="24" y="1"/>
                    <a:pt x="24" y="1"/>
                    <a:pt x="24" y="1"/>
                  </a:cubicBezTo>
                  <a:cubicBezTo>
                    <a:pt x="24" y="2"/>
                    <a:pt x="24" y="2"/>
                    <a:pt x="24" y="2"/>
                  </a:cubicBezTo>
                  <a:cubicBezTo>
                    <a:pt x="24" y="2"/>
                    <a:pt x="23" y="2"/>
                    <a:pt x="23" y="2"/>
                  </a:cubicBezTo>
                  <a:cubicBezTo>
                    <a:pt x="21" y="3"/>
                    <a:pt x="21" y="3"/>
                    <a:pt x="20" y="4"/>
                  </a:cubicBezTo>
                  <a:cubicBezTo>
                    <a:pt x="20" y="4"/>
                    <a:pt x="19" y="5"/>
                    <a:pt x="19" y="5"/>
                  </a:cubicBezTo>
                  <a:cubicBezTo>
                    <a:pt x="19" y="6"/>
                    <a:pt x="20" y="6"/>
                    <a:pt x="21" y="7"/>
                  </a:cubicBezTo>
                  <a:cubicBezTo>
                    <a:pt x="22" y="7"/>
                    <a:pt x="23" y="7"/>
                    <a:pt x="25" y="7"/>
                  </a:cubicBezTo>
                  <a:cubicBezTo>
                    <a:pt x="26" y="7"/>
                    <a:pt x="27" y="7"/>
                    <a:pt x="27" y="7"/>
                  </a:cubicBezTo>
                  <a:cubicBezTo>
                    <a:pt x="28" y="7"/>
                    <a:pt x="29" y="6"/>
                    <a:pt x="29" y="6"/>
                  </a:cubicBezTo>
                  <a:cubicBezTo>
                    <a:pt x="29" y="6"/>
                    <a:pt x="30" y="5"/>
                    <a:pt x="31" y="5"/>
                  </a:cubicBezTo>
                  <a:cubicBezTo>
                    <a:pt x="32" y="4"/>
                    <a:pt x="33" y="3"/>
                    <a:pt x="34" y="3"/>
                  </a:cubicBezTo>
                  <a:cubicBezTo>
                    <a:pt x="35" y="2"/>
                    <a:pt x="36" y="2"/>
                    <a:pt x="38" y="1"/>
                  </a:cubicBezTo>
                  <a:cubicBezTo>
                    <a:pt x="40" y="1"/>
                    <a:pt x="43" y="1"/>
                    <a:pt x="47" y="1"/>
                  </a:cubicBezTo>
                  <a:cubicBezTo>
                    <a:pt x="51" y="1"/>
                    <a:pt x="55" y="1"/>
                    <a:pt x="58" y="2"/>
                  </a:cubicBezTo>
                  <a:cubicBezTo>
                    <a:pt x="61" y="2"/>
                    <a:pt x="63" y="3"/>
                    <a:pt x="64" y="4"/>
                  </a:cubicBezTo>
                  <a:cubicBezTo>
                    <a:pt x="68" y="4"/>
                    <a:pt x="68" y="4"/>
                    <a:pt x="68" y="4"/>
                  </a:cubicBezTo>
                  <a:cubicBezTo>
                    <a:pt x="69" y="4"/>
                    <a:pt x="71" y="4"/>
                    <a:pt x="72" y="4"/>
                  </a:cubicBezTo>
                  <a:cubicBezTo>
                    <a:pt x="73" y="5"/>
                    <a:pt x="73" y="5"/>
                    <a:pt x="73" y="5"/>
                  </a:cubicBezTo>
                  <a:cubicBezTo>
                    <a:pt x="73" y="6"/>
                    <a:pt x="73" y="6"/>
                    <a:pt x="72" y="6"/>
                  </a:cubicBezTo>
                  <a:cubicBezTo>
                    <a:pt x="71" y="7"/>
                    <a:pt x="69" y="7"/>
                    <a:pt x="68" y="7"/>
                  </a:cubicBezTo>
                  <a:cubicBezTo>
                    <a:pt x="64" y="7"/>
                    <a:pt x="64" y="7"/>
                    <a:pt x="64" y="7"/>
                  </a:cubicBezTo>
                  <a:cubicBezTo>
                    <a:pt x="63" y="8"/>
                    <a:pt x="62" y="9"/>
                    <a:pt x="59" y="9"/>
                  </a:cubicBezTo>
                  <a:cubicBezTo>
                    <a:pt x="59" y="10"/>
                    <a:pt x="58" y="10"/>
                    <a:pt x="57" y="10"/>
                  </a:cubicBezTo>
                  <a:cubicBezTo>
                    <a:pt x="56" y="10"/>
                    <a:pt x="55" y="10"/>
                    <a:pt x="54" y="10"/>
                  </a:cubicBezTo>
                  <a:cubicBezTo>
                    <a:pt x="53" y="10"/>
                    <a:pt x="51" y="10"/>
                    <a:pt x="50" y="10"/>
                  </a:cubicBezTo>
                  <a:cubicBezTo>
                    <a:pt x="49" y="10"/>
                    <a:pt x="49" y="9"/>
                    <a:pt x="49" y="9"/>
                  </a:cubicBezTo>
                  <a:cubicBezTo>
                    <a:pt x="49" y="9"/>
                    <a:pt x="49" y="9"/>
                    <a:pt x="49" y="9"/>
                  </a:cubicBezTo>
                  <a:cubicBezTo>
                    <a:pt x="49" y="8"/>
                    <a:pt x="50" y="8"/>
                    <a:pt x="50" y="8"/>
                  </a:cubicBezTo>
                  <a:cubicBezTo>
                    <a:pt x="50" y="8"/>
                    <a:pt x="51" y="8"/>
                    <a:pt x="51" y="7"/>
                  </a:cubicBezTo>
                  <a:cubicBezTo>
                    <a:pt x="52" y="7"/>
                    <a:pt x="53" y="7"/>
                    <a:pt x="53" y="7"/>
                  </a:cubicBezTo>
                  <a:cubicBezTo>
                    <a:pt x="53" y="6"/>
                    <a:pt x="54" y="6"/>
                    <a:pt x="54" y="6"/>
                  </a:cubicBezTo>
                  <a:cubicBezTo>
                    <a:pt x="54" y="5"/>
                    <a:pt x="53" y="5"/>
                    <a:pt x="52" y="4"/>
                  </a:cubicBezTo>
                  <a:cubicBezTo>
                    <a:pt x="51" y="4"/>
                    <a:pt x="50" y="4"/>
                    <a:pt x="48" y="4"/>
                  </a:cubicBezTo>
                  <a:cubicBezTo>
                    <a:pt x="46" y="4"/>
                    <a:pt x="45" y="4"/>
                    <a:pt x="44" y="4"/>
                  </a:cubicBezTo>
                  <a:cubicBezTo>
                    <a:pt x="43" y="5"/>
                    <a:pt x="43" y="5"/>
                    <a:pt x="42" y="6"/>
                  </a:cubicBezTo>
                  <a:cubicBezTo>
                    <a:pt x="41" y="7"/>
                    <a:pt x="40" y="8"/>
                    <a:pt x="39" y="8"/>
                  </a:cubicBezTo>
                  <a:cubicBezTo>
                    <a:pt x="38" y="9"/>
                    <a:pt x="36" y="9"/>
                    <a:pt x="34" y="10"/>
                  </a:cubicBezTo>
                  <a:cubicBezTo>
                    <a:pt x="32" y="10"/>
                    <a:pt x="29" y="10"/>
                    <a:pt x="25" y="10"/>
                  </a:cubicBezTo>
                  <a:cubicBezTo>
                    <a:pt x="21" y="10"/>
                    <a:pt x="18" y="10"/>
                    <a:pt x="15" y="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9"/>
            <p:cNvSpPr/>
            <p:nvPr userDrawn="1"/>
          </p:nvSpPr>
          <p:spPr bwMode="auto">
            <a:xfrm>
              <a:off x="5454650" y="4437063"/>
              <a:ext cx="530225" cy="103188"/>
            </a:xfrm>
            <a:custGeom>
              <a:avLst/>
              <a:gdLst>
                <a:gd name="T0" fmla="*/ 0 w 161"/>
                <a:gd name="T1" fmla="*/ 13 h 31"/>
                <a:gd name="T2" fmla="*/ 81 w 161"/>
                <a:gd name="T3" fmla="*/ 31 h 31"/>
                <a:gd name="T4" fmla="*/ 161 w 161"/>
                <a:gd name="T5" fmla="*/ 13 h 31"/>
                <a:gd name="T6" fmla="*/ 161 w 161"/>
                <a:gd name="T7" fmla="*/ 0 h 31"/>
                <a:gd name="T8" fmla="*/ 0 w 161"/>
                <a:gd name="T9" fmla="*/ 0 h 31"/>
                <a:gd name="T10" fmla="*/ 0 w 161"/>
                <a:gd name="T11" fmla="*/ 13 h 31"/>
              </a:gdLst>
              <a:ahLst/>
              <a:cxnLst>
                <a:cxn ang="0">
                  <a:pos x="T0" y="T1"/>
                </a:cxn>
                <a:cxn ang="0">
                  <a:pos x="T2" y="T3"/>
                </a:cxn>
                <a:cxn ang="0">
                  <a:pos x="T4" y="T5"/>
                </a:cxn>
                <a:cxn ang="0">
                  <a:pos x="T6" y="T7"/>
                </a:cxn>
                <a:cxn ang="0">
                  <a:pos x="T8" y="T9"/>
                </a:cxn>
                <a:cxn ang="0">
                  <a:pos x="T10" y="T11"/>
                </a:cxn>
              </a:cxnLst>
              <a:rect l="0" t="0" r="r" b="b"/>
              <a:pathLst>
                <a:path w="161" h="31">
                  <a:moveTo>
                    <a:pt x="0" y="13"/>
                  </a:moveTo>
                  <a:cubicBezTo>
                    <a:pt x="0" y="23"/>
                    <a:pt x="36" y="31"/>
                    <a:pt x="81" y="31"/>
                  </a:cubicBezTo>
                  <a:cubicBezTo>
                    <a:pt x="125" y="31"/>
                    <a:pt x="161" y="23"/>
                    <a:pt x="161" y="13"/>
                  </a:cubicBezTo>
                  <a:cubicBezTo>
                    <a:pt x="161" y="0"/>
                    <a:pt x="161" y="0"/>
                    <a:pt x="161" y="0"/>
                  </a:cubicBezTo>
                  <a:cubicBezTo>
                    <a:pt x="0" y="0"/>
                    <a:pt x="0" y="0"/>
                    <a:pt x="0" y="0"/>
                  </a:cubicBezTo>
                  <a:lnTo>
                    <a:pt x="0" y="13"/>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80"/>
            <p:cNvSpPr>
              <a:spLocks noChangeArrowheads="1"/>
            </p:cNvSpPr>
            <p:nvPr userDrawn="1"/>
          </p:nvSpPr>
          <p:spPr bwMode="auto">
            <a:xfrm>
              <a:off x="5454650" y="4375150"/>
              <a:ext cx="530225" cy="122238"/>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81"/>
            <p:cNvSpPr>
              <a:spLocks noEditPoints="1"/>
            </p:cNvSpPr>
            <p:nvPr userDrawn="1"/>
          </p:nvSpPr>
          <p:spPr bwMode="auto">
            <a:xfrm>
              <a:off x="5476875" y="4381500"/>
              <a:ext cx="485775" cy="109538"/>
            </a:xfrm>
            <a:custGeom>
              <a:avLst/>
              <a:gdLst>
                <a:gd name="T0" fmla="*/ 75 w 147"/>
                <a:gd name="T1" fmla="*/ 32 h 33"/>
                <a:gd name="T2" fmla="*/ 67 w 147"/>
                <a:gd name="T3" fmla="*/ 33 h 33"/>
                <a:gd name="T4" fmla="*/ 78 w 147"/>
                <a:gd name="T5" fmla="*/ 33 h 33"/>
                <a:gd name="T6" fmla="*/ 78 w 147"/>
                <a:gd name="T7" fmla="*/ 33 h 33"/>
                <a:gd name="T8" fmla="*/ 64 w 147"/>
                <a:gd name="T9" fmla="*/ 32 h 33"/>
                <a:gd name="T10" fmla="*/ 86 w 147"/>
                <a:gd name="T11" fmla="*/ 32 h 33"/>
                <a:gd name="T12" fmla="*/ 56 w 147"/>
                <a:gd name="T13" fmla="*/ 32 h 33"/>
                <a:gd name="T14" fmla="*/ 89 w 147"/>
                <a:gd name="T15" fmla="*/ 32 h 33"/>
                <a:gd name="T16" fmla="*/ 51 w 147"/>
                <a:gd name="T17" fmla="*/ 32 h 33"/>
                <a:gd name="T18" fmla="*/ 94 w 147"/>
                <a:gd name="T19" fmla="*/ 32 h 33"/>
                <a:gd name="T20" fmla="*/ 48 w 147"/>
                <a:gd name="T21" fmla="*/ 32 h 33"/>
                <a:gd name="T22" fmla="*/ 99 w 147"/>
                <a:gd name="T23" fmla="*/ 32 h 33"/>
                <a:gd name="T24" fmla="*/ 42 w 147"/>
                <a:gd name="T25" fmla="*/ 31 h 33"/>
                <a:gd name="T26" fmla="*/ 42 w 147"/>
                <a:gd name="T27" fmla="*/ 31 h 33"/>
                <a:gd name="T28" fmla="*/ 105 w 147"/>
                <a:gd name="T29" fmla="*/ 31 h 33"/>
                <a:gd name="T30" fmla="*/ 37 w 147"/>
                <a:gd name="T31" fmla="*/ 30 h 33"/>
                <a:gd name="T32" fmla="*/ 113 w 147"/>
                <a:gd name="T33" fmla="*/ 30 h 33"/>
                <a:gd name="T34" fmla="*/ 32 w 147"/>
                <a:gd name="T35" fmla="*/ 29 h 33"/>
                <a:gd name="T36" fmla="*/ 118 w 147"/>
                <a:gd name="T37" fmla="*/ 29 h 33"/>
                <a:gd name="T38" fmla="*/ 26 w 147"/>
                <a:gd name="T39" fmla="*/ 28 h 33"/>
                <a:gd name="T40" fmla="*/ 124 w 147"/>
                <a:gd name="T41" fmla="*/ 28 h 33"/>
                <a:gd name="T42" fmla="*/ 21 w 147"/>
                <a:gd name="T43" fmla="*/ 27 h 33"/>
                <a:gd name="T44" fmla="*/ 129 w 147"/>
                <a:gd name="T45" fmla="*/ 27 h 33"/>
                <a:gd name="T46" fmla="*/ 16 w 147"/>
                <a:gd name="T47" fmla="*/ 26 h 33"/>
                <a:gd name="T48" fmla="*/ 135 w 147"/>
                <a:gd name="T49" fmla="*/ 25 h 33"/>
                <a:gd name="T50" fmla="*/ 8 w 147"/>
                <a:gd name="T51" fmla="*/ 23 h 33"/>
                <a:gd name="T52" fmla="*/ 139 w 147"/>
                <a:gd name="T53" fmla="*/ 23 h 33"/>
                <a:gd name="T54" fmla="*/ 3 w 147"/>
                <a:gd name="T55" fmla="*/ 21 h 33"/>
                <a:gd name="T56" fmla="*/ 142 w 147"/>
                <a:gd name="T57" fmla="*/ 22 h 33"/>
                <a:gd name="T58" fmla="*/ 0 w 147"/>
                <a:gd name="T59" fmla="*/ 17 h 33"/>
                <a:gd name="T60" fmla="*/ 146 w 147"/>
                <a:gd name="T61" fmla="*/ 19 h 33"/>
                <a:gd name="T62" fmla="*/ 147 w 147"/>
                <a:gd name="T63" fmla="*/ 17 h 33"/>
                <a:gd name="T64" fmla="*/ 3 w 147"/>
                <a:gd name="T65" fmla="*/ 12 h 33"/>
                <a:gd name="T66" fmla="*/ 146 w 147"/>
                <a:gd name="T67" fmla="*/ 14 h 33"/>
                <a:gd name="T68" fmla="*/ 8 w 147"/>
                <a:gd name="T69" fmla="*/ 10 h 33"/>
                <a:gd name="T70" fmla="*/ 142 w 147"/>
                <a:gd name="T71" fmla="*/ 10 h 33"/>
                <a:gd name="T72" fmla="*/ 13 w 147"/>
                <a:gd name="T73" fmla="*/ 8 h 33"/>
                <a:gd name="T74" fmla="*/ 137 w 147"/>
                <a:gd name="T75" fmla="*/ 8 h 33"/>
                <a:gd name="T76" fmla="*/ 18 w 147"/>
                <a:gd name="T77" fmla="*/ 6 h 33"/>
                <a:gd name="T78" fmla="*/ 129 w 147"/>
                <a:gd name="T79" fmla="*/ 6 h 33"/>
                <a:gd name="T80" fmla="*/ 24 w 147"/>
                <a:gd name="T81" fmla="*/ 5 h 33"/>
                <a:gd name="T82" fmla="*/ 124 w 147"/>
                <a:gd name="T83" fmla="*/ 5 h 33"/>
                <a:gd name="T84" fmla="*/ 29 w 147"/>
                <a:gd name="T85" fmla="*/ 4 h 33"/>
                <a:gd name="T86" fmla="*/ 118 w 147"/>
                <a:gd name="T87" fmla="*/ 4 h 33"/>
                <a:gd name="T88" fmla="*/ 34 w 147"/>
                <a:gd name="T89" fmla="*/ 3 h 33"/>
                <a:gd name="T90" fmla="*/ 113 w 147"/>
                <a:gd name="T91" fmla="*/ 3 h 33"/>
                <a:gd name="T92" fmla="*/ 40 w 147"/>
                <a:gd name="T93" fmla="*/ 2 h 33"/>
                <a:gd name="T94" fmla="*/ 107 w 147"/>
                <a:gd name="T95" fmla="*/ 3 h 33"/>
                <a:gd name="T96" fmla="*/ 45 w 147"/>
                <a:gd name="T97" fmla="*/ 2 h 33"/>
                <a:gd name="T98" fmla="*/ 102 w 147"/>
                <a:gd name="T99" fmla="*/ 2 h 33"/>
                <a:gd name="T100" fmla="*/ 48 w 147"/>
                <a:gd name="T101" fmla="*/ 1 h 33"/>
                <a:gd name="T102" fmla="*/ 97 w 147"/>
                <a:gd name="T103" fmla="*/ 2 h 33"/>
                <a:gd name="T104" fmla="*/ 53 w 147"/>
                <a:gd name="T105" fmla="*/ 1 h 33"/>
                <a:gd name="T106" fmla="*/ 94 w 147"/>
                <a:gd name="T107" fmla="*/ 2 h 33"/>
                <a:gd name="T108" fmla="*/ 94 w 147"/>
                <a:gd name="T109" fmla="*/ 2 h 33"/>
                <a:gd name="T110" fmla="*/ 59 w 147"/>
                <a:gd name="T111" fmla="*/ 1 h 33"/>
                <a:gd name="T112" fmla="*/ 89 w 147"/>
                <a:gd name="T113" fmla="*/ 1 h 33"/>
                <a:gd name="T114" fmla="*/ 67 w 147"/>
                <a:gd name="T115" fmla="*/ 1 h 33"/>
                <a:gd name="T116" fmla="*/ 80 w 147"/>
                <a:gd name="T117" fmla="*/ 1 h 33"/>
                <a:gd name="T118" fmla="*/ 72 w 147"/>
                <a:gd name="T119" fmla="*/ 0 h 33"/>
                <a:gd name="T120" fmla="*/ 75 w 147"/>
                <a:gd name="T121"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 h="33">
                  <a:moveTo>
                    <a:pt x="74" y="33"/>
                  </a:moveTo>
                  <a:cubicBezTo>
                    <a:pt x="72" y="33"/>
                    <a:pt x="72" y="33"/>
                    <a:pt x="72" y="33"/>
                  </a:cubicBezTo>
                  <a:cubicBezTo>
                    <a:pt x="72" y="32"/>
                    <a:pt x="72" y="32"/>
                    <a:pt x="72" y="32"/>
                  </a:cubicBezTo>
                  <a:cubicBezTo>
                    <a:pt x="72" y="32"/>
                    <a:pt x="72" y="32"/>
                    <a:pt x="72" y="32"/>
                  </a:cubicBezTo>
                  <a:cubicBezTo>
                    <a:pt x="72" y="32"/>
                    <a:pt x="72" y="32"/>
                    <a:pt x="72" y="32"/>
                  </a:cubicBezTo>
                  <a:cubicBezTo>
                    <a:pt x="74" y="32"/>
                    <a:pt x="74" y="32"/>
                    <a:pt x="74" y="32"/>
                  </a:cubicBezTo>
                  <a:cubicBezTo>
                    <a:pt x="75" y="32"/>
                    <a:pt x="75" y="32"/>
                    <a:pt x="75" y="32"/>
                  </a:cubicBezTo>
                  <a:cubicBezTo>
                    <a:pt x="75" y="32"/>
                    <a:pt x="75" y="32"/>
                    <a:pt x="75" y="32"/>
                  </a:cubicBezTo>
                  <a:cubicBezTo>
                    <a:pt x="75" y="32"/>
                    <a:pt x="75" y="32"/>
                    <a:pt x="75" y="32"/>
                  </a:cubicBezTo>
                  <a:cubicBezTo>
                    <a:pt x="75" y="33"/>
                    <a:pt x="75" y="33"/>
                    <a:pt x="75" y="33"/>
                  </a:cubicBezTo>
                  <a:lnTo>
                    <a:pt x="74" y="33"/>
                  </a:lnTo>
                  <a:close/>
                  <a:moveTo>
                    <a:pt x="70" y="33"/>
                  </a:moveTo>
                  <a:cubicBezTo>
                    <a:pt x="70" y="33"/>
                    <a:pt x="70" y="33"/>
                    <a:pt x="70" y="33"/>
                  </a:cubicBezTo>
                  <a:cubicBezTo>
                    <a:pt x="69" y="33"/>
                    <a:pt x="68" y="33"/>
                    <a:pt x="67" y="33"/>
                  </a:cubicBezTo>
                  <a:cubicBezTo>
                    <a:pt x="67" y="32"/>
                    <a:pt x="67" y="32"/>
                    <a:pt x="67" y="32"/>
                  </a:cubicBezTo>
                  <a:cubicBezTo>
                    <a:pt x="67" y="32"/>
                    <a:pt x="67" y="32"/>
                    <a:pt x="67" y="32"/>
                  </a:cubicBezTo>
                  <a:cubicBezTo>
                    <a:pt x="67" y="32"/>
                    <a:pt x="67" y="32"/>
                    <a:pt x="67" y="32"/>
                  </a:cubicBezTo>
                  <a:cubicBezTo>
                    <a:pt x="68" y="32"/>
                    <a:pt x="69" y="32"/>
                    <a:pt x="70" y="32"/>
                  </a:cubicBezTo>
                  <a:cubicBezTo>
                    <a:pt x="70" y="32"/>
                    <a:pt x="70" y="32"/>
                    <a:pt x="70" y="32"/>
                  </a:cubicBezTo>
                  <a:lnTo>
                    <a:pt x="70" y="33"/>
                  </a:lnTo>
                  <a:close/>
                  <a:moveTo>
                    <a:pt x="78" y="33"/>
                  </a:moveTo>
                  <a:cubicBezTo>
                    <a:pt x="77" y="32"/>
                    <a:pt x="77" y="32"/>
                    <a:pt x="77" y="32"/>
                  </a:cubicBezTo>
                  <a:cubicBezTo>
                    <a:pt x="78" y="32"/>
                    <a:pt x="78" y="32"/>
                    <a:pt x="78" y="32"/>
                  </a:cubicBezTo>
                  <a:cubicBezTo>
                    <a:pt x="79" y="32"/>
                    <a:pt x="80" y="32"/>
                    <a:pt x="80" y="32"/>
                  </a:cubicBezTo>
                  <a:cubicBezTo>
                    <a:pt x="80" y="32"/>
                    <a:pt x="80" y="32"/>
                    <a:pt x="80" y="32"/>
                  </a:cubicBezTo>
                  <a:cubicBezTo>
                    <a:pt x="81" y="32"/>
                    <a:pt x="81" y="32"/>
                    <a:pt x="81" y="32"/>
                  </a:cubicBezTo>
                  <a:cubicBezTo>
                    <a:pt x="80" y="33"/>
                    <a:pt x="80" y="33"/>
                    <a:pt x="80" y="33"/>
                  </a:cubicBezTo>
                  <a:cubicBezTo>
                    <a:pt x="80" y="33"/>
                    <a:pt x="79" y="33"/>
                    <a:pt x="78" y="33"/>
                  </a:cubicBezTo>
                  <a:close/>
                  <a:moveTo>
                    <a:pt x="64" y="33"/>
                  </a:moveTo>
                  <a:cubicBezTo>
                    <a:pt x="64" y="33"/>
                    <a:pt x="64" y="33"/>
                    <a:pt x="64" y="33"/>
                  </a:cubicBezTo>
                  <a:cubicBezTo>
                    <a:pt x="63" y="33"/>
                    <a:pt x="62" y="33"/>
                    <a:pt x="61" y="32"/>
                  </a:cubicBezTo>
                  <a:cubicBezTo>
                    <a:pt x="61" y="32"/>
                    <a:pt x="61" y="32"/>
                    <a:pt x="61" y="32"/>
                  </a:cubicBezTo>
                  <a:cubicBezTo>
                    <a:pt x="61" y="32"/>
                    <a:pt x="61" y="32"/>
                    <a:pt x="61" y="32"/>
                  </a:cubicBezTo>
                  <a:cubicBezTo>
                    <a:pt x="61" y="32"/>
                    <a:pt x="61" y="32"/>
                    <a:pt x="61" y="32"/>
                  </a:cubicBezTo>
                  <a:cubicBezTo>
                    <a:pt x="62" y="32"/>
                    <a:pt x="63" y="32"/>
                    <a:pt x="64" y="32"/>
                  </a:cubicBezTo>
                  <a:cubicBezTo>
                    <a:pt x="64" y="32"/>
                    <a:pt x="64" y="32"/>
                    <a:pt x="64" y="32"/>
                  </a:cubicBezTo>
                  <a:lnTo>
                    <a:pt x="64" y="33"/>
                  </a:lnTo>
                  <a:close/>
                  <a:moveTo>
                    <a:pt x="83" y="33"/>
                  </a:moveTo>
                  <a:cubicBezTo>
                    <a:pt x="83" y="32"/>
                    <a:pt x="83" y="32"/>
                    <a:pt x="83" y="32"/>
                  </a:cubicBezTo>
                  <a:cubicBezTo>
                    <a:pt x="83" y="32"/>
                    <a:pt x="83" y="32"/>
                    <a:pt x="83" y="32"/>
                  </a:cubicBezTo>
                  <a:cubicBezTo>
                    <a:pt x="84" y="32"/>
                    <a:pt x="85" y="32"/>
                    <a:pt x="86" y="32"/>
                  </a:cubicBezTo>
                  <a:cubicBezTo>
                    <a:pt x="86" y="32"/>
                    <a:pt x="86" y="32"/>
                    <a:pt x="86" y="32"/>
                  </a:cubicBezTo>
                  <a:cubicBezTo>
                    <a:pt x="86" y="32"/>
                    <a:pt x="86" y="32"/>
                    <a:pt x="86" y="32"/>
                  </a:cubicBezTo>
                  <a:cubicBezTo>
                    <a:pt x="86" y="32"/>
                    <a:pt x="86" y="32"/>
                    <a:pt x="86" y="32"/>
                  </a:cubicBezTo>
                  <a:cubicBezTo>
                    <a:pt x="85" y="33"/>
                    <a:pt x="84" y="33"/>
                    <a:pt x="83" y="33"/>
                  </a:cubicBezTo>
                  <a:close/>
                  <a:moveTo>
                    <a:pt x="59" y="32"/>
                  </a:moveTo>
                  <a:cubicBezTo>
                    <a:pt x="59" y="32"/>
                    <a:pt x="59" y="32"/>
                    <a:pt x="59" y="32"/>
                  </a:cubicBezTo>
                  <a:cubicBezTo>
                    <a:pt x="58" y="32"/>
                    <a:pt x="57" y="32"/>
                    <a:pt x="56" y="32"/>
                  </a:cubicBezTo>
                  <a:cubicBezTo>
                    <a:pt x="56" y="32"/>
                    <a:pt x="56" y="32"/>
                    <a:pt x="56" y="32"/>
                  </a:cubicBezTo>
                  <a:cubicBezTo>
                    <a:pt x="56" y="32"/>
                    <a:pt x="56" y="32"/>
                    <a:pt x="56" y="32"/>
                  </a:cubicBezTo>
                  <a:cubicBezTo>
                    <a:pt x="56" y="32"/>
                    <a:pt x="56" y="32"/>
                    <a:pt x="56" y="32"/>
                  </a:cubicBezTo>
                  <a:cubicBezTo>
                    <a:pt x="57" y="32"/>
                    <a:pt x="58" y="32"/>
                    <a:pt x="59" y="32"/>
                  </a:cubicBezTo>
                  <a:cubicBezTo>
                    <a:pt x="59" y="32"/>
                    <a:pt x="59" y="32"/>
                    <a:pt x="59" y="32"/>
                  </a:cubicBezTo>
                  <a:close/>
                  <a:moveTo>
                    <a:pt x="89" y="32"/>
                  </a:moveTo>
                  <a:cubicBezTo>
                    <a:pt x="88" y="32"/>
                    <a:pt x="88" y="32"/>
                    <a:pt x="88" y="32"/>
                  </a:cubicBezTo>
                  <a:cubicBezTo>
                    <a:pt x="89" y="32"/>
                    <a:pt x="89" y="32"/>
                    <a:pt x="89" y="32"/>
                  </a:cubicBezTo>
                  <a:cubicBezTo>
                    <a:pt x="90" y="32"/>
                    <a:pt x="90" y="32"/>
                    <a:pt x="91" y="32"/>
                  </a:cubicBezTo>
                  <a:cubicBezTo>
                    <a:pt x="92" y="32"/>
                    <a:pt x="92" y="32"/>
                    <a:pt x="92" y="32"/>
                  </a:cubicBezTo>
                  <a:cubicBezTo>
                    <a:pt x="91" y="32"/>
                    <a:pt x="91" y="32"/>
                    <a:pt x="91" y="32"/>
                  </a:cubicBezTo>
                  <a:cubicBezTo>
                    <a:pt x="90" y="32"/>
                    <a:pt x="90" y="32"/>
                    <a:pt x="89" y="32"/>
                  </a:cubicBezTo>
                  <a:close/>
                  <a:moveTo>
                    <a:pt x="53" y="32"/>
                  </a:moveTo>
                  <a:cubicBezTo>
                    <a:pt x="53" y="32"/>
                    <a:pt x="53" y="32"/>
                    <a:pt x="53" y="32"/>
                  </a:cubicBezTo>
                  <a:cubicBezTo>
                    <a:pt x="52" y="32"/>
                    <a:pt x="51" y="32"/>
                    <a:pt x="51" y="32"/>
                  </a:cubicBezTo>
                  <a:cubicBezTo>
                    <a:pt x="50" y="32"/>
                    <a:pt x="50" y="32"/>
                    <a:pt x="50" y="32"/>
                  </a:cubicBezTo>
                  <a:cubicBezTo>
                    <a:pt x="51" y="31"/>
                    <a:pt x="51" y="31"/>
                    <a:pt x="51" y="31"/>
                  </a:cubicBezTo>
                  <a:cubicBezTo>
                    <a:pt x="51" y="31"/>
                    <a:pt x="52" y="31"/>
                    <a:pt x="53" y="32"/>
                  </a:cubicBezTo>
                  <a:cubicBezTo>
                    <a:pt x="54" y="32"/>
                    <a:pt x="54" y="32"/>
                    <a:pt x="54" y="32"/>
                  </a:cubicBezTo>
                  <a:lnTo>
                    <a:pt x="53" y="32"/>
                  </a:lnTo>
                  <a:close/>
                  <a:moveTo>
                    <a:pt x="94" y="32"/>
                  </a:moveTo>
                  <a:cubicBezTo>
                    <a:pt x="94" y="32"/>
                    <a:pt x="94" y="32"/>
                    <a:pt x="94" y="32"/>
                  </a:cubicBezTo>
                  <a:cubicBezTo>
                    <a:pt x="94" y="32"/>
                    <a:pt x="94" y="32"/>
                    <a:pt x="94" y="32"/>
                  </a:cubicBezTo>
                  <a:cubicBezTo>
                    <a:pt x="95" y="31"/>
                    <a:pt x="96" y="31"/>
                    <a:pt x="97" y="31"/>
                  </a:cubicBezTo>
                  <a:cubicBezTo>
                    <a:pt x="97" y="32"/>
                    <a:pt x="97" y="32"/>
                    <a:pt x="97" y="32"/>
                  </a:cubicBezTo>
                  <a:cubicBezTo>
                    <a:pt x="97" y="32"/>
                    <a:pt x="97" y="32"/>
                    <a:pt x="97" y="32"/>
                  </a:cubicBezTo>
                  <a:cubicBezTo>
                    <a:pt x="96" y="32"/>
                    <a:pt x="95" y="32"/>
                    <a:pt x="94" y="32"/>
                  </a:cubicBezTo>
                  <a:close/>
                  <a:moveTo>
                    <a:pt x="48" y="32"/>
                  </a:moveTo>
                  <a:cubicBezTo>
                    <a:pt x="48" y="32"/>
                    <a:pt x="48" y="32"/>
                    <a:pt x="48" y="32"/>
                  </a:cubicBezTo>
                  <a:cubicBezTo>
                    <a:pt x="47" y="32"/>
                    <a:pt x="46" y="32"/>
                    <a:pt x="45" y="31"/>
                  </a:cubicBezTo>
                  <a:cubicBezTo>
                    <a:pt x="45" y="31"/>
                    <a:pt x="45" y="31"/>
                    <a:pt x="45" y="31"/>
                  </a:cubicBezTo>
                  <a:cubicBezTo>
                    <a:pt x="45" y="31"/>
                    <a:pt x="45" y="31"/>
                    <a:pt x="45" y="31"/>
                  </a:cubicBezTo>
                  <a:cubicBezTo>
                    <a:pt x="46" y="31"/>
                    <a:pt x="47" y="31"/>
                    <a:pt x="48" y="31"/>
                  </a:cubicBezTo>
                  <a:cubicBezTo>
                    <a:pt x="48" y="31"/>
                    <a:pt x="48" y="31"/>
                    <a:pt x="48" y="31"/>
                  </a:cubicBezTo>
                  <a:lnTo>
                    <a:pt x="48" y="32"/>
                  </a:lnTo>
                  <a:close/>
                  <a:moveTo>
                    <a:pt x="99" y="32"/>
                  </a:moveTo>
                  <a:cubicBezTo>
                    <a:pt x="99" y="31"/>
                    <a:pt x="99" y="31"/>
                    <a:pt x="99" y="31"/>
                  </a:cubicBezTo>
                  <a:cubicBezTo>
                    <a:pt x="99" y="31"/>
                    <a:pt x="99" y="31"/>
                    <a:pt x="99" y="31"/>
                  </a:cubicBezTo>
                  <a:cubicBezTo>
                    <a:pt x="100" y="31"/>
                    <a:pt x="101" y="31"/>
                    <a:pt x="102" y="31"/>
                  </a:cubicBezTo>
                  <a:cubicBezTo>
                    <a:pt x="102" y="31"/>
                    <a:pt x="102" y="31"/>
                    <a:pt x="102" y="31"/>
                  </a:cubicBezTo>
                  <a:cubicBezTo>
                    <a:pt x="102" y="31"/>
                    <a:pt x="102" y="31"/>
                    <a:pt x="102" y="31"/>
                  </a:cubicBezTo>
                  <a:cubicBezTo>
                    <a:pt x="101" y="32"/>
                    <a:pt x="100" y="32"/>
                    <a:pt x="99" y="32"/>
                  </a:cubicBezTo>
                  <a:close/>
                  <a:moveTo>
                    <a:pt x="42" y="31"/>
                  </a:moveTo>
                  <a:cubicBezTo>
                    <a:pt x="42" y="31"/>
                    <a:pt x="42" y="31"/>
                    <a:pt x="42" y="31"/>
                  </a:cubicBezTo>
                  <a:cubicBezTo>
                    <a:pt x="41" y="31"/>
                    <a:pt x="41" y="31"/>
                    <a:pt x="40" y="31"/>
                  </a:cubicBezTo>
                  <a:cubicBezTo>
                    <a:pt x="39" y="31"/>
                    <a:pt x="39" y="31"/>
                    <a:pt x="39" y="31"/>
                  </a:cubicBezTo>
                  <a:cubicBezTo>
                    <a:pt x="40" y="30"/>
                    <a:pt x="40" y="30"/>
                    <a:pt x="40" y="30"/>
                  </a:cubicBezTo>
                  <a:cubicBezTo>
                    <a:pt x="41" y="30"/>
                    <a:pt x="42" y="31"/>
                    <a:pt x="42" y="31"/>
                  </a:cubicBezTo>
                  <a:cubicBezTo>
                    <a:pt x="43" y="31"/>
                    <a:pt x="43" y="31"/>
                    <a:pt x="43" y="31"/>
                  </a:cubicBezTo>
                  <a:lnTo>
                    <a:pt x="42" y="31"/>
                  </a:lnTo>
                  <a:close/>
                  <a:moveTo>
                    <a:pt x="105" y="31"/>
                  </a:moveTo>
                  <a:cubicBezTo>
                    <a:pt x="105" y="31"/>
                    <a:pt x="105" y="31"/>
                    <a:pt x="105" y="31"/>
                  </a:cubicBezTo>
                  <a:cubicBezTo>
                    <a:pt x="105" y="31"/>
                    <a:pt x="105" y="31"/>
                    <a:pt x="105" y="31"/>
                  </a:cubicBezTo>
                  <a:cubicBezTo>
                    <a:pt x="106" y="31"/>
                    <a:pt x="107" y="30"/>
                    <a:pt x="108" y="30"/>
                  </a:cubicBezTo>
                  <a:cubicBezTo>
                    <a:pt x="108" y="31"/>
                    <a:pt x="108" y="31"/>
                    <a:pt x="108" y="31"/>
                  </a:cubicBezTo>
                  <a:cubicBezTo>
                    <a:pt x="108" y="31"/>
                    <a:pt x="108" y="31"/>
                    <a:pt x="108" y="31"/>
                  </a:cubicBezTo>
                  <a:cubicBezTo>
                    <a:pt x="107" y="31"/>
                    <a:pt x="106" y="31"/>
                    <a:pt x="105" y="31"/>
                  </a:cubicBezTo>
                  <a:close/>
                  <a:moveTo>
                    <a:pt x="37" y="31"/>
                  </a:moveTo>
                  <a:cubicBezTo>
                    <a:pt x="37" y="31"/>
                    <a:pt x="37" y="31"/>
                    <a:pt x="37" y="31"/>
                  </a:cubicBezTo>
                  <a:cubicBezTo>
                    <a:pt x="36" y="30"/>
                    <a:pt x="35" y="30"/>
                    <a:pt x="34" y="30"/>
                  </a:cubicBezTo>
                  <a:cubicBezTo>
                    <a:pt x="34" y="30"/>
                    <a:pt x="34" y="30"/>
                    <a:pt x="34" y="30"/>
                  </a:cubicBezTo>
                  <a:cubicBezTo>
                    <a:pt x="34" y="30"/>
                    <a:pt x="34" y="30"/>
                    <a:pt x="34" y="30"/>
                  </a:cubicBezTo>
                  <a:cubicBezTo>
                    <a:pt x="35" y="30"/>
                    <a:pt x="36" y="30"/>
                    <a:pt x="37" y="30"/>
                  </a:cubicBezTo>
                  <a:cubicBezTo>
                    <a:pt x="37" y="30"/>
                    <a:pt x="37" y="30"/>
                    <a:pt x="37" y="30"/>
                  </a:cubicBezTo>
                  <a:lnTo>
                    <a:pt x="37" y="31"/>
                  </a:lnTo>
                  <a:close/>
                  <a:moveTo>
                    <a:pt x="110" y="31"/>
                  </a:moveTo>
                  <a:cubicBezTo>
                    <a:pt x="110" y="30"/>
                    <a:pt x="110" y="30"/>
                    <a:pt x="110" y="30"/>
                  </a:cubicBezTo>
                  <a:cubicBezTo>
                    <a:pt x="110" y="30"/>
                    <a:pt x="110" y="30"/>
                    <a:pt x="110" y="30"/>
                  </a:cubicBezTo>
                  <a:cubicBezTo>
                    <a:pt x="111" y="30"/>
                    <a:pt x="112" y="30"/>
                    <a:pt x="113" y="30"/>
                  </a:cubicBezTo>
                  <a:cubicBezTo>
                    <a:pt x="113" y="30"/>
                    <a:pt x="113" y="30"/>
                    <a:pt x="113" y="30"/>
                  </a:cubicBezTo>
                  <a:cubicBezTo>
                    <a:pt x="113" y="30"/>
                    <a:pt x="113" y="30"/>
                    <a:pt x="113" y="30"/>
                  </a:cubicBezTo>
                  <a:cubicBezTo>
                    <a:pt x="112" y="30"/>
                    <a:pt x="111" y="30"/>
                    <a:pt x="110" y="31"/>
                  </a:cubicBezTo>
                  <a:close/>
                  <a:moveTo>
                    <a:pt x="32" y="30"/>
                  </a:moveTo>
                  <a:cubicBezTo>
                    <a:pt x="32" y="30"/>
                    <a:pt x="32" y="30"/>
                    <a:pt x="32" y="30"/>
                  </a:cubicBezTo>
                  <a:cubicBezTo>
                    <a:pt x="31" y="30"/>
                    <a:pt x="30" y="30"/>
                    <a:pt x="29" y="29"/>
                  </a:cubicBezTo>
                  <a:cubicBezTo>
                    <a:pt x="29" y="29"/>
                    <a:pt x="29" y="29"/>
                    <a:pt x="29" y="29"/>
                  </a:cubicBezTo>
                  <a:cubicBezTo>
                    <a:pt x="29" y="29"/>
                    <a:pt x="29" y="29"/>
                    <a:pt x="29" y="29"/>
                  </a:cubicBezTo>
                  <a:cubicBezTo>
                    <a:pt x="30" y="29"/>
                    <a:pt x="31" y="29"/>
                    <a:pt x="32" y="29"/>
                  </a:cubicBezTo>
                  <a:cubicBezTo>
                    <a:pt x="32" y="30"/>
                    <a:pt x="32" y="30"/>
                    <a:pt x="32" y="30"/>
                  </a:cubicBezTo>
                  <a:close/>
                  <a:moveTo>
                    <a:pt x="116" y="30"/>
                  </a:moveTo>
                  <a:cubicBezTo>
                    <a:pt x="115" y="30"/>
                    <a:pt x="115" y="30"/>
                    <a:pt x="115" y="30"/>
                  </a:cubicBezTo>
                  <a:cubicBezTo>
                    <a:pt x="116" y="29"/>
                    <a:pt x="116" y="29"/>
                    <a:pt x="116" y="29"/>
                  </a:cubicBezTo>
                  <a:cubicBezTo>
                    <a:pt x="117" y="29"/>
                    <a:pt x="117" y="29"/>
                    <a:pt x="118" y="29"/>
                  </a:cubicBezTo>
                  <a:cubicBezTo>
                    <a:pt x="119" y="29"/>
                    <a:pt x="119" y="29"/>
                    <a:pt x="119" y="29"/>
                  </a:cubicBezTo>
                  <a:cubicBezTo>
                    <a:pt x="118" y="29"/>
                    <a:pt x="118" y="29"/>
                    <a:pt x="118" y="29"/>
                  </a:cubicBezTo>
                  <a:cubicBezTo>
                    <a:pt x="118" y="30"/>
                    <a:pt x="117" y="30"/>
                    <a:pt x="116" y="30"/>
                  </a:cubicBezTo>
                  <a:close/>
                  <a:moveTo>
                    <a:pt x="26" y="29"/>
                  </a:moveTo>
                  <a:cubicBezTo>
                    <a:pt x="26" y="29"/>
                    <a:pt x="26" y="29"/>
                    <a:pt x="26" y="29"/>
                  </a:cubicBezTo>
                  <a:cubicBezTo>
                    <a:pt x="25" y="29"/>
                    <a:pt x="24" y="29"/>
                    <a:pt x="23" y="28"/>
                  </a:cubicBezTo>
                  <a:cubicBezTo>
                    <a:pt x="23" y="28"/>
                    <a:pt x="23" y="28"/>
                    <a:pt x="23" y="28"/>
                  </a:cubicBezTo>
                  <a:cubicBezTo>
                    <a:pt x="24" y="28"/>
                    <a:pt x="24" y="28"/>
                    <a:pt x="24" y="28"/>
                  </a:cubicBezTo>
                  <a:cubicBezTo>
                    <a:pt x="24" y="28"/>
                    <a:pt x="25" y="28"/>
                    <a:pt x="26" y="28"/>
                  </a:cubicBezTo>
                  <a:cubicBezTo>
                    <a:pt x="26" y="29"/>
                    <a:pt x="26" y="29"/>
                    <a:pt x="26" y="29"/>
                  </a:cubicBezTo>
                  <a:close/>
                  <a:moveTo>
                    <a:pt x="121" y="29"/>
                  </a:moveTo>
                  <a:cubicBezTo>
                    <a:pt x="121" y="29"/>
                    <a:pt x="121" y="29"/>
                    <a:pt x="121" y="29"/>
                  </a:cubicBezTo>
                  <a:cubicBezTo>
                    <a:pt x="121" y="28"/>
                    <a:pt x="121" y="28"/>
                    <a:pt x="121" y="28"/>
                  </a:cubicBezTo>
                  <a:cubicBezTo>
                    <a:pt x="122" y="28"/>
                    <a:pt x="123" y="28"/>
                    <a:pt x="124" y="28"/>
                  </a:cubicBezTo>
                  <a:cubicBezTo>
                    <a:pt x="124" y="28"/>
                    <a:pt x="124" y="28"/>
                    <a:pt x="124" y="28"/>
                  </a:cubicBezTo>
                  <a:cubicBezTo>
                    <a:pt x="124" y="28"/>
                    <a:pt x="124" y="28"/>
                    <a:pt x="124" y="28"/>
                  </a:cubicBezTo>
                  <a:cubicBezTo>
                    <a:pt x="123" y="29"/>
                    <a:pt x="122" y="29"/>
                    <a:pt x="121" y="29"/>
                  </a:cubicBezTo>
                  <a:close/>
                  <a:moveTo>
                    <a:pt x="21" y="28"/>
                  </a:moveTo>
                  <a:cubicBezTo>
                    <a:pt x="21" y="28"/>
                    <a:pt x="21" y="28"/>
                    <a:pt x="21" y="28"/>
                  </a:cubicBezTo>
                  <a:cubicBezTo>
                    <a:pt x="20" y="28"/>
                    <a:pt x="19" y="27"/>
                    <a:pt x="18" y="27"/>
                  </a:cubicBezTo>
                  <a:cubicBezTo>
                    <a:pt x="18" y="27"/>
                    <a:pt x="18" y="27"/>
                    <a:pt x="18" y="27"/>
                  </a:cubicBezTo>
                  <a:cubicBezTo>
                    <a:pt x="18" y="27"/>
                    <a:pt x="18" y="27"/>
                    <a:pt x="18" y="27"/>
                  </a:cubicBezTo>
                  <a:cubicBezTo>
                    <a:pt x="19" y="27"/>
                    <a:pt x="20" y="27"/>
                    <a:pt x="21" y="27"/>
                  </a:cubicBezTo>
                  <a:cubicBezTo>
                    <a:pt x="21" y="28"/>
                    <a:pt x="21" y="28"/>
                    <a:pt x="21" y="28"/>
                  </a:cubicBezTo>
                  <a:close/>
                  <a:moveTo>
                    <a:pt x="126" y="28"/>
                  </a:moveTo>
                  <a:cubicBezTo>
                    <a:pt x="126" y="28"/>
                    <a:pt x="126" y="28"/>
                    <a:pt x="126" y="28"/>
                  </a:cubicBezTo>
                  <a:cubicBezTo>
                    <a:pt x="126" y="27"/>
                    <a:pt x="126" y="27"/>
                    <a:pt x="126" y="27"/>
                  </a:cubicBezTo>
                  <a:cubicBezTo>
                    <a:pt x="127" y="27"/>
                    <a:pt x="128" y="27"/>
                    <a:pt x="129" y="27"/>
                  </a:cubicBezTo>
                  <a:cubicBezTo>
                    <a:pt x="129" y="27"/>
                    <a:pt x="129" y="27"/>
                    <a:pt x="129" y="27"/>
                  </a:cubicBezTo>
                  <a:cubicBezTo>
                    <a:pt x="129" y="27"/>
                    <a:pt x="129" y="27"/>
                    <a:pt x="129" y="27"/>
                  </a:cubicBezTo>
                  <a:cubicBezTo>
                    <a:pt x="128" y="27"/>
                    <a:pt x="127" y="28"/>
                    <a:pt x="126" y="28"/>
                  </a:cubicBezTo>
                  <a:close/>
                  <a:moveTo>
                    <a:pt x="16" y="27"/>
                  </a:moveTo>
                  <a:cubicBezTo>
                    <a:pt x="16" y="27"/>
                    <a:pt x="16" y="27"/>
                    <a:pt x="16" y="27"/>
                  </a:cubicBezTo>
                  <a:cubicBezTo>
                    <a:pt x="15" y="26"/>
                    <a:pt x="14" y="26"/>
                    <a:pt x="13" y="26"/>
                  </a:cubicBezTo>
                  <a:cubicBezTo>
                    <a:pt x="13" y="25"/>
                    <a:pt x="13" y="25"/>
                    <a:pt x="13" y="25"/>
                  </a:cubicBezTo>
                  <a:cubicBezTo>
                    <a:pt x="13" y="25"/>
                    <a:pt x="13" y="25"/>
                    <a:pt x="13" y="25"/>
                  </a:cubicBezTo>
                  <a:cubicBezTo>
                    <a:pt x="14" y="26"/>
                    <a:pt x="15" y="26"/>
                    <a:pt x="16" y="26"/>
                  </a:cubicBezTo>
                  <a:cubicBezTo>
                    <a:pt x="16" y="26"/>
                    <a:pt x="16" y="26"/>
                    <a:pt x="16" y="26"/>
                  </a:cubicBezTo>
                  <a:lnTo>
                    <a:pt x="16" y="27"/>
                  </a:lnTo>
                  <a:close/>
                  <a:moveTo>
                    <a:pt x="132" y="27"/>
                  </a:moveTo>
                  <a:cubicBezTo>
                    <a:pt x="131" y="26"/>
                    <a:pt x="131" y="26"/>
                    <a:pt x="131" y="26"/>
                  </a:cubicBezTo>
                  <a:cubicBezTo>
                    <a:pt x="132" y="26"/>
                    <a:pt x="132" y="26"/>
                    <a:pt x="132" y="26"/>
                  </a:cubicBezTo>
                  <a:cubicBezTo>
                    <a:pt x="133" y="26"/>
                    <a:pt x="133" y="25"/>
                    <a:pt x="134" y="25"/>
                  </a:cubicBezTo>
                  <a:cubicBezTo>
                    <a:pt x="135" y="25"/>
                    <a:pt x="135" y="25"/>
                    <a:pt x="135" y="25"/>
                  </a:cubicBezTo>
                  <a:cubicBezTo>
                    <a:pt x="134" y="26"/>
                    <a:pt x="134" y="26"/>
                    <a:pt x="134" y="26"/>
                  </a:cubicBezTo>
                  <a:cubicBezTo>
                    <a:pt x="134" y="26"/>
                    <a:pt x="133" y="26"/>
                    <a:pt x="132" y="27"/>
                  </a:cubicBezTo>
                  <a:close/>
                  <a:moveTo>
                    <a:pt x="10" y="25"/>
                  </a:moveTo>
                  <a:cubicBezTo>
                    <a:pt x="10" y="25"/>
                    <a:pt x="10" y="25"/>
                    <a:pt x="10" y="25"/>
                  </a:cubicBezTo>
                  <a:cubicBezTo>
                    <a:pt x="9" y="25"/>
                    <a:pt x="9" y="24"/>
                    <a:pt x="8" y="24"/>
                  </a:cubicBezTo>
                  <a:cubicBezTo>
                    <a:pt x="8" y="24"/>
                    <a:pt x="8" y="24"/>
                    <a:pt x="8" y="24"/>
                  </a:cubicBezTo>
                  <a:cubicBezTo>
                    <a:pt x="8" y="23"/>
                    <a:pt x="8" y="23"/>
                    <a:pt x="8" y="23"/>
                  </a:cubicBezTo>
                  <a:cubicBezTo>
                    <a:pt x="9" y="24"/>
                    <a:pt x="10" y="24"/>
                    <a:pt x="11" y="24"/>
                  </a:cubicBezTo>
                  <a:cubicBezTo>
                    <a:pt x="11" y="25"/>
                    <a:pt x="11" y="25"/>
                    <a:pt x="11" y="25"/>
                  </a:cubicBezTo>
                  <a:lnTo>
                    <a:pt x="10" y="25"/>
                  </a:lnTo>
                  <a:close/>
                  <a:moveTo>
                    <a:pt x="137" y="25"/>
                  </a:moveTo>
                  <a:cubicBezTo>
                    <a:pt x="137" y="25"/>
                    <a:pt x="137" y="25"/>
                    <a:pt x="137" y="25"/>
                  </a:cubicBezTo>
                  <a:cubicBezTo>
                    <a:pt x="137" y="24"/>
                    <a:pt x="137" y="24"/>
                    <a:pt x="137" y="24"/>
                  </a:cubicBezTo>
                  <a:cubicBezTo>
                    <a:pt x="138" y="24"/>
                    <a:pt x="139" y="24"/>
                    <a:pt x="139" y="23"/>
                  </a:cubicBezTo>
                  <a:cubicBezTo>
                    <a:pt x="140" y="23"/>
                    <a:pt x="140" y="23"/>
                    <a:pt x="140" y="23"/>
                  </a:cubicBezTo>
                  <a:cubicBezTo>
                    <a:pt x="139" y="24"/>
                    <a:pt x="139" y="24"/>
                    <a:pt x="139" y="24"/>
                  </a:cubicBezTo>
                  <a:cubicBezTo>
                    <a:pt x="139" y="24"/>
                    <a:pt x="138" y="25"/>
                    <a:pt x="137" y="25"/>
                  </a:cubicBezTo>
                  <a:close/>
                  <a:moveTo>
                    <a:pt x="5" y="23"/>
                  </a:moveTo>
                  <a:cubicBezTo>
                    <a:pt x="5" y="23"/>
                    <a:pt x="5" y="23"/>
                    <a:pt x="5" y="23"/>
                  </a:cubicBezTo>
                  <a:cubicBezTo>
                    <a:pt x="4" y="22"/>
                    <a:pt x="4" y="22"/>
                    <a:pt x="3" y="21"/>
                  </a:cubicBezTo>
                  <a:cubicBezTo>
                    <a:pt x="3" y="21"/>
                    <a:pt x="3" y="21"/>
                    <a:pt x="3" y="21"/>
                  </a:cubicBezTo>
                  <a:cubicBezTo>
                    <a:pt x="3" y="21"/>
                    <a:pt x="3" y="21"/>
                    <a:pt x="3" y="21"/>
                  </a:cubicBezTo>
                  <a:cubicBezTo>
                    <a:pt x="4" y="21"/>
                    <a:pt x="5" y="22"/>
                    <a:pt x="6" y="22"/>
                  </a:cubicBezTo>
                  <a:cubicBezTo>
                    <a:pt x="6" y="23"/>
                    <a:pt x="6" y="23"/>
                    <a:pt x="6" y="23"/>
                  </a:cubicBezTo>
                  <a:lnTo>
                    <a:pt x="5" y="23"/>
                  </a:lnTo>
                  <a:close/>
                  <a:moveTo>
                    <a:pt x="142" y="23"/>
                  </a:moveTo>
                  <a:cubicBezTo>
                    <a:pt x="142" y="23"/>
                    <a:pt x="142" y="23"/>
                    <a:pt x="142" y="23"/>
                  </a:cubicBezTo>
                  <a:cubicBezTo>
                    <a:pt x="142" y="22"/>
                    <a:pt x="142" y="22"/>
                    <a:pt x="142" y="22"/>
                  </a:cubicBezTo>
                  <a:cubicBezTo>
                    <a:pt x="143" y="22"/>
                    <a:pt x="143" y="21"/>
                    <a:pt x="144" y="21"/>
                  </a:cubicBezTo>
                  <a:cubicBezTo>
                    <a:pt x="144" y="21"/>
                    <a:pt x="144" y="21"/>
                    <a:pt x="144" y="21"/>
                  </a:cubicBezTo>
                  <a:cubicBezTo>
                    <a:pt x="144" y="21"/>
                    <a:pt x="144" y="21"/>
                    <a:pt x="144" y="21"/>
                  </a:cubicBezTo>
                  <a:cubicBezTo>
                    <a:pt x="144" y="22"/>
                    <a:pt x="143" y="22"/>
                    <a:pt x="142" y="23"/>
                  </a:cubicBezTo>
                  <a:close/>
                  <a:moveTo>
                    <a:pt x="1" y="19"/>
                  </a:moveTo>
                  <a:cubicBezTo>
                    <a:pt x="1" y="19"/>
                    <a:pt x="1" y="19"/>
                    <a:pt x="1" y="19"/>
                  </a:cubicBezTo>
                  <a:cubicBezTo>
                    <a:pt x="0" y="18"/>
                    <a:pt x="0" y="18"/>
                    <a:pt x="0" y="17"/>
                  </a:cubicBezTo>
                  <a:cubicBezTo>
                    <a:pt x="0" y="16"/>
                    <a:pt x="0" y="16"/>
                    <a:pt x="0" y="16"/>
                  </a:cubicBezTo>
                  <a:cubicBezTo>
                    <a:pt x="0" y="16"/>
                    <a:pt x="0" y="16"/>
                    <a:pt x="0" y="16"/>
                  </a:cubicBezTo>
                  <a:cubicBezTo>
                    <a:pt x="1" y="17"/>
                    <a:pt x="1" y="17"/>
                    <a:pt x="1" y="17"/>
                  </a:cubicBezTo>
                  <a:cubicBezTo>
                    <a:pt x="1" y="17"/>
                    <a:pt x="1" y="18"/>
                    <a:pt x="1" y="19"/>
                  </a:cubicBezTo>
                  <a:cubicBezTo>
                    <a:pt x="1" y="19"/>
                    <a:pt x="1" y="19"/>
                    <a:pt x="1" y="19"/>
                  </a:cubicBezTo>
                  <a:close/>
                  <a:moveTo>
                    <a:pt x="146" y="19"/>
                  </a:moveTo>
                  <a:cubicBezTo>
                    <a:pt x="146" y="19"/>
                    <a:pt x="146" y="19"/>
                    <a:pt x="146" y="19"/>
                  </a:cubicBezTo>
                  <a:cubicBezTo>
                    <a:pt x="146" y="19"/>
                    <a:pt x="146" y="19"/>
                    <a:pt x="146" y="19"/>
                  </a:cubicBezTo>
                  <a:cubicBezTo>
                    <a:pt x="146" y="18"/>
                    <a:pt x="147" y="17"/>
                    <a:pt x="147" y="17"/>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7"/>
                    <a:pt x="147" y="17"/>
                    <a:pt x="147" y="17"/>
                  </a:cubicBezTo>
                  <a:cubicBezTo>
                    <a:pt x="147" y="17"/>
                    <a:pt x="147" y="18"/>
                    <a:pt x="146" y="19"/>
                  </a:cubicBezTo>
                  <a:close/>
                  <a:moveTo>
                    <a:pt x="1" y="14"/>
                  </a:moveTo>
                  <a:cubicBezTo>
                    <a:pt x="1" y="14"/>
                    <a:pt x="1" y="14"/>
                    <a:pt x="1" y="14"/>
                  </a:cubicBezTo>
                  <a:cubicBezTo>
                    <a:pt x="1" y="14"/>
                    <a:pt x="1" y="14"/>
                    <a:pt x="1" y="14"/>
                  </a:cubicBezTo>
                  <a:cubicBezTo>
                    <a:pt x="1" y="13"/>
                    <a:pt x="2" y="13"/>
                    <a:pt x="3" y="12"/>
                  </a:cubicBezTo>
                  <a:cubicBezTo>
                    <a:pt x="3" y="12"/>
                    <a:pt x="3" y="12"/>
                    <a:pt x="3" y="12"/>
                  </a:cubicBezTo>
                  <a:cubicBezTo>
                    <a:pt x="3" y="12"/>
                    <a:pt x="3" y="12"/>
                    <a:pt x="3" y="12"/>
                  </a:cubicBezTo>
                  <a:cubicBezTo>
                    <a:pt x="2" y="13"/>
                    <a:pt x="2" y="14"/>
                    <a:pt x="1" y="14"/>
                  </a:cubicBezTo>
                  <a:close/>
                  <a:moveTo>
                    <a:pt x="146" y="14"/>
                  </a:moveTo>
                  <a:cubicBezTo>
                    <a:pt x="146" y="14"/>
                    <a:pt x="146" y="14"/>
                    <a:pt x="146" y="14"/>
                  </a:cubicBezTo>
                  <a:cubicBezTo>
                    <a:pt x="145" y="14"/>
                    <a:pt x="145" y="13"/>
                    <a:pt x="144" y="12"/>
                  </a:cubicBezTo>
                  <a:cubicBezTo>
                    <a:pt x="144" y="12"/>
                    <a:pt x="144" y="12"/>
                    <a:pt x="144" y="12"/>
                  </a:cubicBezTo>
                  <a:cubicBezTo>
                    <a:pt x="144" y="12"/>
                    <a:pt x="144" y="12"/>
                    <a:pt x="144" y="12"/>
                  </a:cubicBezTo>
                  <a:cubicBezTo>
                    <a:pt x="145" y="13"/>
                    <a:pt x="146" y="13"/>
                    <a:pt x="146" y="14"/>
                  </a:cubicBezTo>
                  <a:cubicBezTo>
                    <a:pt x="146" y="14"/>
                    <a:pt x="146" y="14"/>
                    <a:pt x="146" y="14"/>
                  </a:cubicBezTo>
                  <a:close/>
                  <a:moveTo>
                    <a:pt x="5" y="11"/>
                  </a:moveTo>
                  <a:cubicBezTo>
                    <a:pt x="5" y="11"/>
                    <a:pt x="5" y="11"/>
                    <a:pt x="5" y="11"/>
                  </a:cubicBezTo>
                  <a:cubicBezTo>
                    <a:pt x="5" y="11"/>
                    <a:pt x="5" y="11"/>
                    <a:pt x="5" y="11"/>
                  </a:cubicBezTo>
                  <a:cubicBezTo>
                    <a:pt x="6" y="10"/>
                    <a:pt x="7" y="10"/>
                    <a:pt x="8" y="9"/>
                  </a:cubicBezTo>
                  <a:cubicBezTo>
                    <a:pt x="8" y="9"/>
                    <a:pt x="8" y="9"/>
                    <a:pt x="8" y="9"/>
                  </a:cubicBezTo>
                  <a:cubicBezTo>
                    <a:pt x="8" y="10"/>
                    <a:pt x="8" y="10"/>
                    <a:pt x="8" y="10"/>
                  </a:cubicBezTo>
                  <a:cubicBezTo>
                    <a:pt x="7" y="10"/>
                    <a:pt x="6" y="11"/>
                    <a:pt x="5" y="11"/>
                  </a:cubicBezTo>
                  <a:close/>
                  <a:moveTo>
                    <a:pt x="142" y="11"/>
                  </a:moveTo>
                  <a:cubicBezTo>
                    <a:pt x="142" y="11"/>
                    <a:pt x="142" y="11"/>
                    <a:pt x="142" y="11"/>
                  </a:cubicBezTo>
                  <a:cubicBezTo>
                    <a:pt x="141" y="11"/>
                    <a:pt x="140" y="10"/>
                    <a:pt x="139" y="10"/>
                  </a:cubicBezTo>
                  <a:cubicBezTo>
                    <a:pt x="139" y="9"/>
                    <a:pt x="139" y="9"/>
                    <a:pt x="139" y="9"/>
                  </a:cubicBezTo>
                  <a:cubicBezTo>
                    <a:pt x="139" y="9"/>
                    <a:pt x="139" y="9"/>
                    <a:pt x="139" y="9"/>
                  </a:cubicBezTo>
                  <a:cubicBezTo>
                    <a:pt x="140" y="10"/>
                    <a:pt x="141" y="10"/>
                    <a:pt x="142" y="10"/>
                  </a:cubicBezTo>
                  <a:cubicBezTo>
                    <a:pt x="142" y="11"/>
                    <a:pt x="142" y="11"/>
                    <a:pt x="142" y="11"/>
                  </a:cubicBezTo>
                  <a:close/>
                  <a:moveTo>
                    <a:pt x="10" y="9"/>
                  </a:moveTo>
                  <a:cubicBezTo>
                    <a:pt x="10" y="9"/>
                    <a:pt x="10" y="9"/>
                    <a:pt x="10" y="9"/>
                  </a:cubicBezTo>
                  <a:cubicBezTo>
                    <a:pt x="10" y="8"/>
                    <a:pt x="10" y="8"/>
                    <a:pt x="10" y="8"/>
                  </a:cubicBezTo>
                  <a:cubicBezTo>
                    <a:pt x="11" y="8"/>
                    <a:pt x="12" y="8"/>
                    <a:pt x="13" y="7"/>
                  </a:cubicBezTo>
                  <a:cubicBezTo>
                    <a:pt x="13" y="8"/>
                    <a:pt x="13" y="8"/>
                    <a:pt x="13" y="8"/>
                  </a:cubicBezTo>
                  <a:cubicBezTo>
                    <a:pt x="13" y="8"/>
                    <a:pt x="13" y="8"/>
                    <a:pt x="13" y="8"/>
                  </a:cubicBezTo>
                  <a:cubicBezTo>
                    <a:pt x="12" y="8"/>
                    <a:pt x="11" y="9"/>
                    <a:pt x="10" y="9"/>
                  </a:cubicBezTo>
                  <a:close/>
                  <a:moveTo>
                    <a:pt x="137" y="9"/>
                  </a:moveTo>
                  <a:cubicBezTo>
                    <a:pt x="137" y="9"/>
                    <a:pt x="137" y="9"/>
                    <a:pt x="137" y="9"/>
                  </a:cubicBezTo>
                  <a:cubicBezTo>
                    <a:pt x="136" y="8"/>
                    <a:pt x="135" y="8"/>
                    <a:pt x="134" y="8"/>
                  </a:cubicBezTo>
                  <a:cubicBezTo>
                    <a:pt x="134" y="8"/>
                    <a:pt x="134" y="8"/>
                    <a:pt x="134" y="8"/>
                  </a:cubicBezTo>
                  <a:cubicBezTo>
                    <a:pt x="134" y="7"/>
                    <a:pt x="134" y="7"/>
                    <a:pt x="134" y="7"/>
                  </a:cubicBezTo>
                  <a:cubicBezTo>
                    <a:pt x="135" y="8"/>
                    <a:pt x="136" y="8"/>
                    <a:pt x="137" y="8"/>
                  </a:cubicBezTo>
                  <a:cubicBezTo>
                    <a:pt x="137" y="9"/>
                    <a:pt x="137" y="9"/>
                    <a:pt x="137" y="9"/>
                  </a:cubicBezTo>
                  <a:close/>
                  <a:moveTo>
                    <a:pt x="15" y="7"/>
                  </a:moveTo>
                  <a:cubicBezTo>
                    <a:pt x="15" y="7"/>
                    <a:pt x="15" y="7"/>
                    <a:pt x="15" y="7"/>
                  </a:cubicBezTo>
                  <a:cubicBezTo>
                    <a:pt x="15" y="7"/>
                    <a:pt x="15" y="7"/>
                    <a:pt x="15" y="7"/>
                  </a:cubicBezTo>
                  <a:cubicBezTo>
                    <a:pt x="16" y="6"/>
                    <a:pt x="17" y="6"/>
                    <a:pt x="18" y="6"/>
                  </a:cubicBezTo>
                  <a:cubicBezTo>
                    <a:pt x="18" y="6"/>
                    <a:pt x="18" y="6"/>
                    <a:pt x="18" y="6"/>
                  </a:cubicBezTo>
                  <a:cubicBezTo>
                    <a:pt x="18" y="6"/>
                    <a:pt x="18" y="6"/>
                    <a:pt x="18" y="6"/>
                  </a:cubicBezTo>
                  <a:cubicBezTo>
                    <a:pt x="17" y="7"/>
                    <a:pt x="16" y="7"/>
                    <a:pt x="16" y="7"/>
                  </a:cubicBezTo>
                  <a:lnTo>
                    <a:pt x="15" y="7"/>
                  </a:lnTo>
                  <a:close/>
                  <a:moveTo>
                    <a:pt x="132" y="7"/>
                  </a:moveTo>
                  <a:cubicBezTo>
                    <a:pt x="131" y="7"/>
                    <a:pt x="131" y="7"/>
                    <a:pt x="131" y="7"/>
                  </a:cubicBezTo>
                  <a:cubicBezTo>
                    <a:pt x="131" y="7"/>
                    <a:pt x="130" y="7"/>
                    <a:pt x="129" y="6"/>
                  </a:cubicBezTo>
                  <a:cubicBezTo>
                    <a:pt x="129" y="6"/>
                    <a:pt x="129" y="6"/>
                    <a:pt x="129" y="6"/>
                  </a:cubicBezTo>
                  <a:cubicBezTo>
                    <a:pt x="129" y="6"/>
                    <a:pt x="129" y="6"/>
                    <a:pt x="129" y="6"/>
                  </a:cubicBezTo>
                  <a:cubicBezTo>
                    <a:pt x="130" y="6"/>
                    <a:pt x="131" y="6"/>
                    <a:pt x="132" y="7"/>
                  </a:cubicBezTo>
                  <a:cubicBezTo>
                    <a:pt x="132" y="7"/>
                    <a:pt x="132" y="7"/>
                    <a:pt x="132" y="7"/>
                  </a:cubicBezTo>
                  <a:close/>
                  <a:moveTo>
                    <a:pt x="21" y="6"/>
                  </a:moveTo>
                  <a:cubicBezTo>
                    <a:pt x="20" y="6"/>
                    <a:pt x="20" y="6"/>
                    <a:pt x="20" y="6"/>
                  </a:cubicBezTo>
                  <a:cubicBezTo>
                    <a:pt x="21" y="5"/>
                    <a:pt x="21" y="5"/>
                    <a:pt x="21" y="5"/>
                  </a:cubicBezTo>
                  <a:cubicBezTo>
                    <a:pt x="22" y="5"/>
                    <a:pt x="22" y="5"/>
                    <a:pt x="23" y="5"/>
                  </a:cubicBezTo>
                  <a:cubicBezTo>
                    <a:pt x="24" y="5"/>
                    <a:pt x="24" y="5"/>
                    <a:pt x="24" y="5"/>
                  </a:cubicBezTo>
                  <a:cubicBezTo>
                    <a:pt x="23" y="5"/>
                    <a:pt x="23" y="5"/>
                    <a:pt x="23" y="5"/>
                  </a:cubicBezTo>
                  <a:cubicBezTo>
                    <a:pt x="23" y="5"/>
                    <a:pt x="22" y="6"/>
                    <a:pt x="21" y="6"/>
                  </a:cubicBezTo>
                  <a:close/>
                  <a:moveTo>
                    <a:pt x="126" y="6"/>
                  </a:moveTo>
                  <a:cubicBezTo>
                    <a:pt x="126" y="6"/>
                    <a:pt x="126" y="6"/>
                    <a:pt x="126" y="6"/>
                  </a:cubicBezTo>
                  <a:cubicBezTo>
                    <a:pt x="125" y="6"/>
                    <a:pt x="124" y="5"/>
                    <a:pt x="124" y="5"/>
                  </a:cubicBezTo>
                  <a:cubicBezTo>
                    <a:pt x="123" y="5"/>
                    <a:pt x="123" y="5"/>
                    <a:pt x="123" y="5"/>
                  </a:cubicBezTo>
                  <a:cubicBezTo>
                    <a:pt x="124" y="5"/>
                    <a:pt x="124" y="5"/>
                    <a:pt x="124" y="5"/>
                  </a:cubicBezTo>
                  <a:cubicBezTo>
                    <a:pt x="125" y="5"/>
                    <a:pt x="125" y="5"/>
                    <a:pt x="126" y="5"/>
                  </a:cubicBezTo>
                  <a:cubicBezTo>
                    <a:pt x="127" y="6"/>
                    <a:pt x="127" y="6"/>
                    <a:pt x="127" y="6"/>
                  </a:cubicBezTo>
                  <a:lnTo>
                    <a:pt x="126" y="6"/>
                  </a:lnTo>
                  <a:close/>
                  <a:moveTo>
                    <a:pt x="26" y="5"/>
                  </a:moveTo>
                  <a:cubicBezTo>
                    <a:pt x="26" y="5"/>
                    <a:pt x="26" y="5"/>
                    <a:pt x="26" y="5"/>
                  </a:cubicBezTo>
                  <a:cubicBezTo>
                    <a:pt x="26" y="4"/>
                    <a:pt x="26" y="4"/>
                    <a:pt x="26" y="4"/>
                  </a:cubicBezTo>
                  <a:cubicBezTo>
                    <a:pt x="27" y="4"/>
                    <a:pt x="28" y="4"/>
                    <a:pt x="29" y="4"/>
                  </a:cubicBezTo>
                  <a:cubicBezTo>
                    <a:pt x="29" y="4"/>
                    <a:pt x="29" y="4"/>
                    <a:pt x="29" y="4"/>
                  </a:cubicBezTo>
                  <a:cubicBezTo>
                    <a:pt x="29" y="4"/>
                    <a:pt x="29" y="4"/>
                    <a:pt x="29" y="4"/>
                  </a:cubicBezTo>
                  <a:cubicBezTo>
                    <a:pt x="28" y="4"/>
                    <a:pt x="27" y="5"/>
                    <a:pt x="26" y="5"/>
                  </a:cubicBezTo>
                  <a:close/>
                  <a:moveTo>
                    <a:pt x="121" y="5"/>
                  </a:moveTo>
                  <a:cubicBezTo>
                    <a:pt x="121" y="5"/>
                    <a:pt x="121" y="5"/>
                    <a:pt x="121" y="5"/>
                  </a:cubicBezTo>
                  <a:cubicBezTo>
                    <a:pt x="120" y="5"/>
                    <a:pt x="119" y="4"/>
                    <a:pt x="118" y="4"/>
                  </a:cubicBezTo>
                  <a:cubicBezTo>
                    <a:pt x="118" y="4"/>
                    <a:pt x="118" y="4"/>
                    <a:pt x="118" y="4"/>
                  </a:cubicBezTo>
                  <a:cubicBezTo>
                    <a:pt x="118" y="4"/>
                    <a:pt x="118" y="4"/>
                    <a:pt x="118" y="4"/>
                  </a:cubicBezTo>
                  <a:cubicBezTo>
                    <a:pt x="119" y="4"/>
                    <a:pt x="120" y="4"/>
                    <a:pt x="121" y="4"/>
                  </a:cubicBezTo>
                  <a:cubicBezTo>
                    <a:pt x="121" y="5"/>
                    <a:pt x="121" y="5"/>
                    <a:pt x="121" y="5"/>
                  </a:cubicBezTo>
                  <a:close/>
                  <a:moveTo>
                    <a:pt x="31" y="4"/>
                  </a:moveTo>
                  <a:cubicBezTo>
                    <a:pt x="31" y="4"/>
                    <a:pt x="31" y="4"/>
                    <a:pt x="31" y="4"/>
                  </a:cubicBezTo>
                  <a:cubicBezTo>
                    <a:pt x="31" y="3"/>
                    <a:pt x="31" y="3"/>
                    <a:pt x="31" y="3"/>
                  </a:cubicBezTo>
                  <a:cubicBezTo>
                    <a:pt x="32" y="3"/>
                    <a:pt x="33" y="3"/>
                    <a:pt x="34" y="3"/>
                  </a:cubicBezTo>
                  <a:cubicBezTo>
                    <a:pt x="34" y="3"/>
                    <a:pt x="34" y="3"/>
                    <a:pt x="34" y="3"/>
                  </a:cubicBezTo>
                  <a:cubicBezTo>
                    <a:pt x="34" y="4"/>
                    <a:pt x="34" y="4"/>
                    <a:pt x="34" y="4"/>
                  </a:cubicBezTo>
                  <a:cubicBezTo>
                    <a:pt x="33" y="4"/>
                    <a:pt x="32" y="4"/>
                    <a:pt x="31" y="4"/>
                  </a:cubicBezTo>
                  <a:close/>
                  <a:moveTo>
                    <a:pt x="116" y="4"/>
                  </a:moveTo>
                  <a:cubicBezTo>
                    <a:pt x="116" y="4"/>
                    <a:pt x="116" y="4"/>
                    <a:pt x="116" y="4"/>
                  </a:cubicBezTo>
                  <a:cubicBezTo>
                    <a:pt x="115" y="4"/>
                    <a:pt x="114" y="4"/>
                    <a:pt x="113" y="3"/>
                  </a:cubicBezTo>
                  <a:cubicBezTo>
                    <a:pt x="113" y="3"/>
                    <a:pt x="113" y="3"/>
                    <a:pt x="113" y="3"/>
                  </a:cubicBezTo>
                  <a:cubicBezTo>
                    <a:pt x="113" y="3"/>
                    <a:pt x="113" y="3"/>
                    <a:pt x="113" y="3"/>
                  </a:cubicBezTo>
                  <a:cubicBezTo>
                    <a:pt x="114" y="3"/>
                    <a:pt x="115" y="3"/>
                    <a:pt x="116" y="3"/>
                  </a:cubicBezTo>
                  <a:cubicBezTo>
                    <a:pt x="116" y="4"/>
                    <a:pt x="116" y="4"/>
                    <a:pt x="116" y="4"/>
                  </a:cubicBezTo>
                  <a:close/>
                  <a:moveTo>
                    <a:pt x="37" y="3"/>
                  </a:moveTo>
                  <a:cubicBezTo>
                    <a:pt x="37" y="3"/>
                    <a:pt x="37" y="3"/>
                    <a:pt x="37" y="3"/>
                  </a:cubicBezTo>
                  <a:cubicBezTo>
                    <a:pt x="37" y="3"/>
                    <a:pt x="37" y="3"/>
                    <a:pt x="37" y="3"/>
                  </a:cubicBezTo>
                  <a:cubicBezTo>
                    <a:pt x="38" y="2"/>
                    <a:pt x="39" y="2"/>
                    <a:pt x="40" y="2"/>
                  </a:cubicBezTo>
                  <a:cubicBezTo>
                    <a:pt x="40" y="3"/>
                    <a:pt x="40" y="3"/>
                    <a:pt x="40" y="3"/>
                  </a:cubicBezTo>
                  <a:cubicBezTo>
                    <a:pt x="40" y="3"/>
                    <a:pt x="40" y="3"/>
                    <a:pt x="40" y="3"/>
                  </a:cubicBezTo>
                  <a:cubicBezTo>
                    <a:pt x="39" y="3"/>
                    <a:pt x="38" y="3"/>
                    <a:pt x="37" y="3"/>
                  </a:cubicBezTo>
                  <a:close/>
                  <a:moveTo>
                    <a:pt x="110" y="3"/>
                  </a:moveTo>
                  <a:cubicBezTo>
                    <a:pt x="110" y="3"/>
                    <a:pt x="110" y="3"/>
                    <a:pt x="110" y="3"/>
                  </a:cubicBezTo>
                  <a:cubicBezTo>
                    <a:pt x="109" y="3"/>
                    <a:pt x="108" y="3"/>
                    <a:pt x="107" y="3"/>
                  </a:cubicBezTo>
                  <a:cubicBezTo>
                    <a:pt x="107" y="3"/>
                    <a:pt x="107" y="3"/>
                    <a:pt x="107" y="3"/>
                  </a:cubicBezTo>
                  <a:cubicBezTo>
                    <a:pt x="107" y="2"/>
                    <a:pt x="107" y="2"/>
                    <a:pt x="107" y="2"/>
                  </a:cubicBezTo>
                  <a:cubicBezTo>
                    <a:pt x="108" y="2"/>
                    <a:pt x="109" y="2"/>
                    <a:pt x="110" y="3"/>
                  </a:cubicBezTo>
                  <a:cubicBezTo>
                    <a:pt x="110" y="3"/>
                    <a:pt x="110" y="3"/>
                    <a:pt x="110" y="3"/>
                  </a:cubicBezTo>
                  <a:close/>
                  <a:moveTo>
                    <a:pt x="42" y="3"/>
                  </a:moveTo>
                  <a:cubicBezTo>
                    <a:pt x="42" y="2"/>
                    <a:pt x="42" y="2"/>
                    <a:pt x="42" y="2"/>
                  </a:cubicBezTo>
                  <a:cubicBezTo>
                    <a:pt x="42" y="2"/>
                    <a:pt x="42" y="2"/>
                    <a:pt x="42" y="2"/>
                  </a:cubicBezTo>
                  <a:cubicBezTo>
                    <a:pt x="43" y="2"/>
                    <a:pt x="44" y="2"/>
                    <a:pt x="45" y="2"/>
                  </a:cubicBezTo>
                  <a:cubicBezTo>
                    <a:pt x="45" y="2"/>
                    <a:pt x="45" y="2"/>
                    <a:pt x="45" y="2"/>
                  </a:cubicBezTo>
                  <a:cubicBezTo>
                    <a:pt x="45" y="2"/>
                    <a:pt x="45" y="2"/>
                    <a:pt x="45" y="2"/>
                  </a:cubicBezTo>
                  <a:cubicBezTo>
                    <a:pt x="44" y="2"/>
                    <a:pt x="43" y="2"/>
                    <a:pt x="42" y="3"/>
                  </a:cubicBezTo>
                  <a:close/>
                  <a:moveTo>
                    <a:pt x="105" y="3"/>
                  </a:moveTo>
                  <a:cubicBezTo>
                    <a:pt x="105" y="3"/>
                    <a:pt x="105" y="3"/>
                    <a:pt x="105" y="3"/>
                  </a:cubicBezTo>
                  <a:cubicBezTo>
                    <a:pt x="104" y="2"/>
                    <a:pt x="103" y="2"/>
                    <a:pt x="102" y="2"/>
                  </a:cubicBezTo>
                  <a:cubicBezTo>
                    <a:pt x="102" y="2"/>
                    <a:pt x="102" y="2"/>
                    <a:pt x="102" y="2"/>
                  </a:cubicBezTo>
                  <a:cubicBezTo>
                    <a:pt x="102" y="2"/>
                    <a:pt x="102" y="2"/>
                    <a:pt x="102" y="2"/>
                  </a:cubicBezTo>
                  <a:cubicBezTo>
                    <a:pt x="103" y="2"/>
                    <a:pt x="104" y="2"/>
                    <a:pt x="105" y="2"/>
                  </a:cubicBezTo>
                  <a:cubicBezTo>
                    <a:pt x="105" y="2"/>
                    <a:pt x="105" y="2"/>
                    <a:pt x="105" y="2"/>
                  </a:cubicBezTo>
                  <a:lnTo>
                    <a:pt x="105" y="3"/>
                  </a:lnTo>
                  <a:close/>
                  <a:moveTo>
                    <a:pt x="48" y="2"/>
                  </a:moveTo>
                  <a:cubicBezTo>
                    <a:pt x="47" y="2"/>
                    <a:pt x="47" y="2"/>
                    <a:pt x="47" y="2"/>
                  </a:cubicBezTo>
                  <a:cubicBezTo>
                    <a:pt x="48" y="1"/>
                    <a:pt x="48" y="1"/>
                    <a:pt x="48" y="1"/>
                  </a:cubicBezTo>
                  <a:cubicBezTo>
                    <a:pt x="49" y="1"/>
                    <a:pt x="49" y="1"/>
                    <a:pt x="50" y="1"/>
                  </a:cubicBezTo>
                  <a:cubicBezTo>
                    <a:pt x="51" y="2"/>
                    <a:pt x="51" y="2"/>
                    <a:pt x="51" y="2"/>
                  </a:cubicBezTo>
                  <a:cubicBezTo>
                    <a:pt x="50" y="2"/>
                    <a:pt x="50" y="2"/>
                    <a:pt x="50" y="2"/>
                  </a:cubicBezTo>
                  <a:cubicBezTo>
                    <a:pt x="50" y="2"/>
                    <a:pt x="49" y="2"/>
                    <a:pt x="48" y="2"/>
                  </a:cubicBezTo>
                  <a:close/>
                  <a:moveTo>
                    <a:pt x="99" y="2"/>
                  </a:moveTo>
                  <a:cubicBezTo>
                    <a:pt x="99" y="2"/>
                    <a:pt x="99" y="2"/>
                    <a:pt x="99" y="2"/>
                  </a:cubicBezTo>
                  <a:cubicBezTo>
                    <a:pt x="98" y="2"/>
                    <a:pt x="98" y="2"/>
                    <a:pt x="97" y="2"/>
                  </a:cubicBezTo>
                  <a:cubicBezTo>
                    <a:pt x="96" y="2"/>
                    <a:pt x="96" y="2"/>
                    <a:pt x="96" y="2"/>
                  </a:cubicBezTo>
                  <a:cubicBezTo>
                    <a:pt x="97" y="1"/>
                    <a:pt x="97" y="1"/>
                    <a:pt x="97" y="1"/>
                  </a:cubicBezTo>
                  <a:cubicBezTo>
                    <a:pt x="98" y="1"/>
                    <a:pt x="98" y="1"/>
                    <a:pt x="99" y="1"/>
                  </a:cubicBezTo>
                  <a:cubicBezTo>
                    <a:pt x="100" y="2"/>
                    <a:pt x="100" y="2"/>
                    <a:pt x="100" y="2"/>
                  </a:cubicBezTo>
                  <a:lnTo>
                    <a:pt x="99" y="2"/>
                  </a:lnTo>
                  <a:close/>
                  <a:moveTo>
                    <a:pt x="53" y="2"/>
                  </a:moveTo>
                  <a:cubicBezTo>
                    <a:pt x="53" y="1"/>
                    <a:pt x="53" y="1"/>
                    <a:pt x="53" y="1"/>
                  </a:cubicBezTo>
                  <a:cubicBezTo>
                    <a:pt x="53" y="1"/>
                    <a:pt x="53" y="1"/>
                    <a:pt x="53" y="1"/>
                  </a:cubicBezTo>
                  <a:cubicBezTo>
                    <a:pt x="54" y="1"/>
                    <a:pt x="55" y="1"/>
                    <a:pt x="56" y="1"/>
                  </a:cubicBezTo>
                  <a:cubicBezTo>
                    <a:pt x="56" y="1"/>
                    <a:pt x="56" y="1"/>
                    <a:pt x="56" y="1"/>
                  </a:cubicBezTo>
                  <a:cubicBezTo>
                    <a:pt x="56" y="1"/>
                    <a:pt x="56" y="1"/>
                    <a:pt x="56" y="1"/>
                  </a:cubicBezTo>
                  <a:cubicBezTo>
                    <a:pt x="55" y="2"/>
                    <a:pt x="54" y="2"/>
                    <a:pt x="53" y="2"/>
                  </a:cubicBezTo>
                  <a:close/>
                  <a:moveTo>
                    <a:pt x="94" y="2"/>
                  </a:moveTo>
                  <a:cubicBezTo>
                    <a:pt x="94" y="2"/>
                    <a:pt x="94" y="2"/>
                    <a:pt x="94" y="2"/>
                  </a:cubicBezTo>
                  <a:cubicBezTo>
                    <a:pt x="93" y="2"/>
                    <a:pt x="92" y="2"/>
                    <a:pt x="91" y="1"/>
                  </a:cubicBezTo>
                  <a:cubicBezTo>
                    <a:pt x="91" y="1"/>
                    <a:pt x="91" y="1"/>
                    <a:pt x="91" y="1"/>
                  </a:cubicBezTo>
                  <a:cubicBezTo>
                    <a:pt x="91" y="1"/>
                    <a:pt x="91" y="1"/>
                    <a:pt x="91" y="1"/>
                  </a:cubicBezTo>
                  <a:cubicBezTo>
                    <a:pt x="91" y="1"/>
                    <a:pt x="91" y="1"/>
                    <a:pt x="91" y="1"/>
                  </a:cubicBezTo>
                  <a:cubicBezTo>
                    <a:pt x="92" y="1"/>
                    <a:pt x="93" y="1"/>
                    <a:pt x="94" y="1"/>
                  </a:cubicBezTo>
                  <a:cubicBezTo>
                    <a:pt x="94" y="1"/>
                    <a:pt x="94" y="1"/>
                    <a:pt x="94" y="1"/>
                  </a:cubicBezTo>
                  <a:lnTo>
                    <a:pt x="94" y="2"/>
                  </a:lnTo>
                  <a:close/>
                  <a:moveTo>
                    <a:pt x="59" y="1"/>
                  </a:moveTo>
                  <a:cubicBezTo>
                    <a:pt x="58" y="1"/>
                    <a:pt x="58" y="1"/>
                    <a:pt x="58" y="1"/>
                  </a:cubicBezTo>
                  <a:cubicBezTo>
                    <a:pt x="59" y="1"/>
                    <a:pt x="59" y="1"/>
                    <a:pt x="59" y="1"/>
                  </a:cubicBezTo>
                  <a:cubicBezTo>
                    <a:pt x="59" y="1"/>
                    <a:pt x="60" y="1"/>
                    <a:pt x="61" y="1"/>
                  </a:cubicBezTo>
                  <a:cubicBezTo>
                    <a:pt x="62" y="1"/>
                    <a:pt x="62" y="1"/>
                    <a:pt x="62" y="1"/>
                  </a:cubicBezTo>
                  <a:cubicBezTo>
                    <a:pt x="61" y="1"/>
                    <a:pt x="61" y="1"/>
                    <a:pt x="61" y="1"/>
                  </a:cubicBezTo>
                  <a:cubicBezTo>
                    <a:pt x="60" y="1"/>
                    <a:pt x="59" y="1"/>
                    <a:pt x="59" y="1"/>
                  </a:cubicBezTo>
                  <a:close/>
                  <a:moveTo>
                    <a:pt x="88" y="1"/>
                  </a:moveTo>
                  <a:cubicBezTo>
                    <a:pt x="88" y="1"/>
                    <a:pt x="88" y="1"/>
                    <a:pt x="88" y="1"/>
                  </a:cubicBezTo>
                  <a:cubicBezTo>
                    <a:pt x="88" y="1"/>
                    <a:pt x="87" y="1"/>
                    <a:pt x="86" y="1"/>
                  </a:cubicBezTo>
                  <a:cubicBezTo>
                    <a:pt x="85" y="1"/>
                    <a:pt x="85" y="1"/>
                    <a:pt x="85" y="1"/>
                  </a:cubicBezTo>
                  <a:cubicBezTo>
                    <a:pt x="86" y="1"/>
                    <a:pt x="86" y="1"/>
                    <a:pt x="86" y="1"/>
                  </a:cubicBezTo>
                  <a:cubicBezTo>
                    <a:pt x="87" y="1"/>
                    <a:pt x="88" y="1"/>
                    <a:pt x="88" y="1"/>
                  </a:cubicBezTo>
                  <a:cubicBezTo>
                    <a:pt x="89" y="1"/>
                    <a:pt x="89" y="1"/>
                    <a:pt x="89" y="1"/>
                  </a:cubicBezTo>
                  <a:lnTo>
                    <a:pt x="88" y="1"/>
                  </a:lnTo>
                  <a:close/>
                  <a:moveTo>
                    <a:pt x="64" y="1"/>
                  </a:moveTo>
                  <a:cubicBezTo>
                    <a:pt x="64" y="1"/>
                    <a:pt x="64" y="1"/>
                    <a:pt x="64" y="1"/>
                  </a:cubicBezTo>
                  <a:cubicBezTo>
                    <a:pt x="64" y="1"/>
                    <a:pt x="64" y="1"/>
                    <a:pt x="64" y="1"/>
                  </a:cubicBezTo>
                  <a:cubicBezTo>
                    <a:pt x="65" y="1"/>
                    <a:pt x="66" y="1"/>
                    <a:pt x="67" y="1"/>
                  </a:cubicBezTo>
                  <a:cubicBezTo>
                    <a:pt x="67" y="1"/>
                    <a:pt x="67" y="1"/>
                    <a:pt x="67" y="1"/>
                  </a:cubicBezTo>
                  <a:cubicBezTo>
                    <a:pt x="67" y="1"/>
                    <a:pt x="67" y="1"/>
                    <a:pt x="67" y="1"/>
                  </a:cubicBezTo>
                  <a:cubicBezTo>
                    <a:pt x="67" y="1"/>
                    <a:pt x="67" y="1"/>
                    <a:pt x="67" y="1"/>
                  </a:cubicBezTo>
                  <a:cubicBezTo>
                    <a:pt x="66" y="1"/>
                    <a:pt x="65" y="1"/>
                    <a:pt x="64" y="1"/>
                  </a:cubicBezTo>
                  <a:close/>
                  <a:moveTo>
                    <a:pt x="83" y="1"/>
                  </a:moveTo>
                  <a:cubicBezTo>
                    <a:pt x="83" y="1"/>
                    <a:pt x="83" y="1"/>
                    <a:pt x="83" y="1"/>
                  </a:cubicBezTo>
                  <a:cubicBezTo>
                    <a:pt x="82" y="1"/>
                    <a:pt x="81" y="1"/>
                    <a:pt x="80" y="1"/>
                  </a:cubicBezTo>
                  <a:cubicBezTo>
                    <a:pt x="80" y="1"/>
                    <a:pt x="80" y="1"/>
                    <a:pt x="80" y="1"/>
                  </a:cubicBezTo>
                  <a:cubicBezTo>
                    <a:pt x="80" y="1"/>
                    <a:pt x="80" y="1"/>
                    <a:pt x="80" y="1"/>
                  </a:cubicBezTo>
                  <a:cubicBezTo>
                    <a:pt x="80" y="1"/>
                    <a:pt x="80" y="1"/>
                    <a:pt x="80" y="1"/>
                  </a:cubicBezTo>
                  <a:cubicBezTo>
                    <a:pt x="81" y="1"/>
                    <a:pt x="82" y="1"/>
                    <a:pt x="83" y="1"/>
                  </a:cubicBezTo>
                  <a:cubicBezTo>
                    <a:pt x="83" y="1"/>
                    <a:pt x="83" y="1"/>
                    <a:pt x="83" y="1"/>
                  </a:cubicBezTo>
                  <a:close/>
                  <a:moveTo>
                    <a:pt x="69" y="1"/>
                  </a:moveTo>
                  <a:cubicBezTo>
                    <a:pt x="69" y="1"/>
                    <a:pt x="69" y="1"/>
                    <a:pt x="69" y="1"/>
                  </a:cubicBezTo>
                  <a:cubicBezTo>
                    <a:pt x="69" y="1"/>
                    <a:pt x="69" y="1"/>
                    <a:pt x="69" y="1"/>
                  </a:cubicBezTo>
                  <a:cubicBezTo>
                    <a:pt x="70" y="0"/>
                    <a:pt x="71" y="0"/>
                    <a:pt x="72" y="0"/>
                  </a:cubicBezTo>
                  <a:cubicBezTo>
                    <a:pt x="72" y="0"/>
                    <a:pt x="72" y="0"/>
                    <a:pt x="72" y="0"/>
                  </a:cubicBezTo>
                  <a:cubicBezTo>
                    <a:pt x="72" y="1"/>
                    <a:pt x="72" y="1"/>
                    <a:pt x="72" y="1"/>
                  </a:cubicBezTo>
                  <a:cubicBezTo>
                    <a:pt x="72" y="1"/>
                    <a:pt x="72" y="1"/>
                    <a:pt x="72" y="1"/>
                  </a:cubicBezTo>
                  <a:cubicBezTo>
                    <a:pt x="71" y="1"/>
                    <a:pt x="70" y="1"/>
                    <a:pt x="69" y="1"/>
                  </a:cubicBezTo>
                  <a:close/>
                  <a:moveTo>
                    <a:pt x="78" y="1"/>
                  </a:moveTo>
                  <a:cubicBezTo>
                    <a:pt x="78" y="1"/>
                    <a:pt x="78" y="1"/>
                    <a:pt x="78" y="1"/>
                  </a:cubicBezTo>
                  <a:cubicBezTo>
                    <a:pt x="77" y="1"/>
                    <a:pt x="76" y="1"/>
                    <a:pt x="75" y="1"/>
                  </a:cubicBezTo>
                  <a:cubicBezTo>
                    <a:pt x="75" y="1"/>
                    <a:pt x="75" y="1"/>
                    <a:pt x="75" y="1"/>
                  </a:cubicBezTo>
                  <a:cubicBezTo>
                    <a:pt x="75" y="0"/>
                    <a:pt x="75" y="0"/>
                    <a:pt x="75" y="0"/>
                  </a:cubicBezTo>
                  <a:cubicBezTo>
                    <a:pt x="76" y="0"/>
                    <a:pt x="77" y="0"/>
                    <a:pt x="78" y="1"/>
                  </a:cubicBezTo>
                  <a:cubicBezTo>
                    <a:pt x="78" y="1"/>
                    <a:pt x="78" y="1"/>
                    <a:pt x="78" y="1"/>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82"/>
            <p:cNvSpPr>
              <a:spLocks noChangeArrowheads="1"/>
            </p:cNvSpPr>
            <p:nvPr userDrawn="1"/>
          </p:nvSpPr>
          <p:spPr bwMode="auto">
            <a:xfrm>
              <a:off x="5497513" y="4391025"/>
              <a:ext cx="444500" cy="88900"/>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83"/>
            <p:cNvSpPr/>
            <p:nvPr userDrawn="1"/>
          </p:nvSpPr>
          <p:spPr bwMode="auto">
            <a:xfrm>
              <a:off x="5497513" y="4391025"/>
              <a:ext cx="444500" cy="52388"/>
            </a:xfrm>
            <a:custGeom>
              <a:avLst/>
              <a:gdLst>
                <a:gd name="T0" fmla="*/ 2 w 135"/>
                <a:gd name="T1" fmla="*/ 16 h 16"/>
                <a:gd name="T2" fmla="*/ 68 w 135"/>
                <a:gd name="T3" fmla="*/ 6 h 16"/>
                <a:gd name="T4" fmla="*/ 134 w 135"/>
                <a:gd name="T5" fmla="*/ 16 h 16"/>
                <a:gd name="T6" fmla="*/ 135 w 135"/>
                <a:gd name="T7" fmla="*/ 14 h 16"/>
                <a:gd name="T8" fmla="*/ 68 w 135"/>
                <a:gd name="T9" fmla="*/ 0 h 16"/>
                <a:gd name="T10" fmla="*/ 0 w 135"/>
                <a:gd name="T11" fmla="*/ 14 h 16"/>
                <a:gd name="T12" fmla="*/ 2 w 135"/>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5" h="16">
                  <a:moveTo>
                    <a:pt x="2" y="16"/>
                  </a:moveTo>
                  <a:cubicBezTo>
                    <a:pt x="8" y="10"/>
                    <a:pt x="35" y="6"/>
                    <a:pt x="68" y="6"/>
                  </a:cubicBezTo>
                  <a:cubicBezTo>
                    <a:pt x="100" y="6"/>
                    <a:pt x="127" y="10"/>
                    <a:pt x="134" y="16"/>
                  </a:cubicBezTo>
                  <a:cubicBezTo>
                    <a:pt x="135" y="15"/>
                    <a:pt x="135" y="14"/>
                    <a:pt x="135" y="14"/>
                  </a:cubicBezTo>
                  <a:cubicBezTo>
                    <a:pt x="135" y="6"/>
                    <a:pt x="105" y="0"/>
                    <a:pt x="68" y="0"/>
                  </a:cubicBezTo>
                  <a:cubicBezTo>
                    <a:pt x="30" y="0"/>
                    <a:pt x="0" y="6"/>
                    <a:pt x="0" y="14"/>
                  </a:cubicBezTo>
                  <a:cubicBezTo>
                    <a:pt x="0" y="14"/>
                    <a:pt x="1" y="15"/>
                    <a:pt x="2" y="16"/>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84"/>
            <p:cNvSpPr/>
            <p:nvPr userDrawn="1"/>
          </p:nvSpPr>
          <p:spPr bwMode="auto">
            <a:xfrm>
              <a:off x="5599113" y="4427538"/>
              <a:ext cx="241300" cy="36513"/>
            </a:xfrm>
            <a:custGeom>
              <a:avLst/>
              <a:gdLst>
                <a:gd name="T0" fmla="*/ 15 w 73"/>
                <a:gd name="T1" fmla="*/ 10 h 11"/>
                <a:gd name="T2" fmla="*/ 9 w 73"/>
                <a:gd name="T3" fmla="*/ 7 h 11"/>
                <a:gd name="T4" fmla="*/ 5 w 73"/>
                <a:gd name="T5" fmla="*/ 7 h 11"/>
                <a:gd name="T6" fmla="*/ 1 w 73"/>
                <a:gd name="T7" fmla="*/ 7 h 11"/>
                <a:gd name="T8" fmla="*/ 0 w 73"/>
                <a:gd name="T9" fmla="*/ 6 h 11"/>
                <a:gd name="T10" fmla="*/ 1 w 73"/>
                <a:gd name="T11" fmla="*/ 5 h 11"/>
                <a:gd name="T12" fmla="*/ 5 w 73"/>
                <a:gd name="T13" fmla="*/ 4 h 11"/>
                <a:gd name="T14" fmla="*/ 9 w 73"/>
                <a:gd name="T15" fmla="*/ 4 h 11"/>
                <a:gd name="T16" fmla="*/ 14 w 73"/>
                <a:gd name="T17" fmla="*/ 1 h 11"/>
                <a:gd name="T18" fmla="*/ 16 w 73"/>
                <a:gd name="T19" fmla="*/ 1 h 11"/>
                <a:gd name="T20" fmla="*/ 19 w 73"/>
                <a:gd name="T21" fmla="*/ 0 h 11"/>
                <a:gd name="T22" fmla="*/ 23 w 73"/>
                <a:gd name="T23" fmla="*/ 1 h 11"/>
                <a:gd name="T24" fmla="*/ 24 w 73"/>
                <a:gd name="T25" fmla="*/ 2 h 11"/>
                <a:gd name="T26" fmla="*/ 24 w 73"/>
                <a:gd name="T27" fmla="*/ 2 h 11"/>
                <a:gd name="T28" fmla="*/ 23 w 73"/>
                <a:gd name="T29" fmla="*/ 3 h 11"/>
                <a:gd name="T30" fmla="*/ 20 w 73"/>
                <a:gd name="T31" fmla="*/ 4 h 11"/>
                <a:gd name="T32" fmla="*/ 19 w 73"/>
                <a:gd name="T33" fmla="*/ 5 h 11"/>
                <a:gd name="T34" fmla="*/ 21 w 73"/>
                <a:gd name="T35" fmla="*/ 7 h 11"/>
                <a:gd name="T36" fmla="*/ 25 w 73"/>
                <a:gd name="T37" fmla="*/ 7 h 11"/>
                <a:gd name="T38" fmla="*/ 28 w 73"/>
                <a:gd name="T39" fmla="*/ 7 h 11"/>
                <a:gd name="T40" fmla="*/ 29 w 73"/>
                <a:gd name="T41" fmla="*/ 6 h 11"/>
                <a:gd name="T42" fmla="*/ 31 w 73"/>
                <a:gd name="T43" fmla="*/ 5 h 11"/>
                <a:gd name="T44" fmla="*/ 34 w 73"/>
                <a:gd name="T45" fmla="*/ 3 h 11"/>
                <a:gd name="T46" fmla="*/ 39 w 73"/>
                <a:gd name="T47" fmla="*/ 1 h 11"/>
                <a:gd name="T48" fmla="*/ 47 w 73"/>
                <a:gd name="T49" fmla="*/ 1 h 11"/>
                <a:gd name="T50" fmla="*/ 58 w 73"/>
                <a:gd name="T51" fmla="*/ 2 h 11"/>
                <a:gd name="T52" fmla="*/ 64 w 73"/>
                <a:gd name="T53" fmla="*/ 4 h 11"/>
                <a:gd name="T54" fmla="*/ 68 w 73"/>
                <a:gd name="T55" fmla="*/ 4 h 11"/>
                <a:gd name="T56" fmla="*/ 72 w 73"/>
                <a:gd name="T57" fmla="*/ 5 h 11"/>
                <a:gd name="T58" fmla="*/ 73 w 73"/>
                <a:gd name="T59" fmla="*/ 6 h 11"/>
                <a:gd name="T60" fmla="*/ 72 w 73"/>
                <a:gd name="T61" fmla="*/ 6 h 11"/>
                <a:gd name="T62" fmla="*/ 68 w 73"/>
                <a:gd name="T63" fmla="*/ 7 h 11"/>
                <a:gd name="T64" fmla="*/ 64 w 73"/>
                <a:gd name="T65" fmla="*/ 7 h 11"/>
                <a:gd name="T66" fmla="*/ 59 w 73"/>
                <a:gd name="T67" fmla="*/ 10 h 11"/>
                <a:gd name="T68" fmla="*/ 57 w 73"/>
                <a:gd name="T69" fmla="*/ 10 h 11"/>
                <a:gd name="T70" fmla="*/ 55 w 73"/>
                <a:gd name="T71" fmla="*/ 10 h 11"/>
                <a:gd name="T72" fmla="*/ 51 w 73"/>
                <a:gd name="T73" fmla="*/ 10 h 11"/>
                <a:gd name="T74" fmla="*/ 49 w 73"/>
                <a:gd name="T75" fmla="*/ 9 h 11"/>
                <a:gd name="T76" fmla="*/ 49 w 73"/>
                <a:gd name="T77" fmla="*/ 9 h 11"/>
                <a:gd name="T78" fmla="*/ 50 w 73"/>
                <a:gd name="T79" fmla="*/ 8 h 11"/>
                <a:gd name="T80" fmla="*/ 52 w 73"/>
                <a:gd name="T81" fmla="*/ 8 h 11"/>
                <a:gd name="T82" fmla="*/ 53 w 73"/>
                <a:gd name="T83" fmla="*/ 7 h 11"/>
                <a:gd name="T84" fmla="*/ 54 w 73"/>
                <a:gd name="T85" fmla="*/ 6 h 11"/>
                <a:gd name="T86" fmla="*/ 52 w 73"/>
                <a:gd name="T87" fmla="*/ 4 h 11"/>
                <a:gd name="T88" fmla="*/ 48 w 73"/>
                <a:gd name="T89" fmla="*/ 4 h 11"/>
                <a:gd name="T90" fmla="*/ 44 w 73"/>
                <a:gd name="T91" fmla="*/ 5 h 11"/>
                <a:gd name="T92" fmla="*/ 42 w 73"/>
                <a:gd name="T93" fmla="*/ 6 h 11"/>
                <a:gd name="T94" fmla="*/ 39 w 73"/>
                <a:gd name="T95" fmla="*/ 8 h 11"/>
                <a:gd name="T96" fmla="*/ 34 w 73"/>
                <a:gd name="T97" fmla="*/ 10 h 11"/>
                <a:gd name="T98" fmla="*/ 26 w 73"/>
                <a:gd name="T99" fmla="*/ 11 h 11"/>
                <a:gd name="T100" fmla="*/ 15 w 73"/>
                <a:gd name="T10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11">
                  <a:moveTo>
                    <a:pt x="15" y="10"/>
                  </a:moveTo>
                  <a:cubicBezTo>
                    <a:pt x="12" y="9"/>
                    <a:pt x="10" y="8"/>
                    <a:pt x="9" y="7"/>
                  </a:cubicBezTo>
                  <a:cubicBezTo>
                    <a:pt x="5" y="7"/>
                    <a:pt x="5" y="7"/>
                    <a:pt x="5" y="7"/>
                  </a:cubicBezTo>
                  <a:cubicBezTo>
                    <a:pt x="4" y="7"/>
                    <a:pt x="2" y="7"/>
                    <a:pt x="1" y="7"/>
                  </a:cubicBezTo>
                  <a:cubicBezTo>
                    <a:pt x="0" y="6"/>
                    <a:pt x="0" y="6"/>
                    <a:pt x="0" y="6"/>
                  </a:cubicBezTo>
                  <a:cubicBezTo>
                    <a:pt x="0" y="5"/>
                    <a:pt x="0" y="5"/>
                    <a:pt x="1" y="5"/>
                  </a:cubicBezTo>
                  <a:cubicBezTo>
                    <a:pt x="2" y="5"/>
                    <a:pt x="4" y="4"/>
                    <a:pt x="5" y="4"/>
                  </a:cubicBezTo>
                  <a:cubicBezTo>
                    <a:pt x="9" y="4"/>
                    <a:pt x="9" y="4"/>
                    <a:pt x="9" y="4"/>
                  </a:cubicBezTo>
                  <a:cubicBezTo>
                    <a:pt x="9" y="3"/>
                    <a:pt x="11" y="2"/>
                    <a:pt x="14" y="1"/>
                  </a:cubicBezTo>
                  <a:cubicBezTo>
                    <a:pt x="14" y="1"/>
                    <a:pt x="15" y="1"/>
                    <a:pt x="16" y="1"/>
                  </a:cubicBezTo>
                  <a:cubicBezTo>
                    <a:pt x="16" y="1"/>
                    <a:pt x="17" y="0"/>
                    <a:pt x="19" y="0"/>
                  </a:cubicBezTo>
                  <a:cubicBezTo>
                    <a:pt x="20" y="0"/>
                    <a:pt x="22" y="1"/>
                    <a:pt x="23" y="1"/>
                  </a:cubicBezTo>
                  <a:cubicBezTo>
                    <a:pt x="24" y="1"/>
                    <a:pt x="24" y="1"/>
                    <a:pt x="24" y="2"/>
                  </a:cubicBezTo>
                  <a:cubicBezTo>
                    <a:pt x="24" y="2"/>
                    <a:pt x="24" y="2"/>
                    <a:pt x="24" y="2"/>
                  </a:cubicBezTo>
                  <a:cubicBezTo>
                    <a:pt x="24" y="2"/>
                    <a:pt x="23" y="2"/>
                    <a:pt x="23" y="3"/>
                  </a:cubicBezTo>
                  <a:cubicBezTo>
                    <a:pt x="22" y="3"/>
                    <a:pt x="21" y="4"/>
                    <a:pt x="20" y="4"/>
                  </a:cubicBezTo>
                  <a:cubicBezTo>
                    <a:pt x="20" y="4"/>
                    <a:pt x="19" y="5"/>
                    <a:pt x="19" y="5"/>
                  </a:cubicBezTo>
                  <a:cubicBezTo>
                    <a:pt x="19" y="6"/>
                    <a:pt x="20" y="6"/>
                    <a:pt x="21" y="7"/>
                  </a:cubicBezTo>
                  <a:cubicBezTo>
                    <a:pt x="22" y="7"/>
                    <a:pt x="23" y="7"/>
                    <a:pt x="25" y="7"/>
                  </a:cubicBezTo>
                  <a:cubicBezTo>
                    <a:pt x="26" y="7"/>
                    <a:pt x="27" y="7"/>
                    <a:pt x="28" y="7"/>
                  </a:cubicBezTo>
                  <a:cubicBezTo>
                    <a:pt x="28" y="7"/>
                    <a:pt x="29" y="7"/>
                    <a:pt x="29" y="6"/>
                  </a:cubicBezTo>
                  <a:cubicBezTo>
                    <a:pt x="30" y="6"/>
                    <a:pt x="30" y="6"/>
                    <a:pt x="31" y="5"/>
                  </a:cubicBezTo>
                  <a:cubicBezTo>
                    <a:pt x="32" y="4"/>
                    <a:pt x="33" y="3"/>
                    <a:pt x="34" y="3"/>
                  </a:cubicBezTo>
                  <a:cubicBezTo>
                    <a:pt x="35" y="2"/>
                    <a:pt x="36" y="2"/>
                    <a:pt x="39" y="1"/>
                  </a:cubicBezTo>
                  <a:cubicBezTo>
                    <a:pt x="41" y="1"/>
                    <a:pt x="44" y="1"/>
                    <a:pt x="47" y="1"/>
                  </a:cubicBezTo>
                  <a:cubicBezTo>
                    <a:pt x="51" y="1"/>
                    <a:pt x="55" y="1"/>
                    <a:pt x="58" y="2"/>
                  </a:cubicBezTo>
                  <a:cubicBezTo>
                    <a:pt x="61" y="2"/>
                    <a:pt x="63" y="3"/>
                    <a:pt x="64" y="4"/>
                  </a:cubicBezTo>
                  <a:cubicBezTo>
                    <a:pt x="68" y="4"/>
                    <a:pt x="68" y="4"/>
                    <a:pt x="68" y="4"/>
                  </a:cubicBezTo>
                  <a:cubicBezTo>
                    <a:pt x="70" y="4"/>
                    <a:pt x="71" y="4"/>
                    <a:pt x="72" y="5"/>
                  </a:cubicBezTo>
                  <a:cubicBezTo>
                    <a:pt x="73" y="5"/>
                    <a:pt x="73" y="5"/>
                    <a:pt x="73" y="6"/>
                  </a:cubicBezTo>
                  <a:cubicBezTo>
                    <a:pt x="73" y="6"/>
                    <a:pt x="73" y="6"/>
                    <a:pt x="72" y="6"/>
                  </a:cubicBezTo>
                  <a:cubicBezTo>
                    <a:pt x="71" y="7"/>
                    <a:pt x="70" y="7"/>
                    <a:pt x="68" y="7"/>
                  </a:cubicBezTo>
                  <a:cubicBezTo>
                    <a:pt x="64" y="7"/>
                    <a:pt x="64" y="7"/>
                    <a:pt x="64" y="7"/>
                  </a:cubicBezTo>
                  <a:cubicBezTo>
                    <a:pt x="64" y="8"/>
                    <a:pt x="62" y="9"/>
                    <a:pt x="59" y="10"/>
                  </a:cubicBezTo>
                  <a:cubicBezTo>
                    <a:pt x="59" y="10"/>
                    <a:pt x="58" y="10"/>
                    <a:pt x="57" y="10"/>
                  </a:cubicBezTo>
                  <a:cubicBezTo>
                    <a:pt x="57" y="10"/>
                    <a:pt x="56" y="10"/>
                    <a:pt x="55" y="10"/>
                  </a:cubicBezTo>
                  <a:cubicBezTo>
                    <a:pt x="53" y="10"/>
                    <a:pt x="52" y="10"/>
                    <a:pt x="51" y="10"/>
                  </a:cubicBezTo>
                  <a:cubicBezTo>
                    <a:pt x="49" y="10"/>
                    <a:pt x="49" y="9"/>
                    <a:pt x="49" y="9"/>
                  </a:cubicBezTo>
                  <a:cubicBezTo>
                    <a:pt x="49" y="9"/>
                    <a:pt x="49" y="9"/>
                    <a:pt x="49" y="9"/>
                  </a:cubicBezTo>
                  <a:cubicBezTo>
                    <a:pt x="49" y="9"/>
                    <a:pt x="50" y="8"/>
                    <a:pt x="50" y="8"/>
                  </a:cubicBezTo>
                  <a:cubicBezTo>
                    <a:pt x="51" y="8"/>
                    <a:pt x="51" y="8"/>
                    <a:pt x="52" y="8"/>
                  </a:cubicBezTo>
                  <a:cubicBezTo>
                    <a:pt x="52" y="7"/>
                    <a:pt x="53" y="7"/>
                    <a:pt x="53" y="7"/>
                  </a:cubicBezTo>
                  <a:cubicBezTo>
                    <a:pt x="54" y="6"/>
                    <a:pt x="54" y="6"/>
                    <a:pt x="54" y="6"/>
                  </a:cubicBezTo>
                  <a:cubicBezTo>
                    <a:pt x="54" y="5"/>
                    <a:pt x="53" y="5"/>
                    <a:pt x="52" y="4"/>
                  </a:cubicBezTo>
                  <a:cubicBezTo>
                    <a:pt x="51" y="4"/>
                    <a:pt x="50" y="4"/>
                    <a:pt x="48" y="4"/>
                  </a:cubicBezTo>
                  <a:cubicBezTo>
                    <a:pt x="47" y="4"/>
                    <a:pt x="45" y="4"/>
                    <a:pt x="44" y="5"/>
                  </a:cubicBezTo>
                  <a:cubicBezTo>
                    <a:pt x="44" y="5"/>
                    <a:pt x="43" y="6"/>
                    <a:pt x="42" y="6"/>
                  </a:cubicBezTo>
                  <a:cubicBezTo>
                    <a:pt x="41" y="7"/>
                    <a:pt x="40" y="8"/>
                    <a:pt x="39" y="8"/>
                  </a:cubicBezTo>
                  <a:cubicBezTo>
                    <a:pt x="38" y="9"/>
                    <a:pt x="37" y="10"/>
                    <a:pt x="34" y="10"/>
                  </a:cubicBezTo>
                  <a:cubicBezTo>
                    <a:pt x="32" y="10"/>
                    <a:pt x="29" y="11"/>
                    <a:pt x="26" y="11"/>
                  </a:cubicBezTo>
                  <a:cubicBezTo>
                    <a:pt x="21" y="11"/>
                    <a:pt x="18" y="10"/>
                    <a:pt x="15" y="10"/>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85"/>
            <p:cNvSpPr/>
            <p:nvPr userDrawn="1"/>
          </p:nvSpPr>
          <p:spPr bwMode="auto">
            <a:xfrm>
              <a:off x="5519738" y="4387850"/>
              <a:ext cx="528638" cy="103188"/>
            </a:xfrm>
            <a:custGeom>
              <a:avLst/>
              <a:gdLst>
                <a:gd name="T0" fmla="*/ 0 w 160"/>
                <a:gd name="T1" fmla="*/ 13 h 31"/>
                <a:gd name="T2" fmla="*/ 80 w 160"/>
                <a:gd name="T3" fmla="*/ 31 h 31"/>
                <a:gd name="T4" fmla="*/ 160 w 160"/>
                <a:gd name="T5" fmla="*/ 13 h 31"/>
                <a:gd name="T6" fmla="*/ 160 w 160"/>
                <a:gd name="T7" fmla="*/ 0 h 31"/>
                <a:gd name="T8" fmla="*/ 0 w 160"/>
                <a:gd name="T9" fmla="*/ 0 h 31"/>
                <a:gd name="T10" fmla="*/ 0 w 160"/>
                <a:gd name="T11" fmla="*/ 13 h 31"/>
              </a:gdLst>
              <a:ahLst/>
              <a:cxnLst>
                <a:cxn ang="0">
                  <a:pos x="T0" y="T1"/>
                </a:cxn>
                <a:cxn ang="0">
                  <a:pos x="T2" y="T3"/>
                </a:cxn>
                <a:cxn ang="0">
                  <a:pos x="T4" y="T5"/>
                </a:cxn>
                <a:cxn ang="0">
                  <a:pos x="T6" y="T7"/>
                </a:cxn>
                <a:cxn ang="0">
                  <a:pos x="T8" y="T9"/>
                </a:cxn>
                <a:cxn ang="0">
                  <a:pos x="T10" y="T11"/>
                </a:cxn>
              </a:cxnLst>
              <a:rect l="0" t="0" r="r" b="b"/>
              <a:pathLst>
                <a:path w="160" h="31">
                  <a:moveTo>
                    <a:pt x="0" y="13"/>
                  </a:moveTo>
                  <a:cubicBezTo>
                    <a:pt x="0" y="23"/>
                    <a:pt x="36" y="31"/>
                    <a:pt x="80" y="31"/>
                  </a:cubicBezTo>
                  <a:cubicBezTo>
                    <a:pt x="124" y="31"/>
                    <a:pt x="160" y="23"/>
                    <a:pt x="160" y="13"/>
                  </a:cubicBezTo>
                  <a:cubicBezTo>
                    <a:pt x="160" y="0"/>
                    <a:pt x="160" y="0"/>
                    <a:pt x="160" y="0"/>
                  </a:cubicBezTo>
                  <a:cubicBezTo>
                    <a:pt x="0" y="0"/>
                    <a:pt x="0" y="0"/>
                    <a:pt x="0" y="0"/>
                  </a:cubicBezTo>
                  <a:lnTo>
                    <a:pt x="0" y="13"/>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86"/>
            <p:cNvSpPr>
              <a:spLocks noChangeArrowheads="1"/>
            </p:cNvSpPr>
            <p:nvPr userDrawn="1"/>
          </p:nvSpPr>
          <p:spPr bwMode="auto">
            <a:xfrm>
              <a:off x="5519738" y="4329113"/>
              <a:ext cx="528638" cy="119063"/>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87"/>
            <p:cNvSpPr>
              <a:spLocks noEditPoints="1"/>
            </p:cNvSpPr>
            <p:nvPr userDrawn="1"/>
          </p:nvSpPr>
          <p:spPr bwMode="auto">
            <a:xfrm>
              <a:off x="5540375" y="4335463"/>
              <a:ext cx="487363" cy="104775"/>
            </a:xfrm>
            <a:custGeom>
              <a:avLst/>
              <a:gdLst>
                <a:gd name="T0" fmla="*/ 75 w 148"/>
                <a:gd name="T1" fmla="*/ 31 h 32"/>
                <a:gd name="T2" fmla="*/ 81 w 148"/>
                <a:gd name="T3" fmla="*/ 31 h 32"/>
                <a:gd name="T4" fmla="*/ 67 w 148"/>
                <a:gd name="T5" fmla="*/ 32 h 32"/>
                <a:gd name="T6" fmla="*/ 62 w 148"/>
                <a:gd name="T7" fmla="*/ 32 h 32"/>
                <a:gd name="T8" fmla="*/ 84 w 148"/>
                <a:gd name="T9" fmla="*/ 31 h 32"/>
                <a:gd name="T10" fmla="*/ 59 w 148"/>
                <a:gd name="T11" fmla="*/ 32 h 32"/>
                <a:gd name="T12" fmla="*/ 59 w 148"/>
                <a:gd name="T13" fmla="*/ 32 h 32"/>
                <a:gd name="T14" fmla="*/ 92 w 148"/>
                <a:gd name="T15" fmla="*/ 31 h 32"/>
                <a:gd name="T16" fmla="*/ 54 w 148"/>
                <a:gd name="T17" fmla="*/ 31 h 32"/>
                <a:gd name="T18" fmla="*/ 97 w 148"/>
                <a:gd name="T19" fmla="*/ 31 h 32"/>
                <a:gd name="T20" fmla="*/ 46 w 148"/>
                <a:gd name="T21" fmla="*/ 30 h 32"/>
                <a:gd name="T22" fmla="*/ 103 w 148"/>
                <a:gd name="T23" fmla="*/ 30 h 32"/>
                <a:gd name="T24" fmla="*/ 40 w 148"/>
                <a:gd name="T25" fmla="*/ 30 h 32"/>
                <a:gd name="T26" fmla="*/ 105 w 148"/>
                <a:gd name="T27" fmla="*/ 30 h 32"/>
                <a:gd name="T28" fmla="*/ 35 w 148"/>
                <a:gd name="T29" fmla="*/ 29 h 32"/>
                <a:gd name="T30" fmla="*/ 110 w 148"/>
                <a:gd name="T31" fmla="*/ 30 h 32"/>
                <a:gd name="T32" fmla="*/ 32 w 148"/>
                <a:gd name="T33" fmla="*/ 29 h 32"/>
                <a:gd name="T34" fmla="*/ 116 w 148"/>
                <a:gd name="T35" fmla="*/ 29 h 32"/>
                <a:gd name="T36" fmla="*/ 27 w 148"/>
                <a:gd name="T37" fmla="*/ 28 h 32"/>
                <a:gd name="T38" fmla="*/ 121 w 148"/>
                <a:gd name="T39" fmla="*/ 28 h 32"/>
                <a:gd name="T40" fmla="*/ 21 w 148"/>
                <a:gd name="T41" fmla="*/ 27 h 32"/>
                <a:gd name="T42" fmla="*/ 127 w 148"/>
                <a:gd name="T43" fmla="*/ 27 h 32"/>
                <a:gd name="T44" fmla="*/ 16 w 148"/>
                <a:gd name="T45" fmla="*/ 26 h 32"/>
                <a:gd name="T46" fmla="*/ 132 w 148"/>
                <a:gd name="T47" fmla="*/ 26 h 32"/>
                <a:gd name="T48" fmla="*/ 11 w 148"/>
                <a:gd name="T49" fmla="*/ 24 h 32"/>
                <a:gd name="T50" fmla="*/ 137 w 148"/>
                <a:gd name="T51" fmla="*/ 24 h 32"/>
                <a:gd name="T52" fmla="*/ 6 w 148"/>
                <a:gd name="T53" fmla="*/ 22 h 32"/>
                <a:gd name="T54" fmla="*/ 142 w 148"/>
                <a:gd name="T55" fmla="*/ 22 h 32"/>
                <a:gd name="T56" fmla="*/ 2 w 148"/>
                <a:gd name="T57" fmla="*/ 19 h 32"/>
                <a:gd name="T58" fmla="*/ 2 w 148"/>
                <a:gd name="T59" fmla="*/ 19 h 32"/>
                <a:gd name="T60" fmla="*/ 147 w 148"/>
                <a:gd name="T61" fmla="*/ 15 h 32"/>
                <a:gd name="T62" fmla="*/ 1 w 148"/>
                <a:gd name="T63" fmla="*/ 13 h 32"/>
                <a:gd name="T64" fmla="*/ 144 w 148"/>
                <a:gd name="T65" fmla="*/ 12 h 32"/>
                <a:gd name="T66" fmla="*/ 6 w 148"/>
                <a:gd name="T67" fmla="*/ 10 h 32"/>
                <a:gd name="T68" fmla="*/ 142 w 148"/>
                <a:gd name="T69" fmla="*/ 10 h 32"/>
                <a:gd name="T70" fmla="*/ 10 w 148"/>
                <a:gd name="T71" fmla="*/ 8 h 32"/>
                <a:gd name="T72" fmla="*/ 137 w 148"/>
                <a:gd name="T73" fmla="*/ 8 h 32"/>
                <a:gd name="T74" fmla="*/ 16 w 148"/>
                <a:gd name="T75" fmla="*/ 6 h 32"/>
                <a:gd name="T76" fmla="*/ 132 w 148"/>
                <a:gd name="T77" fmla="*/ 6 h 32"/>
                <a:gd name="T78" fmla="*/ 21 w 148"/>
                <a:gd name="T79" fmla="*/ 5 h 32"/>
                <a:gd name="T80" fmla="*/ 127 w 148"/>
                <a:gd name="T81" fmla="*/ 5 h 32"/>
                <a:gd name="T82" fmla="*/ 26 w 148"/>
                <a:gd name="T83" fmla="*/ 4 h 32"/>
                <a:gd name="T84" fmla="*/ 121 w 148"/>
                <a:gd name="T85" fmla="*/ 4 h 32"/>
                <a:gd name="T86" fmla="*/ 32 w 148"/>
                <a:gd name="T87" fmla="*/ 3 h 32"/>
                <a:gd name="T88" fmla="*/ 116 w 148"/>
                <a:gd name="T89" fmla="*/ 3 h 32"/>
                <a:gd name="T90" fmla="*/ 37 w 148"/>
                <a:gd name="T91" fmla="*/ 2 h 32"/>
                <a:gd name="T92" fmla="*/ 111 w 148"/>
                <a:gd name="T93" fmla="*/ 2 h 32"/>
                <a:gd name="T94" fmla="*/ 43 w 148"/>
                <a:gd name="T95" fmla="*/ 2 h 32"/>
                <a:gd name="T96" fmla="*/ 105 w 148"/>
                <a:gd name="T97" fmla="*/ 2 h 32"/>
                <a:gd name="T98" fmla="*/ 105 w 148"/>
                <a:gd name="T99" fmla="*/ 2 h 32"/>
                <a:gd name="T100" fmla="*/ 48 w 148"/>
                <a:gd name="T101" fmla="*/ 1 h 32"/>
                <a:gd name="T102" fmla="*/ 100 w 148"/>
                <a:gd name="T103" fmla="*/ 1 h 32"/>
                <a:gd name="T104" fmla="*/ 54 w 148"/>
                <a:gd name="T105" fmla="*/ 1 h 32"/>
                <a:gd name="T106" fmla="*/ 95 w 148"/>
                <a:gd name="T107" fmla="*/ 1 h 32"/>
                <a:gd name="T108" fmla="*/ 62 w 148"/>
                <a:gd name="T109" fmla="*/ 0 h 32"/>
                <a:gd name="T110" fmla="*/ 86 w 148"/>
                <a:gd name="T111" fmla="*/ 0 h 32"/>
                <a:gd name="T112" fmla="*/ 67 w 148"/>
                <a:gd name="T113" fmla="*/ 0 h 32"/>
                <a:gd name="T114" fmla="*/ 81 w 148"/>
                <a:gd name="T115" fmla="*/ 0 h 32"/>
                <a:gd name="T116" fmla="*/ 70 w 148"/>
                <a:gd name="T117" fmla="*/ 0 h 32"/>
                <a:gd name="T118" fmla="*/ 78 w 148"/>
                <a:gd name="T1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8" h="32">
                  <a:moveTo>
                    <a:pt x="74" y="32"/>
                  </a:moveTo>
                  <a:cubicBezTo>
                    <a:pt x="73" y="32"/>
                    <a:pt x="73" y="32"/>
                    <a:pt x="73" y="32"/>
                  </a:cubicBezTo>
                  <a:cubicBezTo>
                    <a:pt x="72" y="32"/>
                    <a:pt x="72" y="32"/>
                    <a:pt x="72" y="32"/>
                  </a:cubicBezTo>
                  <a:cubicBezTo>
                    <a:pt x="73" y="31"/>
                    <a:pt x="73" y="31"/>
                    <a:pt x="73" y="31"/>
                  </a:cubicBezTo>
                  <a:cubicBezTo>
                    <a:pt x="74" y="31"/>
                    <a:pt x="74" y="31"/>
                    <a:pt x="74" y="31"/>
                  </a:cubicBezTo>
                  <a:cubicBezTo>
                    <a:pt x="75" y="31"/>
                    <a:pt x="75" y="31"/>
                    <a:pt x="75" y="31"/>
                  </a:cubicBezTo>
                  <a:cubicBezTo>
                    <a:pt x="75" y="31"/>
                    <a:pt x="75" y="31"/>
                    <a:pt x="75" y="31"/>
                  </a:cubicBezTo>
                  <a:cubicBezTo>
                    <a:pt x="76" y="32"/>
                    <a:pt x="76" y="32"/>
                    <a:pt x="76" y="32"/>
                  </a:cubicBezTo>
                  <a:cubicBezTo>
                    <a:pt x="75" y="32"/>
                    <a:pt x="75" y="32"/>
                    <a:pt x="75" y="32"/>
                  </a:cubicBezTo>
                  <a:lnTo>
                    <a:pt x="74" y="32"/>
                  </a:lnTo>
                  <a:close/>
                  <a:moveTo>
                    <a:pt x="78" y="32"/>
                  </a:moveTo>
                  <a:cubicBezTo>
                    <a:pt x="78" y="32"/>
                    <a:pt x="78" y="32"/>
                    <a:pt x="78" y="32"/>
                  </a:cubicBezTo>
                  <a:cubicBezTo>
                    <a:pt x="78" y="31"/>
                    <a:pt x="78" y="31"/>
                    <a:pt x="78" y="31"/>
                  </a:cubicBezTo>
                  <a:cubicBezTo>
                    <a:pt x="79" y="31"/>
                    <a:pt x="80" y="31"/>
                    <a:pt x="81" y="31"/>
                  </a:cubicBezTo>
                  <a:cubicBezTo>
                    <a:pt x="81" y="31"/>
                    <a:pt x="81" y="31"/>
                    <a:pt x="81" y="31"/>
                  </a:cubicBezTo>
                  <a:cubicBezTo>
                    <a:pt x="81" y="32"/>
                    <a:pt x="81" y="32"/>
                    <a:pt x="81" y="32"/>
                  </a:cubicBezTo>
                  <a:cubicBezTo>
                    <a:pt x="81" y="32"/>
                    <a:pt x="81" y="32"/>
                    <a:pt x="81" y="32"/>
                  </a:cubicBezTo>
                  <a:cubicBezTo>
                    <a:pt x="80" y="32"/>
                    <a:pt x="79" y="32"/>
                    <a:pt x="78" y="32"/>
                  </a:cubicBezTo>
                  <a:close/>
                  <a:moveTo>
                    <a:pt x="70" y="32"/>
                  </a:moveTo>
                  <a:cubicBezTo>
                    <a:pt x="70" y="32"/>
                    <a:pt x="70" y="32"/>
                    <a:pt x="70" y="32"/>
                  </a:cubicBezTo>
                  <a:cubicBezTo>
                    <a:pt x="69" y="32"/>
                    <a:pt x="68" y="32"/>
                    <a:pt x="67" y="32"/>
                  </a:cubicBezTo>
                  <a:cubicBezTo>
                    <a:pt x="67" y="32"/>
                    <a:pt x="67" y="32"/>
                    <a:pt x="67" y="32"/>
                  </a:cubicBezTo>
                  <a:cubicBezTo>
                    <a:pt x="67" y="31"/>
                    <a:pt x="67" y="31"/>
                    <a:pt x="67" y="31"/>
                  </a:cubicBezTo>
                  <a:cubicBezTo>
                    <a:pt x="68" y="31"/>
                    <a:pt x="69" y="31"/>
                    <a:pt x="70" y="31"/>
                  </a:cubicBezTo>
                  <a:cubicBezTo>
                    <a:pt x="70" y="32"/>
                    <a:pt x="70" y="32"/>
                    <a:pt x="70" y="32"/>
                  </a:cubicBezTo>
                  <a:close/>
                  <a:moveTo>
                    <a:pt x="65" y="32"/>
                  </a:moveTo>
                  <a:cubicBezTo>
                    <a:pt x="65" y="32"/>
                    <a:pt x="65" y="32"/>
                    <a:pt x="65" y="32"/>
                  </a:cubicBezTo>
                  <a:cubicBezTo>
                    <a:pt x="64" y="32"/>
                    <a:pt x="63" y="32"/>
                    <a:pt x="62" y="32"/>
                  </a:cubicBezTo>
                  <a:cubicBezTo>
                    <a:pt x="62" y="31"/>
                    <a:pt x="62" y="31"/>
                    <a:pt x="62" y="31"/>
                  </a:cubicBezTo>
                  <a:cubicBezTo>
                    <a:pt x="62" y="31"/>
                    <a:pt x="62" y="31"/>
                    <a:pt x="62" y="31"/>
                  </a:cubicBezTo>
                  <a:cubicBezTo>
                    <a:pt x="63" y="31"/>
                    <a:pt x="64" y="31"/>
                    <a:pt x="65" y="31"/>
                  </a:cubicBezTo>
                  <a:cubicBezTo>
                    <a:pt x="65" y="32"/>
                    <a:pt x="65" y="32"/>
                    <a:pt x="65" y="32"/>
                  </a:cubicBezTo>
                  <a:close/>
                  <a:moveTo>
                    <a:pt x="84" y="32"/>
                  </a:moveTo>
                  <a:cubicBezTo>
                    <a:pt x="83" y="32"/>
                    <a:pt x="83" y="32"/>
                    <a:pt x="83" y="32"/>
                  </a:cubicBezTo>
                  <a:cubicBezTo>
                    <a:pt x="84" y="31"/>
                    <a:pt x="84" y="31"/>
                    <a:pt x="84" y="31"/>
                  </a:cubicBezTo>
                  <a:cubicBezTo>
                    <a:pt x="85" y="31"/>
                    <a:pt x="85" y="31"/>
                    <a:pt x="86" y="31"/>
                  </a:cubicBezTo>
                  <a:cubicBezTo>
                    <a:pt x="86" y="31"/>
                    <a:pt x="86" y="31"/>
                    <a:pt x="86" y="31"/>
                  </a:cubicBezTo>
                  <a:cubicBezTo>
                    <a:pt x="87" y="31"/>
                    <a:pt x="87" y="31"/>
                    <a:pt x="87" y="31"/>
                  </a:cubicBezTo>
                  <a:cubicBezTo>
                    <a:pt x="86" y="32"/>
                    <a:pt x="86" y="32"/>
                    <a:pt x="86" y="32"/>
                  </a:cubicBezTo>
                  <a:cubicBezTo>
                    <a:pt x="85" y="32"/>
                    <a:pt x="85" y="32"/>
                    <a:pt x="84" y="32"/>
                  </a:cubicBezTo>
                  <a:close/>
                  <a:moveTo>
                    <a:pt x="59" y="32"/>
                  </a:moveTo>
                  <a:cubicBezTo>
                    <a:pt x="59" y="32"/>
                    <a:pt x="59" y="32"/>
                    <a:pt x="59" y="32"/>
                  </a:cubicBezTo>
                  <a:cubicBezTo>
                    <a:pt x="58" y="32"/>
                    <a:pt x="57" y="31"/>
                    <a:pt x="56" y="31"/>
                  </a:cubicBezTo>
                  <a:cubicBezTo>
                    <a:pt x="56" y="31"/>
                    <a:pt x="56" y="31"/>
                    <a:pt x="56" y="31"/>
                  </a:cubicBezTo>
                  <a:cubicBezTo>
                    <a:pt x="56" y="31"/>
                    <a:pt x="56" y="31"/>
                    <a:pt x="56" y="31"/>
                  </a:cubicBezTo>
                  <a:cubicBezTo>
                    <a:pt x="56" y="31"/>
                    <a:pt x="56" y="31"/>
                    <a:pt x="56" y="31"/>
                  </a:cubicBezTo>
                  <a:cubicBezTo>
                    <a:pt x="57" y="31"/>
                    <a:pt x="58" y="31"/>
                    <a:pt x="59" y="31"/>
                  </a:cubicBezTo>
                  <a:cubicBezTo>
                    <a:pt x="59" y="31"/>
                    <a:pt x="59" y="31"/>
                    <a:pt x="59" y="31"/>
                  </a:cubicBezTo>
                  <a:lnTo>
                    <a:pt x="59" y="32"/>
                  </a:lnTo>
                  <a:close/>
                  <a:moveTo>
                    <a:pt x="89" y="32"/>
                  </a:moveTo>
                  <a:cubicBezTo>
                    <a:pt x="89" y="31"/>
                    <a:pt x="89" y="31"/>
                    <a:pt x="89" y="31"/>
                  </a:cubicBezTo>
                  <a:cubicBezTo>
                    <a:pt x="89" y="31"/>
                    <a:pt x="89" y="31"/>
                    <a:pt x="89" y="31"/>
                  </a:cubicBezTo>
                  <a:cubicBezTo>
                    <a:pt x="90" y="31"/>
                    <a:pt x="91" y="31"/>
                    <a:pt x="92" y="31"/>
                  </a:cubicBezTo>
                  <a:cubicBezTo>
                    <a:pt x="92" y="31"/>
                    <a:pt x="92" y="31"/>
                    <a:pt x="92" y="31"/>
                  </a:cubicBezTo>
                  <a:cubicBezTo>
                    <a:pt x="92" y="31"/>
                    <a:pt x="92" y="31"/>
                    <a:pt x="92" y="31"/>
                  </a:cubicBezTo>
                  <a:cubicBezTo>
                    <a:pt x="92" y="31"/>
                    <a:pt x="92" y="31"/>
                    <a:pt x="92" y="31"/>
                  </a:cubicBezTo>
                  <a:cubicBezTo>
                    <a:pt x="91" y="31"/>
                    <a:pt x="90" y="32"/>
                    <a:pt x="89" y="32"/>
                  </a:cubicBezTo>
                  <a:close/>
                  <a:moveTo>
                    <a:pt x="54" y="31"/>
                  </a:moveTo>
                  <a:cubicBezTo>
                    <a:pt x="54" y="31"/>
                    <a:pt x="54" y="31"/>
                    <a:pt x="54" y="31"/>
                  </a:cubicBezTo>
                  <a:cubicBezTo>
                    <a:pt x="53" y="31"/>
                    <a:pt x="52" y="31"/>
                    <a:pt x="51" y="31"/>
                  </a:cubicBezTo>
                  <a:cubicBezTo>
                    <a:pt x="51" y="31"/>
                    <a:pt x="51" y="31"/>
                    <a:pt x="51" y="31"/>
                  </a:cubicBezTo>
                  <a:cubicBezTo>
                    <a:pt x="51" y="31"/>
                    <a:pt x="51" y="31"/>
                    <a:pt x="51" y="31"/>
                  </a:cubicBezTo>
                  <a:cubicBezTo>
                    <a:pt x="52" y="31"/>
                    <a:pt x="53" y="31"/>
                    <a:pt x="54" y="31"/>
                  </a:cubicBezTo>
                  <a:cubicBezTo>
                    <a:pt x="54" y="31"/>
                    <a:pt x="54" y="31"/>
                    <a:pt x="54" y="31"/>
                  </a:cubicBezTo>
                  <a:close/>
                  <a:moveTo>
                    <a:pt x="94" y="31"/>
                  </a:moveTo>
                  <a:cubicBezTo>
                    <a:pt x="94" y="31"/>
                    <a:pt x="94" y="31"/>
                    <a:pt x="94" y="31"/>
                  </a:cubicBezTo>
                  <a:cubicBezTo>
                    <a:pt x="94" y="31"/>
                    <a:pt x="94" y="31"/>
                    <a:pt x="94" y="31"/>
                  </a:cubicBezTo>
                  <a:cubicBezTo>
                    <a:pt x="95" y="31"/>
                    <a:pt x="96" y="31"/>
                    <a:pt x="97" y="31"/>
                  </a:cubicBezTo>
                  <a:cubicBezTo>
                    <a:pt x="97" y="31"/>
                    <a:pt x="97" y="31"/>
                    <a:pt x="97" y="31"/>
                  </a:cubicBezTo>
                  <a:cubicBezTo>
                    <a:pt x="97" y="31"/>
                    <a:pt x="97" y="31"/>
                    <a:pt x="97" y="31"/>
                  </a:cubicBezTo>
                  <a:cubicBezTo>
                    <a:pt x="96" y="31"/>
                    <a:pt x="95" y="31"/>
                    <a:pt x="95" y="31"/>
                  </a:cubicBezTo>
                  <a:lnTo>
                    <a:pt x="94" y="31"/>
                  </a:lnTo>
                  <a:close/>
                  <a:moveTo>
                    <a:pt x="48" y="31"/>
                  </a:moveTo>
                  <a:cubicBezTo>
                    <a:pt x="48" y="31"/>
                    <a:pt x="48" y="31"/>
                    <a:pt x="48" y="31"/>
                  </a:cubicBezTo>
                  <a:cubicBezTo>
                    <a:pt x="47" y="31"/>
                    <a:pt x="46" y="31"/>
                    <a:pt x="46" y="31"/>
                  </a:cubicBezTo>
                  <a:cubicBezTo>
                    <a:pt x="45" y="30"/>
                    <a:pt x="45" y="30"/>
                    <a:pt x="45" y="30"/>
                  </a:cubicBezTo>
                  <a:cubicBezTo>
                    <a:pt x="46" y="30"/>
                    <a:pt x="46" y="30"/>
                    <a:pt x="46" y="30"/>
                  </a:cubicBezTo>
                  <a:cubicBezTo>
                    <a:pt x="46" y="30"/>
                    <a:pt x="47" y="30"/>
                    <a:pt x="48" y="30"/>
                  </a:cubicBezTo>
                  <a:cubicBezTo>
                    <a:pt x="49" y="31"/>
                    <a:pt x="49" y="31"/>
                    <a:pt x="49" y="31"/>
                  </a:cubicBezTo>
                  <a:lnTo>
                    <a:pt x="48" y="31"/>
                  </a:lnTo>
                  <a:close/>
                  <a:moveTo>
                    <a:pt x="100" y="31"/>
                  </a:moveTo>
                  <a:cubicBezTo>
                    <a:pt x="100" y="31"/>
                    <a:pt x="100" y="31"/>
                    <a:pt x="100" y="31"/>
                  </a:cubicBezTo>
                  <a:cubicBezTo>
                    <a:pt x="100" y="30"/>
                    <a:pt x="100" y="30"/>
                    <a:pt x="100" y="30"/>
                  </a:cubicBezTo>
                  <a:cubicBezTo>
                    <a:pt x="101" y="30"/>
                    <a:pt x="102" y="30"/>
                    <a:pt x="103" y="30"/>
                  </a:cubicBezTo>
                  <a:cubicBezTo>
                    <a:pt x="103" y="30"/>
                    <a:pt x="103" y="30"/>
                    <a:pt x="103" y="30"/>
                  </a:cubicBezTo>
                  <a:cubicBezTo>
                    <a:pt x="103" y="30"/>
                    <a:pt x="103" y="30"/>
                    <a:pt x="103" y="30"/>
                  </a:cubicBezTo>
                  <a:cubicBezTo>
                    <a:pt x="103" y="31"/>
                    <a:pt x="103" y="31"/>
                    <a:pt x="103" y="31"/>
                  </a:cubicBezTo>
                  <a:cubicBezTo>
                    <a:pt x="102" y="31"/>
                    <a:pt x="101" y="31"/>
                    <a:pt x="100" y="31"/>
                  </a:cubicBezTo>
                  <a:close/>
                  <a:moveTo>
                    <a:pt x="43" y="30"/>
                  </a:moveTo>
                  <a:cubicBezTo>
                    <a:pt x="43" y="30"/>
                    <a:pt x="43" y="30"/>
                    <a:pt x="43" y="30"/>
                  </a:cubicBezTo>
                  <a:cubicBezTo>
                    <a:pt x="42" y="30"/>
                    <a:pt x="41" y="30"/>
                    <a:pt x="40" y="30"/>
                  </a:cubicBezTo>
                  <a:cubicBezTo>
                    <a:pt x="40" y="30"/>
                    <a:pt x="40" y="30"/>
                    <a:pt x="40" y="30"/>
                  </a:cubicBezTo>
                  <a:cubicBezTo>
                    <a:pt x="40" y="30"/>
                    <a:pt x="40" y="30"/>
                    <a:pt x="40" y="30"/>
                  </a:cubicBezTo>
                  <a:cubicBezTo>
                    <a:pt x="41" y="30"/>
                    <a:pt x="42" y="30"/>
                    <a:pt x="43" y="30"/>
                  </a:cubicBezTo>
                  <a:cubicBezTo>
                    <a:pt x="43" y="30"/>
                    <a:pt x="43" y="30"/>
                    <a:pt x="43" y="30"/>
                  </a:cubicBezTo>
                  <a:close/>
                  <a:moveTo>
                    <a:pt x="105" y="30"/>
                  </a:moveTo>
                  <a:cubicBezTo>
                    <a:pt x="105" y="30"/>
                    <a:pt x="105" y="30"/>
                    <a:pt x="105" y="30"/>
                  </a:cubicBezTo>
                  <a:cubicBezTo>
                    <a:pt x="105" y="30"/>
                    <a:pt x="105" y="30"/>
                    <a:pt x="105" y="30"/>
                  </a:cubicBezTo>
                  <a:cubicBezTo>
                    <a:pt x="106" y="30"/>
                    <a:pt x="107" y="30"/>
                    <a:pt x="108" y="30"/>
                  </a:cubicBezTo>
                  <a:cubicBezTo>
                    <a:pt x="108" y="30"/>
                    <a:pt x="108" y="30"/>
                    <a:pt x="108" y="30"/>
                  </a:cubicBezTo>
                  <a:cubicBezTo>
                    <a:pt x="108" y="30"/>
                    <a:pt x="108" y="30"/>
                    <a:pt x="108" y="30"/>
                  </a:cubicBezTo>
                  <a:cubicBezTo>
                    <a:pt x="107" y="30"/>
                    <a:pt x="106" y="30"/>
                    <a:pt x="105" y="30"/>
                  </a:cubicBezTo>
                  <a:close/>
                  <a:moveTo>
                    <a:pt x="37" y="30"/>
                  </a:moveTo>
                  <a:cubicBezTo>
                    <a:pt x="37" y="30"/>
                    <a:pt x="37" y="30"/>
                    <a:pt x="37" y="30"/>
                  </a:cubicBezTo>
                  <a:cubicBezTo>
                    <a:pt x="36" y="30"/>
                    <a:pt x="36" y="30"/>
                    <a:pt x="35" y="29"/>
                  </a:cubicBezTo>
                  <a:cubicBezTo>
                    <a:pt x="34" y="29"/>
                    <a:pt x="34" y="29"/>
                    <a:pt x="34" y="29"/>
                  </a:cubicBezTo>
                  <a:cubicBezTo>
                    <a:pt x="35" y="29"/>
                    <a:pt x="35" y="29"/>
                    <a:pt x="35" y="29"/>
                  </a:cubicBezTo>
                  <a:cubicBezTo>
                    <a:pt x="36" y="29"/>
                    <a:pt x="37" y="29"/>
                    <a:pt x="37" y="29"/>
                  </a:cubicBezTo>
                  <a:cubicBezTo>
                    <a:pt x="38" y="30"/>
                    <a:pt x="38" y="30"/>
                    <a:pt x="38" y="30"/>
                  </a:cubicBezTo>
                  <a:lnTo>
                    <a:pt x="37" y="30"/>
                  </a:lnTo>
                  <a:close/>
                  <a:moveTo>
                    <a:pt x="111" y="30"/>
                  </a:moveTo>
                  <a:cubicBezTo>
                    <a:pt x="110" y="30"/>
                    <a:pt x="110" y="30"/>
                    <a:pt x="110" y="30"/>
                  </a:cubicBezTo>
                  <a:cubicBezTo>
                    <a:pt x="111" y="29"/>
                    <a:pt x="111" y="29"/>
                    <a:pt x="111" y="29"/>
                  </a:cubicBezTo>
                  <a:cubicBezTo>
                    <a:pt x="112" y="29"/>
                    <a:pt x="113" y="29"/>
                    <a:pt x="113" y="29"/>
                  </a:cubicBezTo>
                  <a:cubicBezTo>
                    <a:pt x="114" y="29"/>
                    <a:pt x="114" y="29"/>
                    <a:pt x="114" y="29"/>
                  </a:cubicBezTo>
                  <a:cubicBezTo>
                    <a:pt x="113" y="29"/>
                    <a:pt x="113" y="29"/>
                    <a:pt x="113" y="29"/>
                  </a:cubicBezTo>
                  <a:cubicBezTo>
                    <a:pt x="113" y="30"/>
                    <a:pt x="112" y="30"/>
                    <a:pt x="111" y="30"/>
                  </a:cubicBezTo>
                  <a:close/>
                  <a:moveTo>
                    <a:pt x="32" y="29"/>
                  </a:moveTo>
                  <a:cubicBezTo>
                    <a:pt x="32" y="29"/>
                    <a:pt x="32" y="29"/>
                    <a:pt x="32" y="29"/>
                  </a:cubicBezTo>
                  <a:cubicBezTo>
                    <a:pt x="31" y="29"/>
                    <a:pt x="30" y="29"/>
                    <a:pt x="29" y="29"/>
                  </a:cubicBezTo>
                  <a:cubicBezTo>
                    <a:pt x="29" y="28"/>
                    <a:pt x="29" y="28"/>
                    <a:pt x="29" y="28"/>
                  </a:cubicBezTo>
                  <a:cubicBezTo>
                    <a:pt x="29" y="28"/>
                    <a:pt x="29" y="28"/>
                    <a:pt x="29" y="28"/>
                  </a:cubicBezTo>
                  <a:cubicBezTo>
                    <a:pt x="30" y="28"/>
                    <a:pt x="31" y="28"/>
                    <a:pt x="32" y="29"/>
                  </a:cubicBezTo>
                  <a:cubicBezTo>
                    <a:pt x="32" y="29"/>
                    <a:pt x="32" y="29"/>
                    <a:pt x="32" y="29"/>
                  </a:cubicBezTo>
                  <a:close/>
                  <a:moveTo>
                    <a:pt x="116" y="29"/>
                  </a:moveTo>
                  <a:cubicBezTo>
                    <a:pt x="116" y="29"/>
                    <a:pt x="116" y="29"/>
                    <a:pt x="116" y="29"/>
                  </a:cubicBezTo>
                  <a:cubicBezTo>
                    <a:pt x="116" y="29"/>
                    <a:pt x="116" y="29"/>
                    <a:pt x="116" y="29"/>
                  </a:cubicBezTo>
                  <a:cubicBezTo>
                    <a:pt x="117" y="28"/>
                    <a:pt x="118" y="28"/>
                    <a:pt x="119" y="28"/>
                  </a:cubicBezTo>
                  <a:cubicBezTo>
                    <a:pt x="119" y="28"/>
                    <a:pt x="119" y="28"/>
                    <a:pt x="119" y="28"/>
                  </a:cubicBezTo>
                  <a:cubicBezTo>
                    <a:pt x="119" y="29"/>
                    <a:pt x="119" y="29"/>
                    <a:pt x="119" y="29"/>
                  </a:cubicBezTo>
                  <a:cubicBezTo>
                    <a:pt x="118" y="29"/>
                    <a:pt x="117" y="29"/>
                    <a:pt x="116" y="29"/>
                  </a:cubicBezTo>
                  <a:close/>
                  <a:moveTo>
                    <a:pt x="27" y="28"/>
                  </a:moveTo>
                  <a:cubicBezTo>
                    <a:pt x="27" y="28"/>
                    <a:pt x="27" y="28"/>
                    <a:pt x="27" y="28"/>
                  </a:cubicBezTo>
                  <a:cubicBezTo>
                    <a:pt x="26" y="28"/>
                    <a:pt x="25" y="28"/>
                    <a:pt x="24" y="28"/>
                  </a:cubicBezTo>
                  <a:cubicBezTo>
                    <a:pt x="24" y="27"/>
                    <a:pt x="24" y="27"/>
                    <a:pt x="24" y="27"/>
                  </a:cubicBezTo>
                  <a:cubicBezTo>
                    <a:pt x="24" y="27"/>
                    <a:pt x="24" y="27"/>
                    <a:pt x="24" y="27"/>
                  </a:cubicBezTo>
                  <a:cubicBezTo>
                    <a:pt x="25" y="27"/>
                    <a:pt x="26" y="27"/>
                    <a:pt x="27" y="28"/>
                  </a:cubicBezTo>
                  <a:cubicBezTo>
                    <a:pt x="27" y="28"/>
                    <a:pt x="27" y="28"/>
                    <a:pt x="27" y="28"/>
                  </a:cubicBezTo>
                  <a:close/>
                  <a:moveTo>
                    <a:pt x="122" y="28"/>
                  </a:moveTo>
                  <a:cubicBezTo>
                    <a:pt x="121" y="28"/>
                    <a:pt x="121" y="28"/>
                    <a:pt x="121" y="28"/>
                  </a:cubicBezTo>
                  <a:cubicBezTo>
                    <a:pt x="121" y="28"/>
                    <a:pt x="121" y="28"/>
                    <a:pt x="121" y="28"/>
                  </a:cubicBezTo>
                  <a:cubicBezTo>
                    <a:pt x="122" y="27"/>
                    <a:pt x="123" y="27"/>
                    <a:pt x="124" y="27"/>
                  </a:cubicBezTo>
                  <a:cubicBezTo>
                    <a:pt x="124" y="27"/>
                    <a:pt x="124" y="27"/>
                    <a:pt x="124" y="27"/>
                  </a:cubicBezTo>
                  <a:cubicBezTo>
                    <a:pt x="124" y="28"/>
                    <a:pt x="124" y="28"/>
                    <a:pt x="124" y="28"/>
                  </a:cubicBezTo>
                  <a:cubicBezTo>
                    <a:pt x="123" y="28"/>
                    <a:pt x="122" y="28"/>
                    <a:pt x="122" y="28"/>
                  </a:cubicBezTo>
                  <a:close/>
                  <a:moveTo>
                    <a:pt x="21" y="27"/>
                  </a:moveTo>
                  <a:cubicBezTo>
                    <a:pt x="21" y="27"/>
                    <a:pt x="21" y="27"/>
                    <a:pt x="21" y="27"/>
                  </a:cubicBezTo>
                  <a:cubicBezTo>
                    <a:pt x="20" y="27"/>
                    <a:pt x="19" y="27"/>
                    <a:pt x="19" y="26"/>
                  </a:cubicBezTo>
                  <a:cubicBezTo>
                    <a:pt x="18" y="26"/>
                    <a:pt x="18" y="26"/>
                    <a:pt x="18" y="26"/>
                  </a:cubicBezTo>
                  <a:cubicBezTo>
                    <a:pt x="19" y="26"/>
                    <a:pt x="19" y="26"/>
                    <a:pt x="19" y="26"/>
                  </a:cubicBezTo>
                  <a:cubicBezTo>
                    <a:pt x="20" y="26"/>
                    <a:pt x="20" y="26"/>
                    <a:pt x="21" y="27"/>
                  </a:cubicBezTo>
                  <a:cubicBezTo>
                    <a:pt x="22" y="27"/>
                    <a:pt x="22" y="27"/>
                    <a:pt x="22" y="27"/>
                  </a:cubicBezTo>
                  <a:lnTo>
                    <a:pt x="21" y="27"/>
                  </a:lnTo>
                  <a:close/>
                  <a:moveTo>
                    <a:pt x="127" y="27"/>
                  </a:moveTo>
                  <a:cubicBezTo>
                    <a:pt x="127" y="27"/>
                    <a:pt x="127" y="27"/>
                    <a:pt x="127" y="27"/>
                  </a:cubicBezTo>
                  <a:cubicBezTo>
                    <a:pt x="127" y="27"/>
                    <a:pt x="127" y="27"/>
                    <a:pt x="127" y="27"/>
                  </a:cubicBezTo>
                  <a:cubicBezTo>
                    <a:pt x="128" y="26"/>
                    <a:pt x="129" y="26"/>
                    <a:pt x="129" y="26"/>
                  </a:cubicBezTo>
                  <a:cubicBezTo>
                    <a:pt x="130" y="26"/>
                    <a:pt x="130" y="26"/>
                    <a:pt x="130" y="26"/>
                  </a:cubicBezTo>
                  <a:cubicBezTo>
                    <a:pt x="130" y="26"/>
                    <a:pt x="130" y="26"/>
                    <a:pt x="130" y="26"/>
                  </a:cubicBezTo>
                  <a:cubicBezTo>
                    <a:pt x="129" y="27"/>
                    <a:pt x="128" y="27"/>
                    <a:pt x="127" y="27"/>
                  </a:cubicBezTo>
                  <a:close/>
                  <a:moveTo>
                    <a:pt x="16" y="26"/>
                  </a:moveTo>
                  <a:cubicBezTo>
                    <a:pt x="16" y="26"/>
                    <a:pt x="16" y="26"/>
                    <a:pt x="16" y="26"/>
                  </a:cubicBezTo>
                  <a:cubicBezTo>
                    <a:pt x="15" y="26"/>
                    <a:pt x="14" y="25"/>
                    <a:pt x="13" y="25"/>
                  </a:cubicBezTo>
                  <a:cubicBezTo>
                    <a:pt x="13" y="25"/>
                    <a:pt x="13" y="25"/>
                    <a:pt x="13" y="25"/>
                  </a:cubicBezTo>
                  <a:cubicBezTo>
                    <a:pt x="14" y="24"/>
                    <a:pt x="14" y="24"/>
                    <a:pt x="14" y="24"/>
                  </a:cubicBezTo>
                  <a:cubicBezTo>
                    <a:pt x="14" y="25"/>
                    <a:pt x="15" y="25"/>
                    <a:pt x="16" y="25"/>
                  </a:cubicBezTo>
                  <a:cubicBezTo>
                    <a:pt x="16" y="26"/>
                    <a:pt x="16" y="26"/>
                    <a:pt x="16" y="26"/>
                  </a:cubicBezTo>
                  <a:close/>
                  <a:moveTo>
                    <a:pt x="132" y="26"/>
                  </a:moveTo>
                  <a:cubicBezTo>
                    <a:pt x="132" y="26"/>
                    <a:pt x="132" y="26"/>
                    <a:pt x="132" y="26"/>
                  </a:cubicBezTo>
                  <a:cubicBezTo>
                    <a:pt x="132" y="25"/>
                    <a:pt x="132" y="25"/>
                    <a:pt x="132" y="25"/>
                  </a:cubicBezTo>
                  <a:cubicBezTo>
                    <a:pt x="133" y="25"/>
                    <a:pt x="134" y="25"/>
                    <a:pt x="135" y="24"/>
                  </a:cubicBezTo>
                  <a:cubicBezTo>
                    <a:pt x="135" y="25"/>
                    <a:pt x="135" y="25"/>
                    <a:pt x="135" y="25"/>
                  </a:cubicBezTo>
                  <a:cubicBezTo>
                    <a:pt x="135" y="25"/>
                    <a:pt x="135" y="25"/>
                    <a:pt x="135" y="25"/>
                  </a:cubicBezTo>
                  <a:cubicBezTo>
                    <a:pt x="134" y="25"/>
                    <a:pt x="133" y="25"/>
                    <a:pt x="132" y="26"/>
                  </a:cubicBezTo>
                  <a:close/>
                  <a:moveTo>
                    <a:pt x="11" y="24"/>
                  </a:moveTo>
                  <a:cubicBezTo>
                    <a:pt x="11" y="24"/>
                    <a:pt x="11" y="24"/>
                    <a:pt x="11" y="24"/>
                  </a:cubicBezTo>
                  <a:cubicBezTo>
                    <a:pt x="10" y="24"/>
                    <a:pt x="9" y="23"/>
                    <a:pt x="8" y="23"/>
                  </a:cubicBezTo>
                  <a:cubicBezTo>
                    <a:pt x="8" y="23"/>
                    <a:pt x="8" y="23"/>
                    <a:pt x="8" y="23"/>
                  </a:cubicBezTo>
                  <a:cubicBezTo>
                    <a:pt x="8" y="23"/>
                    <a:pt x="8" y="23"/>
                    <a:pt x="8" y="23"/>
                  </a:cubicBezTo>
                  <a:cubicBezTo>
                    <a:pt x="9" y="23"/>
                    <a:pt x="10" y="23"/>
                    <a:pt x="11" y="24"/>
                  </a:cubicBezTo>
                  <a:cubicBezTo>
                    <a:pt x="11" y="24"/>
                    <a:pt x="11" y="24"/>
                    <a:pt x="11" y="24"/>
                  </a:cubicBezTo>
                  <a:close/>
                  <a:moveTo>
                    <a:pt x="137" y="24"/>
                  </a:moveTo>
                  <a:cubicBezTo>
                    <a:pt x="137" y="24"/>
                    <a:pt x="137" y="24"/>
                    <a:pt x="137" y="24"/>
                  </a:cubicBezTo>
                  <a:cubicBezTo>
                    <a:pt x="137" y="24"/>
                    <a:pt x="137" y="24"/>
                    <a:pt x="137" y="24"/>
                  </a:cubicBezTo>
                  <a:cubicBezTo>
                    <a:pt x="138" y="23"/>
                    <a:pt x="139" y="23"/>
                    <a:pt x="140" y="23"/>
                  </a:cubicBezTo>
                  <a:cubicBezTo>
                    <a:pt x="140" y="23"/>
                    <a:pt x="140" y="23"/>
                    <a:pt x="140" y="23"/>
                  </a:cubicBezTo>
                  <a:cubicBezTo>
                    <a:pt x="140" y="23"/>
                    <a:pt x="140" y="23"/>
                    <a:pt x="140" y="23"/>
                  </a:cubicBezTo>
                  <a:cubicBezTo>
                    <a:pt x="139" y="23"/>
                    <a:pt x="138" y="24"/>
                    <a:pt x="137" y="24"/>
                  </a:cubicBezTo>
                  <a:close/>
                  <a:moveTo>
                    <a:pt x="6" y="22"/>
                  </a:moveTo>
                  <a:cubicBezTo>
                    <a:pt x="6" y="22"/>
                    <a:pt x="6" y="22"/>
                    <a:pt x="6" y="22"/>
                  </a:cubicBezTo>
                  <a:cubicBezTo>
                    <a:pt x="5" y="21"/>
                    <a:pt x="4" y="21"/>
                    <a:pt x="3" y="20"/>
                  </a:cubicBezTo>
                  <a:cubicBezTo>
                    <a:pt x="3" y="20"/>
                    <a:pt x="3" y="20"/>
                    <a:pt x="3" y="20"/>
                  </a:cubicBezTo>
                  <a:cubicBezTo>
                    <a:pt x="4" y="20"/>
                    <a:pt x="4" y="20"/>
                    <a:pt x="4" y="20"/>
                  </a:cubicBezTo>
                  <a:cubicBezTo>
                    <a:pt x="4" y="20"/>
                    <a:pt x="5" y="21"/>
                    <a:pt x="6" y="21"/>
                  </a:cubicBezTo>
                  <a:cubicBezTo>
                    <a:pt x="6" y="22"/>
                    <a:pt x="6" y="22"/>
                    <a:pt x="6" y="22"/>
                  </a:cubicBezTo>
                  <a:close/>
                  <a:moveTo>
                    <a:pt x="142" y="22"/>
                  </a:moveTo>
                  <a:cubicBezTo>
                    <a:pt x="142" y="22"/>
                    <a:pt x="142" y="22"/>
                    <a:pt x="142" y="22"/>
                  </a:cubicBezTo>
                  <a:cubicBezTo>
                    <a:pt x="142" y="21"/>
                    <a:pt x="142" y="21"/>
                    <a:pt x="142" y="21"/>
                  </a:cubicBezTo>
                  <a:cubicBezTo>
                    <a:pt x="143" y="21"/>
                    <a:pt x="144" y="20"/>
                    <a:pt x="144" y="20"/>
                  </a:cubicBezTo>
                  <a:cubicBezTo>
                    <a:pt x="145" y="20"/>
                    <a:pt x="145" y="20"/>
                    <a:pt x="145" y="20"/>
                  </a:cubicBezTo>
                  <a:cubicBezTo>
                    <a:pt x="145" y="20"/>
                    <a:pt x="145" y="20"/>
                    <a:pt x="145" y="20"/>
                  </a:cubicBezTo>
                  <a:cubicBezTo>
                    <a:pt x="144" y="21"/>
                    <a:pt x="143" y="21"/>
                    <a:pt x="142" y="22"/>
                  </a:cubicBezTo>
                  <a:close/>
                  <a:moveTo>
                    <a:pt x="2" y="19"/>
                  </a:moveTo>
                  <a:cubicBezTo>
                    <a:pt x="1" y="19"/>
                    <a:pt x="1" y="19"/>
                    <a:pt x="1" y="19"/>
                  </a:cubicBezTo>
                  <a:cubicBezTo>
                    <a:pt x="1" y="18"/>
                    <a:pt x="0" y="17"/>
                    <a:pt x="0" y="16"/>
                  </a:cubicBezTo>
                  <a:cubicBezTo>
                    <a:pt x="1" y="16"/>
                    <a:pt x="1" y="16"/>
                    <a:pt x="1" y="16"/>
                  </a:cubicBezTo>
                  <a:cubicBezTo>
                    <a:pt x="1" y="16"/>
                    <a:pt x="1" y="16"/>
                    <a:pt x="1" y="16"/>
                  </a:cubicBezTo>
                  <a:cubicBezTo>
                    <a:pt x="1" y="16"/>
                    <a:pt x="1" y="16"/>
                    <a:pt x="1" y="16"/>
                  </a:cubicBezTo>
                  <a:cubicBezTo>
                    <a:pt x="1" y="17"/>
                    <a:pt x="1" y="17"/>
                    <a:pt x="2" y="18"/>
                  </a:cubicBezTo>
                  <a:cubicBezTo>
                    <a:pt x="2" y="19"/>
                    <a:pt x="2" y="19"/>
                    <a:pt x="2" y="19"/>
                  </a:cubicBezTo>
                  <a:close/>
                  <a:moveTo>
                    <a:pt x="147" y="19"/>
                  </a:moveTo>
                  <a:cubicBezTo>
                    <a:pt x="146" y="19"/>
                    <a:pt x="146" y="19"/>
                    <a:pt x="146" y="19"/>
                  </a:cubicBezTo>
                  <a:cubicBezTo>
                    <a:pt x="146" y="18"/>
                    <a:pt x="146" y="18"/>
                    <a:pt x="146" y="18"/>
                  </a:cubicBezTo>
                  <a:cubicBezTo>
                    <a:pt x="147" y="17"/>
                    <a:pt x="147" y="17"/>
                    <a:pt x="147" y="16"/>
                  </a:cubicBezTo>
                  <a:cubicBezTo>
                    <a:pt x="147" y="16"/>
                    <a:pt x="147" y="16"/>
                    <a:pt x="147" y="16"/>
                  </a:cubicBezTo>
                  <a:cubicBezTo>
                    <a:pt x="147" y="15"/>
                    <a:pt x="147" y="15"/>
                    <a:pt x="147" y="15"/>
                  </a:cubicBezTo>
                  <a:cubicBezTo>
                    <a:pt x="147" y="15"/>
                    <a:pt x="147" y="15"/>
                    <a:pt x="147" y="15"/>
                  </a:cubicBezTo>
                  <a:cubicBezTo>
                    <a:pt x="148" y="16"/>
                    <a:pt x="148" y="16"/>
                    <a:pt x="148" y="16"/>
                  </a:cubicBezTo>
                  <a:cubicBezTo>
                    <a:pt x="148" y="16"/>
                    <a:pt x="148" y="16"/>
                    <a:pt x="148" y="16"/>
                  </a:cubicBezTo>
                  <a:cubicBezTo>
                    <a:pt x="148" y="17"/>
                    <a:pt x="147" y="18"/>
                    <a:pt x="147" y="18"/>
                  </a:cubicBezTo>
                  <a:lnTo>
                    <a:pt x="147" y="19"/>
                  </a:lnTo>
                  <a:close/>
                  <a:moveTo>
                    <a:pt x="2" y="14"/>
                  </a:moveTo>
                  <a:cubicBezTo>
                    <a:pt x="1" y="14"/>
                    <a:pt x="1" y="14"/>
                    <a:pt x="1" y="14"/>
                  </a:cubicBezTo>
                  <a:cubicBezTo>
                    <a:pt x="1" y="13"/>
                    <a:pt x="1" y="13"/>
                    <a:pt x="1" y="13"/>
                  </a:cubicBezTo>
                  <a:cubicBezTo>
                    <a:pt x="2" y="13"/>
                    <a:pt x="2" y="12"/>
                    <a:pt x="3" y="11"/>
                  </a:cubicBezTo>
                  <a:cubicBezTo>
                    <a:pt x="4" y="11"/>
                    <a:pt x="4" y="11"/>
                    <a:pt x="4" y="11"/>
                  </a:cubicBezTo>
                  <a:cubicBezTo>
                    <a:pt x="4" y="12"/>
                    <a:pt x="4" y="12"/>
                    <a:pt x="4" y="12"/>
                  </a:cubicBezTo>
                  <a:cubicBezTo>
                    <a:pt x="3" y="12"/>
                    <a:pt x="2" y="13"/>
                    <a:pt x="2" y="14"/>
                  </a:cubicBezTo>
                  <a:close/>
                  <a:moveTo>
                    <a:pt x="146" y="13"/>
                  </a:moveTo>
                  <a:cubicBezTo>
                    <a:pt x="146" y="13"/>
                    <a:pt x="146" y="13"/>
                    <a:pt x="146" y="13"/>
                  </a:cubicBezTo>
                  <a:cubicBezTo>
                    <a:pt x="146" y="13"/>
                    <a:pt x="145" y="12"/>
                    <a:pt x="144" y="12"/>
                  </a:cubicBezTo>
                  <a:cubicBezTo>
                    <a:pt x="144" y="11"/>
                    <a:pt x="144" y="11"/>
                    <a:pt x="144" y="11"/>
                  </a:cubicBezTo>
                  <a:cubicBezTo>
                    <a:pt x="145" y="11"/>
                    <a:pt x="145" y="11"/>
                    <a:pt x="145" y="11"/>
                  </a:cubicBezTo>
                  <a:cubicBezTo>
                    <a:pt x="145" y="12"/>
                    <a:pt x="146" y="12"/>
                    <a:pt x="147" y="13"/>
                  </a:cubicBezTo>
                  <a:cubicBezTo>
                    <a:pt x="147" y="13"/>
                    <a:pt x="147" y="13"/>
                    <a:pt x="147" y="13"/>
                  </a:cubicBezTo>
                  <a:lnTo>
                    <a:pt x="146" y="13"/>
                  </a:lnTo>
                  <a:close/>
                  <a:moveTo>
                    <a:pt x="6" y="10"/>
                  </a:moveTo>
                  <a:cubicBezTo>
                    <a:pt x="6" y="10"/>
                    <a:pt x="6" y="10"/>
                    <a:pt x="6" y="10"/>
                  </a:cubicBezTo>
                  <a:cubicBezTo>
                    <a:pt x="6" y="10"/>
                    <a:pt x="6" y="10"/>
                    <a:pt x="6" y="10"/>
                  </a:cubicBezTo>
                  <a:cubicBezTo>
                    <a:pt x="6" y="9"/>
                    <a:pt x="7" y="9"/>
                    <a:pt x="8" y="9"/>
                  </a:cubicBezTo>
                  <a:cubicBezTo>
                    <a:pt x="8" y="9"/>
                    <a:pt x="8" y="9"/>
                    <a:pt x="8" y="9"/>
                  </a:cubicBezTo>
                  <a:cubicBezTo>
                    <a:pt x="8" y="9"/>
                    <a:pt x="8" y="9"/>
                    <a:pt x="8" y="9"/>
                  </a:cubicBezTo>
                  <a:cubicBezTo>
                    <a:pt x="7" y="9"/>
                    <a:pt x="7" y="10"/>
                    <a:pt x="6" y="10"/>
                  </a:cubicBezTo>
                  <a:close/>
                  <a:moveTo>
                    <a:pt x="142" y="10"/>
                  </a:moveTo>
                  <a:cubicBezTo>
                    <a:pt x="142" y="10"/>
                    <a:pt x="142" y="10"/>
                    <a:pt x="142" y="10"/>
                  </a:cubicBezTo>
                  <a:cubicBezTo>
                    <a:pt x="141" y="10"/>
                    <a:pt x="140" y="9"/>
                    <a:pt x="140" y="9"/>
                  </a:cubicBezTo>
                  <a:cubicBezTo>
                    <a:pt x="139" y="9"/>
                    <a:pt x="139" y="9"/>
                    <a:pt x="139" y="9"/>
                  </a:cubicBezTo>
                  <a:cubicBezTo>
                    <a:pt x="140" y="8"/>
                    <a:pt x="140" y="8"/>
                    <a:pt x="140" y="8"/>
                  </a:cubicBezTo>
                  <a:cubicBezTo>
                    <a:pt x="141" y="9"/>
                    <a:pt x="142" y="9"/>
                    <a:pt x="142" y="10"/>
                  </a:cubicBezTo>
                  <a:cubicBezTo>
                    <a:pt x="142" y="10"/>
                    <a:pt x="142" y="10"/>
                    <a:pt x="142" y="10"/>
                  </a:cubicBezTo>
                  <a:close/>
                  <a:moveTo>
                    <a:pt x="11" y="8"/>
                  </a:moveTo>
                  <a:cubicBezTo>
                    <a:pt x="10" y="8"/>
                    <a:pt x="10" y="8"/>
                    <a:pt x="10" y="8"/>
                  </a:cubicBezTo>
                  <a:cubicBezTo>
                    <a:pt x="11" y="8"/>
                    <a:pt x="11" y="8"/>
                    <a:pt x="11" y="8"/>
                  </a:cubicBezTo>
                  <a:cubicBezTo>
                    <a:pt x="11" y="7"/>
                    <a:pt x="12" y="7"/>
                    <a:pt x="13" y="7"/>
                  </a:cubicBezTo>
                  <a:cubicBezTo>
                    <a:pt x="14" y="7"/>
                    <a:pt x="14" y="7"/>
                    <a:pt x="14" y="7"/>
                  </a:cubicBezTo>
                  <a:cubicBezTo>
                    <a:pt x="13" y="7"/>
                    <a:pt x="13" y="7"/>
                    <a:pt x="13" y="7"/>
                  </a:cubicBezTo>
                  <a:cubicBezTo>
                    <a:pt x="13" y="7"/>
                    <a:pt x="12" y="8"/>
                    <a:pt x="11" y="8"/>
                  </a:cubicBezTo>
                  <a:close/>
                  <a:moveTo>
                    <a:pt x="137" y="8"/>
                  </a:moveTo>
                  <a:cubicBezTo>
                    <a:pt x="137" y="8"/>
                    <a:pt x="137" y="8"/>
                    <a:pt x="137" y="8"/>
                  </a:cubicBezTo>
                  <a:cubicBezTo>
                    <a:pt x="136" y="8"/>
                    <a:pt x="135" y="7"/>
                    <a:pt x="135" y="7"/>
                  </a:cubicBezTo>
                  <a:cubicBezTo>
                    <a:pt x="134" y="7"/>
                    <a:pt x="134" y="7"/>
                    <a:pt x="134" y="7"/>
                  </a:cubicBezTo>
                  <a:cubicBezTo>
                    <a:pt x="135" y="7"/>
                    <a:pt x="135" y="7"/>
                    <a:pt x="135" y="7"/>
                  </a:cubicBezTo>
                  <a:cubicBezTo>
                    <a:pt x="136" y="7"/>
                    <a:pt x="136" y="7"/>
                    <a:pt x="137" y="7"/>
                  </a:cubicBezTo>
                  <a:cubicBezTo>
                    <a:pt x="137" y="8"/>
                    <a:pt x="137" y="8"/>
                    <a:pt x="137" y="8"/>
                  </a:cubicBezTo>
                  <a:close/>
                  <a:moveTo>
                    <a:pt x="16" y="6"/>
                  </a:moveTo>
                  <a:cubicBezTo>
                    <a:pt x="16" y="6"/>
                    <a:pt x="16" y="6"/>
                    <a:pt x="16" y="6"/>
                  </a:cubicBezTo>
                  <a:cubicBezTo>
                    <a:pt x="16" y="6"/>
                    <a:pt x="16" y="6"/>
                    <a:pt x="16" y="6"/>
                  </a:cubicBezTo>
                  <a:cubicBezTo>
                    <a:pt x="17" y="6"/>
                    <a:pt x="18" y="5"/>
                    <a:pt x="18" y="5"/>
                  </a:cubicBezTo>
                  <a:cubicBezTo>
                    <a:pt x="19" y="5"/>
                    <a:pt x="19" y="5"/>
                    <a:pt x="19" y="5"/>
                  </a:cubicBezTo>
                  <a:cubicBezTo>
                    <a:pt x="19" y="6"/>
                    <a:pt x="19" y="6"/>
                    <a:pt x="19" y="6"/>
                  </a:cubicBezTo>
                  <a:cubicBezTo>
                    <a:pt x="18" y="6"/>
                    <a:pt x="17" y="6"/>
                    <a:pt x="16" y="6"/>
                  </a:cubicBezTo>
                  <a:close/>
                  <a:moveTo>
                    <a:pt x="132" y="6"/>
                  </a:moveTo>
                  <a:cubicBezTo>
                    <a:pt x="132" y="6"/>
                    <a:pt x="132" y="6"/>
                    <a:pt x="132" y="6"/>
                  </a:cubicBezTo>
                  <a:cubicBezTo>
                    <a:pt x="131" y="6"/>
                    <a:pt x="130" y="6"/>
                    <a:pt x="129" y="6"/>
                  </a:cubicBezTo>
                  <a:cubicBezTo>
                    <a:pt x="129" y="5"/>
                    <a:pt x="129" y="5"/>
                    <a:pt x="129" y="5"/>
                  </a:cubicBezTo>
                  <a:cubicBezTo>
                    <a:pt x="129" y="5"/>
                    <a:pt x="129" y="5"/>
                    <a:pt x="129" y="5"/>
                  </a:cubicBezTo>
                  <a:cubicBezTo>
                    <a:pt x="130" y="5"/>
                    <a:pt x="131" y="6"/>
                    <a:pt x="132" y="6"/>
                  </a:cubicBezTo>
                  <a:cubicBezTo>
                    <a:pt x="132" y="6"/>
                    <a:pt x="132" y="6"/>
                    <a:pt x="132" y="6"/>
                  </a:cubicBezTo>
                  <a:close/>
                  <a:moveTo>
                    <a:pt x="21" y="5"/>
                  </a:moveTo>
                  <a:cubicBezTo>
                    <a:pt x="21" y="5"/>
                    <a:pt x="21" y="5"/>
                    <a:pt x="21" y="5"/>
                  </a:cubicBezTo>
                  <a:cubicBezTo>
                    <a:pt x="21" y="5"/>
                    <a:pt x="21" y="5"/>
                    <a:pt x="21" y="5"/>
                  </a:cubicBezTo>
                  <a:cubicBezTo>
                    <a:pt x="22" y="4"/>
                    <a:pt x="23" y="4"/>
                    <a:pt x="24" y="4"/>
                  </a:cubicBezTo>
                  <a:cubicBezTo>
                    <a:pt x="24" y="4"/>
                    <a:pt x="24" y="4"/>
                    <a:pt x="24" y="4"/>
                  </a:cubicBezTo>
                  <a:cubicBezTo>
                    <a:pt x="24" y="5"/>
                    <a:pt x="24" y="5"/>
                    <a:pt x="24" y="5"/>
                  </a:cubicBezTo>
                  <a:cubicBezTo>
                    <a:pt x="23" y="5"/>
                    <a:pt x="22" y="5"/>
                    <a:pt x="21" y="5"/>
                  </a:cubicBezTo>
                  <a:close/>
                  <a:moveTo>
                    <a:pt x="127" y="5"/>
                  </a:moveTo>
                  <a:cubicBezTo>
                    <a:pt x="127" y="5"/>
                    <a:pt x="127" y="5"/>
                    <a:pt x="127" y="5"/>
                  </a:cubicBezTo>
                  <a:cubicBezTo>
                    <a:pt x="126" y="5"/>
                    <a:pt x="125" y="5"/>
                    <a:pt x="124" y="4"/>
                  </a:cubicBezTo>
                  <a:cubicBezTo>
                    <a:pt x="124" y="4"/>
                    <a:pt x="124" y="4"/>
                    <a:pt x="124" y="4"/>
                  </a:cubicBezTo>
                  <a:cubicBezTo>
                    <a:pt x="124" y="4"/>
                    <a:pt x="124" y="4"/>
                    <a:pt x="124" y="4"/>
                  </a:cubicBezTo>
                  <a:cubicBezTo>
                    <a:pt x="125" y="4"/>
                    <a:pt x="126" y="4"/>
                    <a:pt x="127" y="5"/>
                  </a:cubicBezTo>
                  <a:cubicBezTo>
                    <a:pt x="127" y="5"/>
                    <a:pt x="127" y="5"/>
                    <a:pt x="127" y="5"/>
                  </a:cubicBezTo>
                  <a:close/>
                  <a:moveTo>
                    <a:pt x="27" y="4"/>
                  </a:moveTo>
                  <a:cubicBezTo>
                    <a:pt x="26" y="4"/>
                    <a:pt x="26" y="4"/>
                    <a:pt x="26" y="4"/>
                  </a:cubicBezTo>
                  <a:cubicBezTo>
                    <a:pt x="26" y="3"/>
                    <a:pt x="26" y="3"/>
                    <a:pt x="26" y="3"/>
                  </a:cubicBezTo>
                  <a:cubicBezTo>
                    <a:pt x="27" y="3"/>
                    <a:pt x="28" y="3"/>
                    <a:pt x="29" y="3"/>
                  </a:cubicBezTo>
                  <a:cubicBezTo>
                    <a:pt x="29" y="3"/>
                    <a:pt x="29" y="3"/>
                    <a:pt x="29" y="3"/>
                  </a:cubicBezTo>
                  <a:cubicBezTo>
                    <a:pt x="29" y="4"/>
                    <a:pt x="29" y="4"/>
                    <a:pt x="29" y="4"/>
                  </a:cubicBezTo>
                  <a:cubicBezTo>
                    <a:pt x="28" y="4"/>
                    <a:pt x="27" y="4"/>
                    <a:pt x="27" y="4"/>
                  </a:cubicBezTo>
                  <a:close/>
                  <a:moveTo>
                    <a:pt x="121" y="4"/>
                  </a:moveTo>
                  <a:cubicBezTo>
                    <a:pt x="121" y="4"/>
                    <a:pt x="121" y="4"/>
                    <a:pt x="121" y="4"/>
                  </a:cubicBezTo>
                  <a:cubicBezTo>
                    <a:pt x="120" y="4"/>
                    <a:pt x="120" y="4"/>
                    <a:pt x="119" y="4"/>
                  </a:cubicBezTo>
                  <a:cubicBezTo>
                    <a:pt x="118" y="3"/>
                    <a:pt x="118" y="3"/>
                    <a:pt x="118" y="3"/>
                  </a:cubicBezTo>
                  <a:cubicBezTo>
                    <a:pt x="119" y="3"/>
                    <a:pt x="119" y="3"/>
                    <a:pt x="119" y="3"/>
                  </a:cubicBezTo>
                  <a:cubicBezTo>
                    <a:pt x="120" y="3"/>
                    <a:pt x="121" y="3"/>
                    <a:pt x="121" y="3"/>
                  </a:cubicBezTo>
                  <a:cubicBezTo>
                    <a:pt x="122" y="4"/>
                    <a:pt x="122" y="4"/>
                    <a:pt x="122" y="4"/>
                  </a:cubicBezTo>
                  <a:lnTo>
                    <a:pt x="121" y="4"/>
                  </a:lnTo>
                  <a:close/>
                  <a:moveTo>
                    <a:pt x="32" y="3"/>
                  </a:moveTo>
                  <a:cubicBezTo>
                    <a:pt x="32" y="3"/>
                    <a:pt x="32" y="3"/>
                    <a:pt x="32" y="3"/>
                  </a:cubicBezTo>
                  <a:cubicBezTo>
                    <a:pt x="32" y="3"/>
                    <a:pt x="32" y="3"/>
                    <a:pt x="32" y="3"/>
                  </a:cubicBezTo>
                  <a:cubicBezTo>
                    <a:pt x="33" y="2"/>
                    <a:pt x="34" y="2"/>
                    <a:pt x="35" y="2"/>
                  </a:cubicBezTo>
                  <a:cubicBezTo>
                    <a:pt x="35" y="2"/>
                    <a:pt x="35" y="2"/>
                    <a:pt x="35" y="2"/>
                  </a:cubicBezTo>
                  <a:cubicBezTo>
                    <a:pt x="35" y="3"/>
                    <a:pt x="35" y="3"/>
                    <a:pt x="35" y="3"/>
                  </a:cubicBezTo>
                  <a:cubicBezTo>
                    <a:pt x="34" y="3"/>
                    <a:pt x="33" y="3"/>
                    <a:pt x="32" y="3"/>
                  </a:cubicBezTo>
                  <a:close/>
                  <a:moveTo>
                    <a:pt x="116" y="3"/>
                  </a:moveTo>
                  <a:cubicBezTo>
                    <a:pt x="116" y="3"/>
                    <a:pt x="116" y="3"/>
                    <a:pt x="116" y="3"/>
                  </a:cubicBezTo>
                  <a:cubicBezTo>
                    <a:pt x="115" y="3"/>
                    <a:pt x="114" y="3"/>
                    <a:pt x="113" y="3"/>
                  </a:cubicBezTo>
                  <a:cubicBezTo>
                    <a:pt x="113" y="2"/>
                    <a:pt x="113" y="2"/>
                    <a:pt x="113" y="2"/>
                  </a:cubicBezTo>
                  <a:cubicBezTo>
                    <a:pt x="113" y="2"/>
                    <a:pt x="113" y="2"/>
                    <a:pt x="113" y="2"/>
                  </a:cubicBezTo>
                  <a:cubicBezTo>
                    <a:pt x="114" y="2"/>
                    <a:pt x="115" y="2"/>
                    <a:pt x="116" y="3"/>
                  </a:cubicBezTo>
                  <a:cubicBezTo>
                    <a:pt x="116" y="3"/>
                    <a:pt x="116" y="3"/>
                    <a:pt x="116" y="3"/>
                  </a:cubicBezTo>
                  <a:close/>
                  <a:moveTo>
                    <a:pt x="37" y="2"/>
                  </a:moveTo>
                  <a:cubicBezTo>
                    <a:pt x="37" y="2"/>
                    <a:pt x="37" y="2"/>
                    <a:pt x="37" y="2"/>
                  </a:cubicBezTo>
                  <a:cubicBezTo>
                    <a:pt x="37" y="2"/>
                    <a:pt x="37" y="2"/>
                    <a:pt x="37" y="2"/>
                  </a:cubicBezTo>
                  <a:cubicBezTo>
                    <a:pt x="38" y="2"/>
                    <a:pt x="39" y="2"/>
                    <a:pt x="40" y="1"/>
                  </a:cubicBezTo>
                  <a:cubicBezTo>
                    <a:pt x="40" y="2"/>
                    <a:pt x="40" y="2"/>
                    <a:pt x="40" y="2"/>
                  </a:cubicBezTo>
                  <a:cubicBezTo>
                    <a:pt x="40" y="2"/>
                    <a:pt x="40" y="2"/>
                    <a:pt x="40" y="2"/>
                  </a:cubicBezTo>
                  <a:cubicBezTo>
                    <a:pt x="39" y="2"/>
                    <a:pt x="38" y="2"/>
                    <a:pt x="37" y="2"/>
                  </a:cubicBezTo>
                  <a:close/>
                  <a:moveTo>
                    <a:pt x="111" y="2"/>
                  </a:moveTo>
                  <a:cubicBezTo>
                    <a:pt x="111" y="2"/>
                    <a:pt x="111" y="2"/>
                    <a:pt x="111" y="2"/>
                  </a:cubicBezTo>
                  <a:cubicBezTo>
                    <a:pt x="110" y="2"/>
                    <a:pt x="109" y="2"/>
                    <a:pt x="108" y="2"/>
                  </a:cubicBezTo>
                  <a:cubicBezTo>
                    <a:pt x="108" y="2"/>
                    <a:pt x="108" y="2"/>
                    <a:pt x="108" y="2"/>
                  </a:cubicBezTo>
                  <a:cubicBezTo>
                    <a:pt x="108" y="1"/>
                    <a:pt x="108" y="1"/>
                    <a:pt x="108" y="1"/>
                  </a:cubicBezTo>
                  <a:cubicBezTo>
                    <a:pt x="109" y="2"/>
                    <a:pt x="110" y="2"/>
                    <a:pt x="111" y="2"/>
                  </a:cubicBezTo>
                  <a:cubicBezTo>
                    <a:pt x="111" y="2"/>
                    <a:pt x="111" y="2"/>
                    <a:pt x="111" y="2"/>
                  </a:cubicBezTo>
                  <a:close/>
                  <a:moveTo>
                    <a:pt x="43" y="2"/>
                  </a:moveTo>
                  <a:cubicBezTo>
                    <a:pt x="42" y="2"/>
                    <a:pt x="42" y="2"/>
                    <a:pt x="42" y="2"/>
                  </a:cubicBezTo>
                  <a:cubicBezTo>
                    <a:pt x="43" y="1"/>
                    <a:pt x="43" y="1"/>
                    <a:pt x="43" y="1"/>
                  </a:cubicBezTo>
                  <a:cubicBezTo>
                    <a:pt x="44" y="1"/>
                    <a:pt x="44" y="1"/>
                    <a:pt x="45" y="1"/>
                  </a:cubicBezTo>
                  <a:cubicBezTo>
                    <a:pt x="46" y="1"/>
                    <a:pt x="46" y="1"/>
                    <a:pt x="46" y="1"/>
                  </a:cubicBezTo>
                  <a:cubicBezTo>
                    <a:pt x="45" y="1"/>
                    <a:pt x="45" y="1"/>
                    <a:pt x="45" y="1"/>
                  </a:cubicBezTo>
                  <a:cubicBezTo>
                    <a:pt x="45" y="2"/>
                    <a:pt x="44" y="2"/>
                    <a:pt x="43" y="2"/>
                  </a:cubicBezTo>
                  <a:close/>
                  <a:moveTo>
                    <a:pt x="105" y="2"/>
                  </a:moveTo>
                  <a:cubicBezTo>
                    <a:pt x="105" y="2"/>
                    <a:pt x="105" y="2"/>
                    <a:pt x="105" y="2"/>
                  </a:cubicBezTo>
                  <a:cubicBezTo>
                    <a:pt x="104" y="2"/>
                    <a:pt x="103" y="2"/>
                    <a:pt x="102" y="1"/>
                  </a:cubicBezTo>
                  <a:cubicBezTo>
                    <a:pt x="102" y="1"/>
                    <a:pt x="102" y="1"/>
                    <a:pt x="102" y="1"/>
                  </a:cubicBezTo>
                  <a:cubicBezTo>
                    <a:pt x="103" y="1"/>
                    <a:pt x="103" y="1"/>
                    <a:pt x="103" y="1"/>
                  </a:cubicBezTo>
                  <a:cubicBezTo>
                    <a:pt x="103" y="1"/>
                    <a:pt x="104" y="1"/>
                    <a:pt x="105" y="1"/>
                  </a:cubicBezTo>
                  <a:cubicBezTo>
                    <a:pt x="105" y="1"/>
                    <a:pt x="105" y="1"/>
                    <a:pt x="105" y="1"/>
                  </a:cubicBezTo>
                  <a:lnTo>
                    <a:pt x="105" y="2"/>
                  </a:lnTo>
                  <a:close/>
                  <a:moveTo>
                    <a:pt x="48" y="1"/>
                  </a:moveTo>
                  <a:cubicBezTo>
                    <a:pt x="48" y="1"/>
                    <a:pt x="48" y="1"/>
                    <a:pt x="48" y="1"/>
                  </a:cubicBezTo>
                  <a:cubicBezTo>
                    <a:pt x="48" y="1"/>
                    <a:pt x="48" y="1"/>
                    <a:pt x="48" y="1"/>
                  </a:cubicBezTo>
                  <a:cubicBezTo>
                    <a:pt x="49" y="1"/>
                    <a:pt x="50" y="1"/>
                    <a:pt x="51" y="1"/>
                  </a:cubicBezTo>
                  <a:cubicBezTo>
                    <a:pt x="51" y="1"/>
                    <a:pt x="51" y="1"/>
                    <a:pt x="51" y="1"/>
                  </a:cubicBezTo>
                  <a:cubicBezTo>
                    <a:pt x="51" y="1"/>
                    <a:pt x="51" y="1"/>
                    <a:pt x="51" y="1"/>
                  </a:cubicBezTo>
                  <a:cubicBezTo>
                    <a:pt x="50" y="1"/>
                    <a:pt x="49" y="1"/>
                    <a:pt x="48" y="1"/>
                  </a:cubicBezTo>
                  <a:close/>
                  <a:moveTo>
                    <a:pt x="100" y="1"/>
                  </a:moveTo>
                  <a:cubicBezTo>
                    <a:pt x="100" y="1"/>
                    <a:pt x="100" y="1"/>
                    <a:pt x="100" y="1"/>
                  </a:cubicBezTo>
                  <a:cubicBezTo>
                    <a:pt x="99" y="1"/>
                    <a:pt x="98" y="1"/>
                    <a:pt x="97" y="1"/>
                  </a:cubicBezTo>
                  <a:cubicBezTo>
                    <a:pt x="97" y="1"/>
                    <a:pt x="97" y="1"/>
                    <a:pt x="97" y="1"/>
                  </a:cubicBezTo>
                  <a:cubicBezTo>
                    <a:pt x="97" y="0"/>
                    <a:pt x="97" y="0"/>
                    <a:pt x="97" y="0"/>
                  </a:cubicBezTo>
                  <a:cubicBezTo>
                    <a:pt x="98" y="1"/>
                    <a:pt x="99" y="1"/>
                    <a:pt x="100" y="1"/>
                  </a:cubicBezTo>
                  <a:cubicBezTo>
                    <a:pt x="100" y="1"/>
                    <a:pt x="100" y="1"/>
                    <a:pt x="100" y="1"/>
                  </a:cubicBezTo>
                  <a:close/>
                  <a:moveTo>
                    <a:pt x="54" y="1"/>
                  </a:moveTo>
                  <a:cubicBezTo>
                    <a:pt x="53" y="1"/>
                    <a:pt x="53" y="1"/>
                    <a:pt x="53" y="1"/>
                  </a:cubicBezTo>
                  <a:cubicBezTo>
                    <a:pt x="54" y="0"/>
                    <a:pt x="54" y="0"/>
                    <a:pt x="54" y="0"/>
                  </a:cubicBezTo>
                  <a:cubicBezTo>
                    <a:pt x="54" y="0"/>
                    <a:pt x="55" y="0"/>
                    <a:pt x="56" y="0"/>
                  </a:cubicBezTo>
                  <a:cubicBezTo>
                    <a:pt x="57" y="0"/>
                    <a:pt x="57" y="0"/>
                    <a:pt x="57" y="0"/>
                  </a:cubicBezTo>
                  <a:cubicBezTo>
                    <a:pt x="56" y="1"/>
                    <a:pt x="56" y="1"/>
                    <a:pt x="56" y="1"/>
                  </a:cubicBezTo>
                  <a:cubicBezTo>
                    <a:pt x="55" y="1"/>
                    <a:pt x="54" y="1"/>
                    <a:pt x="54" y="1"/>
                  </a:cubicBezTo>
                  <a:close/>
                  <a:moveTo>
                    <a:pt x="94" y="1"/>
                  </a:moveTo>
                  <a:cubicBezTo>
                    <a:pt x="94" y="1"/>
                    <a:pt x="94" y="1"/>
                    <a:pt x="94" y="1"/>
                  </a:cubicBezTo>
                  <a:cubicBezTo>
                    <a:pt x="93" y="1"/>
                    <a:pt x="93" y="1"/>
                    <a:pt x="92" y="1"/>
                  </a:cubicBezTo>
                  <a:cubicBezTo>
                    <a:pt x="91" y="0"/>
                    <a:pt x="91" y="0"/>
                    <a:pt x="91" y="0"/>
                  </a:cubicBezTo>
                  <a:cubicBezTo>
                    <a:pt x="92" y="0"/>
                    <a:pt x="92" y="0"/>
                    <a:pt x="92" y="0"/>
                  </a:cubicBezTo>
                  <a:cubicBezTo>
                    <a:pt x="93" y="0"/>
                    <a:pt x="93" y="0"/>
                    <a:pt x="94" y="0"/>
                  </a:cubicBezTo>
                  <a:cubicBezTo>
                    <a:pt x="95" y="1"/>
                    <a:pt x="95" y="1"/>
                    <a:pt x="95" y="1"/>
                  </a:cubicBezTo>
                  <a:lnTo>
                    <a:pt x="94" y="1"/>
                  </a:lnTo>
                  <a:close/>
                  <a:moveTo>
                    <a:pt x="59" y="1"/>
                  </a:moveTo>
                  <a:cubicBezTo>
                    <a:pt x="59" y="0"/>
                    <a:pt x="59" y="0"/>
                    <a:pt x="59" y="0"/>
                  </a:cubicBezTo>
                  <a:cubicBezTo>
                    <a:pt x="59" y="0"/>
                    <a:pt x="59" y="0"/>
                    <a:pt x="59" y="0"/>
                  </a:cubicBezTo>
                  <a:cubicBezTo>
                    <a:pt x="60" y="0"/>
                    <a:pt x="61" y="0"/>
                    <a:pt x="62" y="0"/>
                  </a:cubicBezTo>
                  <a:cubicBezTo>
                    <a:pt x="62" y="0"/>
                    <a:pt x="62" y="0"/>
                    <a:pt x="62" y="0"/>
                  </a:cubicBezTo>
                  <a:cubicBezTo>
                    <a:pt x="62" y="0"/>
                    <a:pt x="62" y="0"/>
                    <a:pt x="62" y="0"/>
                  </a:cubicBezTo>
                  <a:cubicBezTo>
                    <a:pt x="61" y="0"/>
                    <a:pt x="60" y="1"/>
                    <a:pt x="59" y="1"/>
                  </a:cubicBezTo>
                  <a:close/>
                  <a:moveTo>
                    <a:pt x="89" y="1"/>
                  </a:moveTo>
                  <a:cubicBezTo>
                    <a:pt x="89" y="1"/>
                    <a:pt x="89" y="1"/>
                    <a:pt x="89" y="1"/>
                  </a:cubicBezTo>
                  <a:cubicBezTo>
                    <a:pt x="88" y="1"/>
                    <a:pt x="87" y="0"/>
                    <a:pt x="86" y="0"/>
                  </a:cubicBezTo>
                  <a:cubicBezTo>
                    <a:pt x="86" y="0"/>
                    <a:pt x="86" y="0"/>
                    <a:pt x="86" y="0"/>
                  </a:cubicBezTo>
                  <a:cubicBezTo>
                    <a:pt x="86" y="0"/>
                    <a:pt x="86" y="0"/>
                    <a:pt x="86" y="0"/>
                  </a:cubicBezTo>
                  <a:cubicBezTo>
                    <a:pt x="86" y="0"/>
                    <a:pt x="86" y="0"/>
                    <a:pt x="86" y="0"/>
                  </a:cubicBezTo>
                  <a:cubicBezTo>
                    <a:pt x="87" y="0"/>
                    <a:pt x="88" y="0"/>
                    <a:pt x="89" y="0"/>
                  </a:cubicBezTo>
                  <a:cubicBezTo>
                    <a:pt x="89" y="0"/>
                    <a:pt x="89" y="0"/>
                    <a:pt x="89" y="0"/>
                  </a:cubicBezTo>
                  <a:lnTo>
                    <a:pt x="89" y="1"/>
                  </a:lnTo>
                  <a:close/>
                  <a:moveTo>
                    <a:pt x="64" y="0"/>
                  </a:moveTo>
                  <a:cubicBezTo>
                    <a:pt x="64" y="0"/>
                    <a:pt x="64" y="0"/>
                    <a:pt x="64" y="0"/>
                  </a:cubicBezTo>
                  <a:cubicBezTo>
                    <a:pt x="64" y="0"/>
                    <a:pt x="64" y="0"/>
                    <a:pt x="64" y="0"/>
                  </a:cubicBezTo>
                  <a:cubicBezTo>
                    <a:pt x="65" y="0"/>
                    <a:pt x="66" y="0"/>
                    <a:pt x="67" y="0"/>
                  </a:cubicBezTo>
                  <a:cubicBezTo>
                    <a:pt x="67" y="0"/>
                    <a:pt x="67" y="0"/>
                    <a:pt x="67" y="0"/>
                  </a:cubicBezTo>
                  <a:cubicBezTo>
                    <a:pt x="67" y="0"/>
                    <a:pt x="67" y="0"/>
                    <a:pt x="67" y="0"/>
                  </a:cubicBezTo>
                  <a:cubicBezTo>
                    <a:pt x="67" y="0"/>
                    <a:pt x="67" y="0"/>
                    <a:pt x="67" y="0"/>
                  </a:cubicBezTo>
                  <a:cubicBezTo>
                    <a:pt x="66" y="0"/>
                    <a:pt x="65" y="0"/>
                    <a:pt x="64" y="0"/>
                  </a:cubicBezTo>
                  <a:close/>
                  <a:moveTo>
                    <a:pt x="83" y="0"/>
                  </a:moveTo>
                  <a:cubicBezTo>
                    <a:pt x="83" y="0"/>
                    <a:pt x="83" y="0"/>
                    <a:pt x="83" y="0"/>
                  </a:cubicBezTo>
                  <a:cubicBezTo>
                    <a:pt x="83" y="0"/>
                    <a:pt x="82" y="0"/>
                    <a:pt x="81" y="0"/>
                  </a:cubicBezTo>
                  <a:cubicBezTo>
                    <a:pt x="80" y="0"/>
                    <a:pt x="80" y="0"/>
                    <a:pt x="80" y="0"/>
                  </a:cubicBezTo>
                  <a:cubicBezTo>
                    <a:pt x="81" y="0"/>
                    <a:pt x="81" y="0"/>
                    <a:pt x="81" y="0"/>
                  </a:cubicBezTo>
                  <a:cubicBezTo>
                    <a:pt x="81" y="0"/>
                    <a:pt x="81" y="0"/>
                    <a:pt x="81" y="0"/>
                  </a:cubicBezTo>
                  <a:cubicBezTo>
                    <a:pt x="82" y="0"/>
                    <a:pt x="83" y="0"/>
                    <a:pt x="83" y="0"/>
                  </a:cubicBezTo>
                  <a:cubicBezTo>
                    <a:pt x="84" y="0"/>
                    <a:pt x="84" y="0"/>
                    <a:pt x="84" y="0"/>
                  </a:cubicBezTo>
                  <a:lnTo>
                    <a:pt x="83" y="0"/>
                  </a:lnTo>
                  <a:close/>
                  <a:moveTo>
                    <a:pt x="70" y="0"/>
                  </a:moveTo>
                  <a:cubicBezTo>
                    <a:pt x="70" y="0"/>
                    <a:pt x="70" y="0"/>
                    <a:pt x="70" y="0"/>
                  </a:cubicBezTo>
                  <a:cubicBezTo>
                    <a:pt x="70" y="0"/>
                    <a:pt x="70" y="0"/>
                    <a:pt x="70" y="0"/>
                  </a:cubicBezTo>
                  <a:cubicBezTo>
                    <a:pt x="71" y="0"/>
                    <a:pt x="72" y="0"/>
                    <a:pt x="73" y="0"/>
                  </a:cubicBezTo>
                  <a:cubicBezTo>
                    <a:pt x="73" y="0"/>
                    <a:pt x="73" y="0"/>
                    <a:pt x="73" y="0"/>
                  </a:cubicBezTo>
                  <a:cubicBezTo>
                    <a:pt x="73" y="0"/>
                    <a:pt x="73" y="0"/>
                    <a:pt x="73" y="0"/>
                  </a:cubicBezTo>
                  <a:cubicBezTo>
                    <a:pt x="72" y="0"/>
                    <a:pt x="71" y="0"/>
                    <a:pt x="70" y="0"/>
                  </a:cubicBezTo>
                  <a:close/>
                  <a:moveTo>
                    <a:pt x="78" y="0"/>
                  </a:moveTo>
                  <a:cubicBezTo>
                    <a:pt x="78" y="0"/>
                    <a:pt x="78" y="0"/>
                    <a:pt x="78" y="0"/>
                  </a:cubicBezTo>
                  <a:cubicBezTo>
                    <a:pt x="77" y="0"/>
                    <a:pt x="76" y="0"/>
                    <a:pt x="75" y="0"/>
                  </a:cubicBezTo>
                  <a:cubicBezTo>
                    <a:pt x="75" y="0"/>
                    <a:pt x="75" y="0"/>
                    <a:pt x="75" y="0"/>
                  </a:cubicBezTo>
                  <a:cubicBezTo>
                    <a:pt x="75" y="0"/>
                    <a:pt x="75" y="0"/>
                    <a:pt x="75" y="0"/>
                  </a:cubicBezTo>
                  <a:cubicBezTo>
                    <a:pt x="76" y="0"/>
                    <a:pt x="77" y="0"/>
                    <a:pt x="78" y="0"/>
                  </a:cubicBezTo>
                  <a:cubicBezTo>
                    <a:pt x="78" y="0"/>
                    <a:pt x="78" y="0"/>
                    <a:pt x="78" y="0"/>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88"/>
            <p:cNvSpPr>
              <a:spLocks noChangeArrowheads="1"/>
            </p:cNvSpPr>
            <p:nvPr userDrawn="1"/>
          </p:nvSpPr>
          <p:spPr bwMode="auto">
            <a:xfrm>
              <a:off x="5562600" y="4344988"/>
              <a:ext cx="446088" cy="85725"/>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9"/>
            <p:cNvSpPr/>
            <p:nvPr userDrawn="1"/>
          </p:nvSpPr>
          <p:spPr bwMode="auto">
            <a:xfrm>
              <a:off x="5562600" y="4344988"/>
              <a:ext cx="446088" cy="49213"/>
            </a:xfrm>
            <a:custGeom>
              <a:avLst/>
              <a:gdLst>
                <a:gd name="T0" fmla="*/ 1 w 135"/>
                <a:gd name="T1" fmla="*/ 15 h 15"/>
                <a:gd name="T2" fmla="*/ 67 w 135"/>
                <a:gd name="T3" fmla="*/ 5 h 15"/>
                <a:gd name="T4" fmla="*/ 133 w 135"/>
                <a:gd name="T5" fmla="*/ 15 h 15"/>
                <a:gd name="T6" fmla="*/ 135 w 135"/>
                <a:gd name="T7" fmla="*/ 13 h 15"/>
                <a:gd name="T8" fmla="*/ 67 w 135"/>
                <a:gd name="T9" fmla="*/ 0 h 15"/>
                <a:gd name="T10" fmla="*/ 0 w 135"/>
                <a:gd name="T11" fmla="*/ 13 h 15"/>
                <a:gd name="T12" fmla="*/ 1 w 135"/>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35" h="15">
                  <a:moveTo>
                    <a:pt x="1" y="15"/>
                  </a:moveTo>
                  <a:cubicBezTo>
                    <a:pt x="7" y="9"/>
                    <a:pt x="34" y="5"/>
                    <a:pt x="67" y="5"/>
                  </a:cubicBezTo>
                  <a:cubicBezTo>
                    <a:pt x="100" y="5"/>
                    <a:pt x="127" y="9"/>
                    <a:pt x="133" y="15"/>
                  </a:cubicBezTo>
                  <a:cubicBezTo>
                    <a:pt x="134" y="15"/>
                    <a:pt x="135" y="14"/>
                    <a:pt x="135" y="13"/>
                  </a:cubicBezTo>
                  <a:cubicBezTo>
                    <a:pt x="135" y="6"/>
                    <a:pt x="104" y="0"/>
                    <a:pt x="67" y="0"/>
                  </a:cubicBezTo>
                  <a:cubicBezTo>
                    <a:pt x="30" y="0"/>
                    <a:pt x="0" y="6"/>
                    <a:pt x="0" y="13"/>
                  </a:cubicBezTo>
                  <a:cubicBezTo>
                    <a:pt x="0" y="14"/>
                    <a:pt x="0" y="15"/>
                    <a:pt x="1" y="15"/>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0"/>
            <p:cNvSpPr/>
            <p:nvPr userDrawn="1"/>
          </p:nvSpPr>
          <p:spPr bwMode="auto">
            <a:xfrm>
              <a:off x="5662613" y="4381500"/>
              <a:ext cx="244475" cy="33338"/>
            </a:xfrm>
            <a:custGeom>
              <a:avLst/>
              <a:gdLst>
                <a:gd name="T0" fmla="*/ 15 w 74"/>
                <a:gd name="T1" fmla="*/ 9 h 10"/>
                <a:gd name="T2" fmla="*/ 10 w 74"/>
                <a:gd name="T3" fmla="*/ 6 h 10"/>
                <a:gd name="T4" fmla="*/ 6 w 74"/>
                <a:gd name="T5" fmla="*/ 6 h 10"/>
                <a:gd name="T6" fmla="*/ 2 w 74"/>
                <a:gd name="T7" fmla="*/ 6 h 10"/>
                <a:gd name="T8" fmla="*/ 0 w 74"/>
                <a:gd name="T9" fmla="*/ 5 h 10"/>
                <a:gd name="T10" fmla="*/ 2 w 74"/>
                <a:gd name="T11" fmla="*/ 4 h 10"/>
                <a:gd name="T12" fmla="*/ 6 w 74"/>
                <a:gd name="T13" fmla="*/ 4 h 10"/>
                <a:gd name="T14" fmla="*/ 9 w 74"/>
                <a:gd name="T15" fmla="*/ 4 h 10"/>
                <a:gd name="T16" fmla="*/ 14 w 74"/>
                <a:gd name="T17" fmla="*/ 0 h 10"/>
                <a:gd name="T18" fmla="*/ 16 w 74"/>
                <a:gd name="T19" fmla="*/ 0 h 10"/>
                <a:gd name="T20" fmla="*/ 19 w 74"/>
                <a:gd name="T21" fmla="*/ 0 h 10"/>
                <a:gd name="T22" fmla="*/ 23 w 74"/>
                <a:gd name="T23" fmla="*/ 0 h 10"/>
                <a:gd name="T24" fmla="*/ 25 w 74"/>
                <a:gd name="T25" fmla="*/ 1 h 10"/>
                <a:gd name="T26" fmla="*/ 25 w 74"/>
                <a:gd name="T27" fmla="*/ 1 h 10"/>
                <a:gd name="T28" fmla="*/ 23 w 74"/>
                <a:gd name="T29" fmla="*/ 2 h 10"/>
                <a:gd name="T30" fmla="*/ 21 w 74"/>
                <a:gd name="T31" fmla="*/ 3 h 10"/>
                <a:gd name="T32" fmla="*/ 20 w 74"/>
                <a:gd name="T33" fmla="*/ 5 h 10"/>
                <a:gd name="T34" fmla="*/ 21 w 74"/>
                <a:gd name="T35" fmla="*/ 6 h 10"/>
                <a:gd name="T36" fmla="*/ 25 w 74"/>
                <a:gd name="T37" fmla="*/ 7 h 10"/>
                <a:gd name="T38" fmla="*/ 28 w 74"/>
                <a:gd name="T39" fmla="*/ 6 h 10"/>
                <a:gd name="T40" fmla="*/ 30 w 74"/>
                <a:gd name="T41" fmla="*/ 5 h 10"/>
                <a:gd name="T42" fmla="*/ 31 w 74"/>
                <a:gd name="T43" fmla="*/ 4 h 10"/>
                <a:gd name="T44" fmla="*/ 34 w 74"/>
                <a:gd name="T45" fmla="*/ 2 h 10"/>
                <a:gd name="T46" fmla="*/ 39 w 74"/>
                <a:gd name="T47" fmla="*/ 1 h 10"/>
                <a:gd name="T48" fmla="*/ 48 w 74"/>
                <a:gd name="T49" fmla="*/ 0 h 10"/>
                <a:gd name="T50" fmla="*/ 58 w 74"/>
                <a:gd name="T51" fmla="*/ 1 h 10"/>
                <a:gd name="T52" fmla="*/ 65 w 74"/>
                <a:gd name="T53" fmla="*/ 4 h 10"/>
                <a:gd name="T54" fmla="*/ 68 w 74"/>
                <a:gd name="T55" fmla="*/ 4 h 10"/>
                <a:gd name="T56" fmla="*/ 72 w 74"/>
                <a:gd name="T57" fmla="*/ 4 h 10"/>
                <a:gd name="T58" fmla="*/ 74 w 74"/>
                <a:gd name="T59" fmla="*/ 5 h 10"/>
                <a:gd name="T60" fmla="*/ 72 w 74"/>
                <a:gd name="T61" fmla="*/ 6 h 10"/>
                <a:gd name="T62" fmla="*/ 68 w 74"/>
                <a:gd name="T63" fmla="*/ 6 h 10"/>
                <a:gd name="T64" fmla="*/ 65 w 74"/>
                <a:gd name="T65" fmla="*/ 6 h 10"/>
                <a:gd name="T66" fmla="*/ 60 w 74"/>
                <a:gd name="T67" fmla="*/ 9 h 10"/>
                <a:gd name="T68" fmla="*/ 58 w 74"/>
                <a:gd name="T69" fmla="*/ 9 h 10"/>
                <a:gd name="T70" fmla="*/ 55 w 74"/>
                <a:gd name="T71" fmla="*/ 9 h 10"/>
                <a:gd name="T72" fmla="*/ 51 w 74"/>
                <a:gd name="T73" fmla="*/ 9 h 10"/>
                <a:gd name="T74" fmla="*/ 49 w 74"/>
                <a:gd name="T75" fmla="*/ 8 h 10"/>
                <a:gd name="T76" fmla="*/ 50 w 74"/>
                <a:gd name="T77" fmla="*/ 8 h 10"/>
                <a:gd name="T78" fmla="*/ 51 w 74"/>
                <a:gd name="T79" fmla="*/ 7 h 10"/>
                <a:gd name="T80" fmla="*/ 52 w 74"/>
                <a:gd name="T81" fmla="*/ 7 h 10"/>
                <a:gd name="T82" fmla="*/ 54 w 74"/>
                <a:gd name="T83" fmla="*/ 6 h 10"/>
                <a:gd name="T84" fmla="*/ 54 w 74"/>
                <a:gd name="T85" fmla="*/ 5 h 10"/>
                <a:gd name="T86" fmla="*/ 53 w 74"/>
                <a:gd name="T87" fmla="*/ 4 h 10"/>
                <a:gd name="T88" fmla="*/ 49 w 74"/>
                <a:gd name="T89" fmla="*/ 3 h 10"/>
                <a:gd name="T90" fmla="*/ 45 w 74"/>
                <a:gd name="T91" fmla="*/ 4 h 10"/>
                <a:gd name="T92" fmla="*/ 42 w 74"/>
                <a:gd name="T93" fmla="*/ 6 h 10"/>
                <a:gd name="T94" fmla="*/ 40 w 74"/>
                <a:gd name="T95" fmla="*/ 8 h 10"/>
                <a:gd name="T96" fmla="*/ 35 w 74"/>
                <a:gd name="T97" fmla="*/ 9 h 10"/>
                <a:gd name="T98" fmla="*/ 26 w 74"/>
                <a:gd name="T99" fmla="*/ 10 h 10"/>
                <a:gd name="T100" fmla="*/ 15 w 74"/>
                <a:gd name="T10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 h="10">
                  <a:moveTo>
                    <a:pt x="15" y="9"/>
                  </a:moveTo>
                  <a:cubicBezTo>
                    <a:pt x="12" y="8"/>
                    <a:pt x="10" y="7"/>
                    <a:pt x="10" y="6"/>
                  </a:cubicBezTo>
                  <a:cubicBezTo>
                    <a:pt x="6" y="6"/>
                    <a:pt x="6" y="6"/>
                    <a:pt x="6" y="6"/>
                  </a:cubicBezTo>
                  <a:cubicBezTo>
                    <a:pt x="4" y="6"/>
                    <a:pt x="3" y="6"/>
                    <a:pt x="2" y="6"/>
                  </a:cubicBezTo>
                  <a:cubicBezTo>
                    <a:pt x="1" y="6"/>
                    <a:pt x="0" y="5"/>
                    <a:pt x="0" y="5"/>
                  </a:cubicBezTo>
                  <a:cubicBezTo>
                    <a:pt x="0" y="5"/>
                    <a:pt x="1" y="4"/>
                    <a:pt x="2" y="4"/>
                  </a:cubicBezTo>
                  <a:cubicBezTo>
                    <a:pt x="3" y="4"/>
                    <a:pt x="4" y="4"/>
                    <a:pt x="6" y="4"/>
                  </a:cubicBezTo>
                  <a:cubicBezTo>
                    <a:pt x="9" y="4"/>
                    <a:pt x="9" y="4"/>
                    <a:pt x="9" y="4"/>
                  </a:cubicBezTo>
                  <a:cubicBezTo>
                    <a:pt x="10" y="2"/>
                    <a:pt x="12" y="1"/>
                    <a:pt x="14" y="0"/>
                  </a:cubicBezTo>
                  <a:cubicBezTo>
                    <a:pt x="15" y="0"/>
                    <a:pt x="16" y="0"/>
                    <a:pt x="16" y="0"/>
                  </a:cubicBezTo>
                  <a:cubicBezTo>
                    <a:pt x="17" y="0"/>
                    <a:pt x="18" y="0"/>
                    <a:pt x="19" y="0"/>
                  </a:cubicBezTo>
                  <a:cubicBezTo>
                    <a:pt x="21" y="0"/>
                    <a:pt x="22" y="0"/>
                    <a:pt x="23" y="0"/>
                  </a:cubicBezTo>
                  <a:cubicBezTo>
                    <a:pt x="24" y="0"/>
                    <a:pt x="25" y="0"/>
                    <a:pt x="25" y="1"/>
                  </a:cubicBezTo>
                  <a:cubicBezTo>
                    <a:pt x="25" y="1"/>
                    <a:pt x="25" y="1"/>
                    <a:pt x="25" y="1"/>
                  </a:cubicBezTo>
                  <a:cubicBezTo>
                    <a:pt x="24" y="1"/>
                    <a:pt x="24" y="1"/>
                    <a:pt x="23" y="2"/>
                  </a:cubicBezTo>
                  <a:cubicBezTo>
                    <a:pt x="22" y="2"/>
                    <a:pt x="21" y="3"/>
                    <a:pt x="21" y="3"/>
                  </a:cubicBezTo>
                  <a:cubicBezTo>
                    <a:pt x="20" y="4"/>
                    <a:pt x="20" y="4"/>
                    <a:pt x="20" y="5"/>
                  </a:cubicBezTo>
                  <a:cubicBezTo>
                    <a:pt x="20" y="5"/>
                    <a:pt x="20" y="6"/>
                    <a:pt x="21" y="6"/>
                  </a:cubicBezTo>
                  <a:cubicBezTo>
                    <a:pt x="22" y="6"/>
                    <a:pt x="24" y="7"/>
                    <a:pt x="25" y="7"/>
                  </a:cubicBezTo>
                  <a:cubicBezTo>
                    <a:pt x="26" y="7"/>
                    <a:pt x="27" y="6"/>
                    <a:pt x="28" y="6"/>
                  </a:cubicBezTo>
                  <a:cubicBezTo>
                    <a:pt x="29" y="6"/>
                    <a:pt x="29" y="6"/>
                    <a:pt x="30" y="5"/>
                  </a:cubicBezTo>
                  <a:cubicBezTo>
                    <a:pt x="30" y="5"/>
                    <a:pt x="31" y="5"/>
                    <a:pt x="31" y="4"/>
                  </a:cubicBezTo>
                  <a:cubicBezTo>
                    <a:pt x="32" y="3"/>
                    <a:pt x="33" y="3"/>
                    <a:pt x="34" y="2"/>
                  </a:cubicBezTo>
                  <a:cubicBezTo>
                    <a:pt x="35" y="1"/>
                    <a:pt x="37" y="1"/>
                    <a:pt x="39" y="1"/>
                  </a:cubicBezTo>
                  <a:cubicBezTo>
                    <a:pt x="41" y="0"/>
                    <a:pt x="44" y="0"/>
                    <a:pt x="48" y="0"/>
                  </a:cubicBezTo>
                  <a:cubicBezTo>
                    <a:pt x="52" y="0"/>
                    <a:pt x="55" y="0"/>
                    <a:pt x="58" y="1"/>
                  </a:cubicBezTo>
                  <a:cubicBezTo>
                    <a:pt x="62" y="2"/>
                    <a:pt x="64" y="2"/>
                    <a:pt x="65" y="4"/>
                  </a:cubicBezTo>
                  <a:cubicBezTo>
                    <a:pt x="68" y="4"/>
                    <a:pt x="68" y="4"/>
                    <a:pt x="68" y="4"/>
                  </a:cubicBezTo>
                  <a:cubicBezTo>
                    <a:pt x="70" y="4"/>
                    <a:pt x="71" y="4"/>
                    <a:pt x="72" y="4"/>
                  </a:cubicBezTo>
                  <a:cubicBezTo>
                    <a:pt x="73" y="4"/>
                    <a:pt x="74" y="4"/>
                    <a:pt x="74" y="5"/>
                  </a:cubicBezTo>
                  <a:cubicBezTo>
                    <a:pt x="74" y="5"/>
                    <a:pt x="73" y="5"/>
                    <a:pt x="72" y="6"/>
                  </a:cubicBezTo>
                  <a:cubicBezTo>
                    <a:pt x="71" y="6"/>
                    <a:pt x="70" y="6"/>
                    <a:pt x="68" y="6"/>
                  </a:cubicBezTo>
                  <a:cubicBezTo>
                    <a:pt x="65" y="6"/>
                    <a:pt x="65" y="6"/>
                    <a:pt x="65" y="6"/>
                  </a:cubicBezTo>
                  <a:cubicBezTo>
                    <a:pt x="64" y="7"/>
                    <a:pt x="62" y="8"/>
                    <a:pt x="60" y="9"/>
                  </a:cubicBezTo>
                  <a:cubicBezTo>
                    <a:pt x="59" y="9"/>
                    <a:pt x="59" y="9"/>
                    <a:pt x="58" y="9"/>
                  </a:cubicBezTo>
                  <a:cubicBezTo>
                    <a:pt x="57" y="9"/>
                    <a:pt x="56" y="9"/>
                    <a:pt x="55" y="9"/>
                  </a:cubicBezTo>
                  <a:cubicBezTo>
                    <a:pt x="54" y="9"/>
                    <a:pt x="52" y="9"/>
                    <a:pt x="51" y="9"/>
                  </a:cubicBezTo>
                  <a:cubicBezTo>
                    <a:pt x="50" y="9"/>
                    <a:pt x="49" y="9"/>
                    <a:pt x="49" y="8"/>
                  </a:cubicBezTo>
                  <a:cubicBezTo>
                    <a:pt x="50" y="8"/>
                    <a:pt x="50" y="8"/>
                    <a:pt x="50" y="8"/>
                  </a:cubicBezTo>
                  <a:cubicBezTo>
                    <a:pt x="50" y="8"/>
                    <a:pt x="50" y="8"/>
                    <a:pt x="51" y="7"/>
                  </a:cubicBezTo>
                  <a:cubicBezTo>
                    <a:pt x="51" y="7"/>
                    <a:pt x="51" y="7"/>
                    <a:pt x="52" y="7"/>
                  </a:cubicBezTo>
                  <a:cubicBezTo>
                    <a:pt x="53" y="7"/>
                    <a:pt x="53" y="6"/>
                    <a:pt x="54" y="6"/>
                  </a:cubicBezTo>
                  <a:cubicBezTo>
                    <a:pt x="54" y="6"/>
                    <a:pt x="54" y="5"/>
                    <a:pt x="54" y="5"/>
                  </a:cubicBezTo>
                  <a:cubicBezTo>
                    <a:pt x="54" y="4"/>
                    <a:pt x="54" y="4"/>
                    <a:pt x="53" y="4"/>
                  </a:cubicBezTo>
                  <a:cubicBezTo>
                    <a:pt x="52" y="3"/>
                    <a:pt x="50" y="3"/>
                    <a:pt x="49" y="3"/>
                  </a:cubicBezTo>
                  <a:cubicBezTo>
                    <a:pt x="47" y="3"/>
                    <a:pt x="46" y="3"/>
                    <a:pt x="45" y="4"/>
                  </a:cubicBezTo>
                  <a:cubicBezTo>
                    <a:pt x="44" y="4"/>
                    <a:pt x="43" y="5"/>
                    <a:pt x="42" y="6"/>
                  </a:cubicBezTo>
                  <a:cubicBezTo>
                    <a:pt x="42" y="6"/>
                    <a:pt x="41" y="7"/>
                    <a:pt x="40" y="8"/>
                  </a:cubicBezTo>
                  <a:cubicBezTo>
                    <a:pt x="39" y="8"/>
                    <a:pt x="37" y="9"/>
                    <a:pt x="35" y="9"/>
                  </a:cubicBezTo>
                  <a:cubicBezTo>
                    <a:pt x="33" y="10"/>
                    <a:pt x="30" y="10"/>
                    <a:pt x="26" y="10"/>
                  </a:cubicBezTo>
                  <a:cubicBezTo>
                    <a:pt x="22" y="10"/>
                    <a:pt x="18" y="9"/>
                    <a:pt x="15" y="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1"/>
            <p:cNvSpPr/>
            <p:nvPr userDrawn="1"/>
          </p:nvSpPr>
          <p:spPr bwMode="auto">
            <a:xfrm>
              <a:off x="5454650" y="4338638"/>
              <a:ext cx="530225" cy="104775"/>
            </a:xfrm>
            <a:custGeom>
              <a:avLst/>
              <a:gdLst>
                <a:gd name="T0" fmla="*/ 0 w 161"/>
                <a:gd name="T1" fmla="*/ 14 h 32"/>
                <a:gd name="T2" fmla="*/ 81 w 161"/>
                <a:gd name="T3" fmla="*/ 32 h 32"/>
                <a:gd name="T4" fmla="*/ 161 w 161"/>
                <a:gd name="T5" fmla="*/ 14 h 32"/>
                <a:gd name="T6" fmla="*/ 161 w 161"/>
                <a:gd name="T7" fmla="*/ 0 h 32"/>
                <a:gd name="T8" fmla="*/ 0 w 161"/>
                <a:gd name="T9" fmla="*/ 0 h 32"/>
                <a:gd name="T10" fmla="*/ 0 w 161"/>
                <a:gd name="T11" fmla="*/ 14 h 32"/>
              </a:gdLst>
              <a:ahLst/>
              <a:cxnLst>
                <a:cxn ang="0">
                  <a:pos x="T0" y="T1"/>
                </a:cxn>
                <a:cxn ang="0">
                  <a:pos x="T2" y="T3"/>
                </a:cxn>
                <a:cxn ang="0">
                  <a:pos x="T4" y="T5"/>
                </a:cxn>
                <a:cxn ang="0">
                  <a:pos x="T6" y="T7"/>
                </a:cxn>
                <a:cxn ang="0">
                  <a:pos x="T8" y="T9"/>
                </a:cxn>
                <a:cxn ang="0">
                  <a:pos x="T10" y="T11"/>
                </a:cxn>
              </a:cxnLst>
              <a:rect l="0" t="0" r="r" b="b"/>
              <a:pathLst>
                <a:path w="161" h="32">
                  <a:moveTo>
                    <a:pt x="0" y="14"/>
                  </a:moveTo>
                  <a:cubicBezTo>
                    <a:pt x="0" y="24"/>
                    <a:pt x="36" y="32"/>
                    <a:pt x="81" y="32"/>
                  </a:cubicBezTo>
                  <a:cubicBezTo>
                    <a:pt x="125" y="32"/>
                    <a:pt x="161" y="24"/>
                    <a:pt x="161" y="14"/>
                  </a:cubicBezTo>
                  <a:cubicBezTo>
                    <a:pt x="161" y="0"/>
                    <a:pt x="161" y="0"/>
                    <a:pt x="161" y="0"/>
                  </a:cubicBezTo>
                  <a:cubicBezTo>
                    <a:pt x="0" y="0"/>
                    <a:pt x="0" y="0"/>
                    <a:pt x="0" y="0"/>
                  </a:cubicBezTo>
                  <a:lnTo>
                    <a:pt x="0" y="14"/>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92"/>
            <p:cNvSpPr>
              <a:spLocks noChangeArrowheads="1"/>
            </p:cNvSpPr>
            <p:nvPr userDrawn="1"/>
          </p:nvSpPr>
          <p:spPr bwMode="auto">
            <a:xfrm>
              <a:off x="5454650" y="4279900"/>
              <a:ext cx="530225" cy="117475"/>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93"/>
            <p:cNvSpPr>
              <a:spLocks noEditPoints="1"/>
            </p:cNvSpPr>
            <p:nvPr userDrawn="1"/>
          </p:nvSpPr>
          <p:spPr bwMode="auto">
            <a:xfrm>
              <a:off x="5476875" y="4286250"/>
              <a:ext cx="485775" cy="104775"/>
            </a:xfrm>
            <a:custGeom>
              <a:avLst/>
              <a:gdLst>
                <a:gd name="T0" fmla="*/ 75 w 147"/>
                <a:gd name="T1" fmla="*/ 32 h 32"/>
                <a:gd name="T2" fmla="*/ 67 w 147"/>
                <a:gd name="T3" fmla="*/ 32 h 32"/>
                <a:gd name="T4" fmla="*/ 77 w 147"/>
                <a:gd name="T5" fmla="*/ 32 h 32"/>
                <a:gd name="T6" fmla="*/ 64 w 147"/>
                <a:gd name="T7" fmla="*/ 32 h 32"/>
                <a:gd name="T8" fmla="*/ 83 w 147"/>
                <a:gd name="T9" fmla="*/ 32 h 32"/>
                <a:gd name="T10" fmla="*/ 83 w 147"/>
                <a:gd name="T11" fmla="*/ 32 h 32"/>
                <a:gd name="T12" fmla="*/ 59 w 147"/>
                <a:gd name="T13" fmla="*/ 31 h 32"/>
                <a:gd name="T14" fmla="*/ 91 w 147"/>
                <a:gd name="T15" fmla="*/ 32 h 32"/>
                <a:gd name="T16" fmla="*/ 53 w 147"/>
                <a:gd name="T17" fmla="*/ 31 h 32"/>
                <a:gd name="T18" fmla="*/ 97 w 147"/>
                <a:gd name="T19" fmla="*/ 31 h 32"/>
                <a:gd name="T20" fmla="*/ 45 w 147"/>
                <a:gd name="T21" fmla="*/ 31 h 32"/>
                <a:gd name="T22" fmla="*/ 102 w 147"/>
                <a:gd name="T23" fmla="*/ 31 h 32"/>
                <a:gd name="T24" fmla="*/ 40 w 147"/>
                <a:gd name="T25" fmla="*/ 30 h 32"/>
                <a:gd name="T26" fmla="*/ 108 w 147"/>
                <a:gd name="T27" fmla="*/ 30 h 32"/>
                <a:gd name="T28" fmla="*/ 34 w 147"/>
                <a:gd name="T29" fmla="*/ 30 h 32"/>
                <a:gd name="T30" fmla="*/ 113 w 147"/>
                <a:gd name="T31" fmla="*/ 29 h 32"/>
                <a:gd name="T32" fmla="*/ 29 w 147"/>
                <a:gd name="T33" fmla="*/ 29 h 32"/>
                <a:gd name="T34" fmla="*/ 118 w 147"/>
                <a:gd name="T35" fmla="*/ 28 h 32"/>
                <a:gd name="T36" fmla="*/ 23 w 147"/>
                <a:gd name="T37" fmla="*/ 28 h 32"/>
                <a:gd name="T38" fmla="*/ 121 w 147"/>
                <a:gd name="T39" fmla="*/ 28 h 32"/>
                <a:gd name="T40" fmla="*/ 18 w 147"/>
                <a:gd name="T41" fmla="*/ 27 h 32"/>
                <a:gd name="T42" fmla="*/ 126 w 147"/>
                <a:gd name="T43" fmla="*/ 27 h 32"/>
                <a:gd name="T44" fmla="*/ 13 w 147"/>
                <a:gd name="T45" fmla="*/ 25 h 32"/>
                <a:gd name="T46" fmla="*/ 132 w 147"/>
                <a:gd name="T47" fmla="*/ 26 h 32"/>
                <a:gd name="T48" fmla="*/ 8 w 147"/>
                <a:gd name="T49" fmla="*/ 23 h 32"/>
                <a:gd name="T50" fmla="*/ 137 w 147"/>
                <a:gd name="T51" fmla="*/ 24 h 32"/>
                <a:gd name="T52" fmla="*/ 5 w 147"/>
                <a:gd name="T53" fmla="*/ 22 h 32"/>
                <a:gd name="T54" fmla="*/ 142 w 147"/>
                <a:gd name="T55" fmla="*/ 22 h 32"/>
                <a:gd name="T56" fmla="*/ 1 w 147"/>
                <a:gd name="T57" fmla="*/ 19 h 32"/>
                <a:gd name="T58" fmla="*/ 1 w 147"/>
                <a:gd name="T59" fmla="*/ 19 h 32"/>
                <a:gd name="T60" fmla="*/ 147 w 147"/>
                <a:gd name="T61" fmla="*/ 16 h 32"/>
                <a:gd name="T62" fmla="*/ 3 w 147"/>
                <a:gd name="T63" fmla="*/ 12 h 32"/>
                <a:gd name="T64" fmla="*/ 144 w 147"/>
                <a:gd name="T65" fmla="*/ 12 h 32"/>
                <a:gd name="T66" fmla="*/ 8 w 147"/>
                <a:gd name="T67" fmla="*/ 9 h 32"/>
                <a:gd name="T68" fmla="*/ 139 w 147"/>
                <a:gd name="T69" fmla="*/ 9 h 32"/>
                <a:gd name="T70" fmla="*/ 10 w 147"/>
                <a:gd name="T71" fmla="*/ 8 h 32"/>
                <a:gd name="T72" fmla="*/ 134 w 147"/>
                <a:gd name="T73" fmla="*/ 8 h 32"/>
                <a:gd name="T74" fmla="*/ 15 w 147"/>
                <a:gd name="T75" fmla="*/ 6 h 32"/>
                <a:gd name="T76" fmla="*/ 131 w 147"/>
                <a:gd name="T77" fmla="*/ 7 h 32"/>
                <a:gd name="T78" fmla="*/ 20 w 147"/>
                <a:gd name="T79" fmla="*/ 5 h 32"/>
                <a:gd name="T80" fmla="*/ 126 w 147"/>
                <a:gd name="T81" fmla="*/ 5 h 32"/>
                <a:gd name="T82" fmla="*/ 26 w 147"/>
                <a:gd name="T83" fmla="*/ 4 h 32"/>
                <a:gd name="T84" fmla="*/ 121 w 147"/>
                <a:gd name="T85" fmla="*/ 4 h 32"/>
                <a:gd name="T86" fmla="*/ 31 w 147"/>
                <a:gd name="T87" fmla="*/ 3 h 32"/>
                <a:gd name="T88" fmla="*/ 116 w 147"/>
                <a:gd name="T89" fmla="*/ 3 h 32"/>
                <a:gd name="T90" fmla="*/ 37 w 147"/>
                <a:gd name="T91" fmla="*/ 3 h 32"/>
                <a:gd name="T92" fmla="*/ 110 w 147"/>
                <a:gd name="T93" fmla="*/ 3 h 32"/>
                <a:gd name="T94" fmla="*/ 110 w 147"/>
                <a:gd name="T95" fmla="*/ 3 h 32"/>
                <a:gd name="T96" fmla="*/ 42 w 147"/>
                <a:gd name="T97" fmla="*/ 2 h 32"/>
                <a:gd name="T98" fmla="*/ 105 w 147"/>
                <a:gd name="T99" fmla="*/ 2 h 32"/>
                <a:gd name="T100" fmla="*/ 48 w 147"/>
                <a:gd name="T101" fmla="*/ 2 h 32"/>
                <a:gd name="T102" fmla="*/ 100 w 147"/>
                <a:gd name="T103" fmla="*/ 1 h 32"/>
                <a:gd name="T104" fmla="*/ 56 w 147"/>
                <a:gd name="T105" fmla="*/ 1 h 32"/>
                <a:gd name="T106" fmla="*/ 91 w 147"/>
                <a:gd name="T107" fmla="*/ 1 h 32"/>
                <a:gd name="T108" fmla="*/ 62 w 147"/>
                <a:gd name="T109" fmla="*/ 1 h 32"/>
                <a:gd name="T110" fmla="*/ 86 w 147"/>
                <a:gd name="T111" fmla="*/ 0 h 32"/>
                <a:gd name="T112" fmla="*/ 64 w 147"/>
                <a:gd name="T113" fmla="*/ 0 h 32"/>
                <a:gd name="T114" fmla="*/ 83 w 147"/>
                <a:gd name="T115" fmla="*/ 1 h 32"/>
                <a:gd name="T116" fmla="*/ 83 w 147"/>
                <a:gd name="T117" fmla="*/ 1 h 32"/>
                <a:gd name="T118" fmla="*/ 72 w 147"/>
                <a:gd name="T119" fmla="*/ 1 h 32"/>
                <a:gd name="T120" fmla="*/ 78 w 147"/>
                <a:gd name="T1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 h="32">
                  <a:moveTo>
                    <a:pt x="74" y="32"/>
                  </a:moveTo>
                  <a:cubicBezTo>
                    <a:pt x="72" y="32"/>
                    <a:pt x="72" y="32"/>
                    <a:pt x="72" y="32"/>
                  </a:cubicBezTo>
                  <a:cubicBezTo>
                    <a:pt x="72" y="32"/>
                    <a:pt x="72" y="32"/>
                    <a:pt x="72" y="32"/>
                  </a:cubicBezTo>
                  <a:cubicBezTo>
                    <a:pt x="72" y="32"/>
                    <a:pt x="72" y="32"/>
                    <a:pt x="72" y="32"/>
                  </a:cubicBezTo>
                  <a:cubicBezTo>
                    <a:pt x="72" y="32"/>
                    <a:pt x="72" y="32"/>
                    <a:pt x="72" y="32"/>
                  </a:cubicBezTo>
                  <a:cubicBezTo>
                    <a:pt x="74" y="32"/>
                    <a:pt x="74" y="32"/>
                    <a:pt x="74" y="32"/>
                  </a:cubicBezTo>
                  <a:cubicBezTo>
                    <a:pt x="75" y="32"/>
                    <a:pt x="75" y="32"/>
                    <a:pt x="75" y="32"/>
                  </a:cubicBezTo>
                  <a:cubicBezTo>
                    <a:pt x="75" y="32"/>
                    <a:pt x="75" y="32"/>
                    <a:pt x="75" y="32"/>
                  </a:cubicBezTo>
                  <a:cubicBezTo>
                    <a:pt x="75" y="32"/>
                    <a:pt x="75" y="32"/>
                    <a:pt x="75" y="32"/>
                  </a:cubicBezTo>
                  <a:cubicBezTo>
                    <a:pt x="75" y="32"/>
                    <a:pt x="75" y="32"/>
                    <a:pt x="75" y="32"/>
                  </a:cubicBezTo>
                  <a:lnTo>
                    <a:pt x="74" y="32"/>
                  </a:lnTo>
                  <a:close/>
                  <a:moveTo>
                    <a:pt x="70" y="32"/>
                  </a:moveTo>
                  <a:cubicBezTo>
                    <a:pt x="70" y="32"/>
                    <a:pt x="70" y="32"/>
                    <a:pt x="70" y="32"/>
                  </a:cubicBezTo>
                  <a:cubicBezTo>
                    <a:pt x="69" y="32"/>
                    <a:pt x="68" y="32"/>
                    <a:pt x="67" y="32"/>
                  </a:cubicBezTo>
                  <a:cubicBezTo>
                    <a:pt x="67" y="32"/>
                    <a:pt x="67" y="32"/>
                    <a:pt x="67" y="32"/>
                  </a:cubicBezTo>
                  <a:cubicBezTo>
                    <a:pt x="67" y="32"/>
                    <a:pt x="67" y="32"/>
                    <a:pt x="67" y="32"/>
                  </a:cubicBezTo>
                  <a:cubicBezTo>
                    <a:pt x="67" y="32"/>
                    <a:pt x="67" y="32"/>
                    <a:pt x="67" y="32"/>
                  </a:cubicBezTo>
                  <a:cubicBezTo>
                    <a:pt x="68" y="32"/>
                    <a:pt x="69" y="32"/>
                    <a:pt x="70" y="32"/>
                  </a:cubicBezTo>
                  <a:cubicBezTo>
                    <a:pt x="70" y="32"/>
                    <a:pt x="70" y="32"/>
                    <a:pt x="70" y="32"/>
                  </a:cubicBezTo>
                  <a:close/>
                  <a:moveTo>
                    <a:pt x="78" y="32"/>
                  </a:moveTo>
                  <a:cubicBezTo>
                    <a:pt x="77" y="32"/>
                    <a:pt x="77" y="32"/>
                    <a:pt x="77" y="32"/>
                  </a:cubicBezTo>
                  <a:cubicBezTo>
                    <a:pt x="78" y="32"/>
                    <a:pt x="78" y="32"/>
                    <a:pt x="78" y="32"/>
                  </a:cubicBezTo>
                  <a:cubicBezTo>
                    <a:pt x="79" y="32"/>
                    <a:pt x="80" y="32"/>
                    <a:pt x="80" y="32"/>
                  </a:cubicBezTo>
                  <a:cubicBezTo>
                    <a:pt x="80" y="32"/>
                    <a:pt x="80" y="32"/>
                    <a:pt x="80" y="32"/>
                  </a:cubicBezTo>
                  <a:cubicBezTo>
                    <a:pt x="81" y="32"/>
                    <a:pt x="81" y="32"/>
                    <a:pt x="81" y="32"/>
                  </a:cubicBezTo>
                  <a:cubicBezTo>
                    <a:pt x="80" y="32"/>
                    <a:pt x="80" y="32"/>
                    <a:pt x="80" y="32"/>
                  </a:cubicBezTo>
                  <a:cubicBezTo>
                    <a:pt x="80" y="32"/>
                    <a:pt x="79" y="32"/>
                    <a:pt x="78" y="32"/>
                  </a:cubicBezTo>
                  <a:close/>
                  <a:moveTo>
                    <a:pt x="64" y="32"/>
                  </a:moveTo>
                  <a:cubicBezTo>
                    <a:pt x="64" y="32"/>
                    <a:pt x="64" y="32"/>
                    <a:pt x="64" y="32"/>
                  </a:cubicBezTo>
                  <a:cubicBezTo>
                    <a:pt x="63" y="32"/>
                    <a:pt x="62" y="32"/>
                    <a:pt x="61" y="32"/>
                  </a:cubicBezTo>
                  <a:cubicBezTo>
                    <a:pt x="61" y="32"/>
                    <a:pt x="61" y="32"/>
                    <a:pt x="61" y="32"/>
                  </a:cubicBezTo>
                  <a:cubicBezTo>
                    <a:pt x="61" y="32"/>
                    <a:pt x="61" y="32"/>
                    <a:pt x="61" y="32"/>
                  </a:cubicBezTo>
                  <a:cubicBezTo>
                    <a:pt x="62" y="32"/>
                    <a:pt x="63" y="32"/>
                    <a:pt x="64" y="32"/>
                  </a:cubicBezTo>
                  <a:cubicBezTo>
                    <a:pt x="64" y="32"/>
                    <a:pt x="64" y="32"/>
                    <a:pt x="64" y="32"/>
                  </a:cubicBezTo>
                  <a:close/>
                  <a:moveTo>
                    <a:pt x="83" y="32"/>
                  </a:moveTo>
                  <a:cubicBezTo>
                    <a:pt x="83" y="32"/>
                    <a:pt x="83" y="32"/>
                    <a:pt x="83" y="32"/>
                  </a:cubicBezTo>
                  <a:cubicBezTo>
                    <a:pt x="83" y="32"/>
                    <a:pt x="83" y="32"/>
                    <a:pt x="83" y="32"/>
                  </a:cubicBezTo>
                  <a:cubicBezTo>
                    <a:pt x="84" y="32"/>
                    <a:pt x="85" y="32"/>
                    <a:pt x="86" y="32"/>
                  </a:cubicBezTo>
                  <a:cubicBezTo>
                    <a:pt x="86" y="32"/>
                    <a:pt x="86" y="32"/>
                    <a:pt x="86" y="32"/>
                  </a:cubicBezTo>
                  <a:cubicBezTo>
                    <a:pt x="86" y="32"/>
                    <a:pt x="86" y="32"/>
                    <a:pt x="86" y="32"/>
                  </a:cubicBezTo>
                  <a:cubicBezTo>
                    <a:pt x="86" y="32"/>
                    <a:pt x="86" y="32"/>
                    <a:pt x="86" y="32"/>
                  </a:cubicBezTo>
                  <a:cubicBezTo>
                    <a:pt x="85" y="32"/>
                    <a:pt x="84" y="32"/>
                    <a:pt x="83" y="32"/>
                  </a:cubicBezTo>
                  <a:close/>
                  <a:moveTo>
                    <a:pt x="59" y="32"/>
                  </a:moveTo>
                  <a:cubicBezTo>
                    <a:pt x="59" y="32"/>
                    <a:pt x="59" y="32"/>
                    <a:pt x="59" y="32"/>
                  </a:cubicBezTo>
                  <a:cubicBezTo>
                    <a:pt x="58" y="32"/>
                    <a:pt x="57" y="32"/>
                    <a:pt x="56" y="32"/>
                  </a:cubicBezTo>
                  <a:cubicBezTo>
                    <a:pt x="56" y="32"/>
                    <a:pt x="56" y="32"/>
                    <a:pt x="56" y="32"/>
                  </a:cubicBezTo>
                  <a:cubicBezTo>
                    <a:pt x="56" y="31"/>
                    <a:pt x="56" y="31"/>
                    <a:pt x="56" y="31"/>
                  </a:cubicBezTo>
                  <a:cubicBezTo>
                    <a:pt x="56" y="31"/>
                    <a:pt x="56" y="31"/>
                    <a:pt x="56" y="31"/>
                  </a:cubicBezTo>
                  <a:cubicBezTo>
                    <a:pt x="57" y="31"/>
                    <a:pt x="58" y="31"/>
                    <a:pt x="59" y="31"/>
                  </a:cubicBezTo>
                  <a:cubicBezTo>
                    <a:pt x="59" y="32"/>
                    <a:pt x="59" y="32"/>
                    <a:pt x="59" y="32"/>
                  </a:cubicBezTo>
                  <a:close/>
                  <a:moveTo>
                    <a:pt x="89" y="32"/>
                  </a:moveTo>
                  <a:cubicBezTo>
                    <a:pt x="88" y="32"/>
                    <a:pt x="88" y="32"/>
                    <a:pt x="88" y="32"/>
                  </a:cubicBezTo>
                  <a:cubicBezTo>
                    <a:pt x="89" y="31"/>
                    <a:pt x="89" y="31"/>
                    <a:pt x="89" y="31"/>
                  </a:cubicBezTo>
                  <a:cubicBezTo>
                    <a:pt x="90" y="31"/>
                    <a:pt x="90" y="31"/>
                    <a:pt x="91" y="31"/>
                  </a:cubicBezTo>
                  <a:cubicBezTo>
                    <a:pt x="92" y="32"/>
                    <a:pt x="92" y="32"/>
                    <a:pt x="92" y="32"/>
                  </a:cubicBezTo>
                  <a:cubicBezTo>
                    <a:pt x="91" y="32"/>
                    <a:pt x="91" y="32"/>
                    <a:pt x="91" y="32"/>
                  </a:cubicBezTo>
                  <a:cubicBezTo>
                    <a:pt x="90" y="32"/>
                    <a:pt x="90" y="32"/>
                    <a:pt x="89" y="32"/>
                  </a:cubicBezTo>
                  <a:close/>
                  <a:moveTo>
                    <a:pt x="53" y="32"/>
                  </a:moveTo>
                  <a:cubicBezTo>
                    <a:pt x="53" y="32"/>
                    <a:pt x="53" y="32"/>
                    <a:pt x="53" y="32"/>
                  </a:cubicBezTo>
                  <a:cubicBezTo>
                    <a:pt x="52" y="32"/>
                    <a:pt x="51" y="32"/>
                    <a:pt x="51" y="31"/>
                  </a:cubicBezTo>
                  <a:cubicBezTo>
                    <a:pt x="50" y="31"/>
                    <a:pt x="50" y="31"/>
                    <a:pt x="50" y="31"/>
                  </a:cubicBezTo>
                  <a:cubicBezTo>
                    <a:pt x="51" y="31"/>
                    <a:pt x="51" y="31"/>
                    <a:pt x="51" y="31"/>
                  </a:cubicBezTo>
                  <a:cubicBezTo>
                    <a:pt x="51" y="31"/>
                    <a:pt x="52" y="31"/>
                    <a:pt x="53" y="31"/>
                  </a:cubicBezTo>
                  <a:cubicBezTo>
                    <a:pt x="54" y="31"/>
                    <a:pt x="54" y="31"/>
                    <a:pt x="54" y="31"/>
                  </a:cubicBezTo>
                  <a:lnTo>
                    <a:pt x="53" y="32"/>
                  </a:lnTo>
                  <a:close/>
                  <a:moveTo>
                    <a:pt x="94" y="32"/>
                  </a:moveTo>
                  <a:cubicBezTo>
                    <a:pt x="94" y="31"/>
                    <a:pt x="94" y="31"/>
                    <a:pt x="94" y="31"/>
                  </a:cubicBezTo>
                  <a:cubicBezTo>
                    <a:pt x="94" y="31"/>
                    <a:pt x="94" y="31"/>
                    <a:pt x="94" y="31"/>
                  </a:cubicBezTo>
                  <a:cubicBezTo>
                    <a:pt x="95" y="31"/>
                    <a:pt x="96" y="31"/>
                    <a:pt x="97" y="31"/>
                  </a:cubicBezTo>
                  <a:cubicBezTo>
                    <a:pt x="97" y="31"/>
                    <a:pt x="97" y="31"/>
                    <a:pt x="97" y="31"/>
                  </a:cubicBezTo>
                  <a:cubicBezTo>
                    <a:pt x="97" y="31"/>
                    <a:pt x="97" y="31"/>
                    <a:pt x="97" y="31"/>
                  </a:cubicBezTo>
                  <a:cubicBezTo>
                    <a:pt x="96" y="32"/>
                    <a:pt x="95" y="32"/>
                    <a:pt x="94" y="32"/>
                  </a:cubicBezTo>
                  <a:close/>
                  <a:moveTo>
                    <a:pt x="48" y="31"/>
                  </a:moveTo>
                  <a:cubicBezTo>
                    <a:pt x="48" y="31"/>
                    <a:pt x="48" y="31"/>
                    <a:pt x="48" y="31"/>
                  </a:cubicBezTo>
                  <a:cubicBezTo>
                    <a:pt x="47" y="31"/>
                    <a:pt x="46" y="31"/>
                    <a:pt x="45" y="31"/>
                  </a:cubicBezTo>
                  <a:cubicBezTo>
                    <a:pt x="45" y="31"/>
                    <a:pt x="45" y="31"/>
                    <a:pt x="45" y="31"/>
                  </a:cubicBezTo>
                  <a:cubicBezTo>
                    <a:pt x="45" y="31"/>
                    <a:pt x="45" y="31"/>
                    <a:pt x="45" y="31"/>
                  </a:cubicBezTo>
                  <a:cubicBezTo>
                    <a:pt x="46" y="31"/>
                    <a:pt x="47" y="31"/>
                    <a:pt x="48" y="31"/>
                  </a:cubicBezTo>
                  <a:cubicBezTo>
                    <a:pt x="48" y="31"/>
                    <a:pt x="48" y="31"/>
                    <a:pt x="48" y="31"/>
                  </a:cubicBezTo>
                  <a:close/>
                  <a:moveTo>
                    <a:pt x="99" y="31"/>
                  </a:moveTo>
                  <a:cubicBezTo>
                    <a:pt x="99" y="31"/>
                    <a:pt x="99" y="31"/>
                    <a:pt x="99" y="31"/>
                  </a:cubicBezTo>
                  <a:cubicBezTo>
                    <a:pt x="99" y="31"/>
                    <a:pt x="99" y="31"/>
                    <a:pt x="99" y="31"/>
                  </a:cubicBezTo>
                  <a:cubicBezTo>
                    <a:pt x="100" y="31"/>
                    <a:pt x="101" y="31"/>
                    <a:pt x="102" y="30"/>
                  </a:cubicBezTo>
                  <a:cubicBezTo>
                    <a:pt x="102" y="31"/>
                    <a:pt x="102" y="31"/>
                    <a:pt x="102" y="31"/>
                  </a:cubicBezTo>
                  <a:cubicBezTo>
                    <a:pt x="102" y="31"/>
                    <a:pt x="102" y="31"/>
                    <a:pt x="102" y="31"/>
                  </a:cubicBezTo>
                  <a:cubicBezTo>
                    <a:pt x="101" y="31"/>
                    <a:pt x="100" y="31"/>
                    <a:pt x="99" y="31"/>
                  </a:cubicBezTo>
                  <a:close/>
                  <a:moveTo>
                    <a:pt x="42" y="31"/>
                  </a:moveTo>
                  <a:cubicBezTo>
                    <a:pt x="42" y="31"/>
                    <a:pt x="42" y="31"/>
                    <a:pt x="42" y="31"/>
                  </a:cubicBezTo>
                  <a:cubicBezTo>
                    <a:pt x="41" y="31"/>
                    <a:pt x="41" y="31"/>
                    <a:pt x="40" y="30"/>
                  </a:cubicBezTo>
                  <a:cubicBezTo>
                    <a:pt x="39" y="30"/>
                    <a:pt x="39" y="30"/>
                    <a:pt x="39" y="30"/>
                  </a:cubicBezTo>
                  <a:cubicBezTo>
                    <a:pt x="40" y="30"/>
                    <a:pt x="40" y="30"/>
                    <a:pt x="40" y="30"/>
                  </a:cubicBezTo>
                  <a:cubicBezTo>
                    <a:pt x="41" y="30"/>
                    <a:pt x="42" y="30"/>
                    <a:pt x="42" y="30"/>
                  </a:cubicBezTo>
                  <a:cubicBezTo>
                    <a:pt x="43" y="31"/>
                    <a:pt x="43" y="31"/>
                    <a:pt x="43" y="31"/>
                  </a:cubicBezTo>
                  <a:lnTo>
                    <a:pt x="42" y="31"/>
                  </a:lnTo>
                  <a:close/>
                  <a:moveTo>
                    <a:pt x="105" y="31"/>
                  </a:moveTo>
                  <a:cubicBezTo>
                    <a:pt x="105" y="31"/>
                    <a:pt x="105" y="31"/>
                    <a:pt x="105" y="31"/>
                  </a:cubicBezTo>
                  <a:cubicBezTo>
                    <a:pt x="105" y="30"/>
                    <a:pt x="105" y="30"/>
                    <a:pt x="105" y="30"/>
                  </a:cubicBezTo>
                  <a:cubicBezTo>
                    <a:pt x="106" y="30"/>
                    <a:pt x="107" y="30"/>
                    <a:pt x="108" y="30"/>
                  </a:cubicBezTo>
                  <a:cubicBezTo>
                    <a:pt x="108" y="30"/>
                    <a:pt x="108" y="30"/>
                    <a:pt x="108" y="30"/>
                  </a:cubicBezTo>
                  <a:cubicBezTo>
                    <a:pt x="108" y="30"/>
                    <a:pt x="108" y="30"/>
                    <a:pt x="108" y="30"/>
                  </a:cubicBezTo>
                  <a:cubicBezTo>
                    <a:pt x="107" y="31"/>
                    <a:pt x="106" y="31"/>
                    <a:pt x="105" y="31"/>
                  </a:cubicBezTo>
                  <a:close/>
                  <a:moveTo>
                    <a:pt x="37" y="30"/>
                  </a:moveTo>
                  <a:cubicBezTo>
                    <a:pt x="37" y="30"/>
                    <a:pt x="37" y="30"/>
                    <a:pt x="37" y="30"/>
                  </a:cubicBezTo>
                  <a:cubicBezTo>
                    <a:pt x="36" y="30"/>
                    <a:pt x="35" y="30"/>
                    <a:pt x="34" y="30"/>
                  </a:cubicBezTo>
                  <a:cubicBezTo>
                    <a:pt x="34" y="30"/>
                    <a:pt x="34" y="30"/>
                    <a:pt x="34" y="30"/>
                  </a:cubicBezTo>
                  <a:cubicBezTo>
                    <a:pt x="34" y="29"/>
                    <a:pt x="34" y="29"/>
                    <a:pt x="34" y="29"/>
                  </a:cubicBezTo>
                  <a:cubicBezTo>
                    <a:pt x="35" y="29"/>
                    <a:pt x="36" y="30"/>
                    <a:pt x="37" y="30"/>
                  </a:cubicBezTo>
                  <a:cubicBezTo>
                    <a:pt x="37" y="30"/>
                    <a:pt x="37" y="30"/>
                    <a:pt x="37" y="30"/>
                  </a:cubicBezTo>
                  <a:close/>
                  <a:moveTo>
                    <a:pt x="110" y="30"/>
                  </a:moveTo>
                  <a:cubicBezTo>
                    <a:pt x="110" y="30"/>
                    <a:pt x="110" y="30"/>
                    <a:pt x="110" y="30"/>
                  </a:cubicBezTo>
                  <a:cubicBezTo>
                    <a:pt x="110" y="30"/>
                    <a:pt x="110" y="30"/>
                    <a:pt x="110" y="30"/>
                  </a:cubicBezTo>
                  <a:cubicBezTo>
                    <a:pt x="111" y="30"/>
                    <a:pt x="112" y="29"/>
                    <a:pt x="113" y="29"/>
                  </a:cubicBezTo>
                  <a:cubicBezTo>
                    <a:pt x="113" y="30"/>
                    <a:pt x="113" y="30"/>
                    <a:pt x="113" y="30"/>
                  </a:cubicBezTo>
                  <a:cubicBezTo>
                    <a:pt x="113" y="30"/>
                    <a:pt x="113" y="30"/>
                    <a:pt x="113" y="30"/>
                  </a:cubicBezTo>
                  <a:cubicBezTo>
                    <a:pt x="112" y="30"/>
                    <a:pt x="111" y="30"/>
                    <a:pt x="110" y="30"/>
                  </a:cubicBezTo>
                  <a:close/>
                  <a:moveTo>
                    <a:pt x="32" y="29"/>
                  </a:moveTo>
                  <a:cubicBezTo>
                    <a:pt x="32" y="29"/>
                    <a:pt x="32" y="29"/>
                    <a:pt x="32" y="29"/>
                  </a:cubicBezTo>
                  <a:cubicBezTo>
                    <a:pt x="31" y="29"/>
                    <a:pt x="30" y="29"/>
                    <a:pt x="29" y="29"/>
                  </a:cubicBezTo>
                  <a:cubicBezTo>
                    <a:pt x="29" y="29"/>
                    <a:pt x="29" y="29"/>
                    <a:pt x="29" y="29"/>
                  </a:cubicBezTo>
                  <a:cubicBezTo>
                    <a:pt x="29" y="28"/>
                    <a:pt x="29" y="28"/>
                    <a:pt x="29" y="28"/>
                  </a:cubicBezTo>
                  <a:cubicBezTo>
                    <a:pt x="30" y="29"/>
                    <a:pt x="31" y="29"/>
                    <a:pt x="32" y="29"/>
                  </a:cubicBezTo>
                  <a:cubicBezTo>
                    <a:pt x="32" y="29"/>
                    <a:pt x="32" y="29"/>
                    <a:pt x="32" y="29"/>
                  </a:cubicBezTo>
                  <a:close/>
                  <a:moveTo>
                    <a:pt x="116" y="29"/>
                  </a:moveTo>
                  <a:cubicBezTo>
                    <a:pt x="115" y="29"/>
                    <a:pt x="115" y="29"/>
                    <a:pt x="115" y="29"/>
                  </a:cubicBezTo>
                  <a:cubicBezTo>
                    <a:pt x="116" y="29"/>
                    <a:pt x="116" y="29"/>
                    <a:pt x="116" y="29"/>
                  </a:cubicBezTo>
                  <a:cubicBezTo>
                    <a:pt x="117" y="29"/>
                    <a:pt x="117" y="29"/>
                    <a:pt x="118" y="28"/>
                  </a:cubicBezTo>
                  <a:cubicBezTo>
                    <a:pt x="119" y="29"/>
                    <a:pt x="119" y="29"/>
                    <a:pt x="119" y="29"/>
                  </a:cubicBezTo>
                  <a:cubicBezTo>
                    <a:pt x="118" y="29"/>
                    <a:pt x="118" y="29"/>
                    <a:pt x="118" y="29"/>
                  </a:cubicBezTo>
                  <a:cubicBezTo>
                    <a:pt x="118" y="29"/>
                    <a:pt x="117" y="29"/>
                    <a:pt x="116" y="29"/>
                  </a:cubicBezTo>
                  <a:close/>
                  <a:moveTo>
                    <a:pt x="26" y="29"/>
                  </a:moveTo>
                  <a:cubicBezTo>
                    <a:pt x="26" y="29"/>
                    <a:pt x="26" y="29"/>
                    <a:pt x="26" y="29"/>
                  </a:cubicBezTo>
                  <a:cubicBezTo>
                    <a:pt x="25" y="28"/>
                    <a:pt x="24" y="28"/>
                    <a:pt x="23" y="28"/>
                  </a:cubicBezTo>
                  <a:cubicBezTo>
                    <a:pt x="23" y="28"/>
                    <a:pt x="23" y="28"/>
                    <a:pt x="23" y="28"/>
                  </a:cubicBezTo>
                  <a:cubicBezTo>
                    <a:pt x="24" y="27"/>
                    <a:pt x="24" y="27"/>
                    <a:pt x="24" y="27"/>
                  </a:cubicBezTo>
                  <a:cubicBezTo>
                    <a:pt x="24" y="28"/>
                    <a:pt x="25" y="28"/>
                    <a:pt x="26" y="28"/>
                  </a:cubicBezTo>
                  <a:cubicBezTo>
                    <a:pt x="26" y="28"/>
                    <a:pt x="26" y="28"/>
                    <a:pt x="26" y="28"/>
                  </a:cubicBezTo>
                  <a:lnTo>
                    <a:pt x="26" y="29"/>
                  </a:lnTo>
                  <a:close/>
                  <a:moveTo>
                    <a:pt x="121" y="29"/>
                  </a:moveTo>
                  <a:cubicBezTo>
                    <a:pt x="121" y="28"/>
                    <a:pt x="121" y="28"/>
                    <a:pt x="121" y="28"/>
                  </a:cubicBezTo>
                  <a:cubicBezTo>
                    <a:pt x="121" y="28"/>
                    <a:pt x="121" y="28"/>
                    <a:pt x="121" y="28"/>
                  </a:cubicBezTo>
                  <a:cubicBezTo>
                    <a:pt x="122" y="28"/>
                    <a:pt x="123" y="28"/>
                    <a:pt x="124" y="27"/>
                  </a:cubicBezTo>
                  <a:cubicBezTo>
                    <a:pt x="124" y="28"/>
                    <a:pt x="124" y="28"/>
                    <a:pt x="124" y="28"/>
                  </a:cubicBezTo>
                  <a:cubicBezTo>
                    <a:pt x="124" y="28"/>
                    <a:pt x="124" y="28"/>
                    <a:pt x="124" y="28"/>
                  </a:cubicBezTo>
                  <a:cubicBezTo>
                    <a:pt x="123" y="28"/>
                    <a:pt x="122" y="28"/>
                    <a:pt x="121" y="29"/>
                  </a:cubicBezTo>
                  <a:close/>
                  <a:moveTo>
                    <a:pt x="21" y="27"/>
                  </a:moveTo>
                  <a:cubicBezTo>
                    <a:pt x="21" y="27"/>
                    <a:pt x="21" y="27"/>
                    <a:pt x="21" y="27"/>
                  </a:cubicBezTo>
                  <a:cubicBezTo>
                    <a:pt x="20" y="27"/>
                    <a:pt x="19" y="27"/>
                    <a:pt x="18" y="27"/>
                  </a:cubicBezTo>
                  <a:cubicBezTo>
                    <a:pt x="18" y="27"/>
                    <a:pt x="18" y="27"/>
                    <a:pt x="18" y="27"/>
                  </a:cubicBezTo>
                  <a:cubicBezTo>
                    <a:pt x="18" y="26"/>
                    <a:pt x="18" y="26"/>
                    <a:pt x="18" y="26"/>
                  </a:cubicBezTo>
                  <a:cubicBezTo>
                    <a:pt x="19" y="27"/>
                    <a:pt x="20" y="27"/>
                    <a:pt x="21" y="27"/>
                  </a:cubicBezTo>
                  <a:cubicBezTo>
                    <a:pt x="21" y="27"/>
                    <a:pt x="21" y="27"/>
                    <a:pt x="21" y="27"/>
                  </a:cubicBezTo>
                  <a:close/>
                  <a:moveTo>
                    <a:pt x="126" y="27"/>
                  </a:moveTo>
                  <a:cubicBezTo>
                    <a:pt x="126" y="27"/>
                    <a:pt x="126" y="27"/>
                    <a:pt x="126" y="27"/>
                  </a:cubicBezTo>
                  <a:cubicBezTo>
                    <a:pt x="126" y="27"/>
                    <a:pt x="126" y="27"/>
                    <a:pt x="126" y="27"/>
                  </a:cubicBezTo>
                  <a:cubicBezTo>
                    <a:pt x="127" y="27"/>
                    <a:pt x="128" y="26"/>
                    <a:pt x="129" y="26"/>
                  </a:cubicBezTo>
                  <a:cubicBezTo>
                    <a:pt x="129" y="26"/>
                    <a:pt x="129" y="26"/>
                    <a:pt x="129" y="26"/>
                  </a:cubicBezTo>
                  <a:cubicBezTo>
                    <a:pt x="129" y="27"/>
                    <a:pt x="129" y="27"/>
                    <a:pt x="129" y="27"/>
                  </a:cubicBezTo>
                  <a:cubicBezTo>
                    <a:pt x="128" y="27"/>
                    <a:pt x="127" y="27"/>
                    <a:pt x="126" y="27"/>
                  </a:cubicBezTo>
                  <a:close/>
                  <a:moveTo>
                    <a:pt x="16" y="26"/>
                  </a:moveTo>
                  <a:cubicBezTo>
                    <a:pt x="16" y="26"/>
                    <a:pt x="16" y="26"/>
                    <a:pt x="16" y="26"/>
                  </a:cubicBezTo>
                  <a:cubicBezTo>
                    <a:pt x="15" y="26"/>
                    <a:pt x="14" y="26"/>
                    <a:pt x="13" y="25"/>
                  </a:cubicBezTo>
                  <a:cubicBezTo>
                    <a:pt x="13" y="25"/>
                    <a:pt x="13" y="25"/>
                    <a:pt x="13" y="25"/>
                  </a:cubicBezTo>
                  <a:cubicBezTo>
                    <a:pt x="13" y="25"/>
                    <a:pt x="13" y="25"/>
                    <a:pt x="13" y="25"/>
                  </a:cubicBezTo>
                  <a:cubicBezTo>
                    <a:pt x="14" y="25"/>
                    <a:pt x="15" y="25"/>
                    <a:pt x="16" y="26"/>
                  </a:cubicBezTo>
                  <a:cubicBezTo>
                    <a:pt x="16" y="26"/>
                    <a:pt x="16" y="26"/>
                    <a:pt x="16" y="26"/>
                  </a:cubicBezTo>
                  <a:close/>
                  <a:moveTo>
                    <a:pt x="132" y="26"/>
                  </a:moveTo>
                  <a:cubicBezTo>
                    <a:pt x="131" y="26"/>
                    <a:pt x="131" y="26"/>
                    <a:pt x="131" y="26"/>
                  </a:cubicBezTo>
                  <a:cubicBezTo>
                    <a:pt x="132" y="26"/>
                    <a:pt x="132" y="26"/>
                    <a:pt x="132" y="26"/>
                  </a:cubicBezTo>
                  <a:cubicBezTo>
                    <a:pt x="133" y="25"/>
                    <a:pt x="133" y="25"/>
                    <a:pt x="134" y="25"/>
                  </a:cubicBezTo>
                  <a:cubicBezTo>
                    <a:pt x="135" y="25"/>
                    <a:pt x="135" y="25"/>
                    <a:pt x="135" y="25"/>
                  </a:cubicBezTo>
                  <a:cubicBezTo>
                    <a:pt x="134" y="25"/>
                    <a:pt x="134" y="25"/>
                    <a:pt x="134" y="25"/>
                  </a:cubicBezTo>
                  <a:cubicBezTo>
                    <a:pt x="134" y="26"/>
                    <a:pt x="133" y="26"/>
                    <a:pt x="132" y="26"/>
                  </a:cubicBezTo>
                  <a:close/>
                  <a:moveTo>
                    <a:pt x="10" y="25"/>
                  </a:moveTo>
                  <a:cubicBezTo>
                    <a:pt x="10" y="24"/>
                    <a:pt x="10" y="24"/>
                    <a:pt x="10" y="24"/>
                  </a:cubicBezTo>
                  <a:cubicBezTo>
                    <a:pt x="9" y="24"/>
                    <a:pt x="9" y="24"/>
                    <a:pt x="8" y="23"/>
                  </a:cubicBezTo>
                  <a:cubicBezTo>
                    <a:pt x="8" y="23"/>
                    <a:pt x="8" y="23"/>
                    <a:pt x="8" y="23"/>
                  </a:cubicBezTo>
                  <a:cubicBezTo>
                    <a:pt x="8" y="23"/>
                    <a:pt x="8" y="23"/>
                    <a:pt x="8" y="23"/>
                  </a:cubicBezTo>
                  <a:cubicBezTo>
                    <a:pt x="9" y="23"/>
                    <a:pt x="10" y="24"/>
                    <a:pt x="11" y="24"/>
                  </a:cubicBezTo>
                  <a:cubicBezTo>
                    <a:pt x="11" y="24"/>
                    <a:pt x="11" y="24"/>
                    <a:pt x="11" y="24"/>
                  </a:cubicBezTo>
                  <a:lnTo>
                    <a:pt x="10" y="25"/>
                  </a:lnTo>
                  <a:close/>
                  <a:moveTo>
                    <a:pt x="137" y="24"/>
                  </a:moveTo>
                  <a:cubicBezTo>
                    <a:pt x="137" y="24"/>
                    <a:pt x="137" y="24"/>
                    <a:pt x="137" y="24"/>
                  </a:cubicBezTo>
                  <a:cubicBezTo>
                    <a:pt x="137" y="24"/>
                    <a:pt x="137" y="24"/>
                    <a:pt x="137" y="24"/>
                  </a:cubicBezTo>
                  <a:cubicBezTo>
                    <a:pt x="138" y="24"/>
                    <a:pt x="139" y="23"/>
                    <a:pt x="139" y="23"/>
                  </a:cubicBezTo>
                  <a:cubicBezTo>
                    <a:pt x="140" y="23"/>
                    <a:pt x="140" y="23"/>
                    <a:pt x="140" y="23"/>
                  </a:cubicBezTo>
                  <a:cubicBezTo>
                    <a:pt x="139" y="23"/>
                    <a:pt x="139" y="23"/>
                    <a:pt x="139" y="23"/>
                  </a:cubicBezTo>
                  <a:cubicBezTo>
                    <a:pt x="139" y="24"/>
                    <a:pt x="138" y="24"/>
                    <a:pt x="137" y="24"/>
                  </a:cubicBezTo>
                  <a:close/>
                  <a:moveTo>
                    <a:pt x="5" y="22"/>
                  </a:moveTo>
                  <a:cubicBezTo>
                    <a:pt x="5" y="22"/>
                    <a:pt x="5" y="22"/>
                    <a:pt x="5" y="22"/>
                  </a:cubicBezTo>
                  <a:cubicBezTo>
                    <a:pt x="4" y="22"/>
                    <a:pt x="4" y="21"/>
                    <a:pt x="3" y="21"/>
                  </a:cubicBezTo>
                  <a:cubicBezTo>
                    <a:pt x="3" y="20"/>
                    <a:pt x="3" y="20"/>
                    <a:pt x="3" y="20"/>
                  </a:cubicBezTo>
                  <a:cubicBezTo>
                    <a:pt x="3" y="20"/>
                    <a:pt x="3" y="20"/>
                    <a:pt x="3" y="20"/>
                  </a:cubicBezTo>
                  <a:cubicBezTo>
                    <a:pt x="4" y="21"/>
                    <a:pt x="5" y="21"/>
                    <a:pt x="6" y="22"/>
                  </a:cubicBezTo>
                  <a:cubicBezTo>
                    <a:pt x="6" y="22"/>
                    <a:pt x="6" y="22"/>
                    <a:pt x="6" y="22"/>
                  </a:cubicBezTo>
                  <a:lnTo>
                    <a:pt x="5" y="22"/>
                  </a:lnTo>
                  <a:close/>
                  <a:moveTo>
                    <a:pt x="142" y="22"/>
                  </a:moveTo>
                  <a:cubicBezTo>
                    <a:pt x="142" y="22"/>
                    <a:pt x="142" y="22"/>
                    <a:pt x="142" y="22"/>
                  </a:cubicBezTo>
                  <a:cubicBezTo>
                    <a:pt x="142" y="22"/>
                    <a:pt x="142" y="22"/>
                    <a:pt x="142" y="22"/>
                  </a:cubicBezTo>
                  <a:cubicBezTo>
                    <a:pt x="143" y="21"/>
                    <a:pt x="143" y="21"/>
                    <a:pt x="144" y="20"/>
                  </a:cubicBezTo>
                  <a:cubicBezTo>
                    <a:pt x="144" y="20"/>
                    <a:pt x="144" y="20"/>
                    <a:pt x="144" y="20"/>
                  </a:cubicBezTo>
                  <a:cubicBezTo>
                    <a:pt x="144" y="21"/>
                    <a:pt x="144" y="21"/>
                    <a:pt x="144" y="21"/>
                  </a:cubicBezTo>
                  <a:cubicBezTo>
                    <a:pt x="144" y="21"/>
                    <a:pt x="143" y="22"/>
                    <a:pt x="142" y="22"/>
                  </a:cubicBezTo>
                  <a:close/>
                  <a:moveTo>
                    <a:pt x="1" y="19"/>
                  </a:moveTo>
                  <a:cubicBezTo>
                    <a:pt x="1" y="19"/>
                    <a:pt x="1" y="19"/>
                    <a:pt x="1" y="19"/>
                  </a:cubicBezTo>
                  <a:cubicBezTo>
                    <a:pt x="0" y="18"/>
                    <a:pt x="0" y="17"/>
                    <a:pt x="0" y="16"/>
                  </a:cubicBezTo>
                  <a:cubicBezTo>
                    <a:pt x="0" y="16"/>
                    <a:pt x="0" y="16"/>
                    <a:pt x="0" y="16"/>
                  </a:cubicBezTo>
                  <a:cubicBezTo>
                    <a:pt x="0" y="16"/>
                    <a:pt x="0" y="16"/>
                    <a:pt x="0" y="16"/>
                  </a:cubicBezTo>
                  <a:cubicBezTo>
                    <a:pt x="1" y="16"/>
                    <a:pt x="1" y="16"/>
                    <a:pt x="1" y="16"/>
                  </a:cubicBezTo>
                  <a:cubicBezTo>
                    <a:pt x="1" y="17"/>
                    <a:pt x="1" y="18"/>
                    <a:pt x="1" y="19"/>
                  </a:cubicBezTo>
                  <a:cubicBezTo>
                    <a:pt x="1" y="19"/>
                    <a:pt x="1" y="19"/>
                    <a:pt x="1" y="19"/>
                  </a:cubicBezTo>
                  <a:close/>
                  <a:moveTo>
                    <a:pt x="146" y="19"/>
                  </a:moveTo>
                  <a:cubicBezTo>
                    <a:pt x="146" y="19"/>
                    <a:pt x="146" y="19"/>
                    <a:pt x="146" y="19"/>
                  </a:cubicBezTo>
                  <a:cubicBezTo>
                    <a:pt x="146" y="19"/>
                    <a:pt x="146" y="19"/>
                    <a:pt x="146" y="19"/>
                  </a:cubicBezTo>
                  <a:cubicBezTo>
                    <a:pt x="146" y="18"/>
                    <a:pt x="147" y="17"/>
                    <a:pt x="147" y="16"/>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6"/>
                    <a:pt x="147" y="16"/>
                    <a:pt x="147" y="16"/>
                  </a:cubicBezTo>
                  <a:cubicBezTo>
                    <a:pt x="147" y="17"/>
                    <a:pt x="147" y="18"/>
                    <a:pt x="146" y="19"/>
                  </a:cubicBezTo>
                  <a:close/>
                  <a:moveTo>
                    <a:pt x="1" y="14"/>
                  </a:moveTo>
                  <a:cubicBezTo>
                    <a:pt x="1" y="14"/>
                    <a:pt x="1" y="14"/>
                    <a:pt x="1" y="14"/>
                  </a:cubicBezTo>
                  <a:cubicBezTo>
                    <a:pt x="1" y="14"/>
                    <a:pt x="1" y="14"/>
                    <a:pt x="1" y="14"/>
                  </a:cubicBezTo>
                  <a:cubicBezTo>
                    <a:pt x="1" y="13"/>
                    <a:pt x="2" y="12"/>
                    <a:pt x="3" y="12"/>
                  </a:cubicBezTo>
                  <a:cubicBezTo>
                    <a:pt x="3" y="12"/>
                    <a:pt x="3" y="12"/>
                    <a:pt x="3" y="12"/>
                  </a:cubicBezTo>
                  <a:cubicBezTo>
                    <a:pt x="3" y="12"/>
                    <a:pt x="3" y="12"/>
                    <a:pt x="3" y="12"/>
                  </a:cubicBezTo>
                  <a:cubicBezTo>
                    <a:pt x="2" y="13"/>
                    <a:pt x="2" y="13"/>
                    <a:pt x="1" y="14"/>
                  </a:cubicBezTo>
                  <a:close/>
                  <a:moveTo>
                    <a:pt x="146" y="14"/>
                  </a:moveTo>
                  <a:cubicBezTo>
                    <a:pt x="146" y="14"/>
                    <a:pt x="146" y="14"/>
                    <a:pt x="146" y="14"/>
                  </a:cubicBezTo>
                  <a:cubicBezTo>
                    <a:pt x="145" y="13"/>
                    <a:pt x="145" y="13"/>
                    <a:pt x="144" y="12"/>
                  </a:cubicBezTo>
                  <a:cubicBezTo>
                    <a:pt x="144" y="12"/>
                    <a:pt x="144" y="12"/>
                    <a:pt x="144" y="12"/>
                  </a:cubicBezTo>
                  <a:cubicBezTo>
                    <a:pt x="144" y="12"/>
                    <a:pt x="144" y="12"/>
                    <a:pt x="144" y="12"/>
                  </a:cubicBezTo>
                  <a:cubicBezTo>
                    <a:pt x="145" y="12"/>
                    <a:pt x="146" y="13"/>
                    <a:pt x="146" y="13"/>
                  </a:cubicBezTo>
                  <a:cubicBezTo>
                    <a:pt x="146" y="14"/>
                    <a:pt x="146" y="14"/>
                    <a:pt x="146" y="14"/>
                  </a:cubicBezTo>
                  <a:close/>
                  <a:moveTo>
                    <a:pt x="5" y="11"/>
                  </a:moveTo>
                  <a:cubicBezTo>
                    <a:pt x="5" y="11"/>
                    <a:pt x="5" y="11"/>
                    <a:pt x="5" y="11"/>
                  </a:cubicBezTo>
                  <a:cubicBezTo>
                    <a:pt x="5" y="10"/>
                    <a:pt x="5" y="10"/>
                    <a:pt x="5" y="10"/>
                  </a:cubicBezTo>
                  <a:cubicBezTo>
                    <a:pt x="6" y="10"/>
                    <a:pt x="7" y="9"/>
                    <a:pt x="8" y="9"/>
                  </a:cubicBezTo>
                  <a:cubicBezTo>
                    <a:pt x="8" y="9"/>
                    <a:pt x="8" y="9"/>
                    <a:pt x="8" y="9"/>
                  </a:cubicBezTo>
                  <a:cubicBezTo>
                    <a:pt x="8" y="9"/>
                    <a:pt x="8" y="9"/>
                    <a:pt x="8" y="9"/>
                  </a:cubicBezTo>
                  <a:cubicBezTo>
                    <a:pt x="7" y="10"/>
                    <a:pt x="6" y="10"/>
                    <a:pt x="5" y="11"/>
                  </a:cubicBezTo>
                  <a:close/>
                  <a:moveTo>
                    <a:pt x="142" y="11"/>
                  </a:moveTo>
                  <a:cubicBezTo>
                    <a:pt x="142" y="11"/>
                    <a:pt x="142" y="11"/>
                    <a:pt x="142" y="11"/>
                  </a:cubicBezTo>
                  <a:cubicBezTo>
                    <a:pt x="141" y="10"/>
                    <a:pt x="140" y="10"/>
                    <a:pt x="139" y="9"/>
                  </a:cubicBezTo>
                  <a:cubicBezTo>
                    <a:pt x="139" y="9"/>
                    <a:pt x="139" y="9"/>
                    <a:pt x="139" y="9"/>
                  </a:cubicBezTo>
                  <a:cubicBezTo>
                    <a:pt x="139" y="9"/>
                    <a:pt x="139" y="9"/>
                    <a:pt x="139" y="9"/>
                  </a:cubicBezTo>
                  <a:cubicBezTo>
                    <a:pt x="140" y="9"/>
                    <a:pt x="141" y="10"/>
                    <a:pt x="142" y="10"/>
                  </a:cubicBezTo>
                  <a:cubicBezTo>
                    <a:pt x="142" y="10"/>
                    <a:pt x="142" y="10"/>
                    <a:pt x="142" y="10"/>
                  </a:cubicBezTo>
                  <a:lnTo>
                    <a:pt x="142" y="11"/>
                  </a:lnTo>
                  <a:close/>
                  <a:moveTo>
                    <a:pt x="10" y="8"/>
                  </a:moveTo>
                  <a:cubicBezTo>
                    <a:pt x="10" y="8"/>
                    <a:pt x="10" y="8"/>
                    <a:pt x="10" y="8"/>
                  </a:cubicBezTo>
                  <a:cubicBezTo>
                    <a:pt x="10" y="8"/>
                    <a:pt x="10" y="8"/>
                    <a:pt x="10" y="8"/>
                  </a:cubicBezTo>
                  <a:cubicBezTo>
                    <a:pt x="11" y="8"/>
                    <a:pt x="12" y="7"/>
                    <a:pt x="13" y="7"/>
                  </a:cubicBezTo>
                  <a:cubicBezTo>
                    <a:pt x="13" y="7"/>
                    <a:pt x="13" y="7"/>
                    <a:pt x="13" y="7"/>
                  </a:cubicBezTo>
                  <a:cubicBezTo>
                    <a:pt x="13" y="8"/>
                    <a:pt x="13" y="8"/>
                    <a:pt x="13" y="8"/>
                  </a:cubicBezTo>
                  <a:cubicBezTo>
                    <a:pt x="12" y="8"/>
                    <a:pt x="11" y="8"/>
                    <a:pt x="10" y="8"/>
                  </a:cubicBezTo>
                  <a:close/>
                  <a:moveTo>
                    <a:pt x="137" y="8"/>
                  </a:moveTo>
                  <a:cubicBezTo>
                    <a:pt x="137" y="8"/>
                    <a:pt x="137" y="8"/>
                    <a:pt x="137" y="8"/>
                  </a:cubicBezTo>
                  <a:cubicBezTo>
                    <a:pt x="136" y="8"/>
                    <a:pt x="135" y="8"/>
                    <a:pt x="134" y="8"/>
                  </a:cubicBezTo>
                  <a:cubicBezTo>
                    <a:pt x="134" y="7"/>
                    <a:pt x="134" y="7"/>
                    <a:pt x="134" y="7"/>
                  </a:cubicBezTo>
                  <a:cubicBezTo>
                    <a:pt x="134" y="7"/>
                    <a:pt x="134" y="7"/>
                    <a:pt x="134" y="7"/>
                  </a:cubicBezTo>
                  <a:cubicBezTo>
                    <a:pt x="135" y="7"/>
                    <a:pt x="136" y="8"/>
                    <a:pt x="137" y="8"/>
                  </a:cubicBezTo>
                  <a:cubicBezTo>
                    <a:pt x="137" y="8"/>
                    <a:pt x="137" y="8"/>
                    <a:pt x="137" y="8"/>
                  </a:cubicBezTo>
                  <a:close/>
                  <a:moveTo>
                    <a:pt x="15" y="7"/>
                  </a:moveTo>
                  <a:cubicBezTo>
                    <a:pt x="15" y="7"/>
                    <a:pt x="15" y="7"/>
                    <a:pt x="15" y="7"/>
                  </a:cubicBezTo>
                  <a:cubicBezTo>
                    <a:pt x="15" y="6"/>
                    <a:pt x="15" y="6"/>
                    <a:pt x="15" y="6"/>
                  </a:cubicBezTo>
                  <a:cubicBezTo>
                    <a:pt x="16" y="6"/>
                    <a:pt x="17" y="6"/>
                    <a:pt x="18" y="6"/>
                  </a:cubicBezTo>
                  <a:cubicBezTo>
                    <a:pt x="18" y="6"/>
                    <a:pt x="18" y="6"/>
                    <a:pt x="18" y="6"/>
                  </a:cubicBezTo>
                  <a:cubicBezTo>
                    <a:pt x="18" y="6"/>
                    <a:pt x="18" y="6"/>
                    <a:pt x="18" y="6"/>
                  </a:cubicBezTo>
                  <a:cubicBezTo>
                    <a:pt x="17" y="6"/>
                    <a:pt x="16" y="7"/>
                    <a:pt x="16" y="7"/>
                  </a:cubicBezTo>
                  <a:lnTo>
                    <a:pt x="15" y="7"/>
                  </a:lnTo>
                  <a:close/>
                  <a:moveTo>
                    <a:pt x="132" y="7"/>
                  </a:moveTo>
                  <a:cubicBezTo>
                    <a:pt x="131" y="7"/>
                    <a:pt x="131" y="7"/>
                    <a:pt x="131" y="7"/>
                  </a:cubicBezTo>
                  <a:cubicBezTo>
                    <a:pt x="131" y="6"/>
                    <a:pt x="130" y="6"/>
                    <a:pt x="129" y="6"/>
                  </a:cubicBezTo>
                  <a:cubicBezTo>
                    <a:pt x="129" y="6"/>
                    <a:pt x="129" y="6"/>
                    <a:pt x="129" y="6"/>
                  </a:cubicBezTo>
                  <a:cubicBezTo>
                    <a:pt x="129" y="6"/>
                    <a:pt x="129" y="6"/>
                    <a:pt x="129" y="6"/>
                  </a:cubicBezTo>
                  <a:cubicBezTo>
                    <a:pt x="130" y="6"/>
                    <a:pt x="131" y="6"/>
                    <a:pt x="132" y="6"/>
                  </a:cubicBezTo>
                  <a:cubicBezTo>
                    <a:pt x="132" y="7"/>
                    <a:pt x="132" y="7"/>
                    <a:pt x="132" y="7"/>
                  </a:cubicBezTo>
                  <a:close/>
                  <a:moveTo>
                    <a:pt x="21" y="5"/>
                  </a:moveTo>
                  <a:cubicBezTo>
                    <a:pt x="20" y="5"/>
                    <a:pt x="20" y="5"/>
                    <a:pt x="20" y="5"/>
                  </a:cubicBezTo>
                  <a:cubicBezTo>
                    <a:pt x="21" y="5"/>
                    <a:pt x="21" y="5"/>
                    <a:pt x="21" y="5"/>
                  </a:cubicBezTo>
                  <a:cubicBezTo>
                    <a:pt x="22" y="5"/>
                    <a:pt x="22" y="5"/>
                    <a:pt x="23" y="4"/>
                  </a:cubicBezTo>
                  <a:cubicBezTo>
                    <a:pt x="24" y="5"/>
                    <a:pt x="24" y="5"/>
                    <a:pt x="24" y="5"/>
                  </a:cubicBezTo>
                  <a:cubicBezTo>
                    <a:pt x="23" y="5"/>
                    <a:pt x="23" y="5"/>
                    <a:pt x="23" y="5"/>
                  </a:cubicBezTo>
                  <a:cubicBezTo>
                    <a:pt x="23" y="5"/>
                    <a:pt x="22" y="5"/>
                    <a:pt x="21" y="5"/>
                  </a:cubicBezTo>
                  <a:close/>
                  <a:moveTo>
                    <a:pt x="126" y="5"/>
                  </a:moveTo>
                  <a:cubicBezTo>
                    <a:pt x="126" y="5"/>
                    <a:pt x="126" y="5"/>
                    <a:pt x="126" y="5"/>
                  </a:cubicBezTo>
                  <a:cubicBezTo>
                    <a:pt x="125" y="5"/>
                    <a:pt x="124" y="5"/>
                    <a:pt x="124" y="5"/>
                  </a:cubicBezTo>
                  <a:cubicBezTo>
                    <a:pt x="123" y="5"/>
                    <a:pt x="123" y="5"/>
                    <a:pt x="123" y="5"/>
                  </a:cubicBezTo>
                  <a:cubicBezTo>
                    <a:pt x="124" y="4"/>
                    <a:pt x="124" y="4"/>
                    <a:pt x="124" y="4"/>
                  </a:cubicBezTo>
                  <a:cubicBezTo>
                    <a:pt x="125" y="5"/>
                    <a:pt x="125" y="5"/>
                    <a:pt x="126" y="5"/>
                  </a:cubicBezTo>
                  <a:cubicBezTo>
                    <a:pt x="127" y="5"/>
                    <a:pt x="127" y="5"/>
                    <a:pt x="127" y="5"/>
                  </a:cubicBezTo>
                  <a:lnTo>
                    <a:pt x="126" y="5"/>
                  </a:lnTo>
                  <a:close/>
                  <a:moveTo>
                    <a:pt x="26" y="4"/>
                  </a:moveTo>
                  <a:cubicBezTo>
                    <a:pt x="26" y="4"/>
                    <a:pt x="26" y="4"/>
                    <a:pt x="26" y="4"/>
                  </a:cubicBezTo>
                  <a:cubicBezTo>
                    <a:pt x="26" y="4"/>
                    <a:pt x="26" y="4"/>
                    <a:pt x="26" y="4"/>
                  </a:cubicBezTo>
                  <a:cubicBezTo>
                    <a:pt x="27" y="4"/>
                    <a:pt x="28" y="4"/>
                    <a:pt x="29" y="3"/>
                  </a:cubicBezTo>
                  <a:cubicBezTo>
                    <a:pt x="29" y="4"/>
                    <a:pt x="29" y="4"/>
                    <a:pt x="29" y="4"/>
                  </a:cubicBezTo>
                  <a:cubicBezTo>
                    <a:pt x="29" y="4"/>
                    <a:pt x="29" y="4"/>
                    <a:pt x="29" y="4"/>
                  </a:cubicBezTo>
                  <a:cubicBezTo>
                    <a:pt x="28" y="4"/>
                    <a:pt x="27" y="4"/>
                    <a:pt x="26" y="4"/>
                  </a:cubicBezTo>
                  <a:close/>
                  <a:moveTo>
                    <a:pt x="121" y="4"/>
                  </a:moveTo>
                  <a:cubicBezTo>
                    <a:pt x="121" y="4"/>
                    <a:pt x="121" y="4"/>
                    <a:pt x="121" y="4"/>
                  </a:cubicBezTo>
                  <a:cubicBezTo>
                    <a:pt x="120" y="4"/>
                    <a:pt x="119" y="4"/>
                    <a:pt x="118" y="4"/>
                  </a:cubicBezTo>
                  <a:cubicBezTo>
                    <a:pt x="118" y="4"/>
                    <a:pt x="118" y="4"/>
                    <a:pt x="118" y="4"/>
                  </a:cubicBezTo>
                  <a:cubicBezTo>
                    <a:pt x="118" y="3"/>
                    <a:pt x="118" y="3"/>
                    <a:pt x="118" y="3"/>
                  </a:cubicBezTo>
                  <a:cubicBezTo>
                    <a:pt x="119" y="3"/>
                    <a:pt x="120" y="4"/>
                    <a:pt x="121" y="4"/>
                  </a:cubicBezTo>
                  <a:cubicBezTo>
                    <a:pt x="121" y="4"/>
                    <a:pt x="121" y="4"/>
                    <a:pt x="121" y="4"/>
                  </a:cubicBezTo>
                  <a:close/>
                  <a:moveTo>
                    <a:pt x="31" y="3"/>
                  </a:moveTo>
                  <a:cubicBezTo>
                    <a:pt x="31" y="3"/>
                    <a:pt x="31" y="3"/>
                    <a:pt x="31" y="3"/>
                  </a:cubicBezTo>
                  <a:cubicBezTo>
                    <a:pt x="31" y="3"/>
                    <a:pt x="31" y="3"/>
                    <a:pt x="31" y="3"/>
                  </a:cubicBezTo>
                  <a:cubicBezTo>
                    <a:pt x="32" y="3"/>
                    <a:pt x="33" y="3"/>
                    <a:pt x="34" y="3"/>
                  </a:cubicBezTo>
                  <a:cubicBezTo>
                    <a:pt x="34" y="3"/>
                    <a:pt x="34" y="3"/>
                    <a:pt x="34" y="3"/>
                  </a:cubicBezTo>
                  <a:cubicBezTo>
                    <a:pt x="34" y="3"/>
                    <a:pt x="34" y="3"/>
                    <a:pt x="34" y="3"/>
                  </a:cubicBezTo>
                  <a:cubicBezTo>
                    <a:pt x="33" y="3"/>
                    <a:pt x="32" y="3"/>
                    <a:pt x="31" y="3"/>
                  </a:cubicBezTo>
                  <a:close/>
                  <a:moveTo>
                    <a:pt x="116" y="3"/>
                  </a:moveTo>
                  <a:cubicBezTo>
                    <a:pt x="116" y="3"/>
                    <a:pt x="116" y="3"/>
                    <a:pt x="116" y="3"/>
                  </a:cubicBezTo>
                  <a:cubicBezTo>
                    <a:pt x="115" y="3"/>
                    <a:pt x="114" y="3"/>
                    <a:pt x="113" y="3"/>
                  </a:cubicBezTo>
                  <a:cubicBezTo>
                    <a:pt x="113" y="3"/>
                    <a:pt x="113" y="3"/>
                    <a:pt x="113" y="3"/>
                  </a:cubicBezTo>
                  <a:cubicBezTo>
                    <a:pt x="113" y="3"/>
                    <a:pt x="113" y="3"/>
                    <a:pt x="113" y="3"/>
                  </a:cubicBezTo>
                  <a:cubicBezTo>
                    <a:pt x="114" y="3"/>
                    <a:pt x="115" y="3"/>
                    <a:pt x="116" y="3"/>
                  </a:cubicBezTo>
                  <a:cubicBezTo>
                    <a:pt x="116" y="3"/>
                    <a:pt x="116" y="3"/>
                    <a:pt x="116" y="3"/>
                  </a:cubicBezTo>
                  <a:close/>
                  <a:moveTo>
                    <a:pt x="37" y="3"/>
                  </a:moveTo>
                  <a:cubicBezTo>
                    <a:pt x="37" y="3"/>
                    <a:pt x="37" y="3"/>
                    <a:pt x="37" y="3"/>
                  </a:cubicBezTo>
                  <a:cubicBezTo>
                    <a:pt x="37" y="2"/>
                    <a:pt x="37" y="2"/>
                    <a:pt x="37" y="2"/>
                  </a:cubicBezTo>
                  <a:cubicBezTo>
                    <a:pt x="38" y="2"/>
                    <a:pt x="39" y="2"/>
                    <a:pt x="40" y="2"/>
                  </a:cubicBezTo>
                  <a:cubicBezTo>
                    <a:pt x="40" y="2"/>
                    <a:pt x="40" y="2"/>
                    <a:pt x="40" y="2"/>
                  </a:cubicBezTo>
                  <a:cubicBezTo>
                    <a:pt x="40" y="2"/>
                    <a:pt x="40" y="2"/>
                    <a:pt x="40" y="2"/>
                  </a:cubicBezTo>
                  <a:cubicBezTo>
                    <a:pt x="39" y="3"/>
                    <a:pt x="38" y="3"/>
                    <a:pt x="37" y="3"/>
                  </a:cubicBezTo>
                  <a:close/>
                  <a:moveTo>
                    <a:pt x="110" y="3"/>
                  </a:moveTo>
                  <a:cubicBezTo>
                    <a:pt x="110" y="3"/>
                    <a:pt x="110" y="3"/>
                    <a:pt x="110" y="3"/>
                  </a:cubicBezTo>
                  <a:cubicBezTo>
                    <a:pt x="109" y="3"/>
                    <a:pt x="108" y="3"/>
                    <a:pt x="107" y="2"/>
                  </a:cubicBezTo>
                  <a:cubicBezTo>
                    <a:pt x="107" y="2"/>
                    <a:pt x="107" y="2"/>
                    <a:pt x="107" y="2"/>
                  </a:cubicBezTo>
                  <a:cubicBezTo>
                    <a:pt x="107" y="2"/>
                    <a:pt x="107" y="2"/>
                    <a:pt x="107" y="2"/>
                  </a:cubicBezTo>
                  <a:cubicBezTo>
                    <a:pt x="108" y="2"/>
                    <a:pt x="109" y="2"/>
                    <a:pt x="110" y="2"/>
                  </a:cubicBezTo>
                  <a:cubicBezTo>
                    <a:pt x="110" y="2"/>
                    <a:pt x="110" y="2"/>
                    <a:pt x="110" y="2"/>
                  </a:cubicBezTo>
                  <a:lnTo>
                    <a:pt x="110" y="3"/>
                  </a:lnTo>
                  <a:close/>
                  <a:moveTo>
                    <a:pt x="42" y="2"/>
                  </a:moveTo>
                  <a:cubicBezTo>
                    <a:pt x="42" y="2"/>
                    <a:pt x="42" y="2"/>
                    <a:pt x="42" y="2"/>
                  </a:cubicBezTo>
                  <a:cubicBezTo>
                    <a:pt x="42" y="2"/>
                    <a:pt x="42" y="2"/>
                    <a:pt x="42" y="2"/>
                  </a:cubicBezTo>
                  <a:cubicBezTo>
                    <a:pt x="43" y="1"/>
                    <a:pt x="44" y="1"/>
                    <a:pt x="45" y="1"/>
                  </a:cubicBezTo>
                  <a:cubicBezTo>
                    <a:pt x="45" y="2"/>
                    <a:pt x="45" y="2"/>
                    <a:pt x="45" y="2"/>
                  </a:cubicBezTo>
                  <a:cubicBezTo>
                    <a:pt x="45" y="2"/>
                    <a:pt x="45" y="2"/>
                    <a:pt x="45" y="2"/>
                  </a:cubicBezTo>
                  <a:cubicBezTo>
                    <a:pt x="44" y="2"/>
                    <a:pt x="43" y="2"/>
                    <a:pt x="42" y="2"/>
                  </a:cubicBezTo>
                  <a:close/>
                  <a:moveTo>
                    <a:pt x="105" y="2"/>
                  </a:moveTo>
                  <a:cubicBezTo>
                    <a:pt x="105" y="2"/>
                    <a:pt x="105" y="2"/>
                    <a:pt x="105" y="2"/>
                  </a:cubicBezTo>
                  <a:cubicBezTo>
                    <a:pt x="104" y="2"/>
                    <a:pt x="103" y="2"/>
                    <a:pt x="102" y="2"/>
                  </a:cubicBezTo>
                  <a:cubicBezTo>
                    <a:pt x="102" y="2"/>
                    <a:pt x="102" y="2"/>
                    <a:pt x="102" y="2"/>
                  </a:cubicBezTo>
                  <a:cubicBezTo>
                    <a:pt x="102" y="1"/>
                    <a:pt x="102" y="1"/>
                    <a:pt x="102" y="1"/>
                  </a:cubicBezTo>
                  <a:cubicBezTo>
                    <a:pt x="103" y="1"/>
                    <a:pt x="104" y="1"/>
                    <a:pt x="105" y="2"/>
                  </a:cubicBezTo>
                  <a:cubicBezTo>
                    <a:pt x="105" y="2"/>
                    <a:pt x="105" y="2"/>
                    <a:pt x="105" y="2"/>
                  </a:cubicBezTo>
                  <a:close/>
                  <a:moveTo>
                    <a:pt x="48" y="2"/>
                  </a:moveTo>
                  <a:cubicBezTo>
                    <a:pt x="47" y="1"/>
                    <a:pt x="47" y="1"/>
                    <a:pt x="47" y="1"/>
                  </a:cubicBezTo>
                  <a:cubicBezTo>
                    <a:pt x="48" y="1"/>
                    <a:pt x="48" y="1"/>
                    <a:pt x="48" y="1"/>
                  </a:cubicBezTo>
                  <a:cubicBezTo>
                    <a:pt x="49" y="1"/>
                    <a:pt x="49" y="1"/>
                    <a:pt x="50" y="1"/>
                  </a:cubicBezTo>
                  <a:cubicBezTo>
                    <a:pt x="51" y="1"/>
                    <a:pt x="51" y="1"/>
                    <a:pt x="51" y="1"/>
                  </a:cubicBezTo>
                  <a:cubicBezTo>
                    <a:pt x="50" y="1"/>
                    <a:pt x="50" y="1"/>
                    <a:pt x="50" y="1"/>
                  </a:cubicBezTo>
                  <a:cubicBezTo>
                    <a:pt x="50" y="1"/>
                    <a:pt x="49" y="2"/>
                    <a:pt x="48" y="2"/>
                  </a:cubicBezTo>
                  <a:close/>
                  <a:moveTo>
                    <a:pt x="99" y="2"/>
                  </a:moveTo>
                  <a:cubicBezTo>
                    <a:pt x="99" y="2"/>
                    <a:pt x="99" y="2"/>
                    <a:pt x="99" y="2"/>
                  </a:cubicBezTo>
                  <a:cubicBezTo>
                    <a:pt x="98" y="2"/>
                    <a:pt x="98" y="1"/>
                    <a:pt x="97" y="1"/>
                  </a:cubicBezTo>
                  <a:cubicBezTo>
                    <a:pt x="96" y="1"/>
                    <a:pt x="96" y="1"/>
                    <a:pt x="96" y="1"/>
                  </a:cubicBezTo>
                  <a:cubicBezTo>
                    <a:pt x="97" y="1"/>
                    <a:pt x="97" y="1"/>
                    <a:pt x="97" y="1"/>
                  </a:cubicBezTo>
                  <a:cubicBezTo>
                    <a:pt x="98" y="1"/>
                    <a:pt x="98" y="1"/>
                    <a:pt x="99" y="1"/>
                  </a:cubicBezTo>
                  <a:cubicBezTo>
                    <a:pt x="100" y="1"/>
                    <a:pt x="100" y="1"/>
                    <a:pt x="100" y="1"/>
                  </a:cubicBezTo>
                  <a:lnTo>
                    <a:pt x="99" y="2"/>
                  </a:lnTo>
                  <a:close/>
                  <a:moveTo>
                    <a:pt x="53" y="1"/>
                  </a:moveTo>
                  <a:cubicBezTo>
                    <a:pt x="53" y="1"/>
                    <a:pt x="53" y="1"/>
                    <a:pt x="53" y="1"/>
                  </a:cubicBezTo>
                  <a:cubicBezTo>
                    <a:pt x="53" y="1"/>
                    <a:pt x="53" y="1"/>
                    <a:pt x="53" y="1"/>
                  </a:cubicBezTo>
                  <a:cubicBezTo>
                    <a:pt x="54" y="1"/>
                    <a:pt x="55" y="1"/>
                    <a:pt x="56" y="1"/>
                  </a:cubicBezTo>
                  <a:cubicBezTo>
                    <a:pt x="56" y="1"/>
                    <a:pt x="56" y="1"/>
                    <a:pt x="56" y="1"/>
                  </a:cubicBezTo>
                  <a:cubicBezTo>
                    <a:pt x="56" y="1"/>
                    <a:pt x="56" y="1"/>
                    <a:pt x="56" y="1"/>
                  </a:cubicBezTo>
                  <a:cubicBezTo>
                    <a:pt x="55" y="1"/>
                    <a:pt x="54" y="1"/>
                    <a:pt x="53" y="1"/>
                  </a:cubicBezTo>
                  <a:close/>
                  <a:moveTo>
                    <a:pt x="94" y="1"/>
                  </a:moveTo>
                  <a:cubicBezTo>
                    <a:pt x="94" y="1"/>
                    <a:pt x="94" y="1"/>
                    <a:pt x="94" y="1"/>
                  </a:cubicBezTo>
                  <a:cubicBezTo>
                    <a:pt x="93" y="1"/>
                    <a:pt x="92" y="1"/>
                    <a:pt x="91" y="1"/>
                  </a:cubicBezTo>
                  <a:cubicBezTo>
                    <a:pt x="91" y="1"/>
                    <a:pt x="91" y="1"/>
                    <a:pt x="91" y="1"/>
                  </a:cubicBezTo>
                  <a:cubicBezTo>
                    <a:pt x="91" y="1"/>
                    <a:pt x="91" y="1"/>
                    <a:pt x="91" y="1"/>
                  </a:cubicBezTo>
                  <a:cubicBezTo>
                    <a:pt x="91" y="1"/>
                    <a:pt x="91" y="1"/>
                    <a:pt x="91" y="1"/>
                  </a:cubicBezTo>
                  <a:cubicBezTo>
                    <a:pt x="92" y="1"/>
                    <a:pt x="93" y="1"/>
                    <a:pt x="94" y="1"/>
                  </a:cubicBezTo>
                  <a:cubicBezTo>
                    <a:pt x="94" y="1"/>
                    <a:pt x="94" y="1"/>
                    <a:pt x="94" y="1"/>
                  </a:cubicBezTo>
                  <a:close/>
                  <a:moveTo>
                    <a:pt x="59" y="1"/>
                  </a:moveTo>
                  <a:cubicBezTo>
                    <a:pt x="58" y="1"/>
                    <a:pt x="58" y="1"/>
                    <a:pt x="58" y="1"/>
                  </a:cubicBezTo>
                  <a:cubicBezTo>
                    <a:pt x="59" y="0"/>
                    <a:pt x="59" y="0"/>
                    <a:pt x="59" y="0"/>
                  </a:cubicBezTo>
                  <a:cubicBezTo>
                    <a:pt x="59" y="0"/>
                    <a:pt x="60" y="0"/>
                    <a:pt x="61" y="0"/>
                  </a:cubicBezTo>
                  <a:cubicBezTo>
                    <a:pt x="62" y="1"/>
                    <a:pt x="62" y="1"/>
                    <a:pt x="62" y="1"/>
                  </a:cubicBezTo>
                  <a:cubicBezTo>
                    <a:pt x="61" y="1"/>
                    <a:pt x="61" y="1"/>
                    <a:pt x="61" y="1"/>
                  </a:cubicBezTo>
                  <a:cubicBezTo>
                    <a:pt x="60" y="1"/>
                    <a:pt x="59" y="1"/>
                    <a:pt x="59" y="1"/>
                  </a:cubicBezTo>
                  <a:close/>
                  <a:moveTo>
                    <a:pt x="88" y="1"/>
                  </a:moveTo>
                  <a:cubicBezTo>
                    <a:pt x="88" y="1"/>
                    <a:pt x="88" y="1"/>
                    <a:pt x="88" y="1"/>
                  </a:cubicBezTo>
                  <a:cubicBezTo>
                    <a:pt x="88" y="1"/>
                    <a:pt x="87" y="1"/>
                    <a:pt x="86" y="1"/>
                  </a:cubicBezTo>
                  <a:cubicBezTo>
                    <a:pt x="85" y="1"/>
                    <a:pt x="85" y="1"/>
                    <a:pt x="85" y="1"/>
                  </a:cubicBezTo>
                  <a:cubicBezTo>
                    <a:pt x="86" y="0"/>
                    <a:pt x="86" y="0"/>
                    <a:pt x="86" y="0"/>
                  </a:cubicBezTo>
                  <a:cubicBezTo>
                    <a:pt x="86" y="0"/>
                    <a:pt x="86" y="0"/>
                    <a:pt x="86" y="0"/>
                  </a:cubicBezTo>
                  <a:cubicBezTo>
                    <a:pt x="87" y="0"/>
                    <a:pt x="88" y="0"/>
                    <a:pt x="88" y="0"/>
                  </a:cubicBezTo>
                  <a:cubicBezTo>
                    <a:pt x="89" y="1"/>
                    <a:pt x="89" y="1"/>
                    <a:pt x="89" y="1"/>
                  </a:cubicBezTo>
                  <a:lnTo>
                    <a:pt x="88" y="1"/>
                  </a:lnTo>
                  <a:close/>
                  <a:moveTo>
                    <a:pt x="64" y="1"/>
                  </a:moveTo>
                  <a:cubicBezTo>
                    <a:pt x="64" y="0"/>
                    <a:pt x="64" y="0"/>
                    <a:pt x="64" y="0"/>
                  </a:cubicBezTo>
                  <a:cubicBezTo>
                    <a:pt x="64" y="0"/>
                    <a:pt x="64" y="0"/>
                    <a:pt x="64" y="0"/>
                  </a:cubicBezTo>
                  <a:cubicBezTo>
                    <a:pt x="65" y="0"/>
                    <a:pt x="66" y="0"/>
                    <a:pt x="67" y="0"/>
                  </a:cubicBezTo>
                  <a:cubicBezTo>
                    <a:pt x="67" y="0"/>
                    <a:pt x="67" y="0"/>
                    <a:pt x="67" y="0"/>
                  </a:cubicBezTo>
                  <a:cubicBezTo>
                    <a:pt x="67" y="0"/>
                    <a:pt x="67" y="0"/>
                    <a:pt x="67" y="0"/>
                  </a:cubicBezTo>
                  <a:cubicBezTo>
                    <a:pt x="67" y="1"/>
                    <a:pt x="67" y="1"/>
                    <a:pt x="67" y="1"/>
                  </a:cubicBezTo>
                  <a:cubicBezTo>
                    <a:pt x="66" y="1"/>
                    <a:pt x="65" y="1"/>
                    <a:pt x="64" y="1"/>
                  </a:cubicBezTo>
                  <a:close/>
                  <a:moveTo>
                    <a:pt x="83" y="1"/>
                  </a:moveTo>
                  <a:cubicBezTo>
                    <a:pt x="83" y="1"/>
                    <a:pt x="83" y="1"/>
                    <a:pt x="83" y="1"/>
                  </a:cubicBezTo>
                  <a:cubicBezTo>
                    <a:pt x="82" y="1"/>
                    <a:pt x="81" y="1"/>
                    <a:pt x="80" y="1"/>
                  </a:cubicBezTo>
                  <a:cubicBezTo>
                    <a:pt x="80" y="0"/>
                    <a:pt x="80" y="0"/>
                    <a:pt x="80" y="0"/>
                  </a:cubicBezTo>
                  <a:cubicBezTo>
                    <a:pt x="80" y="0"/>
                    <a:pt x="80" y="0"/>
                    <a:pt x="80" y="0"/>
                  </a:cubicBezTo>
                  <a:cubicBezTo>
                    <a:pt x="80" y="0"/>
                    <a:pt x="80" y="0"/>
                    <a:pt x="80" y="0"/>
                  </a:cubicBezTo>
                  <a:cubicBezTo>
                    <a:pt x="81" y="0"/>
                    <a:pt x="82" y="0"/>
                    <a:pt x="83" y="0"/>
                  </a:cubicBezTo>
                  <a:cubicBezTo>
                    <a:pt x="83" y="0"/>
                    <a:pt x="83" y="0"/>
                    <a:pt x="83" y="0"/>
                  </a:cubicBezTo>
                  <a:lnTo>
                    <a:pt x="83" y="1"/>
                  </a:lnTo>
                  <a:close/>
                  <a:moveTo>
                    <a:pt x="69" y="1"/>
                  </a:moveTo>
                  <a:cubicBezTo>
                    <a:pt x="69" y="0"/>
                    <a:pt x="69" y="0"/>
                    <a:pt x="69" y="0"/>
                  </a:cubicBezTo>
                  <a:cubicBezTo>
                    <a:pt x="69" y="0"/>
                    <a:pt x="69" y="0"/>
                    <a:pt x="69" y="0"/>
                  </a:cubicBezTo>
                  <a:cubicBezTo>
                    <a:pt x="70" y="0"/>
                    <a:pt x="71" y="0"/>
                    <a:pt x="72" y="0"/>
                  </a:cubicBezTo>
                  <a:cubicBezTo>
                    <a:pt x="72" y="0"/>
                    <a:pt x="72" y="0"/>
                    <a:pt x="72" y="0"/>
                  </a:cubicBezTo>
                  <a:cubicBezTo>
                    <a:pt x="72" y="0"/>
                    <a:pt x="72" y="0"/>
                    <a:pt x="72" y="0"/>
                  </a:cubicBezTo>
                  <a:cubicBezTo>
                    <a:pt x="72" y="1"/>
                    <a:pt x="72" y="1"/>
                    <a:pt x="72" y="1"/>
                  </a:cubicBezTo>
                  <a:cubicBezTo>
                    <a:pt x="71" y="1"/>
                    <a:pt x="70" y="1"/>
                    <a:pt x="69" y="1"/>
                  </a:cubicBezTo>
                  <a:close/>
                  <a:moveTo>
                    <a:pt x="78" y="1"/>
                  </a:moveTo>
                  <a:cubicBezTo>
                    <a:pt x="78" y="1"/>
                    <a:pt x="78" y="1"/>
                    <a:pt x="78" y="1"/>
                  </a:cubicBezTo>
                  <a:cubicBezTo>
                    <a:pt x="77" y="1"/>
                    <a:pt x="76" y="1"/>
                    <a:pt x="75" y="1"/>
                  </a:cubicBezTo>
                  <a:cubicBezTo>
                    <a:pt x="75" y="0"/>
                    <a:pt x="75" y="0"/>
                    <a:pt x="75" y="0"/>
                  </a:cubicBezTo>
                  <a:cubicBezTo>
                    <a:pt x="75" y="0"/>
                    <a:pt x="75" y="0"/>
                    <a:pt x="75" y="0"/>
                  </a:cubicBezTo>
                  <a:cubicBezTo>
                    <a:pt x="76" y="0"/>
                    <a:pt x="77" y="0"/>
                    <a:pt x="78" y="0"/>
                  </a:cubicBezTo>
                  <a:cubicBezTo>
                    <a:pt x="78" y="0"/>
                    <a:pt x="78" y="0"/>
                    <a:pt x="78" y="0"/>
                  </a:cubicBezTo>
                  <a:lnTo>
                    <a:pt x="78" y="1"/>
                  </a:ln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Oval 94"/>
            <p:cNvSpPr>
              <a:spLocks noChangeArrowheads="1"/>
            </p:cNvSpPr>
            <p:nvPr userDrawn="1"/>
          </p:nvSpPr>
          <p:spPr bwMode="auto">
            <a:xfrm>
              <a:off x="5497513" y="4295775"/>
              <a:ext cx="444500" cy="85725"/>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95"/>
            <p:cNvSpPr/>
            <p:nvPr userDrawn="1"/>
          </p:nvSpPr>
          <p:spPr bwMode="auto">
            <a:xfrm>
              <a:off x="5497513" y="4295775"/>
              <a:ext cx="444500" cy="52388"/>
            </a:xfrm>
            <a:custGeom>
              <a:avLst/>
              <a:gdLst>
                <a:gd name="T0" fmla="*/ 2 w 135"/>
                <a:gd name="T1" fmla="*/ 16 h 16"/>
                <a:gd name="T2" fmla="*/ 68 w 135"/>
                <a:gd name="T3" fmla="*/ 5 h 16"/>
                <a:gd name="T4" fmla="*/ 134 w 135"/>
                <a:gd name="T5" fmla="*/ 16 h 16"/>
                <a:gd name="T6" fmla="*/ 135 w 135"/>
                <a:gd name="T7" fmla="*/ 13 h 16"/>
                <a:gd name="T8" fmla="*/ 68 w 135"/>
                <a:gd name="T9" fmla="*/ 0 h 16"/>
                <a:gd name="T10" fmla="*/ 0 w 135"/>
                <a:gd name="T11" fmla="*/ 13 h 16"/>
                <a:gd name="T12" fmla="*/ 2 w 135"/>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5" h="16">
                  <a:moveTo>
                    <a:pt x="2" y="16"/>
                  </a:moveTo>
                  <a:cubicBezTo>
                    <a:pt x="8" y="10"/>
                    <a:pt x="35" y="5"/>
                    <a:pt x="68" y="5"/>
                  </a:cubicBezTo>
                  <a:cubicBezTo>
                    <a:pt x="100" y="5"/>
                    <a:pt x="127" y="10"/>
                    <a:pt x="134" y="16"/>
                  </a:cubicBezTo>
                  <a:cubicBezTo>
                    <a:pt x="135" y="15"/>
                    <a:pt x="135" y="14"/>
                    <a:pt x="135" y="13"/>
                  </a:cubicBezTo>
                  <a:cubicBezTo>
                    <a:pt x="135" y="6"/>
                    <a:pt x="105" y="0"/>
                    <a:pt x="68" y="0"/>
                  </a:cubicBezTo>
                  <a:cubicBezTo>
                    <a:pt x="30" y="0"/>
                    <a:pt x="0" y="6"/>
                    <a:pt x="0" y="13"/>
                  </a:cubicBezTo>
                  <a:cubicBezTo>
                    <a:pt x="0" y="14"/>
                    <a:pt x="1" y="15"/>
                    <a:pt x="2" y="16"/>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96"/>
            <p:cNvSpPr/>
            <p:nvPr userDrawn="1"/>
          </p:nvSpPr>
          <p:spPr bwMode="auto">
            <a:xfrm>
              <a:off x="5599113" y="4332288"/>
              <a:ext cx="241300" cy="33338"/>
            </a:xfrm>
            <a:custGeom>
              <a:avLst/>
              <a:gdLst>
                <a:gd name="T0" fmla="*/ 15 w 73"/>
                <a:gd name="T1" fmla="*/ 9 h 10"/>
                <a:gd name="T2" fmla="*/ 9 w 73"/>
                <a:gd name="T3" fmla="*/ 6 h 10"/>
                <a:gd name="T4" fmla="*/ 5 w 73"/>
                <a:gd name="T5" fmla="*/ 6 h 10"/>
                <a:gd name="T6" fmla="*/ 1 w 73"/>
                <a:gd name="T7" fmla="*/ 6 h 10"/>
                <a:gd name="T8" fmla="*/ 0 w 73"/>
                <a:gd name="T9" fmla="*/ 5 h 10"/>
                <a:gd name="T10" fmla="*/ 1 w 73"/>
                <a:gd name="T11" fmla="*/ 4 h 10"/>
                <a:gd name="T12" fmla="*/ 5 w 73"/>
                <a:gd name="T13" fmla="*/ 4 h 10"/>
                <a:gd name="T14" fmla="*/ 9 w 73"/>
                <a:gd name="T15" fmla="*/ 4 h 10"/>
                <a:gd name="T16" fmla="*/ 14 w 73"/>
                <a:gd name="T17" fmla="*/ 1 h 10"/>
                <a:gd name="T18" fmla="*/ 16 w 73"/>
                <a:gd name="T19" fmla="*/ 0 h 10"/>
                <a:gd name="T20" fmla="*/ 19 w 73"/>
                <a:gd name="T21" fmla="*/ 0 h 10"/>
                <a:gd name="T22" fmla="*/ 23 w 73"/>
                <a:gd name="T23" fmla="*/ 0 h 10"/>
                <a:gd name="T24" fmla="*/ 24 w 73"/>
                <a:gd name="T25" fmla="*/ 1 h 10"/>
                <a:gd name="T26" fmla="*/ 24 w 73"/>
                <a:gd name="T27" fmla="*/ 2 h 10"/>
                <a:gd name="T28" fmla="*/ 23 w 73"/>
                <a:gd name="T29" fmla="*/ 2 h 10"/>
                <a:gd name="T30" fmla="*/ 20 w 73"/>
                <a:gd name="T31" fmla="*/ 4 h 10"/>
                <a:gd name="T32" fmla="*/ 19 w 73"/>
                <a:gd name="T33" fmla="*/ 5 h 10"/>
                <a:gd name="T34" fmla="*/ 21 w 73"/>
                <a:gd name="T35" fmla="*/ 6 h 10"/>
                <a:gd name="T36" fmla="*/ 25 w 73"/>
                <a:gd name="T37" fmla="*/ 7 h 10"/>
                <a:gd name="T38" fmla="*/ 28 w 73"/>
                <a:gd name="T39" fmla="*/ 7 h 10"/>
                <a:gd name="T40" fmla="*/ 29 w 73"/>
                <a:gd name="T41" fmla="*/ 6 h 10"/>
                <a:gd name="T42" fmla="*/ 31 w 73"/>
                <a:gd name="T43" fmla="*/ 5 h 10"/>
                <a:gd name="T44" fmla="*/ 34 w 73"/>
                <a:gd name="T45" fmla="*/ 2 h 10"/>
                <a:gd name="T46" fmla="*/ 39 w 73"/>
                <a:gd name="T47" fmla="*/ 1 h 10"/>
                <a:gd name="T48" fmla="*/ 47 w 73"/>
                <a:gd name="T49" fmla="*/ 0 h 10"/>
                <a:gd name="T50" fmla="*/ 58 w 73"/>
                <a:gd name="T51" fmla="*/ 1 h 10"/>
                <a:gd name="T52" fmla="*/ 64 w 73"/>
                <a:gd name="T53" fmla="*/ 4 h 10"/>
                <a:gd name="T54" fmla="*/ 68 w 73"/>
                <a:gd name="T55" fmla="*/ 4 h 10"/>
                <a:gd name="T56" fmla="*/ 72 w 73"/>
                <a:gd name="T57" fmla="*/ 4 h 10"/>
                <a:gd name="T58" fmla="*/ 73 w 73"/>
                <a:gd name="T59" fmla="*/ 5 h 10"/>
                <a:gd name="T60" fmla="*/ 72 w 73"/>
                <a:gd name="T61" fmla="*/ 6 h 10"/>
                <a:gd name="T62" fmla="*/ 68 w 73"/>
                <a:gd name="T63" fmla="*/ 6 h 10"/>
                <a:gd name="T64" fmla="*/ 64 w 73"/>
                <a:gd name="T65" fmla="*/ 6 h 10"/>
                <a:gd name="T66" fmla="*/ 59 w 73"/>
                <a:gd name="T67" fmla="*/ 9 h 10"/>
                <a:gd name="T68" fmla="*/ 57 w 73"/>
                <a:gd name="T69" fmla="*/ 10 h 10"/>
                <a:gd name="T70" fmla="*/ 55 w 73"/>
                <a:gd name="T71" fmla="*/ 10 h 10"/>
                <a:gd name="T72" fmla="*/ 51 w 73"/>
                <a:gd name="T73" fmla="*/ 10 h 10"/>
                <a:gd name="T74" fmla="*/ 49 w 73"/>
                <a:gd name="T75" fmla="*/ 9 h 10"/>
                <a:gd name="T76" fmla="*/ 49 w 73"/>
                <a:gd name="T77" fmla="*/ 8 h 10"/>
                <a:gd name="T78" fmla="*/ 50 w 73"/>
                <a:gd name="T79" fmla="*/ 8 h 10"/>
                <a:gd name="T80" fmla="*/ 52 w 73"/>
                <a:gd name="T81" fmla="*/ 7 h 10"/>
                <a:gd name="T82" fmla="*/ 53 w 73"/>
                <a:gd name="T83" fmla="*/ 6 h 10"/>
                <a:gd name="T84" fmla="*/ 54 w 73"/>
                <a:gd name="T85" fmla="*/ 5 h 10"/>
                <a:gd name="T86" fmla="*/ 52 w 73"/>
                <a:gd name="T87" fmla="*/ 4 h 10"/>
                <a:gd name="T88" fmla="*/ 48 w 73"/>
                <a:gd name="T89" fmla="*/ 4 h 10"/>
                <a:gd name="T90" fmla="*/ 44 w 73"/>
                <a:gd name="T91" fmla="*/ 4 h 10"/>
                <a:gd name="T92" fmla="*/ 42 w 73"/>
                <a:gd name="T93" fmla="*/ 6 h 10"/>
                <a:gd name="T94" fmla="*/ 39 w 73"/>
                <a:gd name="T95" fmla="*/ 8 h 10"/>
                <a:gd name="T96" fmla="*/ 34 w 73"/>
                <a:gd name="T97" fmla="*/ 10 h 10"/>
                <a:gd name="T98" fmla="*/ 26 w 73"/>
                <a:gd name="T99" fmla="*/ 10 h 10"/>
                <a:gd name="T100" fmla="*/ 15 w 73"/>
                <a:gd name="T10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10">
                  <a:moveTo>
                    <a:pt x="15" y="9"/>
                  </a:moveTo>
                  <a:cubicBezTo>
                    <a:pt x="12" y="8"/>
                    <a:pt x="10" y="8"/>
                    <a:pt x="9" y="6"/>
                  </a:cubicBezTo>
                  <a:cubicBezTo>
                    <a:pt x="5" y="6"/>
                    <a:pt x="5" y="6"/>
                    <a:pt x="5" y="6"/>
                  </a:cubicBezTo>
                  <a:cubicBezTo>
                    <a:pt x="4" y="6"/>
                    <a:pt x="2" y="6"/>
                    <a:pt x="1" y="6"/>
                  </a:cubicBezTo>
                  <a:cubicBezTo>
                    <a:pt x="0" y="6"/>
                    <a:pt x="0" y="6"/>
                    <a:pt x="0" y="5"/>
                  </a:cubicBezTo>
                  <a:cubicBezTo>
                    <a:pt x="0" y="5"/>
                    <a:pt x="0" y="5"/>
                    <a:pt x="1" y="4"/>
                  </a:cubicBezTo>
                  <a:cubicBezTo>
                    <a:pt x="2" y="4"/>
                    <a:pt x="4" y="4"/>
                    <a:pt x="5" y="4"/>
                  </a:cubicBezTo>
                  <a:cubicBezTo>
                    <a:pt x="9" y="4"/>
                    <a:pt x="9" y="4"/>
                    <a:pt x="9" y="4"/>
                  </a:cubicBezTo>
                  <a:cubicBezTo>
                    <a:pt x="9" y="3"/>
                    <a:pt x="11" y="2"/>
                    <a:pt x="14" y="1"/>
                  </a:cubicBezTo>
                  <a:cubicBezTo>
                    <a:pt x="14" y="0"/>
                    <a:pt x="15" y="0"/>
                    <a:pt x="16" y="0"/>
                  </a:cubicBezTo>
                  <a:cubicBezTo>
                    <a:pt x="16" y="0"/>
                    <a:pt x="17" y="0"/>
                    <a:pt x="19" y="0"/>
                  </a:cubicBezTo>
                  <a:cubicBezTo>
                    <a:pt x="20" y="0"/>
                    <a:pt x="22" y="0"/>
                    <a:pt x="23" y="0"/>
                  </a:cubicBezTo>
                  <a:cubicBezTo>
                    <a:pt x="24" y="1"/>
                    <a:pt x="24" y="1"/>
                    <a:pt x="24" y="1"/>
                  </a:cubicBezTo>
                  <a:cubicBezTo>
                    <a:pt x="24" y="2"/>
                    <a:pt x="24" y="2"/>
                    <a:pt x="24" y="2"/>
                  </a:cubicBezTo>
                  <a:cubicBezTo>
                    <a:pt x="24" y="2"/>
                    <a:pt x="23" y="2"/>
                    <a:pt x="23" y="2"/>
                  </a:cubicBezTo>
                  <a:cubicBezTo>
                    <a:pt x="22" y="3"/>
                    <a:pt x="21" y="3"/>
                    <a:pt x="20" y="4"/>
                  </a:cubicBezTo>
                  <a:cubicBezTo>
                    <a:pt x="20" y="4"/>
                    <a:pt x="19" y="4"/>
                    <a:pt x="19" y="5"/>
                  </a:cubicBezTo>
                  <a:cubicBezTo>
                    <a:pt x="19" y="6"/>
                    <a:pt x="20" y="6"/>
                    <a:pt x="21" y="6"/>
                  </a:cubicBezTo>
                  <a:cubicBezTo>
                    <a:pt x="22" y="7"/>
                    <a:pt x="23" y="7"/>
                    <a:pt x="25" y="7"/>
                  </a:cubicBezTo>
                  <a:cubicBezTo>
                    <a:pt x="26" y="7"/>
                    <a:pt x="27" y="7"/>
                    <a:pt x="28" y="7"/>
                  </a:cubicBezTo>
                  <a:cubicBezTo>
                    <a:pt x="28" y="6"/>
                    <a:pt x="29" y="6"/>
                    <a:pt x="29" y="6"/>
                  </a:cubicBezTo>
                  <a:cubicBezTo>
                    <a:pt x="30" y="6"/>
                    <a:pt x="30" y="5"/>
                    <a:pt x="31" y="5"/>
                  </a:cubicBezTo>
                  <a:cubicBezTo>
                    <a:pt x="32" y="4"/>
                    <a:pt x="33" y="3"/>
                    <a:pt x="34" y="2"/>
                  </a:cubicBezTo>
                  <a:cubicBezTo>
                    <a:pt x="35" y="2"/>
                    <a:pt x="36" y="1"/>
                    <a:pt x="39" y="1"/>
                  </a:cubicBezTo>
                  <a:cubicBezTo>
                    <a:pt x="41" y="1"/>
                    <a:pt x="44" y="0"/>
                    <a:pt x="47" y="0"/>
                  </a:cubicBezTo>
                  <a:cubicBezTo>
                    <a:pt x="51" y="0"/>
                    <a:pt x="55" y="1"/>
                    <a:pt x="58" y="1"/>
                  </a:cubicBezTo>
                  <a:cubicBezTo>
                    <a:pt x="61" y="2"/>
                    <a:pt x="63" y="3"/>
                    <a:pt x="64" y="4"/>
                  </a:cubicBezTo>
                  <a:cubicBezTo>
                    <a:pt x="68" y="4"/>
                    <a:pt x="68" y="4"/>
                    <a:pt x="68" y="4"/>
                  </a:cubicBezTo>
                  <a:cubicBezTo>
                    <a:pt x="70" y="4"/>
                    <a:pt x="71" y="4"/>
                    <a:pt x="72" y="4"/>
                  </a:cubicBezTo>
                  <a:cubicBezTo>
                    <a:pt x="73" y="5"/>
                    <a:pt x="73" y="5"/>
                    <a:pt x="73" y="5"/>
                  </a:cubicBezTo>
                  <a:cubicBezTo>
                    <a:pt x="73" y="6"/>
                    <a:pt x="73" y="6"/>
                    <a:pt x="72" y="6"/>
                  </a:cubicBezTo>
                  <a:cubicBezTo>
                    <a:pt x="71" y="6"/>
                    <a:pt x="70" y="6"/>
                    <a:pt x="68" y="6"/>
                  </a:cubicBezTo>
                  <a:cubicBezTo>
                    <a:pt x="64" y="6"/>
                    <a:pt x="64" y="6"/>
                    <a:pt x="64" y="6"/>
                  </a:cubicBezTo>
                  <a:cubicBezTo>
                    <a:pt x="64" y="7"/>
                    <a:pt x="62" y="8"/>
                    <a:pt x="59" y="9"/>
                  </a:cubicBezTo>
                  <a:cubicBezTo>
                    <a:pt x="59" y="9"/>
                    <a:pt x="58" y="10"/>
                    <a:pt x="57" y="10"/>
                  </a:cubicBezTo>
                  <a:cubicBezTo>
                    <a:pt x="57" y="10"/>
                    <a:pt x="56" y="10"/>
                    <a:pt x="55" y="10"/>
                  </a:cubicBezTo>
                  <a:cubicBezTo>
                    <a:pt x="53" y="10"/>
                    <a:pt x="52" y="10"/>
                    <a:pt x="51" y="10"/>
                  </a:cubicBezTo>
                  <a:cubicBezTo>
                    <a:pt x="49" y="9"/>
                    <a:pt x="49" y="9"/>
                    <a:pt x="49" y="9"/>
                  </a:cubicBezTo>
                  <a:cubicBezTo>
                    <a:pt x="49" y="8"/>
                    <a:pt x="49" y="8"/>
                    <a:pt x="49" y="8"/>
                  </a:cubicBezTo>
                  <a:cubicBezTo>
                    <a:pt x="49" y="8"/>
                    <a:pt x="50" y="8"/>
                    <a:pt x="50" y="8"/>
                  </a:cubicBezTo>
                  <a:cubicBezTo>
                    <a:pt x="51" y="8"/>
                    <a:pt x="51" y="8"/>
                    <a:pt x="52" y="7"/>
                  </a:cubicBezTo>
                  <a:cubicBezTo>
                    <a:pt x="52" y="7"/>
                    <a:pt x="53" y="7"/>
                    <a:pt x="53" y="6"/>
                  </a:cubicBezTo>
                  <a:cubicBezTo>
                    <a:pt x="54" y="6"/>
                    <a:pt x="54" y="6"/>
                    <a:pt x="54" y="5"/>
                  </a:cubicBezTo>
                  <a:cubicBezTo>
                    <a:pt x="54" y="5"/>
                    <a:pt x="53" y="4"/>
                    <a:pt x="52" y="4"/>
                  </a:cubicBezTo>
                  <a:cubicBezTo>
                    <a:pt x="51" y="4"/>
                    <a:pt x="50" y="4"/>
                    <a:pt x="48" y="4"/>
                  </a:cubicBezTo>
                  <a:cubicBezTo>
                    <a:pt x="47" y="4"/>
                    <a:pt x="45" y="4"/>
                    <a:pt x="44" y="4"/>
                  </a:cubicBezTo>
                  <a:cubicBezTo>
                    <a:pt x="44" y="5"/>
                    <a:pt x="43" y="5"/>
                    <a:pt x="42" y="6"/>
                  </a:cubicBezTo>
                  <a:cubicBezTo>
                    <a:pt x="41" y="7"/>
                    <a:pt x="40" y="7"/>
                    <a:pt x="39" y="8"/>
                  </a:cubicBezTo>
                  <a:cubicBezTo>
                    <a:pt x="38" y="9"/>
                    <a:pt x="37" y="9"/>
                    <a:pt x="34" y="10"/>
                  </a:cubicBezTo>
                  <a:cubicBezTo>
                    <a:pt x="32" y="10"/>
                    <a:pt x="29" y="10"/>
                    <a:pt x="26" y="10"/>
                  </a:cubicBezTo>
                  <a:cubicBezTo>
                    <a:pt x="21" y="10"/>
                    <a:pt x="18" y="10"/>
                    <a:pt x="15" y="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97"/>
            <p:cNvSpPr/>
            <p:nvPr userDrawn="1"/>
          </p:nvSpPr>
          <p:spPr bwMode="auto">
            <a:xfrm>
              <a:off x="5999163" y="4222750"/>
              <a:ext cx="257175" cy="523875"/>
            </a:xfrm>
            <a:custGeom>
              <a:avLst/>
              <a:gdLst>
                <a:gd name="T0" fmla="*/ 9 w 78"/>
                <a:gd name="T1" fmla="*/ 5 h 159"/>
                <a:gd name="T2" fmla="*/ 21 w 78"/>
                <a:gd name="T3" fmla="*/ 87 h 159"/>
                <a:gd name="T4" fmla="*/ 66 w 78"/>
                <a:gd name="T5" fmla="*/ 155 h 159"/>
                <a:gd name="T6" fmla="*/ 78 w 78"/>
                <a:gd name="T7" fmla="*/ 150 h 159"/>
                <a:gd name="T8" fmla="*/ 22 w 78"/>
                <a:gd name="T9" fmla="*/ 0 h 159"/>
                <a:gd name="T10" fmla="*/ 9 w 78"/>
                <a:gd name="T11" fmla="*/ 5 h 159"/>
              </a:gdLst>
              <a:ahLst/>
              <a:cxnLst>
                <a:cxn ang="0">
                  <a:pos x="T0" y="T1"/>
                </a:cxn>
                <a:cxn ang="0">
                  <a:pos x="T2" y="T3"/>
                </a:cxn>
                <a:cxn ang="0">
                  <a:pos x="T4" y="T5"/>
                </a:cxn>
                <a:cxn ang="0">
                  <a:pos x="T6" y="T7"/>
                </a:cxn>
                <a:cxn ang="0">
                  <a:pos x="T8" y="T9"/>
                </a:cxn>
                <a:cxn ang="0">
                  <a:pos x="T10" y="T11"/>
                </a:cxn>
              </a:cxnLst>
              <a:rect l="0" t="0" r="r" b="b"/>
              <a:pathLst>
                <a:path w="78" h="159">
                  <a:moveTo>
                    <a:pt x="9" y="5"/>
                  </a:moveTo>
                  <a:cubicBezTo>
                    <a:pt x="0" y="9"/>
                    <a:pt x="5" y="45"/>
                    <a:pt x="21" y="87"/>
                  </a:cubicBezTo>
                  <a:cubicBezTo>
                    <a:pt x="36" y="128"/>
                    <a:pt x="56" y="159"/>
                    <a:pt x="66" y="155"/>
                  </a:cubicBezTo>
                  <a:cubicBezTo>
                    <a:pt x="78" y="150"/>
                    <a:pt x="78" y="150"/>
                    <a:pt x="78" y="150"/>
                  </a:cubicBezTo>
                  <a:cubicBezTo>
                    <a:pt x="22" y="0"/>
                    <a:pt x="22" y="0"/>
                    <a:pt x="22" y="0"/>
                  </a:cubicBezTo>
                  <a:lnTo>
                    <a:pt x="9" y="5"/>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8"/>
            <p:cNvSpPr/>
            <p:nvPr userDrawn="1"/>
          </p:nvSpPr>
          <p:spPr bwMode="auto">
            <a:xfrm>
              <a:off x="6038850" y="4213225"/>
              <a:ext cx="250825" cy="517525"/>
            </a:xfrm>
            <a:custGeom>
              <a:avLst/>
              <a:gdLst>
                <a:gd name="T0" fmla="*/ 66 w 76"/>
                <a:gd name="T1" fmla="*/ 153 h 157"/>
                <a:gd name="T2" fmla="*/ 21 w 76"/>
                <a:gd name="T3" fmla="*/ 85 h 157"/>
                <a:gd name="T4" fmla="*/ 10 w 76"/>
                <a:gd name="T5" fmla="*/ 3 h 157"/>
                <a:gd name="T6" fmla="*/ 55 w 76"/>
                <a:gd name="T7" fmla="*/ 72 h 157"/>
                <a:gd name="T8" fmla="*/ 66 w 76"/>
                <a:gd name="T9" fmla="*/ 153 h 157"/>
              </a:gdLst>
              <a:ahLst/>
              <a:cxnLst>
                <a:cxn ang="0">
                  <a:pos x="T0" y="T1"/>
                </a:cxn>
                <a:cxn ang="0">
                  <a:pos x="T2" y="T3"/>
                </a:cxn>
                <a:cxn ang="0">
                  <a:pos x="T4" y="T5"/>
                </a:cxn>
                <a:cxn ang="0">
                  <a:pos x="T6" y="T7"/>
                </a:cxn>
                <a:cxn ang="0">
                  <a:pos x="T8" y="T9"/>
                </a:cxn>
              </a:cxnLst>
              <a:rect l="0" t="0" r="r" b="b"/>
              <a:pathLst>
                <a:path w="76" h="157">
                  <a:moveTo>
                    <a:pt x="66" y="153"/>
                  </a:moveTo>
                  <a:cubicBezTo>
                    <a:pt x="57" y="157"/>
                    <a:pt x="37" y="126"/>
                    <a:pt x="21" y="85"/>
                  </a:cubicBezTo>
                  <a:cubicBezTo>
                    <a:pt x="5" y="43"/>
                    <a:pt x="0" y="7"/>
                    <a:pt x="10" y="3"/>
                  </a:cubicBezTo>
                  <a:cubicBezTo>
                    <a:pt x="19" y="0"/>
                    <a:pt x="40" y="30"/>
                    <a:pt x="55" y="72"/>
                  </a:cubicBezTo>
                  <a:cubicBezTo>
                    <a:pt x="71" y="113"/>
                    <a:pt x="76" y="150"/>
                    <a:pt x="66" y="153"/>
                  </a:cubicBezTo>
                  <a:close/>
                </a:path>
              </a:pathLst>
            </a:cu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9"/>
            <p:cNvSpPr>
              <a:spLocks noEditPoints="1"/>
            </p:cNvSpPr>
            <p:nvPr userDrawn="1"/>
          </p:nvSpPr>
          <p:spPr bwMode="auto">
            <a:xfrm>
              <a:off x="6064250" y="4243388"/>
              <a:ext cx="198438" cy="457200"/>
            </a:xfrm>
            <a:custGeom>
              <a:avLst/>
              <a:gdLst>
                <a:gd name="T0" fmla="*/ 16 w 60"/>
                <a:gd name="T1" fmla="*/ 76 h 139"/>
                <a:gd name="T2" fmla="*/ 13 w 60"/>
                <a:gd name="T3" fmla="*/ 68 h 139"/>
                <a:gd name="T4" fmla="*/ 17 w 60"/>
                <a:gd name="T5" fmla="*/ 79 h 139"/>
                <a:gd name="T6" fmla="*/ 12 w 60"/>
                <a:gd name="T7" fmla="*/ 66 h 139"/>
                <a:gd name="T8" fmla="*/ 19 w 60"/>
                <a:gd name="T9" fmla="*/ 84 h 139"/>
                <a:gd name="T10" fmla="*/ 10 w 60"/>
                <a:gd name="T11" fmla="*/ 61 h 139"/>
                <a:gd name="T12" fmla="*/ 10 w 60"/>
                <a:gd name="T13" fmla="*/ 61 h 139"/>
                <a:gd name="T14" fmla="*/ 21 w 60"/>
                <a:gd name="T15" fmla="*/ 89 h 139"/>
                <a:gd name="T16" fmla="*/ 9 w 60"/>
                <a:gd name="T17" fmla="*/ 56 h 139"/>
                <a:gd name="T18" fmla="*/ 23 w 60"/>
                <a:gd name="T19" fmla="*/ 94 h 139"/>
                <a:gd name="T20" fmla="*/ 7 w 60"/>
                <a:gd name="T21" fmla="*/ 51 h 139"/>
                <a:gd name="T22" fmla="*/ 25 w 60"/>
                <a:gd name="T23" fmla="*/ 99 h 139"/>
                <a:gd name="T24" fmla="*/ 6 w 60"/>
                <a:gd name="T25" fmla="*/ 45 h 139"/>
                <a:gd name="T26" fmla="*/ 28 w 60"/>
                <a:gd name="T27" fmla="*/ 104 h 139"/>
                <a:gd name="T28" fmla="*/ 5 w 60"/>
                <a:gd name="T29" fmla="*/ 40 h 139"/>
                <a:gd name="T30" fmla="*/ 31 w 60"/>
                <a:gd name="T31" fmla="*/ 111 h 139"/>
                <a:gd name="T32" fmla="*/ 4 w 60"/>
                <a:gd name="T33" fmla="*/ 35 h 139"/>
                <a:gd name="T34" fmla="*/ 34 w 60"/>
                <a:gd name="T35" fmla="*/ 116 h 139"/>
                <a:gd name="T36" fmla="*/ 2 w 60"/>
                <a:gd name="T37" fmla="*/ 29 h 139"/>
                <a:gd name="T38" fmla="*/ 37 w 60"/>
                <a:gd name="T39" fmla="*/ 121 h 139"/>
                <a:gd name="T40" fmla="*/ 1 w 60"/>
                <a:gd name="T41" fmla="*/ 21 h 139"/>
                <a:gd name="T42" fmla="*/ 40 w 60"/>
                <a:gd name="T43" fmla="*/ 125 h 139"/>
                <a:gd name="T44" fmla="*/ 1 w 60"/>
                <a:gd name="T45" fmla="*/ 16 h 139"/>
                <a:gd name="T46" fmla="*/ 43 w 60"/>
                <a:gd name="T47" fmla="*/ 129 h 139"/>
                <a:gd name="T48" fmla="*/ 0 w 60"/>
                <a:gd name="T49" fmla="*/ 10 h 139"/>
                <a:gd name="T50" fmla="*/ 47 w 60"/>
                <a:gd name="T51" fmla="*/ 133 h 139"/>
                <a:gd name="T52" fmla="*/ 1 w 60"/>
                <a:gd name="T53" fmla="*/ 5 h 139"/>
                <a:gd name="T54" fmla="*/ 49 w 60"/>
                <a:gd name="T55" fmla="*/ 135 h 139"/>
                <a:gd name="T56" fmla="*/ 2 w 60"/>
                <a:gd name="T57" fmla="*/ 2 h 139"/>
                <a:gd name="T58" fmla="*/ 53 w 60"/>
                <a:gd name="T59" fmla="*/ 138 h 139"/>
                <a:gd name="T60" fmla="*/ 56 w 60"/>
                <a:gd name="T61" fmla="*/ 138 h 139"/>
                <a:gd name="T62" fmla="*/ 10 w 60"/>
                <a:gd name="T63" fmla="*/ 2 h 139"/>
                <a:gd name="T64" fmla="*/ 59 w 60"/>
                <a:gd name="T65" fmla="*/ 134 h 139"/>
                <a:gd name="T66" fmla="*/ 14 w 60"/>
                <a:gd name="T67" fmla="*/ 5 h 139"/>
                <a:gd name="T68" fmla="*/ 60 w 60"/>
                <a:gd name="T69" fmla="*/ 128 h 139"/>
                <a:gd name="T70" fmla="*/ 16 w 60"/>
                <a:gd name="T71" fmla="*/ 7 h 139"/>
                <a:gd name="T72" fmla="*/ 60 w 60"/>
                <a:gd name="T73" fmla="*/ 123 h 139"/>
                <a:gd name="T74" fmla="*/ 19 w 60"/>
                <a:gd name="T75" fmla="*/ 11 h 139"/>
                <a:gd name="T76" fmla="*/ 59 w 60"/>
                <a:gd name="T77" fmla="*/ 120 h 139"/>
                <a:gd name="T78" fmla="*/ 22 w 60"/>
                <a:gd name="T79" fmla="*/ 16 h 139"/>
                <a:gd name="T80" fmla="*/ 59 w 60"/>
                <a:gd name="T81" fmla="*/ 115 h 139"/>
                <a:gd name="T82" fmla="*/ 24 w 60"/>
                <a:gd name="T83" fmla="*/ 21 h 139"/>
                <a:gd name="T84" fmla="*/ 24 w 60"/>
                <a:gd name="T85" fmla="*/ 21 h 139"/>
                <a:gd name="T86" fmla="*/ 58 w 60"/>
                <a:gd name="T87" fmla="*/ 110 h 139"/>
                <a:gd name="T88" fmla="*/ 29 w 60"/>
                <a:gd name="T89" fmla="*/ 28 h 139"/>
                <a:gd name="T90" fmla="*/ 57 w 60"/>
                <a:gd name="T91" fmla="*/ 104 h 139"/>
                <a:gd name="T92" fmla="*/ 31 w 60"/>
                <a:gd name="T93" fmla="*/ 33 h 139"/>
                <a:gd name="T94" fmla="*/ 56 w 60"/>
                <a:gd name="T95" fmla="*/ 99 h 139"/>
                <a:gd name="T96" fmla="*/ 33 w 60"/>
                <a:gd name="T97" fmla="*/ 38 h 139"/>
                <a:gd name="T98" fmla="*/ 55 w 60"/>
                <a:gd name="T99" fmla="*/ 93 h 139"/>
                <a:gd name="T100" fmla="*/ 36 w 60"/>
                <a:gd name="T101" fmla="*/ 43 h 139"/>
                <a:gd name="T102" fmla="*/ 53 w 60"/>
                <a:gd name="T103" fmla="*/ 86 h 139"/>
                <a:gd name="T104" fmla="*/ 38 w 60"/>
                <a:gd name="T105" fmla="*/ 48 h 139"/>
                <a:gd name="T106" fmla="*/ 51 w 60"/>
                <a:gd name="T107" fmla="*/ 80 h 139"/>
                <a:gd name="T108" fmla="*/ 40 w 60"/>
                <a:gd name="T109" fmla="*/ 50 h 139"/>
                <a:gd name="T110" fmla="*/ 49 w 60"/>
                <a:gd name="T111" fmla="*/ 75 h 139"/>
                <a:gd name="T112" fmla="*/ 41 w 60"/>
                <a:gd name="T113" fmla="*/ 55 h 139"/>
                <a:gd name="T114" fmla="*/ 48 w 60"/>
                <a:gd name="T115" fmla="*/ 73 h 139"/>
                <a:gd name="T116" fmla="*/ 48 w 60"/>
                <a:gd name="T117" fmla="*/ 73 h 139"/>
                <a:gd name="T118" fmla="*/ 43 w 60"/>
                <a:gd name="T119" fmla="*/ 60 h 139"/>
                <a:gd name="T120" fmla="*/ 46 w 60"/>
                <a:gd name="T121"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139">
                  <a:moveTo>
                    <a:pt x="15" y="75"/>
                  </a:moveTo>
                  <a:cubicBezTo>
                    <a:pt x="15" y="74"/>
                    <a:pt x="15" y="74"/>
                    <a:pt x="15" y="74"/>
                  </a:cubicBezTo>
                  <a:cubicBezTo>
                    <a:pt x="15" y="73"/>
                    <a:pt x="15" y="73"/>
                    <a:pt x="15" y="73"/>
                  </a:cubicBezTo>
                  <a:cubicBezTo>
                    <a:pt x="15" y="74"/>
                    <a:pt x="15" y="74"/>
                    <a:pt x="15" y="74"/>
                  </a:cubicBezTo>
                  <a:cubicBezTo>
                    <a:pt x="15" y="74"/>
                    <a:pt x="15" y="74"/>
                    <a:pt x="15" y="74"/>
                  </a:cubicBezTo>
                  <a:cubicBezTo>
                    <a:pt x="16" y="75"/>
                    <a:pt x="16" y="75"/>
                    <a:pt x="16" y="75"/>
                  </a:cubicBezTo>
                  <a:cubicBezTo>
                    <a:pt x="16" y="76"/>
                    <a:pt x="16" y="76"/>
                    <a:pt x="16" y="76"/>
                  </a:cubicBezTo>
                  <a:cubicBezTo>
                    <a:pt x="16" y="76"/>
                    <a:pt x="16" y="76"/>
                    <a:pt x="16" y="76"/>
                  </a:cubicBezTo>
                  <a:cubicBezTo>
                    <a:pt x="16" y="76"/>
                    <a:pt x="16" y="76"/>
                    <a:pt x="16" y="76"/>
                  </a:cubicBezTo>
                  <a:lnTo>
                    <a:pt x="15" y="75"/>
                  </a:lnTo>
                  <a:close/>
                  <a:moveTo>
                    <a:pt x="14" y="71"/>
                  </a:moveTo>
                  <a:cubicBezTo>
                    <a:pt x="14" y="71"/>
                    <a:pt x="14" y="71"/>
                    <a:pt x="14" y="71"/>
                  </a:cubicBezTo>
                  <a:cubicBezTo>
                    <a:pt x="13" y="70"/>
                    <a:pt x="13" y="70"/>
                    <a:pt x="13" y="69"/>
                  </a:cubicBezTo>
                  <a:cubicBezTo>
                    <a:pt x="13" y="68"/>
                    <a:pt x="13" y="68"/>
                    <a:pt x="13" y="68"/>
                  </a:cubicBezTo>
                  <a:cubicBezTo>
                    <a:pt x="13" y="68"/>
                    <a:pt x="13" y="68"/>
                    <a:pt x="13" y="68"/>
                  </a:cubicBezTo>
                  <a:cubicBezTo>
                    <a:pt x="13" y="68"/>
                    <a:pt x="13" y="68"/>
                    <a:pt x="13" y="68"/>
                  </a:cubicBezTo>
                  <a:cubicBezTo>
                    <a:pt x="14" y="69"/>
                    <a:pt x="14" y="70"/>
                    <a:pt x="14" y="71"/>
                  </a:cubicBezTo>
                  <a:cubicBezTo>
                    <a:pt x="14" y="71"/>
                    <a:pt x="14" y="71"/>
                    <a:pt x="14" y="71"/>
                  </a:cubicBezTo>
                  <a:close/>
                  <a:moveTo>
                    <a:pt x="17" y="79"/>
                  </a:moveTo>
                  <a:cubicBezTo>
                    <a:pt x="17" y="79"/>
                    <a:pt x="17" y="79"/>
                    <a:pt x="17" y="79"/>
                  </a:cubicBezTo>
                  <a:cubicBezTo>
                    <a:pt x="17" y="79"/>
                    <a:pt x="17" y="79"/>
                    <a:pt x="17" y="79"/>
                  </a:cubicBezTo>
                  <a:cubicBezTo>
                    <a:pt x="17" y="80"/>
                    <a:pt x="18" y="80"/>
                    <a:pt x="18" y="81"/>
                  </a:cubicBezTo>
                  <a:cubicBezTo>
                    <a:pt x="18" y="81"/>
                    <a:pt x="18" y="81"/>
                    <a:pt x="18" y="81"/>
                  </a:cubicBezTo>
                  <a:cubicBezTo>
                    <a:pt x="18" y="82"/>
                    <a:pt x="18" y="82"/>
                    <a:pt x="18" y="82"/>
                  </a:cubicBezTo>
                  <a:cubicBezTo>
                    <a:pt x="18" y="81"/>
                    <a:pt x="18" y="81"/>
                    <a:pt x="18" y="81"/>
                  </a:cubicBezTo>
                  <a:cubicBezTo>
                    <a:pt x="17" y="81"/>
                    <a:pt x="17" y="80"/>
                    <a:pt x="17" y="79"/>
                  </a:cubicBezTo>
                  <a:close/>
                  <a:moveTo>
                    <a:pt x="12" y="66"/>
                  </a:moveTo>
                  <a:cubicBezTo>
                    <a:pt x="12" y="66"/>
                    <a:pt x="12" y="66"/>
                    <a:pt x="12" y="66"/>
                  </a:cubicBezTo>
                  <a:cubicBezTo>
                    <a:pt x="12" y="65"/>
                    <a:pt x="11" y="64"/>
                    <a:pt x="11" y="64"/>
                  </a:cubicBezTo>
                  <a:cubicBezTo>
                    <a:pt x="11" y="63"/>
                    <a:pt x="11" y="63"/>
                    <a:pt x="11" y="63"/>
                  </a:cubicBezTo>
                  <a:cubicBezTo>
                    <a:pt x="12" y="63"/>
                    <a:pt x="12" y="63"/>
                    <a:pt x="12" y="63"/>
                  </a:cubicBezTo>
                  <a:cubicBezTo>
                    <a:pt x="12" y="64"/>
                    <a:pt x="12" y="65"/>
                    <a:pt x="12" y="66"/>
                  </a:cubicBezTo>
                  <a:cubicBezTo>
                    <a:pt x="12" y="66"/>
                    <a:pt x="12" y="66"/>
                    <a:pt x="12" y="66"/>
                  </a:cubicBezTo>
                  <a:close/>
                  <a:moveTo>
                    <a:pt x="19" y="84"/>
                  </a:moveTo>
                  <a:cubicBezTo>
                    <a:pt x="19" y="84"/>
                    <a:pt x="19" y="84"/>
                    <a:pt x="19" y="84"/>
                  </a:cubicBezTo>
                  <a:cubicBezTo>
                    <a:pt x="19" y="84"/>
                    <a:pt x="19" y="84"/>
                    <a:pt x="19" y="84"/>
                  </a:cubicBezTo>
                  <a:cubicBezTo>
                    <a:pt x="19" y="85"/>
                    <a:pt x="20" y="85"/>
                    <a:pt x="20" y="86"/>
                  </a:cubicBezTo>
                  <a:cubicBezTo>
                    <a:pt x="20" y="86"/>
                    <a:pt x="20" y="86"/>
                    <a:pt x="20" y="86"/>
                  </a:cubicBezTo>
                  <a:cubicBezTo>
                    <a:pt x="20" y="87"/>
                    <a:pt x="20" y="87"/>
                    <a:pt x="20" y="87"/>
                  </a:cubicBezTo>
                  <a:cubicBezTo>
                    <a:pt x="20" y="86"/>
                    <a:pt x="20" y="86"/>
                    <a:pt x="20" y="86"/>
                  </a:cubicBezTo>
                  <a:cubicBezTo>
                    <a:pt x="19" y="86"/>
                    <a:pt x="19" y="85"/>
                    <a:pt x="19" y="84"/>
                  </a:cubicBezTo>
                  <a:close/>
                  <a:moveTo>
                    <a:pt x="10" y="61"/>
                  </a:moveTo>
                  <a:cubicBezTo>
                    <a:pt x="10" y="61"/>
                    <a:pt x="10" y="61"/>
                    <a:pt x="10" y="61"/>
                  </a:cubicBezTo>
                  <a:cubicBezTo>
                    <a:pt x="10" y="60"/>
                    <a:pt x="10" y="59"/>
                    <a:pt x="9" y="58"/>
                  </a:cubicBezTo>
                  <a:cubicBezTo>
                    <a:pt x="9" y="58"/>
                    <a:pt x="9" y="58"/>
                    <a:pt x="9" y="58"/>
                  </a:cubicBezTo>
                  <a:cubicBezTo>
                    <a:pt x="10" y="58"/>
                    <a:pt x="10" y="58"/>
                    <a:pt x="10" y="58"/>
                  </a:cubicBezTo>
                  <a:cubicBezTo>
                    <a:pt x="10" y="58"/>
                    <a:pt x="10" y="58"/>
                    <a:pt x="10" y="58"/>
                  </a:cubicBezTo>
                  <a:cubicBezTo>
                    <a:pt x="10" y="59"/>
                    <a:pt x="10" y="60"/>
                    <a:pt x="11" y="61"/>
                  </a:cubicBezTo>
                  <a:cubicBezTo>
                    <a:pt x="10" y="61"/>
                    <a:pt x="10" y="61"/>
                    <a:pt x="10" y="61"/>
                  </a:cubicBezTo>
                  <a:close/>
                  <a:moveTo>
                    <a:pt x="21" y="89"/>
                  </a:moveTo>
                  <a:cubicBezTo>
                    <a:pt x="21" y="89"/>
                    <a:pt x="21" y="89"/>
                    <a:pt x="21" y="89"/>
                  </a:cubicBezTo>
                  <a:cubicBezTo>
                    <a:pt x="21" y="89"/>
                    <a:pt x="21" y="89"/>
                    <a:pt x="21" y="89"/>
                  </a:cubicBezTo>
                  <a:cubicBezTo>
                    <a:pt x="22" y="90"/>
                    <a:pt x="22" y="90"/>
                    <a:pt x="22" y="91"/>
                  </a:cubicBezTo>
                  <a:cubicBezTo>
                    <a:pt x="22" y="92"/>
                    <a:pt x="22" y="92"/>
                    <a:pt x="22" y="92"/>
                  </a:cubicBezTo>
                  <a:cubicBezTo>
                    <a:pt x="22" y="91"/>
                    <a:pt x="22" y="91"/>
                    <a:pt x="22" y="91"/>
                  </a:cubicBezTo>
                  <a:cubicBezTo>
                    <a:pt x="21" y="91"/>
                    <a:pt x="21" y="90"/>
                    <a:pt x="21" y="89"/>
                  </a:cubicBezTo>
                  <a:close/>
                  <a:moveTo>
                    <a:pt x="9" y="56"/>
                  </a:moveTo>
                  <a:cubicBezTo>
                    <a:pt x="9" y="56"/>
                    <a:pt x="9" y="56"/>
                    <a:pt x="9" y="56"/>
                  </a:cubicBezTo>
                  <a:cubicBezTo>
                    <a:pt x="8" y="55"/>
                    <a:pt x="8" y="54"/>
                    <a:pt x="8" y="53"/>
                  </a:cubicBezTo>
                  <a:cubicBezTo>
                    <a:pt x="8" y="53"/>
                    <a:pt x="8" y="53"/>
                    <a:pt x="8" y="53"/>
                  </a:cubicBezTo>
                  <a:cubicBezTo>
                    <a:pt x="8" y="53"/>
                    <a:pt x="8" y="53"/>
                    <a:pt x="8" y="53"/>
                  </a:cubicBezTo>
                  <a:cubicBezTo>
                    <a:pt x="9" y="54"/>
                    <a:pt x="9" y="55"/>
                    <a:pt x="9" y="56"/>
                  </a:cubicBezTo>
                  <a:cubicBezTo>
                    <a:pt x="9" y="56"/>
                    <a:pt x="9" y="56"/>
                    <a:pt x="9" y="56"/>
                  </a:cubicBezTo>
                  <a:close/>
                  <a:moveTo>
                    <a:pt x="23" y="94"/>
                  </a:moveTo>
                  <a:cubicBezTo>
                    <a:pt x="23" y="94"/>
                    <a:pt x="23" y="94"/>
                    <a:pt x="23" y="94"/>
                  </a:cubicBezTo>
                  <a:cubicBezTo>
                    <a:pt x="23" y="94"/>
                    <a:pt x="23" y="94"/>
                    <a:pt x="23" y="94"/>
                  </a:cubicBezTo>
                  <a:cubicBezTo>
                    <a:pt x="24" y="95"/>
                    <a:pt x="24" y="95"/>
                    <a:pt x="25" y="96"/>
                  </a:cubicBezTo>
                  <a:cubicBezTo>
                    <a:pt x="24" y="97"/>
                    <a:pt x="24" y="97"/>
                    <a:pt x="24" y="97"/>
                  </a:cubicBezTo>
                  <a:cubicBezTo>
                    <a:pt x="24" y="96"/>
                    <a:pt x="24" y="96"/>
                    <a:pt x="24" y="96"/>
                  </a:cubicBezTo>
                  <a:cubicBezTo>
                    <a:pt x="24" y="96"/>
                    <a:pt x="23" y="95"/>
                    <a:pt x="23" y="94"/>
                  </a:cubicBezTo>
                  <a:close/>
                  <a:moveTo>
                    <a:pt x="7" y="51"/>
                  </a:moveTo>
                  <a:cubicBezTo>
                    <a:pt x="7" y="51"/>
                    <a:pt x="7" y="51"/>
                    <a:pt x="7" y="51"/>
                  </a:cubicBezTo>
                  <a:cubicBezTo>
                    <a:pt x="7" y="50"/>
                    <a:pt x="6" y="49"/>
                    <a:pt x="6" y="48"/>
                  </a:cubicBezTo>
                  <a:cubicBezTo>
                    <a:pt x="6" y="48"/>
                    <a:pt x="6" y="48"/>
                    <a:pt x="6" y="48"/>
                  </a:cubicBezTo>
                  <a:cubicBezTo>
                    <a:pt x="7" y="48"/>
                    <a:pt x="7" y="48"/>
                    <a:pt x="7" y="48"/>
                  </a:cubicBezTo>
                  <a:cubicBezTo>
                    <a:pt x="7" y="49"/>
                    <a:pt x="7" y="49"/>
                    <a:pt x="7" y="50"/>
                  </a:cubicBezTo>
                  <a:cubicBezTo>
                    <a:pt x="7" y="51"/>
                    <a:pt x="7" y="51"/>
                    <a:pt x="7" y="51"/>
                  </a:cubicBezTo>
                  <a:close/>
                  <a:moveTo>
                    <a:pt x="25" y="99"/>
                  </a:moveTo>
                  <a:cubicBezTo>
                    <a:pt x="25" y="99"/>
                    <a:pt x="25" y="99"/>
                    <a:pt x="25" y="99"/>
                  </a:cubicBezTo>
                  <a:cubicBezTo>
                    <a:pt x="26" y="99"/>
                    <a:pt x="26" y="99"/>
                    <a:pt x="26" y="99"/>
                  </a:cubicBezTo>
                  <a:cubicBezTo>
                    <a:pt x="26" y="99"/>
                    <a:pt x="26" y="100"/>
                    <a:pt x="27" y="101"/>
                  </a:cubicBezTo>
                  <a:cubicBezTo>
                    <a:pt x="27" y="101"/>
                    <a:pt x="27" y="101"/>
                    <a:pt x="27" y="101"/>
                  </a:cubicBezTo>
                  <a:cubicBezTo>
                    <a:pt x="26" y="101"/>
                    <a:pt x="26" y="101"/>
                    <a:pt x="26" y="101"/>
                  </a:cubicBezTo>
                  <a:cubicBezTo>
                    <a:pt x="26" y="101"/>
                    <a:pt x="26" y="100"/>
                    <a:pt x="25" y="99"/>
                  </a:cubicBezTo>
                  <a:close/>
                  <a:moveTo>
                    <a:pt x="6" y="45"/>
                  </a:moveTo>
                  <a:cubicBezTo>
                    <a:pt x="6" y="45"/>
                    <a:pt x="6" y="45"/>
                    <a:pt x="6" y="45"/>
                  </a:cubicBezTo>
                  <a:cubicBezTo>
                    <a:pt x="5" y="44"/>
                    <a:pt x="5" y="43"/>
                    <a:pt x="5" y="43"/>
                  </a:cubicBezTo>
                  <a:cubicBezTo>
                    <a:pt x="5" y="42"/>
                    <a:pt x="5" y="42"/>
                    <a:pt x="5" y="42"/>
                  </a:cubicBezTo>
                  <a:cubicBezTo>
                    <a:pt x="5" y="42"/>
                    <a:pt x="5" y="42"/>
                    <a:pt x="5" y="42"/>
                  </a:cubicBezTo>
                  <a:cubicBezTo>
                    <a:pt x="6" y="43"/>
                    <a:pt x="6" y="44"/>
                    <a:pt x="6" y="45"/>
                  </a:cubicBezTo>
                  <a:cubicBezTo>
                    <a:pt x="6" y="45"/>
                    <a:pt x="6" y="45"/>
                    <a:pt x="6" y="45"/>
                  </a:cubicBezTo>
                  <a:close/>
                  <a:moveTo>
                    <a:pt x="28" y="104"/>
                  </a:moveTo>
                  <a:cubicBezTo>
                    <a:pt x="28" y="103"/>
                    <a:pt x="28" y="103"/>
                    <a:pt x="28" y="103"/>
                  </a:cubicBezTo>
                  <a:cubicBezTo>
                    <a:pt x="28" y="104"/>
                    <a:pt x="28" y="104"/>
                    <a:pt x="28" y="104"/>
                  </a:cubicBezTo>
                  <a:cubicBezTo>
                    <a:pt x="28" y="104"/>
                    <a:pt x="29" y="105"/>
                    <a:pt x="29" y="106"/>
                  </a:cubicBezTo>
                  <a:cubicBezTo>
                    <a:pt x="29" y="106"/>
                    <a:pt x="29" y="106"/>
                    <a:pt x="29" y="106"/>
                  </a:cubicBezTo>
                  <a:cubicBezTo>
                    <a:pt x="29" y="106"/>
                    <a:pt x="29" y="106"/>
                    <a:pt x="29" y="106"/>
                  </a:cubicBezTo>
                  <a:cubicBezTo>
                    <a:pt x="28" y="105"/>
                    <a:pt x="28" y="105"/>
                    <a:pt x="28" y="104"/>
                  </a:cubicBezTo>
                  <a:close/>
                  <a:moveTo>
                    <a:pt x="4" y="40"/>
                  </a:moveTo>
                  <a:cubicBezTo>
                    <a:pt x="4" y="40"/>
                    <a:pt x="4" y="40"/>
                    <a:pt x="4" y="40"/>
                  </a:cubicBezTo>
                  <a:cubicBezTo>
                    <a:pt x="4" y="39"/>
                    <a:pt x="4" y="38"/>
                    <a:pt x="4" y="37"/>
                  </a:cubicBezTo>
                  <a:cubicBezTo>
                    <a:pt x="4" y="37"/>
                    <a:pt x="4" y="37"/>
                    <a:pt x="4" y="37"/>
                  </a:cubicBezTo>
                  <a:cubicBezTo>
                    <a:pt x="4" y="37"/>
                    <a:pt x="4" y="37"/>
                    <a:pt x="4" y="37"/>
                  </a:cubicBezTo>
                  <a:cubicBezTo>
                    <a:pt x="4" y="38"/>
                    <a:pt x="4" y="39"/>
                    <a:pt x="5" y="40"/>
                  </a:cubicBezTo>
                  <a:cubicBezTo>
                    <a:pt x="5" y="40"/>
                    <a:pt x="5" y="40"/>
                    <a:pt x="5" y="40"/>
                  </a:cubicBezTo>
                  <a:lnTo>
                    <a:pt x="4" y="40"/>
                  </a:lnTo>
                  <a:close/>
                  <a:moveTo>
                    <a:pt x="30" y="109"/>
                  </a:moveTo>
                  <a:cubicBezTo>
                    <a:pt x="30" y="108"/>
                    <a:pt x="30" y="108"/>
                    <a:pt x="30" y="108"/>
                  </a:cubicBezTo>
                  <a:cubicBezTo>
                    <a:pt x="31" y="108"/>
                    <a:pt x="31" y="108"/>
                    <a:pt x="31" y="108"/>
                  </a:cubicBezTo>
                  <a:cubicBezTo>
                    <a:pt x="31" y="109"/>
                    <a:pt x="31" y="110"/>
                    <a:pt x="32" y="111"/>
                  </a:cubicBezTo>
                  <a:cubicBezTo>
                    <a:pt x="32" y="111"/>
                    <a:pt x="32" y="111"/>
                    <a:pt x="32" y="111"/>
                  </a:cubicBezTo>
                  <a:cubicBezTo>
                    <a:pt x="31" y="111"/>
                    <a:pt x="31" y="111"/>
                    <a:pt x="31" y="111"/>
                  </a:cubicBezTo>
                  <a:cubicBezTo>
                    <a:pt x="31" y="110"/>
                    <a:pt x="30" y="109"/>
                    <a:pt x="30" y="109"/>
                  </a:cubicBezTo>
                  <a:close/>
                  <a:moveTo>
                    <a:pt x="3" y="35"/>
                  </a:moveTo>
                  <a:cubicBezTo>
                    <a:pt x="3" y="35"/>
                    <a:pt x="3" y="35"/>
                    <a:pt x="3" y="35"/>
                  </a:cubicBezTo>
                  <a:cubicBezTo>
                    <a:pt x="3" y="34"/>
                    <a:pt x="3" y="33"/>
                    <a:pt x="2" y="32"/>
                  </a:cubicBezTo>
                  <a:cubicBezTo>
                    <a:pt x="3" y="32"/>
                    <a:pt x="3" y="32"/>
                    <a:pt x="3" y="32"/>
                  </a:cubicBezTo>
                  <a:cubicBezTo>
                    <a:pt x="3" y="32"/>
                    <a:pt x="3" y="32"/>
                    <a:pt x="3" y="32"/>
                  </a:cubicBezTo>
                  <a:cubicBezTo>
                    <a:pt x="3" y="33"/>
                    <a:pt x="3" y="34"/>
                    <a:pt x="4" y="35"/>
                  </a:cubicBezTo>
                  <a:cubicBezTo>
                    <a:pt x="3" y="35"/>
                    <a:pt x="3" y="35"/>
                    <a:pt x="3" y="35"/>
                  </a:cubicBezTo>
                  <a:close/>
                  <a:moveTo>
                    <a:pt x="33" y="113"/>
                  </a:moveTo>
                  <a:cubicBezTo>
                    <a:pt x="33" y="113"/>
                    <a:pt x="33" y="113"/>
                    <a:pt x="33" y="113"/>
                  </a:cubicBezTo>
                  <a:cubicBezTo>
                    <a:pt x="33" y="113"/>
                    <a:pt x="33" y="113"/>
                    <a:pt x="33" y="113"/>
                  </a:cubicBezTo>
                  <a:cubicBezTo>
                    <a:pt x="34" y="114"/>
                    <a:pt x="34" y="115"/>
                    <a:pt x="34" y="116"/>
                  </a:cubicBezTo>
                  <a:cubicBezTo>
                    <a:pt x="34" y="116"/>
                    <a:pt x="34" y="116"/>
                    <a:pt x="34" y="116"/>
                  </a:cubicBezTo>
                  <a:cubicBezTo>
                    <a:pt x="34" y="116"/>
                    <a:pt x="34" y="116"/>
                    <a:pt x="34" y="116"/>
                  </a:cubicBezTo>
                  <a:cubicBezTo>
                    <a:pt x="34" y="115"/>
                    <a:pt x="33" y="114"/>
                    <a:pt x="33" y="113"/>
                  </a:cubicBezTo>
                  <a:close/>
                  <a:moveTo>
                    <a:pt x="2" y="29"/>
                  </a:moveTo>
                  <a:cubicBezTo>
                    <a:pt x="2" y="29"/>
                    <a:pt x="2" y="29"/>
                    <a:pt x="2" y="29"/>
                  </a:cubicBezTo>
                  <a:cubicBezTo>
                    <a:pt x="2" y="28"/>
                    <a:pt x="2" y="27"/>
                    <a:pt x="1" y="27"/>
                  </a:cubicBezTo>
                  <a:cubicBezTo>
                    <a:pt x="2" y="26"/>
                    <a:pt x="2" y="26"/>
                    <a:pt x="2" y="26"/>
                  </a:cubicBezTo>
                  <a:cubicBezTo>
                    <a:pt x="2" y="27"/>
                    <a:pt x="2" y="27"/>
                    <a:pt x="2" y="27"/>
                  </a:cubicBezTo>
                  <a:cubicBezTo>
                    <a:pt x="2" y="27"/>
                    <a:pt x="2" y="28"/>
                    <a:pt x="2" y="29"/>
                  </a:cubicBezTo>
                  <a:cubicBezTo>
                    <a:pt x="2" y="30"/>
                    <a:pt x="2" y="30"/>
                    <a:pt x="2" y="30"/>
                  </a:cubicBezTo>
                  <a:lnTo>
                    <a:pt x="2" y="29"/>
                  </a:lnTo>
                  <a:close/>
                  <a:moveTo>
                    <a:pt x="35" y="118"/>
                  </a:moveTo>
                  <a:cubicBezTo>
                    <a:pt x="35" y="118"/>
                    <a:pt x="35" y="118"/>
                    <a:pt x="35" y="118"/>
                  </a:cubicBezTo>
                  <a:cubicBezTo>
                    <a:pt x="36" y="118"/>
                    <a:pt x="36" y="118"/>
                    <a:pt x="36" y="118"/>
                  </a:cubicBezTo>
                  <a:cubicBezTo>
                    <a:pt x="36" y="119"/>
                    <a:pt x="37" y="119"/>
                    <a:pt x="37" y="120"/>
                  </a:cubicBezTo>
                  <a:cubicBezTo>
                    <a:pt x="37" y="121"/>
                    <a:pt x="37" y="121"/>
                    <a:pt x="37" y="121"/>
                  </a:cubicBezTo>
                  <a:cubicBezTo>
                    <a:pt x="37" y="120"/>
                    <a:pt x="37" y="120"/>
                    <a:pt x="37" y="120"/>
                  </a:cubicBezTo>
                  <a:cubicBezTo>
                    <a:pt x="36" y="120"/>
                    <a:pt x="36" y="119"/>
                    <a:pt x="35" y="118"/>
                  </a:cubicBezTo>
                  <a:close/>
                  <a:moveTo>
                    <a:pt x="1" y="24"/>
                  </a:moveTo>
                  <a:cubicBezTo>
                    <a:pt x="1" y="24"/>
                    <a:pt x="1" y="24"/>
                    <a:pt x="1" y="24"/>
                  </a:cubicBezTo>
                  <a:cubicBezTo>
                    <a:pt x="1" y="23"/>
                    <a:pt x="1" y="22"/>
                    <a:pt x="1" y="21"/>
                  </a:cubicBezTo>
                  <a:cubicBezTo>
                    <a:pt x="1" y="21"/>
                    <a:pt x="1" y="21"/>
                    <a:pt x="1" y="21"/>
                  </a:cubicBezTo>
                  <a:cubicBezTo>
                    <a:pt x="1" y="21"/>
                    <a:pt x="1" y="21"/>
                    <a:pt x="1" y="21"/>
                  </a:cubicBezTo>
                  <a:cubicBezTo>
                    <a:pt x="1" y="22"/>
                    <a:pt x="1" y="23"/>
                    <a:pt x="2" y="24"/>
                  </a:cubicBezTo>
                  <a:cubicBezTo>
                    <a:pt x="1" y="24"/>
                    <a:pt x="1" y="24"/>
                    <a:pt x="1" y="24"/>
                  </a:cubicBezTo>
                  <a:close/>
                  <a:moveTo>
                    <a:pt x="38" y="123"/>
                  </a:moveTo>
                  <a:cubicBezTo>
                    <a:pt x="38" y="122"/>
                    <a:pt x="38" y="122"/>
                    <a:pt x="38" y="122"/>
                  </a:cubicBezTo>
                  <a:cubicBezTo>
                    <a:pt x="39" y="122"/>
                    <a:pt x="39" y="122"/>
                    <a:pt x="39" y="122"/>
                  </a:cubicBezTo>
                  <a:cubicBezTo>
                    <a:pt x="39" y="123"/>
                    <a:pt x="40" y="124"/>
                    <a:pt x="40" y="125"/>
                  </a:cubicBezTo>
                  <a:cubicBezTo>
                    <a:pt x="40" y="125"/>
                    <a:pt x="40" y="125"/>
                    <a:pt x="40" y="125"/>
                  </a:cubicBezTo>
                  <a:cubicBezTo>
                    <a:pt x="40" y="125"/>
                    <a:pt x="40" y="125"/>
                    <a:pt x="40" y="125"/>
                  </a:cubicBezTo>
                  <a:cubicBezTo>
                    <a:pt x="39" y="124"/>
                    <a:pt x="39" y="124"/>
                    <a:pt x="38" y="123"/>
                  </a:cubicBezTo>
                  <a:close/>
                  <a:moveTo>
                    <a:pt x="0" y="19"/>
                  </a:moveTo>
                  <a:cubicBezTo>
                    <a:pt x="0" y="19"/>
                    <a:pt x="0" y="19"/>
                    <a:pt x="0" y="19"/>
                  </a:cubicBezTo>
                  <a:cubicBezTo>
                    <a:pt x="0" y="18"/>
                    <a:pt x="0" y="17"/>
                    <a:pt x="0" y="16"/>
                  </a:cubicBezTo>
                  <a:cubicBezTo>
                    <a:pt x="0" y="15"/>
                    <a:pt x="0" y="15"/>
                    <a:pt x="0" y="15"/>
                  </a:cubicBezTo>
                  <a:cubicBezTo>
                    <a:pt x="1" y="16"/>
                    <a:pt x="1" y="16"/>
                    <a:pt x="1" y="16"/>
                  </a:cubicBezTo>
                  <a:cubicBezTo>
                    <a:pt x="1" y="17"/>
                    <a:pt x="1" y="18"/>
                    <a:pt x="1" y="18"/>
                  </a:cubicBezTo>
                  <a:cubicBezTo>
                    <a:pt x="1" y="19"/>
                    <a:pt x="1" y="19"/>
                    <a:pt x="1" y="19"/>
                  </a:cubicBezTo>
                  <a:lnTo>
                    <a:pt x="0" y="19"/>
                  </a:lnTo>
                  <a:close/>
                  <a:moveTo>
                    <a:pt x="41" y="127"/>
                  </a:moveTo>
                  <a:cubicBezTo>
                    <a:pt x="41" y="127"/>
                    <a:pt x="41" y="127"/>
                    <a:pt x="41" y="127"/>
                  </a:cubicBezTo>
                  <a:cubicBezTo>
                    <a:pt x="42" y="127"/>
                    <a:pt x="42" y="127"/>
                    <a:pt x="42" y="127"/>
                  </a:cubicBezTo>
                  <a:cubicBezTo>
                    <a:pt x="42" y="128"/>
                    <a:pt x="43" y="128"/>
                    <a:pt x="43" y="129"/>
                  </a:cubicBezTo>
                  <a:cubicBezTo>
                    <a:pt x="43" y="129"/>
                    <a:pt x="43" y="129"/>
                    <a:pt x="43" y="129"/>
                  </a:cubicBezTo>
                  <a:cubicBezTo>
                    <a:pt x="43" y="129"/>
                    <a:pt x="43" y="129"/>
                    <a:pt x="43" y="129"/>
                  </a:cubicBezTo>
                  <a:cubicBezTo>
                    <a:pt x="42" y="129"/>
                    <a:pt x="42" y="128"/>
                    <a:pt x="41" y="127"/>
                  </a:cubicBezTo>
                  <a:close/>
                  <a:moveTo>
                    <a:pt x="0" y="13"/>
                  </a:moveTo>
                  <a:cubicBezTo>
                    <a:pt x="0" y="13"/>
                    <a:pt x="0" y="13"/>
                    <a:pt x="0" y="13"/>
                  </a:cubicBezTo>
                  <a:cubicBezTo>
                    <a:pt x="0" y="12"/>
                    <a:pt x="0" y="11"/>
                    <a:pt x="0" y="10"/>
                  </a:cubicBezTo>
                  <a:cubicBezTo>
                    <a:pt x="0" y="10"/>
                    <a:pt x="0" y="10"/>
                    <a:pt x="0" y="10"/>
                  </a:cubicBezTo>
                  <a:cubicBezTo>
                    <a:pt x="1" y="10"/>
                    <a:pt x="1" y="10"/>
                    <a:pt x="1" y="10"/>
                  </a:cubicBezTo>
                  <a:cubicBezTo>
                    <a:pt x="1" y="11"/>
                    <a:pt x="1" y="12"/>
                    <a:pt x="1" y="13"/>
                  </a:cubicBezTo>
                  <a:cubicBezTo>
                    <a:pt x="0" y="13"/>
                    <a:pt x="0" y="13"/>
                    <a:pt x="0" y="13"/>
                  </a:cubicBezTo>
                  <a:close/>
                  <a:moveTo>
                    <a:pt x="45" y="131"/>
                  </a:moveTo>
                  <a:cubicBezTo>
                    <a:pt x="45" y="131"/>
                    <a:pt x="45" y="131"/>
                    <a:pt x="45" y="131"/>
                  </a:cubicBezTo>
                  <a:cubicBezTo>
                    <a:pt x="45" y="131"/>
                    <a:pt x="45" y="131"/>
                    <a:pt x="45" y="131"/>
                  </a:cubicBezTo>
                  <a:cubicBezTo>
                    <a:pt x="46" y="132"/>
                    <a:pt x="46" y="133"/>
                    <a:pt x="47" y="133"/>
                  </a:cubicBezTo>
                  <a:cubicBezTo>
                    <a:pt x="47" y="134"/>
                    <a:pt x="47" y="134"/>
                    <a:pt x="47" y="134"/>
                  </a:cubicBezTo>
                  <a:cubicBezTo>
                    <a:pt x="47" y="134"/>
                    <a:pt x="47" y="134"/>
                    <a:pt x="47" y="134"/>
                  </a:cubicBezTo>
                  <a:cubicBezTo>
                    <a:pt x="46" y="133"/>
                    <a:pt x="45" y="132"/>
                    <a:pt x="45" y="132"/>
                  </a:cubicBezTo>
                  <a:lnTo>
                    <a:pt x="45" y="131"/>
                  </a:lnTo>
                  <a:close/>
                  <a:moveTo>
                    <a:pt x="0" y="8"/>
                  </a:moveTo>
                  <a:cubicBezTo>
                    <a:pt x="0" y="8"/>
                    <a:pt x="0" y="8"/>
                    <a:pt x="0" y="8"/>
                  </a:cubicBezTo>
                  <a:cubicBezTo>
                    <a:pt x="1" y="7"/>
                    <a:pt x="1" y="6"/>
                    <a:pt x="1" y="5"/>
                  </a:cubicBezTo>
                  <a:cubicBezTo>
                    <a:pt x="1" y="5"/>
                    <a:pt x="1" y="5"/>
                    <a:pt x="1" y="5"/>
                  </a:cubicBezTo>
                  <a:cubicBezTo>
                    <a:pt x="1" y="5"/>
                    <a:pt x="1" y="5"/>
                    <a:pt x="1" y="5"/>
                  </a:cubicBezTo>
                  <a:cubicBezTo>
                    <a:pt x="1" y="6"/>
                    <a:pt x="1" y="7"/>
                    <a:pt x="1" y="8"/>
                  </a:cubicBezTo>
                  <a:cubicBezTo>
                    <a:pt x="1" y="8"/>
                    <a:pt x="1" y="8"/>
                    <a:pt x="1" y="8"/>
                  </a:cubicBezTo>
                  <a:lnTo>
                    <a:pt x="0" y="8"/>
                  </a:lnTo>
                  <a:close/>
                  <a:moveTo>
                    <a:pt x="49" y="135"/>
                  </a:moveTo>
                  <a:cubicBezTo>
                    <a:pt x="49" y="135"/>
                    <a:pt x="49" y="135"/>
                    <a:pt x="49" y="135"/>
                  </a:cubicBezTo>
                  <a:cubicBezTo>
                    <a:pt x="49" y="135"/>
                    <a:pt x="49" y="135"/>
                    <a:pt x="49" y="135"/>
                  </a:cubicBezTo>
                  <a:cubicBezTo>
                    <a:pt x="50" y="136"/>
                    <a:pt x="50" y="136"/>
                    <a:pt x="51" y="137"/>
                  </a:cubicBezTo>
                  <a:cubicBezTo>
                    <a:pt x="51" y="137"/>
                    <a:pt x="51" y="137"/>
                    <a:pt x="51" y="137"/>
                  </a:cubicBezTo>
                  <a:cubicBezTo>
                    <a:pt x="51" y="137"/>
                    <a:pt x="51" y="137"/>
                    <a:pt x="51" y="137"/>
                  </a:cubicBezTo>
                  <a:cubicBezTo>
                    <a:pt x="50" y="137"/>
                    <a:pt x="49" y="136"/>
                    <a:pt x="49" y="135"/>
                  </a:cubicBezTo>
                  <a:close/>
                  <a:moveTo>
                    <a:pt x="2" y="3"/>
                  </a:moveTo>
                  <a:cubicBezTo>
                    <a:pt x="2" y="2"/>
                    <a:pt x="2" y="2"/>
                    <a:pt x="2" y="2"/>
                  </a:cubicBezTo>
                  <a:cubicBezTo>
                    <a:pt x="3" y="1"/>
                    <a:pt x="3" y="1"/>
                    <a:pt x="4" y="0"/>
                  </a:cubicBezTo>
                  <a:cubicBezTo>
                    <a:pt x="5" y="1"/>
                    <a:pt x="5" y="1"/>
                    <a:pt x="5" y="1"/>
                  </a:cubicBezTo>
                  <a:cubicBezTo>
                    <a:pt x="5" y="1"/>
                    <a:pt x="5" y="1"/>
                    <a:pt x="5" y="1"/>
                  </a:cubicBezTo>
                  <a:cubicBezTo>
                    <a:pt x="4" y="1"/>
                    <a:pt x="4" y="1"/>
                    <a:pt x="4" y="1"/>
                  </a:cubicBezTo>
                  <a:cubicBezTo>
                    <a:pt x="4" y="1"/>
                    <a:pt x="3" y="2"/>
                    <a:pt x="3" y="3"/>
                  </a:cubicBezTo>
                  <a:cubicBezTo>
                    <a:pt x="2" y="3"/>
                    <a:pt x="2" y="3"/>
                    <a:pt x="2" y="3"/>
                  </a:cubicBezTo>
                  <a:close/>
                  <a:moveTo>
                    <a:pt x="53" y="138"/>
                  </a:moveTo>
                  <a:cubicBezTo>
                    <a:pt x="53" y="138"/>
                    <a:pt x="53" y="138"/>
                    <a:pt x="53" y="138"/>
                  </a:cubicBezTo>
                  <a:cubicBezTo>
                    <a:pt x="53" y="138"/>
                    <a:pt x="53" y="138"/>
                    <a:pt x="53" y="138"/>
                  </a:cubicBezTo>
                  <a:cubicBezTo>
                    <a:pt x="54" y="138"/>
                    <a:pt x="55" y="138"/>
                    <a:pt x="56" y="138"/>
                  </a:cubicBezTo>
                  <a:cubicBezTo>
                    <a:pt x="56" y="138"/>
                    <a:pt x="56" y="138"/>
                    <a:pt x="56" y="138"/>
                  </a:cubicBezTo>
                  <a:cubicBezTo>
                    <a:pt x="56" y="138"/>
                    <a:pt x="56" y="138"/>
                    <a:pt x="56" y="138"/>
                  </a:cubicBezTo>
                  <a:cubicBezTo>
                    <a:pt x="56" y="138"/>
                    <a:pt x="56" y="138"/>
                    <a:pt x="56" y="138"/>
                  </a:cubicBezTo>
                  <a:cubicBezTo>
                    <a:pt x="56" y="138"/>
                    <a:pt x="56" y="138"/>
                    <a:pt x="56" y="138"/>
                  </a:cubicBezTo>
                  <a:cubicBezTo>
                    <a:pt x="56" y="138"/>
                    <a:pt x="56" y="138"/>
                    <a:pt x="56" y="138"/>
                  </a:cubicBezTo>
                  <a:cubicBezTo>
                    <a:pt x="55" y="139"/>
                    <a:pt x="54" y="139"/>
                    <a:pt x="53" y="138"/>
                  </a:cubicBezTo>
                  <a:close/>
                  <a:moveTo>
                    <a:pt x="7" y="1"/>
                  </a:moveTo>
                  <a:cubicBezTo>
                    <a:pt x="7" y="1"/>
                    <a:pt x="7" y="1"/>
                    <a:pt x="7" y="1"/>
                  </a:cubicBezTo>
                  <a:cubicBezTo>
                    <a:pt x="7" y="0"/>
                    <a:pt x="7" y="0"/>
                    <a:pt x="7" y="0"/>
                  </a:cubicBezTo>
                  <a:cubicBezTo>
                    <a:pt x="8" y="1"/>
                    <a:pt x="9" y="1"/>
                    <a:pt x="10" y="2"/>
                  </a:cubicBezTo>
                  <a:cubicBezTo>
                    <a:pt x="10" y="2"/>
                    <a:pt x="10" y="2"/>
                    <a:pt x="10" y="2"/>
                  </a:cubicBezTo>
                  <a:cubicBezTo>
                    <a:pt x="9" y="2"/>
                    <a:pt x="9" y="2"/>
                    <a:pt x="9" y="2"/>
                  </a:cubicBezTo>
                  <a:cubicBezTo>
                    <a:pt x="8" y="1"/>
                    <a:pt x="8" y="1"/>
                    <a:pt x="7" y="1"/>
                  </a:cubicBezTo>
                  <a:close/>
                  <a:moveTo>
                    <a:pt x="58" y="136"/>
                  </a:moveTo>
                  <a:cubicBezTo>
                    <a:pt x="58" y="136"/>
                    <a:pt x="58" y="136"/>
                    <a:pt x="58" y="136"/>
                  </a:cubicBezTo>
                  <a:cubicBezTo>
                    <a:pt x="58" y="135"/>
                    <a:pt x="59" y="135"/>
                    <a:pt x="59" y="134"/>
                  </a:cubicBezTo>
                  <a:cubicBezTo>
                    <a:pt x="59" y="133"/>
                    <a:pt x="59" y="133"/>
                    <a:pt x="59" y="133"/>
                  </a:cubicBezTo>
                  <a:cubicBezTo>
                    <a:pt x="59" y="134"/>
                    <a:pt x="59" y="134"/>
                    <a:pt x="59" y="134"/>
                  </a:cubicBezTo>
                  <a:cubicBezTo>
                    <a:pt x="59" y="135"/>
                    <a:pt x="59" y="136"/>
                    <a:pt x="58" y="136"/>
                  </a:cubicBezTo>
                  <a:cubicBezTo>
                    <a:pt x="58" y="136"/>
                    <a:pt x="58" y="136"/>
                    <a:pt x="58" y="136"/>
                  </a:cubicBezTo>
                  <a:close/>
                  <a:moveTo>
                    <a:pt x="11" y="3"/>
                  </a:moveTo>
                  <a:cubicBezTo>
                    <a:pt x="11" y="3"/>
                    <a:pt x="11" y="3"/>
                    <a:pt x="11" y="3"/>
                  </a:cubicBezTo>
                  <a:cubicBezTo>
                    <a:pt x="12" y="3"/>
                    <a:pt x="12" y="3"/>
                    <a:pt x="12" y="3"/>
                  </a:cubicBezTo>
                  <a:cubicBezTo>
                    <a:pt x="12" y="4"/>
                    <a:pt x="13" y="4"/>
                    <a:pt x="14" y="5"/>
                  </a:cubicBezTo>
                  <a:cubicBezTo>
                    <a:pt x="14" y="5"/>
                    <a:pt x="14" y="5"/>
                    <a:pt x="14" y="5"/>
                  </a:cubicBezTo>
                  <a:cubicBezTo>
                    <a:pt x="13" y="5"/>
                    <a:pt x="13" y="5"/>
                    <a:pt x="13" y="5"/>
                  </a:cubicBezTo>
                  <a:cubicBezTo>
                    <a:pt x="13" y="5"/>
                    <a:pt x="12" y="4"/>
                    <a:pt x="11" y="4"/>
                  </a:cubicBezTo>
                  <a:lnTo>
                    <a:pt x="11" y="3"/>
                  </a:lnTo>
                  <a:close/>
                  <a:moveTo>
                    <a:pt x="59" y="131"/>
                  </a:moveTo>
                  <a:cubicBezTo>
                    <a:pt x="59" y="131"/>
                    <a:pt x="59" y="131"/>
                    <a:pt x="59" y="131"/>
                  </a:cubicBezTo>
                  <a:cubicBezTo>
                    <a:pt x="60" y="130"/>
                    <a:pt x="60" y="129"/>
                    <a:pt x="60" y="128"/>
                  </a:cubicBezTo>
                  <a:cubicBezTo>
                    <a:pt x="60" y="128"/>
                    <a:pt x="60" y="128"/>
                    <a:pt x="60" y="128"/>
                  </a:cubicBezTo>
                  <a:cubicBezTo>
                    <a:pt x="60" y="128"/>
                    <a:pt x="60" y="128"/>
                    <a:pt x="60" y="128"/>
                  </a:cubicBezTo>
                  <a:cubicBezTo>
                    <a:pt x="60" y="129"/>
                    <a:pt x="60" y="130"/>
                    <a:pt x="60" y="131"/>
                  </a:cubicBezTo>
                  <a:cubicBezTo>
                    <a:pt x="60" y="131"/>
                    <a:pt x="60" y="131"/>
                    <a:pt x="60" y="131"/>
                  </a:cubicBezTo>
                  <a:lnTo>
                    <a:pt x="59" y="131"/>
                  </a:lnTo>
                  <a:close/>
                  <a:moveTo>
                    <a:pt x="15" y="7"/>
                  </a:moveTo>
                  <a:cubicBezTo>
                    <a:pt x="15" y="7"/>
                    <a:pt x="15" y="7"/>
                    <a:pt x="15" y="7"/>
                  </a:cubicBezTo>
                  <a:cubicBezTo>
                    <a:pt x="16" y="7"/>
                    <a:pt x="16" y="7"/>
                    <a:pt x="16" y="7"/>
                  </a:cubicBezTo>
                  <a:cubicBezTo>
                    <a:pt x="16" y="8"/>
                    <a:pt x="17" y="8"/>
                    <a:pt x="17" y="9"/>
                  </a:cubicBezTo>
                  <a:cubicBezTo>
                    <a:pt x="17" y="10"/>
                    <a:pt x="17" y="10"/>
                    <a:pt x="17" y="10"/>
                  </a:cubicBezTo>
                  <a:cubicBezTo>
                    <a:pt x="17" y="10"/>
                    <a:pt x="17" y="10"/>
                    <a:pt x="17" y="10"/>
                  </a:cubicBezTo>
                  <a:cubicBezTo>
                    <a:pt x="16" y="9"/>
                    <a:pt x="16" y="8"/>
                    <a:pt x="15" y="7"/>
                  </a:cubicBezTo>
                  <a:close/>
                  <a:moveTo>
                    <a:pt x="60" y="126"/>
                  </a:moveTo>
                  <a:cubicBezTo>
                    <a:pt x="60" y="126"/>
                    <a:pt x="60" y="126"/>
                    <a:pt x="60" y="126"/>
                  </a:cubicBezTo>
                  <a:cubicBezTo>
                    <a:pt x="60" y="125"/>
                    <a:pt x="60" y="124"/>
                    <a:pt x="60" y="123"/>
                  </a:cubicBezTo>
                  <a:cubicBezTo>
                    <a:pt x="60" y="123"/>
                    <a:pt x="60" y="123"/>
                    <a:pt x="60" y="123"/>
                  </a:cubicBezTo>
                  <a:cubicBezTo>
                    <a:pt x="60" y="123"/>
                    <a:pt x="60" y="123"/>
                    <a:pt x="60" y="123"/>
                  </a:cubicBezTo>
                  <a:cubicBezTo>
                    <a:pt x="60" y="124"/>
                    <a:pt x="60" y="125"/>
                    <a:pt x="60" y="126"/>
                  </a:cubicBezTo>
                  <a:cubicBezTo>
                    <a:pt x="60" y="126"/>
                    <a:pt x="60" y="126"/>
                    <a:pt x="60" y="126"/>
                  </a:cubicBezTo>
                  <a:close/>
                  <a:moveTo>
                    <a:pt x="18" y="12"/>
                  </a:moveTo>
                  <a:cubicBezTo>
                    <a:pt x="19" y="11"/>
                    <a:pt x="19" y="11"/>
                    <a:pt x="19" y="11"/>
                  </a:cubicBezTo>
                  <a:cubicBezTo>
                    <a:pt x="19" y="11"/>
                    <a:pt x="19" y="11"/>
                    <a:pt x="19" y="11"/>
                  </a:cubicBezTo>
                  <a:cubicBezTo>
                    <a:pt x="19" y="12"/>
                    <a:pt x="20" y="13"/>
                    <a:pt x="21" y="14"/>
                  </a:cubicBezTo>
                  <a:cubicBezTo>
                    <a:pt x="20" y="14"/>
                    <a:pt x="20" y="14"/>
                    <a:pt x="20" y="14"/>
                  </a:cubicBezTo>
                  <a:cubicBezTo>
                    <a:pt x="20" y="14"/>
                    <a:pt x="20" y="14"/>
                    <a:pt x="20" y="14"/>
                  </a:cubicBezTo>
                  <a:cubicBezTo>
                    <a:pt x="20" y="13"/>
                    <a:pt x="19" y="12"/>
                    <a:pt x="19" y="12"/>
                  </a:cubicBezTo>
                  <a:lnTo>
                    <a:pt x="18" y="12"/>
                  </a:lnTo>
                  <a:close/>
                  <a:moveTo>
                    <a:pt x="59" y="120"/>
                  </a:moveTo>
                  <a:cubicBezTo>
                    <a:pt x="59" y="120"/>
                    <a:pt x="59" y="120"/>
                    <a:pt x="59" y="120"/>
                  </a:cubicBezTo>
                  <a:cubicBezTo>
                    <a:pt x="59" y="119"/>
                    <a:pt x="59" y="118"/>
                    <a:pt x="59" y="117"/>
                  </a:cubicBezTo>
                  <a:cubicBezTo>
                    <a:pt x="59" y="117"/>
                    <a:pt x="59" y="117"/>
                    <a:pt x="59" y="117"/>
                  </a:cubicBezTo>
                  <a:cubicBezTo>
                    <a:pt x="60" y="117"/>
                    <a:pt x="60" y="117"/>
                    <a:pt x="60" y="117"/>
                  </a:cubicBezTo>
                  <a:cubicBezTo>
                    <a:pt x="60" y="118"/>
                    <a:pt x="60" y="119"/>
                    <a:pt x="60" y="120"/>
                  </a:cubicBezTo>
                  <a:cubicBezTo>
                    <a:pt x="60" y="120"/>
                    <a:pt x="60" y="120"/>
                    <a:pt x="60" y="120"/>
                  </a:cubicBezTo>
                  <a:lnTo>
                    <a:pt x="59" y="120"/>
                  </a:lnTo>
                  <a:close/>
                  <a:moveTo>
                    <a:pt x="22" y="16"/>
                  </a:moveTo>
                  <a:cubicBezTo>
                    <a:pt x="22" y="16"/>
                    <a:pt x="22" y="16"/>
                    <a:pt x="22" y="16"/>
                  </a:cubicBezTo>
                  <a:cubicBezTo>
                    <a:pt x="22" y="16"/>
                    <a:pt x="22" y="16"/>
                    <a:pt x="22" y="16"/>
                  </a:cubicBezTo>
                  <a:cubicBezTo>
                    <a:pt x="23" y="17"/>
                    <a:pt x="23" y="17"/>
                    <a:pt x="24" y="18"/>
                  </a:cubicBezTo>
                  <a:cubicBezTo>
                    <a:pt x="23" y="19"/>
                    <a:pt x="23" y="19"/>
                    <a:pt x="23" y="19"/>
                  </a:cubicBezTo>
                  <a:cubicBezTo>
                    <a:pt x="23" y="18"/>
                    <a:pt x="23" y="18"/>
                    <a:pt x="23" y="18"/>
                  </a:cubicBezTo>
                  <a:cubicBezTo>
                    <a:pt x="23" y="18"/>
                    <a:pt x="22" y="17"/>
                    <a:pt x="22" y="16"/>
                  </a:cubicBezTo>
                  <a:close/>
                  <a:moveTo>
                    <a:pt x="59" y="115"/>
                  </a:moveTo>
                  <a:cubicBezTo>
                    <a:pt x="59" y="115"/>
                    <a:pt x="59" y="115"/>
                    <a:pt x="59" y="115"/>
                  </a:cubicBezTo>
                  <a:cubicBezTo>
                    <a:pt x="59" y="114"/>
                    <a:pt x="59" y="113"/>
                    <a:pt x="58" y="112"/>
                  </a:cubicBezTo>
                  <a:cubicBezTo>
                    <a:pt x="59" y="112"/>
                    <a:pt x="59" y="112"/>
                    <a:pt x="59" y="112"/>
                  </a:cubicBezTo>
                  <a:cubicBezTo>
                    <a:pt x="59" y="112"/>
                    <a:pt x="59" y="112"/>
                    <a:pt x="59" y="112"/>
                  </a:cubicBezTo>
                  <a:cubicBezTo>
                    <a:pt x="59" y="113"/>
                    <a:pt x="59" y="114"/>
                    <a:pt x="59" y="115"/>
                  </a:cubicBezTo>
                  <a:cubicBezTo>
                    <a:pt x="59" y="115"/>
                    <a:pt x="59" y="115"/>
                    <a:pt x="59" y="115"/>
                  </a:cubicBezTo>
                  <a:close/>
                  <a:moveTo>
                    <a:pt x="24" y="21"/>
                  </a:moveTo>
                  <a:cubicBezTo>
                    <a:pt x="25" y="20"/>
                    <a:pt x="25" y="20"/>
                    <a:pt x="25" y="20"/>
                  </a:cubicBezTo>
                  <a:cubicBezTo>
                    <a:pt x="25" y="20"/>
                    <a:pt x="25" y="20"/>
                    <a:pt x="25" y="20"/>
                  </a:cubicBezTo>
                  <a:cubicBezTo>
                    <a:pt x="25" y="21"/>
                    <a:pt x="26" y="22"/>
                    <a:pt x="26" y="23"/>
                  </a:cubicBezTo>
                  <a:cubicBezTo>
                    <a:pt x="26" y="23"/>
                    <a:pt x="26" y="23"/>
                    <a:pt x="26" y="23"/>
                  </a:cubicBezTo>
                  <a:cubicBezTo>
                    <a:pt x="26" y="23"/>
                    <a:pt x="26" y="23"/>
                    <a:pt x="26" y="23"/>
                  </a:cubicBezTo>
                  <a:cubicBezTo>
                    <a:pt x="25" y="22"/>
                    <a:pt x="25" y="22"/>
                    <a:pt x="25" y="21"/>
                  </a:cubicBezTo>
                  <a:lnTo>
                    <a:pt x="24" y="21"/>
                  </a:lnTo>
                  <a:close/>
                  <a:moveTo>
                    <a:pt x="58" y="109"/>
                  </a:moveTo>
                  <a:cubicBezTo>
                    <a:pt x="58" y="109"/>
                    <a:pt x="58" y="109"/>
                    <a:pt x="58" y="109"/>
                  </a:cubicBezTo>
                  <a:cubicBezTo>
                    <a:pt x="58" y="109"/>
                    <a:pt x="58" y="108"/>
                    <a:pt x="57" y="107"/>
                  </a:cubicBezTo>
                  <a:cubicBezTo>
                    <a:pt x="58" y="106"/>
                    <a:pt x="58" y="106"/>
                    <a:pt x="58" y="106"/>
                  </a:cubicBezTo>
                  <a:cubicBezTo>
                    <a:pt x="58" y="107"/>
                    <a:pt x="58" y="107"/>
                    <a:pt x="58" y="107"/>
                  </a:cubicBezTo>
                  <a:cubicBezTo>
                    <a:pt x="58" y="108"/>
                    <a:pt x="58" y="108"/>
                    <a:pt x="58" y="109"/>
                  </a:cubicBezTo>
                  <a:cubicBezTo>
                    <a:pt x="58" y="110"/>
                    <a:pt x="58" y="110"/>
                    <a:pt x="58" y="110"/>
                  </a:cubicBezTo>
                  <a:lnTo>
                    <a:pt x="58" y="109"/>
                  </a:lnTo>
                  <a:close/>
                  <a:moveTo>
                    <a:pt x="27" y="25"/>
                  </a:moveTo>
                  <a:cubicBezTo>
                    <a:pt x="27" y="25"/>
                    <a:pt x="27" y="25"/>
                    <a:pt x="27" y="25"/>
                  </a:cubicBezTo>
                  <a:cubicBezTo>
                    <a:pt x="28" y="25"/>
                    <a:pt x="28" y="25"/>
                    <a:pt x="28" y="25"/>
                  </a:cubicBezTo>
                  <a:cubicBezTo>
                    <a:pt x="28" y="26"/>
                    <a:pt x="29" y="27"/>
                    <a:pt x="29" y="28"/>
                  </a:cubicBezTo>
                  <a:cubicBezTo>
                    <a:pt x="29" y="28"/>
                    <a:pt x="29" y="28"/>
                    <a:pt x="29" y="28"/>
                  </a:cubicBezTo>
                  <a:cubicBezTo>
                    <a:pt x="29" y="28"/>
                    <a:pt x="29" y="28"/>
                    <a:pt x="29" y="28"/>
                  </a:cubicBezTo>
                  <a:cubicBezTo>
                    <a:pt x="28" y="27"/>
                    <a:pt x="28" y="26"/>
                    <a:pt x="27" y="25"/>
                  </a:cubicBezTo>
                  <a:close/>
                  <a:moveTo>
                    <a:pt x="57" y="104"/>
                  </a:moveTo>
                  <a:cubicBezTo>
                    <a:pt x="57" y="104"/>
                    <a:pt x="57" y="104"/>
                    <a:pt x="57" y="104"/>
                  </a:cubicBezTo>
                  <a:cubicBezTo>
                    <a:pt x="57" y="103"/>
                    <a:pt x="56" y="102"/>
                    <a:pt x="56" y="101"/>
                  </a:cubicBezTo>
                  <a:cubicBezTo>
                    <a:pt x="56" y="101"/>
                    <a:pt x="56" y="101"/>
                    <a:pt x="56" y="101"/>
                  </a:cubicBezTo>
                  <a:cubicBezTo>
                    <a:pt x="57" y="101"/>
                    <a:pt x="57" y="101"/>
                    <a:pt x="57" y="101"/>
                  </a:cubicBezTo>
                  <a:cubicBezTo>
                    <a:pt x="57" y="102"/>
                    <a:pt x="57" y="103"/>
                    <a:pt x="57" y="104"/>
                  </a:cubicBezTo>
                  <a:cubicBezTo>
                    <a:pt x="57" y="104"/>
                    <a:pt x="57" y="104"/>
                    <a:pt x="57" y="104"/>
                  </a:cubicBezTo>
                  <a:close/>
                  <a:moveTo>
                    <a:pt x="30" y="30"/>
                  </a:moveTo>
                  <a:cubicBezTo>
                    <a:pt x="30" y="30"/>
                    <a:pt x="30" y="30"/>
                    <a:pt x="30" y="30"/>
                  </a:cubicBezTo>
                  <a:cubicBezTo>
                    <a:pt x="30" y="30"/>
                    <a:pt x="30" y="30"/>
                    <a:pt x="30" y="30"/>
                  </a:cubicBezTo>
                  <a:cubicBezTo>
                    <a:pt x="31" y="31"/>
                    <a:pt x="31" y="32"/>
                    <a:pt x="32" y="32"/>
                  </a:cubicBezTo>
                  <a:cubicBezTo>
                    <a:pt x="31" y="33"/>
                    <a:pt x="31" y="33"/>
                    <a:pt x="31" y="33"/>
                  </a:cubicBezTo>
                  <a:cubicBezTo>
                    <a:pt x="31" y="33"/>
                    <a:pt x="31" y="33"/>
                    <a:pt x="31" y="33"/>
                  </a:cubicBezTo>
                  <a:cubicBezTo>
                    <a:pt x="31" y="32"/>
                    <a:pt x="30" y="31"/>
                    <a:pt x="30" y="30"/>
                  </a:cubicBezTo>
                  <a:close/>
                  <a:moveTo>
                    <a:pt x="56" y="99"/>
                  </a:moveTo>
                  <a:cubicBezTo>
                    <a:pt x="56" y="99"/>
                    <a:pt x="56" y="99"/>
                    <a:pt x="56" y="99"/>
                  </a:cubicBezTo>
                  <a:cubicBezTo>
                    <a:pt x="55" y="98"/>
                    <a:pt x="55" y="97"/>
                    <a:pt x="55" y="96"/>
                  </a:cubicBezTo>
                  <a:cubicBezTo>
                    <a:pt x="55" y="96"/>
                    <a:pt x="55" y="96"/>
                    <a:pt x="55" y="96"/>
                  </a:cubicBezTo>
                  <a:cubicBezTo>
                    <a:pt x="56" y="96"/>
                    <a:pt x="56" y="96"/>
                    <a:pt x="56" y="96"/>
                  </a:cubicBezTo>
                  <a:cubicBezTo>
                    <a:pt x="56" y="97"/>
                    <a:pt x="56" y="98"/>
                    <a:pt x="56" y="99"/>
                  </a:cubicBezTo>
                  <a:cubicBezTo>
                    <a:pt x="56" y="99"/>
                    <a:pt x="56" y="99"/>
                    <a:pt x="56" y="99"/>
                  </a:cubicBezTo>
                  <a:close/>
                  <a:moveTo>
                    <a:pt x="32" y="35"/>
                  </a:moveTo>
                  <a:cubicBezTo>
                    <a:pt x="32" y="35"/>
                    <a:pt x="32" y="35"/>
                    <a:pt x="32" y="35"/>
                  </a:cubicBezTo>
                  <a:cubicBezTo>
                    <a:pt x="33" y="35"/>
                    <a:pt x="33" y="35"/>
                    <a:pt x="33" y="35"/>
                  </a:cubicBezTo>
                  <a:cubicBezTo>
                    <a:pt x="33" y="36"/>
                    <a:pt x="34" y="36"/>
                    <a:pt x="34" y="37"/>
                  </a:cubicBezTo>
                  <a:cubicBezTo>
                    <a:pt x="34" y="38"/>
                    <a:pt x="34" y="38"/>
                    <a:pt x="34" y="38"/>
                  </a:cubicBezTo>
                  <a:cubicBezTo>
                    <a:pt x="33" y="38"/>
                    <a:pt x="33" y="38"/>
                    <a:pt x="33" y="38"/>
                  </a:cubicBezTo>
                  <a:cubicBezTo>
                    <a:pt x="33" y="37"/>
                    <a:pt x="33" y="36"/>
                    <a:pt x="32" y="35"/>
                  </a:cubicBezTo>
                  <a:close/>
                  <a:moveTo>
                    <a:pt x="54" y="94"/>
                  </a:moveTo>
                  <a:cubicBezTo>
                    <a:pt x="54" y="94"/>
                    <a:pt x="54" y="94"/>
                    <a:pt x="54" y="94"/>
                  </a:cubicBezTo>
                  <a:cubicBezTo>
                    <a:pt x="54" y="93"/>
                    <a:pt x="54" y="92"/>
                    <a:pt x="54" y="91"/>
                  </a:cubicBezTo>
                  <a:cubicBezTo>
                    <a:pt x="54" y="91"/>
                    <a:pt x="54" y="91"/>
                    <a:pt x="54" y="91"/>
                  </a:cubicBezTo>
                  <a:cubicBezTo>
                    <a:pt x="54" y="91"/>
                    <a:pt x="54" y="91"/>
                    <a:pt x="54" y="91"/>
                  </a:cubicBezTo>
                  <a:cubicBezTo>
                    <a:pt x="54" y="92"/>
                    <a:pt x="55" y="93"/>
                    <a:pt x="55" y="93"/>
                  </a:cubicBezTo>
                  <a:cubicBezTo>
                    <a:pt x="55" y="94"/>
                    <a:pt x="55" y="94"/>
                    <a:pt x="55" y="94"/>
                  </a:cubicBezTo>
                  <a:lnTo>
                    <a:pt x="54" y="94"/>
                  </a:lnTo>
                  <a:close/>
                  <a:moveTo>
                    <a:pt x="35" y="40"/>
                  </a:moveTo>
                  <a:cubicBezTo>
                    <a:pt x="35" y="40"/>
                    <a:pt x="35" y="40"/>
                    <a:pt x="35" y="40"/>
                  </a:cubicBezTo>
                  <a:cubicBezTo>
                    <a:pt x="35" y="40"/>
                    <a:pt x="35" y="40"/>
                    <a:pt x="35" y="40"/>
                  </a:cubicBezTo>
                  <a:cubicBezTo>
                    <a:pt x="36" y="41"/>
                    <a:pt x="36" y="41"/>
                    <a:pt x="36" y="42"/>
                  </a:cubicBezTo>
                  <a:cubicBezTo>
                    <a:pt x="36" y="43"/>
                    <a:pt x="36" y="43"/>
                    <a:pt x="36" y="43"/>
                  </a:cubicBezTo>
                  <a:cubicBezTo>
                    <a:pt x="36" y="42"/>
                    <a:pt x="36" y="42"/>
                    <a:pt x="36" y="42"/>
                  </a:cubicBezTo>
                  <a:cubicBezTo>
                    <a:pt x="35" y="42"/>
                    <a:pt x="35" y="41"/>
                    <a:pt x="35" y="40"/>
                  </a:cubicBezTo>
                  <a:close/>
                  <a:moveTo>
                    <a:pt x="53" y="88"/>
                  </a:moveTo>
                  <a:cubicBezTo>
                    <a:pt x="53" y="88"/>
                    <a:pt x="53" y="88"/>
                    <a:pt x="53" y="88"/>
                  </a:cubicBezTo>
                  <a:cubicBezTo>
                    <a:pt x="53" y="87"/>
                    <a:pt x="52" y="87"/>
                    <a:pt x="52" y="86"/>
                  </a:cubicBezTo>
                  <a:cubicBezTo>
                    <a:pt x="52" y="85"/>
                    <a:pt x="52" y="85"/>
                    <a:pt x="52" y="85"/>
                  </a:cubicBezTo>
                  <a:cubicBezTo>
                    <a:pt x="53" y="86"/>
                    <a:pt x="53" y="86"/>
                    <a:pt x="53" y="86"/>
                  </a:cubicBezTo>
                  <a:cubicBezTo>
                    <a:pt x="53" y="86"/>
                    <a:pt x="53" y="87"/>
                    <a:pt x="53" y="88"/>
                  </a:cubicBezTo>
                  <a:cubicBezTo>
                    <a:pt x="53" y="88"/>
                    <a:pt x="53" y="88"/>
                    <a:pt x="53" y="88"/>
                  </a:cubicBezTo>
                  <a:close/>
                  <a:moveTo>
                    <a:pt x="37" y="45"/>
                  </a:moveTo>
                  <a:cubicBezTo>
                    <a:pt x="37" y="45"/>
                    <a:pt x="37" y="45"/>
                    <a:pt x="37" y="45"/>
                  </a:cubicBezTo>
                  <a:cubicBezTo>
                    <a:pt x="37" y="45"/>
                    <a:pt x="37" y="45"/>
                    <a:pt x="37" y="45"/>
                  </a:cubicBezTo>
                  <a:cubicBezTo>
                    <a:pt x="38" y="46"/>
                    <a:pt x="38" y="46"/>
                    <a:pt x="39" y="47"/>
                  </a:cubicBezTo>
                  <a:cubicBezTo>
                    <a:pt x="38" y="48"/>
                    <a:pt x="38" y="48"/>
                    <a:pt x="38" y="48"/>
                  </a:cubicBezTo>
                  <a:cubicBezTo>
                    <a:pt x="38" y="47"/>
                    <a:pt x="38" y="47"/>
                    <a:pt x="38" y="47"/>
                  </a:cubicBezTo>
                  <a:cubicBezTo>
                    <a:pt x="38" y="47"/>
                    <a:pt x="37" y="46"/>
                    <a:pt x="37" y="45"/>
                  </a:cubicBezTo>
                  <a:close/>
                  <a:moveTo>
                    <a:pt x="51" y="83"/>
                  </a:moveTo>
                  <a:cubicBezTo>
                    <a:pt x="51" y="83"/>
                    <a:pt x="51" y="83"/>
                    <a:pt x="51" y="83"/>
                  </a:cubicBezTo>
                  <a:cubicBezTo>
                    <a:pt x="51" y="82"/>
                    <a:pt x="51" y="81"/>
                    <a:pt x="51" y="80"/>
                  </a:cubicBezTo>
                  <a:cubicBezTo>
                    <a:pt x="51" y="80"/>
                    <a:pt x="51" y="80"/>
                    <a:pt x="51" y="80"/>
                  </a:cubicBezTo>
                  <a:cubicBezTo>
                    <a:pt x="51" y="80"/>
                    <a:pt x="51" y="80"/>
                    <a:pt x="51" y="80"/>
                  </a:cubicBezTo>
                  <a:cubicBezTo>
                    <a:pt x="51" y="80"/>
                    <a:pt x="51" y="80"/>
                    <a:pt x="51" y="80"/>
                  </a:cubicBezTo>
                  <a:cubicBezTo>
                    <a:pt x="51" y="81"/>
                    <a:pt x="52" y="82"/>
                    <a:pt x="52" y="83"/>
                  </a:cubicBezTo>
                  <a:cubicBezTo>
                    <a:pt x="52" y="83"/>
                    <a:pt x="52" y="83"/>
                    <a:pt x="52" y="83"/>
                  </a:cubicBezTo>
                  <a:lnTo>
                    <a:pt x="51" y="83"/>
                  </a:lnTo>
                  <a:close/>
                  <a:moveTo>
                    <a:pt x="39" y="50"/>
                  </a:moveTo>
                  <a:cubicBezTo>
                    <a:pt x="39" y="50"/>
                    <a:pt x="39" y="50"/>
                    <a:pt x="39" y="50"/>
                  </a:cubicBezTo>
                  <a:cubicBezTo>
                    <a:pt x="40" y="50"/>
                    <a:pt x="40" y="50"/>
                    <a:pt x="40" y="50"/>
                  </a:cubicBezTo>
                  <a:cubicBezTo>
                    <a:pt x="40" y="51"/>
                    <a:pt x="40" y="51"/>
                    <a:pt x="41" y="52"/>
                  </a:cubicBezTo>
                  <a:cubicBezTo>
                    <a:pt x="41" y="53"/>
                    <a:pt x="41" y="53"/>
                    <a:pt x="41" y="53"/>
                  </a:cubicBezTo>
                  <a:cubicBezTo>
                    <a:pt x="40" y="52"/>
                    <a:pt x="40" y="52"/>
                    <a:pt x="40" y="52"/>
                  </a:cubicBezTo>
                  <a:cubicBezTo>
                    <a:pt x="40" y="52"/>
                    <a:pt x="39" y="51"/>
                    <a:pt x="39" y="50"/>
                  </a:cubicBezTo>
                  <a:close/>
                  <a:moveTo>
                    <a:pt x="50" y="78"/>
                  </a:moveTo>
                  <a:cubicBezTo>
                    <a:pt x="50" y="78"/>
                    <a:pt x="50" y="78"/>
                    <a:pt x="50" y="78"/>
                  </a:cubicBezTo>
                  <a:cubicBezTo>
                    <a:pt x="49" y="77"/>
                    <a:pt x="49" y="76"/>
                    <a:pt x="49" y="75"/>
                  </a:cubicBezTo>
                  <a:cubicBezTo>
                    <a:pt x="49" y="75"/>
                    <a:pt x="49" y="75"/>
                    <a:pt x="49" y="75"/>
                  </a:cubicBezTo>
                  <a:cubicBezTo>
                    <a:pt x="49" y="75"/>
                    <a:pt x="49" y="75"/>
                    <a:pt x="49" y="75"/>
                  </a:cubicBezTo>
                  <a:cubicBezTo>
                    <a:pt x="49" y="75"/>
                    <a:pt x="49" y="75"/>
                    <a:pt x="49" y="75"/>
                  </a:cubicBezTo>
                  <a:cubicBezTo>
                    <a:pt x="50" y="76"/>
                    <a:pt x="50" y="77"/>
                    <a:pt x="50" y="78"/>
                  </a:cubicBezTo>
                  <a:cubicBezTo>
                    <a:pt x="50" y="78"/>
                    <a:pt x="50" y="78"/>
                    <a:pt x="50" y="78"/>
                  </a:cubicBezTo>
                  <a:close/>
                  <a:moveTo>
                    <a:pt x="41" y="55"/>
                  </a:moveTo>
                  <a:cubicBezTo>
                    <a:pt x="41" y="55"/>
                    <a:pt x="41" y="55"/>
                    <a:pt x="41" y="55"/>
                  </a:cubicBezTo>
                  <a:cubicBezTo>
                    <a:pt x="42" y="55"/>
                    <a:pt x="42" y="55"/>
                    <a:pt x="42" y="55"/>
                  </a:cubicBezTo>
                  <a:cubicBezTo>
                    <a:pt x="42" y="56"/>
                    <a:pt x="42" y="56"/>
                    <a:pt x="43" y="57"/>
                  </a:cubicBezTo>
                  <a:cubicBezTo>
                    <a:pt x="43" y="57"/>
                    <a:pt x="43" y="57"/>
                    <a:pt x="43" y="57"/>
                  </a:cubicBezTo>
                  <a:cubicBezTo>
                    <a:pt x="43" y="58"/>
                    <a:pt x="43" y="58"/>
                    <a:pt x="43" y="58"/>
                  </a:cubicBezTo>
                  <a:cubicBezTo>
                    <a:pt x="42" y="57"/>
                    <a:pt x="42" y="57"/>
                    <a:pt x="42" y="57"/>
                  </a:cubicBezTo>
                  <a:cubicBezTo>
                    <a:pt x="42" y="57"/>
                    <a:pt x="42" y="56"/>
                    <a:pt x="41" y="55"/>
                  </a:cubicBezTo>
                  <a:close/>
                  <a:moveTo>
                    <a:pt x="48" y="73"/>
                  </a:moveTo>
                  <a:cubicBezTo>
                    <a:pt x="48" y="73"/>
                    <a:pt x="48" y="73"/>
                    <a:pt x="48" y="73"/>
                  </a:cubicBezTo>
                  <a:cubicBezTo>
                    <a:pt x="48" y="72"/>
                    <a:pt x="47" y="71"/>
                    <a:pt x="47" y="70"/>
                  </a:cubicBezTo>
                  <a:cubicBezTo>
                    <a:pt x="47" y="70"/>
                    <a:pt x="47" y="70"/>
                    <a:pt x="47" y="70"/>
                  </a:cubicBezTo>
                  <a:cubicBezTo>
                    <a:pt x="48" y="70"/>
                    <a:pt x="48" y="70"/>
                    <a:pt x="48" y="70"/>
                  </a:cubicBezTo>
                  <a:cubicBezTo>
                    <a:pt x="48" y="70"/>
                    <a:pt x="48" y="70"/>
                    <a:pt x="48" y="70"/>
                  </a:cubicBezTo>
                  <a:cubicBezTo>
                    <a:pt x="48" y="71"/>
                    <a:pt x="48" y="72"/>
                    <a:pt x="48" y="73"/>
                  </a:cubicBezTo>
                  <a:cubicBezTo>
                    <a:pt x="48" y="73"/>
                    <a:pt x="48" y="73"/>
                    <a:pt x="48" y="73"/>
                  </a:cubicBezTo>
                  <a:close/>
                  <a:moveTo>
                    <a:pt x="43" y="60"/>
                  </a:moveTo>
                  <a:cubicBezTo>
                    <a:pt x="43" y="60"/>
                    <a:pt x="43" y="60"/>
                    <a:pt x="43" y="60"/>
                  </a:cubicBezTo>
                  <a:cubicBezTo>
                    <a:pt x="44" y="60"/>
                    <a:pt x="44" y="60"/>
                    <a:pt x="44" y="60"/>
                  </a:cubicBezTo>
                  <a:cubicBezTo>
                    <a:pt x="44" y="61"/>
                    <a:pt x="44" y="61"/>
                    <a:pt x="45" y="62"/>
                  </a:cubicBezTo>
                  <a:cubicBezTo>
                    <a:pt x="45" y="63"/>
                    <a:pt x="45" y="63"/>
                    <a:pt x="45" y="63"/>
                  </a:cubicBezTo>
                  <a:cubicBezTo>
                    <a:pt x="44" y="62"/>
                    <a:pt x="44" y="62"/>
                    <a:pt x="44" y="62"/>
                  </a:cubicBezTo>
                  <a:cubicBezTo>
                    <a:pt x="44" y="62"/>
                    <a:pt x="44" y="61"/>
                    <a:pt x="43" y="60"/>
                  </a:cubicBezTo>
                  <a:close/>
                  <a:moveTo>
                    <a:pt x="46" y="68"/>
                  </a:moveTo>
                  <a:cubicBezTo>
                    <a:pt x="46" y="68"/>
                    <a:pt x="46" y="68"/>
                    <a:pt x="46" y="68"/>
                  </a:cubicBezTo>
                  <a:cubicBezTo>
                    <a:pt x="46" y="67"/>
                    <a:pt x="46" y="66"/>
                    <a:pt x="45" y="65"/>
                  </a:cubicBezTo>
                  <a:cubicBezTo>
                    <a:pt x="45" y="65"/>
                    <a:pt x="45" y="65"/>
                    <a:pt x="45" y="65"/>
                  </a:cubicBezTo>
                  <a:cubicBezTo>
                    <a:pt x="46" y="65"/>
                    <a:pt x="46" y="65"/>
                    <a:pt x="46" y="65"/>
                  </a:cubicBezTo>
                  <a:cubicBezTo>
                    <a:pt x="46" y="66"/>
                    <a:pt x="46" y="67"/>
                    <a:pt x="47" y="67"/>
                  </a:cubicBezTo>
                  <a:cubicBezTo>
                    <a:pt x="46" y="68"/>
                    <a:pt x="46" y="68"/>
                    <a:pt x="46" y="68"/>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00"/>
            <p:cNvSpPr/>
            <p:nvPr userDrawn="1"/>
          </p:nvSpPr>
          <p:spPr bwMode="auto">
            <a:xfrm>
              <a:off x="6064250" y="4256088"/>
              <a:ext cx="201613" cy="431800"/>
            </a:xfrm>
            <a:custGeom>
              <a:avLst/>
              <a:gdLst>
                <a:gd name="T0" fmla="*/ 54 w 61"/>
                <a:gd name="T1" fmla="*/ 128 h 131"/>
                <a:gd name="T2" fmla="*/ 18 w 61"/>
                <a:gd name="T3" fmla="*/ 70 h 131"/>
                <a:gd name="T4" fmla="*/ 6 w 61"/>
                <a:gd name="T5" fmla="*/ 2 h 131"/>
                <a:gd name="T6" fmla="*/ 42 w 61"/>
                <a:gd name="T7" fmla="*/ 61 h 131"/>
                <a:gd name="T8" fmla="*/ 54 w 61"/>
                <a:gd name="T9" fmla="*/ 128 h 131"/>
              </a:gdLst>
              <a:ahLst/>
              <a:cxnLst>
                <a:cxn ang="0">
                  <a:pos x="T0" y="T1"/>
                </a:cxn>
                <a:cxn ang="0">
                  <a:pos x="T2" y="T3"/>
                </a:cxn>
                <a:cxn ang="0">
                  <a:pos x="T4" y="T5"/>
                </a:cxn>
                <a:cxn ang="0">
                  <a:pos x="T6" y="T7"/>
                </a:cxn>
                <a:cxn ang="0">
                  <a:pos x="T8" y="T9"/>
                </a:cxn>
              </a:cxnLst>
              <a:rect l="0" t="0" r="r" b="b"/>
              <a:pathLst>
                <a:path w="61" h="131">
                  <a:moveTo>
                    <a:pt x="54" y="128"/>
                  </a:moveTo>
                  <a:cubicBezTo>
                    <a:pt x="47" y="131"/>
                    <a:pt x="31" y="105"/>
                    <a:pt x="18" y="70"/>
                  </a:cubicBezTo>
                  <a:cubicBezTo>
                    <a:pt x="5" y="35"/>
                    <a:pt x="0" y="5"/>
                    <a:pt x="6" y="2"/>
                  </a:cubicBezTo>
                  <a:cubicBezTo>
                    <a:pt x="13" y="0"/>
                    <a:pt x="29" y="26"/>
                    <a:pt x="42" y="61"/>
                  </a:cubicBezTo>
                  <a:cubicBezTo>
                    <a:pt x="56" y="96"/>
                    <a:pt x="61" y="126"/>
                    <a:pt x="54" y="128"/>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01"/>
            <p:cNvSpPr/>
            <p:nvPr userDrawn="1"/>
          </p:nvSpPr>
          <p:spPr bwMode="auto">
            <a:xfrm>
              <a:off x="6078538" y="4256088"/>
              <a:ext cx="187325" cy="425450"/>
            </a:xfrm>
            <a:custGeom>
              <a:avLst/>
              <a:gdLst>
                <a:gd name="T0" fmla="*/ 0 w 57"/>
                <a:gd name="T1" fmla="*/ 4 h 129"/>
                <a:gd name="T2" fmla="*/ 34 w 57"/>
                <a:gd name="T3" fmla="*/ 63 h 129"/>
                <a:gd name="T4" fmla="*/ 47 w 57"/>
                <a:gd name="T5" fmla="*/ 128 h 129"/>
                <a:gd name="T6" fmla="*/ 50 w 57"/>
                <a:gd name="T7" fmla="*/ 128 h 129"/>
                <a:gd name="T8" fmla="*/ 38 w 57"/>
                <a:gd name="T9" fmla="*/ 61 h 129"/>
                <a:gd name="T10" fmla="*/ 2 w 57"/>
                <a:gd name="T11" fmla="*/ 2 h 129"/>
                <a:gd name="T12" fmla="*/ 0 w 57"/>
                <a:gd name="T13" fmla="*/ 4 h 129"/>
              </a:gdLst>
              <a:ahLst/>
              <a:cxnLst>
                <a:cxn ang="0">
                  <a:pos x="T0" y="T1"/>
                </a:cxn>
                <a:cxn ang="0">
                  <a:pos x="T2" y="T3"/>
                </a:cxn>
                <a:cxn ang="0">
                  <a:pos x="T4" y="T5"/>
                </a:cxn>
                <a:cxn ang="0">
                  <a:pos x="T6" y="T7"/>
                </a:cxn>
                <a:cxn ang="0">
                  <a:pos x="T8" y="T9"/>
                </a:cxn>
                <a:cxn ang="0">
                  <a:pos x="T10" y="T11"/>
                </a:cxn>
                <a:cxn ang="0">
                  <a:pos x="T12" y="T13"/>
                </a:cxn>
              </a:cxnLst>
              <a:rect l="0" t="0" r="r" b="b"/>
              <a:pathLst>
                <a:path w="57" h="129">
                  <a:moveTo>
                    <a:pt x="0" y="4"/>
                  </a:moveTo>
                  <a:cubicBezTo>
                    <a:pt x="8" y="8"/>
                    <a:pt x="22" y="32"/>
                    <a:pt x="34" y="63"/>
                  </a:cubicBezTo>
                  <a:cubicBezTo>
                    <a:pt x="45" y="93"/>
                    <a:pt x="50" y="120"/>
                    <a:pt x="47" y="128"/>
                  </a:cubicBezTo>
                  <a:cubicBezTo>
                    <a:pt x="48" y="129"/>
                    <a:pt x="49" y="129"/>
                    <a:pt x="50" y="128"/>
                  </a:cubicBezTo>
                  <a:cubicBezTo>
                    <a:pt x="57" y="126"/>
                    <a:pt x="52" y="96"/>
                    <a:pt x="38" y="61"/>
                  </a:cubicBezTo>
                  <a:cubicBezTo>
                    <a:pt x="25" y="26"/>
                    <a:pt x="9" y="0"/>
                    <a:pt x="2" y="2"/>
                  </a:cubicBezTo>
                  <a:cubicBezTo>
                    <a:pt x="2" y="3"/>
                    <a:pt x="1" y="3"/>
                    <a:pt x="0" y="4"/>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02"/>
            <p:cNvSpPr/>
            <p:nvPr userDrawn="1"/>
          </p:nvSpPr>
          <p:spPr bwMode="auto">
            <a:xfrm>
              <a:off x="6110288" y="4362450"/>
              <a:ext cx="90488" cy="227013"/>
            </a:xfrm>
            <a:custGeom>
              <a:avLst/>
              <a:gdLst>
                <a:gd name="T0" fmla="*/ 2 w 27"/>
                <a:gd name="T1" fmla="*/ 15 h 69"/>
                <a:gd name="T2" fmla="*/ 2 w 27"/>
                <a:gd name="T3" fmla="*/ 9 h 69"/>
                <a:gd name="T4" fmla="*/ 1 w 27"/>
                <a:gd name="T5" fmla="*/ 6 h 69"/>
                <a:gd name="T6" fmla="*/ 0 w 27"/>
                <a:gd name="T7" fmla="*/ 2 h 69"/>
                <a:gd name="T8" fmla="*/ 0 w 27"/>
                <a:gd name="T9" fmla="*/ 0 h 69"/>
                <a:gd name="T10" fmla="*/ 2 w 27"/>
                <a:gd name="T11" fmla="*/ 1 h 69"/>
                <a:gd name="T12" fmla="*/ 3 w 27"/>
                <a:gd name="T13" fmla="*/ 5 h 69"/>
                <a:gd name="T14" fmla="*/ 5 w 27"/>
                <a:gd name="T15" fmla="*/ 8 h 69"/>
                <a:gd name="T16" fmla="*/ 10 w 27"/>
                <a:gd name="T17" fmla="*/ 11 h 69"/>
                <a:gd name="T18" fmla="*/ 11 w 27"/>
                <a:gd name="T19" fmla="*/ 13 h 69"/>
                <a:gd name="T20" fmla="*/ 12 w 27"/>
                <a:gd name="T21" fmla="*/ 16 h 69"/>
                <a:gd name="T22" fmla="*/ 13 w 27"/>
                <a:gd name="T23" fmla="*/ 20 h 69"/>
                <a:gd name="T24" fmla="*/ 13 w 27"/>
                <a:gd name="T25" fmla="*/ 22 h 69"/>
                <a:gd name="T26" fmla="*/ 12 w 27"/>
                <a:gd name="T27" fmla="*/ 21 h 69"/>
                <a:gd name="T28" fmla="*/ 11 w 27"/>
                <a:gd name="T29" fmla="*/ 21 h 69"/>
                <a:gd name="T30" fmla="*/ 9 w 27"/>
                <a:gd name="T31" fmla="*/ 19 h 69"/>
                <a:gd name="T32" fmla="*/ 8 w 27"/>
                <a:gd name="T33" fmla="*/ 18 h 69"/>
                <a:gd name="T34" fmla="*/ 7 w 27"/>
                <a:gd name="T35" fmla="*/ 20 h 69"/>
                <a:gd name="T36" fmla="*/ 8 w 27"/>
                <a:gd name="T37" fmla="*/ 24 h 69"/>
                <a:gd name="T38" fmla="*/ 9 w 27"/>
                <a:gd name="T39" fmla="*/ 26 h 69"/>
                <a:gd name="T40" fmla="*/ 10 w 27"/>
                <a:gd name="T41" fmla="*/ 28 h 69"/>
                <a:gd name="T42" fmla="*/ 12 w 27"/>
                <a:gd name="T43" fmla="*/ 29 h 69"/>
                <a:gd name="T44" fmla="*/ 15 w 27"/>
                <a:gd name="T45" fmla="*/ 31 h 69"/>
                <a:gd name="T46" fmla="*/ 18 w 27"/>
                <a:gd name="T47" fmla="*/ 35 h 69"/>
                <a:gd name="T48" fmla="*/ 22 w 27"/>
                <a:gd name="T49" fmla="*/ 43 h 69"/>
                <a:gd name="T50" fmla="*/ 25 w 27"/>
                <a:gd name="T51" fmla="*/ 53 h 69"/>
                <a:gd name="T52" fmla="*/ 24 w 27"/>
                <a:gd name="T53" fmla="*/ 60 h 69"/>
                <a:gd name="T54" fmla="*/ 26 w 27"/>
                <a:gd name="T55" fmla="*/ 63 h 69"/>
                <a:gd name="T56" fmla="*/ 27 w 27"/>
                <a:gd name="T57" fmla="*/ 67 h 69"/>
                <a:gd name="T58" fmla="*/ 26 w 27"/>
                <a:gd name="T59" fmla="*/ 69 h 69"/>
                <a:gd name="T60" fmla="*/ 25 w 27"/>
                <a:gd name="T61" fmla="*/ 68 h 69"/>
                <a:gd name="T62" fmla="*/ 23 w 27"/>
                <a:gd name="T63" fmla="*/ 64 h 69"/>
                <a:gd name="T64" fmla="*/ 22 w 27"/>
                <a:gd name="T65" fmla="*/ 61 h 69"/>
                <a:gd name="T66" fmla="*/ 18 w 27"/>
                <a:gd name="T67" fmla="*/ 57 h 69"/>
                <a:gd name="T68" fmla="*/ 16 w 27"/>
                <a:gd name="T69" fmla="*/ 55 h 69"/>
                <a:gd name="T70" fmla="*/ 15 w 27"/>
                <a:gd name="T71" fmla="*/ 53 h 69"/>
                <a:gd name="T72" fmla="*/ 14 w 27"/>
                <a:gd name="T73" fmla="*/ 49 h 69"/>
                <a:gd name="T74" fmla="*/ 14 w 27"/>
                <a:gd name="T75" fmla="*/ 47 h 69"/>
                <a:gd name="T76" fmla="*/ 15 w 27"/>
                <a:gd name="T77" fmla="*/ 47 h 69"/>
                <a:gd name="T78" fmla="*/ 16 w 27"/>
                <a:gd name="T79" fmla="*/ 48 h 69"/>
                <a:gd name="T80" fmla="*/ 17 w 27"/>
                <a:gd name="T81" fmla="*/ 49 h 69"/>
                <a:gd name="T82" fmla="*/ 18 w 27"/>
                <a:gd name="T83" fmla="*/ 50 h 69"/>
                <a:gd name="T84" fmla="*/ 19 w 27"/>
                <a:gd name="T85" fmla="*/ 51 h 69"/>
                <a:gd name="T86" fmla="*/ 20 w 27"/>
                <a:gd name="T87" fmla="*/ 49 h 69"/>
                <a:gd name="T88" fmla="*/ 19 w 27"/>
                <a:gd name="T89" fmla="*/ 45 h 69"/>
                <a:gd name="T90" fmla="*/ 17 w 27"/>
                <a:gd name="T91" fmla="*/ 41 h 69"/>
                <a:gd name="T92" fmla="*/ 15 w 27"/>
                <a:gd name="T93" fmla="*/ 40 h 69"/>
                <a:gd name="T94" fmla="*/ 12 w 27"/>
                <a:gd name="T95" fmla="*/ 38 h 69"/>
                <a:gd name="T96" fmla="*/ 9 w 27"/>
                <a:gd name="T97" fmla="*/ 34 h 69"/>
                <a:gd name="T98" fmla="*/ 5 w 27"/>
                <a:gd name="T99" fmla="*/ 26 h 69"/>
                <a:gd name="T100" fmla="*/ 2 w 27"/>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 h="69">
                  <a:moveTo>
                    <a:pt x="2" y="15"/>
                  </a:moveTo>
                  <a:cubicBezTo>
                    <a:pt x="2" y="12"/>
                    <a:pt x="2" y="10"/>
                    <a:pt x="2" y="9"/>
                  </a:cubicBezTo>
                  <a:cubicBezTo>
                    <a:pt x="1" y="6"/>
                    <a:pt x="1" y="6"/>
                    <a:pt x="1" y="6"/>
                  </a:cubicBezTo>
                  <a:cubicBezTo>
                    <a:pt x="1" y="4"/>
                    <a:pt x="0" y="3"/>
                    <a:pt x="0" y="2"/>
                  </a:cubicBezTo>
                  <a:cubicBezTo>
                    <a:pt x="0" y="1"/>
                    <a:pt x="0" y="0"/>
                    <a:pt x="0" y="0"/>
                  </a:cubicBezTo>
                  <a:cubicBezTo>
                    <a:pt x="1" y="0"/>
                    <a:pt x="1" y="0"/>
                    <a:pt x="2" y="1"/>
                  </a:cubicBezTo>
                  <a:cubicBezTo>
                    <a:pt x="2" y="2"/>
                    <a:pt x="3" y="3"/>
                    <a:pt x="3" y="5"/>
                  </a:cubicBezTo>
                  <a:cubicBezTo>
                    <a:pt x="5" y="8"/>
                    <a:pt x="5" y="8"/>
                    <a:pt x="5" y="8"/>
                  </a:cubicBezTo>
                  <a:cubicBezTo>
                    <a:pt x="6" y="8"/>
                    <a:pt x="8" y="9"/>
                    <a:pt x="10" y="11"/>
                  </a:cubicBezTo>
                  <a:cubicBezTo>
                    <a:pt x="10" y="12"/>
                    <a:pt x="10" y="13"/>
                    <a:pt x="11" y="13"/>
                  </a:cubicBezTo>
                  <a:cubicBezTo>
                    <a:pt x="11" y="14"/>
                    <a:pt x="11" y="15"/>
                    <a:pt x="12" y="16"/>
                  </a:cubicBezTo>
                  <a:cubicBezTo>
                    <a:pt x="12" y="17"/>
                    <a:pt x="13" y="19"/>
                    <a:pt x="13" y="20"/>
                  </a:cubicBezTo>
                  <a:cubicBezTo>
                    <a:pt x="13" y="21"/>
                    <a:pt x="13" y="21"/>
                    <a:pt x="13" y="22"/>
                  </a:cubicBezTo>
                  <a:cubicBezTo>
                    <a:pt x="12" y="21"/>
                    <a:pt x="12" y="21"/>
                    <a:pt x="12" y="21"/>
                  </a:cubicBezTo>
                  <a:cubicBezTo>
                    <a:pt x="12" y="21"/>
                    <a:pt x="12" y="21"/>
                    <a:pt x="11" y="21"/>
                  </a:cubicBezTo>
                  <a:cubicBezTo>
                    <a:pt x="11" y="20"/>
                    <a:pt x="10" y="19"/>
                    <a:pt x="9" y="19"/>
                  </a:cubicBezTo>
                  <a:cubicBezTo>
                    <a:pt x="9" y="18"/>
                    <a:pt x="8" y="18"/>
                    <a:pt x="8" y="18"/>
                  </a:cubicBezTo>
                  <a:cubicBezTo>
                    <a:pt x="7" y="19"/>
                    <a:pt x="7" y="19"/>
                    <a:pt x="7" y="20"/>
                  </a:cubicBezTo>
                  <a:cubicBezTo>
                    <a:pt x="7" y="21"/>
                    <a:pt x="7" y="22"/>
                    <a:pt x="8" y="24"/>
                  </a:cubicBezTo>
                  <a:cubicBezTo>
                    <a:pt x="8" y="25"/>
                    <a:pt x="8" y="26"/>
                    <a:pt x="9" y="26"/>
                  </a:cubicBezTo>
                  <a:cubicBezTo>
                    <a:pt x="9" y="27"/>
                    <a:pt x="10" y="28"/>
                    <a:pt x="10" y="28"/>
                  </a:cubicBezTo>
                  <a:cubicBezTo>
                    <a:pt x="11" y="28"/>
                    <a:pt x="11" y="28"/>
                    <a:pt x="12" y="29"/>
                  </a:cubicBezTo>
                  <a:cubicBezTo>
                    <a:pt x="13" y="29"/>
                    <a:pt x="14" y="30"/>
                    <a:pt x="15" y="31"/>
                  </a:cubicBezTo>
                  <a:cubicBezTo>
                    <a:pt x="16" y="32"/>
                    <a:pt x="17" y="33"/>
                    <a:pt x="18" y="35"/>
                  </a:cubicBezTo>
                  <a:cubicBezTo>
                    <a:pt x="19" y="37"/>
                    <a:pt x="20" y="39"/>
                    <a:pt x="22" y="43"/>
                  </a:cubicBezTo>
                  <a:cubicBezTo>
                    <a:pt x="23" y="47"/>
                    <a:pt x="24" y="50"/>
                    <a:pt x="25" y="53"/>
                  </a:cubicBezTo>
                  <a:cubicBezTo>
                    <a:pt x="25" y="56"/>
                    <a:pt x="25" y="58"/>
                    <a:pt x="24" y="60"/>
                  </a:cubicBezTo>
                  <a:cubicBezTo>
                    <a:pt x="26" y="63"/>
                    <a:pt x="26" y="63"/>
                    <a:pt x="26" y="63"/>
                  </a:cubicBezTo>
                  <a:cubicBezTo>
                    <a:pt x="26" y="65"/>
                    <a:pt x="26" y="66"/>
                    <a:pt x="27" y="67"/>
                  </a:cubicBezTo>
                  <a:cubicBezTo>
                    <a:pt x="27" y="68"/>
                    <a:pt x="27" y="69"/>
                    <a:pt x="26" y="69"/>
                  </a:cubicBezTo>
                  <a:cubicBezTo>
                    <a:pt x="26" y="69"/>
                    <a:pt x="26" y="69"/>
                    <a:pt x="25" y="68"/>
                  </a:cubicBezTo>
                  <a:cubicBezTo>
                    <a:pt x="24" y="67"/>
                    <a:pt x="24" y="66"/>
                    <a:pt x="23" y="64"/>
                  </a:cubicBezTo>
                  <a:cubicBezTo>
                    <a:pt x="22" y="61"/>
                    <a:pt x="22" y="61"/>
                    <a:pt x="22" y="61"/>
                  </a:cubicBezTo>
                  <a:cubicBezTo>
                    <a:pt x="21" y="60"/>
                    <a:pt x="19" y="59"/>
                    <a:pt x="18" y="57"/>
                  </a:cubicBezTo>
                  <a:cubicBezTo>
                    <a:pt x="17" y="57"/>
                    <a:pt x="17" y="56"/>
                    <a:pt x="16" y="55"/>
                  </a:cubicBezTo>
                  <a:cubicBezTo>
                    <a:pt x="16" y="55"/>
                    <a:pt x="16" y="54"/>
                    <a:pt x="15" y="53"/>
                  </a:cubicBezTo>
                  <a:cubicBezTo>
                    <a:pt x="15" y="51"/>
                    <a:pt x="14" y="50"/>
                    <a:pt x="14" y="49"/>
                  </a:cubicBezTo>
                  <a:cubicBezTo>
                    <a:pt x="14" y="48"/>
                    <a:pt x="14" y="47"/>
                    <a:pt x="14" y="47"/>
                  </a:cubicBezTo>
                  <a:cubicBezTo>
                    <a:pt x="15" y="47"/>
                    <a:pt x="15" y="47"/>
                    <a:pt x="15" y="47"/>
                  </a:cubicBezTo>
                  <a:cubicBezTo>
                    <a:pt x="15" y="47"/>
                    <a:pt x="15" y="48"/>
                    <a:pt x="16" y="48"/>
                  </a:cubicBezTo>
                  <a:cubicBezTo>
                    <a:pt x="16" y="48"/>
                    <a:pt x="16" y="49"/>
                    <a:pt x="17" y="49"/>
                  </a:cubicBezTo>
                  <a:cubicBezTo>
                    <a:pt x="17" y="50"/>
                    <a:pt x="18" y="50"/>
                    <a:pt x="18" y="50"/>
                  </a:cubicBezTo>
                  <a:cubicBezTo>
                    <a:pt x="19" y="51"/>
                    <a:pt x="19" y="51"/>
                    <a:pt x="19" y="51"/>
                  </a:cubicBezTo>
                  <a:cubicBezTo>
                    <a:pt x="20" y="50"/>
                    <a:pt x="20" y="50"/>
                    <a:pt x="20" y="49"/>
                  </a:cubicBezTo>
                  <a:cubicBezTo>
                    <a:pt x="20" y="48"/>
                    <a:pt x="20" y="46"/>
                    <a:pt x="19" y="45"/>
                  </a:cubicBezTo>
                  <a:cubicBezTo>
                    <a:pt x="18" y="43"/>
                    <a:pt x="18" y="42"/>
                    <a:pt x="17" y="41"/>
                  </a:cubicBezTo>
                  <a:cubicBezTo>
                    <a:pt x="16" y="41"/>
                    <a:pt x="16" y="40"/>
                    <a:pt x="15" y="40"/>
                  </a:cubicBezTo>
                  <a:cubicBezTo>
                    <a:pt x="13" y="39"/>
                    <a:pt x="12" y="39"/>
                    <a:pt x="12" y="38"/>
                  </a:cubicBezTo>
                  <a:cubicBezTo>
                    <a:pt x="11" y="37"/>
                    <a:pt x="10" y="36"/>
                    <a:pt x="9" y="34"/>
                  </a:cubicBezTo>
                  <a:cubicBezTo>
                    <a:pt x="7" y="32"/>
                    <a:pt x="6" y="29"/>
                    <a:pt x="5" y="26"/>
                  </a:cubicBezTo>
                  <a:cubicBezTo>
                    <a:pt x="3" y="22"/>
                    <a:pt x="2" y="18"/>
                    <a:pt x="2" y="15"/>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03"/>
            <p:cNvSpPr/>
            <p:nvPr userDrawn="1"/>
          </p:nvSpPr>
          <p:spPr bwMode="auto">
            <a:xfrm>
              <a:off x="6651625" y="2568575"/>
              <a:ext cx="354013" cy="180975"/>
            </a:xfrm>
            <a:custGeom>
              <a:avLst/>
              <a:gdLst>
                <a:gd name="T0" fmla="*/ 102 w 107"/>
                <a:gd name="T1" fmla="*/ 24 h 55"/>
                <a:gd name="T2" fmla="*/ 13 w 107"/>
                <a:gd name="T3" fmla="*/ 7 h 55"/>
                <a:gd name="T4" fmla="*/ 11 w 107"/>
                <a:gd name="T5" fmla="*/ 5 h 55"/>
                <a:gd name="T6" fmla="*/ 11 w 107"/>
                <a:gd name="T7" fmla="*/ 5 h 55"/>
                <a:gd name="T8" fmla="*/ 7 w 107"/>
                <a:gd name="T9" fmla="*/ 0 h 55"/>
                <a:gd name="T10" fmla="*/ 7 w 107"/>
                <a:gd name="T11" fmla="*/ 4 h 55"/>
                <a:gd name="T12" fmla="*/ 2 w 107"/>
                <a:gd name="T13" fmla="*/ 7 h 55"/>
                <a:gd name="T14" fmla="*/ 7 w 107"/>
                <a:gd name="T15" fmla="*/ 11 h 55"/>
                <a:gd name="T16" fmla="*/ 9 w 107"/>
                <a:gd name="T17" fmla="*/ 12 h 55"/>
                <a:gd name="T18" fmla="*/ 9 w 107"/>
                <a:gd name="T19" fmla="*/ 12 h 55"/>
                <a:gd name="T20" fmla="*/ 107 w 107"/>
                <a:gd name="T21" fmla="*/ 39 h 55"/>
                <a:gd name="T22" fmla="*/ 102 w 107"/>
                <a:gd name="T23"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55">
                  <a:moveTo>
                    <a:pt x="102" y="24"/>
                  </a:moveTo>
                  <a:cubicBezTo>
                    <a:pt x="58" y="36"/>
                    <a:pt x="20" y="12"/>
                    <a:pt x="13" y="7"/>
                  </a:cubicBezTo>
                  <a:cubicBezTo>
                    <a:pt x="12" y="6"/>
                    <a:pt x="11" y="6"/>
                    <a:pt x="11" y="5"/>
                  </a:cubicBezTo>
                  <a:cubicBezTo>
                    <a:pt x="11" y="5"/>
                    <a:pt x="11" y="5"/>
                    <a:pt x="11" y="5"/>
                  </a:cubicBezTo>
                  <a:cubicBezTo>
                    <a:pt x="10" y="3"/>
                    <a:pt x="8" y="0"/>
                    <a:pt x="7" y="0"/>
                  </a:cubicBezTo>
                  <a:cubicBezTo>
                    <a:pt x="5" y="1"/>
                    <a:pt x="7" y="4"/>
                    <a:pt x="7" y="4"/>
                  </a:cubicBezTo>
                  <a:cubicBezTo>
                    <a:pt x="6" y="2"/>
                    <a:pt x="0" y="3"/>
                    <a:pt x="2" y="7"/>
                  </a:cubicBezTo>
                  <a:cubicBezTo>
                    <a:pt x="3" y="9"/>
                    <a:pt x="5" y="10"/>
                    <a:pt x="7" y="11"/>
                  </a:cubicBezTo>
                  <a:cubicBezTo>
                    <a:pt x="8" y="11"/>
                    <a:pt x="9" y="11"/>
                    <a:pt x="9" y="12"/>
                  </a:cubicBezTo>
                  <a:cubicBezTo>
                    <a:pt x="9" y="12"/>
                    <a:pt x="9" y="12"/>
                    <a:pt x="9" y="12"/>
                  </a:cubicBezTo>
                  <a:cubicBezTo>
                    <a:pt x="16" y="18"/>
                    <a:pt x="58" y="55"/>
                    <a:pt x="107" y="39"/>
                  </a:cubicBezTo>
                  <a:lnTo>
                    <a:pt x="102" y="24"/>
                  </a:lnTo>
                  <a:close/>
                </a:path>
              </a:pathLst>
            </a:custGeom>
            <a:solidFill>
              <a:srgbClr val="EDD9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04"/>
            <p:cNvSpPr/>
            <p:nvPr userDrawn="1"/>
          </p:nvSpPr>
          <p:spPr bwMode="auto">
            <a:xfrm>
              <a:off x="6965950" y="2614613"/>
              <a:ext cx="138113" cy="92075"/>
            </a:xfrm>
            <a:custGeom>
              <a:avLst/>
              <a:gdLst>
                <a:gd name="T0" fmla="*/ 31 w 42"/>
                <a:gd name="T1" fmla="*/ 2 h 28"/>
                <a:gd name="T2" fmla="*/ 5 w 42"/>
                <a:gd name="T3" fmla="*/ 7 h 28"/>
                <a:gd name="T4" fmla="*/ 5 w 42"/>
                <a:gd name="T5" fmla="*/ 7 h 28"/>
                <a:gd name="T6" fmla="*/ 13 w 42"/>
                <a:gd name="T7" fmla="*/ 28 h 28"/>
                <a:gd name="T8" fmla="*/ 29 w 42"/>
                <a:gd name="T9" fmla="*/ 21 h 28"/>
                <a:gd name="T10" fmla="*/ 31 w 42"/>
                <a:gd name="T11" fmla="*/ 2 h 28"/>
              </a:gdLst>
              <a:ahLst/>
              <a:cxnLst>
                <a:cxn ang="0">
                  <a:pos x="T0" y="T1"/>
                </a:cxn>
                <a:cxn ang="0">
                  <a:pos x="T2" y="T3"/>
                </a:cxn>
                <a:cxn ang="0">
                  <a:pos x="T4" y="T5"/>
                </a:cxn>
                <a:cxn ang="0">
                  <a:pos x="T6" y="T7"/>
                </a:cxn>
                <a:cxn ang="0">
                  <a:pos x="T8" y="T9"/>
                </a:cxn>
                <a:cxn ang="0">
                  <a:pos x="T10" y="T11"/>
                </a:cxn>
              </a:cxnLst>
              <a:rect l="0" t="0" r="r" b="b"/>
              <a:pathLst>
                <a:path w="42" h="28">
                  <a:moveTo>
                    <a:pt x="31" y="2"/>
                  </a:moveTo>
                  <a:cubicBezTo>
                    <a:pt x="27" y="0"/>
                    <a:pt x="18" y="4"/>
                    <a:pt x="5" y="7"/>
                  </a:cubicBezTo>
                  <a:cubicBezTo>
                    <a:pt x="5" y="7"/>
                    <a:pt x="5" y="7"/>
                    <a:pt x="5" y="7"/>
                  </a:cubicBezTo>
                  <a:cubicBezTo>
                    <a:pt x="5" y="7"/>
                    <a:pt x="0" y="21"/>
                    <a:pt x="13" y="28"/>
                  </a:cubicBezTo>
                  <a:cubicBezTo>
                    <a:pt x="18" y="26"/>
                    <a:pt x="23" y="24"/>
                    <a:pt x="29" y="21"/>
                  </a:cubicBezTo>
                  <a:cubicBezTo>
                    <a:pt x="36" y="17"/>
                    <a:pt x="42" y="6"/>
                    <a:pt x="31" y="2"/>
                  </a:cubicBezTo>
                  <a:close/>
                </a:path>
              </a:pathLst>
            </a:custGeom>
            <a:solidFill>
              <a:srgbClr val="106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05"/>
            <p:cNvSpPr/>
            <p:nvPr userDrawn="1"/>
          </p:nvSpPr>
          <p:spPr bwMode="auto">
            <a:xfrm>
              <a:off x="6489700" y="2519363"/>
              <a:ext cx="452438" cy="490538"/>
            </a:xfrm>
            <a:custGeom>
              <a:avLst/>
              <a:gdLst>
                <a:gd name="T0" fmla="*/ 137 w 137"/>
                <a:gd name="T1" fmla="*/ 74 h 149"/>
                <a:gd name="T2" fmla="*/ 69 w 137"/>
                <a:gd name="T3" fmla="*/ 0 h 149"/>
                <a:gd name="T4" fmla="*/ 68 w 137"/>
                <a:gd name="T5" fmla="*/ 0 h 149"/>
                <a:gd name="T6" fmla="*/ 55 w 137"/>
                <a:gd name="T7" fmla="*/ 0 h 149"/>
                <a:gd name="T8" fmla="*/ 55 w 137"/>
                <a:gd name="T9" fmla="*/ 1 h 149"/>
                <a:gd name="T10" fmla="*/ 0 w 137"/>
                <a:gd name="T11" fmla="*/ 74 h 149"/>
                <a:gd name="T12" fmla="*/ 0 w 137"/>
                <a:gd name="T13" fmla="*/ 74 h 149"/>
                <a:gd name="T14" fmla="*/ 0 w 137"/>
                <a:gd name="T15" fmla="*/ 75 h 149"/>
                <a:gd name="T16" fmla="*/ 55 w 137"/>
                <a:gd name="T17" fmla="*/ 148 h 149"/>
                <a:gd name="T18" fmla="*/ 55 w 137"/>
                <a:gd name="T19" fmla="*/ 149 h 149"/>
                <a:gd name="T20" fmla="*/ 68 w 137"/>
                <a:gd name="T21" fmla="*/ 149 h 149"/>
                <a:gd name="T22" fmla="*/ 69 w 137"/>
                <a:gd name="T23" fmla="*/ 149 h 149"/>
                <a:gd name="T24" fmla="*/ 137 w 137"/>
                <a:gd name="T25" fmla="*/ 75 h 149"/>
                <a:gd name="T26" fmla="*/ 137 w 137"/>
                <a:gd name="T27" fmla="*/ 7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7" h="149">
                  <a:moveTo>
                    <a:pt x="137" y="74"/>
                  </a:moveTo>
                  <a:cubicBezTo>
                    <a:pt x="137" y="33"/>
                    <a:pt x="106" y="0"/>
                    <a:pt x="69" y="0"/>
                  </a:cubicBezTo>
                  <a:cubicBezTo>
                    <a:pt x="68" y="0"/>
                    <a:pt x="68" y="0"/>
                    <a:pt x="68" y="0"/>
                  </a:cubicBezTo>
                  <a:cubicBezTo>
                    <a:pt x="62" y="0"/>
                    <a:pt x="57" y="0"/>
                    <a:pt x="55" y="0"/>
                  </a:cubicBezTo>
                  <a:cubicBezTo>
                    <a:pt x="55" y="1"/>
                    <a:pt x="55" y="1"/>
                    <a:pt x="55" y="1"/>
                  </a:cubicBezTo>
                  <a:cubicBezTo>
                    <a:pt x="24" y="8"/>
                    <a:pt x="0" y="38"/>
                    <a:pt x="0" y="74"/>
                  </a:cubicBezTo>
                  <a:cubicBezTo>
                    <a:pt x="0" y="74"/>
                    <a:pt x="0" y="74"/>
                    <a:pt x="0" y="74"/>
                  </a:cubicBezTo>
                  <a:cubicBezTo>
                    <a:pt x="0" y="75"/>
                    <a:pt x="0" y="75"/>
                    <a:pt x="0" y="75"/>
                  </a:cubicBezTo>
                  <a:cubicBezTo>
                    <a:pt x="0" y="111"/>
                    <a:pt x="24" y="141"/>
                    <a:pt x="55" y="148"/>
                  </a:cubicBezTo>
                  <a:cubicBezTo>
                    <a:pt x="55" y="149"/>
                    <a:pt x="55" y="149"/>
                    <a:pt x="55" y="149"/>
                  </a:cubicBezTo>
                  <a:cubicBezTo>
                    <a:pt x="58" y="149"/>
                    <a:pt x="62" y="149"/>
                    <a:pt x="68" y="149"/>
                  </a:cubicBezTo>
                  <a:cubicBezTo>
                    <a:pt x="69" y="149"/>
                    <a:pt x="69" y="149"/>
                    <a:pt x="69" y="149"/>
                  </a:cubicBezTo>
                  <a:cubicBezTo>
                    <a:pt x="106" y="149"/>
                    <a:pt x="137" y="116"/>
                    <a:pt x="137" y="75"/>
                  </a:cubicBezTo>
                  <a:cubicBezTo>
                    <a:pt x="137" y="74"/>
                    <a:pt x="137" y="74"/>
                    <a:pt x="137" y="74"/>
                  </a:cubicBez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Oval 106"/>
            <p:cNvSpPr>
              <a:spLocks noChangeArrowheads="1"/>
            </p:cNvSpPr>
            <p:nvPr userDrawn="1"/>
          </p:nvSpPr>
          <p:spPr bwMode="auto">
            <a:xfrm>
              <a:off x="6454775" y="2519363"/>
              <a:ext cx="450850" cy="490538"/>
            </a:xfrm>
            <a:prstGeom prst="ellipse">
              <a:avLst/>
            </a:pr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07"/>
            <p:cNvSpPr>
              <a:spLocks noEditPoints="1"/>
            </p:cNvSpPr>
            <p:nvPr userDrawn="1"/>
          </p:nvSpPr>
          <p:spPr bwMode="auto">
            <a:xfrm>
              <a:off x="6477000" y="2543175"/>
              <a:ext cx="406400" cy="444500"/>
            </a:xfrm>
            <a:custGeom>
              <a:avLst/>
              <a:gdLst>
                <a:gd name="T0" fmla="*/ 55 w 123"/>
                <a:gd name="T1" fmla="*/ 133 h 135"/>
                <a:gd name="T2" fmla="*/ 65 w 123"/>
                <a:gd name="T3" fmla="*/ 134 h 135"/>
                <a:gd name="T4" fmla="*/ 66 w 123"/>
                <a:gd name="T5" fmla="*/ 135 h 135"/>
                <a:gd name="T6" fmla="*/ 44 w 123"/>
                <a:gd name="T7" fmla="*/ 130 h 135"/>
                <a:gd name="T8" fmla="*/ 76 w 123"/>
                <a:gd name="T9" fmla="*/ 132 h 135"/>
                <a:gd name="T10" fmla="*/ 78 w 123"/>
                <a:gd name="T11" fmla="*/ 133 h 135"/>
                <a:gd name="T12" fmla="*/ 32 w 123"/>
                <a:gd name="T13" fmla="*/ 126 h 135"/>
                <a:gd name="T14" fmla="*/ 88 w 123"/>
                <a:gd name="T15" fmla="*/ 128 h 135"/>
                <a:gd name="T16" fmla="*/ 92 w 123"/>
                <a:gd name="T17" fmla="*/ 126 h 135"/>
                <a:gd name="T18" fmla="*/ 23 w 123"/>
                <a:gd name="T19" fmla="*/ 119 h 135"/>
                <a:gd name="T20" fmla="*/ 97 w 123"/>
                <a:gd name="T21" fmla="*/ 122 h 135"/>
                <a:gd name="T22" fmla="*/ 101 w 123"/>
                <a:gd name="T23" fmla="*/ 119 h 135"/>
                <a:gd name="T24" fmla="*/ 15 w 123"/>
                <a:gd name="T25" fmla="*/ 112 h 135"/>
                <a:gd name="T26" fmla="*/ 19 w 123"/>
                <a:gd name="T27" fmla="*/ 116 h 135"/>
                <a:gd name="T28" fmla="*/ 109 w 123"/>
                <a:gd name="T29" fmla="*/ 109 h 135"/>
                <a:gd name="T30" fmla="*/ 9 w 123"/>
                <a:gd name="T31" fmla="*/ 103 h 135"/>
                <a:gd name="T32" fmla="*/ 112 w 123"/>
                <a:gd name="T33" fmla="*/ 105 h 135"/>
                <a:gd name="T34" fmla="*/ 115 w 123"/>
                <a:gd name="T35" fmla="*/ 101 h 135"/>
                <a:gd name="T36" fmla="*/ 4 w 123"/>
                <a:gd name="T37" fmla="*/ 92 h 135"/>
                <a:gd name="T38" fmla="*/ 6 w 123"/>
                <a:gd name="T39" fmla="*/ 96 h 135"/>
                <a:gd name="T40" fmla="*/ 119 w 123"/>
                <a:gd name="T41" fmla="*/ 89 h 135"/>
                <a:gd name="T42" fmla="*/ 2 w 123"/>
                <a:gd name="T43" fmla="*/ 85 h 135"/>
                <a:gd name="T44" fmla="*/ 3 w 123"/>
                <a:gd name="T45" fmla="*/ 86 h 135"/>
                <a:gd name="T46" fmla="*/ 121 w 123"/>
                <a:gd name="T47" fmla="*/ 78 h 135"/>
                <a:gd name="T48" fmla="*/ 0 w 123"/>
                <a:gd name="T49" fmla="*/ 73 h 135"/>
                <a:gd name="T50" fmla="*/ 1 w 123"/>
                <a:gd name="T51" fmla="*/ 74 h 135"/>
                <a:gd name="T52" fmla="*/ 121 w 123"/>
                <a:gd name="T53" fmla="*/ 67 h 135"/>
                <a:gd name="T54" fmla="*/ 122 w 123"/>
                <a:gd name="T55" fmla="*/ 72 h 135"/>
                <a:gd name="T56" fmla="*/ 1 w 123"/>
                <a:gd name="T57" fmla="*/ 57 h 135"/>
                <a:gd name="T58" fmla="*/ 121 w 123"/>
                <a:gd name="T59" fmla="*/ 60 h 135"/>
                <a:gd name="T60" fmla="*/ 122 w 123"/>
                <a:gd name="T61" fmla="*/ 61 h 135"/>
                <a:gd name="T62" fmla="*/ 4 w 123"/>
                <a:gd name="T63" fmla="*/ 46 h 135"/>
                <a:gd name="T64" fmla="*/ 119 w 123"/>
                <a:gd name="T65" fmla="*/ 49 h 135"/>
                <a:gd name="T66" fmla="*/ 120 w 123"/>
                <a:gd name="T67" fmla="*/ 49 h 135"/>
                <a:gd name="T68" fmla="*/ 8 w 123"/>
                <a:gd name="T69" fmla="*/ 36 h 135"/>
                <a:gd name="T70" fmla="*/ 115 w 123"/>
                <a:gd name="T71" fmla="*/ 38 h 135"/>
                <a:gd name="T72" fmla="*/ 116 w 123"/>
                <a:gd name="T73" fmla="*/ 39 h 135"/>
                <a:gd name="T74" fmla="*/ 14 w 123"/>
                <a:gd name="T75" fmla="*/ 26 h 135"/>
                <a:gd name="T76" fmla="*/ 109 w 123"/>
                <a:gd name="T77" fmla="*/ 28 h 135"/>
                <a:gd name="T78" fmla="*/ 111 w 123"/>
                <a:gd name="T79" fmla="*/ 29 h 135"/>
                <a:gd name="T80" fmla="*/ 20 w 123"/>
                <a:gd name="T81" fmla="*/ 17 h 135"/>
                <a:gd name="T82" fmla="*/ 103 w 123"/>
                <a:gd name="T83" fmla="*/ 20 h 135"/>
                <a:gd name="T84" fmla="*/ 104 w 123"/>
                <a:gd name="T85" fmla="*/ 18 h 135"/>
                <a:gd name="T86" fmla="*/ 26 w 123"/>
                <a:gd name="T87" fmla="*/ 12 h 135"/>
                <a:gd name="T88" fmla="*/ 94 w 123"/>
                <a:gd name="T89" fmla="*/ 13 h 135"/>
                <a:gd name="T90" fmla="*/ 95 w 123"/>
                <a:gd name="T91" fmla="*/ 11 h 135"/>
                <a:gd name="T92" fmla="*/ 36 w 123"/>
                <a:gd name="T93" fmla="*/ 6 h 135"/>
                <a:gd name="T94" fmla="*/ 36 w 123"/>
                <a:gd name="T95" fmla="*/ 8 h 135"/>
                <a:gd name="T96" fmla="*/ 81 w 123"/>
                <a:gd name="T97" fmla="*/ 4 h 135"/>
                <a:gd name="T98" fmla="*/ 46 w 123"/>
                <a:gd name="T99" fmla="*/ 3 h 135"/>
                <a:gd name="T100" fmla="*/ 47 w 123"/>
                <a:gd name="T101" fmla="*/ 4 h 135"/>
                <a:gd name="T102" fmla="*/ 70 w 123"/>
                <a:gd name="T103" fmla="*/ 1 h 135"/>
                <a:gd name="T104" fmla="*/ 57 w 123"/>
                <a:gd name="T105" fmla="*/ 1 h 135"/>
                <a:gd name="T106" fmla="*/ 62 w 123"/>
                <a:gd name="T107"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35">
                  <a:moveTo>
                    <a:pt x="59" y="135"/>
                  </a:moveTo>
                  <a:cubicBezTo>
                    <a:pt x="59" y="135"/>
                    <a:pt x="59" y="135"/>
                    <a:pt x="59" y="135"/>
                  </a:cubicBezTo>
                  <a:cubicBezTo>
                    <a:pt x="57" y="135"/>
                    <a:pt x="56" y="135"/>
                    <a:pt x="55" y="135"/>
                  </a:cubicBezTo>
                  <a:cubicBezTo>
                    <a:pt x="54" y="134"/>
                    <a:pt x="54" y="134"/>
                    <a:pt x="54" y="133"/>
                  </a:cubicBezTo>
                  <a:cubicBezTo>
                    <a:pt x="54" y="133"/>
                    <a:pt x="54" y="133"/>
                    <a:pt x="55" y="133"/>
                  </a:cubicBezTo>
                  <a:cubicBezTo>
                    <a:pt x="56" y="133"/>
                    <a:pt x="57" y="133"/>
                    <a:pt x="59" y="133"/>
                  </a:cubicBezTo>
                  <a:cubicBezTo>
                    <a:pt x="59" y="133"/>
                    <a:pt x="60" y="133"/>
                    <a:pt x="60" y="134"/>
                  </a:cubicBezTo>
                  <a:cubicBezTo>
                    <a:pt x="60" y="134"/>
                    <a:pt x="59" y="135"/>
                    <a:pt x="59" y="135"/>
                  </a:cubicBezTo>
                  <a:close/>
                  <a:moveTo>
                    <a:pt x="66" y="135"/>
                  </a:moveTo>
                  <a:cubicBezTo>
                    <a:pt x="66" y="135"/>
                    <a:pt x="65" y="134"/>
                    <a:pt x="65" y="134"/>
                  </a:cubicBezTo>
                  <a:cubicBezTo>
                    <a:pt x="65" y="133"/>
                    <a:pt x="66" y="133"/>
                    <a:pt x="66" y="133"/>
                  </a:cubicBezTo>
                  <a:cubicBezTo>
                    <a:pt x="67" y="133"/>
                    <a:pt x="69" y="133"/>
                    <a:pt x="70" y="132"/>
                  </a:cubicBezTo>
                  <a:cubicBezTo>
                    <a:pt x="70" y="132"/>
                    <a:pt x="71" y="133"/>
                    <a:pt x="71" y="133"/>
                  </a:cubicBezTo>
                  <a:cubicBezTo>
                    <a:pt x="71" y="134"/>
                    <a:pt x="71" y="134"/>
                    <a:pt x="70" y="134"/>
                  </a:cubicBezTo>
                  <a:cubicBezTo>
                    <a:pt x="69" y="134"/>
                    <a:pt x="68" y="135"/>
                    <a:pt x="66" y="135"/>
                  </a:cubicBezTo>
                  <a:close/>
                  <a:moveTo>
                    <a:pt x="47" y="133"/>
                  </a:moveTo>
                  <a:cubicBezTo>
                    <a:pt x="47" y="133"/>
                    <a:pt x="47" y="133"/>
                    <a:pt x="47" y="133"/>
                  </a:cubicBezTo>
                  <a:cubicBezTo>
                    <a:pt x="46" y="133"/>
                    <a:pt x="45" y="132"/>
                    <a:pt x="43" y="132"/>
                  </a:cubicBezTo>
                  <a:cubicBezTo>
                    <a:pt x="43" y="132"/>
                    <a:pt x="43" y="131"/>
                    <a:pt x="43" y="131"/>
                  </a:cubicBezTo>
                  <a:cubicBezTo>
                    <a:pt x="43" y="130"/>
                    <a:pt x="44" y="130"/>
                    <a:pt x="44" y="130"/>
                  </a:cubicBezTo>
                  <a:cubicBezTo>
                    <a:pt x="45" y="131"/>
                    <a:pt x="46" y="131"/>
                    <a:pt x="48" y="131"/>
                  </a:cubicBezTo>
                  <a:cubicBezTo>
                    <a:pt x="48" y="131"/>
                    <a:pt x="48" y="132"/>
                    <a:pt x="48" y="132"/>
                  </a:cubicBezTo>
                  <a:cubicBezTo>
                    <a:pt x="48" y="133"/>
                    <a:pt x="48" y="133"/>
                    <a:pt x="47" y="133"/>
                  </a:cubicBezTo>
                  <a:close/>
                  <a:moveTo>
                    <a:pt x="77" y="133"/>
                  </a:moveTo>
                  <a:cubicBezTo>
                    <a:pt x="77" y="133"/>
                    <a:pt x="77" y="132"/>
                    <a:pt x="76" y="132"/>
                  </a:cubicBezTo>
                  <a:cubicBezTo>
                    <a:pt x="76" y="131"/>
                    <a:pt x="77" y="131"/>
                    <a:pt x="77" y="131"/>
                  </a:cubicBezTo>
                  <a:cubicBezTo>
                    <a:pt x="78" y="130"/>
                    <a:pt x="80" y="130"/>
                    <a:pt x="81" y="130"/>
                  </a:cubicBezTo>
                  <a:cubicBezTo>
                    <a:pt x="81" y="129"/>
                    <a:pt x="82" y="130"/>
                    <a:pt x="82" y="130"/>
                  </a:cubicBezTo>
                  <a:cubicBezTo>
                    <a:pt x="82" y="131"/>
                    <a:pt x="82" y="131"/>
                    <a:pt x="81" y="131"/>
                  </a:cubicBezTo>
                  <a:cubicBezTo>
                    <a:pt x="80" y="132"/>
                    <a:pt x="79" y="132"/>
                    <a:pt x="78" y="133"/>
                  </a:cubicBezTo>
                  <a:lnTo>
                    <a:pt x="77" y="133"/>
                  </a:lnTo>
                  <a:close/>
                  <a:moveTo>
                    <a:pt x="37" y="129"/>
                  </a:moveTo>
                  <a:cubicBezTo>
                    <a:pt x="36" y="129"/>
                    <a:pt x="36" y="129"/>
                    <a:pt x="36" y="129"/>
                  </a:cubicBezTo>
                  <a:cubicBezTo>
                    <a:pt x="35" y="128"/>
                    <a:pt x="34" y="128"/>
                    <a:pt x="33" y="127"/>
                  </a:cubicBezTo>
                  <a:cubicBezTo>
                    <a:pt x="32" y="127"/>
                    <a:pt x="32" y="126"/>
                    <a:pt x="32" y="126"/>
                  </a:cubicBezTo>
                  <a:cubicBezTo>
                    <a:pt x="33" y="125"/>
                    <a:pt x="33" y="125"/>
                    <a:pt x="34" y="126"/>
                  </a:cubicBezTo>
                  <a:cubicBezTo>
                    <a:pt x="35" y="126"/>
                    <a:pt x="36" y="127"/>
                    <a:pt x="37" y="127"/>
                  </a:cubicBezTo>
                  <a:cubicBezTo>
                    <a:pt x="38" y="128"/>
                    <a:pt x="38" y="128"/>
                    <a:pt x="38" y="129"/>
                  </a:cubicBezTo>
                  <a:lnTo>
                    <a:pt x="37" y="129"/>
                  </a:lnTo>
                  <a:close/>
                  <a:moveTo>
                    <a:pt x="88" y="128"/>
                  </a:moveTo>
                  <a:cubicBezTo>
                    <a:pt x="87" y="128"/>
                    <a:pt x="87" y="128"/>
                    <a:pt x="87" y="128"/>
                  </a:cubicBezTo>
                  <a:cubicBezTo>
                    <a:pt x="87" y="127"/>
                    <a:pt x="87" y="127"/>
                    <a:pt x="87" y="126"/>
                  </a:cubicBezTo>
                  <a:cubicBezTo>
                    <a:pt x="89" y="126"/>
                    <a:pt x="90" y="125"/>
                    <a:pt x="91" y="125"/>
                  </a:cubicBezTo>
                  <a:cubicBezTo>
                    <a:pt x="91" y="124"/>
                    <a:pt x="92" y="124"/>
                    <a:pt x="92" y="125"/>
                  </a:cubicBezTo>
                  <a:cubicBezTo>
                    <a:pt x="92" y="125"/>
                    <a:pt x="92" y="126"/>
                    <a:pt x="92" y="126"/>
                  </a:cubicBezTo>
                  <a:cubicBezTo>
                    <a:pt x="91" y="127"/>
                    <a:pt x="90" y="128"/>
                    <a:pt x="88" y="128"/>
                  </a:cubicBezTo>
                  <a:close/>
                  <a:moveTo>
                    <a:pt x="27" y="123"/>
                  </a:moveTo>
                  <a:cubicBezTo>
                    <a:pt x="26" y="123"/>
                    <a:pt x="26" y="123"/>
                    <a:pt x="26" y="123"/>
                  </a:cubicBezTo>
                  <a:cubicBezTo>
                    <a:pt x="25" y="122"/>
                    <a:pt x="24" y="121"/>
                    <a:pt x="23" y="121"/>
                  </a:cubicBezTo>
                  <a:cubicBezTo>
                    <a:pt x="23" y="120"/>
                    <a:pt x="23" y="120"/>
                    <a:pt x="23" y="119"/>
                  </a:cubicBezTo>
                  <a:cubicBezTo>
                    <a:pt x="24" y="119"/>
                    <a:pt x="24" y="119"/>
                    <a:pt x="25" y="119"/>
                  </a:cubicBezTo>
                  <a:cubicBezTo>
                    <a:pt x="26" y="120"/>
                    <a:pt x="27" y="121"/>
                    <a:pt x="28" y="121"/>
                  </a:cubicBezTo>
                  <a:cubicBezTo>
                    <a:pt x="28" y="122"/>
                    <a:pt x="28" y="122"/>
                    <a:pt x="28" y="123"/>
                  </a:cubicBezTo>
                  <a:lnTo>
                    <a:pt x="27" y="123"/>
                  </a:lnTo>
                  <a:close/>
                  <a:moveTo>
                    <a:pt x="97" y="122"/>
                  </a:moveTo>
                  <a:cubicBezTo>
                    <a:pt x="97" y="122"/>
                    <a:pt x="97" y="122"/>
                    <a:pt x="97" y="122"/>
                  </a:cubicBezTo>
                  <a:cubicBezTo>
                    <a:pt x="96" y="121"/>
                    <a:pt x="96" y="121"/>
                    <a:pt x="97" y="120"/>
                  </a:cubicBezTo>
                  <a:cubicBezTo>
                    <a:pt x="98" y="119"/>
                    <a:pt x="99" y="119"/>
                    <a:pt x="100" y="118"/>
                  </a:cubicBezTo>
                  <a:cubicBezTo>
                    <a:pt x="100" y="117"/>
                    <a:pt x="101" y="117"/>
                    <a:pt x="101" y="118"/>
                  </a:cubicBezTo>
                  <a:cubicBezTo>
                    <a:pt x="101" y="118"/>
                    <a:pt x="101" y="119"/>
                    <a:pt x="101" y="119"/>
                  </a:cubicBezTo>
                  <a:cubicBezTo>
                    <a:pt x="100" y="120"/>
                    <a:pt x="99" y="121"/>
                    <a:pt x="98" y="122"/>
                  </a:cubicBezTo>
                  <a:lnTo>
                    <a:pt x="97" y="122"/>
                  </a:lnTo>
                  <a:close/>
                  <a:moveTo>
                    <a:pt x="19" y="116"/>
                  </a:moveTo>
                  <a:cubicBezTo>
                    <a:pt x="18" y="115"/>
                    <a:pt x="18" y="115"/>
                    <a:pt x="18" y="115"/>
                  </a:cubicBezTo>
                  <a:cubicBezTo>
                    <a:pt x="17" y="114"/>
                    <a:pt x="16" y="113"/>
                    <a:pt x="15" y="112"/>
                  </a:cubicBezTo>
                  <a:cubicBezTo>
                    <a:pt x="15" y="112"/>
                    <a:pt x="15" y="111"/>
                    <a:pt x="15" y="111"/>
                  </a:cubicBezTo>
                  <a:cubicBezTo>
                    <a:pt x="16" y="111"/>
                    <a:pt x="17" y="111"/>
                    <a:pt x="17" y="111"/>
                  </a:cubicBezTo>
                  <a:cubicBezTo>
                    <a:pt x="18" y="112"/>
                    <a:pt x="18" y="113"/>
                    <a:pt x="19" y="114"/>
                  </a:cubicBezTo>
                  <a:cubicBezTo>
                    <a:pt x="20" y="114"/>
                    <a:pt x="20" y="115"/>
                    <a:pt x="19" y="115"/>
                  </a:cubicBezTo>
                  <a:lnTo>
                    <a:pt x="19" y="116"/>
                  </a:lnTo>
                  <a:close/>
                  <a:moveTo>
                    <a:pt x="106" y="114"/>
                  </a:moveTo>
                  <a:cubicBezTo>
                    <a:pt x="105" y="114"/>
                    <a:pt x="105" y="114"/>
                    <a:pt x="105" y="114"/>
                  </a:cubicBezTo>
                  <a:cubicBezTo>
                    <a:pt x="105" y="113"/>
                    <a:pt x="105" y="113"/>
                    <a:pt x="105" y="112"/>
                  </a:cubicBezTo>
                  <a:cubicBezTo>
                    <a:pt x="106" y="111"/>
                    <a:pt x="106" y="110"/>
                    <a:pt x="107" y="110"/>
                  </a:cubicBezTo>
                  <a:cubicBezTo>
                    <a:pt x="108" y="109"/>
                    <a:pt x="108" y="109"/>
                    <a:pt x="109" y="109"/>
                  </a:cubicBezTo>
                  <a:cubicBezTo>
                    <a:pt x="109" y="110"/>
                    <a:pt x="109" y="110"/>
                    <a:pt x="109" y="111"/>
                  </a:cubicBezTo>
                  <a:cubicBezTo>
                    <a:pt x="108" y="112"/>
                    <a:pt x="107" y="113"/>
                    <a:pt x="106" y="114"/>
                  </a:cubicBezTo>
                  <a:close/>
                  <a:moveTo>
                    <a:pt x="12" y="106"/>
                  </a:moveTo>
                  <a:cubicBezTo>
                    <a:pt x="11" y="106"/>
                    <a:pt x="11" y="106"/>
                    <a:pt x="11" y="106"/>
                  </a:cubicBezTo>
                  <a:cubicBezTo>
                    <a:pt x="10" y="105"/>
                    <a:pt x="9" y="104"/>
                    <a:pt x="9" y="103"/>
                  </a:cubicBezTo>
                  <a:cubicBezTo>
                    <a:pt x="9" y="102"/>
                    <a:pt x="9" y="102"/>
                    <a:pt x="9" y="101"/>
                  </a:cubicBezTo>
                  <a:cubicBezTo>
                    <a:pt x="10" y="101"/>
                    <a:pt x="10" y="101"/>
                    <a:pt x="11" y="102"/>
                  </a:cubicBezTo>
                  <a:cubicBezTo>
                    <a:pt x="11" y="103"/>
                    <a:pt x="12" y="104"/>
                    <a:pt x="12" y="105"/>
                  </a:cubicBezTo>
                  <a:cubicBezTo>
                    <a:pt x="13" y="105"/>
                    <a:pt x="13" y="106"/>
                    <a:pt x="12" y="106"/>
                  </a:cubicBezTo>
                  <a:close/>
                  <a:moveTo>
                    <a:pt x="112" y="105"/>
                  </a:moveTo>
                  <a:cubicBezTo>
                    <a:pt x="112" y="105"/>
                    <a:pt x="112" y="105"/>
                    <a:pt x="112" y="105"/>
                  </a:cubicBezTo>
                  <a:cubicBezTo>
                    <a:pt x="111" y="104"/>
                    <a:pt x="111" y="104"/>
                    <a:pt x="111" y="103"/>
                  </a:cubicBezTo>
                  <a:cubicBezTo>
                    <a:pt x="112" y="102"/>
                    <a:pt x="113" y="101"/>
                    <a:pt x="113" y="100"/>
                  </a:cubicBezTo>
                  <a:cubicBezTo>
                    <a:pt x="114" y="100"/>
                    <a:pt x="114" y="99"/>
                    <a:pt x="115" y="100"/>
                  </a:cubicBezTo>
                  <a:cubicBezTo>
                    <a:pt x="115" y="100"/>
                    <a:pt x="115" y="100"/>
                    <a:pt x="115" y="101"/>
                  </a:cubicBezTo>
                  <a:cubicBezTo>
                    <a:pt x="114" y="102"/>
                    <a:pt x="114" y="103"/>
                    <a:pt x="113" y="104"/>
                  </a:cubicBezTo>
                  <a:lnTo>
                    <a:pt x="112" y="105"/>
                  </a:lnTo>
                  <a:close/>
                  <a:moveTo>
                    <a:pt x="6" y="96"/>
                  </a:moveTo>
                  <a:cubicBezTo>
                    <a:pt x="6" y="96"/>
                    <a:pt x="6" y="96"/>
                    <a:pt x="5" y="96"/>
                  </a:cubicBezTo>
                  <a:cubicBezTo>
                    <a:pt x="5" y="95"/>
                    <a:pt x="5" y="93"/>
                    <a:pt x="4" y="92"/>
                  </a:cubicBezTo>
                  <a:cubicBezTo>
                    <a:pt x="4" y="92"/>
                    <a:pt x="4" y="91"/>
                    <a:pt x="5" y="91"/>
                  </a:cubicBezTo>
                  <a:cubicBezTo>
                    <a:pt x="5" y="91"/>
                    <a:pt x="6" y="91"/>
                    <a:pt x="6" y="92"/>
                  </a:cubicBezTo>
                  <a:cubicBezTo>
                    <a:pt x="6" y="93"/>
                    <a:pt x="7" y="94"/>
                    <a:pt x="7" y="95"/>
                  </a:cubicBezTo>
                  <a:cubicBezTo>
                    <a:pt x="7" y="96"/>
                    <a:pt x="7" y="96"/>
                    <a:pt x="7" y="96"/>
                  </a:cubicBezTo>
                  <a:lnTo>
                    <a:pt x="6" y="96"/>
                  </a:lnTo>
                  <a:close/>
                  <a:moveTo>
                    <a:pt x="117" y="95"/>
                  </a:moveTo>
                  <a:cubicBezTo>
                    <a:pt x="117" y="94"/>
                    <a:pt x="117" y="94"/>
                    <a:pt x="117" y="94"/>
                  </a:cubicBezTo>
                  <a:cubicBezTo>
                    <a:pt x="116" y="94"/>
                    <a:pt x="116" y="94"/>
                    <a:pt x="116" y="93"/>
                  </a:cubicBezTo>
                  <a:cubicBezTo>
                    <a:pt x="117" y="92"/>
                    <a:pt x="117" y="91"/>
                    <a:pt x="118" y="90"/>
                  </a:cubicBezTo>
                  <a:cubicBezTo>
                    <a:pt x="118" y="89"/>
                    <a:pt x="118" y="89"/>
                    <a:pt x="119" y="89"/>
                  </a:cubicBezTo>
                  <a:cubicBezTo>
                    <a:pt x="119" y="89"/>
                    <a:pt x="120" y="90"/>
                    <a:pt x="119" y="90"/>
                  </a:cubicBezTo>
                  <a:cubicBezTo>
                    <a:pt x="119" y="91"/>
                    <a:pt x="119" y="93"/>
                    <a:pt x="118" y="94"/>
                  </a:cubicBezTo>
                  <a:cubicBezTo>
                    <a:pt x="118" y="94"/>
                    <a:pt x="118" y="95"/>
                    <a:pt x="117" y="95"/>
                  </a:cubicBezTo>
                  <a:close/>
                  <a:moveTo>
                    <a:pt x="3" y="86"/>
                  </a:moveTo>
                  <a:cubicBezTo>
                    <a:pt x="2" y="86"/>
                    <a:pt x="2" y="85"/>
                    <a:pt x="2" y="85"/>
                  </a:cubicBezTo>
                  <a:cubicBezTo>
                    <a:pt x="2" y="84"/>
                    <a:pt x="1" y="82"/>
                    <a:pt x="1" y="81"/>
                  </a:cubicBezTo>
                  <a:cubicBezTo>
                    <a:pt x="1" y="81"/>
                    <a:pt x="1" y="80"/>
                    <a:pt x="2" y="80"/>
                  </a:cubicBezTo>
                  <a:cubicBezTo>
                    <a:pt x="2" y="80"/>
                    <a:pt x="3" y="80"/>
                    <a:pt x="3" y="81"/>
                  </a:cubicBezTo>
                  <a:cubicBezTo>
                    <a:pt x="3" y="82"/>
                    <a:pt x="3" y="83"/>
                    <a:pt x="4" y="84"/>
                  </a:cubicBezTo>
                  <a:cubicBezTo>
                    <a:pt x="4" y="85"/>
                    <a:pt x="4" y="85"/>
                    <a:pt x="3" y="86"/>
                  </a:cubicBezTo>
                  <a:close/>
                  <a:moveTo>
                    <a:pt x="121" y="84"/>
                  </a:moveTo>
                  <a:cubicBezTo>
                    <a:pt x="120" y="84"/>
                    <a:pt x="120" y="84"/>
                    <a:pt x="120" y="84"/>
                  </a:cubicBezTo>
                  <a:cubicBezTo>
                    <a:pt x="120" y="83"/>
                    <a:pt x="119" y="83"/>
                    <a:pt x="120" y="82"/>
                  </a:cubicBezTo>
                  <a:cubicBezTo>
                    <a:pt x="120" y="81"/>
                    <a:pt x="120" y="80"/>
                    <a:pt x="120" y="79"/>
                  </a:cubicBezTo>
                  <a:cubicBezTo>
                    <a:pt x="120" y="78"/>
                    <a:pt x="121" y="78"/>
                    <a:pt x="121" y="78"/>
                  </a:cubicBezTo>
                  <a:cubicBezTo>
                    <a:pt x="122" y="78"/>
                    <a:pt x="122" y="79"/>
                    <a:pt x="122" y="79"/>
                  </a:cubicBezTo>
                  <a:cubicBezTo>
                    <a:pt x="122" y="80"/>
                    <a:pt x="122" y="82"/>
                    <a:pt x="121" y="83"/>
                  </a:cubicBezTo>
                  <a:cubicBezTo>
                    <a:pt x="121" y="83"/>
                    <a:pt x="121" y="84"/>
                    <a:pt x="121" y="84"/>
                  </a:cubicBezTo>
                  <a:close/>
                  <a:moveTo>
                    <a:pt x="1" y="74"/>
                  </a:moveTo>
                  <a:cubicBezTo>
                    <a:pt x="0" y="74"/>
                    <a:pt x="0" y="74"/>
                    <a:pt x="0" y="73"/>
                  </a:cubicBezTo>
                  <a:cubicBezTo>
                    <a:pt x="0" y="72"/>
                    <a:pt x="0" y="71"/>
                    <a:pt x="0" y="70"/>
                  </a:cubicBezTo>
                  <a:cubicBezTo>
                    <a:pt x="0" y="69"/>
                    <a:pt x="0" y="69"/>
                    <a:pt x="1" y="69"/>
                  </a:cubicBezTo>
                  <a:cubicBezTo>
                    <a:pt x="1" y="69"/>
                    <a:pt x="2" y="69"/>
                    <a:pt x="2" y="70"/>
                  </a:cubicBezTo>
                  <a:cubicBezTo>
                    <a:pt x="2" y="71"/>
                    <a:pt x="2" y="72"/>
                    <a:pt x="2" y="73"/>
                  </a:cubicBezTo>
                  <a:cubicBezTo>
                    <a:pt x="2" y="74"/>
                    <a:pt x="2" y="74"/>
                    <a:pt x="1" y="74"/>
                  </a:cubicBezTo>
                  <a:close/>
                  <a:moveTo>
                    <a:pt x="122" y="72"/>
                  </a:moveTo>
                  <a:cubicBezTo>
                    <a:pt x="122" y="72"/>
                    <a:pt x="122" y="72"/>
                    <a:pt x="122" y="72"/>
                  </a:cubicBezTo>
                  <a:cubicBezTo>
                    <a:pt x="121" y="72"/>
                    <a:pt x="121" y="72"/>
                    <a:pt x="121" y="71"/>
                  </a:cubicBezTo>
                  <a:cubicBezTo>
                    <a:pt x="121" y="70"/>
                    <a:pt x="121" y="69"/>
                    <a:pt x="121" y="68"/>
                  </a:cubicBezTo>
                  <a:cubicBezTo>
                    <a:pt x="121" y="67"/>
                    <a:pt x="121" y="67"/>
                    <a:pt x="121" y="67"/>
                  </a:cubicBezTo>
                  <a:cubicBezTo>
                    <a:pt x="121" y="67"/>
                    <a:pt x="122" y="66"/>
                    <a:pt x="122" y="66"/>
                  </a:cubicBezTo>
                  <a:cubicBezTo>
                    <a:pt x="123" y="66"/>
                    <a:pt x="123" y="67"/>
                    <a:pt x="123" y="67"/>
                  </a:cubicBezTo>
                  <a:cubicBezTo>
                    <a:pt x="123" y="67"/>
                    <a:pt x="123" y="67"/>
                    <a:pt x="123" y="67"/>
                  </a:cubicBezTo>
                  <a:cubicBezTo>
                    <a:pt x="123" y="69"/>
                    <a:pt x="123" y="70"/>
                    <a:pt x="123" y="71"/>
                  </a:cubicBezTo>
                  <a:cubicBezTo>
                    <a:pt x="123" y="72"/>
                    <a:pt x="123" y="72"/>
                    <a:pt x="122" y="72"/>
                  </a:cubicBezTo>
                  <a:close/>
                  <a:moveTo>
                    <a:pt x="1" y="63"/>
                  </a:moveTo>
                  <a:cubicBezTo>
                    <a:pt x="1" y="63"/>
                    <a:pt x="1" y="63"/>
                    <a:pt x="1" y="63"/>
                  </a:cubicBezTo>
                  <a:cubicBezTo>
                    <a:pt x="0" y="63"/>
                    <a:pt x="0" y="62"/>
                    <a:pt x="0" y="62"/>
                  </a:cubicBezTo>
                  <a:cubicBezTo>
                    <a:pt x="0" y="61"/>
                    <a:pt x="0" y="59"/>
                    <a:pt x="0" y="58"/>
                  </a:cubicBezTo>
                  <a:cubicBezTo>
                    <a:pt x="0" y="58"/>
                    <a:pt x="1" y="57"/>
                    <a:pt x="1" y="57"/>
                  </a:cubicBezTo>
                  <a:cubicBezTo>
                    <a:pt x="2" y="57"/>
                    <a:pt x="2" y="58"/>
                    <a:pt x="2" y="58"/>
                  </a:cubicBezTo>
                  <a:cubicBezTo>
                    <a:pt x="2" y="60"/>
                    <a:pt x="2" y="61"/>
                    <a:pt x="2" y="62"/>
                  </a:cubicBezTo>
                  <a:cubicBezTo>
                    <a:pt x="2" y="63"/>
                    <a:pt x="1" y="63"/>
                    <a:pt x="1" y="63"/>
                  </a:cubicBezTo>
                  <a:close/>
                  <a:moveTo>
                    <a:pt x="122" y="61"/>
                  </a:moveTo>
                  <a:cubicBezTo>
                    <a:pt x="121" y="61"/>
                    <a:pt x="121" y="60"/>
                    <a:pt x="121" y="60"/>
                  </a:cubicBezTo>
                  <a:cubicBezTo>
                    <a:pt x="121" y="59"/>
                    <a:pt x="120" y="57"/>
                    <a:pt x="120" y="56"/>
                  </a:cubicBezTo>
                  <a:cubicBezTo>
                    <a:pt x="120" y="56"/>
                    <a:pt x="121" y="55"/>
                    <a:pt x="121" y="55"/>
                  </a:cubicBezTo>
                  <a:cubicBezTo>
                    <a:pt x="122" y="55"/>
                    <a:pt x="122" y="55"/>
                    <a:pt x="122" y="56"/>
                  </a:cubicBezTo>
                  <a:cubicBezTo>
                    <a:pt x="122" y="57"/>
                    <a:pt x="123" y="58"/>
                    <a:pt x="123" y="60"/>
                  </a:cubicBezTo>
                  <a:cubicBezTo>
                    <a:pt x="123" y="60"/>
                    <a:pt x="122" y="61"/>
                    <a:pt x="122" y="61"/>
                  </a:cubicBezTo>
                  <a:close/>
                  <a:moveTo>
                    <a:pt x="3" y="52"/>
                  </a:moveTo>
                  <a:cubicBezTo>
                    <a:pt x="3" y="52"/>
                    <a:pt x="3" y="52"/>
                    <a:pt x="3" y="52"/>
                  </a:cubicBezTo>
                  <a:cubicBezTo>
                    <a:pt x="2" y="51"/>
                    <a:pt x="2" y="51"/>
                    <a:pt x="2" y="50"/>
                  </a:cubicBezTo>
                  <a:cubicBezTo>
                    <a:pt x="2" y="49"/>
                    <a:pt x="2" y="48"/>
                    <a:pt x="3" y="47"/>
                  </a:cubicBezTo>
                  <a:cubicBezTo>
                    <a:pt x="3" y="46"/>
                    <a:pt x="3" y="46"/>
                    <a:pt x="4" y="46"/>
                  </a:cubicBezTo>
                  <a:cubicBezTo>
                    <a:pt x="4" y="46"/>
                    <a:pt x="5" y="47"/>
                    <a:pt x="5" y="47"/>
                  </a:cubicBezTo>
                  <a:cubicBezTo>
                    <a:pt x="4" y="48"/>
                    <a:pt x="4" y="50"/>
                    <a:pt x="4" y="51"/>
                  </a:cubicBezTo>
                  <a:cubicBezTo>
                    <a:pt x="4" y="51"/>
                    <a:pt x="3" y="52"/>
                    <a:pt x="3" y="52"/>
                  </a:cubicBezTo>
                  <a:close/>
                  <a:moveTo>
                    <a:pt x="120" y="49"/>
                  </a:moveTo>
                  <a:cubicBezTo>
                    <a:pt x="119" y="49"/>
                    <a:pt x="119" y="49"/>
                    <a:pt x="119" y="49"/>
                  </a:cubicBezTo>
                  <a:cubicBezTo>
                    <a:pt x="118" y="48"/>
                    <a:pt x="118" y="46"/>
                    <a:pt x="118" y="45"/>
                  </a:cubicBezTo>
                  <a:cubicBezTo>
                    <a:pt x="117" y="45"/>
                    <a:pt x="118" y="44"/>
                    <a:pt x="118" y="44"/>
                  </a:cubicBezTo>
                  <a:cubicBezTo>
                    <a:pt x="119" y="44"/>
                    <a:pt x="119" y="44"/>
                    <a:pt x="119" y="45"/>
                  </a:cubicBezTo>
                  <a:cubicBezTo>
                    <a:pt x="120" y="46"/>
                    <a:pt x="120" y="47"/>
                    <a:pt x="121" y="48"/>
                  </a:cubicBezTo>
                  <a:cubicBezTo>
                    <a:pt x="121" y="49"/>
                    <a:pt x="120" y="49"/>
                    <a:pt x="120" y="49"/>
                  </a:cubicBezTo>
                  <a:close/>
                  <a:moveTo>
                    <a:pt x="6" y="41"/>
                  </a:moveTo>
                  <a:cubicBezTo>
                    <a:pt x="6" y="41"/>
                    <a:pt x="6" y="41"/>
                    <a:pt x="6" y="41"/>
                  </a:cubicBezTo>
                  <a:cubicBezTo>
                    <a:pt x="5" y="41"/>
                    <a:pt x="5" y="40"/>
                    <a:pt x="5" y="39"/>
                  </a:cubicBezTo>
                  <a:cubicBezTo>
                    <a:pt x="6" y="38"/>
                    <a:pt x="6" y="37"/>
                    <a:pt x="7" y="36"/>
                  </a:cubicBezTo>
                  <a:cubicBezTo>
                    <a:pt x="7" y="35"/>
                    <a:pt x="8" y="35"/>
                    <a:pt x="8" y="36"/>
                  </a:cubicBezTo>
                  <a:cubicBezTo>
                    <a:pt x="9" y="36"/>
                    <a:pt x="9" y="36"/>
                    <a:pt x="9" y="37"/>
                  </a:cubicBezTo>
                  <a:cubicBezTo>
                    <a:pt x="8" y="38"/>
                    <a:pt x="8" y="39"/>
                    <a:pt x="7" y="40"/>
                  </a:cubicBezTo>
                  <a:cubicBezTo>
                    <a:pt x="7" y="41"/>
                    <a:pt x="7" y="41"/>
                    <a:pt x="6" y="41"/>
                  </a:cubicBezTo>
                  <a:close/>
                  <a:moveTo>
                    <a:pt x="116" y="39"/>
                  </a:moveTo>
                  <a:cubicBezTo>
                    <a:pt x="115" y="39"/>
                    <a:pt x="115" y="39"/>
                    <a:pt x="115" y="38"/>
                  </a:cubicBezTo>
                  <a:cubicBezTo>
                    <a:pt x="114" y="37"/>
                    <a:pt x="114" y="36"/>
                    <a:pt x="113" y="35"/>
                  </a:cubicBezTo>
                  <a:cubicBezTo>
                    <a:pt x="113" y="34"/>
                    <a:pt x="113" y="34"/>
                    <a:pt x="114" y="33"/>
                  </a:cubicBezTo>
                  <a:cubicBezTo>
                    <a:pt x="114" y="33"/>
                    <a:pt x="115" y="33"/>
                    <a:pt x="115" y="34"/>
                  </a:cubicBezTo>
                  <a:cubicBezTo>
                    <a:pt x="115" y="35"/>
                    <a:pt x="116" y="36"/>
                    <a:pt x="117" y="37"/>
                  </a:cubicBezTo>
                  <a:cubicBezTo>
                    <a:pt x="117" y="38"/>
                    <a:pt x="117" y="38"/>
                    <a:pt x="116" y="39"/>
                  </a:cubicBezTo>
                  <a:close/>
                  <a:moveTo>
                    <a:pt x="12" y="31"/>
                  </a:moveTo>
                  <a:cubicBezTo>
                    <a:pt x="11" y="31"/>
                    <a:pt x="11" y="31"/>
                    <a:pt x="11" y="31"/>
                  </a:cubicBezTo>
                  <a:cubicBezTo>
                    <a:pt x="11" y="30"/>
                    <a:pt x="10" y="30"/>
                    <a:pt x="11" y="29"/>
                  </a:cubicBezTo>
                  <a:cubicBezTo>
                    <a:pt x="11" y="28"/>
                    <a:pt x="12" y="27"/>
                    <a:pt x="13" y="26"/>
                  </a:cubicBezTo>
                  <a:cubicBezTo>
                    <a:pt x="13" y="26"/>
                    <a:pt x="14" y="25"/>
                    <a:pt x="14" y="26"/>
                  </a:cubicBezTo>
                  <a:cubicBezTo>
                    <a:pt x="15" y="26"/>
                    <a:pt x="15" y="27"/>
                    <a:pt x="14" y="27"/>
                  </a:cubicBezTo>
                  <a:cubicBezTo>
                    <a:pt x="14" y="28"/>
                    <a:pt x="13" y="29"/>
                    <a:pt x="12" y="30"/>
                  </a:cubicBezTo>
                  <a:lnTo>
                    <a:pt x="12" y="31"/>
                  </a:lnTo>
                  <a:close/>
                  <a:moveTo>
                    <a:pt x="110" y="29"/>
                  </a:moveTo>
                  <a:cubicBezTo>
                    <a:pt x="109" y="28"/>
                    <a:pt x="109" y="28"/>
                    <a:pt x="109" y="28"/>
                  </a:cubicBezTo>
                  <a:cubicBezTo>
                    <a:pt x="109" y="27"/>
                    <a:pt x="108" y="26"/>
                    <a:pt x="107" y="25"/>
                  </a:cubicBezTo>
                  <a:cubicBezTo>
                    <a:pt x="107" y="25"/>
                    <a:pt x="107" y="24"/>
                    <a:pt x="107" y="24"/>
                  </a:cubicBezTo>
                  <a:cubicBezTo>
                    <a:pt x="108" y="24"/>
                    <a:pt x="108" y="24"/>
                    <a:pt x="109" y="24"/>
                  </a:cubicBezTo>
                  <a:cubicBezTo>
                    <a:pt x="109" y="25"/>
                    <a:pt x="110" y="26"/>
                    <a:pt x="111" y="27"/>
                  </a:cubicBezTo>
                  <a:cubicBezTo>
                    <a:pt x="111" y="28"/>
                    <a:pt x="111" y="28"/>
                    <a:pt x="111" y="29"/>
                  </a:cubicBezTo>
                  <a:lnTo>
                    <a:pt x="110" y="29"/>
                  </a:lnTo>
                  <a:close/>
                  <a:moveTo>
                    <a:pt x="18" y="22"/>
                  </a:moveTo>
                  <a:cubicBezTo>
                    <a:pt x="18" y="21"/>
                    <a:pt x="18" y="21"/>
                    <a:pt x="18" y="21"/>
                  </a:cubicBezTo>
                  <a:cubicBezTo>
                    <a:pt x="17" y="21"/>
                    <a:pt x="17" y="20"/>
                    <a:pt x="18" y="20"/>
                  </a:cubicBezTo>
                  <a:cubicBezTo>
                    <a:pt x="19" y="19"/>
                    <a:pt x="19" y="18"/>
                    <a:pt x="20" y="17"/>
                  </a:cubicBezTo>
                  <a:cubicBezTo>
                    <a:pt x="21" y="17"/>
                    <a:pt x="21" y="17"/>
                    <a:pt x="22" y="17"/>
                  </a:cubicBezTo>
                  <a:cubicBezTo>
                    <a:pt x="22" y="18"/>
                    <a:pt x="22" y="18"/>
                    <a:pt x="22" y="19"/>
                  </a:cubicBezTo>
                  <a:cubicBezTo>
                    <a:pt x="21" y="19"/>
                    <a:pt x="20" y="20"/>
                    <a:pt x="19" y="21"/>
                  </a:cubicBezTo>
                  <a:lnTo>
                    <a:pt x="18" y="22"/>
                  </a:lnTo>
                  <a:close/>
                  <a:moveTo>
                    <a:pt x="103" y="20"/>
                  </a:moveTo>
                  <a:cubicBezTo>
                    <a:pt x="102" y="20"/>
                    <a:pt x="102" y="20"/>
                    <a:pt x="102" y="20"/>
                  </a:cubicBezTo>
                  <a:cubicBezTo>
                    <a:pt x="101" y="19"/>
                    <a:pt x="100" y="18"/>
                    <a:pt x="100" y="17"/>
                  </a:cubicBezTo>
                  <a:cubicBezTo>
                    <a:pt x="99" y="17"/>
                    <a:pt x="99" y="16"/>
                    <a:pt x="99" y="16"/>
                  </a:cubicBezTo>
                  <a:cubicBezTo>
                    <a:pt x="100" y="15"/>
                    <a:pt x="100" y="15"/>
                    <a:pt x="101" y="16"/>
                  </a:cubicBezTo>
                  <a:cubicBezTo>
                    <a:pt x="102" y="17"/>
                    <a:pt x="103" y="17"/>
                    <a:pt x="104" y="18"/>
                  </a:cubicBezTo>
                  <a:cubicBezTo>
                    <a:pt x="104" y="19"/>
                    <a:pt x="104" y="19"/>
                    <a:pt x="104" y="20"/>
                  </a:cubicBezTo>
                  <a:lnTo>
                    <a:pt x="103" y="20"/>
                  </a:lnTo>
                  <a:close/>
                  <a:moveTo>
                    <a:pt x="27" y="14"/>
                  </a:moveTo>
                  <a:cubicBezTo>
                    <a:pt x="26" y="14"/>
                    <a:pt x="26" y="14"/>
                    <a:pt x="26" y="14"/>
                  </a:cubicBezTo>
                  <a:cubicBezTo>
                    <a:pt x="26" y="13"/>
                    <a:pt x="26" y="12"/>
                    <a:pt x="26" y="12"/>
                  </a:cubicBezTo>
                  <a:cubicBezTo>
                    <a:pt x="27" y="11"/>
                    <a:pt x="28" y="11"/>
                    <a:pt x="29" y="10"/>
                  </a:cubicBezTo>
                  <a:cubicBezTo>
                    <a:pt x="30" y="10"/>
                    <a:pt x="30" y="10"/>
                    <a:pt x="31" y="10"/>
                  </a:cubicBezTo>
                  <a:cubicBezTo>
                    <a:pt x="31" y="11"/>
                    <a:pt x="31" y="11"/>
                    <a:pt x="30" y="12"/>
                  </a:cubicBezTo>
                  <a:cubicBezTo>
                    <a:pt x="29" y="12"/>
                    <a:pt x="28" y="13"/>
                    <a:pt x="27" y="14"/>
                  </a:cubicBezTo>
                  <a:close/>
                  <a:moveTo>
                    <a:pt x="94" y="13"/>
                  </a:moveTo>
                  <a:cubicBezTo>
                    <a:pt x="94" y="12"/>
                    <a:pt x="94" y="12"/>
                    <a:pt x="94" y="12"/>
                  </a:cubicBezTo>
                  <a:cubicBezTo>
                    <a:pt x="93" y="12"/>
                    <a:pt x="92" y="11"/>
                    <a:pt x="91" y="10"/>
                  </a:cubicBezTo>
                  <a:cubicBezTo>
                    <a:pt x="90" y="10"/>
                    <a:pt x="90" y="9"/>
                    <a:pt x="90" y="9"/>
                  </a:cubicBezTo>
                  <a:cubicBezTo>
                    <a:pt x="91" y="9"/>
                    <a:pt x="91" y="8"/>
                    <a:pt x="92" y="9"/>
                  </a:cubicBezTo>
                  <a:cubicBezTo>
                    <a:pt x="93" y="9"/>
                    <a:pt x="94" y="10"/>
                    <a:pt x="95" y="11"/>
                  </a:cubicBezTo>
                  <a:cubicBezTo>
                    <a:pt x="95" y="11"/>
                    <a:pt x="95" y="12"/>
                    <a:pt x="95" y="12"/>
                  </a:cubicBezTo>
                  <a:lnTo>
                    <a:pt x="94" y="13"/>
                  </a:lnTo>
                  <a:close/>
                  <a:moveTo>
                    <a:pt x="36" y="8"/>
                  </a:moveTo>
                  <a:cubicBezTo>
                    <a:pt x="36" y="7"/>
                    <a:pt x="36" y="7"/>
                    <a:pt x="36" y="7"/>
                  </a:cubicBezTo>
                  <a:cubicBezTo>
                    <a:pt x="35" y="7"/>
                    <a:pt x="36" y="6"/>
                    <a:pt x="36" y="6"/>
                  </a:cubicBezTo>
                  <a:cubicBezTo>
                    <a:pt x="37" y="5"/>
                    <a:pt x="38" y="5"/>
                    <a:pt x="40" y="4"/>
                  </a:cubicBezTo>
                  <a:cubicBezTo>
                    <a:pt x="40" y="4"/>
                    <a:pt x="41" y="4"/>
                    <a:pt x="41" y="5"/>
                  </a:cubicBezTo>
                  <a:cubicBezTo>
                    <a:pt x="41" y="5"/>
                    <a:pt x="41" y="6"/>
                    <a:pt x="40" y="6"/>
                  </a:cubicBezTo>
                  <a:cubicBezTo>
                    <a:pt x="39" y="7"/>
                    <a:pt x="38" y="7"/>
                    <a:pt x="37" y="8"/>
                  </a:cubicBezTo>
                  <a:lnTo>
                    <a:pt x="36" y="8"/>
                  </a:lnTo>
                  <a:close/>
                  <a:moveTo>
                    <a:pt x="84" y="7"/>
                  </a:moveTo>
                  <a:cubicBezTo>
                    <a:pt x="84" y="7"/>
                    <a:pt x="84" y="7"/>
                    <a:pt x="84" y="7"/>
                  </a:cubicBezTo>
                  <a:cubicBezTo>
                    <a:pt x="83" y="6"/>
                    <a:pt x="82" y="6"/>
                    <a:pt x="80" y="5"/>
                  </a:cubicBezTo>
                  <a:cubicBezTo>
                    <a:pt x="80" y="5"/>
                    <a:pt x="80" y="5"/>
                    <a:pt x="80" y="4"/>
                  </a:cubicBezTo>
                  <a:cubicBezTo>
                    <a:pt x="80" y="4"/>
                    <a:pt x="81" y="3"/>
                    <a:pt x="81" y="4"/>
                  </a:cubicBezTo>
                  <a:cubicBezTo>
                    <a:pt x="82" y="4"/>
                    <a:pt x="84" y="5"/>
                    <a:pt x="85" y="5"/>
                  </a:cubicBezTo>
                  <a:cubicBezTo>
                    <a:pt x="85" y="5"/>
                    <a:pt x="85" y="6"/>
                    <a:pt x="85" y="6"/>
                  </a:cubicBezTo>
                  <a:cubicBezTo>
                    <a:pt x="85" y="7"/>
                    <a:pt x="85" y="7"/>
                    <a:pt x="84" y="7"/>
                  </a:cubicBezTo>
                  <a:close/>
                  <a:moveTo>
                    <a:pt x="47" y="4"/>
                  </a:moveTo>
                  <a:cubicBezTo>
                    <a:pt x="47" y="4"/>
                    <a:pt x="46" y="4"/>
                    <a:pt x="46" y="3"/>
                  </a:cubicBezTo>
                  <a:cubicBezTo>
                    <a:pt x="46" y="3"/>
                    <a:pt x="46" y="2"/>
                    <a:pt x="47" y="2"/>
                  </a:cubicBezTo>
                  <a:cubicBezTo>
                    <a:pt x="48" y="2"/>
                    <a:pt x="49" y="1"/>
                    <a:pt x="51" y="1"/>
                  </a:cubicBezTo>
                  <a:cubicBezTo>
                    <a:pt x="51" y="1"/>
                    <a:pt x="52" y="1"/>
                    <a:pt x="52" y="2"/>
                  </a:cubicBezTo>
                  <a:cubicBezTo>
                    <a:pt x="52" y="2"/>
                    <a:pt x="52" y="3"/>
                    <a:pt x="51" y="3"/>
                  </a:cubicBezTo>
                  <a:cubicBezTo>
                    <a:pt x="50" y="3"/>
                    <a:pt x="49" y="4"/>
                    <a:pt x="47" y="4"/>
                  </a:cubicBezTo>
                  <a:close/>
                  <a:moveTo>
                    <a:pt x="74" y="3"/>
                  </a:moveTo>
                  <a:cubicBezTo>
                    <a:pt x="73" y="3"/>
                    <a:pt x="73" y="3"/>
                    <a:pt x="73" y="3"/>
                  </a:cubicBezTo>
                  <a:cubicBezTo>
                    <a:pt x="72" y="3"/>
                    <a:pt x="71" y="3"/>
                    <a:pt x="70" y="3"/>
                  </a:cubicBezTo>
                  <a:cubicBezTo>
                    <a:pt x="69" y="3"/>
                    <a:pt x="69" y="2"/>
                    <a:pt x="69" y="2"/>
                  </a:cubicBezTo>
                  <a:cubicBezTo>
                    <a:pt x="69" y="1"/>
                    <a:pt x="69" y="1"/>
                    <a:pt x="70" y="1"/>
                  </a:cubicBezTo>
                  <a:cubicBezTo>
                    <a:pt x="71" y="1"/>
                    <a:pt x="72" y="1"/>
                    <a:pt x="74" y="1"/>
                  </a:cubicBezTo>
                  <a:cubicBezTo>
                    <a:pt x="74" y="2"/>
                    <a:pt x="75" y="2"/>
                    <a:pt x="74" y="3"/>
                  </a:cubicBezTo>
                  <a:cubicBezTo>
                    <a:pt x="74" y="3"/>
                    <a:pt x="74" y="3"/>
                    <a:pt x="74" y="3"/>
                  </a:cubicBezTo>
                  <a:close/>
                  <a:moveTo>
                    <a:pt x="58" y="2"/>
                  </a:moveTo>
                  <a:cubicBezTo>
                    <a:pt x="58" y="2"/>
                    <a:pt x="57" y="2"/>
                    <a:pt x="57" y="1"/>
                  </a:cubicBezTo>
                  <a:cubicBezTo>
                    <a:pt x="57" y="1"/>
                    <a:pt x="58" y="0"/>
                    <a:pt x="58" y="0"/>
                  </a:cubicBezTo>
                  <a:cubicBezTo>
                    <a:pt x="59" y="0"/>
                    <a:pt x="60" y="0"/>
                    <a:pt x="61" y="0"/>
                  </a:cubicBezTo>
                  <a:cubicBezTo>
                    <a:pt x="62" y="0"/>
                    <a:pt x="62" y="0"/>
                    <a:pt x="62" y="0"/>
                  </a:cubicBezTo>
                  <a:cubicBezTo>
                    <a:pt x="63" y="0"/>
                    <a:pt x="63" y="1"/>
                    <a:pt x="63" y="1"/>
                  </a:cubicBezTo>
                  <a:cubicBezTo>
                    <a:pt x="63" y="2"/>
                    <a:pt x="63" y="2"/>
                    <a:pt x="62" y="2"/>
                  </a:cubicBezTo>
                  <a:cubicBezTo>
                    <a:pt x="62" y="2"/>
                    <a:pt x="62" y="2"/>
                    <a:pt x="62" y="2"/>
                  </a:cubicBezTo>
                  <a:cubicBezTo>
                    <a:pt x="61" y="2"/>
                    <a:pt x="61" y="2"/>
                    <a:pt x="61" y="2"/>
                  </a:cubicBezTo>
                  <a:cubicBezTo>
                    <a:pt x="60" y="2"/>
                    <a:pt x="59" y="2"/>
                    <a:pt x="58" y="2"/>
                  </a:cubicBezTo>
                  <a:close/>
                </a:path>
              </a:pathLst>
            </a:cu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Oval 108"/>
            <p:cNvSpPr>
              <a:spLocks noChangeArrowheads="1"/>
            </p:cNvSpPr>
            <p:nvPr userDrawn="1"/>
          </p:nvSpPr>
          <p:spPr bwMode="auto">
            <a:xfrm>
              <a:off x="6503988" y="2571750"/>
              <a:ext cx="352425" cy="385763"/>
            </a:xfrm>
            <a:prstGeom prst="ellipse">
              <a:avLst/>
            </a:prstGeom>
            <a:solidFill>
              <a:srgbClr val="F1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09"/>
            <p:cNvSpPr/>
            <p:nvPr userDrawn="1"/>
          </p:nvSpPr>
          <p:spPr bwMode="auto">
            <a:xfrm>
              <a:off x="6503988" y="2571750"/>
              <a:ext cx="187325" cy="385763"/>
            </a:xfrm>
            <a:custGeom>
              <a:avLst/>
              <a:gdLst>
                <a:gd name="T0" fmla="*/ 7 w 57"/>
                <a:gd name="T1" fmla="*/ 59 h 117"/>
                <a:gd name="T2" fmla="*/ 57 w 57"/>
                <a:gd name="T3" fmla="*/ 0 h 117"/>
                <a:gd name="T4" fmla="*/ 53 w 57"/>
                <a:gd name="T5" fmla="*/ 0 h 117"/>
                <a:gd name="T6" fmla="*/ 0 w 57"/>
                <a:gd name="T7" fmla="*/ 59 h 117"/>
                <a:gd name="T8" fmla="*/ 53 w 57"/>
                <a:gd name="T9" fmla="*/ 117 h 117"/>
                <a:gd name="T10" fmla="*/ 57 w 57"/>
                <a:gd name="T11" fmla="*/ 117 h 117"/>
                <a:gd name="T12" fmla="*/ 7 w 57"/>
                <a:gd name="T13" fmla="*/ 59 h 117"/>
              </a:gdLst>
              <a:ahLst/>
              <a:cxnLst>
                <a:cxn ang="0">
                  <a:pos x="T0" y="T1"/>
                </a:cxn>
                <a:cxn ang="0">
                  <a:pos x="T2" y="T3"/>
                </a:cxn>
                <a:cxn ang="0">
                  <a:pos x="T4" y="T5"/>
                </a:cxn>
                <a:cxn ang="0">
                  <a:pos x="T6" y="T7"/>
                </a:cxn>
                <a:cxn ang="0">
                  <a:pos x="T8" y="T9"/>
                </a:cxn>
                <a:cxn ang="0">
                  <a:pos x="T10" y="T11"/>
                </a:cxn>
                <a:cxn ang="0">
                  <a:pos x="T12" y="T13"/>
                </a:cxn>
              </a:cxnLst>
              <a:rect l="0" t="0" r="r" b="b"/>
              <a:pathLst>
                <a:path w="57" h="117">
                  <a:moveTo>
                    <a:pt x="7" y="59"/>
                  </a:moveTo>
                  <a:cubicBezTo>
                    <a:pt x="7" y="28"/>
                    <a:pt x="29" y="2"/>
                    <a:pt x="57" y="0"/>
                  </a:cubicBezTo>
                  <a:cubicBezTo>
                    <a:pt x="56" y="0"/>
                    <a:pt x="55" y="0"/>
                    <a:pt x="53" y="0"/>
                  </a:cubicBezTo>
                  <a:cubicBezTo>
                    <a:pt x="24" y="0"/>
                    <a:pt x="0" y="26"/>
                    <a:pt x="0" y="59"/>
                  </a:cubicBezTo>
                  <a:cubicBezTo>
                    <a:pt x="0" y="91"/>
                    <a:pt x="24" y="117"/>
                    <a:pt x="53" y="117"/>
                  </a:cubicBezTo>
                  <a:cubicBezTo>
                    <a:pt x="55" y="117"/>
                    <a:pt x="56" y="117"/>
                    <a:pt x="57" y="117"/>
                  </a:cubicBezTo>
                  <a:cubicBezTo>
                    <a:pt x="29" y="115"/>
                    <a:pt x="7" y="89"/>
                    <a:pt x="7" y="59"/>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10"/>
            <p:cNvSpPr/>
            <p:nvPr userDrawn="1"/>
          </p:nvSpPr>
          <p:spPr bwMode="auto">
            <a:xfrm>
              <a:off x="6618288" y="2651125"/>
              <a:ext cx="122238" cy="227013"/>
            </a:xfrm>
            <a:custGeom>
              <a:avLst/>
              <a:gdLst>
                <a:gd name="T0" fmla="*/ 34 w 37"/>
                <a:gd name="T1" fmla="*/ 55 h 69"/>
                <a:gd name="T2" fmla="*/ 24 w 37"/>
                <a:gd name="T3" fmla="*/ 60 h 69"/>
                <a:gd name="T4" fmla="*/ 24 w 37"/>
                <a:gd name="T5" fmla="*/ 64 h 69"/>
                <a:gd name="T6" fmla="*/ 22 w 37"/>
                <a:gd name="T7" fmla="*/ 67 h 69"/>
                <a:gd name="T8" fmla="*/ 19 w 37"/>
                <a:gd name="T9" fmla="*/ 69 h 69"/>
                <a:gd name="T10" fmla="*/ 16 w 37"/>
                <a:gd name="T11" fmla="*/ 67 h 69"/>
                <a:gd name="T12" fmla="*/ 14 w 37"/>
                <a:gd name="T13" fmla="*/ 64 h 69"/>
                <a:gd name="T14" fmla="*/ 14 w 37"/>
                <a:gd name="T15" fmla="*/ 60 h 69"/>
                <a:gd name="T16" fmla="*/ 2 w 37"/>
                <a:gd name="T17" fmla="*/ 56 h 69"/>
                <a:gd name="T18" fmla="*/ 0 w 37"/>
                <a:gd name="T19" fmla="*/ 54 h 69"/>
                <a:gd name="T20" fmla="*/ 0 w 37"/>
                <a:gd name="T21" fmla="*/ 51 h 69"/>
                <a:gd name="T22" fmla="*/ 1 w 37"/>
                <a:gd name="T23" fmla="*/ 48 h 69"/>
                <a:gd name="T24" fmla="*/ 4 w 37"/>
                <a:gd name="T25" fmla="*/ 46 h 69"/>
                <a:gd name="T26" fmla="*/ 5 w 37"/>
                <a:gd name="T27" fmla="*/ 46 h 69"/>
                <a:gd name="T28" fmla="*/ 7 w 37"/>
                <a:gd name="T29" fmla="*/ 47 h 69"/>
                <a:gd name="T30" fmla="*/ 13 w 37"/>
                <a:gd name="T31" fmla="*/ 50 h 69"/>
                <a:gd name="T32" fmla="*/ 18 w 37"/>
                <a:gd name="T33" fmla="*/ 50 h 69"/>
                <a:gd name="T34" fmla="*/ 23 w 37"/>
                <a:gd name="T35" fmla="*/ 49 h 69"/>
                <a:gd name="T36" fmla="*/ 25 w 37"/>
                <a:gd name="T37" fmla="*/ 45 h 69"/>
                <a:gd name="T38" fmla="*/ 24 w 37"/>
                <a:gd name="T39" fmla="*/ 43 h 69"/>
                <a:gd name="T40" fmla="*/ 21 w 37"/>
                <a:gd name="T41" fmla="*/ 41 h 69"/>
                <a:gd name="T42" fmla="*/ 17 w 37"/>
                <a:gd name="T43" fmla="*/ 40 h 69"/>
                <a:gd name="T44" fmla="*/ 8 w 37"/>
                <a:gd name="T45" fmla="*/ 37 h 69"/>
                <a:gd name="T46" fmla="*/ 3 w 37"/>
                <a:gd name="T47" fmla="*/ 33 h 69"/>
                <a:gd name="T48" fmla="*/ 1 w 37"/>
                <a:gd name="T49" fmla="*/ 25 h 69"/>
                <a:gd name="T50" fmla="*/ 4 w 37"/>
                <a:gd name="T51" fmla="*/ 15 h 69"/>
                <a:gd name="T52" fmla="*/ 14 w 37"/>
                <a:gd name="T53" fmla="*/ 9 h 69"/>
                <a:gd name="T54" fmla="*/ 14 w 37"/>
                <a:gd name="T55" fmla="*/ 5 h 69"/>
                <a:gd name="T56" fmla="*/ 15 w 37"/>
                <a:gd name="T57" fmla="*/ 2 h 69"/>
                <a:gd name="T58" fmla="*/ 19 w 37"/>
                <a:gd name="T59" fmla="*/ 0 h 69"/>
                <a:gd name="T60" fmla="*/ 22 w 37"/>
                <a:gd name="T61" fmla="*/ 2 h 69"/>
                <a:gd name="T62" fmla="*/ 23 w 37"/>
                <a:gd name="T63" fmla="*/ 5 h 69"/>
                <a:gd name="T64" fmla="*/ 23 w 37"/>
                <a:gd name="T65" fmla="*/ 9 h 69"/>
                <a:gd name="T66" fmla="*/ 34 w 37"/>
                <a:gd name="T67" fmla="*/ 13 h 69"/>
                <a:gd name="T68" fmla="*/ 36 w 37"/>
                <a:gd name="T69" fmla="*/ 15 h 69"/>
                <a:gd name="T70" fmla="*/ 36 w 37"/>
                <a:gd name="T71" fmla="*/ 18 h 69"/>
                <a:gd name="T72" fmla="*/ 35 w 37"/>
                <a:gd name="T73" fmla="*/ 21 h 69"/>
                <a:gd name="T74" fmla="*/ 32 w 37"/>
                <a:gd name="T75" fmla="*/ 23 h 69"/>
                <a:gd name="T76" fmla="*/ 31 w 37"/>
                <a:gd name="T77" fmla="*/ 23 h 69"/>
                <a:gd name="T78" fmla="*/ 29 w 37"/>
                <a:gd name="T79" fmla="*/ 22 h 69"/>
                <a:gd name="T80" fmla="*/ 27 w 37"/>
                <a:gd name="T81" fmla="*/ 21 h 69"/>
                <a:gd name="T82" fmla="*/ 23 w 37"/>
                <a:gd name="T83" fmla="*/ 19 h 69"/>
                <a:gd name="T84" fmla="*/ 19 w 37"/>
                <a:gd name="T85" fmla="*/ 19 h 69"/>
                <a:gd name="T86" fmla="*/ 15 w 37"/>
                <a:gd name="T87" fmla="*/ 20 h 69"/>
                <a:gd name="T88" fmla="*/ 13 w 37"/>
                <a:gd name="T89" fmla="*/ 24 h 69"/>
                <a:gd name="T90" fmla="*/ 15 w 37"/>
                <a:gd name="T91" fmla="*/ 27 h 69"/>
                <a:gd name="T92" fmla="*/ 21 w 37"/>
                <a:gd name="T93" fmla="*/ 30 h 69"/>
                <a:gd name="T94" fmla="*/ 30 w 37"/>
                <a:gd name="T95" fmla="*/ 32 h 69"/>
                <a:gd name="T96" fmla="*/ 35 w 37"/>
                <a:gd name="T97" fmla="*/ 37 h 69"/>
                <a:gd name="T98" fmla="*/ 37 w 37"/>
                <a:gd name="T99" fmla="*/ 45 h 69"/>
                <a:gd name="T100" fmla="*/ 34 w 37"/>
                <a:gd name="T101"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 h="69">
                  <a:moveTo>
                    <a:pt x="34" y="55"/>
                  </a:moveTo>
                  <a:cubicBezTo>
                    <a:pt x="31" y="58"/>
                    <a:pt x="28" y="59"/>
                    <a:pt x="24" y="60"/>
                  </a:cubicBezTo>
                  <a:cubicBezTo>
                    <a:pt x="24" y="64"/>
                    <a:pt x="24" y="64"/>
                    <a:pt x="24" y="64"/>
                  </a:cubicBezTo>
                  <a:cubicBezTo>
                    <a:pt x="24" y="65"/>
                    <a:pt x="23" y="66"/>
                    <a:pt x="22" y="67"/>
                  </a:cubicBezTo>
                  <a:cubicBezTo>
                    <a:pt x="22" y="68"/>
                    <a:pt x="20" y="69"/>
                    <a:pt x="19" y="69"/>
                  </a:cubicBezTo>
                  <a:cubicBezTo>
                    <a:pt x="18" y="69"/>
                    <a:pt x="17" y="68"/>
                    <a:pt x="16" y="67"/>
                  </a:cubicBezTo>
                  <a:cubicBezTo>
                    <a:pt x="15" y="66"/>
                    <a:pt x="14" y="65"/>
                    <a:pt x="14" y="64"/>
                  </a:cubicBezTo>
                  <a:cubicBezTo>
                    <a:pt x="14" y="60"/>
                    <a:pt x="14" y="60"/>
                    <a:pt x="14" y="60"/>
                  </a:cubicBezTo>
                  <a:cubicBezTo>
                    <a:pt x="10" y="60"/>
                    <a:pt x="5" y="58"/>
                    <a:pt x="2" y="56"/>
                  </a:cubicBezTo>
                  <a:cubicBezTo>
                    <a:pt x="1" y="55"/>
                    <a:pt x="0" y="55"/>
                    <a:pt x="0" y="54"/>
                  </a:cubicBezTo>
                  <a:cubicBezTo>
                    <a:pt x="0" y="53"/>
                    <a:pt x="0" y="52"/>
                    <a:pt x="0" y="51"/>
                  </a:cubicBezTo>
                  <a:cubicBezTo>
                    <a:pt x="0" y="50"/>
                    <a:pt x="0" y="49"/>
                    <a:pt x="1" y="48"/>
                  </a:cubicBezTo>
                  <a:cubicBezTo>
                    <a:pt x="2" y="46"/>
                    <a:pt x="2" y="46"/>
                    <a:pt x="4" y="46"/>
                  </a:cubicBezTo>
                  <a:cubicBezTo>
                    <a:pt x="4" y="46"/>
                    <a:pt x="5" y="46"/>
                    <a:pt x="5" y="46"/>
                  </a:cubicBezTo>
                  <a:cubicBezTo>
                    <a:pt x="6" y="46"/>
                    <a:pt x="6" y="47"/>
                    <a:pt x="7" y="47"/>
                  </a:cubicBezTo>
                  <a:cubicBezTo>
                    <a:pt x="9" y="48"/>
                    <a:pt x="11" y="49"/>
                    <a:pt x="13" y="50"/>
                  </a:cubicBezTo>
                  <a:cubicBezTo>
                    <a:pt x="14" y="50"/>
                    <a:pt x="16" y="50"/>
                    <a:pt x="18" y="50"/>
                  </a:cubicBezTo>
                  <a:cubicBezTo>
                    <a:pt x="20" y="50"/>
                    <a:pt x="22" y="50"/>
                    <a:pt x="23" y="49"/>
                  </a:cubicBezTo>
                  <a:cubicBezTo>
                    <a:pt x="25" y="48"/>
                    <a:pt x="25" y="47"/>
                    <a:pt x="25" y="45"/>
                  </a:cubicBezTo>
                  <a:cubicBezTo>
                    <a:pt x="25" y="44"/>
                    <a:pt x="25" y="44"/>
                    <a:pt x="24" y="43"/>
                  </a:cubicBezTo>
                  <a:cubicBezTo>
                    <a:pt x="23" y="42"/>
                    <a:pt x="22" y="42"/>
                    <a:pt x="21" y="41"/>
                  </a:cubicBezTo>
                  <a:cubicBezTo>
                    <a:pt x="20" y="41"/>
                    <a:pt x="19" y="40"/>
                    <a:pt x="17" y="40"/>
                  </a:cubicBezTo>
                  <a:cubicBezTo>
                    <a:pt x="13" y="39"/>
                    <a:pt x="11" y="38"/>
                    <a:pt x="8" y="37"/>
                  </a:cubicBezTo>
                  <a:cubicBezTo>
                    <a:pt x="6" y="36"/>
                    <a:pt x="4" y="35"/>
                    <a:pt x="3" y="33"/>
                  </a:cubicBezTo>
                  <a:cubicBezTo>
                    <a:pt x="1" y="31"/>
                    <a:pt x="1" y="28"/>
                    <a:pt x="1" y="25"/>
                  </a:cubicBezTo>
                  <a:cubicBezTo>
                    <a:pt x="1" y="21"/>
                    <a:pt x="2" y="17"/>
                    <a:pt x="4" y="15"/>
                  </a:cubicBezTo>
                  <a:cubicBezTo>
                    <a:pt x="7" y="12"/>
                    <a:pt x="10" y="10"/>
                    <a:pt x="14" y="9"/>
                  </a:cubicBezTo>
                  <a:cubicBezTo>
                    <a:pt x="14" y="5"/>
                    <a:pt x="14" y="5"/>
                    <a:pt x="14" y="5"/>
                  </a:cubicBezTo>
                  <a:cubicBezTo>
                    <a:pt x="14" y="4"/>
                    <a:pt x="15" y="3"/>
                    <a:pt x="15" y="2"/>
                  </a:cubicBezTo>
                  <a:cubicBezTo>
                    <a:pt x="16" y="1"/>
                    <a:pt x="17" y="0"/>
                    <a:pt x="19" y="0"/>
                  </a:cubicBezTo>
                  <a:cubicBezTo>
                    <a:pt x="20" y="0"/>
                    <a:pt x="21" y="1"/>
                    <a:pt x="22" y="2"/>
                  </a:cubicBezTo>
                  <a:cubicBezTo>
                    <a:pt x="23" y="3"/>
                    <a:pt x="23" y="4"/>
                    <a:pt x="23" y="5"/>
                  </a:cubicBezTo>
                  <a:cubicBezTo>
                    <a:pt x="23" y="9"/>
                    <a:pt x="23" y="9"/>
                    <a:pt x="23" y="9"/>
                  </a:cubicBezTo>
                  <a:cubicBezTo>
                    <a:pt x="27" y="9"/>
                    <a:pt x="31" y="11"/>
                    <a:pt x="34" y="13"/>
                  </a:cubicBezTo>
                  <a:cubicBezTo>
                    <a:pt x="35" y="14"/>
                    <a:pt x="35" y="14"/>
                    <a:pt x="36" y="15"/>
                  </a:cubicBezTo>
                  <a:cubicBezTo>
                    <a:pt x="36" y="16"/>
                    <a:pt x="36" y="17"/>
                    <a:pt x="36" y="18"/>
                  </a:cubicBezTo>
                  <a:cubicBezTo>
                    <a:pt x="36" y="19"/>
                    <a:pt x="36" y="20"/>
                    <a:pt x="35" y="21"/>
                  </a:cubicBezTo>
                  <a:cubicBezTo>
                    <a:pt x="34" y="23"/>
                    <a:pt x="33" y="23"/>
                    <a:pt x="32" y="23"/>
                  </a:cubicBezTo>
                  <a:cubicBezTo>
                    <a:pt x="32" y="23"/>
                    <a:pt x="31" y="23"/>
                    <a:pt x="31" y="23"/>
                  </a:cubicBezTo>
                  <a:cubicBezTo>
                    <a:pt x="30" y="23"/>
                    <a:pt x="30" y="22"/>
                    <a:pt x="29" y="22"/>
                  </a:cubicBezTo>
                  <a:cubicBezTo>
                    <a:pt x="28" y="22"/>
                    <a:pt x="28" y="21"/>
                    <a:pt x="27" y="21"/>
                  </a:cubicBezTo>
                  <a:cubicBezTo>
                    <a:pt x="26" y="20"/>
                    <a:pt x="24" y="19"/>
                    <a:pt x="23" y="19"/>
                  </a:cubicBezTo>
                  <a:cubicBezTo>
                    <a:pt x="22" y="19"/>
                    <a:pt x="21" y="19"/>
                    <a:pt x="19" y="19"/>
                  </a:cubicBezTo>
                  <a:cubicBezTo>
                    <a:pt x="17" y="19"/>
                    <a:pt x="16" y="19"/>
                    <a:pt x="15" y="20"/>
                  </a:cubicBezTo>
                  <a:cubicBezTo>
                    <a:pt x="13" y="21"/>
                    <a:pt x="13" y="22"/>
                    <a:pt x="13" y="24"/>
                  </a:cubicBezTo>
                  <a:cubicBezTo>
                    <a:pt x="13" y="25"/>
                    <a:pt x="13" y="26"/>
                    <a:pt x="15" y="27"/>
                  </a:cubicBezTo>
                  <a:cubicBezTo>
                    <a:pt x="16" y="28"/>
                    <a:pt x="18" y="29"/>
                    <a:pt x="21" y="30"/>
                  </a:cubicBezTo>
                  <a:cubicBezTo>
                    <a:pt x="25" y="30"/>
                    <a:pt x="27" y="31"/>
                    <a:pt x="30" y="32"/>
                  </a:cubicBezTo>
                  <a:cubicBezTo>
                    <a:pt x="32" y="33"/>
                    <a:pt x="33" y="35"/>
                    <a:pt x="35" y="37"/>
                  </a:cubicBezTo>
                  <a:cubicBezTo>
                    <a:pt x="36" y="39"/>
                    <a:pt x="37" y="41"/>
                    <a:pt x="37" y="45"/>
                  </a:cubicBezTo>
                  <a:cubicBezTo>
                    <a:pt x="37" y="49"/>
                    <a:pt x="36" y="52"/>
                    <a:pt x="34" y="55"/>
                  </a:cubicBezTo>
                  <a:close/>
                </a:path>
              </a:pathLst>
            </a:custGeom>
            <a:solidFill>
              <a:srgbClr val="DD99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11"/>
            <p:cNvSpPr/>
            <p:nvPr userDrawn="1"/>
          </p:nvSpPr>
          <p:spPr bwMode="auto">
            <a:xfrm>
              <a:off x="6761163" y="3313113"/>
              <a:ext cx="131763" cy="42863"/>
            </a:xfrm>
            <a:custGeom>
              <a:avLst/>
              <a:gdLst>
                <a:gd name="T0" fmla="*/ 4 w 40"/>
                <a:gd name="T1" fmla="*/ 11 h 13"/>
                <a:gd name="T2" fmla="*/ 4 w 40"/>
                <a:gd name="T3" fmla="*/ 11 h 13"/>
                <a:gd name="T4" fmla="*/ 25 w 40"/>
                <a:gd name="T5" fmla="*/ 1 h 13"/>
                <a:gd name="T6" fmla="*/ 29 w 40"/>
                <a:gd name="T7" fmla="*/ 0 h 13"/>
                <a:gd name="T8" fmla="*/ 39 w 40"/>
                <a:gd name="T9" fmla="*/ 0 h 13"/>
                <a:gd name="T10" fmla="*/ 39 w 40"/>
                <a:gd name="T11" fmla="*/ 0 h 13"/>
                <a:gd name="T12" fmla="*/ 40 w 40"/>
                <a:gd name="T13" fmla="*/ 0 h 13"/>
                <a:gd name="T14" fmla="*/ 40 w 40"/>
                <a:gd name="T15" fmla="*/ 9 h 13"/>
                <a:gd name="T16" fmla="*/ 34 w 40"/>
                <a:gd name="T17" fmla="*/ 13 h 13"/>
                <a:gd name="T18" fmla="*/ 5 w 40"/>
                <a:gd name="T19" fmla="*/ 13 h 13"/>
                <a:gd name="T20" fmla="*/ 4 w 40"/>
                <a:gd name="T2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3">
                  <a:moveTo>
                    <a:pt x="4" y="11"/>
                  </a:moveTo>
                  <a:cubicBezTo>
                    <a:pt x="4" y="11"/>
                    <a:pt x="4" y="11"/>
                    <a:pt x="4" y="11"/>
                  </a:cubicBezTo>
                  <a:cubicBezTo>
                    <a:pt x="25" y="1"/>
                    <a:pt x="25" y="1"/>
                    <a:pt x="25" y="1"/>
                  </a:cubicBezTo>
                  <a:cubicBezTo>
                    <a:pt x="27" y="0"/>
                    <a:pt x="28" y="0"/>
                    <a:pt x="29" y="0"/>
                  </a:cubicBezTo>
                  <a:cubicBezTo>
                    <a:pt x="33" y="2"/>
                    <a:pt x="37" y="1"/>
                    <a:pt x="39" y="0"/>
                  </a:cubicBezTo>
                  <a:cubicBezTo>
                    <a:pt x="39" y="0"/>
                    <a:pt x="39" y="0"/>
                    <a:pt x="39" y="0"/>
                  </a:cubicBezTo>
                  <a:cubicBezTo>
                    <a:pt x="40" y="0"/>
                    <a:pt x="40" y="0"/>
                    <a:pt x="40" y="0"/>
                  </a:cubicBezTo>
                  <a:cubicBezTo>
                    <a:pt x="40" y="9"/>
                    <a:pt x="40" y="9"/>
                    <a:pt x="40" y="9"/>
                  </a:cubicBezTo>
                  <a:cubicBezTo>
                    <a:pt x="40" y="10"/>
                    <a:pt x="39" y="13"/>
                    <a:pt x="34" y="13"/>
                  </a:cubicBezTo>
                  <a:cubicBezTo>
                    <a:pt x="5" y="13"/>
                    <a:pt x="5" y="13"/>
                    <a:pt x="5" y="13"/>
                  </a:cubicBezTo>
                  <a:cubicBezTo>
                    <a:pt x="3" y="13"/>
                    <a:pt x="0" y="13"/>
                    <a:pt x="4" y="11"/>
                  </a:cubicBezTo>
                  <a:close/>
                </a:path>
              </a:pathLst>
            </a:custGeom>
            <a:solidFill>
              <a:srgbClr val="26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12"/>
            <p:cNvSpPr/>
            <p:nvPr userDrawn="1"/>
          </p:nvSpPr>
          <p:spPr bwMode="auto">
            <a:xfrm>
              <a:off x="6843713" y="2898775"/>
              <a:ext cx="250825" cy="444500"/>
            </a:xfrm>
            <a:custGeom>
              <a:avLst/>
              <a:gdLst>
                <a:gd name="T0" fmla="*/ 76 w 76"/>
                <a:gd name="T1" fmla="*/ 6 h 135"/>
                <a:gd name="T2" fmla="*/ 46 w 76"/>
                <a:gd name="T3" fmla="*/ 0 h 135"/>
                <a:gd name="T4" fmla="*/ 27 w 76"/>
                <a:gd name="T5" fmla="*/ 25 h 135"/>
                <a:gd name="T6" fmla="*/ 16 w 76"/>
                <a:gd name="T7" fmla="*/ 46 h 135"/>
                <a:gd name="T8" fmla="*/ 15 w 76"/>
                <a:gd name="T9" fmla="*/ 52 h 135"/>
                <a:gd name="T10" fmla="*/ 15 w 76"/>
                <a:gd name="T11" fmla="*/ 52 h 135"/>
                <a:gd name="T12" fmla="*/ 0 w 76"/>
                <a:gd name="T13" fmla="*/ 126 h 135"/>
                <a:gd name="T14" fmla="*/ 15 w 76"/>
                <a:gd name="T15" fmla="*/ 130 h 135"/>
                <a:gd name="T16" fmla="*/ 36 w 76"/>
                <a:gd name="T17" fmla="*/ 65 h 135"/>
                <a:gd name="T18" fmla="*/ 36 w 76"/>
                <a:gd name="T19" fmla="*/ 65 h 135"/>
                <a:gd name="T20" fmla="*/ 37 w 76"/>
                <a:gd name="T21" fmla="*/ 62 h 135"/>
                <a:gd name="T22" fmla="*/ 43 w 76"/>
                <a:gd name="T23" fmla="*/ 53 h 135"/>
                <a:gd name="T24" fmla="*/ 57 w 76"/>
                <a:gd name="T25" fmla="*/ 38 h 135"/>
                <a:gd name="T26" fmla="*/ 64 w 76"/>
                <a:gd name="T27" fmla="*/ 27 h 135"/>
                <a:gd name="T28" fmla="*/ 57 w 76"/>
                <a:gd name="T29" fmla="*/ 18 h 135"/>
                <a:gd name="T30" fmla="*/ 76 w 76"/>
                <a:gd name="T31" fmla="*/ 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135">
                  <a:moveTo>
                    <a:pt x="76" y="6"/>
                  </a:moveTo>
                  <a:cubicBezTo>
                    <a:pt x="46" y="0"/>
                    <a:pt x="46" y="0"/>
                    <a:pt x="46" y="0"/>
                  </a:cubicBezTo>
                  <a:cubicBezTo>
                    <a:pt x="27" y="25"/>
                    <a:pt x="27" y="25"/>
                    <a:pt x="27" y="25"/>
                  </a:cubicBezTo>
                  <a:cubicBezTo>
                    <a:pt x="20" y="35"/>
                    <a:pt x="17" y="41"/>
                    <a:pt x="16" y="46"/>
                  </a:cubicBezTo>
                  <a:cubicBezTo>
                    <a:pt x="15" y="52"/>
                    <a:pt x="15" y="52"/>
                    <a:pt x="15" y="52"/>
                  </a:cubicBezTo>
                  <a:cubicBezTo>
                    <a:pt x="15" y="52"/>
                    <a:pt x="15" y="52"/>
                    <a:pt x="15" y="52"/>
                  </a:cubicBezTo>
                  <a:cubicBezTo>
                    <a:pt x="0" y="126"/>
                    <a:pt x="0" y="126"/>
                    <a:pt x="0" y="126"/>
                  </a:cubicBezTo>
                  <a:cubicBezTo>
                    <a:pt x="5" y="135"/>
                    <a:pt x="15" y="130"/>
                    <a:pt x="15" y="130"/>
                  </a:cubicBezTo>
                  <a:cubicBezTo>
                    <a:pt x="36" y="65"/>
                    <a:pt x="36" y="65"/>
                    <a:pt x="36" y="65"/>
                  </a:cubicBezTo>
                  <a:cubicBezTo>
                    <a:pt x="36" y="65"/>
                    <a:pt x="36" y="65"/>
                    <a:pt x="36" y="65"/>
                  </a:cubicBezTo>
                  <a:cubicBezTo>
                    <a:pt x="37" y="62"/>
                    <a:pt x="37" y="62"/>
                    <a:pt x="37" y="62"/>
                  </a:cubicBezTo>
                  <a:cubicBezTo>
                    <a:pt x="38" y="60"/>
                    <a:pt x="39" y="57"/>
                    <a:pt x="43" y="53"/>
                  </a:cubicBezTo>
                  <a:cubicBezTo>
                    <a:pt x="48" y="48"/>
                    <a:pt x="55" y="40"/>
                    <a:pt x="57" y="38"/>
                  </a:cubicBezTo>
                  <a:cubicBezTo>
                    <a:pt x="70" y="27"/>
                    <a:pt x="64" y="27"/>
                    <a:pt x="64" y="27"/>
                  </a:cubicBezTo>
                  <a:cubicBezTo>
                    <a:pt x="57" y="18"/>
                    <a:pt x="57" y="18"/>
                    <a:pt x="57" y="18"/>
                  </a:cubicBezTo>
                  <a:cubicBezTo>
                    <a:pt x="67" y="5"/>
                    <a:pt x="76" y="6"/>
                    <a:pt x="76" y="6"/>
                  </a:cubicBez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13"/>
            <p:cNvSpPr/>
            <p:nvPr userDrawn="1"/>
          </p:nvSpPr>
          <p:spPr bwMode="auto">
            <a:xfrm>
              <a:off x="7021513" y="3490913"/>
              <a:ext cx="131763" cy="42863"/>
            </a:xfrm>
            <a:custGeom>
              <a:avLst/>
              <a:gdLst>
                <a:gd name="T0" fmla="*/ 4 w 40"/>
                <a:gd name="T1" fmla="*/ 10 h 13"/>
                <a:gd name="T2" fmla="*/ 4 w 40"/>
                <a:gd name="T3" fmla="*/ 10 h 13"/>
                <a:gd name="T4" fmla="*/ 25 w 40"/>
                <a:gd name="T5" fmla="*/ 0 h 13"/>
                <a:gd name="T6" fmla="*/ 29 w 40"/>
                <a:gd name="T7" fmla="*/ 0 h 13"/>
                <a:gd name="T8" fmla="*/ 39 w 40"/>
                <a:gd name="T9" fmla="*/ 0 h 13"/>
                <a:gd name="T10" fmla="*/ 39 w 40"/>
                <a:gd name="T11" fmla="*/ 0 h 13"/>
                <a:gd name="T12" fmla="*/ 40 w 40"/>
                <a:gd name="T13" fmla="*/ 0 h 13"/>
                <a:gd name="T14" fmla="*/ 40 w 40"/>
                <a:gd name="T15" fmla="*/ 9 h 13"/>
                <a:gd name="T16" fmla="*/ 33 w 40"/>
                <a:gd name="T17" fmla="*/ 13 h 13"/>
                <a:gd name="T18" fmla="*/ 4 w 40"/>
                <a:gd name="T19" fmla="*/ 13 h 13"/>
                <a:gd name="T20" fmla="*/ 4 w 40"/>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3">
                  <a:moveTo>
                    <a:pt x="4" y="10"/>
                  </a:moveTo>
                  <a:cubicBezTo>
                    <a:pt x="4" y="10"/>
                    <a:pt x="4" y="10"/>
                    <a:pt x="4" y="10"/>
                  </a:cubicBezTo>
                  <a:cubicBezTo>
                    <a:pt x="25" y="0"/>
                    <a:pt x="25" y="0"/>
                    <a:pt x="25" y="0"/>
                  </a:cubicBezTo>
                  <a:cubicBezTo>
                    <a:pt x="27" y="0"/>
                    <a:pt x="28" y="0"/>
                    <a:pt x="29" y="0"/>
                  </a:cubicBezTo>
                  <a:cubicBezTo>
                    <a:pt x="33" y="2"/>
                    <a:pt x="37" y="1"/>
                    <a:pt x="39" y="0"/>
                  </a:cubicBezTo>
                  <a:cubicBezTo>
                    <a:pt x="39" y="0"/>
                    <a:pt x="39" y="0"/>
                    <a:pt x="39" y="0"/>
                  </a:cubicBezTo>
                  <a:cubicBezTo>
                    <a:pt x="40" y="0"/>
                    <a:pt x="40" y="0"/>
                    <a:pt x="40" y="0"/>
                  </a:cubicBezTo>
                  <a:cubicBezTo>
                    <a:pt x="40" y="9"/>
                    <a:pt x="40" y="9"/>
                    <a:pt x="40" y="9"/>
                  </a:cubicBezTo>
                  <a:cubicBezTo>
                    <a:pt x="40" y="10"/>
                    <a:pt x="39" y="13"/>
                    <a:pt x="33" y="13"/>
                  </a:cubicBezTo>
                  <a:cubicBezTo>
                    <a:pt x="4" y="13"/>
                    <a:pt x="4" y="13"/>
                    <a:pt x="4" y="13"/>
                  </a:cubicBezTo>
                  <a:cubicBezTo>
                    <a:pt x="3" y="13"/>
                    <a:pt x="0" y="12"/>
                    <a:pt x="4" y="10"/>
                  </a:cubicBezTo>
                  <a:close/>
                </a:path>
              </a:pathLst>
            </a:custGeom>
            <a:solidFill>
              <a:srgbClr val="26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14"/>
            <p:cNvSpPr/>
            <p:nvPr userDrawn="1"/>
          </p:nvSpPr>
          <p:spPr bwMode="auto">
            <a:xfrm>
              <a:off x="6988175" y="2892425"/>
              <a:ext cx="165100" cy="619125"/>
            </a:xfrm>
            <a:custGeom>
              <a:avLst/>
              <a:gdLst>
                <a:gd name="T0" fmla="*/ 49 w 50"/>
                <a:gd name="T1" fmla="*/ 4 h 188"/>
                <a:gd name="T2" fmla="*/ 35 w 50"/>
                <a:gd name="T3" fmla="*/ 7 h 188"/>
                <a:gd name="T4" fmla="*/ 33 w 50"/>
                <a:gd name="T5" fmla="*/ 0 h 188"/>
                <a:gd name="T6" fmla="*/ 2 w 50"/>
                <a:gd name="T7" fmla="*/ 2 h 188"/>
                <a:gd name="T8" fmla="*/ 35 w 50"/>
                <a:gd name="T9" fmla="*/ 162 h 188"/>
                <a:gd name="T10" fmla="*/ 36 w 50"/>
                <a:gd name="T11" fmla="*/ 182 h 188"/>
                <a:gd name="T12" fmla="*/ 50 w 50"/>
                <a:gd name="T13" fmla="*/ 182 h 188"/>
                <a:gd name="T14" fmla="*/ 49 w 50"/>
                <a:gd name="T15" fmla="*/ 4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188">
                  <a:moveTo>
                    <a:pt x="49" y="4"/>
                  </a:moveTo>
                  <a:cubicBezTo>
                    <a:pt x="35" y="7"/>
                    <a:pt x="35" y="7"/>
                    <a:pt x="35" y="7"/>
                  </a:cubicBezTo>
                  <a:cubicBezTo>
                    <a:pt x="33" y="0"/>
                    <a:pt x="33" y="0"/>
                    <a:pt x="33" y="0"/>
                  </a:cubicBezTo>
                  <a:cubicBezTo>
                    <a:pt x="2" y="2"/>
                    <a:pt x="2" y="2"/>
                    <a:pt x="2" y="2"/>
                  </a:cubicBezTo>
                  <a:cubicBezTo>
                    <a:pt x="0" y="14"/>
                    <a:pt x="27" y="89"/>
                    <a:pt x="35" y="162"/>
                  </a:cubicBezTo>
                  <a:cubicBezTo>
                    <a:pt x="36" y="182"/>
                    <a:pt x="36" y="182"/>
                    <a:pt x="36" y="182"/>
                  </a:cubicBezTo>
                  <a:cubicBezTo>
                    <a:pt x="43" y="188"/>
                    <a:pt x="50" y="182"/>
                    <a:pt x="50" y="182"/>
                  </a:cubicBezTo>
                  <a:cubicBezTo>
                    <a:pt x="48" y="171"/>
                    <a:pt x="49" y="4"/>
                    <a:pt x="49" y="4"/>
                  </a:cubicBezTo>
                  <a:close/>
                </a:path>
              </a:pathLst>
            </a:custGeom>
            <a:solidFill>
              <a:srgbClr val="FED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15"/>
            <p:cNvSpPr/>
            <p:nvPr userDrawn="1"/>
          </p:nvSpPr>
          <p:spPr bwMode="auto">
            <a:xfrm>
              <a:off x="6938963" y="2374900"/>
              <a:ext cx="231775" cy="569913"/>
            </a:xfrm>
            <a:custGeom>
              <a:avLst/>
              <a:gdLst>
                <a:gd name="T0" fmla="*/ 27 w 70"/>
                <a:gd name="T1" fmla="*/ 65 h 173"/>
                <a:gd name="T2" fmla="*/ 27 w 70"/>
                <a:gd name="T3" fmla="*/ 52 h 173"/>
                <a:gd name="T4" fmla="*/ 7 w 70"/>
                <a:gd name="T5" fmla="*/ 17 h 173"/>
                <a:gd name="T6" fmla="*/ 15 w 70"/>
                <a:gd name="T7" fmla="*/ 6 h 173"/>
                <a:gd name="T8" fmla="*/ 39 w 70"/>
                <a:gd name="T9" fmla="*/ 8 h 173"/>
                <a:gd name="T10" fmla="*/ 51 w 70"/>
                <a:gd name="T11" fmla="*/ 35 h 173"/>
                <a:gd name="T12" fmla="*/ 44 w 70"/>
                <a:gd name="T13" fmla="*/ 58 h 173"/>
                <a:gd name="T14" fmla="*/ 67 w 70"/>
                <a:gd name="T15" fmla="*/ 141 h 173"/>
                <a:gd name="T16" fmla="*/ 64 w 70"/>
                <a:gd name="T17" fmla="*/ 161 h 173"/>
                <a:gd name="T18" fmla="*/ 17 w 70"/>
                <a:gd name="T19" fmla="*/ 159 h 173"/>
                <a:gd name="T20" fmla="*/ 17 w 70"/>
                <a:gd name="T21" fmla="*/ 139 h 173"/>
                <a:gd name="T22" fmla="*/ 11 w 70"/>
                <a:gd name="T23" fmla="*/ 93 h 173"/>
                <a:gd name="T24" fmla="*/ 27 w 70"/>
                <a:gd name="T25" fmla="*/ 6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173">
                  <a:moveTo>
                    <a:pt x="27" y="65"/>
                  </a:moveTo>
                  <a:cubicBezTo>
                    <a:pt x="28" y="61"/>
                    <a:pt x="30" y="55"/>
                    <a:pt x="27" y="52"/>
                  </a:cubicBezTo>
                  <a:cubicBezTo>
                    <a:pt x="24" y="49"/>
                    <a:pt x="0" y="48"/>
                    <a:pt x="7" y="17"/>
                  </a:cubicBezTo>
                  <a:cubicBezTo>
                    <a:pt x="10" y="7"/>
                    <a:pt x="12" y="5"/>
                    <a:pt x="15" y="6"/>
                  </a:cubicBezTo>
                  <a:cubicBezTo>
                    <a:pt x="23" y="0"/>
                    <a:pt x="33" y="1"/>
                    <a:pt x="39" y="8"/>
                  </a:cubicBezTo>
                  <a:cubicBezTo>
                    <a:pt x="48" y="18"/>
                    <a:pt x="54" y="21"/>
                    <a:pt x="51" y="35"/>
                  </a:cubicBezTo>
                  <a:cubicBezTo>
                    <a:pt x="49" y="48"/>
                    <a:pt x="40" y="51"/>
                    <a:pt x="44" y="58"/>
                  </a:cubicBezTo>
                  <a:cubicBezTo>
                    <a:pt x="44" y="58"/>
                    <a:pt x="70" y="105"/>
                    <a:pt x="67" y="141"/>
                  </a:cubicBezTo>
                  <a:cubicBezTo>
                    <a:pt x="66" y="144"/>
                    <a:pt x="66" y="152"/>
                    <a:pt x="64" y="161"/>
                  </a:cubicBezTo>
                  <a:cubicBezTo>
                    <a:pt x="54" y="165"/>
                    <a:pt x="30" y="173"/>
                    <a:pt x="17" y="159"/>
                  </a:cubicBezTo>
                  <a:cubicBezTo>
                    <a:pt x="20" y="148"/>
                    <a:pt x="17" y="142"/>
                    <a:pt x="17" y="139"/>
                  </a:cubicBezTo>
                  <a:cubicBezTo>
                    <a:pt x="13" y="126"/>
                    <a:pt x="3" y="113"/>
                    <a:pt x="11" y="93"/>
                  </a:cubicBezTo>
                  <a:cubicBezTo>
                    <a:pt x="16" y="81"/>
                    <a:pt x="23" y="72"/>
                    <a:pt x="27" y="65"/>
                  </a:cubicBezTo>
                  <a:close/>
                </a:path>
              </a:pathLst>
            </a:custGeom>
            <a:solidFill>
              <a:srgbClr val="1E90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16"/>
            <p:cNvSpPr/>
            <p:nvPr userDrawn="1"/>
          </p:nvSpPr>
          <p:spPr bwMode="auto">
            <a:xfrm>
              <a:off x="6694488" y="2690813"/>
              <a:ext cx="354013" cy="168275"/>
            </a:xfrm>
            <a:custGeom>
              <a:avLst/>
              <a:gdLst>
                <a:gd name="T0" fmla="*/ 94 w 107"/>
                <a:gd name="T1" fmla="*/ 0 h 51"/>
                <a:gd name="T2" fmla="*/ 13 w 107"/>
                <a:gd name="T3" fmla="*/ 40 h 51"/>
                <a:gd name="T4" fmla="*/ 11 w 107"/>
                <a:gd name="T5" fmla="*/ 40 h 51"/>
                <a:gd name="T6" fmla="*/ 11 w 107"/>
                <a:gd name="T7" fmla="*/ 40 h 51"/>
                <a:gd name="T8" fmla="*/ 4 w 107"/>
                <a:gd name="T9" fmla="*/ 39 h 51"/>
                <a:gd name="T10" fmla="*/ 6 w 107"/>
                <a:gd name="T11" fmla="*/ 41 h 51"/>
                <a:gd name="T12" fmla="*/ 4 w 107"/>
                <a:gd name="T13" fmla="*/ 47 h 51"/>
                <a:gd name="T14" fmla="*/ 10 w 107"/>
                <a:gd name="T15" fmla="*/ 46 h 51"/>
                <a:gd name="T16" fmla="*/ 10 w 107"/>
                <a:gd name="T17" fmla="*/ 46 h 51"/>
                <a:gd name="T18" fmla="*/ 13 w 107"/>
                <a:gd name="T19" fmla="*/ 46 h 51"/>
                <a:gd name="T20" fmla="*/ 13 w 107"/>
                <a:gd name="T21" fmla="*/ 46 h 51"/>
                <a:gd name="T22" fmla="*/ 107 w 107"/>
                <a:gd name="T23" fmla="*/ 9 h 51"/>
                <a:gd name="T24" fmla="*/ 94 w 107"/>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51">
                  <a:moveTo>
                    <a:pt x="94" y="0"/>
                  </a:moveTo>
                  <a:cubicBezTo>
                    <a:pt x="66" y="36"/>
                    <a:pt x="21" y="40"/>
                    <a:pt x="13" y="40"/>
                  </a:cubicBezTo>
                  <a:cubicBezTo>
                    <a:pt x="12" y="40"/>
                    <a:pt x="11" y="40"/>
                    <a:pt x="11" y="40"/>
                  </a:cubicBezTo>
                  <a:cubicBezTo>
                    <a:pt x="11" y="40"/>
                    <a:pt x="11" y="40"/>
                    <a:pt x="11" y="40"/>
                  </a:cubicBezTo>
                  <a:cubicBezTo>
                    <a:pt x="8" y="38"/>
                    <a:pt x="5" y="38"/>
                    <a:pt x="4" y="39"/>
                  </a:cubicBezTo>
                  <a:cubicBezTo>
                    <a:pt x="3" y="40"/>
                    <a:pt x="6" y="41"/>
                    <a:pt x="6" y="41"/>
                  </a:cubicBezTo>
                  <a:cubicBezTo>
                    <a:pt x="4" y="40"/>
                    <a:pt x="0" y="45"/>
                    <a:pt x="4" y="47"/>
                  </a:cubicBezTo>
                  <a:cubicBezTo>
                    <a:pt x="6" y="48"/>
                    <a:pt x="9" y="47"/>
                    <a:pt x="10" y="46"/>
                  </a:cubicBezTo>
                  <a:cubicBezTo>
                    <a:pt x="10" y="46"/>
                    <a:pt x="10" y="46"/>
                    <a:pt x="10" y="46"/>
                  </a:cubicBezTo>
                  <a:cubicBezTo>
                    <a:pt x="11" y="46"/>
                    <a:pt x="12" y="46"/>
                    <a:pt x="13" y="46"/>
                  </a:cubicBezTo>
                  <a:cubicBezTo>
                    <a:pt x="13" y="46"/>
                    <a:pt x="13" y="46"/>
                    <a:pt x="13" y="46"/>
                  </a:cubicBezTo>
                  <a:cubicBezTo>
                    <a:pt x="22" y="47"/>
                    <a:pt x="77" y="51"/>
                    <a:pt x="107" y="9"/>
                  </a:cubicBezTo>
                  <a:lnTo>
                    <a:pt x="94" y="0"/>
                  </a:lnTo>
                  <a:close/>
                </a:path>
              </a:pathLst>
            </a:custGeom>
            <a:solidFill>
              <a:srgbClr val="EDD9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17"/>
            <p:cNvSpPr/>
            <p:nvPr userDrawn="1"/>
          </p:nvSpPr>
          <p:spPr bwMode="auto">
            <a:xfrm>
              <a:off x="6994525" y="2608263"/>
              <a:ext cx="103188" cy="125413"/>
            </a:xfrm>
            <a:custGeom>
              <a:avLst/>
              <a:gdLst>
                <a:gd name="T0" fmla="*/ 17 w 31"/>
                <a:gd name="T1" fmla="*/ 4 h 38"/>
                <a:gd name="T2" fmla="*/ 0 w 31"/>
                <a:gd name="T3" fmla="*/ 23 h 38"/>
                <a:gd name="T4" fmla="*/ 0 w 31"/>
                <a:gd name="T5" fmla="*/ 23 h 38"/>
                <a:gd name="T6" fmla="*/ 19 w 31"/>
                <a:gd name="T7" fmla="*/ 35 h 38"/>
                <a:gd name="T8" fmla="*/ 27 w 31"/>
                <a:gd name="T9" fmla="*/ 21 h 38"/>
                <a:gd name="T10" fmla="*/ 17 w 31"/>
                <a:gd name="T11" fmla="*/ 4 h 38"/>
              </a:gdLst>
              <a:ahLst/>
              <a:cxnLst>
                <a:cxn ang="0">
                  <a:pos x="T0" y="T1"/>
                </a:cxn>
                <a:cxn ang="0">
                  <a:pos x="T2" y="T3"/>
                </a:cxn>
                <a:cxn ang="0">
                  <a:pos x="T4" y="T5"/>
                </a:cxn>
                <a:cxn ang="0">
                  <a:pos x="T6" y="T7"/>
                </a:cxn>
                <a:cxn ang="0">
                  <a:pos x="T8" y="T9"/>
                </a:cxn>
                <a:cxn ang="0">
                  <a:pos x="T10" y="T11"/>
                </a:cxn>
              </a:cxnLst>
              <a:rect l="0" t="0" r="r" b="b"/>
              <a:pathLst>
                <a:path w="31" h="38">
                  <a:moveTo>
                    <a:pt x="17" y="4"/>
                  </a:moveTo>
                  <a:cubicBezTo>
                    <a:pt x="13" y="5"/>
                    <a:pt x="8" y="13"/>
                    <a:pt x="0" y="23"/>
                  </a:cubicBezTo>
                  <a:cubicBezTo>
                    <a:pt x="0" y="23"/>
                    <a:pt x="0" y="23"/>
                    <a:pt x="0" y="23"/>
                  </a:cubicBezTo>
                  <a:cubicBezTo>
                    <a:pt x="0" y="23"/>
                    <a:pt x="4" y="38"/>
                    <a:pt x="19" y="35"/>
                  </a:cubicBezTo>
                  <a:cubicBezTo>
                    <a:pt x="22" y="31"/>
                    <a:pt x="25" y="26"/>
                    <a:pt x="27" y="21"/>
                  </a:cubicBezTo>
                  <a:cubicBezTo>
                    <a:pt x="31" y="13"/>
                    <a:pt x="28" y="0"/>
                    <a:pt x="17" y="4"/>
                  </a:cubicBezTo>
                  <a:close/>
                </a:path>
              </a:pathLst>
            </a:custGeom>
            <a:solidFill>
              <a:srgbClr val="106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18"/>
            <p:cNvSpPr/>
            <p:nvPr userDrawn="1"/>
          </p:nvSpPr>
          <p:spPr bwMode="auto">
            <a:xfrm>
              <a:off x="6938963" y="2374900"/>
              <a:ext cx="177800" cy="209550"/>
            </a:xfrm>
            <a:custGeom>
              <a:avLst/>
              <a:gdLst>
                <a:gd name="T0" fmla="*/ 28 w 54"/>
                <a:gd name="T1" fmla="*/ 63 h 64"/>
                <a:gd name="T2" fmla="*/ 45 w 54"/>
                <a:gd name="T3" fmla="*/ 60 h 64"/>
                <a:gd name="T4" fmla="*/ 44 w 54"/>
                <a:gd name="T5" fmla="*/ 58 h 64"/>
                <a:gd name="T6" fmla="*/ 51 w 54"/>
                <a:gd name="T7" fmla="*/ 35 h 64"/>
                <a:gd name="T8" fmla="*/ 39 w 54"/>
                <a:gd name="T9" fmla="*/ 8 h 64"/>
                <a:gd name="T10" fmla="*/ 15 w 54"/>
                <a:gd name="T11" fmla="*/ 6 h 64"/>
                <a:gd name="T12" fmla="*/ 7 w 54"/>
                <a:gd name="T13" fmla="*/ 17 h 64"/>
                <a:gd name="T14" fmla="*/ 27 w 54"/>
                <a:gd name="T15" fmla="*/ 52 h 64"/>
                <a:gd name="T16" fmla="*/ 28 w 54"/>
                <a:gd name="T17"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4">
                  <a:moveTo>
                    <a:pt x="28" y="63"/>
                  </a:moveTo>
                  <a:cubicBezTo>
                    <a:pt x="37" y="64"/>
                    <a:pt x="45" y="60"/>
                    <a:pt x="45" y="60"/>
                  </a:cubicBezTo>
                  <a:cubicBezTo>
                    <a:pt x="44" y="59"/>
                    <a:pt x="44" y="58"/>
                    <a:pt x="44" y="58"/>
                  </a:cubicBezTo>
                  <a:cubicBezTo>
                    <a:pt x="40" y="51"/>
                    <a:pt x="49" y="48"/>
                    <a:pt x="51" y="35"/>
                  </a:cubicBezTo>
                  <a:cubicBezTo>
                    <a:pt x="54" y="21"/>
                    <a:pt x="48" y="18"/>
                    <a:pt x="39" y="8"/>
                  </a:cubicBezTo>
                  <a:cubicBezTo>
                    <a:pt x="33" y="1"/>
                    <a:pt x="23" y="0"/>
                    <a:pt x="15" y="6"/>
                  </a:cubicBezTo>
                  <a:cubicBezTo>
                    <a:pt x="12" y="5"/>
                    <a:pt x="10" y="7"/>
                    <a:pt x="7" y="17"/>
                  </a:cubicBezTo>
                  <a:cubicBezTo>
                    <a:pt x="0" y="48"/>
                    <a:pt x="24" y="49"/>
                    <a:pt x="27" y="52"/>
                  </a:cubicBezTo>
                  <a:cubicBezTo>
                    <a:pt x="30" y="54"/>
                    <a:pt x="29" y="59"/>
                    <a:pt x="28" y="63"/>
                  </a:cubicBezTo>
                  <a:close/>
                </a:path>
              </a:pathLst>
            </a:custGeom>
            <a:solidFill>
              <a:srgbClr val="EDD9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19"/>
            <p:cNvSpPr/>
            <p:nvPr userDrawn="1"/>
          </p:nvSpPr>
          <p:spPr bwMode="auto">
            <a:xfrm>
              <a:off x="6945313" y="2363788"/>
              <a:ext cx="211138" cy="185738"/>
            </a:xfrm>
            <a:custGeom>
              <a:avLst/>
              <a:gdLst>
                <a:gd name="T0" fmla="*/ 45 w 64"/>
                <a:gd name="T1" fmla="*/ 53 h 56"/>
                <a:gd name="T2" fmla="*/ 36 w 64"/>
                <a:gd name="T3" fmla="*/ 41 h 56"/>
                <a:gd name="T4" fmla="*/ 22 w 64"/>
                <a:gd name="T5" fmla="*/ 21 h 56"/>
                <a:gd name="T6" fmla="*/ 2 w 64"/>
                <a:gd name="T7" fmla="*/ 20 h 56"/>
                <a:gd name="T8" fmla="*/ 25 w 64"/>
                <a:gd name="T9" fmla="*/ 2 h 56"/>
                <a:gd name="T10" fmla="*/ 45 w 64"/>
                <a:gd name="T11" fmla="*/ 53 h 56"/>
              </a:gdLst>
              <a:ahLst/>
              <a:cxnLst>
                <a:cxn ang="0">
                  <a:pos x="T0" y="T1"/>
                </a:cxn>
                <a:cxn ang="0">
                  <a:pos x="T2" y="T3"/>
                </a:cxn>
                <a:cxn ang="0">
                  <a:pos x="T4" y="T5"/>
                </a:cxn>
                <a:cxn ang="0">
                  <a:pos x="T6" y="T7"/>
                </a:cxn>
                <a:cxn ang="0">
                  <a:pos x="T8" y="T9"/>
                </a:cxn>
                <a:cxn ang="0">
                  <a:pos x="T10" y="T11"/>
                </a:cxn>
              </a:cxnLst>
              <a:rect l="0" t="0" r="r" b="b"/>
              <a:pathLst>
                <a:path w="64" h="56">
                  <a:moveTo>
                    <a:pt x="45" y="53"/>
                  </a:moveTo>
                  <a:cubicBezTo>
                    <a:pt x="43" y="56"/>
                    <a:pt x="36" y="53"/>
                    <a:pt x="36" y="41"/>
                  </a:cubicBezTo>
                  <a:cubicBezTo>
                    <a:pt x="36" y="29"/>
                    <a:pt x="30" y="20"/>
                    <a:pt x="22" y="21"/>
                  </a:cubicBezTo>
                  <a:cubicBezTo>
                    <a:pt x="15" y="22"/>
                    <a:pt x="5" y="30"/>
                    <a:pt x="2" y="20"/>
                  </a:cubicBezTo>
                  <a:cubicBezTo>
                    <a:pt x="0" y="11"/>
                    <a:pt x="9" y="0"/>
                    <a:pt x="25" y="2"/>
                  </a:cubicBezTo>
                  <a:cubicBezTo>
                    <a:pt x="40" y="5"/>
                    <a:pt x="64" y="21"/>
                    <a:pt x="45" y="53"/>
                  </a:cubicBezTo>
                  <a:close/>
                </a:path>
              </a:pathLst>
            </a:custGeom>
            <a:solidFill>
              <a:srgbClr val="26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20"/>
            <p:cNvSpPr/>
            <p:nvPr userDrawn="1"/>
          </p:nvSpPr>
          <p:spPr bwMode="auto">
            <a:xfrm>
              <a:off x="6807200" y="3290888"/>
              <a:ext cx="36513" cy="85725"/>
            </a:xfrm>
            <a:custGeom>
              <a:avLst/>
              <a:gdLst>
                <a:gd name="T0" fmla="*/ 10 w 23"/>
                <a:gd name="T1" fmla="*/ 0 h 54"/>
                <a:gd name="T2" fmla="*/ 0 w 23"/>
                <a:gd name="T3" fmla="*/ 0 h 54"/>
                <a:gd name="T4" fmla="*/ 12 w 23"/>
                <a:gd name="T5" fmla="*/ 54 h 54"/>
                <a:gd name="T6" fmla="*/ 23 w 23"/>
                <a:gd name="T7" fmla="*/ 54 h 54"/>
                <a:gd name="T8" fmla="*/ 10 w 23"/>
                <a:gd name="T9" fmla="*/ 0 h 54"/>
              </a:gdLst>
              <a:ahLst/>
              <a:cxnLst>
                <a:cxn ang="0">
                  <a:pos x="T0" y="T1"/>
                </a:cxn>
                <a:cxn ang="0">
                  <a:pos x="T2" y="T3"/>
                </a:cxn>
                <a:cxn ang="0">
                  <a:pos x="T4" y="T5"/>
                </a:cxn>
                <a:cxn ang="0">
                  <a:pos x="T6" y="T7"/>
                </a:cxn>
                <a:cxn ang="0">
                  <a:pos x="T8" y="T9"/>
                </a:cxn>
              </a:cxnLst>
              <a:rect l="0" t="0" r="r" b="b"/>
              <a:pathLst>
                <a:path w="23" h="54">
                  <a:moveTo>
                    <a:pt x="10" y="0"/>
                  </a:moveTo>
                  <a:lnTo>
                    <a:pt x="0" y="0"/>
                  </a:lnTo>
                  <a:lnTo>
                    <a:pt x="12" y="54"/>
                  </a:lnTo>
                  <a:lnTo>
                    <a:pt x="23" y="54"/>
                  </a:lnTo>
                  <a:lnTo>
                    <a:pt x="10" y="0"/>
                  </a:lnTo>
                  <a:close/>
                </a:path>
              </a:pathLst>
            </a:custGeom>
            <a:solidFill>
              <a:srgbClr val="F0AC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21"/>
            <p:cNvSpPr/>
            <p:nvPr userDrawn="1"/>
          </p:nvSpPr>
          <p:spPr bwMode="auto">
            <a:xfrm>
              <a:off x="6070600" y="1912938"/>
              <a:ext cx="66675" cy="65088"/>
            </a:xfrm>
            <a:custGeom>
              <a:avLst/>
              <a:gdLst>
                <a:gd name="T0" fmla="*/ 10 w 20"/>
                <a:gd name="T1" fmla="*/ 0 h 20"/>
                <a:gd name="T2" fmla="*/ 8 w 20"/>
                <a:gd name="T3" fmla="*/ 2 h 20"/>
                <a:gd name="T4" fmla="*/ 8 w 20"/>
                <a:gd name="T5" fmla="*/ 8 h 20"/>
                <a:gd name="T6" fmla="*/ 2 w 20"/>
                <a:gd name="T7" fmla="*/ 8 h 20"/>
                <a:gd name="T8" fmla="*/ 0 w 20"/>
                <a:gd name="T9" fmla="*/ 10 h 20"/>
                <a:gd name="T10" fmla="*/ 2 w 20"/>
                <a:gd name="T11" fmla="*/ 12 h 20"/>
                <a:gd name="T12" fmla="*/ 8 w 20"/>
                <a:gd name="T13" fmla="*/ 12 h 20"/>
                <a:gd name="T14" fmla="*/ 8 w 20"/>
                <a:gd name="T15" fmla="*/ 18 h 20"/>
                <a:gd name="T16" fmla="*/ 10 w 20"/>
                <a:gd name="T17" fmla="*/ 20 h 20"/>
                <a:gd name="T18" fmla="*/ 12 w 20"/>
                <a:gd name="T19" fmla="*/ 18 h 20"/>
                <a:gd name="T20" fmla="*/ 12 w 20"/>
                <a:gd name="T21" fmla="*/ 12 h 20"/>
                <a:gd name="T22" fmla="*/ 18 w 20"/>
                <a:gd name="T23" fmla="*/ 12 h 20"/>
                <a:gd name="T24" fmla="*/ 20 w 20"/>
                <a:gd name="T25" fmla="*/ 10 h 20"/>
                <a:gd name="T26" fmla="*/ 18 w 20"/>
                <a:gd name="T27" fmla="*/ 8 h 20"/>
                <a:gd name="T28" fmla="*/ 12 w 20"/>
                <a:gd name="T29" fmla="*/ 8 h 20"/>
                <a:gd name="T30" fmla="*/ 12 w 20"/>
                <a:gd name="T31" fmla="*/ 2 h 20"/>
                <a:gd name="T32" fmla="*/ 10 w 20"/>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10" y="0"/>
                  </a:moveTo>
                  <a:cubicBezTo>
                    <a:pt x="9"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8"/>
                    <a:pt x="8" y="18"/>
                    <a:pt x="8" y="18"/>
                  </a:cubicBezTo>
                  <a:cubicBezTo>
                    <a:pt x="8" y="19"/>
                    <a:pt x="9" y="20"/>
                    <a:pt x="10" y="20"/>
                  </a:cubicBezTo>
                  <a:cubicBezTo>
                    <a:pt x="11" y="20"/>
                    <a:pt x="12" y="19"/>
                    <a:pt x="12" y="18"/>
                  </a:cubicBezTo>
                  <a:cubicBezTo>
                    <a:pt x="12" y="12"/>
                    <a:pt x="12" y="12"/>
                    <a:pt x="12" y="12"/>
                  </a:cubicBezTo>
                  <a:cubicBezTo>
                    <a:pt x="18" y="12"/>
                    <a:pt x="18" y="12"/>
                    <a:pt x="18" y="12"/>
                  </a:cubicBezTo>
                  <a:cubicBezTo>
                    <a:pt x="19" y="12"/>
                    <a:pt x="20" y="11"/>
                    <a:pt x="20" y="10"/>
                  </a:cubicBezTo>
                  <a:cubicBezTo>
                    <a:pt x="20" y="9"/>
                    <a:pt x="19" y="8"/>
                    <a:pt x="18" y="8"/>
                  </a:cubicBezTo>
                  <a:cubicBezTo>
                    <a:pt x="12" y="8"/>
                    <a:pt x="12" y="8"/>
                    <a:pt x="12" y="8"/>
                  </a:cubicBezTo>
                  <a:cubicBezTo>
                    <a:pt x="12" y="2"/>
                    <a:pt x="12" y="2"/>
                    <a:pt x="12" y="2"/>
                  </a:cubicBezTo>
                  <a:cubicBezTo>
                    <a:pt x="12" y="1"/>
                    <a:pt x="11" y="0"/>
                    <a:pt x="10"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22"/>
            <p:cNvSpPr/>
            <p:nvPr userDrawn="1"/>
          </p:nvSpPr>
          <p:spPr bwMode="auto">
            <a:xfrm>
              <a:off x="7381875" y="2552700"/>
              <a:ext cx="61913" cy="65088"/>
            </a:xfrm>
            <a:custGeom>
              <a:avLst/>
              <a:gdLst>
                <a:gd name="T0" fmla="*/ 10 w 19"/>
                <a:gd name="T1" fmla="*/ 0 h 20"/>
                <a:gd name="T2" fmla="*/ 8 w 19"/>
                <a:gd name="T3" fmla="*/ 2 h 20"/>
                <a:gd name="T4" fmla="*/ 8 w 19"/>
                <a:gd name="T5" fmla="*/ 8 h 20"/>
                <a:gd name="T6" fmla="*/ 2 w 19"/>
                <a:gd name="T7" fmla="*/ 8 h 20"/>
                <a:gd name="T8" fmla="*/ 0 w 19"/>
                <a:gd name="T9" fmla="*/ 10 h 20"/>
                <a:gd name="T10" fmla="*/ 2 w 19"/>
                <a:gd name="T11" fmla="*/ 12 h 20"/>
                <a:gd name="T12" fmla="*/ 8 w 19"/>
                <a:gd name="T13" fmla="*/ 12 h 20"/>
                <a:gd name="T14" fmla="*/ 8 w 19"/>
                <a:gd name="T15" fmla="*/ 18 h 20"/>
                <a:gd name="T16" fmla="*/ 10 w 19"/>
                <a:gd name="T17" fmla="*/ 20 h 20"/>
                <a:gd name="T18" fmla="*/ 12 w 19"/>
                <a:gd name="T19" fmla="*/ 18 h 20"/>
                <a:gd name="T20" fmla="*/ 12 w 19"/>
                <a:gd name="T21" fmla="*/ 12 h 20"/>
                <a:gd name="T22" fmla="*/ 17 w 19"/>
                <a:gd name="T23" fmla="*/ 12 h 20"/>
                <a:gd name="T24" fmla="*/ 19 w 19"/>
                <a:gd name="T25" fmla="*/ 10 h 20"/>
                <a:gd name="T26" fmla="*/ 17 w 19"/>
                <a:gd name="T27" fmla="*/ 8 h 20"/>
                <a:gd name="T28" fmla="*/ 12 w 19"/>
                <a:gd name="T29" fmla="*/ 8 h 20"/>
                <a:gd name="T30" fmla="*/ 12 w 19"/>
                <a:gd name="T31" fmla="*/ 2 h 20"/>
                <a:gd name="T32" fmla="*/ 10 w 19"/>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0">
                  <a:moveTo>
                    <a:pt x="10" y="0"/>
                  </a:moveTo>
                  <a:cubicBezTo>
                    <a:pt x="9"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8"/>
                    <a:pt x="8" y="18"/>
                    <a:pt x="8" y="18"/>
                  </a:cubicBezTo>
                  <a:cubicBezTo>
                    <a:pt x="8" y="19"/>
                    <a:pt x="9" y="20"/>
                    <a:pt x="10" y="20"/>
                  </a:cubicBezTo>
                  <a:cubicBezTo>
                    <a:pt x="11" y="20"/>
                    <a:pt x="12" y="19"/>
                    <a:pt x="12" y="18"/>
                  </a:cubicBezTo>
                  <a:cubicBezTo>
                    <a:pt x="12" y="12"/>
                    <a:pt x="12" y="12"/>
                    <a:pt x="12" y="12"/>
                  </a:cubicBezTo>
                  <a:cubicBezTo>
                    <a:pt x="17" y="12"/>
                    <a:pt x="17" y="12"/>
                    <a:pt x="17" y="12"/>
                  </a:cubicBezTo>
                  <a:cubicBezTo>
                    <a:pt x="18" y="12"/>
                    <a:pt x="19" y="11"/>
                    <a:pt x="19" y="10"/>
                  </a:cubicBezTo>
                  <a:cubicBezTo>
                    <a:pt x="19" y="9"/>
                    <a:pt x="18" y="8"/>
                    <a:pt x="17" y="8"/>
                  </a:cubicBezTo>
                  <a:cubicBezTo>
                    <a:pt x="12" y="8"/>
                    <a:pt x="12" y="8"/>
                    <a:pt x="12" y="8"/>
                  </a:cubicBezTo>
                  <a:cubicBezTo>
                    <a:pt x="12" y="2"/>
                    <a:pt x="12" y="2"/>
                    <a:pt x="12" y="2"/>
                  </a:cubicBezTo>
                  <a:cubicBezTo>
                    <a:pt x="12" y="1"/>
                    <a:pt x="11" y="0"/>
                    <a:pt x="10"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23"/>
            <p:cNvSpPr/>
            <p:nvPr userDrawn="1"/>
          </p:nvSpPr>
          <p:spPr bwMode="auto">
            <a:xfrm>
              <a:off x="7820025" y="3432175"/>
              <a:ext cx="66675" cy="66675"/>
            </a:xfrm>
            <a:custGeom>
              <a:avLst/>
              <a:gdLst>
                <a:gd name="T0" fmla="*/ 10 w 20"/>
                <a:gd name="T1" fmla="*/ 0 h 20"/>
                <a:gd name="T2" fmla="*/ 8 w 20"/>
                <a:gd name="T3" fmla="*/ 2 h 20"/>
                <a:gd name="T4" fmla="*/ 8 w 20"/>
                <a:gd name="T5" fmla="*/ 8 h 20"/>
                <a:gd name="T6" fmla="*/ 2 w 20"/>
                <a:gd name="T7" fmla="*/ 8 h 20"/>
                <a:gd name="T8" fmla="*/ 0 w 20"/>
                <a:gd name="T9" fmla="*/ 10 h 20"/>
                <a:gd name="T10" fmla="*/ 2 w 20"/>
                <a:gd name="T11" fmla="*/ 12 h 20"/>
                <a:gd name="T12" fmla="*/ 8 w 20"/>
                <a:gd name="T13" fmla="*/ 12 h 20"/>
                <a:gd name="T14" fmla="*/ 8 w 20"/>
                <a:gd name="T15" fmla="*/ 18 h 20"/>
                <a:gd name="T16" fmla="*/ 10 w 20"/>
                <a:gd name="T17" fmla="*/ 20 h 20"/>
                <a:gd name="T18" fmla="*/ 12 w 20"/>
                <a:gd name="T19" fmla="*/ 18 h 20"/>
                <a:gd name="T20" fmla="*/ 12 w 20"/>
                <a:gd name="T21" fmla="*/ 12 h 20"/>
                <a:gd name="T22" fmla="*/ 18 w 20"/>
                <a:gd name="T23" fmla="*/ 12 h 20"/>
                <a:gd name="T24" fmla="*/ 20 w 20"/>
                <a:gd name="T25" fmla="*/ 10 h 20"/>
                <a:gd name="T26" fmla="*/ 18 w 20"/>
                <a:gd name="T27" fmla="*/ 8 h 20"/>
                <a:gd name="T28" fmla="*/ 12 w 20"/>
                <a:gd name="T29" fmla="*/ 8 h 20"/>
                <a:gd name="T30" fmla="*/ 12 w 20"/>
                <a:gd name="T31" fmla="*/ 2 h 20"/>
                <a:gd name="T32" fmla="*/ 10 w 20"/>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10" y="0"/>
                  </a:moveTo>
                  <a:cubicBezTo>
                    <a:pt x="9"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8"/>
                    <a:pt x="8" y="18"/>
                    <a:pt x="8" y="18"/>
                  </a:cubicBezTo>
                  <a:cubicBezTo>
                    <a:pt x="8" y="19"/>
                    <a:pt x="9" y="20"/>
                    <a:pt x="10" y="20"/>
                  </a:cubicBezTo>
                  <a:cubicBezTo>
                    <a:pt x="11" y="20"/>
                    <a:pt x="12" y="19"/>
                    <a:pt x="12" y="18"/>
                  </a:cubicBezTo>
                  <a:cubicBezTo>
                    <a:pt x="12" y="12"/>
                    <a:pt x="12" y="12"/>
                    <a:pt x="12" y="12"/>
                  </a:cubicBezTo>
                  <a:cubicBezTo>
                    <a:pt x="18" y="12"/>
                    <a:pt x="18" y="12"/>
                    <a:pt x="18" y="12"/>
                  </a:cubicBezTo>
                  <a:cubicBezTo>
                    <a:pt x="19" y="12"/>
                    <a:pt x="20" y="11"/>
                    <a:pt x="20" y="10"/>
                  </a:cubicBezTo>
                  <a:cubicBezTo>
                    <a:pt x="20" y="9"/>
                    <a:pt x="19" y="8"/>
                    <a:pt x="18" y="8"/>
                  </a:cubicBezTo>
                  <a:cubicBezTo>
                    <a:pt x="12" y="8"/>
                    <a:pt x="12" y="8"/>
                    <a:pt x="12" y="8"/>
                  </a:cubicBezTo>
                  <a:cubicBezTo>
                    <a:pt x="12" y="2"/>
                    <a:pt x="12" y="2"/>
                    <a:pt x="12" y="2"/>
                  </a:cubicBezTo>
                  <a:cubicBezTo>
                    <a:pt x="12" y="1"/>
                    <a:pt x="11" y="0"/>
                    <a:pt x="10"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24"/>
            <p:cNvSpPr/>
            <p:nvPr userDrawn="1"/>
          </p:nvSpPr>
          <p:spPr bwMode="auto">
            <a:xfrm>
              <a:off x="8258175" y="4225925"/>
              <a:ext cx="63500" cy="63500"/>
            </a:xfrm>
            <a:custGeom>
              <a:avLst/>
              <a:gdLst>
                <a:gd name="T0" fmla="*/ 9 w 19"/>
                <a:gd name="T1" fmla="*/ 0 h 19"/>
                <a:gd name="T2" fmla="*/ 8 w 19"/>
                <a:gd name="T3" fmla="*/ 2 h 19"/>
                <a:gd name="T4" fmla="*/ 8 w 19"/>
                <a:gd name="T5" fmla="*/ 8 h 19"/>
                <a:gd name="T6" fmla="*/ 2 w 19"/>
                <a:gd name="T7" fmla="*/ 8 h 19"/>
                <a:gd name="T8" fmla="*/ 0 w 19"/>
                <a:gd name="T9" fmla="*/ 10 h 19"/>
                <a:gd name="T10" fmla="*/ 2 w 19"/>
                <a:gd name="T11" fmla="*/ 12 h 19"/>
                <a:gd name="T12" fmla="*/ 8 w 19"/>
                <a:gd name="T13" fmla="*/ 12 h 19"/>
                <a:gd name="T14" fmla="*/ 8 w 19"/>
                <a:gd name="T15" fmla="*/ 17 h 19"/>
                <a:gd name="T16" fmla="*/ 9 w 19"/>
                <a:gd name="T17" fmla="*/ 19 h 19"/>
                <a:gd name="T18" fmla="*/ 11 w 19"/>
                <a:gd name="T19" fmla="*/ 17 h 19"/>
                <a:gd name="T20" fmla="*/ 11 w 19"/>
                <a:gd name="T21" fmla="*/ 12 h 19"/>
                <a:gd name="T22" fmla="*/ 17 w 19"/>
                <a:gd name="T23" fmla="*/ 12 h 19"/>
                <a:gd name="T24" fmla="*/ 19 w 19"/>
                <a:gd name="T25" fmla="*/ 10 h 19"/>
                <a:gd name="T26" fmla="*/ 17 w 19"/>
                <a:gd name="T27" fmla="*/ 8 h 19"/>
                <a:gd name="T28" fmla="*/ 11 w 19"/>
                <a:gd name="T29" fmla="*/ 8 h 19"/>
                <a:gd name="T30" fmla="*/ 11 w 19"/>
                <a:gd name="T31" fmla="*/ 2 h 19"/>
                <a:gd name="T32" fmla="*/ 9 w 19"/>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9" y="0"/>
                  </a:moveTo>
                  <a:cubicBezTo>
                    <a:pt x="8"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7"/>
                    <a:pt x="8" y="17"/>
                    <a:pt x="8" y="17"/>
                  </a:cubicBezTo>
                  <a:cubicBezTo>
                    <a:pt x="8" y="19"/>
                    <a:pt x="8" y="19"/>
                    <a:pt x="9" y="19"/>
                  </a:cubicBezTo>
                  <a:cubicBezTo>
                    <a:pt x="11" y="19"/>
                    <a:pt x="11" y="19"/>
                    <a:pt x="11" y="17"/>
                  </a:cubicBezTo>
                  <a:cubicBezTo>
                    <a:pt x="11" y="12"/>
                    <a:pt x="11" y="12"/>
                    <a:pt x="11" y="12"/>
                  </a:cubicBezTo>
                  <a:cubicBezTo>
                    <a:pt x="17" y="12"/>
                    <a:pt x="17" y="12"/>
                    <a:pt x="17" y="12"/>
                  </a:cubicBezTo>
                  <a:cubicBezTo>
                    <a:pt x="18" y="12"/>
                    <a:pt x="19" y="11"/>
                    <a:pt x="19" y="10"/>
                  </a:cubicBezTo>
                  <a:cubicBezTo>
                    <a:pt x="19" y="9"/>
                    <a:pt x="18" y="8"/>
                    <a:pt x="17" y="8"/>
                  </a:cubicBezTo>
                  <a:cubicBezTo>
                    <a:pt x="11" y="8"/>
                    <a:pt x="11" y="8"/>
                    <a:pt x="11" y="8"/>
                  </a:cubicBezTo>
                  <a:cubicBezTo>
                    <a:pt x="11" y="2"/>
                    <a:pt x="11" y="2"/>
                    <a:pt x="11" y="2"/>
                  </a:cubicBezTo>
                  <a:cubicBezTo>
                    <a:pt x="11" y="1"/>
                    <a:pt x="11" y="0"/>
                    <a:pt x="9"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25"/>
            <p:cNvSpPr/>
            <p:nvPr userDrawn="1"/>
          </p:nvSpPr>
          <p:spPr bwMode="auto">
            <a:xfrm>
              <a:off x="4956175" y="2154238"/>
              <a:ext cx="58738" cy="65088"/>
            </a:xfrm>
            <a:custGeom>
              <a:avLst/>
              <a:gdLst>
                <a:gd name="T0" fmla="*/ 10 w 18"/>
                <a:gd name="T1" fmla="*/ 0 h 20"/>
                <a:gd name="T2" fmla="*/ 8 w 18"/>
                <a:gd name="T3" fmla="*/ 2 h 20"/>
                <a:gd name="T4" fmla="*/ 8 w 18"/>
                <a:gd name="T5" fmla="*/ 8 h 20"/>
                <a:gd name="T6" fmla="*/ 2 w 18"/>
                <a:gd name="T7" fmla="*/ 8 h 20"/>
                <a:gd name="T8" fmla="*/ 0 w 18"/>
                <a:gd name="T9" fmla="*/ 10 h 20"/>
                <a:gd name="T10" fmla="*/ 2 w 18"/>
                <a:gd name="T11" fmla="*/ 12 h 20"/>
                <a:gd name="T12" fmla="*/ 8 w 18"/>
                <a:gd name="T13" fmla="*/ 12 h 20"/>
                <a:gd name="T14" fmla="*/ 8 w 18"/>
                <a:gd name="T15" fmla="*/ 18 h 20"/>
                <a:gd name="T16" fmla="*/ 10 w 18"/>
                <a:gd name="T17" fmla="*/ 20 h 20"/>
                <a:gd name="T18" fmla="*/ 11 w 18"/>
                <a:gd name="T19" fmla="*/ 18 h 20"/>
                <a:gd name="T20" fmla="*/ 11 w 18"/>
                <a:gd name="T21" fmla="*/ 12 h 20"/>
                <a:gd name="T22" fmla="*/ 16 w 18"/>
                <a:gd name="T23" fmla="*/ 12 h 20"/>
                <a:gd name="T24" fmla="*/ 17 w 18"/>
                <a:gd name="T25" fmla="*/ 10 h 20"/>
                <a:gd name="T26" fmla="*/ 18 w 18"/>
                <a:gd name="T27" fmla="*/ 8 h 20"/>
                <a:gd name="T28" fmla="*/ 17 w 18"/>
                <a:gd name="T29" fmla="*/ 8 h 20"/>
                <a:gd name="T30" fmla="*/ 11 w 18"/>
                <a:gd name="T31" fmla="*/ 8 h 20"/>
                <a:gd name="T32" fmla="*/ 11 w 18"/>
                <a:gd name="T33" fmla="*/ 2 h 20"/>
                <a:gd name="T34" fmla="*/ 10 w 18"/>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0">
                  <a:moveTo>
                    <a:pt x="10" y="0"/>
                  </a:moveTo>
                  <a:cubicBezTo>
                    <a:pt x="8"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8"/>
                    <a:pt x="8" y="18"/>
                    <a:pt x="8" y="18"/>
                  </a:cubicBezTo>
                  <a:cubicBezTo>
                    <a:pt x="8" y="19"/>
                    <a:pt x="8" y="20"/>
                    <a:pt x="10" y="20"/>
                  </a:cubicBezTo>
                  <a:cubicBezTo>
                    <a:pt x="11" y="20"/>
                    <a:pt x="11" y="19"/>
                    <a:pt x="11" y="18"/>
                  </a:cubicBezTo>
                  <a:cubicBezTo>
                    <a:pt x="11" y="12"/>
                    <a:pt x="11" y="12"/>
                    <a:pt x="11" y="12"/>
                  </a:cubicBezTo>
                  <a:cubicBezTo>
                    <a:pt x="16" y="12"/>
                    <a:pt x="16" y="12"/>
                    <a:pt x="16" y="12"/>
                  </a:cubicBezTo>
                  <a:cubicBezTo>
                    <a:pt x="16" y="11"/>
                    <a:pt x="17" y="10"/>
                    <a:pt x="17" y="10"/>
                  </a:cubicBezTo>
                  <a:cubicBezTo>
                    <a:pt x="17" y="9"/>
                    <a:pt x="17" y="9"/>
                    <a:pt x="18" y="8"/>
                  </a:cubicBezTo>
                  <a:cubicBezTo>
                    <a:pt x="18" y="8"/>
                    <a:pt x="17" y="8"/>
                    <a:pt x="17" y="8"/>
                  </a:cubicBezTo>
                  <a:cubicBezTo>
                    <a:pt x="11" y="8"/>
                    <a:pt x="11" y="8"/>
                    <a:pt x="11" y="8"/>
                  </a:cubicBezTo>
                  <a:cubicBezTo>
                    <a:pt x="11" y="2"/>
                    <a:pt x="11" y="2"/>
                    <a:pt x="11" y="2"/>
                  </a:cubicBezTo>
                  <a:cubicBezTo>
                    <a:pt x="11" y="1"/>
                    <a:pt x="11" y="0"/>
                    <a:pt x="10" y="0"/>
                  </a:cubicBezTo>
                </a:path>
              </a:pathLst>
            </a:custGeom>
            <a:solidFill>
              <a:srgbClr val="96B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26"/>
            <p:cNvSpPr/>
            <p:nvPr userDrawn="1"/>
          </p:nvSpPr>
          <p:spPr bwMode="auto">
            <a:xfrm>
              <a:off x="5008563" y="2179638"/>
              <a:ext cx="9525" cy="12700"/>
            </a:xfrm>
            <a:custGeom>
              <a:avLst/>
              <a:gdLst>
                <a:gd name="T0" fmla="*/ 2 w 3"/>
                <a:gd name="T1" fmla="*/ 0 h 4"/>
                <a:gd name="T2" fmla="*/ 1 w 3"/>
                <a:gd name="T3" fmla="*/ 2 h 4"/>
                <a:gd name="T4" fmla="*/ 0 w 3"/>
                <a:gd name="T5" fmla="*/ 4 h 4"/>
                <a:gd name="T6" fmla="*/ 1 w 3"/>
                <a:gd name="T7" fmla="*/ 4 h 4"/>
                <a:gd name="T8" fmla="*/ 3 w 3"/>
                <a:gd name="T9" fmla="*/ 2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cubicBezTo>
                    <a:pt x="1" y="1"/>
                    <a:pt x="1" y="1"/>
                    <a:pt x="1" y="2"/>
                  </a:cubicBezTo>
                  <a:cubicBezTo>
                    <a:pt x="1" y="2"/>
                    <a:pt x="0" y="3"/>
                    <a:pt x="0" y="4"/>
                  </a:cubicBezTo>
                  <a:cubicBezTo>
                    <a:pt x="1" y="4"/>
                    <a:pt x="1" y="4"/>
                    <a:pt x="1" y="4"/>
                  </a:cubicBezTo>
                  <a:cubicBezTo>
                    <a:pt x="2" y="4"/>
                    <a:pt x="3" y="3"/>
                    <a:pt x="3" y="2"/>
                  </a:cubicBezTo>
                  <a:cubicBezTo>
                    <a:pt x="3" y="1"/>
                    <a:pt x="3" y="0"/>
                    <a:pt x="2"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27"/>
            <p:cNvSpPr/>
            <p:nvPr userDrawn="1"/>
          </p:nvSpPr>
          <p:spPr bwMode="auto">
            <a:xfrm>
              <a:off x="4295775" y="3787775"/>
              <a:ext cx="63500" cy="63500"/>
            </a:xfrm>
            <a:custGeom>
              <a:avLst/>
              <a:gdLst>
                <a:gd name="T0" fmla="*/ 9 w 19"/>
                <a:gd name="T1" fmla="*/ 0 h 19"/>
                <a:gd name="T2" fmla="*/ 7 w 19"/>
                <a:gd name="T3" fmla="*/ 2 h 19"/>
                <a:gd name="T4" fmla="*/ 7 w 19"/>
                <a:gd name="T5" fmla="*/ 7 h 19"/>
                <a:gd name="T6" fmla="*/ 2 w 19"/>
                <a:gd name="T7" fmla="*/ 7 h 19"/>
                <a:gd name="T8" fmla="*/ 0 w 19"/>
                <a:gd name="T9" fmla="*/ 9 h 19"/>
                <a:gd name="T10" fmla="*/ 2 w 19"/>
                <a:gd name="T11" fmla="*/ 11 h 19"/>
                <a:gd name="T12" fmla="*/ 7 w 19"/>
                <a:gd name="T13" fmla="*/ 11 h 19"/>
                <a:gd name="T14" fmla="*/ 7 w 19"/>
                <a:gd name="T15" fmla="*/ 17 h 19"/>
                <a:gd name="T16" fmla="*/ 9 w 19"/>
                <a:gd name="T17" fmla="*/ 19 h 19"/>
                <a:gd name="T18" fmla="*/ 11 w 19"/>
                <a:gd name="T19" fmla="*/ 17 h 19"/>
                <a:gd name="T20" fmla="*/ 11 w 19"/>
                <a:gd name="T21" fmla="*/ 11 h 19"/>
                <a:gd name="T22" fmla="*/ 17 w 19"/>
                <a:gd name="T23" fmla="*/ 11 h 19"/>
                <a:gd name="T24" fmla="*/ 19 w 19"/>
                <a:gd name="T25" fmla="*/ 9 h 19"/>
                <a:gd name="T26" fmla="*/ 17 w 19"/>
                <a:gd name="T27" fmla="*/ 7 h 19"/>
                <a:gd name="T28" fmla="*/ 11 w 19"/>
                <a:gd name="T29" fmla="*/ 7 h 19"/>
                <a:gd name="T30" fmla="*/ 11 w 19"/>
                <a:gd name="T31" fmla="*/ 2 h 19"/>
                <a:gd name="T32" fmla="*/ 9 w 19"/>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9" y="0"/>
                  </a:moveTo>
                  <a:cubicBezTo>
                    <a:pt x="8" y="0"/>
                    <a:pt x="7" y="1"/>
                    <a:pt x="7" y="2"/>
                  </a:cubicBezTo>
                  <a:cubicBezTo>
                    <a:pt x="7" y="7"/>
                    <a:pt x="7" y="7"/>
                    <a:pt x="7" y="7"/>
                  </a:cubicBezTo>
                  <a:cubicBezTo>
                    <a:pt x="2" y="7"/>
                    <a:pt x="2" y="7"/>
                    <a:pt x="2" y="7"/>
                  </a:cubicBezTo>
                  <a:cubicBezTo>
                    <a:pt x="0" y="7"/>
                    <a:pt x="0" y="8"/>
                    <a:pt x="0" y="9"/>
                  </a:cubicBezTo>
                  <a:cubicBezTo>
                    <a:pt x="0" y="11"/>
                    <a:pt x="0" y="11"/>
                    <a:pt x="2" y="11"/>
                  </a:cubicBezTo>
                  <a:cubicBezTo>
                    <a:pt x="7" y="11"/>
                    <a:pt x="7" y="11"/>
                    <a:pt x="7" y="11"/>
                  </a:cubicBezTo>
                  <a:cubicBezTo>
                    <a:pt x="7" y="17"/>
                    <a:pt x="7" y="17"/>
                    <a:pt x="7" y="17"/>
                  </a:cubicBezTo>
                  <a:cubicBezTo>
                    <a:pt x="7" y="18"/>
                    <a:pt x="8" y="19"/>
                    <a:pt x="9" y="19"/>
                  </a:cubicBezTo>
                  <a:cubicBezTo>
                    <a:pt x="10" y="19"/>
                    <a:pt x="11" y="18"/>
                    <a:pt x="11" y="17"/>
                  </a:cubicBezTo>
                  <a:cubicBezTo>
                    <a:pt x="11" y="11"/>
                    <a:pt x="11" y="11"/>
                    <a:pt x="11" y="11"/>
                  </a:cubicBezTo>
                  <a:cubicBezTo>
                    <a:pt x="17" y="11"/>
                    <a:pt x="17" y="11"/>
                    <a:pt x="17" y="11"/>
                  </a:cubicBezTo>
                  <a:cubicBezTo>
                    <a:pt x="18" y="11"/>
                    <a:pt x="19" y="11"/>
                    <a:pt x="19" y="9"/>
                  </a:cubicBezTo>
                  <a:cubicBezTo>
                    <a:pt x="19" y="8"/>
                    <a:pt x="18" y="7"/>
                    <a:pt x="17" y="7"/>
                  </a:cubicBezTo>
                  <a:cubicBezTo>
                    <a:pt x="11" y="7"/>
                    <a:pt x="11" y="7"/>
                    <a:pt x="11" y="7"/>
                  </a:cubicBezTo>
                  <a:cubicBezTo>
                    <a:pt x="11" y="2"/>
                    <a:pt x="11" y="2"/>
                    <a:pt x="11" y="2"/>
                  </a:cubicBezTo>
                  <a:cubicBezTo>
                    <a:pt x="11" y="1"/>
                    <a:pt x="10" y="0"/>
                    <a:pt x="9"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28"/>
            <p:cNvSpPr/>
            <p:nvPr userDrawn="1"/>
          </p:nvSpPr>
          <p:spPr bwMode="auto">
            <a:xfrm>
              <a:off x="4164013" y="4586288"/>
              <a:ext cx="63500" cy="65088"/>
            </a:xfrm>
            <a:custGeom>
              <a:avLst/>
              <a:gdLst>
                <a:gd name="T0" fmla="*/ 10 w 19"/>
                <a:gd name="T1" fmla="*/ 0 h 20"/>
                <a:gd name="T2" fmla="*/ 8 w 19"/>
                <a:gd name="T3" fmla="*/ 2 h 20"/>
                <a:gd name="T4" fmla="*/ 8 w 19"/>
                <a:gd name="T5" fmla="*/ 8 h 20"/>
                <a:gd name="T6" fmla="*/ 2 w 19"/>
                <a:gd name="T7" fmla="*/ 8 h 20"/>
                <a:gd name="T8" fmla="*/ 0 w 19"/>
                <a:gd name="T9" fmla="*/ 10 h 20"/>
                <a:gd name="T10" fmla="*/ 2 w 19"/>
                <a:gd name="T11" fmla="*/ 12 h 20"/>
                <a:gd name="T12" fmla="*/ 8 w 19"/>
                <a:gd name="T13" fmla="*/ 12 h 20"/>
                <a:gd name="T14" fmla="*/ 8 w 19"/>
                <a:gd name="T15" fmla="*/ 18 h 20"/>
                <a:gd name="T16" fmla="*/ 10 w 19"/>
                <a:gd name="T17" fmla="*/ 20 h 20"/>
                <a:gd name="T18" fmla="*/ 12 w 19"/>
                <a:gd name="T19" fmla="*/ 18 h 20"/>
                <a:gd name="T20" fmla="*/ 12 w 19"/>
                <a:gd name="T21" fmla="*/ 12 h 20"/>
                <a:gd name="T22" fmla="*/ 17 w 19"/>
                <a:gd name="T23" fmla="*/ 12 h 20"/>
                <a:gd name="T24" fmla="*/ 19 w 19"/>
                <a:gd name="T25" fmla="*/ 10 h 20"/>
                <a:gd name="T26" fmla="*/ 17 w 19"/>
                <a:gd name="T27" fmla="*/ 8 h 20"/>
                <a:gd name="T28" fmla="*/ 12 w 19"/>
                <a:gd name="T29" fmla="*/ 8 h 20"/>
                <a:gd name="T30" fmla="*/ 12 w 19"/>
                <a:gd name="T31" fmla="*/ 2 h 20"/>
                <a:gd name="T32" fmla="*/ 10 w 19"/>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0">
                  <a:moveTo>
                    <a:pt x="10" y="0"/>
                  </a:moveTo>
                  <a:cubicBezTo>
                    <a:pt x="9"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8"/>
                    <a:pt x="8" y="18"/>
                    <a:pt x="8" y="18"/>
                  </a:cubicBezTo>
                  <a:cubicBezTo>
                    <a:pt x="8" y="19"/>
                    <a:pt x="9" y="20"/>
                    <a:pt x="10" y="20"/>
                  </a:cubicBezTo>
                  <a:cubicBezTo>
                    <a:pt x="11" y="20"/>
                    <a:pt x="12" y="19"/>
                    <a:pt x="12" y="18"/>
                  </a:cubicBezTo>
                  <a:cubicBezTo>
                    <a:pt x="12" y="12"/>
                    <a:pt x="12" y="12"/>
                    <a:pt x="12" y="12"/>
                  </a:cubicBezTo>
                  <a:cubicBezTo>
                    <a:pt x="17" y="12"/>
                    <a:pt x="17" y="12"/>
                    <a:pt x="17" y="12"/>
                  </a:cubicBezTo>
                  <a:cubicBezTo>
                    <a:pt x="18" y="12"/>
                    <a:pt x="19" y="11"/>
                    <a:pt x="19" y="10"/>
                  </a:cubicBezTo>
                  <a:cubicBezTo>
                    <a:pt x="19" y="9"/>
                    <a:pt x="18" y="8"/>
                    <a:pt x="17" y="8"/>
                  </a:cubicBezTo>
                  <a:cubicBezTo>
                    <a:pt x="12" y="8"/>
                    <a:pt x="12" y="8"/>
                    <a:pt x="12" y="8"/>
                  </a:cubicBezTo>
                  <a:cubicBezTo>
                    <a:pt x="12" y="2"/>
                    <a:pt x="12" y="2"/>
                    <a:pt x="12" y="2"/>
                  </a:cubicBezTo>
                  <a:cubicBezTo>
                    <a:pt x="12" y="1"/>
                    <a:pt x="11" y="0"/>
                    <a:pt x="10"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29"/>
            <p:cNvSpPr/>
            <p:nvPr userDrawn="1"/>
          </p:nvSpPr>
          <p:spPr bwMode="auto">
            <a:xfrm>
              <a:off x="5430838" y="4911725"/>
              <a:ext cx="66675" cy="63500"/>
            </a:xfrm>
            <a:custGeom>
              <a:avLst/>
              <a:gdLst>
                <a:gd name="T0" fmla="*/ 10 w 20"/>
                <a:gd name="T1" fmla="*/ 0 h 19"/>
                <a:gd name="T2" fmla="*/ 8 w 20"/>
                <a:gd name="T3" fmla="*/ 2 h 19"/>
                <a:gd name="T4" fmla="*/ 8 w 20"/>
                <a:gd name="T5" fmla="*/ 8 h 19"/>
                <a:gd name="T6" fmla="*/ 2 w 20"/>
                <a:gd name="T7" fmla="*/ 8 h 19"/>
                <a:gd name="T8" fmla="*/ 0 w 20"/>
                <a:gd name="T9" fmla="*/ 10 h 19"/>
                <a:gd name="T10" fmla="*/ 2 w 20"/>
                <a:gd name="T11" fmla="*/ 12 h 19"/>
                <a:gd name="T12" fmla="*/ 8 w 20"/>
                <a:gd name="T13" fmla="*/ 12 h 19"/>
                <a:gd name="T14" fmla="*/ 8 w 20"/>
                <a:gd name="T15" fmla="*/ 17 h 19"/>
                <a:gd name="T16" fmla="*/ 10 w 20"/>
                <a:gd name="T17" fmla="*/ 19 h 19"/>
                <a:gd name="T18" fmla="*/ 12 w 20"/>
                <a:gd name="T19" fmla="*/ 17 h 19"/>
                <a:gd name="T20" fmla="*/ 12 w 20"/>
                <a:gd name="T21" fmla="*/ 12 h 19"/>
                <a:gd name="T22" fmla="*/ 18 w 20"/>
                <a:gd name="T23" fmla="*/ 12 h 19"/>
                <a:gd name="T24" fmla="*/ 20 w 20"/>
                <a:gd name="T25" fmla="*/ 10 h 19"/>
                <a:gd name="T26" fmla="*/ 18 w 20"/>
                <a:gd name="T27" fmla="*/ 8 h 19"/>
                <a:gd name="T28" fmla="*/ 12 w 20"/>
                <a:gd name="T29" fmla="*/ 8 h 19"/>
                <a:gd name="T30" fmla="*/ 12 w 20"/>
                <a:gd name="T31" fmla="*/ 2 h 19"/>
                <a:gd name="T32" fmla="*/ 10 w 20"/>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0" y="0"/>
                  </a:moveTo>
                  <a:cubicBezTo>
                    <a:pt x="9" y="0"/>
                    <a:pt x="8" y="1"/>
                    <a:pt x="8" y="2"/>
                  </a:cubicBezTo>
                  <a:cubicBezTo>
                    <a:pt x="8" y="8"/>
                    <a:pt x="8" y="8"/>
                    <a:pt x="8" y="8"/>
                  </a:cubicBezTo>
                  <a:cubicBezTo>
                    <a:pt x="2" y="8"/>
                    <a:pt x="2" y="8"/>
                    <a:pt x="2" y="8"/>
                  </a:cubicBezTo>
                  <a:cubicBezTo>
                    <a:pt x="1" y="8"/>
                    <a:pt x="0" y="8"/>
                    <a:pt x="0" y="10"/>
                  </a:cubicBezTo>
                  <a:cubicBezTo>
                    <a:pt x="0" y="11"/>
                    <a:pt x="1" y="12"/>
                    <a:pt x="2" y="12"/>
                  </a:cubicBezTo>
                  <a:cubicBezTo>
                    <a:pt x="8" y="12"/>
                    <a:pt x="8" y="12"/>
                    <a:pt x="8" y="12"/>
                  </a:cubicBezTo>
                  <a:cubicBezTo>
                    <a:pt x="8" y="17"/>
                    <a:pt x="8" y="17"/>
                    <a:pt x="8" y="17"/>
                  </a:cubicBezTo>
                  <a:cubicBezTo>
                    <a:pt x="8" y="18"/>
                    <a:pt x="9" y="19"/>
                    <a:pt x="10" y="19"/>
                  </a:cubicBezTo>
                  <a:cubicBezTo>
                    <a:pt x="11" y="19"/>
                    <a:pt x="12" y="18"/>
                    <a:pt x="12" y="17"/>
                  </a:cubicBezTo>
                  <a:cubicBezTo>
                    <a:pt x="12" y="12"/>
                    <a:pt x="12" y="12"/>
                    <a:pt x="12" y="12"/>
                  </a:cubicBezTo>
                  <a:cubicBezTo>
                    <a:pt x="18" y="12"/>
                    <a:pt x="18" y="12"/>
                    <a:pt x="18" y="12"/>
                  </a:cubicBezTo>
                  <a:cubicBezTo>
                    <a:pt x="19" y="12"/>
                    <a:pt x="20" y="11"/>
                    <a:pt x="20" y="10"/>
                  </a:cubicBezTo>
                  <a:cubicBezTo>
                    <a:pt x="20" y="8"/>
                    <a:pt x="19" y="8"/>
                    <a:pt x="18" y="8"/>
                  </a:cubicBezTo>
                  <a:cubicBezTo>
                    <a:pt x="12" y="8"/>
                    <a:pt x="12" y="8"/>
                    <a:pt x="12" y="8"/>
                  </a:cubicBezTo>
                  <a:cubicBezTo>
                    <a:pt x="12" y="2"/>
                    <a:pt x="12" y="2"/>
                    <a:pt x="12" y="2"/>
                  </a:cubicBezTo>
                  <a:cubicBezTo>
                    <a:pt x="12" y="1"/>
                    <a:pt x="11" y="0"/>
                    <a:pt x="10" y="0"/>
                  </a:cubicBezTo>
                </a:path>
              </a:pathLst>
            </a:custGeom>
            <a:solidFill>
              <a:srgbClr val="8FB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30"/>
            <p:cNvSpPr/>
            <p:nvPr userDrawn="1"/>
          </p:nvSpPr>
          <p:spPr bwMode="auto">
            <a:xfrm>
              <a:off x="5546725" y="2381250"/>
              <a:ext cx="52388" cy="39688"/>
            </a:xfrm>
            <a:custGeom>
              <a:avLst/>
              <a:gdLst>
                <a:gd name="T0" fmla="*/ 8 w 16"/>
                <a:gd name="T1" fmla="*/ 0 h 12"/>
                <a:gd name="T2" fmla="*/ 8 w 16"/>
                <a:gd name="T3" fmla="*/ 12 h 12"/>
                <a:gd name="T4" fmla="*/ 8 w 16"/>
                <a:gd name="T5" fmla="*/ 0 h 12"/>
              </a:gdLst>
              <a:ahLst/>
              <a:cxnLst>
                <a:cxn ang="0">
                  <a:pos x="T0" y="T1"/>
                </a:cxn>
                <a:cxn ang="0">
                  <a:pos x="T2" y="T3"/>
                </a:cxn>
                <a:cxn ang="0">
                  <a:pos x="T4" y="T5"/>
                </a:cxn>
              </a:cxnLst>
              <a:rect l="0" t="0" r="r" b="b"/>
              <a:pathLst>
                <a:path w="16" h="12">
                  <a:moveTo>
                    <a:pt x="8" y="0"/>
                  </a:moveTo>
                  <a:cubicBezTo>
                    <a:pt x="0" y="0"/>
                    <a:pt x="0" y="12"/>
                    <a:pt x="8" y="12"/>
                  </a:cubicBezTo>
                  <a:cubicBezTo>
                    <a:pt x="16" y="12"/>
                    <a:pt x="16" y="0"/>
                    <a:pt x="8"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31"/>
            <p:cNvSpPr/>
            <p:nvPr userDrawn="1"/>
          </p:nvSpPr>
          <p:spPr bwMode="auto">
            <a:xfrm>
              <a:off x="5530850" y="1738313"/>
              <a:ext cx="49213" cy="39688"/>
            </a:xfrm>
            <a:custGeom>
              <a:avLst/>
              <a:gdLst>
                <a:gd name="T0" fmla="*/ 7 w 15"/>
                <a:gd name="T1" fmla="*/ 0 h 12"/>
                <a:gd name="T2" fmla="*/ 7 w 15"/>
                <a:gd name="T3" fmla="*/ 12 h 12"/>
                <a:gd name="T4" fmla="*/ 7 w 15"/>
                <a:gd name="T5" fmla="*/ 0 h 12"/>
              </a:gdLst>
              <a:ahLst/>
              <a:cxnLst>
                <a:cxn ang="0">
                  <a:pos x="T0" y="T1"/>
                </a:cxn>
                <a:cxn ang="0">
                  <a:pos x="T2" y="T3"/>
                </a:cxn>
                <a:cxn ang="0">
                  <a:pos x="T4" y="T5"/>
                </a:cxn>
              </a:cxnLst>
              <a:rect l="0" t="0" r="r" b="b"/>
              <a:pathLst>
                <a:path w="15" h="12">
                  <a:moveTo>
                    <a:pt x="7" y="0"/>
                  </a:moveTo>
                  <a:cubicBezTo>
                    <a:pt x="0" y="0"/>
                    <a:pt x="0" y="12"/>
                    <a:pt x="7" y="12"/>
                  </a:cubicBezTo>
                  <a:cubicBezTo>
                    <a:pt x="15" y="12"/>
                    <a:pt x="15" y="0"/>
                    <a:pt x="7"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32"/>
            <p:cNvSpPr/>
            <p:nvPr userDrawn="1"/>
          </p:nvSpPr>
          <p:spPr bwMode="auto">
            <a:xfrm>
              <a:off x="6384925" y="2360613"/>
              <a:ext cx="49213" cy="39688"/>
            </a:xfrm>
            <a:custGeom>
              <a:avLst/>
              <a:gdLst>
                <a:gd name="T0" fmla="*/ 7 w 15"/>
                <a:gd name="T1" fmla="*/ 0 h 12"/>
                <a:gd name="T2" fmla="*/ 7 w 15"/>
                <a:gd name="T3" fmla="*/ 12 h 12"/>
                <a:gd name="T4" fmla="*/ 7 w 15"/>
                <a:gd name="T5" fmla="*/ 0 h 12"/>
              </a:gdLst>
              <a:ahLst/>
              <a:cxnLst>
                <a:cxn ang="0">
                  <a:pos x="T0" y="T1"/>
                </a:cxn>
                <a:cxn ang="0">
                  <a:pos x="T2" y="T3"/>
                </a:cxn>
                <a:cxn ang="0">
                  <a:pos x="T4" y="T5"/>
                </a:cxn>
              </a:cxnLst>
              <a:rect l="0" t="0" r="r" b="b"/>
              <a:pathLst>
                <a:path w="15" h="12">
                  <a:moveTo>
                    <a:pt x="7" y="0"/>
                  </a:moveTo>
                  <a:cubicBezTo>
                    <a:pt x="0" y="0"/>
                    <a:pt x="0" y="12"/>
                    <a:pt x="7" y="12"/>
                  </a:cubicBezTo>
                  <a:cubicBezTo>
                    <a:pt x="15" y="12"/>
                    <a:pt x="15" y="0"/>
                    <a:pt x="7"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33"/>
            <p:cNvSpPr/>
            <p:nvPr userDrawn="1"/>
          </p:nvSpPr>
          <p:spPr bwMode="auto">
            <a:xfrm>
              <a:off x="7272338" y="3055938"/>
              <a:ext cx="52388" cy="39688"/>
            </a:xfrm>
            <a:custGeom>
              <a:avLst/>
              <a:gdLst>
                <a:gd name="T0" fmla="*/ 8 w 16"/>
                <a:gd name="T1" fmla="*/ 0 h 12"/>
                <a:gd name="T2" fmla="*/ 8 w 16"/>
                <a:gd name="T3" fmla="*/ 12 h 12"/>
                <a:gd name="T4" fmla="*/ 8 w 16"/>
                <a:gd name="T5" fmla="*/ 0 h 12"/>
              </a:gdLst>
              <a:ahLst/>
              <a:cxnLst>
                <a:cxn ang="0">
                  <a:pos x="T0" y="T1"/>
                </a:cxn>
                <a:cxn ang="0">
                  <a:pos x="T2" y="T3"/>
                </a:cxn>
                <a:cxn ang="0">
                  <a:pos x="T4" y="T5"/>
                </a:cxn>
              </a:cxnLst>
              <a:rect l="0" t="0" r="r" b="b"/>
              <a:pathLst>
                <a:path w="16" h="12">
                  <a:moveTo>
                    <a:pt x="8" y="0"/>
                  </a:moveTo>
                  <a:cubicBezTo>
                    <a:pt x="0" y="0"/>
                    <a:pt x="0" y="12"/>
                    <a:pt x="8" y="12"/>
                  </a:cubicBezTo>
                  <a:cubicBezTo>
                    <a:pt x="16" y="12"/>
                    <a:pt x="16" y="0"/>
                    <a:pt x="8"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34"/>
            <p:cNvSpPr/>
            <p:nvPr userDrawn="1"/>
          </p:nvSpPr>
          <p:spPr bwMode="auto">
            <a:xfrm>
              <a:off x="7886700" y="2911475"/>
              <a:ext cx="49213" cy="39688"/>
            </a:xfrm>
            <a:custGeom>
              <a:avLst/>
              <a:gdLst>
                <a:gd name="T0" fmla="*/ 8 w 15"/>
                <a:gd name="T1" fmla="*/ 0 h 12"/>
                <a:gd name="T2" fmla="*/ 8 w 15"/>
                <a:gd name="T3" fmla="*/ 12 h 12"/>
                <a:gd name="T4" fmla="*/ 8 w 15"/>
                <a:gd name="T5" fmla="*/ 0 h 12"/>
              </a:gdLst>
              <a:ahLst/>
              <a:cxnLst>
                <a:cxn ang="0">
                  <a:pos x="T0" y="T1"/>
                </a:cxn>
                <a:cxn ang="0">
                  <a:pos x="T2" y="T3"/>
                </a:cxn>
                <a:cxn ang="0">
                  <a:pos x="T4" y="T5"/>
                </a:cxn>
              </a:cxnLst>
              <a:rect l="0" t="0" r="r" b="b"/>
              <a:pathLst>
                <a:path w="15" h="12">
                  <a:moveTo>
                    <a:pt x="8" y="0"/>
                  </a:moveTo>
                  <a:cubicBezTo>
                    <a:pt x="0" y="0"/>
                    <a:pt x="0" y="12"/>
                    <a:pt x="8" y="12"/>
                  </a:cubicBezTo>
                  <a:cubicBezTo>
                    <a:pt x="15" y="12"/>
                    <a:pt x="15" y="0"/>
                    <a:pt x="8"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35"/>
            <p:cNvSpPr/>
            <p:nvPr userDrawn="1"/>
          </p:nvSpPr>
          <p:spPr bwMode="auto">
            <a:xfrm>
              <a:off x="8297863" y="3627438"/>
              <a:ext cx="50800" cy="38100"/>
            </a:xfrm>
            <a:custGeom>
              <a:avLst/>
              <a:gdLst>
                <a:gd name="T0" fmla="*/ 7 w 15"/>
                <a:gd name="T1" fmla="*/ 0 h 12"/>
                <a:gd name="T2" fmla="*/ 7 w 15"/>
                <a:gd name="T3" fmla="*/ 12 h 12"/>
                <a:gd name="T4" fmla="*/ 7 w 15"/>
                <a:gd name="T5" fmla="*/ 0 h 12"/>
              </a:gdLst>
              <a:ahLst/>
              <a:cxnLst>
                <a:cxn ang="0">
                  <a:pos x="T0" y="T1"/>
                </a:cxn>
                <a:cxn ang="0">
                  <a:pos x="T2" y="T3"/>
                </a:cxn>
                <a:cxn ang="0">
                  <a:pos x="T4" y="T5"/>
                </a:cxn>
              </a:cxnLst>
              <a:rect l="0" t="0" r="r" b="b"/>
              <a:pathLst>
                <a:path w="15" h="12">
                  <a:moveTo>
                    <a:pt x="7" y="0"/>
                  </a:moveTo>
                  <a:cubicBezTo>
                    <a:pt x="0" y="0"/>
                    <a:pt x="0" y="12"/>
                    <a:pt x="7" y="12"/>
                  </a:cubicBezTo>
                  <a:cubicBezTo>
                    <a:pt x="15" y="12"/>
                    <a:pt x="15" y="0"/>
                    <a:pt x="7"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36"/>
            <p:cNvSpPr/>
            <p:nvPr userDrawn="1"/>
          </p:nvSpPr>
          <p:spPr bwMode="auto">
            <a:xfrm>
              <a:off x="7651750" y="4002088"/>
              <a:ext cx="52388" cy="39688"/>
            </a:xfrm>
            <a:custGeom>
              <a:avLst/>
              <a:gdLst>
                <a:gd name="T0" fmla="*/ 8 w 16"/>
                <a:gd name="T1" fmla="*/ 0 h 12"/>
                <a:gd name="T2" fmla="*/ 8 w 16"/>
                <a:gd name="T3" fmla="*/ 12 h 12"/>
                <a:gd name="T4" fmla="*/ 8 w 16"/>
                <a:gd name="T5" fmla="*/ 0 h 12"/>
              </a:gdLst>
              <a:ahLst/>
              <a:cxnLst>
                <a:cxn ang="0">
                  <a:pos x="T0" y="T1"/>
                </a:cxn>
                <a:cxn ang="0">
                  <a:pos x="T2" y="T3"/>
                </a:cxn>
                <a:cxn ang="0">
                  <a:pos x="T4" y="T5"/>
                </a:cxn>
              </a:cxnLst>
              <a:rect l="0" t="0" r="r" b="b"/>
              <a:pathLst>
                <a:path w="16" h="12">
                  <a:moveTo>
                    <a:pt x="8" y="0"/>
                  </a:moveTo>
                  <a:cubicBezTo>
                    <a:pt x="0" y="0"/>
                    <a:pt x="0" y="12"/>
                    <a:pt x="8" y="12"/>
                  </a:cubicBezTo>
                  <a:cubicBezTo>
                    <a:pt x="16" y="12"/>
                    <a:pt x="16" y="0"/>
                    <a:pt x="8"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7"/>
            <p:cNvSpPr/>
            <p:nvPr userDrawn="1"/>
          </p:nvSpPr>
          <p:spPr bwMode="auto">
            <a:xfrm>
              <a:off x="7829550" y="4718050"/>
              <a:ext cx="49213" cy="36513"/>
            </a:xfrm>
            <a:custGeom>
              <a:avLst/>
              <a:gdLst>
                <a:gd name="T0" fmla="*/ 7 w 15"/>
                <a:gd name="T1" fmla="*/ 0 h 11"/>
                <a:gd name="T2" fmla="*/ 7 w 15"/>
                <a:gd name="T3" fmla="*/ 11 h 11"/>
                <a:gd name="T4" fmla="*/ 7 w 15"/>
                <a:gd name="T5" fmla="*/ 0 h 11"/>
              </a:gdLst>
              <a:ahLst/>
              <a:cxnLst>
                <a:cxn ang="0">
                  <a:pos x="T0" y="T1"/>
                </a:cxn>
                <a:cxn ang="0">
                  <a:pos x="T2" y="T3"/>
                </a:cxn>
                <a:cxn ang="0">
                  <a:pos x="T4" y="T5"/>
                </a:cxn>
              </a:cxnLst>
              <a:rect l="0" t="0" r="r" b="b"/>
              <a:pathLst>
                <a:path w="15" h="11">
                  <a:moveTo>
                    <a:pt x="7" y="0"/>
                  </a:moveTo>
                  <a:cubicBezTo>
                    <a:pt x="0" y="0"/>
                    <a:pt x="0" y="11"/>
                    <a:pt x="7" y="11"/>
                  </a:cubicBezTo>
                  <a:cubicBezTo>
                    <a:pt x="15" y="11"/>
                    <a:pt x="15" y="0"/>
                    <a:pt x="7"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8"/>
            <p:cNvSpPr/>
            <p:nvPr userDrawn="1"/>
          </p:nvSpPr>
          <p:spPr bwMode="auto">
            <a:xfrm>
              <a:off x="4665663" y="3040063"/>
              <a:ext cx="49213" cy="36513"/>
            </a:xfrm>
            <a:custGeom>
              <a:avLst/>
              <a:gdLst>
                <a:gd name="T0" fmla="*/ 7 w 15"/>
                <a:gd name="T1" fmla="*/ 0 h 11"/>
                <a:gd name="T2" fmla="*/ 7 w 15"/>
                <a:gd name="T3" fmla="*/ 11 h 11"/>
                <a:gd name="T4" fmla="*/ 7 w 15"/>
                <a:gd name="T5" fmla="*/ 0 h 11"/>
              </a:gdLst>
              <a:ahLst/>
              <a:cxnLst>
                <a:cxn ang="0">
                  <a:pos x="T0" y="T1"/>
                </a:cxn>
                <a:cxn ang="0">
                  <a:pos x="T2" y="T3"/>
                </a:cxn>
                <a:cxn ang="0">
                  <a:pos x="T4" y="T5"/>
                </a:cxn>
              </a:cxnLst>
              <a:rect l="0" t="0" r="r" b="b"/>
              <a:pathLst>
                <a:path w="15" h="11">
                  <a:moveTo>
                    <a:pt x="7" y="0"/>
                  </a:moveTo>
                  <a:cubicBezTo>
                    <a:pt x="0" y="0"/>
                    <a:pt x="0" y="11"/>
                    <a:pt x="7" y="11"/>
                  </a:cubicBezTo>
                  <a:cubicBezTo>
                    <a:pt x="15" y="11"/>
                    <a:pt x="15" y="0"/>
                    <a:pt x="7"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39"/>
            <p:cNvSpPr/>
            <p:nvPr userDrawn="1"/>
          </p:nvSpPr>
          <p:spPr bwMode="auto">
            <a:xfrm>
              <a:off x="4646613" y="4191000"/>
              <a:ext cx="49213" cy="39688"/>
            </a:xfrm>
            <a:custGeom>
              <a:avLst/>
              <a:gdLst>
                <a:gd name="T0" fmla="*/ 8 w 15"/>
                <a:gd name="T1" fmla="*/ 0 h 12"/>
                <a:gd name="T2" fmla="*/ 8 w 15"/>
                <a:gd name="T3" fmla="*/ 12 h 12"/>
                <a:gd name="T4" fmla="*/ 8 w 15"/>
                <a:gd name="T5" fmla="*/ 0 h 12"/>
              </a:gdLst>
              <a:ahLst/>
              <a:cxnLst>
                <a:cxn ang="0">
                  <a:pos x="T0" y="T1"/>
                </a:cxn>
                <a:cxn ang="0">
                  <a:pos x="T2" y="T3"/>
                </a:cxn>
                <a:cxn ang="0">
                  <a:pos x="T4" y="T5"/>
                </a:cxn>
              </a:cxnLst>
              <a:rect l="0" t="0" r="r" b="b"/>
              <a:pathLst>
                <a:path w="15" h="12">
                  <a:moveTo>
                    <a:pt x="8" y="0"/>
                  </a:moveTo>
                  <a:cubicBezTo>
                    <a:pt x="0" y="0"/>
                    <a:pt x="0" y="12"/>
                    <a:pt x="8" y="12"/>
                  </a:cubicBezTo>
                  <a:cubicBezTo>
                    <a:pt x="15" y="12"/>
                    <a:pt x="15" y="0"/>
                    <a:pt x="8"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40"/>
            <p:cNvSpPr/>
            <p:nvPr userDrawn="1"/>
          </p:nvSpPr>
          <p:spPr bwMode="auto">
            <a:xfrm>
              <a:off x="4646613" y="5070475"/>
              <a:ext cx="49213" cy="39688"/>
            </a:xfrm>
            <a:custGeom>
              <a:avLst/>
              <a:gdLst>
                <a:gd name="T0" fmla="*/ 6 w 15"/>
                <a:gd name="T1" fmla="*/ 0 h 12"/>
                <a:gd name="T2" fmla="*/ 8 w 15"/>
                <a:gd name="T3" fmla="*/ 12 h 12"/>
                <a:gd name="T4" fmla="*/ 12 w 15"/>
                <a:gd name="T5" fmla="*/ 2 h 12"/>
                <a:gd name="T6" fmla="*/ 6 w 15"/>
                <a:gd name="T7" fmla="*/ 0 h 12"/>
              </a:gdLst>
              <a:ahLst/>
              <a:cxnLst>
                <a:cxn ang="0">
                  <a:pos x="T0" y="T1"/>
                </a:cxn>
                <a:cxn ang="0">
                  <a:pos x="T2" y="T3"/>
                </a:cxn>
                <a:cxn ang="0">
                  <a:pos x="T4" y="T5"/>
                </a:cxn>
                <a:cxn ang="0">
                  <a:pos x="T6" y="T7"/>
                </a:cxn>
              </a:cxnLst>
              <a:rect l="0" t="0" r="r" b="b"/>
              <a:pathLst>
                <a:path w="15" h="12">
                  <a:moveTo>
                    <a:pt x="6" y="0"/>
                  </a:moveTo>
                  <a:cubicBezTo>
                    <a:pt x="0" y="2"/>
                    <a:pt x="1" y="12"/>
                    <a:pt x="8" y="12"/>
                  </a:cubicBezTo>
                  <a:cubicBezTo>
                    <a:pt x="13" y="12"/>
                    <a:pt x="15" y="5"/>
                    <a:pt x="12" y="2"/>
                  </a:cubicBezTo>
                  <a:cubicBezTo>
                    <a:pt x="10" y="1"/>
                    <a:pt x="8" y="1"/>
                    <a:pt x="6" y="0"/>
                  </a:cubicBezTo>
                </a:path>
              </a:pathLst>
            </a:custGeom>
            <a:solidFill>
              <a:srgbClr val="F2D2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41"/>
            <p:cNvSpPr/>
            <p:nvPr userDrawn="1"/>
          </p:nvSpPr>
          <p:spPr bwMode="auto">
            <a:xfrm>
              <a:off x="4665663" y="5070475"/>
              <a:ext cx="20638" cy="6350"/>
            </a:xfrm>
            <a:custGeom>
              <a:avLst/>
              <a:gdLst>
                <a:gd name="T0" fmla="*/ 2 w 6"/>
                <a:gd name="T1" fmla="*/ 0 h 2"/>
                <a:gd name="T2" fmla="*/ 0 w 6"/>
                <a:gd name="T3" fmla="*/ 0 h 2"/>
                <a:gd name="T4" fmla="*/ 6 w 6"/>
                <a:gd name="T5" fmla="*/ 2 h 2"/>
                <a:gd name="T6" fmla="*/ 2 w 6"/>
                <a:gd name="T7" fmla="*/ 0 h 2"/>
              </a:gdLst>
              <a:ahLst/>
              <a:cxnLst>
                <a:cxn ang="0">
                  <a:pos x="T0" y="T1"/>
                </a:cxn>
                <a:cxn ang="0">
                  <a:pos x="T2" y="T3"/>
                </a:cxn>
                <a:cxn ang="0">
                  <a:pos x="T4" y="T5"/>
                </a:cxn>
                <a:cxn ang="0">
                  <a:pos x="T6" y="T7"/>
                </a:cxn>
              </a:cxnLst>
              <a:rect l="0" t="0" r="r" b="b"/>
              <a:pathLst>
                <a:path w="6" h="2">
                  <a:moveTo>
                    <a:pt x="2" y="0"/>
                  </a:moveTo>
                  <a:cubicBezTo>
                    <a:pt x="1" y="0"/>
                    <a:pt x="1" y="0"/>
                    <a:pt x="0" y="0"/>
                  </a:cubicBezTo>
                  <a:cubicBezTo>
                    <a:pt x="2" y="1"/>
                    <a:pt x="4" y="1"/>
                    <a:pt x="6" y="2"/>
                  </a:cubicBezTo>
                  <a:cubicBezTo>
                    <a:pt x="5" y="1"/>
                    <a:pt x="3" y="0"/>
                    <a:pt x="2" y="0"/>
                  </a:cubicBezTo>
                </a:path>
              </a:pathLst>
            </a:custGeom>
            <a:solidFill>
              <a:srgbClr val="ECCF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42"/>
            <p:cNvSpPr/>
            <p:nvPr userDrawn="1"/>
          </p:nvSpPr>
          <p:spPr bwMode="auto">
            <a:xfrm>
              <a:off x="6965950" y="1946275"/>
              <a:ext cx="61913" cy="61913"/>
            </a:xfrm>
            <a:custGeom>
              <a:avLst/>
              <a:gdLst>
                <a:gd name="T0" fmla="*/ 9 w 19"/>
                <a:gd name="T1" fmla="*/ 0 h 19"/>
                <a:gd name="T2" fmla="*/ 7 w 19"/>
                <a:gd name="T3" fmla="*/ 2 h 19"/>
                <a:gd name="T4" fmla="*/ 7 w 19"/>
                <a:gd name="T5" fmla="*/ 8 h 19"/>
                <a:gd name="T6" fmla="*/ 2 w 19"/>
                <a:gd name="T7" fmla="*/ 8 h 19"/>
                <a:gd name="T8" fmla="*/ 0 w 19"/>
                <a:gd name="T9" fmla="*/ 10 h 19"/>
                <a:gd name="T10" fmla="*/ 2 w 19"/>
                <a:gd name="T11" fmla="*/ 12 h 19"/>
                <a:gd name="T12" fmla="*/ 7 w 19"/>
                <a:gd name="T13" fmla="*/ 12 h 19"/>
                <a:gd name="T14" fmla="*/ 7 w 19"/>
                <a:gd name="T15" fmla="*/ 17 h 19"/>
                <a:gd name="T16" fmla="*/ 9 w 19"/>
                <a:gd name="T17" fmla="*/ 19 h 19"/>
                <a:gd name="T18" fmla="*/ 11 w 19"/>
                <a:gd name="T19" fmla="*/ 17 h 19"/>
                <a:gd name="T20" fmla="*/ 11 w 19"/>
                <a:gd name="T21" fmla="*/ 12 h 19"/>
                <a:gd name="T22" fmla="*/ 17 w 19"/>
                <a:gd name="T23" fmla="*/ 12 h 19"/>
                <a:gd name="T24" fmla="*/ 19 w 19"/>
                <a:gd name="T25" fmla="*/ 10 h 19"/>
                <a:gd name="T26" fmla="*/ 17 w 19"/>
                <a:gd name="T27" fmla="*/ 8 h 19"/>
                <a:gd name="T28" fmla="*/ 11 w 19"/>
                <a:gd name="T29" fmla="*/ 8 h 19"/>
                <a:gd name="T30" fmla="*/ 11 w 19"/>
                <a:gd name="T31" fmla="*/ 2 h 19"/>
                <a:gd name="T32" fmla="*/ 9 w 19"/>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9" y="0"/>
                  </a:moveTo>
                  <a:cubicBezTo>
                    <a:pt x="8" y="0"/>
                    <a:pt x="7" y="1"/>
                    <a:pt x="7" y="2"/>
                  </a:cubicBezTo>
                  <a:cubicBezTo>
                    <a:pt x="7" y="8"/>
                    <a:pt x="7" y="8"/>
                    <a:pt x="7" y="8"/>
                  </a:cubicBezTo>
                  <a:cubicBezTo>
                    <a:pt x="2" y="8"/>
                    <a:pt x="2" y="8"/>
                    <a:pt x="2" y="8"/>
                  </a:cubicBezTo>
                  <a:cubicBezTo>
                    <a:pt x="1" y="8"/>
                    <a:pt x="0" y="9"/>
                    <a:pt x="0" y="10"/>
                  </a:cubicBezTo>
                  <a:cubicBezTo>
                    <a:pt x="0" y="11"/>
                    <a:pt x="1" y="12"/>
                    <a:pt x="2" y="12"/>
                  </a:cubicBezTo>
                  <a:cubicBezTo>
                    <a:pt x="7" y="12"/>
                    <a:pt x="7" y="12"/>
                    <a:pt x="7" y="12"/>
                  </a:cubicBezTo>
                  <a:cubicBezTo>
                    <a:pt x="7" y="17"/>
                    <a:pt x="7" y="17"/>
                    <a:pt x="7" y="17"/>
                  </a:cubicBezTo>
                  <a:cubicBezTo>
                    <a:pt x="7" y="18"/>
                    <a:pt x="8" y="19"/>
                    <a:pt x="9" y="19"/>
                  </a:cubicBezTo>
                  <a:cubicBezTo>
                    <a:pt x="10" y="19"/>
                    <a:pt x="11" y="18"/>
                    <a:pt x="11" y="17"/>
                  </a:cubicBezTo>
                  <a:cubicBezTo>
                    <a:pt x="11" y="12"/>
                    <a:pt x="11" y="12"/>
                    <a:pt x="11" y="12"/>
                  </a:cubicBezTo>
                  <a:cubicBezTo>
                    <a:pt x="17" y="12"/>
                    <a:pt x="17" y="12"/>
                    <a:pt x="17" y="12"/>
                  </a:cubicBezTo>
                  <a:cubicBezTo>
                    <a:pt x="18" y="12"/>
                    <a:pt x="19" y="11"/>
                    <a:pt x="19" y="10"/>
                  </a:cubicBezTo>
                  <a:cubicBezTo>
                    <a:pt x="19" y="9"/>
                    <a:pt x="18" y="8"/>
                    <a:pt x="17" y="8"/>
                  </a:cubicBezTo>
                  <a:cubicBezTo>
                    <a:pt x="11" y="8"/>
                    <a:pt x="11" y="8"/>
                    <a:pt x="11" y="8"/>
                  </a:cubicBezTo>
                  <a:cubicBezTo>
                    <a:pt x="11" y="2"/>
                    <a:pt x="11" y="2"/>
                    <a:pt x="11" y="2"/>
                  </a:cubicBezTo>
                  <a:cubicBezTo>
                    <a:pt x="11" y="1"/>
                    <a:pt x="10" y="0"/>
                    <a:pt x="9"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43"/>
            <p:cNvSpPr/>
            <p:nvPr userDrawn="1"/>
          </p:nvSpPr>
          <p:spPr bwMode="auto">
            <a:xfrm>
              <a:off x="4325938" y="2755900"/>
              <a:ext cx="66675" cy="66675"/>
            </a:xfrm>
            <a:custGeom>
              <a:avLst/>
              <a:gdLst>
                <a:gd name="T0" fmla="*/ 10 w 20"/>
                <a:gd name="T1" fmla="*/ 0 h 20"/>
                <a:gd name="T2" fmla="*/ 8 w 20"/>
                <a:gd name="T3" fmla="*/ 2 h 20"/>
                <a:gd name="T4" fmla="*/ 8 w 20"/>
                <a:gd name="T5" fmla="*/ 8 h 20"/>
                <a:gd name="T6" fmla="*/ 2 w 20"/>
                <a:gd name="T7" fmla="*/ 8 h 20"/>
                <a:gd name="T8" fmla="*/ 0 w 20"/>
                <a:gd name="T9" fmla="*/ 10 h 20"/>
                <a:gd name="T10" fmla="*/ 2 w 20"/>
                <a:gd name="T11" fmla="*/ 12 h 20"/>
                <a:gd name="T12" fmla="*/ 8 w 20"/>
                <a:gd name="T13" fmla="*/ 12 h 20"/>
                <a:gd name="T14" fmla="*/ 8 w 20"/>
                <a:gd name="T15" fmla="*/ 18 h 20"/>
                <a:gd name="T16" fmla="*/ 10 w 20"/>
                <a:gd name="T17" fmla="*/ 20 h 20"/>
                <a:gd name="T18" fmla="*/ 12 w 20"/>
                <a:gd name="T19" fmla="*/ 18 h 20"/>
                <a:gd name="T20" fmla="*/ 12 w 20"/>
                <a:gd name="T21" fmla="*/ 12 h 20"/>
                <a:gd name="T22" fmla="*/ 18 w 20"/>
                <a:gd name="T23" fmla="*/ 12 h 20"/>
                <a:gd name="T24" fmla="*/ 20 w 20"/>
                <a:gd name="T25" fmla="*/ 10 h 20"/>
                <a:gd name="T26" fmla="*/ 18 w 20"/>
                <a:gd name="T27" fmla="*/ 8 h 20"/>
                <a:gd name="T28" fmla="*/ 12 w 20"/>
                <a:gd name="T29" fmla="*/ 8 h 20"/>
                <a:gd name="T30" fmla="*/ 12 w 20"/>
                <a:gd name="T31" fmla="*/ 2 h 20"/>
                <a:gd name="T32" fmla="*/ 10 w 20"/>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10" y="0"/>
                  </a:moveTo>
                  <a:cubicBezTo>
                    <a:pt x="9" y="0"/>
                    <a:pt x="8" y="1"/>
                    <a:pt x="8" y="2"/>
                  </a:cubicBezTo>
                  <a:cubicBezTo>
                    <a:pt x="8" y="8"/>
                    <a:pt x="8" y="8"/>
                    <a:pt x="8" y="8"/>
                  </a:cubicBezTo>
                  <a:cubicBezTo>
                    <a:pt x="2" y="8"/>
                    <a:pt x="2" y="8"/>
                    <a:pt x="2" y="8"/>
                  </a:cubicBezTo>
                  <a:cubicBezTo>
                    <a:pt x="1" y="8"/>
                    <a:pt x="0" y="9"/>
                    <a:pt x="0" y="10"/>
                  </a:cubicBezTo>
                  <a:cubicBezTo>
                    <a:pt x="0" y="11"/>
                    <a:pt x="1" y="12"/>
                    <a:pt x="2" y="12"/>
                  </a:cubicBezTo>
                  <a:cubicBezTo>
                    <a:pt x="8" y="12"/>
                    <a:pt x="8" y="12"/>
                    <a:pt x="8" y="12"/>
                  </a:cubicBezTo>
                  <a:cubicBezTo>
                    <a:pt x="8" y="18"/>
                    <a:pt x="8" y="18"/>
                    <a:pt x="8" y="18"/>
                  </a:cubicBezTo>
                  <a:cubicBezTo>
                    <a:pt x="8" y="19"/>
                    <a:pt x="9" y="20"/>
                    <a:pt x="10" y="20"/>
                  </a:cubicBezTo>
                  <a:cubicBezTo>
                    <a:pt x="11" y="20"/>
                    <a:pt x="12" y="19"/>
                    <a:pt x="12" y="18"/>
                  </a:cubicBezTo>
                  <a:cubicBezTo>
                    <a:pt x="12" y="12"/>
                    <a:pt x="12" y="12"/>
                    <a:pt x="12" y="12"/>
                  </a:cubicBezTo>
                  <a:cubicBezTo>
                    <a:pt x="18" y="12"/>
                    <a:pt x="18" y="12"/>
                    <a:pt x="18" y="12"/>
                  </a:cubicBezTo>
                  <a:cubicBezTo>
                    <a:pt x="19" y="12"/>
                    <a:pt x="20" y="11"/>
                    <a:pt x="20" y="10"/>
                  </a:cubicBezTo>
                  <a:cubicBezTo>
                    <a:pt x="20" y="9"/>
                    <a:pt x="19" y="8"/>
                    <a:pt x="18" y="8"/>
                  </a:cubicBezTo>
                  <a:cubicBezTo>
                    <a:pt x="12" y="8"/>
                    <a:pt x="12" y="8"/>
                    <a:pt x="12" y="8"/>
                  </a:cubicBezTo>
                  <a:cubicBezTo>
                    <a:pt x="12" y="2"/>
                    <a:pt x="12" y="2"/>
                    <a:pt x="12" y="2"/>
                  </a:cubicBezTo>
                  <a:cubicBezTo>
                    <a:pt x="12" y="1"/>
                    <a:pt x="11" y="0"/>
                    <a:pt x="10"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44"/>
            <p:cNvSpPr/>
            <p:nvPr userDrawn="1"/>
          </p:nvSpPr>
          <p:spPr bwMode="auto">
            <a:xfrm>
              <a:off x="3527425" y="4443413"/>
              <a:ext cx="66675" cy="63500"/>
            </a:xfrm>
            <a:custGeom>
              <a:avLst/>
              <a:gdLst>
                <a:gd name="T0" fmla="*/ 10 w 20"/>
                <a:gd name="T1" fmla="*/ 0 h 19"/>
                <a:gd name="T2" fmla="*/ 8 w 20"/>
                <a:gd name="T3" fmla="*/ 2 h 19"/>
                <a:gd name="T4" fmla="*/ 8 w 20"/>
                <a:gd name="T5" fmla="*/ 7 h 19"/>
                <a:gd name="T6" fmla="*/ 2 w 20"/>
                <a:gd name="T7" fmla="*/ 7 h 19"/>
                <a:gd name="T8" fmla="*/ 0 w 20"/>
                <a:gd name="T9" fmla="*/ 9 h 19"/>
                <a:gd name="T10" fmla="*/ 2 w 20"/>
                <a:gd name="T11" fmla="*/ 11 h 19"/>
                <a:gd name="T12" fmla="*/ 8 w 20"/>
                <a:gd name="T13" fmla="*/ 11 h 19"/>
                <a:gd name="T14" fmla="*/ 8 w 20"/>
                <a:gd name="T15" fmla="*/ 17 h 19"/>
                <a:gd name="T16" fmla="*/ 10 w 20"/>
                <a:gd name="T17" fmla="*/ 19 h 19"/>
                <a:gd name="T18" fmla="*/ 12 w 20"/>
                <a:gd name="T19" fmla="*/ 17 h 19"/>
                <a:gd name="T20" fmla="*/ 12 w 20"/>
                <a:gd name="T21" fmla="*/ 11 h 19"/>
                <a:gd name="T22" fmla="*/ 18 w 20"/>
                <a:gd name="T23" fmla="*/ 11 h 19"/>
                <a:gd name="T24" fmla="*/ 20 w 20"/>
                <a:gd name="T25" fmla="*/ 9 h 19"/>
                <a:gd name="T26" fmla="*/ 18 w 20"/>
                <a:gd name="T27" fmla="*/ 7 h 19"/>
                <a:gd name="T28" fmla="*/ 12 w 20"/>
                <a:gd name="T29" fmla="*/ 7 h 19"/>
                <a:gd name="T30" fmla="*/ 12 w 20"/>
                <a:gd name="T31" fmla="*/ 2 h 19"/>
                <a:gd name="T32" fmla="*/ 10 w 20"/>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0" y="0"/>
                  </a:moveTo>
                  <a:cubicBezTo>
                    <a:pt x="9" y="0"/>
                    <a:pt x="8" y="1"/>
                    <a:pt x="8" y="2"/>
                  </a:cubicBezTo>
                  <a:cubicBezTo>
                    <a:pt x="8" y="7"/>
                    <a:pt x="8" y="7"/>
                    <a:pt x="8" y="7"/>
                  </a:cubicBezTo>
                  <a:cubicBezTo>
                    <a:pt x="2" y="7"/>
                    <a:pt x="2" y="7"/>
                    <a:pt x="2" y="7"/>
                  </a:cubicBezTo>
                  <a:cubicBezTo>
                    <a:pt x="1" y="7"/>
                    <a:pt x="0" y="8"/>
                    <a:pt x="0" y="9"/>
                  </a:cubicBezTo>
                  <a:cubicBezTo>
                    <a:pt x="0" y="10"/>
                    <a:pt x="1" y="11"/>
                    <a:pt x="2" y="11"/>
                  </a:cubicBezTo>
                  <a:cubicBezTo>
                    <a:pt x="8" y="11"/>
                    <a:pt x="8" y="11"/>
                    <a:pt x="8" y="11"/>
                  </a:cubicBezTo>
                  <a:cubicBezTo>
                    <a:pt x="8" y="17"/>
                    <a:pt x="8" y="17"/>
                    <a:pt x="8" y="17"/>
                  </a:cubicBezTo>
                  <a:cubicBezTo>
                    <a:pt x="8" y="18"/>
                    <a:pt x="9" y="19"/>
                    <a:pt x="10" y="19"/>
                  </a:cubicBezTo>
                  <a:cubicBezTo>
                    <a:pt x="11" y="19"/>
                    <a:pt x="12" y="18"/>
                    <a:pt x="12" y="17"/>
                  </a:cubicBezTo>
                  <a:cubicBezTo>
                    <a:pt x="12" y="11"/>
                    <a:pt x="12" y="11"/>
                    <a:pt x="12" y="11"/>
                  </a:cubicBezTo>
                  <a:cubicBezTo>
                    <a:pt x="18" y="11"/>
                    <a:pt x="18" y="11"/>
                    <a:pt x="18" y="11"/>
                  </a:cubicBezTo>
                  <a:cubicBezTo>
                    <a:pt x="19" y="11"/>
                    <a:pt x="20" y="10"/>
                    <a:pt x="20" y="9"/>
                  </a:cubicBezTo>
                  <a:cubicBezTo>
                    <a:pt x="20" y="8"/>
                    <a:pt x="19" y="7"/>
                    <a:pt x="18" y="7"/>
                  </a:cubicBezTo>
                  <a:cubicBezTo>
                    <a:pt x="12" y="7"/>
                    <a:pt x="12" y="7"/>
                    <a:pt x="12" y="7"/>
                  </a:cubicBezTo>
                  <a:cubicBezTo>
                    <a:pt x="12" y="2"/>
                    <a:pt x="12" y="2"/>
                    <a:pt x="12" y="2"/>
                  </a:cubicBezTo>
                  <a:cubicBezTo>
                    <a:pt x="12" y="1"/>
                    <a:pt x="11" y="0"/>
                    <a:pt x="10"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45"/>
            <p:cNvSpPr/>
            <p:nvPr userDrawn="1"/>
          </p:nvSpPr>
          <p:spPr bwMode="auto">
            <a:xfrm>
              <a:off x="6149975" y="5260975"/>
              <a:ext cx="63500" cy="63500"/>
            </a:xfrm>
            <a:custGeom>
              <a:avLst/>
              <a:gdLst>
                <a:gd name="T0" fmla="*/ 9 w 19"/>
                <a:gd name="T1" fmla="*/ 0 h 19"/>
                <a:gd name="T2" fmla="*/ 8 w 19"/>
                <a:gd name="T3" fmla="*/ 2 h 19"/>
                <a:gd name="T4" fmla="*/ 8 w 19"/>
                <a:gd name="T5" fmla="*/ 7 h 19"/>
                <a:gd name="T6" fmla="*/ 2 w 19"/>
                <a:gd name="T7" fmla="*/ 7 h 19"/>
                <a:gd name="T8" fmla="*/ 0 w 19"/>
                <a:gd name="T9" fmla="*/ 9 h 19"/>
                <a:gd name="T10" fmla="*/ 2 w 19"/>
                <a:gd name="T11" fmla="*/ 11 h 19"/>
                <a:gd name="T12" fmla="*/ 8 w 19"/>
                <a:gd name="T13" fmla="*/ 11 h 19"/>
                <a:gd name="T14" fmla="*/ 8 w 19"/>
                <a:gd name="T15" fmla="*/ 17 h 19"/>
                <a:gd name="T16" fmla="*/ 9 w 19"/>
                <a:gd name="T17" fmla="*/ 19 h 19"/>
                <a:gd name="T18" fmla="*/ 11 w 19"/>
                <a:gd name="T19" fmla="*/ 17 h 19"/>
                <a:gd name="T20" fmla="*/ 11 w 19"/>
                <a:gd name="T21" fmla="*/ 11 h 19"/>
                <a:gd name="T22" fmla="*/ 17 w 19"/>
                <a:gd name="T23" fmla="*/ 11 h 19"/>
                <a:gd name="T24" fmla="*/ 19 w 19"/>
                <a:gd name="T25" fmla="*/ 9 h 19"/>
                <a:gd name="T26" fmla="*/ 17 w 19"/>
                <a:gd name="T27" fmla="*/ 7 h 19"/>
                <a:gd name="T28" fmla="*/ 11 w 19"/>
                <a:gd name="T29" fmla="*/ 7 h 19"/>
                <a:gd name="T30" fmla="*/ 11 w 19"/>
                <a:gd name="T31" fmla="*/ 2 h 19"/>
                <a:gd name="T32" fmla="*/ 9 w 19"/>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9" y="0"/>
                  </a:moveTo>
                  <a:cubicBezTo>
                    <a:pt x="8" y="0"/>
                    <a:pt x="8" y="1"/>
                    <a:pt x="8" y="2"/>
                  </a:cubicBezTo>
                  <a:cubicBezTo>
                    <a:pt x="8" y="7"/>
                    <a:pt x="8" y="7"/>
                    <a:pt x="8" y="7"/>
                  </a:cubicBezTo>
                  <a:cubicBezTo>
                    <a:pt x="2" y="7"/>
                    <a:pt x="2" y="7"/>
                    <a:pt x="2" y="7"/>
                  </a:cubicBezTo>
                  <a:cubicBezTo>
                    <a:pt x="1" y="7"/>
                    <a:pt x="0" y="8"/>
                    <a:pt x="0" y="9"/>
                  </a:cubicBezTo>
                  <a:cubicBezTo>
                    <a:pt x="0" y="10"/>
                    <a:pt x="1" y="11"/>
                    <a:pt x="2" y="11"/>
                  </a:cubicBezTo>
                  <a:cubicBezTo>
                    <a:pt x="8" y="11"/>
                    <a:pt x="8" y="11"/>
                    <a:pt x="8" y="11"/>
                  </a:cubicBezTo>
                  <a:cubicBezTo>
                    <a:pt x="8" y="17"/>
                    <a:pt x="8" y="17"/>
                    <a:pt x="8" y="17"/>
                  </a:cubicBezTo>
                  <a:cubicBezTo>
                    <a:pt x="8" y="18"/>
                    <a:pt x="8" y="19"/>
                    <a:pt x="9" y="19"/>
                  </a:cubicBezTo>
                  <a:cubicBezTo>
                    <a:pt x="11" y="19"/>
                    <a:pt x="11" y="18"/>
                    <a:pt x="11" y="17"/>
                  </a:cubicBezTo>
                  <a:cubicBezTo>
                    <a:pt x="11" y="11"/>
                    <a:pt x="11" y="11"/>
                    <a:pt x="11" y="11"/>
                  </a:cubicBezTo>
                  <a:cubicBezTo>
                    <a:pt x="17" y="11"/>
                    <a:pt x="17" y="11"/>
                    <a:pt x="17" y="11"/>
                  </a:cubicBezTo>
                  <a:cubicBezTo>
                    <a:pt x="18" y="11"/>
                    <a:pt x="19" y="10"/>
                    <a:pt x="19" y="9"/>
                  </a:cubicBezTo>
                  <a:cubicBezTo>
                    <a:pt x="19" y="8"/>
                    <a:pt x="18" y="7"/>
                    <a:pt x="17" y="7"/>
                  </a:cubicBezTo>
                  <a:cubicBezTo>
                    <a:pt x="11" y="7"/>
                    <a:pt x="11" y="7"/>
                    <a:pt x="11" y="7"/>
                  </a:cubicBezTo>
                  <a:cubicBezTo>
                    <a:pt x="11" y="2"/>
                    <a:pt x="11" y="2"/>
                    <a:pt x="11" y="2"/>
                  </a:cubicBezTo>
                  <a:cubicBezTo>
                    <a:pt x="11" y="1"/>
                    <a:pt x="11" y="0"/>
                    <a:pt x="9"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46"/>
            <p:cNvSpPr/>
            <p:nvPr userDrawn="1"/>
          </p:nvSpPr>
          <p:spPr bwMode="auto">
            <a:xfrm>
              <a:off x="8351838" y="4879975"/>
              <a:ext cx="61913" cy="65088"/>
            </a:xfrm>
            <a:custGeom>
              <a:avLst/>
              <a:gdLst>
                <a:gd name="T0" fmla="*/ 9 w 19"/>
                <a:gd name="T1" fmla="*/ 0 h 20"/>
                <a:gd name="T2" fmla="*/ 9 w 19"/>
                <a:gd name="T3" fmla="*/ 0 h 20"/>
                <a:gd name="T4" fmla="*/ 7 w 19"/>
                <a:gd name="T5" fmla="*/ 3 h 20"/>
                <a:gd name="T6" fmla="*/ 7 w 19"/>
                <a:gd name="T7" fmla="*/ 8 h 20"/>
                <a:gd name="T8" fmla="*/ 3 w 19"/>
                <a:gd name="T9" fmla="*/ 8 h 20"/>
                <a:gd name="T10" fmla="*/ 0 w 19"/>
                <a:gd name="T11" fmla="*/ 12 h 20"/>
                <a:gd name="T12" fmla="*/ 1 w 19"/>
                <a:gd name="T13" fmla="*/ 12 h 20"/>
                <a:gd name="T14" fmla="*/ 7 w 19"/>
                <a:gd name="T15" fmla="*/ 12 h 20"/>
                <a:gd name="T16" fmla="*/ 7 w 19"/>
                <a:gd name="T17" fmla="*/ 18 h 20"/>
                <a:gd name="T18" fmla="*/ 9 w 19"/>
                <a:gd name="T19" fmla="*/ 20 h 20"/>
                <a:gd name="T20" fmla="*/ 11 w 19"/>
                <a:gd name="T21" fmla="*/ 18 h 20"/>
                <a:gd name="T22" fmla="*/ 11 w 19"/>
                <a:gd name="T23" fmla="*/ 12 h 20"/>
                <a:gd name="T24" fmla="*/ 17 w 19"/>
                <a:gd name="T25" fmla="*/ 12 h 20"/>
                <a:gd name="T26" fmla="*/ 19 w 19"/>
                <a:gd name="T27" fmla="*/ 10 h 20"/>
                <a:gd name="T28" fmla="*/ 17 w 19"/>
                <a:gd name="T29" fmla="*/ 8 h 20"/>
                <a:gd name="T30" fmla="*/ 11 w 19"/>
                <a:gd name="T31" fmla="*/ 8 h 20"/>
                <a:gd name="T32" fmla="*/ 11 w 19"/>
                <a:gd name="T33" fmla="*/ 2 h 20"/>
                <a:gd name="T34" fmla="*/ 9 w 19"/>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20">
                  <a:moveTo>
                    <a:pt x="9" y="0"/>
                  </a:moveTo>
                  <a:cubicBezTo>
                    <a:pt x="9" y="0"/>
                    <a:pt x="9" y="0"/>
                    <a:pt x="9" y="0"/>
                  </a:cubicBezTo>
                  <a:cubicBezTo>
                    <a:pt x="8" y="1"/>
                    <a:pt x="8" y="2"/>
                    <a:pt x="7" y="3"/>
                  </a:cubicBezTo>
                  <a:cubicBezTo>
                    <a:pt x="7" y="8"/>
                    <a:pt x="7" y="8"/>
                    <a:pt x="7" y="8"/>
                  </a:cubicBezTo>
                  <a:cubicBezTo>
                    <a:pt x="3" y="8"/>
                    <a:pt x="3" y="8"/>
                    <a:pt x="3" y="8"/>
                  </a:cubicBezTo>
                  <a:cubicBezTo>
                    <a:pt x="2" y="9"/>
                    <a:pt x="1" y="10"/>
                    <a:pt x="0" y="12"/>
                  </a:cubicBezTo>
                  <a:cubicBezTo>
                    <a:pt x="1" y="12"/>
                    <a:pt x="1" y="12"/>
                    <a:pt x="1" y="12"/>
                  </a:cubicBezTo>
                  <a:cubicBezTo>
                    <a:pt x="7" y="12"/>
                    <a:pt x="7" y="12"/>
                    <a:pt x="7" y="12"/>
                  </a:cubicBezTo>
                  <a:cubicBezTo>
                    <a:pt x="7" y="18"/>
                    <a:pt x="7" y="18"/>
                    <a:pt x="7" y="18"/>
                  </a:cubicBezTo>
                  <a:cubicBezTo>
                    <a:pt x="7" y="19"/>
                    <a:pt x="8" y="20"/>
                    <a:pt x="9" y="20"/>
                  </a:cubicBezTo>
                  <a:cubicBezTo>
                    <a:pt x="10" y="20"/>
                    <a:pt x="11" y="19"/>
                    <a:pt x="11" y="18"/>
                  </a:cubicBezTo>
                  <a:cubicBezTo>
                    <a:pt x="11" y="12"/>
                    <a:pt x="11" y="12"/>
                    <a:pt x="11" y="12"/>
                  </a:cubicBezTo>
                  <a:cubicBezTo>
                    <a:pt x="17" y="12"/>
                    <a:pt x="17" y="12"/>
                    <a:pt x="17" y="12"/>
                  </a:cubicBezTo>
                  <a:cubicBezTo>
                    <a:pt x="18" y="12"/>
                    <a:pt x="19" y="11"/>
                    <a:pt x="19" y="10"/>
                  </a:cubicBezTo>
                  <a:cubicBezTo>
                    <a:pt x="19" y="9"/>
                    <a:pt x="18" y="8"/>
                    <a:pt x="17" y="8"/>
                  </a:cubicBezTo>
                  <a:cubicBezTo>
                    <a:pt x="11" y="8"/>
                    <a:pt x="11" y="8"/>
                    <a:pt x="11" y="8"/>
                  </a:cubicBezTo>
                  <a:cubicBezTo>
                    <a:pt x="11" y="2"/>
                    <a:pt x="11" y="2"/>
                    <a:pt x="11" y="2"/>
                  </a:cubicBezTo>
                  <a:cubicBezTo>
                    <a:pt x="11" y="1"/>
                    <a:pt x="10" y="0"/>
                    <a:pt x="9"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47"/>
            <p:cNvSpPr>
              <a:spLocks noEditPoints="1"/>
            </p:cNvSpPr>
            <p:nvPr userDrawn="1"/>
          </p:nvSpPr>
          <p:spPr bwMode="auto">
            <a:xfrm>
              <a:off x="8348663" y="4879975"/>
              <a:ext cx="31750" cy="38100"/>
            </a:xfrm>
            <a:custGeom>
              <a:avLst/>
              <a:gdLst>
                <a:gd name="T0" fmla="*/ 4 w 10"/>
                <a:gd name="T1" fmla="*/ 8 h 12"/>
                <a:gd name="T2" fmla="*/ 2 w 10"/>
                <a:gd name="T3" fmla="*/ 8 h 12"/>
                <a:gd name="T4" fmla="*/ 0 w 10"/>
                <a:gd name="T5" fmla="*/ 10 h 12"/>
                <a:gd name="T6" fmla="*/ 1 w 10"/>
                <a:gd name="T7" fmla="*/ 12 h 12"/>
                <a:gd name="T8" fmla="*/ 4 w 10"/>
                <a:gd name="T9" fmla="*/ 8 h 12"/>
                <a:gd name="T10" fmla="*/ 10 w 10"/>
                <a:gd name="T11" fmla="*/ 0 h 12"/>
                <a:gd name="T12" fmla="*/ 8 w 10"/>
                <a:gd name="T13" fmla="*/ 2 h 12"/>
                <a:gd name="T14" fmla="*/ 8 w 10"/>
                <a:gd name="T15" fmla="*/ 3 h 12"/>
                <a:gd name="T16" fmla="*/ 10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4" y="8"/>
                  </a:moveTo>
                  <a:cubicBezTo>
                    <a:pt x="2" y="8"/>
                    <a:pt x="2" y="8"/>
                    <a:pt x="2" y="8"/>
                  </a:cubicBezTo>
                  <a:cubicBezTo>
                    <a:pt x="1" y="8"/>
                    <a:pt x="0" y="9"/>
                    <a:pt x="0" y="10"/>
                  </a:cubicBezTo>
                  <a:cubicBezTo>
                    <a:pt x="0" y="11"/>
                    <a:pt x="1" y="11"/>
                    <a:pt x="1" y="12"/>
                  </a:cubicBezTo>
                  <a:cubicBezTo>
                    <a:pt x="2" y="10"/>
                    <a:pt x="3" y="9"/>
                    <a:pt x="4" y="8"/>
                  </a:cubicBezTo>
                  <a:moveTo>
                    <a:pt x="10" y="0"/>
                  </a:moveTo>
                  <a:cubicBezTo>
                    <a:pt x="9" y="0"/>
                    <a:pt x="8" y="1"/>
                    <a:pt x="8" y="2"/>
                  </a:cubicBezTo>
                  <a:cubicBezTo>
                    <a:pt x="8" y="3"/>
                    <a:pt x="8" y="3"/>
                    <a:pt x="8" y="3"/>
                  </a:cubicBezTo>
                  <a:cubicBezTo>
                    <a:pt x="9" y="2"/>
                    <a:pt x="9" y="1"/>
                    <a:pt x="10" y="0"/>
                  </a:cubicBezTo>
                </a:path>
              </a:pathLst>
            </a:custGeom>
            <a:solidFill>
              <a:srgbClr val="D9DD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48"/>
            <p:cNvSpPr/>
            <p:nvPr userDrawn="1"/>
          </p:nvSpPr>
          <p:spPr bwMode="auto">
            <a:xfrm>
              <a:off x="8104188" y="2357438"/>
              <a:ext cx="61913" cy="63500"/>
            </a:xfrm>
            <a:custGeom>
              <a:avLst/>
              <a:gdLst>
                <a:gd name="T0" fmla="*/ 9 w 19"/>
                <a:gd name="T1" fmla="*/ 0 h 19"/>
                <a:gd name="T2" fmla="*/ 7 w 19"/>
                <a:gd name="T3" fmla="*/ 2 h 19"/>
                <a:gd name="T4" fmla="*/ 7 w 19"/>
                <a:gd name="T5" fmla="*/ 7 h 19"/>
                <a:gd name="T6" fmla="*/ 2 w 19"/>
                <a:gd name="T7" fmla="*/ 7 h 19"/>
                <a:gd name="T8" fmla="*/ 0 w 19"/>
                <a:gd name="T9" fmla="*/ 9 h 19"/>
                <a:gd name="T10" fmla="*/ 2 w 19"/>
                <a:gd name="T11" fmla="*/ 11 h 19"/>
                <a:gd name="T12" fmla="*/ 7 w 19"/>
                <a:gd name="T13" fmla="*/ 11 h 19"/>
                <a:gd name="T14" fmla="*/ 7 w 19"/>
                <a:gd name="T15" fmla="*/ 17 h 19"/>
                <a:gd name="T16" fmla="*/ 9 w 19"/>
                <a:gd name="T17" fmla="*/ 19 h 19"/>
                <a:gd name="T18" fmla="*/ 11 w 19"/>
                <a:gd name="T19" fmla="*/ 17 h 19"/>
                <a:gd name="T20" fmla="*/ 11 w 19"/>
                <a:gd name="T21" fmla="*/ 11 h 19"/>
                <a:gd name="T22" fmla="*/ 17 w 19"/>
                <a:gd name="T23" fmla="*/ 11 h 19"/>
                <a:gd name="T24" fmla="*/ 19 w 19"/>
                <a:gd name="T25" fmla="*/ 9 h 19"/>
                <a:gd name="T26" fmla="*/ 17 w 19"/>
                <a:gd name="T27" fmla="*/ 7 h 19"/>
                <a:gd name="T28" fmla="*/ 11 w 19"/>
                <a:gd name="T29" fmla="*/ 7 h 19"/>
                <a:gd name="T30" fmla="*/ 11 w 19"/>
                <a:gd name="T31" fmla="*/ 2 h 19"/>
                <a:gd name="T32" fmla="*/ 9 w 19"/>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9" y="0"/>
                  </a:moveTo>
                  <a:cubicBezTo>
                    <a:pt x="8" y="0"/>
                    <a:pt x="7" y="0"/>
                    <a:pt x="7" y="2"/>
                  </a:cubicBezTo>
                  <a:cubicBezTo>
                    <a:pt x="7" y="7"/>
                    <a:pt x="7" y="7"/>
                    <a:pt x="7" y="7"/>
                  </a:cubicBezTo>
                  <a:cubicBezTo>
                    <a:pt x="2" y="7"/>
                    <a:pt x="2" y="7"/>
                    <a:pt x="2" y="7"/>
                  </a:cubicBezTo>
                  <a:cubicBezTo>
                    <a:pt x="0" y="7"/>
                    <a:pt x="0" y="8"/>
                    <a:pt x="0" y="9"/>
                  </a:cubicBezTo>
                  <a:cubicBezTo>
                    <a:pt x="0" y="10"/>
                    <a:pt x="0" y="11"/>
                    <a:pt x="2" y="11"/>
                  </a:cubicBezTo>
                  <a:cubicBezTo>
                    <a:pt x="7" y="11"/>
                    <a:pt x="7" y="11"/>
                    <a:pt x="7" y="11"/>
                  </a:cubicBezTo>
                  <a:cubicBezTo>
                    <a:pt x="7" y="17"/>
                    <a:pt x="7" y="17"/>
                    <a:pt x="7" y="17"/>
                  </a:cubicBezTo>
                  <a:cubicBezTo>
                    <a:pt x="7" y="18"/>
                    <a:pt x="8" y="19"/>
                    <a:pt x="9" y="19"/>
                  </a:cubicBezTo>
                  <a:cubicBezTo>
                    <a:pt x="10" y="19"/>
                    <a:pt x="11" y="18"/>
                    <a:pt x="11" y="17"/>
                  </a:cubicBezTo>
                  <a:cubicBezTo>
                    <a:pt x="11" y="11"/>
                    <a:pt x="11" y="11"/>
                    <a:pt x="11" y="11"/>
                  </a:cubicBezTo>
                  <a:cubicBezTo>
                    <a:pt x="17" y="11"/>
                    <a:pt x="17" y="11"/>
                    <a:pt x="17" y="11"/>
                  </a:cubicBezTo>
                  <a:cubicBezTo>
                    <a:pt x="18" y="11"/>
                    <a:pt x="19" y="10"/>
                    <a:pt x="19" y="9"/>
                  </a:cubicBezTo>
                  <a:cubicBezTo>
                    <a:pt x="19" y="8"/>
                    <a:pt x="18" y="7"/>
                    <a:pt x="17" y="7"/>
                  </a:cubicBezTo>
                  <a:cubicBezTo>
                    <a:pt x="11" y="7"/>
                    <a:pt x="11" y="7"/>
                    <a:pt x="11" y="7"/>
                  </a:cubicBezTo>
                  <a:cubicBezTo>
                    <a:pt x="11" y="2"/>
                    <a:pt x="11" y="2"/>
                    <a:pt x="11" y="2"/>
                  </a:cubicBezTo>
                  <a:cubicBezTo>
                    <a:pt x="11" y="0"/>
                    <a:pt x="10" y="0"/>
                    <a:pt x="9"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49"/>
            <p:cNvSpPr/>
            <p:nvPr userDrawn="1"/>
          </p:nvSpPr>
          <p:spPr bwMode="auto">
            <a:xfrm>
              <a:off x="6450013" y="1628775"/>
              <a:ext cx="50800" cy="39688"/>
            </a:xfrm>
            <a:custGeom>
              <a:avLst/>
              <a:gdLst>
                <a:gd name="T0" fmla="*/ 7 w 15"/>
                <a:gd name="T1" fmla="*/ 0 h 12"/>
                <a:gd name="T2" fmla="*/ 7 w 15"/>
                <a:gd name="T3" fmla="*/ 12 h 12"/>
                <a:gd name="T4" fmla="*/ 7 w 15"/>
                <a:gd name="T5" fmla="*/ 0 h 12"/>
              </a:gdLst>
              <a:ahLst/>
              <a:cxnLst>
                <a:cxn ang="0">
                  <a:pos x="T0" y="T1"/>
                </a:cxn>
                <a:cxn ang="0">
                  <a:pos x="T2" y="T3"/>
                </a:cxn>
                <a:cxn ang="0">
                  <a:pos x="T4" y="T5"/>
                </a:cxn>
              </a:cxnLst>
              <a:rect l="0" t="0" r="r" b="b"/>
              <a:pathLst>
                <a:path w="15" h="12">
                  <a:moveTo>
                    <a:pt x="7" y="0"/>
                  </a:moveTo>
                  <a:cubicBezTo>
                    <a:pt x="0" y="0"/>
                    <a:pt x="0" y="12"/>
                    <a:pt x="7" y="12"/>
                  </a:cubicBezTo>
                  <a:cubicBezTo>
                    <a:pt x="15" y="12"/>
                    <a:pt x="15" y="0"/>
                    <a:pt x="7" y="0"/>
                  </a:cubicBezTo>
                </a:path>
              </a:pathLst>
            </a:custGeom>
            <a:solidFill>
              <a:srgbClr val="D9DD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50"/>
            <p:cNvSpPr/>
            <p:nvPr userDrawn="1"/>
          </p:nvSpPr>
          <p:spPr bwMode="auto">
            <a:xfrm>
              <a:off x="4365625" y="2008188"/>
              <a:ext cx="49213" cy="39688"/>
            </a:xfrm>
            <a:custGeom>
              <a:avLst/>
              <a:gdLst>
                <a:gd name="T0" fmla="*/ 8 w 15"/>
                <a:gd name="T1" fmla="*/ 0 h 12"/>
                <a:gd name="T2" fmla="*/ 8 w 15"/>
                <a:gd name="T3" fmla="*/ 12 h 12"/>
                <a:gd name="T4" fmla="*/ 8 w 15"/>
                <a:gd name="T5" fmla="*/ 0 h 12"/>
              </a:gdLst>
              <a:ahLst/>
              <a:cxnLst>
                <a:cxn ang="0">
                  <a:pos x="T0" y="T1"/>
                </a:cxn>
                <a:cxn ang="0">
                  <a:pos x="T2" y="T3"/>
                </a:cxn>
                <a:cxn ang="0">
                  <a:pos x="T4" y="T5"/>
                </a:cxn>
              </a:cxnLst>
              <a:rect l="0" t="0" r="r" b="b"/>
              <a:pathLst>
                <a:path w="15" h="12">
                  <a:moveTo>
                    <a:pt x="8" y="0"/>
                  </a:moveTo>
                  <a:cubicBezTo>
                    <a:pt x="0" y="0"/>
                    <a:pt x="0" y="12"/>
                    <a:pt x="8" y="12"/>
                  </a:cubicBezTo>
                  <a:cubicBezTo>
                    <a:pt x="15" y="12"/>
                    <a:pt x="15" y="0"/>
                    <a:pt x="8"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51"/>
            <p:cNvSpPr/>
            <p:nvPr userDrawn="1"/>
          </p:nvSpPr>
          <p:spPr bwMode="auto">
            <a:xfrm>
              <a:off x="3876675" y="3517900"/>
              <a:ext cx="50800" cy="36513"/>
            </a:xfrm>
            <a:custGeom>
              <a:avLst/>
              <a:gdLst>
                <a:gd name="T0" fmla="*/ 7 w 15"/>
                <a:gd name="T1" fmla="*/ 0 h 11"/>
                <a:gd name="T2" fmla="*/ 7 w 15"/>
                <a:gd name="T3" fmla="*/ 11 h 11"/>
                <a:gd name="T4" fmla="*/ 7 w 15"/>
                <a:gd name="T5" fmla="*/ 0 h 11"/>
              </a:gdLst>
              <a:ahLst/>
              <a:cxnLst>
                <a:cxn ang="0">
                  <a:pos x="T0" y="T1"/>
                </a:cxn>
                <a:cxn ang="0">
                  <a:pos x="T2" y="T3"/>
                </a:cxn>
                <a:cxn ang="0">
                  <a:pos x="T4" y="T5"/>
                </a:cxn>
              </a:cxnLst>
              <a:rect l="0" t="0" r="r" b="b"/>
              <a:pathLst>
                <a:path w="15" h="11">
                  <a:moveTo>
                    <a:pt x="7" y="0"/>
                  </a:moveTo>
                  <a:cubicBezTo>
                    <a:pt x="0" y="0"/>
                    <a:pt x="0" y="11"/>
                    <a:pt x="7" y="11"/>
                  </a:cubicBezTo>
                  <a:cubicBezTo>
                    <a:pt x="15" y="11"/>
                    <a:pt x="15" y="0"/>
                    <a:pt x="7"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52"/>
            <p:cNvSpPr/>
            <p:nvPr userDrawn="1"/>
          </p:nvSpPr>
          <p:spPr bwMode="auto">
            <a:xfrm>
              <a:off x="4056063" y="5089525"/>
              <a:ext cx="49213" cy="39688"/>
            </a:xfrm>
            <a:custGeom>
              <a:avLst/>
              <a:gdLst>
                <a:gd name="T0" fmla="*/ 7 w 15"/>
                <a:gd name="T1" fmla="*/ 0 h 12"/>
                <a:gd name="T2" fmla="*/ 7 w 15"/>
                <a:gd name="T3" fmla="*/ 12 h 12"/>
                <a:gd name="T4" fmla="*/ 7 w 15"/>
                <a:gd name="T5" fmla="*/ 0 h 12"/>
              </a:gdLst>
              <a:ahLst/>
              <a:cxnLst>
                <a:cxn ang="0">
                  <a:pos x="T0" y="T1"/>
                </a:cxn>
                <a:cxn ang="0">
                  <a:pos x="T2" y="T3"/>
                </a:cxn>
                <a:cxn ang="0">
                  <a:pos x="T4" y="T5"/>
                </a:cxn>
              </a:cxnLst>
              <a:rect l="0" t="0" r="r" b="b"/>
              <a:pathLst>
                <a:path w="15" h="12">
                  <a:moveTo>
                    <a:pt x="7" y="0"/>
                  </a:moveTo>
                  <a:cubicBezTo>
                    <a:pt x="0" y="0"/>
                    <a:pt x="0" y="12"/>
                    <a:pt x="7" y="12"/>
                  </a:cubicBezTo>
                  <a:cubicBezTo>
                    <a:pt x="15" y="12"/>
                    <a:pt x="15" y="0"/>
                    <a:pt x="7"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53"/>
            <p:cNvSpPr/>
            <p:nvPr userDrawn="1"/>
          </p:nvSpPr>
          <p:spPr bwMode="auto">
            <a:xfrm>
              <a:off x="7107238" y="5110163"/>
              <a:ext cx="52388" cy="39688"/>
            </a:xfrm>
            <a:custGeom>
              <a:avLst/>
              <a:gdLst>
                <a:gd name="T0" fmla="*/ 8 w 16"/>
                <a:gd name="T1" fmla="*/ 0 h 12"/>
                <a:gd name="T2" fmla="*/ 8 w 16"/>
                <a:gd name="T3" fmla="*/ 12 h 12"/>
                <a:gd name="T4" fmla="*/ 8 w 16"/>
                <a:gd name="T5" fmla="*/ 0 h 12"/>
              </a:gdLst>
              <a:ahLst/>
              <a:cxnLst>
                <a:cxn ang="0">
                  <a:pos x="T0" y="T1"/>
                </a:cxn>
                <a:cxn ang="0">
                  <a:pos x="T2" y="T3"/>
                </a:cxn>
                <a:cxn ang="0">
                  <a:pos x="T4" y="T5"/>
                </a:cxn>
              </a:cxnLst>
              <a:rect l="0" t="0" r="r" b="b"/>
              <a:pathLst>
                <a:path w="16" h="12">
                  <a:moveTo>
                    <a:pt x="8" y="0"/>
                  </a:moveTo>
                  <a:cubicBezTo>
                    <a:pt x="0" y="0"/>
                    <a:pt x="0" y="12"/>
                    <a:pt x="8" y="12"/>
                  </a:cubicBezTo>
                  <a:cubicBezTo>
                    <a:pt x="16" y="12"/>
                    <a:pt x="16" y="0"/>
                    <a:pt x="8" y="0"/>
                  </a:cubicBezTo>
                </a:path>
              </a:pathLst>
            </a:custGeom>
            <a:solidFill>
              <a:srgbClr val="D9DD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54"/>
            <p:cNvSpPr/>
            <p:nvPr userDrawn="1"/>
          </p:nvSpPr>
          <p:spPr bwMode="auto">
            <a:xfrm>
              <a:off x="7635875" y="1958975"/>
              <a:ext cx="49213" cy="39688"/>
            </a:xfrm>
            <a:custGeom>
              <a:avLst/>
              <a:gdLst>
                <a:gd name="T0" fmla="*/ 7 w 15"/>
                <a:gd name="T1" fmla="*/ 0 h 12"/>
                <a:gd name="T2" fmla="*/ 7 w 15"/>
                <a:gd name="T3" fmla="*/ 12 h 12"/>
                <a:gd name="T4" fmla="*/ 7 w 15"/>
                <a:gd name="T5" fmla="*/ 0 h 12"/>
              </a:gdLst>
              <a:ahLst/>
              <a:cxnLst>
                <a:cxn ang="0">
                  <a:pos x="T0" y="T1"/>
                </a:cxn>
                <a:cxn ang="0">
                  <a:pos x="T2" y="T3"/>
                </a:cxn>
                <a:cxn ang="0">
                  <a:pos x="T4" y="T5"/>
                </a:cxn>
              </a:cxnLst>
              <a:rect l="0" t="0" r="r" b="b"/>
              <a:pathLst>
                <a:path w="15" h="12">
                  <a:moveTo>
                    <a:pt x="7" y="0"/>
                  </a:moveTo>
                  <a:cubicBezTo>
                    <a:pt x="0" y="0"/>
                    <a:pt x="0" y="12"/>
                    <a:pt x="7" y="12"/>
                  </a:cubicBezTo>
                  <a:cubicBezTo>
                    <a:pt x="15" y="12"/>
                    <a:pt x="15" y="0"/>
                    <a:pt x="7"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55"/>
            <p:cNvSpPr/>
            <p:nvPr userDrawn="1"/>
          </p:nvSpPr>
          <p:spPr bwMode="auto">
            <a:xfrm>
              <a:off x="8515350" y="2859088"/>
              <a:ext cx="50800" cy="39688"/>
            </a:xfrm>
            <a:custGeom>
              <a:avLst/>
              <a:gdLst>
                <a:gd name="T0" fmla="*/ 8 w 15"/>
                <a:gd name="T1" fmla="*/ 0 h 12"/>
                <a:gd name="T2" fmla="*/ 8 w 15"/>
                <a:gd name="T3" fmla="*/ 12 h 12"/>
                <a:gd name="T4" fmla="*/ 8 w 15"/>
                <a:gd name="T5" fmla="*/ 0 h 12"/>
              </a:gdLst>
              <a:ahLst/>
              <a:cxnLst>
                <a:cxn ang="0">
                  <a:pos x="T0" y="T1"/>
                </a:cxn>
                <a:cxn ang="0">
                  <a:pos x="T2" y="T3"/>
                </a:cxn>
                <a:cxn ang="0">
                  <a:pos x="T4" y="T5"/>
                </a:cxn>
              </a:cxnLst>
              <a:rect l="0" t="0" r="r" b="b"/>
              <a:pathLst>
                <a:path w="15" h="12">
                  <a:moveTo>
                    <a:pt x="8" y="0"/>
                  </a:moveTo>
                  <a:cubicBezTo>
                    <a:pt x="0" y="0"/>
                    <a:pt x="0" y="12"/>
                    <a:pt x="8" y="12"/>
                  </a:cubicBezTo>
                  <a:cubicBezTo>
                    <a:pt x="15" y="12"/>
                    <a:pt x="15" y="0"/>
                    <a:pt x="8" y="0"/>
                  </a:cubicBezTo>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Titre 1"/>
          <p:cNvSpPr>
            <a:spLocks noGrp="1"/>
          </p:cNvSpPr>
          <p:nvPr>
            <p:ph type="title"/>
          </p:nvPr>
        </p:nvSpPr>
        <p:spPr/>
        <p:txBody>
          <a:bodyPr/>
          <a:lstStyle/>
          <a:p>
            <a:r>
              <a:rPr lang="zh-CN" altLang="en-US" b="1" dirty="0">
                <a:latin typeface="宋体" pitchFamily="2" charset="-122"/>
                <a:ea typeface="宋体" pitchFamily="2" charset="-122"/>
              </a:rPr>
              <a:t>薪酬设计的四种思路</a:t>
            </a:r>
            <a:endParaRPr lang="en-US" altLang="zh-CN" b="1" dirty="0">
              <a:latin typeface="宋体" pitchFamily="2" charset="-122"/>
              <a:ea typeface="宋体" pitchFamily="2" charset="-122"/>
            </a:endParaRPr>
          </a:p>
        </p:txBody>
      </p:sp>
      <p:sp>
        <p:nvSpPr>
          <p:cNvPr id="3" name="Content Placeholder 2"/>
          <p:cNvSpPr>
            <a:spLocks noGrp="1"/>
          </p:cNvSpPr>
          <p:nvPr>
            <p:ph idx="1"/>
          </p:nvPr>
        </p:nvSpPr>
        <p:spPr>
          <a:xfrm>
            <a:off x="669925" y="1200785"/>
            <a:ext cx="10852150" cy="5140325"/>
          </a:xfrm>
        </p:spPr>
        <p:txBody>
          <a:bodyPr>
            <a:normAutofit/>
          </a:bodyPr>
          <a:lstStyle/>
          <a:p>
            <a:pPr marL="0" indent="0">
              <a:buNone/>
            </a:pPr>
            <a:r>
              <a:rPr lang="en-US" altLang="zh-CN" sz="2400" b="1" dirty="0">
                <a:latin typeface="宋体" pitchFamily="2" charset="-122"/>
                <a:ea typeface="宋体" pitchFamily="2" charset="-122"/>
              </a:rPr>
              <a:t>1. </a:t>
            </a:r>
            <a:r>
              <a:rPr lang="zh-CN" altLang="en-US" sz="2400" b="1" dirty="0">
                <a:latin typeface="宋体" pitchFamily="2" charset="-122"/>
                <a:ea typeface="宋体" pitchFamily="2" charset="-122"/>
              </a:rPr>
              <a:t>基于绩效的薪酬体系设计</a:t>
            </a:r>
            <a:endParaRPr lang="en-US" altLang="zh-CN" sz="2400" b="1" dirty="0">
              <a:latin typeface="宋体" pitchFamily="2" charset="-122"/>
              <a:ea typeface="宋体" pitchFamily="2" charset="-122"/>
            </a:endParaRPr>
          </a:p>
          <a:p>
            <a:r>
              <a:rPr lang="zh-CN" altLang="en-US" sz="2800" dirty="0">
                <a:latin typeface="宋体" pitchFamily="2" charset="-122"/>
                <a:ea typeface="宋体" pitchFamily="2" charset="-122"/>
              </a:rPr>
              <a:t>绩效薪酬本质就是对员工薪酬的控制，绩效工资随员工业绩的变化而变化。</a:t>
            </a:r>
            <a:endParaRPr lang="en-US" altLang="zh-CN" sz="2800" dirty="0">
              <a:latin typeface="宋体" pitchFamily="2" charset="-122"/>
              <a:ea typeface="宋体" pitchFamily="2" charset="-122"/>
            </a:endParaRPr>
          </a:p>
          <a:p>
            <a:r>
              <a:rPr lang="zh-CN" altLang="en-US" sz="2800" dirty="0">
                <a:latin typeface="宋体" pitchFamily="2" charset="-122"/>
                <a:ea typeface="宋体" pitchFamily="2" charset="-122"/>
              </a:rPr>
              <a:t>控制薪酬从两个方面实现：</a:t>
            </a:r>
            <a:endParaRPr lang="en-US" altLang="zh-CN" sz="2800" dirty="0">
              <a:latin typeface="宋体" pitchFamily="2" charset="-122"/>
              <a:ea typeface="宋体" pitchFamily="2" charset="-122"/>
            </a:endParaRPr>
          </a:p>
          <a:p>
            <a:pPr marL="457200" indent="-457200">
              <a:buFont typeface="+mj-lt"/>
              <a:buAutoNum type="arabicParenR"/>
            </a:pPr>
            <a:r>
              <a:rPr lang="zh-CN" altLang="en-US" sz="2800" dirty="0">
                <a:latin typeface="宋体" pitchFamily="2" charset="-122"/>
                <a:ea typeface="宋体" pitchFamily="2" charset="-122"/>
              </a:rPr>
              <a:t>员工只有实现了既定的任务，才能得到变动薪酬部分；</a:t>
            </a:r>
            <a:endParaRPr lang="en-US" altLang="zh-CN" sz="2800" dirty="0">
              <a:latin typeface="宋体" pitchFamily="2" charset="-122"/>
              <a:ea typeface="宋体" pitchFamily="2" charset="-122"/>
            </a:endParaRPr>
          </a:p>
          <a:p>
            <a:pPr marL="457200" indent="-457200">
              <a:buFont typeface="+mj-lt"/>
              <a:buAutoNum type="arabicParenR"/>
            </a:pPr>
            <a:r>
              <a:rPr lang="zh-CN" altLang="en-US" sz="2800" dirty="0">
                <a:latin typeface="宋体" pitchFamily="2" charset="-122"/>
                <a:ea typeface="宋体" pitchFamily="2" charset="-122"/>
              </a:rPr>
              <a:t>激励员工投入更多，产出更高。</a:t>
            </a:r>
            <a:endParaRPr lang="zh-CN" altLang="en-US" sz="2800"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688"/>
          <p:cNvGrpSpPr/>
          <p:nvPr/>
        </p:nvGrpSpPr>
        <p:grpSpPr>
          <a:xfrm>
            <a:off x="750278" y="278146"/>
            <a:ext cx="10175630" cy="6067210"/>
            <a:chOff x="1620" y="6350"/>
            <a:chExt cx="7921" cy="5720"/>
          </a:xfrm>
        </p:grpSpPr>
        <p:cxnSp>
          <p:nvCxnSpPr>
            <p:cNvPr id="5" name="自选图形 689"/>
            <p:cNvCxnSpPr/>
            <p:nvPr/>
          </p:nvCxnSpPr>
          <p:spPr>
            <a:xfrm flipV="1">
              <a:off x="6579" y="9708"/>
              <a:ext cx="4" cy="312"/>
            </a:xfrm>
            <a:prstGeom prst="straightConnector1">
              <a:avLst/>
            </a:prstGeom>
            <a:ln w="19050" cap="flat" cmpd="sng">
              <a:solidFill>
                <a:srgbClr val="000000"/>
              </a:solidFill>
              <a:prstDash val="solid"/>
              <a:headEnd type="none" w="med" len="med"/>
              <a:tailEnd type="triangle" w="med" len="med"/>
            </a:ln>
          </p:spPr>
        </p:cxnSp>
        <p:grpSp>
          <p:nvGrpSpPr>
            <p:cNvPr id="6" name="组合 690"/>
            <p:cNvGrpSpPr/>
            <p:nvPr/>
          </p:nvGrpSpPr>
          <p:grpSpPr>
            <a:xfrm>
              <a:off x="1620" y="6350"/>
              <a:ext cx="7921" cy="5720"/>
              <a:chOff x="1620" y="3488"/>
              <a:chExt cx="8100" cy="5891"/>
            </a:xfrm>
          </p:grpSpPr>
          <p:sp>
            <p:nvSpPr>
              <p:cNvPr id="7" name="文本框 691"/>
              <p:cNvSpPr txBox="1"/>
              <p:nvPr/>
            </p:nvSpPr>
            <p:spPr>
              <a:xfrm>
                <a:off x="1620" y="3573"/>
                <a:ext cx="2983" cy="257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pPr marL="0" marR="0" algn="ctr">
                  <a:spcBef>
                    <a:spcPts val="0"/>
                  </a:spcBef>
                  <a:spcAft>
                    <a:spcPts val="0"/>
                  </a:spcAft>
                </a:pPr>
                <a:r>
                  <a:rPr lang="zh-CN" sz="2400" b="1" dirty="0">
                    <a:effectLst/>
                    <a:latin typeface="Times New Roman" panose="02020603050405020304" pitchFamily="18" charset="0"/>
                    <a:ea typeface="宋体" pitchFamily="2" charset="-122"/>
                  </a:rPr>
                  <a:t>接受者特征</a:t>
                </a:r>
                <a:r>
                  <a:rPr lang="en-US" sz="2400" dirty="0">
                    <a:effectLst/>
                    <a:latin typeface="Times New Roman" panose="02020603050405020304" pitchFamily="18" charset="0"/>
                    <a:ea typeface="宋体" pitchFamily="2" charset="-122"/>
                  </a:rPr>
                  <a:t> </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绩效</a:t>
                </a:r>
                <a:r>
                  <a:rPr lang="en-US" sz="2400" dirty="0">
                    <a:effectLst/>
                    <a:latin typeface="Times New Roman" panose="02020603050405020304" pitchFamily="18" charset="0"/>
                    <a:ea typeface="宋体" pitchFamily="2" charset="-122"/>
                  </a:rPr>
                  <a:t>    </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工资</a:t>
                </a:r>
                <a:endParaRPr lang="en-US" sz="2400" dirty="0">
                  <a:effectLst/>
                  <a:latin typeface="Times New Roman" panose="02020603050405020304" pitchFamily="18" charset="0"/>
                  <a:ea typeface="宋体" pitchFamily="2" charset="-122"/>
                </a:endParaRPr>
              </a:p>
              <a:p>
                <a:r>
                  <a:rPr lang="en-US" sz="2400" dirty="0">
                    <a:latin typeface="Times New Roman" panose="02020603050405020304" pitchFamily="18" charset="0"/>
                    <a:ea typeface="宋体" pitchFamily="2" charset="-122"/>
                  </a:rPr>
                  <a:t>● </a:t>
                </a:r>
                <a:r>
                  <a:rPr lang="zh-CN" altLang="en-US" sz="2400" dirty="0">
                    <a:latin typeface="Times New Roman" panose="02020603050405020304" pitchFamily="18" charset="0"/>
                    <a:ea typeface="宋体" pitchFamily="2" charset="-122"/>
                  </a:rPr>
                  <a:t>需求</a:t>
                </a:r>
                <a:endParaRPr lang="en-US" sz="2400" dirty="0">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人力资本</a:t>
                </a:r>
                <a:r>
                  <a:rPr lang="en-US" sz="2400" dirty="0">
                    <a:effectLst/>
                    <a:latin typeface="Times New Roman" panose="02020603050405020304" pitchFamily="18" charset="0"/>
                    <a:ea typeface="宋体" pitchFamily="2" charset="-122"/>
                  </a:rPr>
                  <a:t>  </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个人情况</a:t>
                </a:r>
                <a:r>
                  <a:rPr lang="en-US" sz="2400" dirty="0">
                    <a:effectLst/>
                    <a:latin typeface="Times New Roman" panose="02020603050405020304" pitchFamily="18" charset="0"/>
                    <a:ea typeface="宋体" pitchFamily="2" charset="-122"/>
                  </a:rPr>
                  <a:t>  </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公开</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影响</a:t>
                </a:r>
                <a:endParaRPr lang="en-US" sz="2400" dirty="0">
                  <a:effectLst/>
                  <a:latin typeface="Times New Roman" panose="02020603050405020304" pitchFamily="18" charset="0"/>
                  <a:ea typeface="宋体" pitchFamily="2" charset="-122"/>
                </a:endParaRPr>
              </a:p>
            </p:txBody>
          </p:sp>
          <p:sp>
            <p:nvSpPr>
              <p:cNvPr id="8" name="文本框 692"/>
              <p:cNvSpPr txBox="1"/>
              <p:nvPr/>
            </p:nvSpPr>
            <p:spPr>
              <a:xfrm>
                <a:off x="1620" y="6600"/>
                <a:ext cx="2983" cy="2779"/>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pPr marL="0" marR="0" algn="ctr">
                  <a:spcBef>
                    <a:spcPts val="0"/>
                  </a:spcBef>
                  <a:spcAft>
                    <a:spcPts val="0"/>
                  </a:spcAft>
                </a:pPr>
                <a:r>
                  <a:rPr lang="zh-CN" sz="2400" b="1" dirty="0">
                    <a:effectLst/>
                    <a:latin typeface="Times New Roman" panose="02020603050405020304" pitchFamily="18" charset="0"/>
                    <a:ea typeface="宋体" pitchFamily="2" charset="-122"/>
                  </a:rPr>
                  <a:t>分配者特征</a:t>
                </a:r>
                <a:endParaRPr lang="en-US" sz="2400" dirty="0">
                  <a:effectLst/>
                  <a:latin typeface="Times New Roman" panose="02020603050405020304" pitchFamily="18" charset="0"/>
                  <a:ea typeface="宋体" pitchFamily="2" charset="-122"/>
                </a:endParaRPr>
              </a:p>
              <a:p>
                <a:pPr marL="0" marR="0" algn="ctr">
                  <a:spcBef>
                    <a:spcPts val="0"/>
                  </a:spcBef>
                  <a:spcAft>
                    <a:spcPts val="0"/>
                  </a:spcAft>
                </a:pPr>
                <a:r>
                  <a:rPr lang="en-US" sz="2400" dirty="0">
                    <a:effectLst/>
                    <a:latin typeface="Times New Roman" panose="02020603050405020304" pitchFamily="18" charset="0"/>
                    <a:ea typeface="宋体" pitchFamily="2" charset="-122"/>
                  </a:rPr>
                  <a:t> </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绩效</a:t>
                </a:r>
                <a:r>
                  <a:rPr lang="en-US" sz="2400" dirty="0">
                    <a:effectLst/>
                    <a:latin typeface="Times New Roman" panose="02020603050405020304" pitchFamily="18" charset="0"/>
                    <a:ea typeface="宋体" pitchFamily="2" charset="-122"/>
                  </a:rPr>
                  <a:t>       ● </a:t>
                </a:r>
                <a:r>
                  <a:rPr lang="zh-CN" sz="2400" dirty="0">
                    <a:effectLst/>
                    <a:latin typeface="Times New Roman" panose="02020603050405020304" pitchFamily="18" charset="0"/>
                    <a:ea typeface="宋体" pitchFamily="2" charset="-122"/>
                  </a:rPr>
                  <a:t>工资</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经验</a:t>
                </a:r>
                <a:r>
                  <a:rPr lang="en-US" sz="2400" dirty="0">
                    <a:effectLst/>
                    <a:latin typeface="Times New Roman" panose="02020603050405020304" pitchFamily="18" charset="0"/>
                    <a:ea typeface="宋体" pitchFamily="2" charset="-122"/>
                  </a:rPr>
                  <a:t>       ● </a:t>
                </a:r>
                <a:r>
                  <a:rPr lang="zh-CN" sz="2400" dirty="0">
                    <a:effectLst/>
                    <a:latin typeface="Times New Roman" panose="02020603050405020304" pitchFamily="18" charset="0"/>
                    <a:ea typeface="宋体" pitchFamily="2" charset="-122"/>
                  </a:rPr>
                  <a:t>价值观</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才能</a:t>
                </a:r>
                <a:r>
                  <a:rPr lang="en-US" sz="2400" dirty="0">
                    <a:effectLst/>
                    <a:latin typeface="Times New Roman" panose="02020603050405020304" pitchFamily="18" charset="0"/>
                    <a:ea typeface="宋体" pitchFamily="2" charset="-122"/>
                  </a:rPr>
                  <a:t>       ● </a:t>
                </a:r>
                <a:r>
                  <a:rPr lang="zh-CN" sz="2400" dirty="0">
                    <a:effectLst/>
                    <a:latin typeface="Times New Roman" panose="02020603050405020304" pitchFamily="18" charset="0"/>
                    <a:ea typeface="宋体" pitchFamily="2" charset="-122"/>
                  </a:rPr>
                  <a:t>目标</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业绩</a:t>
                </a:r>
                <a:r>
                  <a:rPr lang="en-US" sz="2400" dirty="0">
                    <a:effectLst/>
                    <a:latin typeface="Times New Roman" panose="02020603050405020304" pitchFamily="18" charset="0"/>
                    <a:ea typeface="宋体" pitchFamily="2" charset="-122"/>
                  </a:rPr>
                  <a:t>       ● </a:t>
                </a:r>
                <a:r>
                  <a:rPr lang="zh-CN" sz="2400" dirty="0">
                    <a:effectLst/>
                    <a:latin typeface="Times New Roman" panose="02020603050405020304" pitchFamily="18" charset="0"/>
                    <a:ea typeface="宋体" pitchFamily="2" charset="-122"/>
                  </a:rPr>
                  <a:t>对公平的理解</a:t>
                </a:r>
                <a:endParaRPr lang="en-US" sz="2400" dirty="0">
                  <a:effectLst/>
                  <a:latin typeface="Times New Roman" panose="02020603050405020304" pitchFamily="18" charset="0"/>
                  <a:ea typeface="宋体" pitchFamily="2" charset="-122"/>
                </a:endParaRPr>
              </a:p>
              <a:p>
                <a:r>
                  <a:rPr lang="en-US" sz="2400" dirty="0">
                    <a:effectLst/>
                    <a:latin typeface="Times New Roman" panose="02020603050405020304" pitchFamily="18" charset="0"/>
                    <a:ea typeface="宋体" pitchFamily="2" charset="-122"/>
                  </a:rPr>
                  <a:t>● </a:t>
                </a:r>
                <a:r>
                  <a:rPr lang="zh-CN" altLang="en-US" sz="2400" dirty="0">
                    <a:latin typeface="Times New Roman" panose="02020603050405020304" pitchFamily="18" charset="0"/>
                    <a:ea typeface="宋体" pitchFamily="2" charset="-122"/>
                  </a:rPr>
                  <a:t>忏悔</a:t>
                </a:r>
                <a:r>
                  <a:rPr lang="en-US" altLang="zh-CN" sz="2400" dirty="0">
                    <a:latin typeface="Times New Roman" panose="02020603050405020304" pitchFamily="18" charset="0"/>
                    <a:ea typeface="宋体" pitchFamily="2" charset="-122"/>
                  </a:rPr>
                  <a:t>       </a:t>
                </a:r>
                <a:r>
                  <a:rPr lang="en-US" sz="2400" dirty="0">
                    <a:effectLst/>
                    <a:latin typeface="Times New Roman" panose="02020603050405020304" pitchFamily="18" charset="0"/>
                    <a:ea typeface="宋体" pitchFamily="2" charset="-122"/>
                  </a:rPr>
                  <a:t>●</a:t>
                </a:r>
                <a:r>
                  <a:rPr lang="zh-CN" altLang="en-US" sz="2400" dirty="0">
                    <a:latin typeface="Times New Roman" panose="02020603050405020304" pitchFamily="18" charset="0"/>
                    <a:ea typeface="宋体" pitchFamily="2" charset="-122"/>
                  </a:rPr>
                  <a:t>个人情况</a:t>
                </a:r>
                <a:r>
                  <a:rPr lang="en-US" sz="2400" dirty="0">
                    <a:latin typeface="Times New Roman" panose="02020603050405020304" pitchFamily="18" charset="0"/>
                    <a:ea typeface="宋体" pitchFamily="2" charset="-122"/>
                  </a:rPr>
                  <a:t> </a:t>
                </a:r>
                <a:endParaRPr lang="en-US" sz="2400" dirty="0">
                  <a:effectLst/>
                  <a:latin typeface="Times New Roman" panose="02020603050405020304" pitchFamily="18" charset="0"/>
                  <a:ea typeface="宋体" pitchFamily="2" charset="-122"/>
                </a:endParaRPr>
              </a:p>
            </p:txBody>
          </p:sp>
          <p:cxnSp>
            <p:nvCxnSpPr>
              <p:cNvPr id="9" name="自选图形 693"/>
              <p:cNvCxnSpPr/>
              <p:nvPr/>
            </p:nvCxnSpPr>
            <p:spPr>
              <a:xfrm>
                <a:off x="4603" y="4592"/>
                <a:ext cx="1187" cy="1648"/>
              </a:xfrm>
              <a:prstGeom prst="straightConnector1">
                <a:avLst/>
              </a:prstGeom>
              <a:ln w="19050" cap="flat" cmpd="sng">
                <a:solidFill>
                  <a:srgbClr val="000000"/>
                </a:solidFill>
                <a:prstDash val="solid"/>
                <a:headEnd type="none" w="med" len="med"/>
                <a:tailEnd type="triangle" w="med" len="med"/>
              </a:ln>
            </p:spPr>
          </p:cxnSp>
          <p:cxnSp>
            <p:nvCxnSpPr>
              <p:cNvPr id="10" name="自选图形 694"/>
              <p:cNvCxnSpPr>
                <a:stCxn id="8" idx="3"/>
              </p:cNvCxnSpPr>
              <p:nvPr/>
            </p:nvCxnSpPr>
            <p:spPr>
              <a:xfrm flipV="1">
                <a:off x="4603" y="6658"/>
                <a:ext cx="1157" cy="1332"/>
              </a:xfrm>
              <a:prstGeom prst="straightConnector1">
                <a:avLst/>
              </a:prstGeom>
              <a:ln w="19050" cap="flat" cmpd="sng">
                <a:solidFill>
                  <a:srgbClr val="000000"/>
                </a:solidFill>
                <a:prstDash val="solid"/>
                <a:headEnd type="none" w="med" len="med"/>
                <a:tailEnd type="triangle" w="med" len="med"/>
              </a:ln>
            </p:spPr>
          </p:cxnSp>
          <p:sp>
            <p:nvSpPr>
              <p:cNvPr id="11" name="文本框 695"/>
              <p:cNvSpPr txBox="1"/>
              <p:nvPr/>
            </p:nvSpPr>
            <p:spPr>
              <a:xfrm>
                <a:off x="5972" y="5805"/>
                <a:ext cx="1939" cy="109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pPr marL="0" marR="0" algn="ctr">
                  <a:spcBef>
                    <a:spcPts val="0"/>
                  </a:spcBef>
                  <a:spcAft>
                    <a:spcPts val="0"/>
                  </a:spcAft>
                </a:pPr>
                <a:r>
                  <a:rPr lang="zh-CN" sz="2400" b="1" dirty="0">
                    <a:effectLst/>
                    <a:latin typeface="Times New Roman" panose="02020603050405020304" pitchFamily="18" charset="0"/>
                    <a:ea typeface="宋体" pitchFamily="2" charset="-122"/>
                  </a:rPr>
                  <a:t>优质过程</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优质决策</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按绩效付酬</a:t>
                </a:r>
                <a:endParaRPr lang="en-US" sz="2400" dirty="0">
                  <a:effectLst/>
                  <a:latin typeface="Times New Roman" panose="02020603050405020304" pitchFamily="18" charset="0"/>
                  <a:ea typeface="宋体" pitchFamily="2" charset="-122"/>
                </a:endParaRPr>
              </a:p>
            </p:txBody>
          </p:sp>
          <p:sp>
            <p:nvSpPr>
              <p:cNvPr id="12" name="文本框 696"/>
              <p:cNvSpPr txBox="1"/>
              <p:nvPr/>
            </p:nvSpPr>
            <p:spPr>
              <a:xfrm>
                <a:off x="5972" y="3488"/>
                <a:ext cx="2255" cy="185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pPr marL="0" marR="0" algn="ctr">
                  <a:spcBef>
                    <a:spcPts val="0"/>
                  </a:spcBef>
                  <a:spcAft>
                    <a:spcPts val="0"/>
                  </a:spcAft>
                </a:pPr>
                <a:r>
                  <a:rPr lang="zh-CN" sz="2400" b="1" dirty="0">
                    <a:effectLst/>
                    <a:latin typeface="Times New Roman" panose="02020603050405020304" pitchFamily="18" charset="0"/>
                    <a:ea typeface="宋体" pitchFamily="2" charset="-122"/>
                  </a:rPr>
                  <a:t>环境条件</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劳动力市场</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产品市场</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政府</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工会</a:t>
                </a:r>
                <a:endParaRPr lang="en-US" sz="2400" dirty="0">
                  <a:effectLst/>
                  <a:latin typeface="Times New Roman" panose="02020603050405020304" pitchFamily="18" charset="0"/>
                  <a:ea typeface="宋体" pitchFamily="2" charset="-122"/>
                </a:endParaRPr>
              </a:p>
            </p:txBody>
          </p:sp>
          <p:cxnSp>
            <p:nvCxnSpPr>
              <p:cNvPr id="13" name="自选图形 697"/>
              <p:cNvCxnSpPr/>
              <p:nvPr/>
            </p:nvCxnSpPr>
            <p:spPr>
              <a:xfrm flipV="1">
                <a:off x="7560" y="6353"/>
                <a:ext cx="900" cy="0"/>
              </a:xfrm>
              <a:prstGeom prst="straightConnector1">
                <a:avLst/>
              </a:prstGeom>
              <a:ln w="19050" cap="flat" cmpd="sng">
                <a:solidFill>
                  <a:srgbClr val="000000"/>
                </a:solidFill>
                <a:prstDash val="solid"/>
                <a:headEnd type="none" w="med" len="med"/>
                <a:tailEnd type="triangle" w="med" len="med"/>
              </a:ln>
            </p:spPr>
          </p:cxnSp>
          <p:sp>
            <p:nvSpPr>
              <p:cNvPr id="14" name="文本框 698"/>
              <p:cNvSpPr txBox="1"/>
              <p:nvPr/>
            </p:nvSpPr>
            <p:spPr>
              <a:xfrm>
                <a:off x="5940" y="7251"/>
                <a:ext cx="2054" cy="1677"/>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ctr" upright="1"/>
              <a:lstStyle/>
              <a:p>
                <a:pPr marL="0" marR="0" algn="ctr">
                  <a:spcBef>
                    <a:spcPts val="0"/>
                  </a:spcBef>
                  <a:spcAft>
                    <a:spcPts val="0"/>
                  </a:spcAft>
                </a:pPr>
                <a:r>
                  <a:rPr lang="zh-CN" sz="2400" b="1">
                    <a:effectLst/>
                    <a:latin typeface="Times New Roman" panose="02020603050405020304" pitchFamily="18" charset="0"/>
                    <a:ea typeface="宋体" pitchFamily="2" charset="-122"/>
                  </a:rPr>
                  <a:t>组织条件</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a:effectLst/>
                    <a:latin typeface="Times New Roman" panose="02020603050405020304" pitchFamily="18" charset="0"/>
                    <a:ea typeface="宋体" pitchFamily="2" charset="-122"/>
                  </a:rPr>
                  <a:t>结构</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a:effectLst/>
                    <a:latin typeface="Times New Roman" panose="02020603050405020304" pitchFamily="18" charset="0"/>
                    <a:ea typeface="宋体" pitchFamily="2" charset="-122"/>
                  </a:rPr>
                  <a:t>工作岗位</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a:effectLst/>
                    <a:latin typeface="Times New Roman" panose="02020603050405020304" pitchFamily="18" charset="0"/>
                    <a:ea typeface="宋体" pitchFamily="2" charset="-122"/>
                  </a:rPr>
                  <a:t>薪酬策略</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a:effectLst/>
                    <a:latin typeface="Times New Roman" panose="02020603050405020304" pitchFamily="18" charset="0"/>
                    <a:ea typeface="宋体" pitchFamily="2" charset="-122"/>
                  </a:rPr>
                  <a:t>绩效评估</a:t>
                </a:r>
                <a:endParaRPr lang="en-US" sz="2400" dirty="0">
                  <a:effectLst/>
                  <a:latin typeface="Times New Roman" panose="02020603050405020304" pitchFamily="18" charset="0"/>
                  <a:ea typeface="宋体" pitchFamily="2" charset="-122"/>
                </a:endParaRPr>
              </a:p>
            </p:txBody>
          </p:sp>
          <p:sp>
            <p:nvSpPr>
              <p:cNvPr id="15" name="文本框 699"/>
              <p:cNvSpPr txBox="1"/>
              <p:nvPr/>
            </p:nvSpPr>
            <p:spPr>
              <a:xfrm>
                <a:off x="8460" y="5745"/>
                <a:ext cx="1260" cy="1506"/>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2400" b="1" dirty="0">
                    <a:effectLst/>
                    <a:latin typeface="Times New Roman" panose="02020603050405020304" pitchFamily="18" charset="0"/>
                    <a:ea typeface="宋体" pitchFamily="2" charset="-122"/>
                  </a:rPr>
                  <a:t>输 出</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动机</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绩效</a:t>
                </a:r>
                <a:endParaRPr lang="en-US" sz="2400" dirty="0">
                  <a:effectLst/>
                  <a:latin typeface="Times New Roman" panose="02020603050405020304" pitchFamily="18" charset="0"/>
                  <a:ea typeface="宋体" pitchFamily="2" charset="-122"/>
                </a:endParaRPr>
              </a:p>
              <a:p>
                <a:pPr marL="0" marR="0">
                  <a:spcBef>
                    <a:spcPts val="0"/>
                  </a:spcBef>
                  <a:spcAft>
                    <a:spcPts val="0"/>
                  </a:spcAft>
                </a:pPr>
                <a:r>
                  <a:rPr lang="en-US" sz="2400" dirty="0">
                    <a:effectLst/>
                    <a:latin typeface="Times New Roman" panose="02020603050405020304" pitchFamily="18" charset="0"/>
                    <a:ea typeface="宋体" pitchFamily="2" charset="-122"/>
                  </a:rPr>
                  <a:t>● </a:t>
                </a:r>
                <a:r>
                  <a:rPr lang="zh-CN" sz="2400" dirty="0">
                    <a:effectLst/>
                    <a:latin typeface="Times New Roman" panose="02020603050405020304" pitchFamily="18" charset="0"/>
                    <a:ea typeface="宋体" pitchFamily="2" charset="-122"/>
                  </a:rPr>
                  <a:t>满意</a:t>
                </a:r>
                <a:endParaRPr lang="en-US" sz="2400" dirty="0">
                  <a:effectLst/>
                  <a:latin typeface="Times New Roman" panose="02020603050405020304" pitchFamily="18" charset="0"/>
                  <a:ea typeface="宋体" pitchFamily="2" charset="-122"/>
                </a:endParaRPr>
              </a:p>
            </p:txBody>
          </p:sp>
          <p:cxnSp>
            <p:nvCxnSpPr>
              <p:cNvPr id="16" name="自选图形 700"/>
              <p:cNvCxnSpPr/>
              <p:nvPr/>
            </p:nvCxnSpPr>
            <p:spPr>
              <a:xfrm>
                <a:off x="6660" y="5340"/>
                <a:ext cx="1" cy="468"/>
              </a:xfrm>
              <a:prstGeom prst="straightConnector1">
                <a:avLst/>
              </a:prstGeom>
              <a:ln w="19050" cap="flat" cmpd="sng">
                <a:solidFill>
                  <a:srgbClr val="000000"/>
                </a:solidFill>
                <a:prstDash val="solid"/>
                <a:headEnd type="none" w="med" len="med"/>
                <a:tailEnd type="triangle" w="med" len="med"/>
              </a:ln>
            </p:spPr>
          </p:cxnSp>
        </p:grpSp>
      </p:grpSp>
      <p:sp>
        <p:nvSpPr>
          <p:cNvPr id="20" name="Rectangle 19"/>
          <p:cNvSpPr/>
          <p:nvPr/>
        </p:nvSpPr>
        <p:spPr>
          <a:xfrm>
            <a:off x="4348544" y="6118507"/>
            <a:ext cx="4315170" cy="461665"/>
          </a:xfrm>
          <a:prstGeom prst="rect">
            <a:avLst/>
          </a:prstGeom>
        </p:spPr>
        <p:txBody>
          <a:bodyPr wrap="square">
            <a:spAutoFit/>
          </a:bodyPr>
          <a:lstStyle/>
          <a:p>
            <a:r>
              <a:rPr lang="zh-CN" altLang="en-US" sz="2400" b="1" dirty="0">
                <a:solidFill>
                  <a:srgbClr val="000000"/>
                </a:solidFill>
                <a:latin typeface="宋体" pitchFamily="2" charset="-122"/>
                <a:ea typeface="宋体" pitchFamily="2" charset="-122"/>
              </a:rPr>
              <a:t>赫尼曼绩效薪酬框架图 </a:t>
            </a:r>
            <a:endParaRPr lang="en-US" sz="24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95" y="1358265"/>
            <a:ext cx="10515600" cy="4819015"/>
          </a:xfrm>
        </p:spPr>
        <p:txBody>
          <a:bodyPr>
            <a:normAutofit/>
          </a:bodyPr>
          <a:lstStyle/>
          <a:p>
            <a:pPr marL="0" indent="0">
              <a:buNone/>
            </a:pPr>
            <a:r>
              <a:rPr lang="en-US" altLang="zh-CN" sz="2400" b="1" dirty="0">
                <a:latin typeface="宋体" pitchFamily="2" charset="-122"/>
                <a:ea typeface="宋体" pitchFamily="2" charset="-122"/>
              </a:rPr>
              <a:t>2. </a:t>
            </a:r>
            <a:r>
              <a:rPr lang="zh-CN" altLang="en-US" sz="2400" b="1" dirty="0">
                <a:latin typeface="宋体" pitchFamily="2" charset="-122"/>
                <a:ea typeface="宋体" pitchFamily="2" charset="-122"/>
              </a:rPr>
              <a:t>基于市场因素的薪酬体系</a:t>
            </a:r>
            <a:endParaRPr lang="en-US" altLang="zh-CN" sz="2400" b="1" dirty="0">
              <a:latin typeface="宋体" pitchFamily="2" charset="-122"/>
              <a:ea typeface="宋体" pitchFamily="2" charset="-122"/>
            </a:endParaRPr>
          </a:p>
          <a:p>
            <a:pPr marL="0" indent="0">
              <a:buNone/>
            </a:pPr>
            <a:r>
              <a:rPr lang="zh-CN" altLang="en-US" sz="2400" dirty="0">
                <a:latin typeface="宋体" pitchFamily="2" charset="-122"/>
                <a:ea typeface="宋体" pitchFamily="2" charset="-122"/>
              </a:rPr>
              <a:t>基于市场因素的薪酬体系指通过市场调查，了解相关行业薪酬状况，结合自身企业实际状况制定薪酬体系的设计方法。</a:t>
            </a:r>
            <a:endParaRPr lang="en-US" sz="2400" dirty="0">
              <a:latin typeface="宋体" pitchFamily="2" charset="-122"/>
              <a:ea typeface="宋体" pitchFamily="2" charset="-122"/>
            </a:endParaRPr>
          </a:p>
        </p:txBody>
      </p:sp>
      <p:grpSp>
        <p:nvGrpSpPr>
          <p:cNvPr id="36" name="Group 35"/>
          <p:cNvGrpSpPr/>
          <p:nvPr/>
        </p:nvGrpSpPr>
        <p:grpSpPr>
          <a:xfrm>
            <a:off x="1450179" y="3578186"/>
            <a:ext cx="9117268" cy="1554605"/>
            <a:chOff x="1450179" y="3578185"/>
            <a:chExt cx="7001819" cy="1012882"/>
          </a:xfrm>
        </p:grpSpPr>
        <p:grpSp>
          <p:nvGrpSpPr>
            <p:cNvPr id="35" name="Group 34"/>
            <p:cNvGrpSpPr/>
            <p:nvPr/>
          </p:nvGrpSpPr>
          <p:grpSpPr>
            <a:xfrm>
              <a:off x="1450179" y="3578185"/>
              <a:ext cx="7001819" cy="1012882"/>
              <a:chOff x="1450179" y="3578185"/>
              <a:chExt cx="7001819" cy="1012882"/>
            </a:xfrm>
          </p:grpSpPr>
          <p:grpSp>
            <p:nvGrpSpPr>
              <p:cNvPr id="20" name="组合 702"/>
              <p:cNvGrpSpPr/>
              <p:nvPr/>
            </p:nvGrpSpPr>
            <p:grpSpPr>
              <a:xfrm>
                <a:off x="1450179" y="3578185"/>
                <a:ext cx="7001819" cy="1012882"/>
                <a:chOff x="1831" y="10072"/>
                <a:chExt cx="16397" cy="1935"/>
              </a:xfrm>
            </p:grpSpPr>
            <p:sp>
              <p:nvSpPr>
                <p:cNvPr id="21" name="矩形 703"/>
                <p:cNvSpPr/>
                <p:nvPr/>
              </p:nvSpPr>
              <p:spPr>
                <a:xfrm>
                  <a:off x="1831" y="10072"/>
                  <a:ext cx="3767" cy="1319"/>
                </a:xfrm>
                <a:prstGeom prst="rect">
                  <a:avLst/>
                </a:prstGeom>
                <a:solidFill>
                  <a:srgbClr val="FFFFFF"/>
                </a:solidFill>
                <a:ln w="9525" cap="flat" cmpd="sng">
                  <a:solidFill>
                    <a:srgbClr val="000000"/>
                  </a:solidFill>
                  <a:prstDash val="solid"/>
                  <a:miter/>
                  <a:headEnd type="none" w="med" len="med"/>
                  <a:tailEnd type="none" w="med" len="med"/>
                </a:ln>
              </p:spPr>
              <p:txBody>
                <a:bodyPr wrap="square" upright="1"/>
                <a:lstStyle/>
                <a:p>
                  <a:pPr marL="0" marR="0" algn="ctr">
                    <a:spcBef>
                      <a:spcPts val="0"/>
                    </a:spcBef>
                    <a:spcAft>
                      <a:spcPts val="0"/>
                    </a:spcAft>
                  </a:pPr>
                  <a:r>
                    <a:rPr lang="zh-CN" sz="1200" b="1" i="1" dirty="0">
                      <a:effectLst/>
                      <a:latin typeface="Times New Roman" panose="02020603050405020304" pitchFamily="18" charset="0"/>
                      <a:ea typeface="宋体" pitchFamily="2" charset="-122"/>
                    </a:rPr>
                    <a:t>确定调查目的</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1</a:t>
                  </a:r>
                  <a:r>
                    <a:rPr lang="zh-CN" sz="1200" dirty="0">
                      <a:effectLst/>
                      <a:latin typeface="Times New Roman" panose="02020603050405020304" pitchFamily="18" charset="0"/>
                      <a:ea typeface="宋体" pitchFamily="2" charset="-122"/>
                    </a:rPr>
                    <a:t>、整体薪酬水平的调查</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2</a:t>
                  </a:r>
                  <a:r>
                    <a:rPr lang="zh-CN" sz="1200" dirty="0">
                      <a:effectLst/>
                      <a:latin typeface="Times New Roman" panose="02020603050405020304" pitchFamily="18" charset="0"/>
                      <a:ea typeface="宋体" pitchFamily="2" charset="-122"/>
                    </a:rPr>
                    <a:t>、薪酬差距的调整</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3</a:t>
                  </a:r>
                  <a:r>
                    <a:rPr lang="zh-CN" sz="1200" dirty="0">
                      <a:effectLst/>
                      <a:latin typeface="Times New Roman" panose="02020603050405020304" pitchFamily="18" charset="0"/>
                      <a:ea typeface="宋体" pitchFamily="2" charset="-122"/>
                    </a:rPr>
                    <a:t>、薪酬晋升策略的调整</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4</a:t>
                  </a:r>
                  <a:r>
                    <a:rPr lang="zh-CN" sz="1200" dirty="0">
                      <a:effectLst/>
                      <a:latin typeface="Times New Roman" panose="02020603050405020304" pitchFamily="18" charset="0"/>
                      <a:ea typeface="宋体" pitchFamily="2" charset="-122"/>
                    </a:rPr>
                    <a:t>、具体岗位薪酬水平的调整</a:t>
                  </a:r>
                  <a:endParaRPr lang="en-US" sz="1200" dirty="0">
                    <a:effectLst/>
                    <a:latin typeface="Times New Roman" panose="02020603050405020304" pitchFamily="18" charset="0"/>
                    <a:ea typeface="宋体" pitchFamily="2" charset="-122"/>
                  </a:endParaRPr>
                </a:p>
              </p:txBody>
            </p:sp>
            <p:sp>
              <p:nvSpPr>
                <p:cNvPr id="22" name="矩形 704"/>
                <p:cNvSpPr/>
                <p:nvPr/>
              </p:nvSpPr>
              <p:spPr>
                <a:xfrm>
                  <a:off x="6045" y="10072"/>
                  <a:ext cx="3770" cy="1319"/>
                </a:xfrm>
                <a:prstGeom prst="rect">
                  <a:avLst/>
                </a:prstGeom>
                <a:solidFill>
                  <a:srgbClr val="FFFFFF"/>
                </a:solidFill>
                <a:ln w="9525" cap="flat" cmpd="sng">
                  <a:solidFill>
                    <a:srgbClr val="000000"/>
                  </a:solidFill>
                  <a:prstDash val="solid"/>
                  <a:miter/>
                  <a:headEnd type="none" w="med" len="med"/>
                  <a:tailEnd type="none" w="med" len="med"/>
                </a:ln>
              </p:spPr>
              <p:txBody>
                <a:bodyPr wrap="square" upright="1"/>
                <a:lstStyle/>
                <a:p>
                  <a:pPr marL="0" marR="0" algn="ctr">
                    <a:spcBef>
                      <a:spcPts val="0"/>
                    </a:spcBef>
                    <a:spcAft>
                      <a:spcPts val="0"/>
                    </a:spcAft>
                  </a:pPr>
                  <a:r>
                    <a:rPr lang="zh-CN" sz="1200" b="1" i="1" dirty="0">
                      <a:effectLst/>
                      <a:latin typeface="Times New Roman" panose="02020603050405020304" pitchFamily="18" charset="0"/>
                      <a:ea typeface="宋体" pitchFamily="2" charset="-122"/>
                    </a:rPr>
                    <a:t>确定调查范围</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1</a:t>
                  </a:r>
                  <a:r>
                    <a:rPr lang="zh-CN" sz="1200">
                      <a:effectLst/>
                      <a:latin typeface="Times New Roman" panose="02020603050405020304" pitchFamily="18" charset="0"/>
                      <a:ea typeface="宋体" pitchFamily="2" charset="-122"/>
                    </a:rPr>
                    <a:t>、确定调查的企业</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2</a:t>
                  </a:r>
                  <a:r>
                    <a:rPr lang="zh-CN" sz="1200" dirty="0">
                      <a:effectLst/>
                      <a:latin typeface="Times New Roman" panose="02020603050405020304" pitchFamily="18" charset="0"/>
                      <a:ea typeface="宋体" pitchFamily="2" charset="-122"/>
                    </a:rPr>
                    <a:t>、确定调查的岗位</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3</a:t>
                  </a:r>
                  <a:r>
                    <a:rPr lang="zh-CN" sz="1200" dirty="0">
                      <a:effectLst/>
                      <a:latin typeface="Times New Roman" panose="02020603050405020304" pitchFamily="18" charset="0"/>
                      <a:ea typeface="宋体" pitchFamily="2" charset="-122"/>
                    </a:rPr>
                    <a:t>、确定调查的数据</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4</a:t>
                  </a:r>
                  <a:r>
                    <a:rPr lang="zh-CN" sz="1200" dirty="0">
                      <a:effectLst/>
                      <a:latin typeface="Times New Roman" panose="02020603050405020304" pitchFamily="18" charset="0"/>
                      <a:ea typeface="宋体" pitchFamily="2" charset="-122"/>
                    </a:rPr>
                    <a:t>、确定调查的时间段</a:t>
                  </a:r>
                  <a:endParaRPr lang="en-US" sz="1200" dirty="0">
                    <a:effectLst/>
                    <a:latin typeface="Times New Roman" panose="02020603050405020304" pitchFamily="18" charset="0"/>
                    <a:ea typeface="宋体" pitchFamily="2" charset="-122"/>
                  </a:endParaRPr>
                </a:p>
              </p:txBody>
            </p:sp>
            <p:sp>
              <p:nvSpPr>
                <p:cNvPr id="23" name="矩形 705"/>
                <p:cNvSpPr/>
                <p:nvPr/>
              </p:nvSpPr>
              <p:spPr>
                <a:xfrm>
                  <a:off x="14461" y="10086"/>
                  <a:ext cx="3767" cy="1305"/>
                </a:xfrm>
                <a:prstGeom prst="rect">
                  <a:avLst/>
                </a:prstGeom>
                <a:solidFill>
                  <a:srgbClr val="FFFFFF"/>
                </a:solidFill>
                <a:ln w="9525" cap="flat" cmpd="sng">
                  <a:solidFill>
                    <a:srgbClr val="000000"/>
                  </a:solidFill>
                  <a:prstDash val="solid"/>
                  <a:miter/>
                  <a:headEnd type="none" w="med" len="med"/>
                  <a:tailEnd type="none" w="med" len="med"/>
                </a:ln>
              </p:spPr>
              <p:txBody>
                <a:bodyPr wrap="square" upright="1"/>
                <a:lstStyle/>
                <a:p>
                  <a:pPr marL="0" marR="0" algn="ctr">
                    <a:spcBef>
                      <a:spcPts val="0"/>
                    </a:spcBef>
                    <a:spcAft>
                      <a:spcPts val="0"/>
                    </a:spcAft>
                  </a:pPr>
                  <a:r>
                    <a:rPr lang="zh-CN" sz="1200" b="1" i="1" dirty="0">
                      <a:effectLst/>
                      <a:latin typeface="Times New Roman" panose="02020603050405020304" pitchFamily="18" charset="0"/>
                      <a:ea typeface="宋体" pitchFamily="2" charset="-122"/>
                    </a:rPr>
                    <a:t>统计分析调查数据</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1</a:t>
                  </a:r>
                  <a:r>
                    <a:rPr lang="zh-CN" sz="1200" dirty="0">
                      <a:effectLst/>
                      <a:latin typeface="Times New Roman" panose="02020603050405020304" pitchFamily="18" charset="0"/>
                      <a:ea typeface="宋体" pitchFamily="2" charset="-122"/>
                    </a:rPr>
                    <a:t>、数据排列</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2</a:t>
                  </a:r>
                  <a:r>
                    <a:rPr lang="zh-CN" sz="1200" dirty="0">
                      <a:effectLst/>
                      <a:latin typeface="Times New Roman" panose="02020603050405020304" pitchFamily="18" charset="0"/>
                      <a:ea typeface="宋体" pitchFamily="2" charset="-122"/>
                    </a:rPr>
                    <a:t>、频率分析</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3</a:t>
                  </a:r>
                  <a:r>
                    <a:rPr lang="zh-CN" sz="1200" dirty="0">
                      <a:effectLst/>
                      <a:latin typeface="Times New Roman" panose="02020603050405020304" pitchFamily="18" charset="0"/>
                      <a:ea typeface="宋体" pitchFamily="2" charset="-122"/>
                    </a:rPr>
                    <a:t>、回归分析</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4</a:t>
                  </a:r>
                  <a:r>
                    <a:rPr lang="zh-CN" sz="1200" dirty="0">
                      <a:effectLst/>
                      <a:latin typeface="Times New Roman" panose="02020603050405020304" pitchFamily="18" charset="0"/>
                      <a:ea typeface="宋体" pitchFamily="2" charset="-122"/>
                    </a:rPr>
                    <a:t>、制图</a:t>
                  </a:r>
                  <a:endParaRPr lang="en-US" sz="1200" dirty="0">
                    <a:effectLst/>
                    <a:latin typeface="Times New Roman" panose="02020603050405020304" pitchFamily="18" charset="0"/>
                    <a:ea typeface="宋体" pitchFamily="2" charset="-122"/>
                  </a:endParaRPr>
                </a:p>
              </p:txBody>
            </p:sp>
            <p:sp>
              <p:nvSpPr>
                <p:cNvPr id="24" name="矩形 786"/>
                <p:cNvSpPr/>
                <p:nvPr/>
              </p:nvSpPr>
              <p:spPr>
                <a:xfrm>
                  <a:off x="10256" y="10086"/>
                  <a:ext cx="3770" cy="1305"/>
                </a:xfrm>
                <a:prstGeom prst="rect">
                  <a:avLst/>
                </a:prstGeom>
                <a:solidFill>
                  <a:srgbClr val="FFFFFF"/>
                </a:solidFill>
                <a:ln w="9525" cap="flat" cmpd="sng">
                  <a:solidFill>
                    <a:srgbClr val="000000"/>
                  </a:solidFill>
                  <a:prstDash val="solid"/>
                  <a:miter/>
                  <a:headEnd type="none" w="med" len="med"/>
                  <a:tailEnd type="none" w="med" len="med"/>
                </a:ln>
              </p:spPr>
              <p:txBody>
                <a:bodyPr wrap="square" upright="1"/>
                <a:lstStyle/>
                <a:p>
                  <a:pPr marL="0" marR="0" algn="ctr">
                    <a:spcBef>
                      <a:spcPts val="0"/>
                    </a:spcBef>
                    <a:spcAft>
                      <a:spcPts val="0"/>
                    </a:spcAft>
                  </a:pPr>
                  <a:r>
                    <a:rPr lang="zh-CN" sz="1200" b="1" i="1">
                      <a:effectLst/>
                      <a:latin typeface="Times New Roman" panose="02020603050405020304" pitchFamily="18" charset="0"/>
                      <a:ea typeface="宋体" pitchFamily="2" charset="-122"/>
                    </a:rPr>
                    <a:t>确定调查方法</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1</a:t>
                  </a:r>
                  <a:r>
                    <a:rPr lang="zh-CN" sz="1200">
                      <a:effectLst/>
                      <a:latin typeface="Times New Roman" panose="02020603050405020304" pitchFamily="18" charset="0"/>
                      <a:ea typeface="宋体" pitchFamily="2" charset="-122"/>
                    </a:rPr>
                    <a:t>、连锁企业之间的相互调查</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2</a:t>
                  </a:r>
                  <a:r>
                    <a:rPr lang="zh-CN" sz="1200">
                      <a:effectLst/>
                      <a:latin typeface="Times New Roman" panose="02020603050405020304" pitchFamily="18" charset="0"/>
                      <a:ea typeface="宋体" pitchFamily="2" charset="-122"/>
                    </a:rPr>
                    <a:t>、委托调查</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3</a:t>
                  </a:r>
                  <a:r>
                    <a:rPr lang="zh-CN" sz="1200">
                      <a:effectLst/>
                      <a:latin typeface="Times New Roman" panose="02020603050405020304" pitchFamily="18" charset="0"/>
                      <a:ea typeface="宋体" pitchFamily="2" charset="-122"/>
                    </a:rPr>
                    <a:t>、调查公开的信息</a:t>
                  </a:r>
                  <a:endParaRPr lang="en-US" sz="1200" dirty="0">
                    <a:effectLst/>
                    <a:latin typeface="Times New Roman" panose="02020603050405020304" pitchFamily="18" charset="0"/>
                    <a:ea typeface="宋体" pitchFamily="2" charset="-122"/>
                  </a:endParaRPr>
                </a:p>
                <a:p>
                  <a:pPr marL="0" marR="0">
                    <a:spcBef>
                      <a:spcPts val="0"/>
                    </a:spcBef>
                    <a:spcAft>
                      <a:spcPts val="0"/>
                    </a:spcAft>
                  </a:pPr>
                  <a:r>
                    <a:rPr lang="en-US" sz="1200" dirty="0">
                      <a:effectLst/>
                      <a:latin typeface="Times New Roman" panose="02020603050405020304" pitchFamily="18" charset="0"/>
                      <a:ea typeface="宋体" pitchFamily="2" charset="-122"/>
                    </a:rPr>
                    <a:t>4</a:t>
                  </a:r>
                  <a:r>
                    <a:rPr lang="zh-CN" sz="1200">
                      <a:effectLst/>
                      <a:latin typeface="Times New Roman" panose="02020603050405020304" pitchFamily="18" charset="0"/>
                      <a:ea typeface="宋体" pitchFamily="2" charset="-122"/>
                    </a:rPr>
                    <a:t>、问卷调查</a:t>
                  </a:r>
                  <a:endParaRPr lang="en-US" sz="1200" dirty="0">
                    <a:effectLst/>
                    <a:latin typeface="Times New Roman" panose="02020603050405020304" pitchFamily="18" charset="0"/>
                    <a:ea typeface="宋体" pitchFamily="2" charset="-122"/>
                  </a:endParaRPr>
                </a:p>
              </p:txBody>
            </p:sp>
            <p:cxnSp>
              <p:nvCxnSpPr>
                <p:cNvPr id="25" name="自选图形 787"/>
                <p:cNvCxnSpPr/>
                <p:nvPr/>
              </p:nvCxnSpPr>
              <p:spPr>
                <a:xfrm>
                  <a:off x="5598" y="10674"/>
                  <a:ext cx="447" cy="0"/>
                </a:xfrm>
                <a:prstGeom prst="straightConnector1">
                  <a:avLst/>
                </a:prstGeom>
                <a:ln w="9525" cap="flat" cmpd="sng">
                  <a:solidFill>
                    <a:srgbClr val="000000"/>
                  </a:solidFill>
                  <a:prstDash val="solid"/>
                  <a:headEnd type="none" w="med" len="med"/>
                  <a:tailEnd type="triangle" w="med" len="med"/>
                </a:ln>
              </p:spPr>
            </p:cxnSp>
            <p:cxnSp>
              <p:nvCxnSpPr>
                <p:cNvPr id="28" name="自选图形 790"/>
                <p:cNvCxnSpPr/>
                <p:nvPr/>
              </p:nvCxnSpPr>
              <p:spPr>
                <a:xfrm flipV="1">
                  <a:off x="3731" y="11391"/>
                  <a:ext cx="1" cy="616"/>
                </a:xfrm>
                <a:prstGeom prst="straightConnector1">
                  <a:avLst/>
                </a:prstGeom>
                <a:ln w="9525" cap="flat" cmpd="sng">
                  <a:solidFill>
                    <a:srgbClr val="000000"/>
                  </a:solidFill>
                  <a:prstDash val="solid"/>
                  <a:headEnd type="none" w="med" len="med"/>
                  <a:tailEnd type="triangle" w="med" len="med"/>
                </a:ln>
              </p:spPr>
            </p:cxnSp>
          </p:grpSp>
          <p:grpSp>
            <p:nvGrpSpPr>
              <p:cNvPr id="34" name="Group 33"/>
              <p:cNvGrpSpPr/>
              <p:nvPr/>
            </p:nvGrpSpPr>
            <p:grpSpPr>
              <a:xfrm>
                <a:off x="4859493" y="3886640"/>
                <a:ext cx="1989051" cy="13377"/>
                <a:chOff x="4859493" y="3886640"/>
                <a:chExt cx="1989051" cy="13377"/>
              </a:xfrm>
            </p:grpSpPr>
            <p:cxnSp>
              <p:nvCxnSpPr>
                <p:cNvPr id="29" name="自选图形 787"/>
                <p:cNvCxnSpPr/>
                <p:nvPr/>
              </p:nvCxnSpPr>
              <p:spPr>
                <a:xfrm>
                  <a:off x="4859493" y="3886640"/>
                  <a:ext cx="190877" cy="0"/>
                </a:xfrm>
                <a:prstGeom prst="straightConnector1">
                  <a:avLst/>
                </a:prstGeom>
                <a:ln w="9525" cap="flat" cmpd="sng">
                  <a:solidFill>
                    <a:srgbClr val="000000"/>
                  </a:solidFill>
                  <a:prstDash val="solid"/>
                  <a:headEnd type="none" w="med" len="med"/>
                  <a:tailEnd type="triangle" w="med" len="med"/>
                </a:ln>
              </p:spPr>
            </p:cxnSp>
            <p:cxnSp>
              <p:nvCxnSpPr>
                <p:cNvPr id="30" name="自选图形 787"/>
                <p:cNvCxnSpPr/>
                <p:nvPr/>
              </p:nvCxnSpPr>
              <p:spPr>
                <a:xfrm>
                  <a:off x="6657667" y="3900017"/>
                  <a:ext cx="190877" cy="0"/>
                </a:xfrm>
                <a:prstGeom prst="straightConnector1">
                  <a:avLst/>
                </a:prstGeom>
                <a:ln w="9525" cap="flat" cmpd="sng">
                  <a:solidFill>
                    <a:srgbClr val="000000"/>
                  </a:solidFill>
                  <a:prstDash val="solid"/>
                  <a:headEnd type="none" w="med" len="med"/>
                  <a:tailEnd type="triangle" w="med" len="med"/>
                </a:ln>
              </p:spPr>
            </p:cxnSp>
          </p:grpSp>
        </p:grpSp>
        <p:cxnSp>
          <p:nvCxnSpPr>
            <p:cNvPr id="5" name="Elbow Connector 4"/>
            <p:cNvCxnSpPr>
              <a:stCxn id="23" idx="2"/>
            </p:cNvCxnSpPr>
            <p:nvPr/>
          </p:nvCxnSpPr>
          <p:spPr>
            <a:xfrm rot="5400000">
              <a:off x="4793816" y="1737173"/>
              <a:ext cx="322447" cy="5385341"/>
            </a:xfrm>
            <a:prstGeom prst="bentConnector2">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标题 3"/>
          <p:cNvSpPr/>
          <p:nvPr>
            <p:ph type="title"/>
          </p:nvPr>
        </p:nvSpPr>
        <p:spPr/>
        <p:txBody>
          <a:bodyPr/>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95" y="1205865"/>
            <a:ext cx="10515600" cy="5270500"/>
          </a:xfrm>
        </p:spPr>
        <p:txBody>
          <a:bodyPr>
            <a:normAutofit/>
          </a:bodyPr>
          <a:lstStyle/>
          <a:p>
            <a:pPr marL="0" indent="0">
              <a:buNone/>
            </a:pPr>
            <a:r>
              <a:rPr lang="en-US" altLang="zh-CN" sz="2400" b="1" dirty="0">
                <a:latin typeface="宋体" pitchFamily="2" charset="-122"/>
                <a:ea typeface="宋体" pitchFamily="2" charset="-122"/>
              </a:rPr>
              <a:t>3. </a:t>
            </a:r>
            <a:r>
              <a:rPr lang="zh-CN" altLang="en-US" sz="2400" b="1" dirty="0">
                <a:latin typeface="宋体" pitchFamily="2" charset="-122"/>
                <a:ea typeface="宋体" pitchFamily="2" charset="-122"/>
              </a:rPr>
              <a:t>基于职位价值的薪酬体系</a:t>
            </a:r>
            <a:endParaRPr lang="en-US" altLang="zh-CN" sz="2400" b="1" dirty="0">
              <a:latin typeface="宋体" pitchFamily="2" charset="-122"/>
              <a:ea typeface="宋体" pitchFamily="2" charset="-122"/>
            </a:endParaRPr>
          </a:p>
          <a:p>
            <a:pPr marL="0" indent="0">
              <a:buNone/>
            </a:pPr>
            <a:r>
              <a:rPr lang="zh-CN" altLang="en-US" sz="2400" dirty="0">
                <a:latin typeface="宋体" pitchFamily="2" charset="-122"/>
                <a:ea typeface="宋体" pitchFamily="2" charset="-122"/>
              </a:rPr>
              <a:t>基于职位的薪酬设计所隐含的逻辑基础是，企业根据职位的相对价值给员工支付报酬。</a:t>
            </a:r>
            <a:endParaRPr lang="en-US" altLang="zh-CN" sz="2400" dirty="0">
              <a:latin typeface="宋体" pitchFamily="2" charset="-122"/>
              <a:ea typeface="宋体" pitchFamily="2" charset="-122"/>
            </a:endParaRPr>
          </a:p>
          <a:p>
            <a:pPr marL="457200" indent="-457200">
              <a:lnSpc>
                <a:spcPct val="120000"/>
              </a:lnSpc>
              <a:buFont typeface="+mj-lt"/>
              <a:buAutoNum type="arabicParenR"/>
            </a:pPr>
            <a:r>
              <a:rPr lang="zh-CN" altLang="en-US" sz="2400" dirty="0">
                <a:latin typeface="宋体" pitchFamily="2" charset="-122"/>
                <a:ea typeface="宋体" pitchFamily="2" charset="-122"/>
              </a:rPr>
              <a:t>工作分析。了解、获取与工作有关的信息并且以一种格式把这种信息描述出来，从而使其他人能了解这种工作的过程。</a:t>
            </a:r>
            <a:endParaRPr lang="zh-CN" altLang="en-US" sz="2400" dirty="0">
              <a:latin typeface="宋体" pitchFamily="2" charset="-122"/>
              <a:ea typeface="宋体" pitchFamily="2" charset="-122"/>
            </a:endParaRPr>
          </a:p>
          <a:p>
            <a:pPr marL="457200" indent="-457200">
              <a:lnSpc>
                <a:spcPct val="120000"/>
              </a:lnSpc>
              <a:buFont typeface="+mj-lt"/>
              <a:buAutoNum type="arabicParenR"/>
            </a:pPr>
            <a:r>
              <a:rPr lang="zh-CN" altLang="en-US" sz="2400" dirty="0">
                <a:latin typeface="宋体" pitchFamily="2" charset="-122"/>
                <a:ea typeface="宋体" pitchFamily="2" charset="-122"/>
              </a:rPr>
              <a:t>职位评价。以工作内容、技能要求、对组织的贡献以及外部市场等为综合依据的。</a:t>
            </a:r>
            <a:endParaRPr lang="zh-CN" altLang="en-US" sz="24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95" y="885190"/>
            <a:ext cx="10515600" cy="5591175"/>
          </a:xfrm>
        </p:spPr>
        <p:txBody>
          <a:bodyPr>
            <a:normAutofit/>
          </a:bodyPr>
          <a:lstStyle/>
          <a:p>
            <a:pPr marL="0" indent="0">
              <a:buNone/>
            </a:pPr>
            <a:r>
              <a:rPr lang="en-US" altLang="zh-CN" sz="2400" b="1" dirty="0">
                <a:latin typeface="宋体" pitchFamily="2" charset="-122"/>
                <a:ea typeface="宋体" pitchFamily="2" charset="-122"/>
              </a:rPr>
              <a:t>4. </a:t>
            </a:r>
            <a:r>
              <a:rPr lang="zh-CN" altLang="en-US" sz="2400" b="1" dirty="0">
                <a:latin typeface="宋体" pitchFamily="2" charset="-122"/>
                <a:ea typeface="宋体" pitchFamily="2" charset="-122"/>
              </a:rPr>
              <a:t>基于职位价值的薪酬体系</a:t>
            </a:r>
            <a:endParaRPr lang="en-US" altLang="zh-CN" sz="2400" b="1" dirty="0">
              <a:latin typeface="宋体" pitchFamily="2" charset="-122"/>
              <a:ea typeface="宋体" pitchFamily="2" charset="-122"/>
            </a:endParaRPr>
          </a:p>
          <a:p>
            <a:pPr marL="0" indent="0">
              <a:buNone/>
            </a:pPr>
            <a:r>
              <a:rPr lang="zh-CN" altLang="en-US" sz="2400" dirty="0">
                <a:latin typeface="宋体" pitchFamily="2" charset="-122"/>
                <a:ea typeface="宋体" pitchFamily="2" charset="-122"/>
              </a:rPr>
              <a:t>基于职位的薪酬设计所隐含的逻辑基础是，企业根据职位的相对价值给员工支付报酬。</a:t>
            </a:r>
            <a:endParaRPr lang="en-US" altLang="zh-CN" sz="2400" dirty="0">
              <a:latin typeface="宋体" pitchFamily="2" charset="-122"/>
              <a:ea typeface="宋体" pitchFamily="2" charset="-122"/>
            </a:endParaRPr>
          </a:p>
          <a:p>
            <a:pPr marL="457200" indent="-457200">
              <a:lnSpc>
                <a:spcPct val="120000"/>
              </a:lnSpc>
              <a:buFont typeface="+mj-lt"/>
              <a:buAutoNum type="arabicParenR"/>
            </a:pPr>
            <a:r>
              <a:rPr lang="zh-CN" altLang="en-US" sz="2400" dirty="0">
                <a:latin typeface="宋体" pitchFamily="2" charset="-122"/>
                <a:ea typeface="宋体" pitchFamily="2" charset="-122"/>
              </a:rPr>
              <a:t>薪酬调查。薪酬调查的目的是为了了解处于特定行业、地理区域或职能类别的职位的外部薪酬水平。</a:t>
            </a:r>
            <a:endParaRPr lang="zh-CN" altLang="en-US" sz="2400" dirty="0">
              <a:latin typeface="宋体" pitchFamily="2" charset="-122"/>
              <a:ea typeface="宋体" pitchFamily="2" charset="-122"/>
            </a:endParaRPr>
          </a:p>
          <a:p>
            <a:pPr marL="457200" indent="-457200">
              <a:lnSpc>
                <a:spcPct val="120000"/>
              </a:lnSpc>
              <a:buFont typeface="+mj-lt"/>
              <a:buAutoNum type="arabicParenR"/>
            </a:pPr>
            <a:r>
              <a:rPr lang="zh-CN" altLang="en-US" sz="2400" dirty="0">
                <a:latin typeface="宋体" pitchFamily="2" charset="-122"/>
                <a:ea typeface="宋体" pitchFamily="2" charset="-122"/>
              </a:rPr>
              <a:t>薪酬水平定位。薪酬水平决策对组织的总费用会产生重大影响。在其他条件相同的情况下，薪酬水平越高，劳动力成本越高。</a:t>
            </a:r>
            <a:endParaRPr lang="zh-CN" altLang="en-US" sz="24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z="3200" b="1" dirty="0">
                <a:latin typeface="宋体" pitchFamily="2" charset="-122"/>
                <a:ea typeface="宋体" pitchFamily="2" charset="-122"/>
              </a:rPr>
              <a:t>激励性薪酬设计</a:t>
            </a:r>
            <a:endParaRPr lang="zh-CN" altLang="en-US" sz="3200" b="1" dirty="0">
              <a:latin typeface="宋体" pitchFamily="2" charset="-122"/>
              <a:ea typeface="宋体" pitchFamily="2" charset="-122"/>
            </a:endParaRPr>
          </a:p>
        </p:txBody>
      </p:sp>
      <p:sp>
        <p:nvSpPr>
          <p:cNvPr id="3" name="Content Placeholder 2"/>
          <p:cNvSpPr>
            <a:spLocks noGrp="1"/>
          </p:cNvSpPr>
          <p:nvPr>
            <p:ph idx="1"/>
          </p:nvPr>
        </p:nvSpPr>
        <p:spPr>
          <a:xfrm>
            <a:off x="669925" y="1673860"/>
            <a:ext cx="10852150" cy="4667250"/>
          </a:xfrm>
        </p:spPr>
        <p:txBody>
          <a:bodyPr>
            <a:normAutofit/>
          </a:bodyPr>
          <a:lstStyle/>
          <a:p>
            <a:r>
              <a:rPr lang="zh-CN" altLang="en-US" sz="2800" dirty="0">
                <a:latin typeface="宋体" pitchFamily="2" charset="-122"/>
                <a:ea typeface="宋体" pitchFamily="2" charset="-122"/>
              </a:rPr>
              <a:t>激励性薪酬是指以员工、团队或者企业的绩效为依据而支付给员工个人的薪酬。</a:t>
            </a:r>
            <a:endParaRPr lang="en-US" altLang="zh-CN" sz="2800" dirty="0">
              <a:latin typeface="宋体" pitchFamily="2" charset="-122"/>
              <a:ea typeface="宋体" pitchFamily="2" charset="-122"/>
            </a:endParaRPr>
          </a:p>
          <a:p>
            <a:pPr marL="514350" indent="-514350">
              <a:buFont typeface="+mj-lt"/>
              <a:buAutoNum type="arabicParenR"/>
            </a:pPr>
            <a:r>
              <a:rPr lang="zh-CN" altLang="en-US" sz="2800" dirty="0">
                <a:latin typeface="宋体" pitchFamily="2" charset="-122"/>
                <a:ea typeface="宋体" pitchFamily="2" charset="-122"/>
              </a:rPr>
              <a:t>个人激励薪酬</a:t>
            </a:r>
            <a:endParaRPr lang="en-US" altLang="zh-CN" sz="2800" dirty="0">
              <a:latin typeface="宋体" pitchFamily="2" charset="-122"/>
              <a:ea typeface="宋体" pitchFamily="2" charset="-122"/>
            </a:endParaRPr>
          </a:p>
          <a:p>
            <a:pPr marL="514350" indent="-514350">
              <a:buFont typeface="+mj-lt"/>
              <a:buAutoNum type="arabicParenR"/>
            </a:pPr>
            <a:r>
              <a:rPr lang="zh-CN" altLang="en-US" sz="2800" dirty="0">
                <a:latin typeface="宋体" pitchFamily="2" charset="-122"/>
                <a:ea typeface="宋体" pitchFamily="2" charset="-122"/>
              </a:rPr>
              <a:t>群体激励薪酬</a:t>
            </a:r>
            <a:endParaRPr lang="zh-CN" altLang="en-US" sz="2800" dirty="0">
              <a:latin typeface="宋体" pitchFamily="2" charset="-122"/>
              <a:ea typeface="宋体" pitchFamily="2" charset="-122"/>
            </a:endParaRPr>
          </a:p>
        </p:txBody>
      </p:sp>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75650" y="4206875"/>
            <a:ext cx="3464560" cy="197040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zh-CN" altLang="en-US" sz="2800" b="1" dirty="0">
                <a:latin typeface="宋体" pitchFamily="2" charset="-122"/>
                <a:ea typeface="宋体" pitchFamily="2" charset="-122"/>
              </a:rPr>
              <a:t>个人激励薪酬</a:t>
            </a:r>
            <a:endParaRPr lang="zh-CN" altLang="en-US" sz="2800" b="1" dirty="0">
              <a:latin typeface="宋体" pitchFamily="2" charset="-122"/>
              <a:ea typeface="宋体" pitchFamily="2" charset="-122"/>
            </a:endParaRPr>
          </a:p>
        </p:txBody>
      </p:sp>
      <p:sp>
        <p:nvSpPr>
          <p:cNvPr id="3" name="Content Placeholder 2"/>
          <p:cNvSpPr>
            <a:spLocks noGrp="1"/>
          </p:cNvSpPr>
          <p:nvPr>
            <p:ph idx="1"/>
          </p:nvPr>
        </p:nvSpPr>
        <p:spPr>
          <a:xfrm>
            <a:off x="838200" y="1406769"/>
            <a:ext cx="10515600" cy="4770194"/>
          </a:xfrm>
        </p:spPr>
        <p:txBody>
          <a:bodyPr>
            <a:normAutofit lnSpcReduction="10000"/>
          </a:bodyPr>
          <a:lstStyle/>
          <a:p>
            <a:pPr marL="0" indent="0">
              <a:lnSpc>
                <a:spcPct val="120000"/>
              </a:lnSpc>
              <a:buNone/>
            </a:pPr>
            <a:r>
              <a:rPr lang="zh-CN" altLang="en-US" sz="2800" dirty="0">
                <a:latin typeface="宋体" pitchFamily="2" charset="-122"/>
                <a:ea typeface="宋体" pitchFamily="2" charset="-122"/>
              </a:rPr>
              <a:t>个人激励薪酬是指主要以员工个人的绩效表现为基础而支付的薪酬，这种支付方式有助于员工不断地提高自己的绩效水平，但是由于它支付的基础是个人，因此不利于团队的相互合作。</a:t>
            </a:r>
            <a:endParaRPr lang="en-US" altLang="zh-CN" sz="3100" dirty="0">
              <a:latin typeface="宋体" pitchFamily="2" charset="-122"/>
              <a:ea typeface="宋体" pitchFamily="2" charset="-122"/>
            </a:endParaRPr>
          </a:p>
          <a:p>
            <a:pPr marL="0" indent="0">
              <a:lnSpc>
                <a:spcPct val="120000"/>
              </a:lnSpc>
              <a:buNone/>
            </a:pPr>
            <a:r>
              <a:rPr lang="en-US" sz="1800" b="1" dirty="0">
                <a:latin typeface="宋体" pitchFamily="2" charset="-122"/>
                <a:ea typeface="宋体" pitchFamily="2" charset="-122"/>
              </a:rPr>
              <a:t>1．计件制</a:t>
            </a:r>
            <a:endParaRPr lang="en-US" sz="1800" b="1" dirty="0">
              <a:latin typeface="宋体" pitchFamily="2" charset="-122"/>
              <a:ea typeface="宋体" pitchFamily="2" charset="-122"/>
            </a:endParaRPr>
          </a:p>
          <a:p>
            <a:pPr marL="0" indent="0">
              <a:lnSpc>
                <a:spcPct val="120000"/>
              </a:lnSpc>
              <a:buNone/>
            </a:pPr>
            <a:r>
              <a:rPr lang="en-US" sz="1800" dirty="0">
                <a:latin typeface="宋体" pitchFamily="2" charset="-122"/>
                <a:ea typeface="宋体" pitchFamily="2" charset="-122"/>
              </a:rPr>
              <a:t>计件制是最常见的一种激励薪酬形式，它是</a:t>
            </a:r>
            <a:r>
              <a:rPr lang="en-US" sz="1800" b="1" dirty="0">
                <a:latin typeface="宋体" pitchFamily="2" charset="-122"/>
                <a:ea typeface="宋体" pitchFamily="2" charset="-122"/>
              </a:rPr>
              <a:t>根据员工的产出水平和工资率来支付相应的薪酬</a:t>
            </a:r>
            <a:r>
              <a:rPr lang="en-US" sz="1800" dirty="0">
                <a:latin typeface="宋体" pitchFamily="2" charset="-122"/>
                <a:ea typeface="宋体" pitchFamily="2" charset="-122"/>
              </a:rPr>
              <a:t>。在实践中，计件制往往不采用这样直接计件的方法，更多的是使用差额计件制，就是说对于不同的产出水平分别规定不同的工资率，依此来计算报酬</a:t>
            </a:r>
            <a:r>
              <a:rPr lang="zh-CN" altLang="en-US" sz="1800" dirty="0">
                <a:latin typeface="宋体" pitchFamily="2" charset="-122"/>
                <a:ea typeface="宋体" pitchFamily="2" charset="-122"/>
              </a:rPr>
              <a:t>。</a:t>
            </a:r>
            <a:endParaRPr lang="zh-CN" altLang="en-US" sz="1800" dirty="0">
              <a:latin typeface="宋体" pitchFamily="2" charset="-122"/>
              <a:ea typeface="宋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nSpc>
                <a:spcPct val="120000"/>
              </a:lnSpc>
              <a:buNone/>
            </a:pPr>
            <a:r>
              <a:rPr lang="en-US" sz="2400" b="1" dirty="0">
                <a:latin typeface="宋体" pitchFamily="2" charset="-122"/>
                <a:ea typeface="宋体" pitchFamily="2" charset="-122"/>
              </a:rPr>
              <a:t>2．工时制</a:t>
            </a:r>
            <a:endParaRPr lang="en-US" sz="2400" b="1" dirty="0">
              <a:latin typeface="宋体" pitchFamily="2" charset="-122"/>
              <a:ea typeface="宋体" pitchFamily="2" charset="-122"/>
            </a:endParaRPr>
          </a:p>
          <a:p>
            <a:pPr marL="0" indent="0">
              <a:lnSpc>
                <a:spcPct val="120000"/>
              </a:lnSpc>
              <a:buNone/>
            </a:pPr>
            <a:r>
              <a:rPr lang="en-US" sz="2400" dirty="0">
                <a:latin typeface="宋体" pitchFamily="2" charset="-122"/>
                <a:ea typeface="宋体" pitchFamily="2" charset="-122"/>
              </a:rPr>
              <a:t>工时制是根据员工完成工作的时间来支付相应的薪酬。最基本的工时制是标准工时制，就是首先确定完成某项工作的标准时间，当员工在标准时间内完成工作任务时，依然按照标准工作时间来支付薪酬，由于员工的工作时间缩短了，这就相当于工资率提高了。</a:t>
            </a:r>
            <a:endParaRPr lang="en-US" sz="24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5077" y="1508288"/>
            <a:ext cx="10803903" cy="4892512"/>
          </a:xfrm>
        </p:spPr>
        <p:txBody>
          <a:bodyPr>
            <a:noAutofit/>
          </a:bodyPr>
          <a:lstStyle/>
          <a:p>
            <a:pPr marL="0" indent="0">
              <a:lnSpc>
                <a:spcPct val="120000"/>
              </a:lnSpc>
              <a:buNone/>
            </a:pPr>
            <a:r>
              <a:rPr lang="en-US" sz="2400" b="1" dirty="0">
                <a:latin typeface="宋体" pitchFamily="2" charset="-122"/>
                <a:ea typeface="宋体" pitchFamily="2" charset="-122"/>
              </a:rPr>
              <a:t>3．绩效工资</a:t>
            </a:r>
            <a:endParaRPr lang="en-US" sz="2400" b="1" dirty="0">
              <a:latin typeface="宋体" pitchFamily="2" charset="-122"/>
              <a:ea typeface="宋体" pitchFamily="2" charset="-122"/>
            </a:endParaRPr>
          </a:p>
          <a:p>
            <a:pPr marL="0" indent="0">
              <a:lnSpc>
                <a:spcPct val="120000"/>
              </a:lnSpc>
              <a:buNone/>
            </a:pPr>
            <a:r>
              <a:rPr lang="en-US" sz="2400" dirty="0" err="1">
                <a:latin typeface="宋体" pitchFamily="2" charset="-122"/>
                <a:ea typeface="宋体" pitchFamily="2" charset="-122"/>
              </a:rPr>
              <a:t>绩效工资就是指根据员工的绩效考核结果来支付相应的薪酬，由于有些职位的工作结果很难用数量和时间进行量化</a:t>
            </a:r>
            <a:r>
              <a:rPr lang="zh-CN" altLang="en-US" sz="2400" dirty="0">
                <a:latin typeface="宋体" pitchFamily="2" charset="-122"/>
                <a:ea typeface="宋体" pitchFamily="2" charset="-122"/>
              </a:rPr>
              <a:t>。</a:t>
            </a:r>
            <a:r>
              <a:rPr lang="en-US" sz="2400" dirty="0" err="1">
                <a:latin typeface="宋体" pitchFamily="2" charset="-122"/>
                <a:ea typeface="宋体" pitchFamily="2" charset="-122"/>
              </a:rPr>
              <a:t>因此就要借助绩效考核的结果来支付激励薪酬</a:t>
            </a:r>
            <a:r>
              <a:rPr lang="en-US" sz="2400" dirty="0">
                <a:latin typeface="宋体" pitchFamily="2" charset="-122"/>
                <a:ea typeface="宋体" pitchFamily="2" charset="-122"/>
              </a:rPr>
              <a:t>。</a:t>
            </a:r>
            <a:endParaRPr lang="en-US" sz="2400" dirty="0">
              <a:latin typeface="宋体" pitchFamily="2" charset="-122"/>
              <a:ea typeface="宋体" pitchFamily="2" charset="-122"/>
            </a:endParaRPr>
          </a:p>
          <a:p>
            <a:pPr marL="0" indent="0">
              <a:lnSpc>
                <a:spcPct val="120000"/>
              </a:lnSpc>
              <a:buNone/>
            </a:pPr>
            <a:r>
              <a:rPr lang="en-US" sz="2400" dirty="0">
                <a:latin typeface="宋体" pitchFamily="2" charset="-122"/>
                <a:ea typeface="宋体" pitchFamily="2" charset="-122"/>
              </a:rPr>
              <a:t>(1)</a:t>
            </a:r>
            <a:r>
              <a:rPr lang="en-US" sz="2400" dirty="0" err="1">
                <a:latin typeface="宋体" pitchFamily="2" charset="-122"/>
                <a:ea typeface="宋体" pitchFamily="2" charset="-122"/>
              </a:rPr>
              <a:t>绩效调薪</a:t>
            </a:r>
            <a:r>
              <a:rPr lang="zh-CN" altLang="en-US" sz="2400" dirty="0">
                <a:latin typeface="宋体" pitchFamily="2" charset="-122"/>
                <a:ea typeface="宋体" pitchFamily="2" charset="-122"/>
              </a:rPr>
              <a:t>：</a:t>
            </a:r>
            <a:r>
              <a:rPr lang="en-US" sz="2400" dirty="0">
                <a:latin typeface="宋体" pitchFamily="2" charset="-122"/>
                <a:ea typeface="宋体" pitchFamily="2" charset="-122"/>
              </a:rPr>
              <a:t>绩效调薪是指根据员工的绩效考核对其基本薪酬进行调整，调薪的周期一般按年来进行，而且调薪的比例根据绩效考核结果的不同也应当有所区别。</a:t>
            </a:r>
            <a:endParaRPr lang="en-US" sz="24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8185" y="1064895"/>
            <a:ext cx="10803890" cy="4526280"/>
          </a:xfrm>
        </p:spPr>
        <p:txBody>
          <a:bodyPr>
            <a:noAutofit/>
          </a:bodyPr>
          <a:lstStyle/>
          <a:p>
            <a:pPr marL="0" indent="0">
              <a:lnSpc>
                <a:spcPct val="120000"/>
              </a:lnSpc>
              <a:buNone/>
            </a:pPr>
            <a:r>
              <a:rPr lang="en-US" sz="2800" dirty="0">
                <a:latin typeface="宋体" pitchFamily="2" charset="-122"/>
                <a:ea typeface="宋体" pitchFamily="2" charset="-122"/>
              </a:rPr>
              <a:t>(3)</a:t>
            </a:r>
            <a:r>
              <a:rPr lang="en-US" sz="2800" dirty="0" err="1">
                <a:latin typeface="宋体" pitchFamily="2" charset="-122"/>
                <a:ea typeface="宋体" pitchFamily="2" charset="-122"/>
              </a:rPr>
              <a:t>月／季度浮动薪酬</a:t>
            </a:r>
            <a:r>
              <a:rPr lang="zh-CN" altLang="en-US" sz="2800" dirty="0">
                <a:latin typeface="宋体" pitchFamily="2" charset="-122"/>
                <a:ea typeface="宋体" pitchFamily="2" charset="-122"/>
              </a:rPr>
              <a:t>：</a:t>
            </a:r>
            <a:r>
              <a:rPr lang="en-US" sz="2800" dirty="0">
                <a:latin typeface="宋体" pitchFamily="2" charset="-122"/>
                <a:ea typeface="宋体" pitchFamily="2" charset="-122"/>
              </a:rPr>
              <a:t>在绩效调薪和绩效奖金之间还存在一种折中的奖励方式，即根据月或季度绩效评价结果，以月绩效奖金或季度绩效奖金的形式对员工的业绩加以认可。</a:t>
            </a:r>
            <a:endParaRPr lang="en-US" sz="2800" dirty="0">
              <a:latin typeface="宋体" pitchFamily="2" charset="-122"/>
              <a:ea typeface="宋体" pitchFamily="2" charset="-122"/>
            </a:endParaRPr>
          </a:p>
          <a:p>
            <a:pPr marL="0" indent="0">
              <a:lnSpc>
                <a:spcPct val="120000"/>
              </a:lnSpc>
              <a:buNone/>
            </a:pPr>
            <a:r>
              <a:rPr lang="en-US" sz="2800" dirty="0">
                <a:latin typeface="宋体" pitchFamily="2" charset="-122"/>
                <a:ea typeface="宋体" pitchFamily="2" charset="-122"/>
              </a:rPr>
              <a:t>(4)</a:t>
            </a:r>
            <a:r>
              <a:rPr lang="en-US" sz="2800" dirty="0" err="1">
                <a:latin typeface="宋体" pitchFamily="2" charset="-122"/>
                <a:ea typeface="宋体" pitchFamily="2" charset="-122"/>
              </a:rPr>
              <a:t>特殊绩效认可计划</a:t>
            </a:r>
            <a:r>
              <a:rPr lang="zh-CN" altLang="en-US" sz="2800" dirty="0">
                <a:latin typeface="宋体" pitchFamily="2" charset="-122"/>
                <a:ea typeface="宋体" pitchFamily="2" charset="-122"/>
              </a:rPr>
              <a:t>：</a:t>
            </a:r>
            <a:r>
              <a:rPr lang="en-US" sz="2800" dirty="0">
                <a:latin typeface="宋体" pitchFamily="2" charset="-122"/>
                <a:ea typeface="宋体" pitchFamily="2" charset="-122"/>
              </a:rPr>
              <a:t>特殊绩效认可计划是指在个人或部门远远超出工作要求，表现出特别的努力而且实现了优秀的绩效或做出了重大贡献的情况下，组织额外给予的一种奖励与认可。</a:t>
            </a:r>
            <a:endParaRPr lang="en-US" sz="2800" dirty="0">
              <a:latin typeface="宋体" pitchFamily="2" charset="-122"/>
              <a:ea typeface="宋体" pitchFamily="2" charset="-122"/>
            </a:endParaRPr>
          </a:p>
          <a:p>
            <a:pPr marL="0" indent="0">
              <a:lnSpc>
                <a:spcPct val="120000"/>
              </a:lnSpc>
              <a:buNone/>
            </a:pPr>
            <a:endParaRPr lang="en-US" sz="28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8"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一、薪酬的概念</a:t>
            </a:r>
            <a:endParaRPr lang="zh-CN" altLang="en-US" b="1" dirty="0">
              <a:solidFill>
                <a:schemeClr val="accent1"/>
              </a:solidFill>
              <a:latin typeface="微软雅黑" charset="0"/>
              <a:ea typeface="微软雅黑" charset="0"/>
              <a:sym typeface="+mn-ea"/>
            </a:endParaRPr>
          </a:p>
        </p:txBody>
      </p:sp>
      <p:sp>
        <p:nvSpPr>
          <p:cNvPr id="3" name="Content Placeholder 2"/>
          <p:cNvSpPr>
            <a:spLocks noGrp="1"/>
          </p:cNvSpPr>
          <p:nvPr>
            <p:ph idx="4294967295"/>
            <p:custDataLst>
              <p:tags r:id="rId3"/>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4000" b="1" dirty="0">
                <a:solidFill>
                  <a:schemeClr val="dk1"/>
                </a:solidFill>
                <a:latin typeface="微软雅黑" charset="0"/>
                <a:ea typeface="微软雅黑" charset="0"/>
                <a:cs typeface="微软雅黑" charset="0"/>
                <a:sym typeface="+mn-ea"/>
              </a:rPr>
              <a:t>薪酬</a:t>
            </a:r>
            <a:r>
              <a:rPr lang="zh-CN" altLang="en-US" sz="4000" b="1" dirty="0">
                <a:solidFill>
                  <a:schemeClr val="dk1"/>
                </a:solidFill>
                <a:latin typeface="微软雅黑" charset="0"/>
                <a:ea typeface="微软雅黑" charset="0"/>
                <a:cs typeface="微软雅黑" charset="0"/>
                <a:sym typeface="+mn-ea"/>
              </a:rPr>
              <a:t>(compensation)</a:t>
            </a:r>
            <a:r>
              <a:rPr lang="zh-CN" altLang="en-US" sz="4000" b="1" dirty="0">
                <a:solidFill>
                  <a:schemeClr val="dk1"/>
                </a:solidFill>
                <a:latin typeface="微软雅黑" charset="0"/>
                <a:ea typeface="微软雅黑" charset="0"/>
                <a:cs typeface="微软雅黑" charset="0"/>
                <a:sym typeface="+mn-ea"/>
              </a:rPr>
              <a:t>是员工因向所在组织提供劳动或劳务而获得的各种形式的酬劳或酬谢。</a:t>
            </a:r>
            <a:endParaRPr lang="zh-CN" altLang="en-US" sz="4000" b="1" dirty="0">
              <a:solidFill>
                <a:schemeClr val="dk1"/>
              </a:solidFill>
              <a:latin typeface="微软雅黑" charset="0"/>
              <a:ea typeface="微软雅黑" charset="0"/>
              <a:cs typeface="微软雅黑" charset="0"/>
              <a:sym typeface="+mn-ea"/>
            </a:endParaRPr>
          </a:p>
          <a:p>
            <a:pPr lvl="0" algn="l">
              <a:buClrTx/>
              <a:buSzTx/>
            </a:pPr>
            <a:endParaRPr lang="zh-CN" altLang="en-US" sz="4000" b="1" dirty="0">
              <a:solidFill>
                <a:schemeClr val="dk1"/>
              </a:solidFill>
              <a:latin typeface="微软雅黑" charset="0"/>
              <a:ea typeface="微软雅黑" charset="0"/>
              <a:cs typeface="微软雅黑" charset="0"/>
              <a:sym typeface="+mn-ea"/>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340" y="3175543"/>
            <a:ext cx="5075012" cy="3136357"/>
          </a:xfrm>
          <a:prstGeom prst="rect">
            <a:avLst/>
          </a:prstGeom>
        </p:spPr>
      </p:pic>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zh-CN" altLang="en-US" sz="3200" b="1" dirty="0">
                <a:latin typeface="宋体" pitchFamily="2" charset="-122"/>
                <a:ea typeface="宋体" pitchFamily="2" charset="-122"/>
              </a:rPr>
              <a:t>群体激励薪酬</a:t>
            </a:r>
            <a:endParaRPr lang="zh-CN" altLang="en-US" sz="3200" b="1" dirty="0">
              <a:latin typeface="宋体" pitchFamily="2" charset="-122"/>
              <a:ea typeface="宋体" pitchFamily="2" charset="-122"/>
            </a:endParaRPr>
          </a:p>
        </p:txBody>
      </p:sp>
      <p:sp>
        <p:nvSpPr>
          <p:cNvPr id="3" name="Content Placeholder 2"/>
          <p:cNvSpPr>
            <a:spLocks noGrp="1"/>
          </p:cNvSpPr>
          <p:nvPr>
            <p:ph idx="1"/>
          </p:nvPr>
        </p:nvSpPr>
        <p:spPr>
          <a:xfrm>
            <a:off x="669925" y="1167765"/>
            <a:ext cx="10852150" cy="5173345"/>
          </a:xfrm>
        </p:spPr>
        <p:txBody>
          <a:bodyPr>
            <a:normAutofit/>
          </a:bodyPr>
          <a:lstStyle/>
          <a:p>
            <a:pPr marL="0" indent="0">
              <a:lnSpc>
                <a:spcPct val="120000"/>
              </a:lnSpc>
              <a:buNone/>
            </a:pPr>
            <a:r>
              <a:rPr lang="en-US" sz="3200" dirty="0">
                <a:latin typeface="宋体" pitchFamily="2" charset="-122"/>
                <a:ea typeface="宋体" pitchFamily="2" charset="-122"/>
              </a:rPr>
              <a:t>群体激励薪酬指以团队或企业的绩效为依据来支付薪酬。群体激励薪酬的好处在于它可以使员工更加关注团队和企业的整体绩效，增进团队的合作，从而更有利于整体绩效的实现</a:t>
            </a:r>
            <a:r>
              <a:rPr lang="zh-CN" altLang="en-US" sz="3200" dirty="0">
                <a:latin typeface="宋体" pitchFamily="2" charset="-122"/>
                <a:ea typeface="宋体" pitchFamily="2" charset="-122"/>
              </a:rPr>
              <a:t>。</a:t>
            </a:r>
            <a:endParaRPr lang="zh-CN" altLang="en-US" sz="3200" dirty="0">
              <a:latin typeface="宋体" pitchFamily="2" charset="-122"/>
              <a:ea typeface="宋体"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23340"/>
            <a:ext cx="10515600" cy="5264785"/>
          </a:xfrm>
        </p:spPr>
        <p:txBody>
          <a:bodyPr>
            <a:normAutofit/>
          </a:bodyPr>
          <a:lstStyle/>
          <a:p>
            <a:pPr marL="0" indent="0">
              <a:lnSpc>
                <a:spcPct val="120000"/>
              </a:lnSpc>
              <a:buNone/>
            </a:pPr>
            <a:r>
              <a:rPr lang="en-US" sz="2900" b="1" dirty="0">
                <a:latin typeface="宋体" pitchFamily="2" charset="-122"/>
                <a:ea typeface="宋体" pitchFamily="2" charset="-122"/>
              </a:rPr>
              <a:t>1．利润分享计划</a:t>
            </a:r>
            <a:endParaRPr lang="en-US" sz="2900" b="1" dirty="0">
              <a:latin typeface="宋体" pitchFamily="2" charset="-122"/>
              <a:ea typeface="宋体" pitchFamily="2" charset="-122"/>
            </a:endParaRPr>
          </a:p>
          <a:p>
            <a:pPr>
              <a:lnSpc>
                <a:spcPct val="120000"/>
              </a:lnSpc>
            </a:pPr>
            <a:r>
              <a:rPr lang="en-US" sz="2400" dirty="0" err="1">
                <a:latin typeface="宋体" pitchFamily="2" charset="-122"/>
                <a:ea typeface="宋体" pitchFamily="2" charset="-122"/>
              </a:rPr>
              <a:t>利润分享计划指对代表企业绩效的某种指标（通常是利润指标）进行衡量，并以衡量的结果为依据对员工付酬</a:t>
            </a:r>
            <a:r>
              <a:rPr lang="en-US" sz="2400" dirty="0">
                <a:latin typeface="宋体" pitchFamily="2" charset="-122"/>
                <a:ea typeface="宋体" pitchFamily="2" charset="-122"/>
              </a:rPr>
              <a:t>。</a:t>
            </a:r>
            <a:endParaRPr lang="en-US" sz="2400" dirty="0">
              <a:latin typeface="宋体" pitchFamily="2" charset="-122"/>
              <a:ea typeface="宋体" pitchFamily="2" charset="-122"/>
            </a:endParaRPr>
          </a:p>
          <a:p>
            <a:pPr>
              <a:lnSpc>
                <a:spcPct val="120000"/>
              </a:lnSpc>
            </a:pPr>
            <a:r>
              <a:rPr lang="zh-CN" altLang="en-US" sz="2400" dirty="0">
                <a:latin typeface="宋体" pitchFamily="2" charset="-122"/>
                <a:ea typeface="宋体" pitchFamily="2" charset="-122"/>
              </a:rPr>
              <a:t>两个潜在的优势：</a:t>
            </a:r>
            <a:endParaRPr lang="fr-FR" altLang="zh-CN" sz="2400" dirty="0">
              <a:latin typeface="宋体" pitchFamily="2" charset="-122"/>
              <a:ea typeface="宋体" pitchFamily="2" charset="-122"/>
            </a:endParaRPr>
          </a:p>
          <a:p>
            <a:pPr>
              <a:lnSpc>
                <a:spcPct val="120000"/>
              </a:lnSpc>
            </a:pPr>
            <a:r>
              <a:rPr lang="zh-CN" altLang="en-US" sz="2400" dirty="0">
                <a:latin typeface="宋体" pitchFamily="2" charset="-122"/>
                <a:ea typeface="宋体" pitchFamily="2" charset="-122"/>
              </a:rPr>
              <a:t>一是将员工的薪酬和企业的绩效联系在一起，因此可以促使员工从企业的角度去思考问题，增强了员工的责任感；</a:t>
            </a:r>
            <a:endParaRPr lang="fr-FR" altLang="zh-CN" sz="2400" dirty="0">
              <a:latin typeface="宋体" pitchFamily="2" charset="-122"/>
              <a:ea typeface="宋体" pitchFamily="2" charset="-122"/>
            </a:endParaRPr>
          </a:p>
          <a:p>
            <a:pPr>
              <a:lnSpc>
                <a:spcPct val="120000"/>
              </a:lnSpc>
            </a:pPr>
            <a:r>
              <a:rPr lang="zh-CN" altLang="en-US" sz="2400" dirty="0">
                <a:latin typeface="宋体" pitchFamily="2" charset="-122"/>
                <a:ea typeface="宋体" pitchFamily="2" charset="-122"/>
              </a:rPr>
              <a:t>二是利润分享计划所支付的报酬不计人基本薪酬，这样有助于灵活地调整薪酬水平，在经营良好时支付较高的薪酬，在经营困难时支付较低的薪酬。</a:t>
            </a:r>
            <a:endParaRPr lang="zh-CN" altLang="en-US" sz="24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73175"/>
            <a:ext cx="10515600" cy="4896485"/>
          </a:xfrm>
        </p:spPr>
        <p:txBody>
          <a:bodyPr>
            <a:normAutofit fontScale="85000"/>
          </a:bodyPr>
          <a:lstStyle/>
          <a:p>
            <a:pPr>
              <a:lnSpc>
                <a:spcPct val="120000"/>
              </a:lnSpc>
              <a:buFont typeface="Wingdings" panose="05000000000000000000" charset="0"/>
              <a:buChar char=""/>
            </a:pPr>
            <a:r>
              <a:rPr lang="zh-CN" altLang="en-US" sz="2900" b="1" dirty="0">
                <a:latin typeface="宋体" pitchFamily="2" charset="-122"/>
                <a:ea typeface="宋体" pitchFamily="2" charset="-122"/>
              </a:rPr>
              <a:t>三种实现形式：</a:t>
            </a:r>
            <a:endParaRPr lang="fr-FR" altLang="zh-CN" sz="2900" dirty="0">
              <a:latin typeface="宋体" pitchFamily="2" charset="-122"/>
              <a:ea typeface="宋体" pitchFamily="2" charset="-122"/>
            </a:endParaRPr>
          </a:p>
          <a:p>
            <a:pPr>
              <a:lnSpc>
                <a:spcPct val="120000"/>
              </a:lnSpc>
            </a:pPr>
            <a:r>
              <a:rPr lang="zh-CN" altLang="en-US" sz="2900" dirty="0">
                <a:latin typeface="宋体" pitchFamily="2" charset="-122"/>
                <a:ea typeface="宋体" pitchFamily="2" charset="-122"/>
              </a:rPr>
              <a:t>一是现金现付制</a:t>
            </a:r>
            <a:r>
              <a:rPr lang="en-US" altLang="zh-CN" sz="2900" dirty="0">
                <a:latin typeface="宋体" pitchFamily="2" charset="-122"/>
                <a:ea typeface="宋体" pitchFamily="2" charset="-122"/>
              </a:rPr>
              <a:t>( cash or current payment plan)</a:t>
            </a:r>
            <a:r>
              <a:rPr lang="zh-CN" altLang="en-US" sz="2900" dirty="0">
                <a:latin typeface="宋体" pitchFamily="2" charset="-122"/>
                <a:ea typeface="宋体" pitchFamily="2" charset="-122"/>
              </a:rPr>
              <a:t>，就是以现金的形式即时兑现员工应得到的分享利润。</a:t>
            </a:r>
            <a:endParaRPr lang="fr-FR" altLang="zh-CN" sz="2900" dirty="0">
              <a:latin typeface="宋体" pitchFamily="2" charset="-122"/>
              <a:ea typeface="宋体" pitchFamily="2" charset="-122"/>
            </a:endParaRPr>
          </a:p>
          <a:p>
            <a:pPr>
              <a:lnSpc>
                <a:spcPct val="120000"/>
              </a:lnSpc>
            </a:pPr>
            <a:r>
              <a:rPr lang="zh-CN" altLang="en-US" sz="2900" dirty="0">
                <a:latin typeface="宋体" pitchFamily="2" charset="-122"/>
                <a:ea typeface="宋体" pitchFamily="2" charset="-122"/>
              </a:rPr>
              <a:t>二是递延滚存制（</a:t>
            </a:r>
            <a:r>
              <a:rPr lang="en-US" altLang="zh-CN" sz="2900" dirty="0">
                <a:latin typeface="宋体" pitchFamily="2" charset="-122"/>
                <a:ea typeface="宋体" pitchFamily="2" charset="-122"/>
              </a:rPr>
              <a:t>deferred plan</a:t>
            </a:r>
            <a:r>
              <a:rPr lang="zh-CN" altLang="en-US" sz="2900" dirty="0">
                <a:latin typeface="宋体" pitchFamily="2" charset="-122"/>
                <a:ea typeface="宋体" pitchFamily="2" charset="-122"/>
              </a:rPr>
              <a:t>），就是指利润中应发给员工的部分不立即发放，而是转入员工的账户，留待将来支付，这种形式通常是与企业的养老金计划结合在一起的；有些企业为了降低员工的流动率，还规定如果员工的服务期限没有达到规定的年限，将无权得到或全部得到这部分薪酬。</a:t>
            </a:r>
            <a:endParaRPr lang="fr-FR" altLang="zh-CN" sz="2900" dirty="0">
              <a:latin typeface="宋体" pitchFamily="2" charset="-122"/>
              <a:ea typeface="宋体" pitchFamily="2" charset="-122"/>
            </a:endParaRPr>
          </a:p>
          <a:p>
            <a:pPr>
              <a:lnSpc>
                <a:spcPct val="120000"/>
              </a:lnSpc>
            </a:pPr>
            <a:r>
              <a:rPr lang="zh-CN" altLang="en-US" sz="2900" dirty="0">
                <a:latin typeface="宋体" pitchFamily="2" charset="-122"/>
                <a:ea typeface="宋体" pitchFamily="2" charset="-122"/>
              </a:rPr>
              <a:t>三是混合制</a:t>
            </a:r>
            <a:r>
              <a:rPr lang="en-US" altLang="zh-CN" sz="2900" dirty="0">
                <a:latin typeface="宋体" pitchFamily="2" charset="-122"/>
                <a:ea typeface="宋体" pitchFamily="2" charset="-122"/>
              </a:rPr>
              <a:t>( combined plan)</a:t>
            </a:r>
            <a:r>
              <a:rPr lang="zh-CN" altLang="en-US" sz="2900" dirty="0">
                <a:latin typeface="宋体" pitchFamily="2" charset="-122"/>
                <a:ea typeface="宋体" pitchFamily="2" charset="-122"/>
              </a:rPr>
              <a:t>，就是前两种形式的结合。</a:t>
            </a:r>
            <a:endParaRPr lang="zh-CN" altLang="en-US" sz="29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4850" y="885190"/>
            <a:ext cx="10782935" cy="2965450"/>
          </a:xfrm>
        </p:spPr>
        <p:txBody>
          <a:bodyPr>
            <a:noAutofit/>
          </a:bodyPr>
          <a:lstStyle/>
          <a:p>
            <a:pPr marL="0" indent="0">
              <a:lnSpc>
                <a:spcPct val="120000"/>
              </a:lnSpc>
              <a:buNone/>
            </a:pPr>
            <a:r>
              <a:rPr lang="en-US" sz="3600" b="1" dirty="0">
                <a:latin typeface="宋体" pitchFamily="2" charset="-122"/>
                <a:ea typeface="宋体" pitchFamily="2" charset="-122"/>
              </a:rPr>
              <a:t>2. </a:t>
            </a:r>
            <a:r>
              <a:rPr lang="zh-CN" altLang="en-US" sz="3600" b="1" dirty="0">
                <a:latin typeface="宋体" pitchFamily="2" charset="-122"/>
                <a:ea typeface="宋体" pitchFamily="2" charset="-122"/>
              </a:rPr>
              <a:t>收益分享计划</a:t>
            </a:r>
            <a:endParaRPr lang="en-US" altLang="zh-CN" sz="3600" b="1" dirty="0">
              <a:latin typeface="宋体" pitchFamily="2" charset="-122"/>
              <a:ea typeface="宋体" pitchFamily="2" charset="-122"/>
            </a:endParaRPr>
          </a:p>
          <a:p>
            <a:pPr>
              <a:lnSpc>
                <a:spcPct val="120000"/>
              </a:lnSpc>
            </a:pPr>
            <a:r>
              <a:rPr lang="zh-CN" altLang="en-US" sz="2800" dirty="0">
                <a:latin typeface="宋体" pitchFamily="2" charset="-122"/>
                <a:ea typeface="宋体" pitchFamily="2" charset="-122"/>
              </a:rPr>
              <a:t>收益分享计划是企业提供的一种与员工分享因生产率提高、成本节约和质量提高等而带来的收益的绩效奖励模式。通常情况下，员工按照一个事先设计好的收益分享公式，根据本人所属部门的总体绩效改善状况获得奖金。</a:t>
            </a:r>
            <a:endParaRPr lang="zh-CN" altLang="en-US" sz="28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7"/>
            <a:ext cx="10782670" cy="2242121"/>
          </a:xfrm>
        </p:spPr>
        <p:txBody>
          <a:bodyPr>
            <a:noAutofit/>
          </a:bodyPr>
          <a:lstStyle/>
          <a:p>
            <a:pPr>
              <a:lnSpc>
                <a:spcPct val="120000"/>
              </a:lnSpc>
            </a:pPr>
            <a:r>
              <a:rPr lang="zh-CN" altLang="en-US" sz="3600" dirty="0">
                <a:latin typeface="宋体" pitchFamily="2" charset="-122"/>
                <a:ea typeface="宋体" pitchFamily="2" charset="-122"/>
              </a:rPr>
              <a:t>斯坎伦计划最早是</a:t>
            </a:r>
            <a:r>
              <a:rPr lang="en-US" altLang="zh-CN" sz="3600" dirty="0">
                <a:latin typeface="宋体" pitchFamily="2" charset="-122"/>
                <a:ea typeface="宋体" pitchFamily="2" charset="-122"/>
              </a:rPr>
              <a:t>20</a:t>
            </a:r>
            <a:r>
              <a:rPr lang="zh-CN" altLang="en-US" sz="3600" dirty="0">
                <a:latin typeface="宋体" pitchFamily="2" charset="-122"/>
                <a:ea typeface="宋体" pitchFamily="2" charset="-122"/>
              </a:rPr>
              <a:t>世纪</a:t>
            </a:r>
            <a:r>
              <a:rPr lang="en-US" altLang="zh-CN" sz="3600" dirty="0">
                <a:latin typeface="宋体" pitchFamily="2" charset="-122"/>
                <a:ea typeface="宋体" pitchFamily="2" charset="-122"/>
              </a:rPr>
              <a:t>20</a:t>
            </a:r>
            <a:r>
              <a:rPr lang="zh-CN" altLang="en-US" sz="3600" dirty="0">
                <a:latin typeface="宋体" pitchFamily="2" charset="-122"/>
                <a:ea typeface="宋体" pitchFamily="2" charset="-122"/>
              </a:rPr>
              <a:t>年代中期由美国俄亥俄州一个钢铁工厂的工会领袖约瑟夫</a:t>
            </a:r>
            <a:r>
              <a:rPr lang="en-US" altLang="zh-CN" sz="3600" dirty="0">
                <a:latin typeface="宋体" pitchFamily="2" charset="-122"/>
                <a:ea typeface="宋体" pitchFamily="2" charset="-122"/>
              </a:rPr>
              <a:t>·</a:t>
            </a:r>
            <a:r>
              <a:rPr lang="zh-CN" altLang="en-US" sz="3600" dirty="0">
                <a:latin typeface="宋体" pitchFamily="2" charset="-122"/>
                <a:ea typeface="宋体" pitchFamily="2" charset="-122"/>
              </a:rPr>
              <a:t>斯坎伦提出的一个劳资合作计划，就是以成本节约的一定比例来给员工发放奖金。它的操作步骤是：</a:t>
            </a:r>
            <a:endParaRPr lang="zh-CN" altLang="en-US" sz="3600" dirty="0">
              <a:latin typeface="宋体" pitchFamily="2" charset="-122"/>
              <a:ea typeface="宋体" pitchFamily="2" charset="-122"/>
            </a:endParaRPr>
          </a:p>
        </p:txBody>
      </p:sp>
      <p:grpSp>
        <p:nvGrpSpPr>
          <p:cNvPr id="5" name="Group 4"/>
          <p:cNvGrpSpPr/>
          <p:nvPr/>
        </p:nvGrpSpPr>
        <p:grpSpPr>
          <a:xfrm>
            <a:off x="1281381" y="5194951"/>
            <a:ext cx="9398620" cy="1059703"/>
            <a:chOff x="1450179" y="3578186"/>
            <a:chExt cx="7217890" cy="690435"/>
          </a:xfrm>
        </p:grpSpPr>
        <p:grpSp>
          <p:nvGrpSpPr>
            <p:cNvPr id="7" name="组合 702"/>
            <p:cNvGrpSpPr/>
            <p:nvPr/>
          </p:nvGrpSpPr>
          <p:grpSpPr>
            <a:xfrm>
              <a:off x="1450179" y="3578186"/>
              <a:ext cx="7217890" cy="690435"/>
              <a:chOff x="1831" y="10072"/>
              <a:chExt cx="16903" cy="1319"/>
            </a:xfrm>
          </p:grpSpPr>
          <p:sp>
            <p:nvSpPr>
              <p:cNvPr id="11" name="矩形 703"/>
              <p:cNvSpPr/>
              <p:nvPr/>
            </p:nvSpPr>
            <p:spPr>
              <a:xfrm>
                <a:off x="1831" y="10072"/>
                <a:ext cx="3767" cy="1319"/>
              </a:xfrm>
              <a:prstGeom prst="rect">
                <a:avLst/>
              </a:prstGeom>
              <a:solidFill>
                <a:srgbClr val="FFFFFF"/>
              </a:solidFill>
              <a:ln w="9525" cap="flat" cmpd="sng">
                <a:solidFill>
                  <a:srgbClr val="000000"/>
                </a:solidFill>
                <a:prstDash val="solid"/>
                <a:miter/>
                <a:headEnd type="none" w="med" len="med"/>
                <a:tailEnd type="none" w="med" len="med"/>
              </a:ln>
            </p:spPr>
            <p:txBody>
              <a:bodyPr wrap="square" anchor="ctr" upright="1"/>
              <a:lstStyle/>
              <a:p>
                <a:pPr algn="ctr"/>
                <a:r>
                  <a:rPr lang="en-US" altLang="zh-CN" sz="2000" b="1" dirty="0">
                    <a:latin typeface="Times New Roman" panose="02020603050405020304" pitchFamily="18" charset="0"/>
                    <a:ea typeface="宋体" pitchFamily="2" charset="-122"/>
                  </a:rPr>
                  <a:t>1. </a:t>
                </a:r>
                <a:r>
                  <a:rPr lang="zh-CN" altLang="en-US" sz="2000" b="1" dirty="0">
                    <a:latin typeface="Times New Roman" panose="02020603050405020304" pitchFamily="18" charset="0"/>
                    <a:ea typeface="宋体" pitchFamily="2" charset="-122"/>
                  </a:rPr>
                  <a:t>确定收益增加的来源</a:t>
                </a:r>
                <a:endParaRPr lang="en-US" sz="2000" dirty="0">
                  <a:effectLst/>
                  <a:latin typeface="Times New Roman" panose="02020603050405020304" pitchFamily="18" charset="0"/>
                  <a:ea typeface="宋体" pitchFamily="2" charset="-122"/>
                </a:endParaRPr>
              </a:p>
            </p:txBody>
          </p:sp>
          <p:sp>
            <p:nvSpPr>
              <p:cNvPr id="12" name="矩形 704"/>
              <p:cNvSpPr/>
              <p:nvPr/>
            </p:nvSpPr>
            <p:spPr>
              <a:xfrm>
                <a:off x="6045" y="10072"/>
                <a:ext cx="3770" cy="1319"/>
              </a:xfrm>
              <a:prstGeom prst="rect">
                <a:avLst/>
              </a:prstGeom>
              <a:solidFill>
                <a:srgbClr val="FFFFFF"/>
              </a:solidFill>
              <a:ln w="9525" cap="flat" cmpd="sng">
                <a:solidFill>
                  <a:srgbClr val="000000"/>
                </a:solidFill>
                <a:prstDash val="solid"/>
                <a:miter/>
                <a:headEnd type="none" w="med" len="med"/>
                <a:tailEnd type="none" w="med" len="med"/>
              </a:ln>
            </p:spPr>
            <p:txBody>
              <a:bodyPr wrap="square" anchor="ctr" upright="1"/>
              <a:lstStyle/>
              <a:p>
                <a:pPr algn="ctr"/>
                <a:r>
                  <a:rPr lang="en-US" altLang="zh-CN" sz="2000" b="1" dirty="0">
                    <a:latin typeface="Times New Roman" panose="02020603050405020304" pitchFamily="18" charset="0"/>
                    <a:ea typeface="宋体" pitchFamily="2" charset="-122"/>
                  </a:rPr>
                  <a:t>2. </a:t>
                </a:r>
                <a:r>
                  <a:rPr lang="zh-CN" altLang="en-US" sz="2000" b="1" dirty="0">
                    <a:latin typeface="Times New Roman" panose="02020603050405020304" pitchFamily="18" charset="0"/>
                    <a:ea typeface="宋体" pitchFamily="2" charset="-122"/>
                  </a:rPr>
                  <a:t>提留和弥补上期亏空</a:t>
                </a:r>
                <a:endParaRPr lang="en-US" sz="2000" dirty="0">
                  <a:effectLst/>
                  <a:latin typeface="Times New Roman" panose="02020603050405020304" pitchFamily="18" charset="0"/>
                  <a:ea typeface="宋体" pitchFamily="2" charset="-122"/>
                </a:endParaRPr>
              </a:p>
            </p:txBody>
          </p:sp>
          <p:sp>
            <p:nvSpPr>
              <p:cNvPr id="13" name="矩形 705"/>
              <p:cNvSpPr/>
              <p:nvPr/>
            </p:nvSpPr>
            <p:spPr>
              <a:xfrm>
                <a:off x="14461" y="10086"/>
                <a:ext cx="4273" cy="1305"/>
              </a:xfrm>
              <a:prstGeom prst="rect">
                <a:avLst/>
              </a:prstGeom>
              <a:solidFill>
                <a:srgbClr val="FFFFFF"/>
              </a:solidFill>
              <a:ln w="9525" cap="flat" cmpd="sng">
                <a:solidFill>
                  <a:srgbClr val="000000"/>
                </a:solidFill>
                <a:prstDash val="solid"/>
                <a:miter/>
                <a:headEnd type="none" w="med" len="med"/>
                <a:tailEnd type="none" w="med" len="med"/>
              </a:ln>
            </p:spPr>
            <p:txBody>
              <a:bodyPr wrap="square" anchor="ctr" upright="1"/>
              <a:lstStyle/>
              <a:p>
                <a:pPr algn="ctr"/>
                <a:r>
                  <a:rPr lang="en-US" altLang="zh-CN" sz="2000" b="1" dirty="0">
                    <a:latin typeface="Times New Roman" panose="02020603050405020304" pitchFamily="18" charset="0"/>
                    <a:ea typeface="宋体" pitchFamily="2" charset="-122"/>
                  </a:rPr>
                  <a:t>4. </a:t>
                </a:r>
                <a:r>
                  <a:rPr lang="zh-CN" altLang="en-US" sz="2000" b="1" dirty="0">
                    <a:latin typeface="Times New Roman" panose="02020603050405020304" pitchFamily="18" charset="0"/>
                    <a:ea typeface="宋体" pitchFamily="2" charset="-122"/>
                  </a:rPr>
                  <a:t>用可以分配的总额除以工资总额，得出分配的单价</a:t>
                </a:r>
                <a:endParaRPr lang="en-US" sz="2000" dirty="0">
                  <a:effectLst/>
                  <a:latin typeface="Times New Roman" panose="02020603050405020304" pitchFamily="18" charset="0"/>
                  <a:ea typeface="宋体" pitchFamily="2" charset="-122"/>
                </a:endParaRPr>
              </a:p>
            </p:txBody>
          </p:sp>
          <p:sp>
            <p:nvSpPr>
              <p:cNvPr id="14" name="矩形 786"/>
              <p:cNvSpPr/>
              <p:nvPr/>
            </p:nvSpPr>
            <p:spPr>
              <a:xfrm>
                <a:off x="10256" y="10086"/>
                <a:ext cx="3770" cy="1305"/>
              </a:xfrm>
              <a:prstGeom prst="rect">
                <a:avLst/>
              </a:prstGeom>
              <a:solidFill>
                <a:srgbClr val="FFFFFF"/>
              </a:solidFill>
              <a:ln w="9525" cap="flat" cmpd="sng">
                <a:solidFill>
                  <a:srgbClr val="000000"/>
                </a:solidFill>
                <a:prstDash val="solid"/>
                <a:miter/>
                <a:headEnd type="none" w="med" len="med"/>
                <a:tailEnd type="none" w="med" len="med"/>
              </a:ln>
            </p:spPr>
            <p:txBody>
              <a:bodyPr wrap="square" anchor="ctr" upright="1"/>
              <a:lstStyle/>
              <a:p>
                <a:pPr algn="ctr"/>
                <a:r>
                  <a:rPr lang="en-US" altLang="zh-CN" sz="2000" b="1" dirty="0">
                    <a:latin typeface="Times New Roman" panose="02020603050405020304" pitchFamily="18" charset="0"/>
                    <a:ea typeface="宋体" pitchFamily="2" charset="-122"/>
                  </a:rPr>
                  <a:t>3. </a:t>
                </a:r>
                <a:r>
                  <a:rPr lang="zh-CN" altLang="en-US" sz="2000" b="1" dirty="0">
                    <a:latin typeface="Times New Roman" panose="02020603050405020304" pitchFamily="18" charset="0"/>
                    <a:ea typeface="宋体" pitchFamily="2" charset="-122"/>
                  </a:rPr>
                  <a:t>确定员工分享收益增加净值的比重</a:t>
                </a:r>
                <a:endParaRPr lang="en-US" sz="2000" dirty="0">
                  <a:effectLst/>
                  <a:latin typeface="Times New Roman" panose="02020603050405020304" pitchFamily="18" charset="0"/>
                  <a:ea typeface="宋体" pitchFamily="2" charset="-122"/>
                </a:endParaRPr>
              </a:p>
            </p:txBody>
          </p:sp>
          <p:cxnSp>
            <p:nvCxnSpPr>
              <p:cNvPr id="15" name="自选图形 787"/>
              <p:cNvCxnSpPr/>
              <p:nvPr/>
            </p:nvCxnSpPr>
            <p:spPr>
              <a:xfrm>
                <a:off x="5598" y="10674"/>
                <a:ext cx="447" cy="0"/>
              </a:xfrm>
              <a:prstGeom prst="straightConnector1">
                <a:avLst/>
              </a:prstGeom>
              <a:ln w="9525" cap="flat" cmpd="sng">
                <a:solidFill>
                  <a:srgbClr val="000000"/>
                </a:solidFill>
                <a:prstDash val="solid"/>
                <a:headEnd type="none" w="med" len="med"/>
                <a:tailEnd type="triangle" w="med" len="med"/>
              </a:ln>
            </p:spPr>
          </p:cxnSp>
        </p:grpSp>
        <p:grpSp>
          <p:nvGrpSpPr>
            <p:cNvPr id="8" name="Group 7"/>
            <p:cNvGrpSpPr/>
            <p:nvPr/>
          </p:nvGrpSpPr>
          <p:grpSpPr>
            <a:xfrm>
              <a:off x="4859493" y="3886640"/>
              <a:ext cx="1989051" cy="13377"/>
              <a:chOff x="4859493" y="3886640"/>
              <a:chExt cx="1989051" cy="13377"/>
            </a:xfrm>
          </p:grpSpPr>
          <p:cxnSp>
            <p:nvCxnSpPr>
              <p:cNvPr id="9" name="自选图形 787"/>
              <p:cNvCxnSpPr/>
              <p:nvPr/>
            </p:nvCxnSpPr>
            <p:spPr>
              <a:xfrm>
                <a:off x="4859493" y="3886640"/>
                <a:ext cx="190877" cy="0"/>
              </a:xfrm>
              <a:prstGeom prst="straightConnector1">
                <a:avLst/>
              </a:prstGeom>
              <a:ln w="9525" cap="flat" cmpd="sng">
                <a:solidFill>
                  <a:srgbClr val="000000"/>
                </a:solidFill>
                <a:prstDash val="solid"/>
                <a:headEnd type="none" w="med" len="med"/>
                <a:tailEnd type="triangle" w="med" len="med"/>
              </a:ln>
            </p:spPr>
          </p:cxnSp>
          <p:cxnSp>
            <p:nvCxnSpPr>
              <p:cNvPr id="10" name="自选图形 787"/>
              <p:cNvCxnSpPr/>
              <p:nvPr/>
            </p:nvCxnSpPr>
            <p:spPr>
              <a:xfrm>
                <a:off x="6657667" y="3900017"/>
                <a:ext cx="190877" cy="0"/>
              </a:xfrm>
              <a:prstGeom prst="straightConnector1">
                <a:avLst/>
              </a:prstGeom>
              <a:ln w="9525" cap="flat" cmpd="sng">
                <a:solidFill>
                  <a:srgbClr val="000000"/>
                </a:solidFill>
                <a:prstDash val="solid"/>
                <a:headEnd type="none" w="med" len="med"/>
                <a:tailEnd type="triangle" w="med" len="med"/>
              </a:ln>
            </p:spPr>
          </p:cxnSp>
        </p:grpSp>
      </p:grpSp>
      <p:sp>
        <p:nvSpPr>
          <p:cNvPr id="4" name="标题 3"/>
          <p:cNvSpPr/>
          <p:nvPr>
            <p:ph type="title"/>
          </p:nvPr>
        </p:nvSpPr>
        <p:spPr/>
        <p:txBody>
          <a:bodyPr/>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04850"/>
            <a:ext cx="10782935" cy="4861560"/>
          </a:xfrm>
        </p:spPr>
        <p:txBody>
          <a:bodyPr>
            <a:noAutofit/>
          </a:bodyPr>
          <a:lstStyle/>
          <a:p>
            <a:pPr marL="0" indent="0">
              <a:lnSpc>
                <a:spcPct val="120000"/>
              </a:lnSpc>
              <a:buNone/>
            </a:pPr>
            <a:r>
              <a:rPr lang="en-US" sz="3600" dirty="0">
                <a:latin typeface="宋体" pitchFamily="2" charset="-122"/>
                <a:ea typeface="宋体" pitchFamily="2" charset="-122"/>
              </a:rPr>
              <a:t>3. </a:t>
            </a:r>
            <a:r>
              <a:rPr lang="zh-CN" altLang="en-US" sz="3600" dirty="0">
                <a:latin typeface="宋体" pitchFamily="2" charset="-122"/>
                <a:ea typeface="宋体" pitchFamily="2" charset="-122"/>
              </a:rPr>
              <a:t>股票或者股权</a:t>
            </a:r>
            <a:endParaRPr lang="en-US" altLang="zh-CN" sz="3600" dirty="0">
              <a:latin typeface="宋体" pitchFamily="2" charset="-122"/>
              <a:ea typeface="宋体" pitchFamily="2" charset="-122"/>
            </a:endParaRPr>
          </a:p>
          <a:p>
            <a:r>
              <a:rPr lang="en-US" sz="2800" dirty="0" err="1">
                <a:latin typeface="宋体" pitchFamily="2" charset="-122"/>
                <a:ea typeface="宋体" pitchFamily="2" charset="-122"/>
              </a:rPr>
              <a:t>常见的股票所有权计划主要有三类：现股计划、期股计划和期权计划</a:t>
            </a:r>
            <a:r>
              <a:rPr lang="en-US" sz="2800" dirty="0">
                <a:latin typeface="宋体" pitchFamily="2" charset="-122"/>
                <a:ea typeface="宋体" pitchFamily="2" charset="-122"/>
              </a:rPr>
              <a:t>。</a:t>
            </a:r>
            <a:endParaRPr lang="en-US" sz="2800" dirty="0">
              <a:latin typeface="宋体" pitchFamily="2" charset="-122"/>
              <a:ea typeface="宋体" pitchFamily="2" charset="-122"/>
            </a:endParaRPr>
          </a:p>
          <a:p>
            <a:pPr marL="457200" indent="-457200">
              <a:buFont typeface="+mj-lt"/>
              <a:buAutoNum type="arabicParenR"/>
            </a:pPr>
            <a:r>
              <a:rPr lang="en-US" sz="2800" b="1" dirty="0">
                <a:solidFill>
                  <a:schemeClr val="accent1"/>
                </a:solidFill>
                <a:latin typeface="宋体" pitchFamily="2" charset="-122"/>
                <a:ea typeface="宋体" pitchFamily="2" charset="-122"/>
              </a:rPr>
              <a:t>现股计划</a:t>
            </a:r>
            <a:r>
              <a:rPr lang="en-US" sz="2800" dirty="0">
                <a:latin typeface="宋体" pitchFamily="2" charset="-122"/>
                <a:ea typeface="宋体" pitchFamily="2" charset="-122"/>
              </a:rPr>
              <a:t>就是指公司通过奖励的方式向员工直接赠予公司的股票或者参照股票当前的市场价格向员工出售公司的股票，使员工立即获得现实的股权。</a:t>
            </a:r>
            <a:endParaRPr lang="en-US" sz="28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8"/>
            <a:ext cx="10782670" cy="3875612"/>
          </a:xfrm>
        </p:spPr>
        <p:txBody>
          <a:bodyPr>
            <a:noAutofit/>
          </a:bodyPr>
          <a:lstStyle/>
          <a:p>
            <a:pPr marL="0" indent="0">
              <a:buFont typeface="+mj-lt"/>
              <a:buNone/>
            </a:pPr>
            <a:r>
              <a:rPr lang="en-US" sz="2800" b="1" dirty="0">
                <a:solidFill>
                  <a:schemeClr val="accent1"/>
                </a:solidFill>
                <a:latin typeface="宋体" pitchFamily="2" charset="-122"/>
                <a:ea typeface="宋体" pitchFamily="2" charset="-122"/>
              </a:rPr>
              <a:t>2</a:t>
            </a:r>
            <a:r>
              <a:rPr sz="2800" b="1" dirty="0">
                <a:solidFill>
                  <a:schemeClr val="accent1"/>
                </a:solidFill>
                <a:latin typeface="宋体" pitchFamily="2" charset="-122"/>
                <a:ea typeface="宋体" pitchFamily="2" charset="-122"/>
              </a:rPr>
              <a:t>）</a:t>
            </a:r>
            <a:r>
              <a:rPr lang="en-US" sz="2800" b="1" dirty="0">
                <a:solidFill>
                  <a:schemeClr val="accent1"/>
                </a:solidFill>
                <a:latin typeface="宋体" pitchFamily="2" charset="-122"/>
                <a:ea typeface="宋体" pitchFamily="2" charset="-122"/>
              </a:rPr>
              <a:t>期股计划</a:t>
            </a:r>
            <a:r>
              <a:rPr lang="en-US" sz="2800" dirty="0">
                <a:latin typeface="宋体" pitchFamily="2" charset="-122"/>
                <a:ea typeface="宋体" pitchFamily="2" charset="-122"/>
              </a:rPr>
              <a:t>则是指公司和员工约定在未来某一时期员工要以一定的价格购买一定数量的公司股票，购买价格一般参照股票的当前价格确定，这样如果未来股票的价格上涨，员工按照约定的价格买入股票，就可以获得收益：如果未来股票的价格下跌，那么员工就会有损。</a:t>
            </a:r>
            <a:endParaRPr lang="en-US" sz="2800" dirty="0">
              <a:latin typeface="宋体" pitchFamily="2" charset="-122"/>
              <a:ea typeface="宋体"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90688"/>
            <a:ext cx="10782670" cy="3875612"/>
          </a:xfrm>
        </p:spPr>
        <p:txBody>
          <a:bodyPr>
            <a:noAutofit/>
          </a:bodyPr>
          <a:lstStyle/>
          <a:p>
            <a:pPr marL="0" indent="0">
              <a:buFont typeface="+mj-lt"/>
              <a:buNone/>
            </a:pPr>
            <a:r>
              <a:rPr lang="en-US" sz="3200" b="1" dirty="0" err="1">
                <a:solidFill>
                  <a:schemeClr val="accent1"/>
                </a:solidFill>
                <a:latin typeface="宋体" pitchFamily="2" charset="-122"/>
                <a:ea typeface="宋体" pitchFamily="2" charset="-122"/>
              </a:rPr>
              <a:t>3</a:t>
            </a:r>
            <a:r>
              <a:rPr sz="3200" b="1" dirty="0" err="1">
                <a:solidFill>
                  <a:schemeClr val="accent1"/>
                </a:solidFill>
                <a:latin typeface="宋体" pitchFamily="2" charset="-122"/>
                <a:ea typeface="宋体" pitchFamily="2" charset="-122"/>
              </a:rPr>
              <a:t>）</a:t>
            </a:r>
            <a:r>
              <a:rPr lang="en-US" sz="3200" b="1" dirty="0" err="1">
                <a:solidFill>
                  <a:schemeClr val="accent1"/>
                </a:solidFill>
                <a:latin typeface="宋体" pitchFamily="2" charset="-122"/>
                <a:ea typeface="宋体" pitchFamily="2" charset="-122"/>
              </a:rPr>
              <a:t>期权计划</a:t>
            </a:r>
            <a:r>
              <a:rPr lang="zh-CN" altLang="en-US" sz="3200" dirty="0">
                <a:latin typeface="宋体" pitchFamily="2" charset="-122"/>
                <a:ea typeface="宋体" pitchFamily="2" charset="-122"/>
              </a:rPr>
              <a:t>指的是</a:t>
            </a:r>
            <a:r>
              <a:rPr lang="en-US" sz="3200" dirty="0">
                <a:latin typeface="宋体" pitchFamily="2" charset="-122"/>
                <a:ea typeface="宋体" pitchFamily="2" charset="-122"/>
              </a:rPr>
              <a:t>公司给予员工在未来某一时期以一定价格购买一定数量公司股票的</a:t>
            </a:r>
            <a:r>
              <a:rPr lang="en-US" sz="3200" b="1" dirty="0">
                <a:latin typeface="宋体" pitchFamily="2" charset="-122"/>
                <a:ea typeface="宋体" pitchFamily="2" charset="-122"/>
              </a:rPr>
              <a:t>权利</a:t>
            </a:r>
            <a:r>
              <a:rPr lang="en-US" sz="3200" dirty="0">
                <a:latin typeface="宋体" pitchFamily="2" charset="-122"/>
                <a:ea typeface="宋体" pitchFamily="2" charset="-122"/>
              </a:rPr>
              <a:t>，但是员工到期可以行使这项权利，也可以放弃这项权利，购股价格一般也要参照股票当前的价格确定。</a:t>
            </a:r>
            <a:endParaRPr lang="en-US" sz="3200" dirty="0">
              <a:latin typeface="宋体" pitchFamily="2" charset="-122"/>
              <a:ea typeface="宋体" pitchFamily="2" charset="-122"/>
            </a:endParaRPr>
          </a:p>
        </p:txBody>
      </p:sp>
      <p:sp>
        <p:nvSpPr>
          <p:cNvPr id="4" name="标题 3"/>
          <p:cNvSpPr/>
          <p:nvPr>
            <p:ph type="title"/>
          </p:nvPr>
        </p:nvSpPr>
        <p:spPr/>
        <p:txBody>
          <a:bodyPr/>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pPr marL="0" indent="0" algn="l">
              <a:lnSpc>
                <a:spcPct val="100000"/>
              </a:lnSpc>
              <a:spcBef>
                <a:spcPts val="0"/>
              </a:spcBef>
              <a:spcAft>
                <a:spcPts val="0"/>
              </a:spcAft>
              <a:buSzPct val="100000"/>
              <a:buNone/>
            </a:pPr>
            <a:r>
              <a:rPr lang="zh-CN" altLang="en-US" sz="9600">
                <a:solidFill>
                  <a:schemeClr val="accent1"/>
                </a:solidFill>
              </a:rPr>
              <a:t>谢谢！</a:t>
            </a:r>
            <a:endParaRPr lang="zh-CN" altLang="en-US" sz="9600">
              <a:solidFill>
                <a:schemeClr val="accent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薪酬的分类</a:t>
            </a:r>
            <a:endParaRPr lang="zh-CN" altLang="en-US" b="1" dirty="0">
              <a:solidFill>
                <a:schemeClr val="accent1"/>
              </a:solidFill>
              <a:latin typeface="微软雅黑" charset="0"/>
              <a:ea typeface="微软雅黑" charset="0"/>
              <a:sym typeface="+mn-ea"/>
            </a:endParaRPr>
          </a:p>
        </p:txBody>
      </p:sp>
      <p:sp>
        <p:nvSpPr>
          <p:cNvPr id="3" name="Content Placeholder 2"/>
          <p:cNvSpPr>
            <a:spLocks noGrp="1"/>
          </p:cNvSpPr>
          <p:nvPr>
            <p:ph idx="4294967295"/>
            <p:custDataLst>
              <p:tags r:id="rId3"/>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4000" b="1" dirty="0">
                <a:solidFill>
                  <a:schemeClr val="dk1"/>
                </a:solidFill>
                <a:latin typeface="微软雅黑" charset="0"/>
                <a:ea typeface="微软雅黑" charset="0"/>
                <a:sym typeface="+mn-ea"/>
              </a:rPr>
              <a:t>薪酬的分类：</a:t>
            </a:r>
            <a:endParaRPr lang="zh-CN" altLang="en-US" sz="4000" b="1" dirty="0">
              <a:solidFill>
                <a:schemeClr val="dk1"/>
              </a:solidFill>
              <a:latin typeface="微软雅黑" charset="0"/>
              <a:ea typeface="微软雅黑" charset="0"/>
              <a:sym typeface="+mn-ea"/>
            </a:endParaRPr>
          </a:p>
          <a:p>
            <a:pPr lvl="0" algn="l">
              <a:buClrTx/>
              <a:buSzTx/>
            </a:pPr>
            <a:r>
              <a:rPr lang="zh-CN" altLang="en-US" sz="4000" b="1" dirty="0">
                <a:solidFill>
                  <a:schemeClr val="dk1"/>
                </a:solidFill>
                <a:latin typeface="微软雅黑" charset="0"/>
                <a:ea typeface="微软雅黑" charset="0"/>
                <a:sym typeface="+mn-ea"/>
              </a:rPr>
              <a:t>经济性薪酬（外在薪酬）</a:t>
            </a:r>
            <a:endParaRPr lang="zh-CN" altLang="en-US" sz="4000" b="1" dirty="0">
              <a:solidFill>
                <a:schemeClr val="dk1"/>
              </a:solidFill>
              <a:latin typeface="微软雅黑" charset="0"/>
              <a:ea typeface="微软雅黑" charset="0"/>
              <a:sym typeface="+mn-ea"/>
            </a:endParaRPr>
          </a:p>
          <a:p>
            <a:pPr lvl="0" algn="l">
              <a:buClrTx/>
              <a:buSzTx/>
            </a:pPr>
            <a:r>
              <a:rPr lang="zh-CN" altLang="en-US" sz="4000" b="1" dirty="0">
                <a:solidFill>
                  <a:schemeClr val="dk1"/>
                </a:solidFill>
                <a:latin typeface="微软雅黑" charset="0"/>
                <a:ea typeface="微软雅黑" charset="0"/>
                <a:sym typeface="+mn-ea"/>
              </a:rPr>
              <a:t>非经济性薪酬（内在薪酬）</a:t>
            </a:r>
            <a:endParaRPr lang="zh-CN" altLang="en-US" sz="4000" b="1" dirty="0">
              <a:solidFill>
                <a:schemeClr val="dk1"/>
              </a:solidFill>
              <a:latin typeface="微软雅黑" charset="0"/>
              <a:ea typeface="微软雅黑" charset="0"/>
              <a:sym typeface="+mn-ea"/>
            </a:endParaRPr>
          </a:p>
          <a:p>
            <a:pPr lvl="0" algn="l">
              <a:buClrTx/>
              <a:buSzTx/>
            </a:pPr>
            <a:endParaRPr lang="zh-CN" altLang="en-US" sz="4000" b="1" dirty="0">
              <a:solidFill>
                <a:schemeClr val="dk1"/>
              </a:solidFill>
              <a:latin typeface="微软雅黑" charset="0"/>
              <a:ea typeface="微软雅黑" charset="0"/>
              <a:sym typeface="+mn-ea"/>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经济性薪酬体系的内容</a:t>
            </a:r>
            <a:endParaRPr lang="zh-CN" altLang="en-US" b="1" dirty="0">
              <a:solidFill>
                <a:schemeClr val="accent1"/>
              </a:solidFill>
              <a:latin typeface="微软雅黑" charset="0"/>
              <a:ea typeface="微软雅黑" charset="0"/>
              <a:sym typeface="+mn-ea"/>
            </a:endParaRPr>
          </a:p>
        </p:txBody>
      </p:sp>
      <p:sp>
        <p:nvSpPr>
          <p:cNvPr id="8" name="Text Box 614"/>
          <p:cNvSpPr txBox="1">
            <a:spLocks noChangeArrowheads="1"/>
          </p:cNvSpPr>
          <p:nvPr>
            <p:custDataLst>
              <p:tags r:id="rId3"/>
            </p:custDataLst>
          </p:nvPr>
        </p:nvSpPr>
        <p:spPr bwMode="auto">
          <a:xfrm>
            <a:off x="4727575" y="2566670"/>
            <a:ext cx="2571750" cy="52197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spAutoFit/>
          </a:bodyPr>
          <a:lstStyle/>
          <a:p>
            <a:pPr marL="0" marR="0" algn="ctr">
              <a:spcBef>
                <a:spcPts val="0"/>
              </a:spcBef>
              <a:spcAft>
                <a:spcPts val="0"/>
              </a:spcAft>
            </a:pPr>
            <a:r>
              <a:rPr lang="zh-CN" sz="2800">
                <a:solidFill>
                  <a:schemeClr val="dk1"/>
                </a:solidFill>
                <a:effectLst/>
                <a:latin typeface="微软雅黑" charset="0"/>
                <a:ea typeface="微软雅黑" charset="0"/>
              </a:rPr>
              <a:t>经济性薪酬</a:t>
            </a:r>
            <a:endParaRPr lang="zh-CN" sz="2800">
              <a:solidFill>
                <a:schemeClr val="dk1"/>
              </a:solidFill>
              <a:effectLst/>
              <a:latin typeface="微软雅黑" charset="0"/>
              <a:ea typeface="微软雅黑" charset="0"/>
            </a:endParaRPr>
          </a:p>
        </p:txBody>
      </p:sp>
      <p:sp>
        <p:nvSpPr>
          <p:cNvPr id="9" name="Text Box 615"/>
          <p:cNvSpPr txBox="1">
            <a:spLocks noChangeArrowheads="1"/>
          </p:cNvSpPr>
          <p:nvPr>
            <p:custDataLst>
              <p:tags r:id="rId4"/>
            </p:custDataLst>
          </p:nvPr>
        </p:nvSpPr>
        <p:spPr bwMode="auto">
          <a:xfrm>
            <a:off x="1208405" y="3926840"/>
            <a:ext cx="2571750" cy="52197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spAutoFit/>
          </a:bodyPr>
          <a:lstStyle/>
          <a:p>
            <a:pPr marL="0" marR="0" algn="ctr">
              <a:spcBef>
                <a:spcPts val="0"/>
              </a:spcBef>
              <a:spcAft>
                <a:spcPts val="0"/>
              </a:spcAft>
            </a:pPr>
            <a:r>
              <a:rPr lang="zh-CN" sz="2800">
                <a:solidFill>
                  <a:schemeClr val="dk1"/>
                </a:solidFill>
                <a:effectLst/>
                <a:latin typeface="微软雅黑" charset="0"/>
                <a:ea typeface="微软雅黑" charset="0"/>
              </a:rPr>
              <a:t>基本薪酬</a:t>
            </a:r>
            <a:endParaRPr lang="zh-CN" sz="2800">
              <a:solidFill>
                <a:schemeClr val="dk1"/>
              </a:solidFill>
              <a:effectLst/>
              <a:latin typeface="微软雅黑" charset="0"/>
              <a:ea typeface="微软雅黑" charset="0"/>
            </a:endParaRPr>
          </a:p>
        </p:txBody>
      </p:sp>
      <p:sp>
        <p:nvSpPr>
          <p:cNvPr id="10" name="Text Box 616"/>
          <p:cNvSpPr txBox="1">
            <a:spLocks noChangeArrowheads="1"/>
          </p:cNvSpPr>
          <p:nvPr>
            <p:custDataLst>
              <p:tags r:id="rId5"/>
            </p:custDataLst>
          </p:nvPr>
        </p:nvSpPr>
        <p:spPr bwMode="auto">
          <a:xfrm>
            <a:off x="4819650" y="3955415"/>
            <a:ext cx="2571750" cy="52197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spAutoFit/>
          </a:bodyPr>
          <a:lstStyle/>
          <a:p>
            <a:pPr marL="0" marR="0" algn="ctr">
              <a:spcBef>
                <a:spcPts val="0"/>
              </a:spcBef>
              <a:spcAft>
                <a:spcPts val="0"/>
              </a:spcAft>
            </a:pPr>
            <a:r>
              <a:rPr lang="zh-CN" sz="2800">
                <a:solidFill>
                  <a:schemeClr val="dk1"/>
                </a:solidFill>
                <a:effectLst/>
                <a:latin typeface="微软雅黑" charset="0"/>
                <a:ea typeface="微软雅黑" charset="0"/>
              </a:rPr>
              <a:t>可变薪酬</a:t>
            </a:r>
            <a:endParaRPr lang="zh-CN" sz="2800">
              <a:solidFill>
                <a:schemeClr val="dk1"/>
              </a:solidFill>
              <a:effectLst/>
              <a:latin typeface="微软雅黑" charset="0"/>
              <a:ea typeface="微软雅黑" charset="0"/>
            </a:endParaRPr>
          </a:p>
        </p:txBody>
      </p:sp>
      <p:sp>
        <p:nvSpPr>
          <p:cNvPr id="11" name="Text Box 617"/>
          <p:cNvSpPr txBox="1">
            <a:spLocks noChangeArrowheads="1"/>
          </p:cNvSpPr>
          <p:nvPr>
            <p:custDataLst>
              <p:tags r:id="rId6"/>
            </p:custDataLst>
          </p:nvPr>
        </p:nvSpPr>
        <p:spPr bwMode="auto">
          <a:xfrm>
            <a:off x="8337550" y="3926840"/>
            <a:ext cx="2571750" cy="52197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spAutoFit/>
          </a:bodyPr>
          <a:lstStyle/>
          <a:p>
            <a:pPr marL="0" marR="0" algn="ctr">
              <a:spcBef>
                <a:spcPts val="0"/>
              </a:spcBef>
              <a:spcAft>
                <a:spcPts val="0"/>
              </a:spcAft>
            </a:pPr>
            <a:r>
              <a:rPr lang="zh-CN" sz="2800">
                <a:solidFill>
                  <a:schemeClr val="dk1"/>
                </a:solidFill>
                <a:effectLst/>
                <a:latin typeface="微软雅黑" charset="0"/>
                <a:ea typeface="微软雅黑" charset="0"/>
              </a:rPr>
              <a:t>福利薪酬</a:t>
            </a:r>
            <a:endParaRPr lang="zh-CN" sz="2800">
              <a:solidFill>
                <a:schemeClr val="dk1"/>
              </a:solidFill>
              <a:effectLst/>
              <a:latin typeface="微软雅黑" charset="0"/>
              <a:ea typeface="微软雅黑" charset="0"/>
            </a:endParaRPr>
          </a:p>
        </p:txBody>
      </p:sp>
      <p:cxnSp>
        <p:nvCxnSpPr>
          <p:cNvPr id="12" name="AutoShape 618"/>
          <p:cNvCxnSpPr>
            <a:cxnSpLocks noChangeShapeType="1"/>
          </p:cNvCxnSpPr>
          <p:nvPr/>
        </p:nvCxnSpPr>
        <p:spPr bwMode="auto">
          <a:xfrm>
            <a:off x="6021705" y="3100070"/>
            <a:ext cx="0" cy="812165"/>
          </a:xfrm>
          <a:prstGeom prst="straightConnector1">
            <a:avLst/>
          </a:prstGeom>
          <a:noFill/>
          <a:ln w="9525">
            <a:solidFill>
              <a:srgbClr val="000000"/>
            </a:solidFill>
            <a:round/>
          </a:ln>
          <a:effectLst/>
        </p:spPr>
      </p:cxnSp>
      <p:cxnSp>
        <p:nvCxnSpPr>
          <p:cNvPr id="13" name="AutoShape 619"/>
          <p:cNvCxnSpPr>
            <a:cxnSpLocks noChangeShapeType="1"/>
          </p:cNvCxnSpPr>
          <p:nvPr/>
        </p:nvCxnSpPr>
        <p:spPr bwMode="auto">
          <a:xfrm rot="16200000" flipH="1">
            <a:off x="7426325" y="1685925"/>
            <a:ext cx="779780" cy="3590290"/>
          </a:xfrm>
          <a:prstGeom prst="bentConnector3">
            <a:avLst>
              <a:gd name="adj1" fmla="val 52301"/>
            </a:avLst>
          </a:prstGeom>
          <a:noFill/>
          <a:ln w="9525">
            <a:solidFill>
              <a:srgbClr val="000000"/>
            </a:solidFill>
            <a:miter lim="800000"/>
          </a:ln>
          <a:effectLst/>
        </p:spPr>
      </p:cxnSp>
      <p:cxnSp>
        <p:nvCxnSpPr>
          <p:cNvPr id="14" name="AutoShape 620"/>
          <p:cNvCxnSpPr>
            <a:cxnSpLocks noChangeShapeType="1"/>
          </p:cNvCxnSpPr>
          <p:nvPr/>
        </p:nvCxnSpPr>
        <p:spPr bwMode="auto">
          <a:xfrm rot="5400000">
            <a:off x="3845560" y="1703705"/>
            <a:ext cx="762000" cy="3590290"/>
          </a:xfrm>
          <a:prstGeom prst="bentConnector3">
            <a:avLst>
              <a:gd name="adj1" fmla="val 49880"/>
            </a:avLst>
          </a:prstGeom>
          <a:noFill/>
          <a:ln w="9525">
            <a:solidFill>
              <a:srgbClr val="000000"/>
            </a:solidFill>
            <a:miter lim="800000"/>
          </a:ln>
          <a:effectLst/>
        </p:spPr>
      </p:cxnSp>
      <p:sp>
        <p:nvSpPr>
          <p:cNvPr id="18" name="TextBox 17"/>
          <p:cNvSpPr txBox="1"/>
          <p:nvPr>
            <p:custDataLst>
              <p:tags r:id="rId7"/>
            </p:custDataLst>
          </p:nvPr>
        </p:nvSpPr>
        <p:spPr>
          <a:xfrm>
            <a:off x="1469772" y="4706094"/>
            <a:ext cx="1923069" cy="82994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b="1" dirty="0">
                <a:solidFill>
                  <a:schemeClr val="dk1"/>
                </a:solidFill>
                <a:latin typeface="微软雅黑" charset="0"/>
                <a:ea typeface="微软雅黑" charset="0"/>
              </a:rPr>
              <a:t>岗位薪酬</a:t>
            </a:r>
            <a:endParaRPr lang="en-US" altLang="zh-CN" sz="2400" b="1" dirty="0">
              <a:solidFill>
                <a:schemeClr val="dk1"/>
              </a:solidFill>
              <a:latin typeface="微软雅黑" charset="0"/>
              <a:ea typeface="微软雅黑" charset="0"/>
            </a:endParaRPr>
          </a:p>
          <a:p>
            <a:pPr marL="342900" indent="-342900">
              <a:buFont typeface="Arial" panose="020B0604020202020204" pitchFamily="34" charset="0"/>
              <a:buChar char="•"/>
            </a:pPr>
            <a:r>
              <a:rPr lang="zh-CN" altLang="en-US" sz="2400" b="1" dirty="0">
                <a:solidFill>
                  <a:schemeClr val="dk1"/>
                </a:solidFill>
                <a:latin typeface="微软雅黑" charset="0"/>
                <a:ea typeface="微软雅黑" charset="0"/>
              </a:rPr>
              <a:t>技能薪酬</a:t>
            </a:r>
            <a:endParaRPr lang="zh-CN" altLang="en-US" sz="2400" b="1" dirty="0">
              <a:solidFill>
                <a:schemeClr val="dk1"/>
              </a:solidFill>
              <a:latin typeface="微软雅黑" charset="0"/>
              <a:ea typeface="微软雅黑" charset="0"/>
            </a:endParaRPr>
          </a:p>
        </p:txBody>
      </p:sp>
      <p:sp>
        <p:nvSpPr>
          <p:cNvPr id="19" name="TextBox 18"/>
          <p:cNvSpPr txBox="1"/>
          <p:nvPr>
            <p:custDataLst>
              <p:tags r:id="rId8"/>
            </p:custDataLst>
          </p:nvPr>
        </p:nvSpPr>
        <p:spPr>
          <a:xfrm>
            <a:off x="8775700" y="4705985"/>
            <a:ext cx="2540000" cy="953135"/>
          </a:xfrm>
          <a:prstGeom prst="rect">
            <a:avLst/>
          </a:prstGeom>
          <a:noFill/>
        </p:spPr>
        <p:txBody>
          <a:bodyPr wrap="square" rtlCol="0">
            <a:spAutoFit/>
          </a:bodyPr>
          <a:lstStyle/>
          <a:p>
            <a:pPr marL="285750" indent="-285750">
              <a:buFont typeface="Arial" panose="020B0604020202020204" pitchFamily="34" charset="0"/>
              <a:buChar char="•"/>
            </a:pPr>
            <a:r>
              <a:rPr lang="zh-CN" altLang="en-US" sz="2800" b="1" dirty="0">
                <a:solidFill>
                  <a:schemeClr val="dk1"/>
                </a:solidFill>
                <a:latin typeface="微软雅黑" charset="0"/>
                <a:ea typeface="微软雅黑" charset="0"/>
              </a:rPr>
              <a:t>物质补偿</a:t>
            </a:r>
            <a:endParaRPr lang="en-US" altLang="zh-CN" sz="2800" b="1" dirty="0">
              <a:solidFill>
                <a:schemeClr val="dk1"/>
              </a:solidFill>
              <a:latin typeface="微软雅黑" charset="0"/>
              <a:ea typeface="微软雅黑" charset="0"/>
            </a:endParaRPr>
          </a:p>
          <a:p>
            <a:pPr marL="285750" indent="-285750">
              <a:buFont typeface="Arial" panose="020B0604020202020204" pitchFamily="34" charset="0"/>
              <a:buChar char="•"/>
            </a:pPr>
            <a:r>
              <a:rPr lang="zh-CN" altLang="en-US" sz="2800" b="1" dirty="0">
                <a:solidFill>
                  <a:schemeClr val="dk1"/>
                </a:solidFill>
                <a:latin typeface="微软雅黑" charset="0"/>
                <a:ea typeface="微软雅黑" charset="0"/>
              </a:rPr>
              <a:t>服务形式</a:t>
            </a:r>
            <a:endParaRPr lang="zh-CN" altLang="en-US" sz="2800" b="1" dirty="0">
              <a:solidFill>
                <a:schemeClr val="dk1"/>
              </a:solidFill>
              <a:latin typeface="微软雅黑" charset="0"/>
              <a:ea typeface="微软雅黑" charset="0"/>
            </a:endParaRPr>
          </a:p>
        </p:txBody>
      </p:sp>
      <p:sp>
        <p:nvSpPr>
          <p:cNvPr id="21" name="TextBox 20"/>
          <p:cNvSpPr txBox="1"/>
          <p:nvPr>
            <p:custDataLst>
              <p:tags r:id="rId9"/>
            </p:custDataLst>
          </p:nvPr>
        </p:nvSpPr>
        <p:spPr>
          <a:xfrm>
            <a:off x="5084445" y="4705985"/>
            <a:ext cx="2464435" cy="829945"/>
          </a:xfrm>
          <a:prstGeom prst="rect">
            <a:avLst/>
          </a:prstGeom>
          <a:noFill/>
        </p:spPr>
        <p:txBody>
          <a:bodyPr wrap="square" rtlCol="0">
            <a:spAutoFit/>
          </a:bodyPr>
          <a:lstStyle/>
          <a:p>
            <a:pPr marL="285750" indent="-285750">
              <a:buFont typeface="Arial" panose="020B0604020202020204" pitchFamily="34" charset="0"/>
              <a:buChar char="•"/>
            </a:pPr>
            <a:r>
              <a:rPr lang="zh-CN" altLang="en-US" sz="2400" b="1" dirty="0">
                <a:solidFill>
                  <a:schemeClr val="dk1"/>
                </a:solidFill>
                <a:latin typeface="微软雅黑" charset="0"/>
                <a:ea typeface="微软雅黑" charset="0"/>
              </a:rPr>
              <a:t>与绩效相关</a:t>
            </a:r>
            <a:endParaRPr lang="en-US" altLang="zh-CN" sz="2400" b="1" dirty="0">
              <a:solidFill>
                <a:schemeClr val="dk1"/>
              </a:solidFill>
              <a:latin typeface="微软雅黑" charset="0"/>
              <a:ea typeface="微软雅黑" charset="0"/>
            </a:endParaRPr>
          </a:p>
          <a:p>
            <a:pPr marL="285750" indent="-285750">
              <a:buFont typeface="Arial" panose="020B0604020202020204" pitchFamily="34" charset="0"/>
              <a:buChar char="•"/>
            </a:pPr>
            <a:r>
              <a:rPr lang="zh-CN" altLang="en-US" sz="2400" b="1" dirty="0">
                <a:solidFill>
                  <a:schemeClr val="dk1"/>
                </a:solidFill>
                <a:latin typeface="微软雅黑" charset="0"/>
                <a:ea typeface="微软雅黑" charset="0"/>
              </a:rPr>
              <a:t>强激励性</a:t>
            </a:r>
            <a:endParaRPr lang="zh-CN" altLang="en-US" sz="2400" b="1" dirty="0">
              <a:solidFill>
                <a:schemeClr val="dk1"/>
              </a:solidFill>
              <a:latin typeface="微软雅黑" charset="0"/>
              <a:ea typeface="微软雅黑"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3" name="内容占位符 2"/>
          <p:cNvSpPr>
            <a:spLocks noGrp="1"/>
          </p:cNvSpPr>
          <p:nvPr>
            <p:ph idx="4294967295"/>
            <p:custDataLst>
              <p:tags r:id="rId3"/>
            </p:custDataLst>
          </p:nvPr>
        </p:nvSpPr>
        <p:spPr>
          <a:xfrm>
            <a:off x="223520" y="641985"/>
            <a:ext cx="11744960" cy="6027420"/>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3600" b="1">
                <a:solidFill>
                  <a:schemeClr val="dk1"/>
                </a:solidFill>
                <a:latin typeface="微软雅黑" charset="0"/>
                <a:ea typeface="微软雅黑" charset="0"/>
                <a:cs typeface="微软雅黑" charset="0"/>
                <a:sym typeface="+mn-ea"/>
              </a:rPr>
              <a:t>在经济性薪酬的具体构成上，各学者的观点并没有取得完全的统一。比较典型的观点是经济性薪酬由直接薪酬和间接薪酬构成，其中直接薪酬包括基本薪酬、绩效薪酬、各种激励性薪酬和各种延期支付计划。间接薪酬包括各种员工保护项目、各种非工作薪酬和服务与津贴。为了更好地理解薪酬结构，综合不同观点，可以从薪酬的支付方式和变动状况的角度，把经济性薪酬划分为三个主要构成部分，如图9-1所示。下面对薪酬的这些构成做简要介绍。</a:t>
            </a:r>
            <a:endParaRPr lang="zh-CN" altLang="en-US" sz="3600" b="1">
              <a:solidFill>
                <a:schemeClr val="dk1"/>
              </a:solidFill>
              <a:latin typeface="微软雅黑" charset="0"/>
              <a:ea typeface="微软雅黑" charset="0"/>
              <a:cs typeface="微软雅黑" charset="0"/>
              <a:sym typeface="+mn-ea"/>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3" name="内容占位符 2"/>
          <p:cNvSpPr>
            <a:spLocks noGrp="1"/>
          </p:cNvSpPr>
          <p:nvPr>
            <p:ph idx="4294967295"/>
            <p:custDataLst>
              <p:tags r:id="rId3"/>
            </p:custDataLst>
          </p:nvPr>
        </p:nvSpPr>
        <p:spPr>
          <a:xfrm>
            <a:off x="546735" y="414020"/>
            <a:ext cx="11562715" cy="6443980"/>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b="1">
                <a:solidFill>
                  <a:schemeClr val="dk1"/>
                </a:solidFill>
                <a:latin typeface="微软雅黑" charset="0"/>
                <a:ea typeface="微软雅黑" charset="0"/>
                <a:cs typeface="微软雅黑" charset="0"/>
                <a:sym typeface="+mn-ea"/>
              </a:rPr>
              <a:t>1、基本薪酬</a:t>
            </a:r>
            <a:endParaRPr lang="zh-CN" altLang="en-US" b="1">
              <a:solidFill>
                <a:schemeClr val="dk1"/>
              </a:solidFill>
              <a:latin typeface="微软雅黑" charset="0"/>
              <a:ea typeface="微软雅黑" charset="0"/>
              <a:cs typeface="微软雅黑" charset="0"/>
              <a:sym typeface="+mn-ea"/>
            </a:endParaRPr>
          </a:p>
          <a:p>
            <a:pPr lvl="0" algn="l">
              <a:buClrTx/>
              <a:buSzTx/>
            </a:pPr>
            <a:r>
              <a:rPr lang="zh-CN" altLang="en-US" b="1">
                <a:solidFill>
                  <a:schemeClr val="dk1"/>
                </a:solidFill>
                <a:latin typeface="微软雅黑" charset="0"/>
                <a:ea typeface="微软雅黑" charset="0"/>
                <a:cs typeface="微软雅黑" charset="0"/>
                <a:sym typeface="+mn-ea"/>
              </a:rPr>
              <a:t>基本薪酬(Basic Pay)也称标准薪酬或基础薪酬，有两种形式，岗位薪酬是指一个组织根据员工所承担或完成的工作本身对企业的边际贡献而向员工支付的报酬；技能薪酬是依据员工所具备的完成工作的技能或能力而向员工支付的稳定性报酬。基本薪酬对于员工来说是至关重要的，是员工从组织那里获得的较为稳定的经济报酬，为员工提供了基本的生活保障和稳定的收入来源。</a:t>
            </a:r>
            <a:endParaRPr lang="zh-CN" altLang="en-US" b="1">
              <a:solidFill>
                <a:schemeClr val="dk1"/>
              </a:solidFill>
              <a:latin typeface="微软雅黑" charset="0"/>
              <a:ea typeface="微软雅黑" charset="0"/>
              <a:cs typeface="微软雅黑" charset="0"/>
              <a:sym typeface="+mn-ea"/>
            </a:endParaRPr>
          </a:p>
          <a:p>
            <a:pPr lvl="0" algn="l">
              <a:buClrTx/>
              <a:buSzTx/>
            </a:pPr>
            <a:r>
              <a:rPr lang="zh-CN" altLang="en-US" b="1">
                <a:solidFill>
                  <a:schemeClr val="dk1"/>
                </a:solidFill>
                <a:latin typeface="微软雅黑" charset="0"/>
                <a:ea typeface="微软雅黑" charset="0"/>
                <a:cs typeface="微软雅黑" charset="0"/>
                <a:sym typeface="+mn-ea"/>
              </a:rPr>
              <a:t>2、可变薪酬</a:t>
            </a:r>
            <a:endParaRPr lang="zh-CN" altLang="en-US" b="1">
              <a:solidFill>
                <a:schemeClr val="dk1"/>
              </a:solidFill>
              <a:latin typeface="微软雅黑" charset="0"/>
              <a:ea typeface="微软雅黑" charset="0"/>
              <a:cs typeface="微软雅黑" charset="0"/>
              <a:sym typeface="+mn-ea"/>
            </a:endParaRPr>
          </a:p>
          <a:p>
            <a:pPr lvl="0" algn="l">
              <a:buClrTx/>
              <a:buSzTx/>
            </a:pPr>
            <a:r>
              <a:rPr lang="zh-CN" altLang="en-US" b="1">
                <a:solidFill>
                  <a:schemeClr val="dk1"/>
                </a:solidFill>
                <a:latin typeface="微软雅黑" charset="0"/>
                <a:ea typeface="微软雅黑" charset="0"/>
                <a:cs typeface="微软雅黑" charset="0"/>
                <a:sym typeface="+mn-ea"/>
              </a:rPr>
              <a:t>可变薪酬(Variable Pay)，也称为浮动薪酬，是薪酬系统中与绩效直接挂钩的部分。可变薪酬的目的是在薪酬和绩效之间建立起一种直接的联系，这种绩效既可以是员工个人的绩效，也可以是组织中某一个业务单位、群体、团队甚至整个组织的业绩。因此，可变薪酬对于员工具有很强的激励性，对组织绩效目标的达成也起着非常积极的作用。所以，也有人将可变薪酬称为激励薪酬(Incentive Pay)。</a:t>
            </a:r>
            <a:endParaRPr lang="zh-CN" altLang="en-US" b="1">
              <a:solidFill>
                <a:schemeClr val="dk1"/>
              </a:solidFill>
              <a:latin typeface="微软雅黑" charset="0"/>
              <a:ea typeface="微软雅黑" charset="0"/>
              <a:cs typeface="微软雅黑" charset="0"/>
              <a:sym typeface="+mn-ea"/>
            </a:endParaRPr>
          </a:p>
          <a:p>
            <a:pPr lvl="0" algn="l">
              <a:buClrTx/>
              <a:buSzTx/>
            </a:pPr>
            <a:endParaRPr lang="zh-CN" altLang="en-US" b="1">
              <a:solidFill>
                <a:schemeClr val="dk1"/>
              </a:solidFill>
              <a:latin typeface="微软雅黑" charset="0"/>
              <a:ea typeface="微软雅黑" charset="0"/>
              <a:cs typeface="微软雅黑" charset="0"/>
              <a:sym typeface="+mn-ea"/>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3" name="内容占位符 2"/>
          <p:cNvSpPr>
            <a:spLocks noGrp="1"/>
          </p:cNvSpPr>
          <p:nvPr>
            <p:ph idx="4294967295"/>
            <p:custDataLst>
              <p:tags r:id="rId3"/>
            </p:custDataLst>
          </p:nvPr>
        </p:nvSpPr>
        <p:spPr>
          <a:xfrm>
            <a:off x="838200" y="186055"/>
            <a:ext cx="11271885" cy="6527800"/>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b="1">
                <a:solidFill>
                  <a:schemeClr val="dk1"/>
                </a:solidFill>
                <a:latin typeface="微软雅黑" charset="0"/>
                <a:ea typeface="微软雅黑" charset="0"/>
                <a:cs typeface="微软雅黑" charset="0"/>
                <a:sym typeface="+mn-ea"/>
              </a:rPr>
              <a:t>3、福利薪酬</a:t>
            </a:r>
            <a:endParaRPr lang="zh-CN" altLang="en-US" b="1">
              <a:solidFill>
                <a:schemeClr val="dk1"/>
              </a:solidFill>
              <a:latin typeface="微软雅黑" charset="0"/>
              <a:ea typeface="微软雅黑" charset="0"/>
              <a:cs typeface="微软雅黑" charset="0"/>
              <a:sym typeface="+mn-ea"/>
            </a:endParaRPr>
          </a:p>
          <a:p>
            <a:pPr lvl="0" algn="l">
              <a:buClrTx/>
              <a:buSzTx/>
            </a:pPr>
            <a:r>
              <a:rPr lang="zh-CN" altLang="en-US" b="1">
                <a:solidFill>
                  <a:schemeClr val="dk1"/>
                </a:solidFill>
                <a:latin typeface="微软雅黑" charset="0"/>
                <a:ea typeface="微软雅黑" charset="0"/>
                <a:cs typeface="微软雅黑" charset="0"/>
                <a:sym typeface="+mn-ea"/>
              </a:rPr>
              <a:t>福利薪酬（Welfare），也称为间接薪酬，主要是指组织为员工提供的各种物质补偿和服务形式，包括法定福利和组织提供的各种补充福利。从支付形式上看，传统的员工福利以非货币形式支付，但是随着组织部分福利管理职能的社会化，一些福利也以货币形式支付，即货币化福利。</a:t>
            </a:r>
            <a:endParaRPr lang="zh-CN" altLang="en-US" b="1">
              <a:solidFill>
                <a:schemeClr val="dk1"/>
              </a:solidFill>
              <a:latin typeface="微软雅黑" charset="0"/>
              <a:ea typeface="微软雅黑" charset="0"/>
              <a:cs typeface="微软雅黑" charset="0"/>
              <a:sym typeface="+mn-ea"/>
            </a:endParaRPr>
          </a:p>
          <a:p>
            <a:pPr lvl="0" algn="l">
              <a:buClrTx/>
              <a:buSzTx/>
            </a:pPr>
            <a:r>
              <a:rPr lang="zh-CN" altLang="en-US" b="1">
                <a:solidFill>
                  <a:schemeClr val="dk1"/>
                </a:solidFill>
                <a:latin typeface="微软雅黑" charset="0"/>
                <a:ea typeface="微软雅黑" charset="0"/>
                <a:cs typeface="微软雅黑" charset="0"/>
                <a:sym typeface="+mn-ea"/>
              </a:rPr>
              <a:t>福利薪酬与基本薪酬和可变薪酬明显的不同在于：福利不是以员工向企业供给的工作时间为单位来计算的薪酬组成部分，一般包括带薪的工作时间(例如午休假)、员工个人及其家庭服务(儿童看护、家庭理财咨询、工作期间的餐饮服务等)、健康以及医疗保健、人寿保险以及养老金等。一般情况下，福利的费用是由雇主全部支付的，但是有时也要求员工承担其中的一部分。作为一种不同于基本薪酬的薪酬支付手段，福利减少了以现金形式支付给员工的薪酬，企业通过这种方式能达到适当避税的目的。其次，福利和服务为员工将来的退休生活和一些可能发生的不测事件提供了保障。  </a:t>
            </a:r>
            <a:endParaRPr lang="zh-CN" altLang="en-US" b="1">
              <a:solidFill>
                <a:schemeClr val="dk1"/>
              </a:solidFill>
              <a:latin typeface="微软雅黑" charset="0"/>
              <a:ea typeface="微软雅黑" charset="0"/>
              <a:cs typeface="微软雅黑" charset="0"/>
              <a:sym typeface="+mn-ea"/>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charset="0"/>
              <a:ea typeface="微软雅黑" charset="0"/>
            </a:endParaRPr>
          </a:p>
        </p:txBody>
      </p:sp>
      <p:sp>
        <p:nvSpPr>
          <p:cNvPr id="2" name="Titr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solidFill>
                <a:latin typeface="微软雅黑" charset="0"/>
                <a:ea typeface="微软雅黑" charset="0"/>
                <a:sym typeface="+mn-ea"/>
              </a:rPr>
              <a:t>二、影响员工薪酬的因素</a:t>
            </a:r>
            <a:endParaRPr lang="zh-CN" altLang="en-US" b="1" dirty="0">
              <a:solidFill>
                <a:schemeClr val="accent1"/>
              </a:solidFill>
              <a:latin typeface="微软雅黑" charset="0"/>
              <a:ea typeface="微软雅黑" charset="0"/>
              <a:sym typeface="+mn-ea"/>
            </a:endParaRPr>
          </a:p>
        </p:txBody>
      </p:sp>
      <p:sp>
        <p:nvSpPr>
          <p:cNvPr id="12" name="AutoShape 588"/>
          <p:cNvSpPr>
            <a:spLocks noChangeArrowheads="1"/>
          </p:cNvSpPr>
          <p:nvPr>
            <p:custDataLst>
              <p:tags r:id="rId3"/>
            </p:custDataLst>
          </p:nvPr>
        </p:nvSpPr>
        <p:spPr bwMode="auto">
          <a:xfrm>
            <a:off x="1630680" y="1967230"/>
            <a:ext cx="2978150" cy="3935730"/>
          </a:xfrm>
          <a:prstGeom prst="rightArrowCallout">
            <a:avLst>
              <a:gd name="adj1" fmla="val 8500"/>
              <a:gd name="adj2" fmla="val 13977"/>
              <a:gd name="adj3" fmla="val 23856"/>
              <a:gd name="adj4" fmla="val 66667"/>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lnSpc>
                <a:spcPct val="150000"/>
              </a:lnSpc>
              <a:spcBef>
                <a:spcPts val="0"/>
              </a:spcBef>
              <a:spcAft>
                <a:spcPts val="0"/>
              </a:spcAft>
            </a:pPr>
            <a:r>
              <a:rPr lang="zh-CN" sz="2800" b="1" u="sng" dirty="0">
                <a:solidFill>
                  <a:schemeClr val="dk1"/>
                </a:solidFill>
                <a:effectLst/>
                <a:latin typeface="微软雅黑" charset="0"/>
                <a:ea typeface="微软雅黑" charset="0"/>
              </a:rPr>
              <a:t>个体因素</a:t>
            </a:r>
            <a:endParaRPr lang="en-US" sz="2800" dirty="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dirty="0">
                <a:solidFill>
                  <a:schemeClr val="dk1"/>
                </a:solidFill>
                <a:effectLst/>
                <a:latin typeface="微软雅黑" charset="0"/>
                <a:ea typeface="微软雅黑" charset="0"/>
              </a:rPr>
              <a:t>工作职责</a:t>
            </a:r>
            <a:endParaRPr lang="en-US" sz="2800" dirty="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dirty="0">
                <a:solidFill>
                  <a:schemeClr val="dk1"/>
                </a:solidFill>
                <a:effectLst/>
                <a:latin typeface="微软雅黑" charset="0"/>
                <a:ea typeface="微软雅黑" charset="0"/>
              </a:rPr>
              <a:t>工作绩效</a:t>
            </a:r>
            <a:endParaRPr lang="en-US" sz="2800" dirty="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dirty="0">
                <a:solidFill>
                  <a:schemeClr val="dk1"/>
                </a:solidFill>
                <a:effectLst/>
                <a:latin typeface="微软雅黑" charset="0"/>
                <a:ea typeface="微软雅黑" charset="0"/>
              </a:rPr>
              <a:t>个人条件</a:t>
            </a:r>
            <a:endParaRPr lang="zh-CN" sz="2800" dirty="0">
              <a:solidFill>
                <a:schemeClr val="dk1"/>
              </a:solidFill>
              <a:effectLst/>
              <a:latin typeface="微软雅黑" charset="0"/>
              <a:ea typeface="微软雅黑" charset="0"/>
            </a:endParaRPr>
          </a:p>
        </p:txBody>
      </p:sp>
      <p:sp>
        <p:nvSpPr>
          <p:cNvPr id="13" name="AutoShape 589"/>
          <p:cNvSpPr>
            <a:spLocks noChangeArrowheads="1"/>
          </p:cNvSpPr>
          <p:nvPr>
            <p:custDataLst>
              <p:tags r:id="rId4"/>
            </p:custDataLst>
          </p:nvPr>
        </p:nvSpPr>
        <p:spPr bwMode="auto">
          <a:xfrm>
            <a:off x="6723380" y="1786890"/>
            <a:ext cx="3051810" cy="4152265"/>
          </a:xfrm>
          <a:prstGeom prst="leftArrowCallout">
            <a:avLst>
              <a:gd name="adj1" fmla="val 7593"/>
              <a:gd name="adj2" fmla="val 12843"/>
              <a:gd name="adj3" fmla="val 23189"/>
              <a:gd name="adj4" fmla="val 66667"/>
            </a:avLst>
          </a:prstGeom>
          <a:noFill/>
          <a:ln w="9525" algn="ctr">
            <a:solidFill>
              <a:srgbClr val="000000"/>
            </a:solidFill>
            <a:miter lim="800000"/>
          </a:ln>
          <a:effectLst/>
        </p:spPr>
        <p:txBody>
          <a:bodyPr rot="0" vert="horz" wrap="square" lIns="91440" tIns="45720" rIns="91440" bIns="45720" anchor="t" anchorCtr="0" upright="1">
            <a:noAutofit/>
          </a:bodyPr>
          <a:lstStyle/>
          <a:p>
            <a:pPr marL="0" marR="0" algn="ctr">
              <a:lnSpc>
                <a:spcPct val="150000"/>
              </a:lnSpc>
              <a:spcBef>
                <a:spcPts val="0"/>
              </a:spcBef>
              <a:spcAft>
                <a:spcPts val="0"/>
              </a:spcAft>
            </a:pPr>
            <a:r>
              <a:rPr lang="zh-CN" sz="2800" b="1" u="sng">
                <a:solidFill>
                  <a:schemeClr val="dk1"/>
                </a:solidFill>
                <a:effectLst/>
                <a:latin typeface="微软雅黑" charset="0"/>
                <a:ea typeface="微软雅黑" charset="0"/>
              </a:rPr>
              <a:t>总体因素</a:t>
            </a:r>
            <a:endParaRPr lang="en-US" sz="280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a:solidFill>
                  <a:schemeClr val="dk1"/>
                </a:solidFill>
                <a:effectLst/>
                <a:latin typeface="微软雅黑" charset="0"/>
                <a:ea typeface="微软雅黑" charset="0"/>
              </a:rPr>
              <a:t>劳动供需</a:t>
            </a:r>
            <a:endParaRPr lang="en-US" sz="280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a:solidFill>
                  <a:schemeClr val="dk1"/>
                </a:solidFill>
                <a:effectLst/>
                <a:latin typeface="微软雅黑" charset="0"/>
                <a:ea typeface="微软雅黑" charset="0"/>
              </a:rPr>
              <a:t>产品市场</a:t>
            </a:r>
            <a:endParaRPr lang="en-US" sz="280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a:solidFill>
                  <a:schemeClr val="dk1"/>
                </a:solidFill>
                <a:effectLst/>
                <a:latin typeface="微软雅黑" charset="0"/>
                <a:ea typeface="微软雅黑" charset="0"/>
              </a:rPr>
              <a:t>政府法规</a:t>
            </a:r>
            <a:endParaRPr lang="en-US" sz="2800">
              <a:solidFill>
                <a:schemeClr val="dk1"/>
              </a:solidFill>
              <a:effectLst/>
              <a:latin typeface="微软雅黑" charset="0"/>
              <a:ea typeface="微软雅黑" charset="0"/>
            </a:endParaRPr>
          </a:p>
          <a:p>
            <a:pPr marL="0" marR="0" algn="ctr">
              <a:lnSpc>
                <a:spcPct val="150000"/>
              </a:lnSpc>
              <a:spcBef>
                <a:spcPts val="0"/>
              </a:spcBef>
              <a:spcAft>
                <a:spcPts val="0"/>
              </a:spcAft>
            </a:pPr>
            <a:r>
              <a:rPr lang="zh-CN" sz="2800">
                <a:solidFill>
                  <a:schemeClr val="dk1"/>
                </a:solidFill>
                <a:effectLst/>
                <a:latin typeface="微软雅黑" charset="0"/>
                <a:ea typeface="微软雅黑" charset="0"/>
              </a:rPr>
              <a:t>物价水准</a:t>
            </a:r>
            <a:endParaRPr lang="zh-CN" sz="2800">
              <a:solidFill>
                <a:schemeClr val="dk1"/>
              </a:solidFill>
              <a:effectLst/>
              <a:latin typeface="微软雅黑" charset="0"/>
              <a:ea typeface="微软雅黑" charset="0"/>
            </a:endParaRPr>
          </a:p>
        </p:txBody>
      </p:sp>
      <p:sp>
        <p:nvSpPr>
          <p:cNvPr id="14" name="Oval 13"/>
          <p:cNvSpPr>
            <a:spLocks noChangeArrowheads="1"/>
          </p:cNvSpPr>
          <p:nvPr>
            <p:custDataLst>
              <p:tags r:id="rId5"/>
            </p:custDataLst>
          </p:nvPr>
        </p:nvSpPr>
        <p:spPr bwMode="auto">
          <a:xfrm>
            <a:off x="4627880" y="2869565"/>
            <a:ext cx="2077720" cy="2094230"/>
          </a:xfrm>
          <a:prstGeom prst="ellipse">
            <a:avLst/>
          </a:prstGeom>
          <a:noFill/>
          <a:ln w="9525">
            <a:solidFill>
              <a:srgbClr val="000000"/>
            </a:solidFill>
            <a:round/>
          </a:ln>
          <a:effectLst/>
        </p:spPr>
        <p:txBody>
          <a:bodyPr rot="0" vert="horz" wrap="square" lIns="91440" tIns="45720" rIns="91440" bIns="45720" anchor="ctr" anchorCtr="0" upright="1">
            <a:noAutofit/>
          </a:bodyPr>
          <a:lstStyle/>
          <a:p>
            <a:pPr marL="0" marR="0" algn="ctr">
              <a:lnSpc>
                <a:spcPct val="150000"/>
              </a:lnSpc>
              <a:spcBef>
                <a:spcPts val="0"/>
              </a:spcBef>
              <a:spcAft>
                <a:spcPts val="0"/>
              </a:spcAft>
            </a:pPr>
            <a:r>
              <a:rPr lang="zh-CN" sz="2800" b="1" dirty="0">
                <a:solidFill>
                  <a:schemeClr val="accent1"/>
                </a:solidFill>
                <a:effectLst/>
                <a:latin typeface="微软雅黑" charset="0"/>
                <a:ea typeface="微软雅黑" charset="0"/>
                <a:cs typeface="微软雅黑" charset="0"/>
              </a:rPr>
              <a:t>薪 酬</a:t>
            </a:r>
            <a:endParaRPr lang="zh-CN" sz="2800" b="1" dirty="0">
              <a:solidFill>
                <a:schemeClr val="accent1"/>
              </a:solidFill>
              <a:effectLst/>
              <a:latin typeface="微软雅黑" charset="0"/>
              <a:ea typeface="微软雅黑" charset="0"/>
              <a:cs typeface="微软雅黑" charset="0"/>
            </a:endParaRPr>
          </a:p>
        </p:txBody>
      </p:sp>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5_1*a*1"/>
  <p:tag name="KSO_WM_TEMPLATE_CATEGORY" val="custom"/>
  <p:tag name="KSO_WM_TEMPLATE_INDEX" val="20206915"/>
  <p:tag name="KSO_WM_UNIT_LAYERLEVEL" val="1"/>
  <p:tag name="KSO_WM_TAG_VERSION" val="1.0"/>
  <p:tag name="KSO_WM_BEAUTIFY_FLAG" val="#wm#"/>
  <p:tag name="KSO_WM_UNIT_PRESET_TEXT" val="空白演示经典风格"/>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5_1*b*1"/>
  <p:tag name="KSO_WM_TEMPLATE_CATEGORY" val="custom"/>
  <p:tag name="KSO_WM_TEMPLATE_INDEX" val="20206915"/>
  <p:tag name="KSO_WM_UNIT_LAYERLEVEL" val="1"/>
  <p:tag name="KSO_WM_TAG_VERSION" val="1.0"/>
  <p:tag name="KSO_WM_BEAUTIFY_FLAG" val="#wm#"/>
  <p:tag name="KSO_WM_UNIT_PRESET_TEXT" val="单击此处添加副标题"/>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SLIDE_ID" val="custom2020691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5"/>
  <p:tag name="KSO_WM_SLIDE_LAYOUT" val="a_b_f"/>
  <p:tag name="KSO_WM_SLIDE_LAYOUT_CNT" val="1_1_1"/>
  <p:tag name="KSO_WM_TEMPLATE_MASTER_THUMB_INDEX" val="12"/>
  <p:tag name="KSO_WM_TEMPLATE_THUMBS_INDEX" val="1、4、7、8、10、11、12、13、1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SLIDE_BK_DARK_LIGHT" val=""/>
  <p:tag name="KSO_WM_SLIDE_BACKGROUND_TYPE" val="general"/>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K_DARK_LIGHT" val=""/>
  <p:tag name="KSO_WM_SLIDE_BACKGROUND_TYPE" val="gener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K_DARK_LIGHT" val=""/>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SLIDE_BK_DARK_LIGHT" val=""/>
  <p:tag name="KSO_WM_SLIDE_BACKGROUND_TYPE" val="general"/>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SLIDE_BK_DARK_LIGHT" val=""/>
  <p:tag name="KSO_WM_SLIDE_BACKGROUND_TYPE" val="general"/>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SLIDE_BK_DARK_LIGHT" val=""/>
  <p:tag name="KSO_WM_SLIDE_BACKGROUND_TYPE" val="genera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SLIDE_BK_DARK_LIGHT" val=""/>
  <p:tag name="KSO_WM_SLIDE_BACKGROUND_TYPE" val="general"/>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TEXT_FILL_FORE_SCHEMECOLOR_INDEX_BRIGHTNESS" val="0"/>
  <p:tag name="KSO_WM_UNIT_TEXT_FILL_FORE_SCHEMECOLOR_INDEX" val="5"/>
  <p:tag name="KSO_WM_UNIT_TEXT_FILL_TYPE" val="1"/>
</p:tagLst>
</file>

<file path=ppt/tags/tag171.xml><?xml version="1.0" encoding="utf-8"?>
<p:tagLst xmlns:p="http://schemas.openxmlformats.org/presentationml/2006/main">
  <p:tag name="KSO_WM_SLIDE_BK_DARK_LIGHT" val=""/>
  <p:tag name="KSO_WM_SLIDE_BACKGROUND_TYPE" val="general"/>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SLIDE_BK_DARK_LIGHT" val=""/>
  <p:tag name="KSO_WM_SLIDE_BACKGROUND_TYPE" val="general"/>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SLIDE_BK_DARK_LIGHT" val=""/>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SLIDE_BK_DARK_LIGHT" val=""/>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SLIDE_BK_DARK_LIGHT" val=""/>
  <p:tag name="KSO_WM_SLIDE_BACKGROUND_TYPE" val="genera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SLIDE_BK_DARK_LIGHT" val=""/>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SLIDE_BK_DARK_LIGHT" val=""/>
  <p:tag name="KSO_WM_SLIDE_BACKGROUND_TYPE" val="general"/>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SLIDE_BK_DARK_LIGHT" val=""/>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5_15*a*1"/>
  <p:tag name="KSO_WM_TEMPLATE_CATEGORY" val="custom"/>
  <p:tag name="KSO_WM_TEMPLATE_INDEX" val="20206915"/>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Lst>
</file>

<file path=ppt/tags/tag221.xml><?xml version="1.0" encoding="utf-8"?>
<p:tagLst xmlns:p="http://schemas.openxmlformats.org/presentationml/2006/main">
  <p:tag name="KSO_WM_SLIDE_ID" val="custom20206915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5"/>
  <p:tag name="KSO_WM_SLIDE_TYPE" val="endPage"/>
  <p:tag name="KSO_WM_SLIDE_SUBTYPE" val="pureTxt"/>
  <p:tag name="KSO_WM_SLIDE_LAYOUT" val="a"/>
  <p:tag name="KSO_WM_SLIDE_LAYOUT_CNT" val="1"/>
</p:tagLst>
</file>

<file path=ppt/tags/tag222.xml><?xml version="1.0" encoding="utf-8"?>
<p:tagLst xmlns:p="http://schemas.openxmlformats.org/presentationml/2006/main">
  <p:tag name="COMMONDATA" val="eyJoZGlkIjoiMzRiMzIxMDc3NGI5MWIyYmU1NGM3MTQ3ZTBmMTA2ZDcifQ=="/>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13cb547-760b-2d5f-ead3-926324154c8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5779641-2833-f769-ead3-9263638244d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5213</Words>
  <Application>WPS 文字</Application>
  <PresentationFormat>Grand écran</PresentationFormat>
  <Paragraphs>335</Paragraphs>
  <Slides>38</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38</vt:i4>
      </vt:variant>
    </vt:vector>
  </HeadingPairs>
  <TitlesOfParts>
    <vt:vector size="58" baseType="lpstr">
      <vt:lpstr>Arial</vt:lpstr>
      <vt:lpstr>宋体</vt:lpstr>
      <vt:lpstr>Wingdings</vt:lpstr>
      <vt:lpstr>汉仪书宋二KW</vt:lpstr>
      <vt:lpstr>黑体</vt:lpstr>
      <vt:lpstr>Times New Roman</vt:lpstr>
      <vt:lpstr>汉仪中黑KW</vt:lpstr>
      <vt:lpstr>微软雅黑</vt:lpstr>
      <vt:lpstr>汉仪旗黑</vt:lpstr>
      <vt:lpstr>宋体</vt:lpstr>
      <vt:lpstr>Arial Unicode MS</vt:lpstr>
      <vt:lpstr>Calibri Light</vt:lpstr>
      <vt:lpstr>Helvetica Neue</vt:lpstr>
      <vt:lpstr>Calibri</vt:lpstr>
      <vt:lpstr>等线</vt:lpstr>
      <vt:lpstr>汉仪中等线KW</vt:lpstr>
      <vt:lpstr>微软雅黑</vt:lpstr>
      <vt:lpstr>Wingdings</vt:lpstr>
      <vt:lpstr>Thème Office</vt:lpstr>
      <vt:lpstr>2_Office 主题​​</vt:lpstr>
      <vt:lpstr>第九章  薪酬管理</vt:lpstr>
      <vt:lpstr>薪酬管理概述</vt:lpstr>
      <vt:lpstr>一、薪酬的概念</vt:lpstr>
      <vt:lpstr>薪酬的分类</vt:lpstr>
      <vt:lpstr>经济性薪酬体系的内容</vt:lpstr>
      <vt:lpstr>PowerPoint 演示文稿</vt:lpstr>
      <vt:lpstr>PowerPoint 演示文稿</vt:lpstr>
      <vt:lpstr>PowerPoint 演示文稿</vt:lpstr>
      <vt:lpstr>二、影响员工薪酬的因素</vt:lpstr>
      <vt:lpstr>影响员工薪酬的个人因素</vt:lpstr>
      <vt:lpstr>影响员工薪酬的个人因素</vt:lpstr>
      <vt:lpstr>影响员工薪酬的总体因素</vt:lpstr>
      <vt:lpstr>PowerPoint 演示文稿</vt:lpstr>
      <vt:lpstr>影响员工薪酬的总体因素</vt:lpstr>
      <vt:lpstr>影响员工薪酬的总体因素</vt:lpstr>
      <vt:lpstr>影响员工薪酬的总体因素</vt:lpstr>
      <vt:lpstr>薪酬体系设计</vt:lpstr>
      <vt:lpstr>一、薪酬设计的四种思路</vt:lpstr>
      <vt:lpstr>PowerPoint 演示文稿</vt:lpstr>
      <vt:lpstr>薪酬设计的四种思路</vt:lpstr>
      <vt:lpstr>PowerPoint 演示文稿</vt:lpstr>
      <vt:lpstr>薪酬设计的四种思路</vt:lpstr>
      <vt:lpstr>薪酬设计的四种思路</vt:lpstr>
      <vt:lpstr>薪酬设计的四种思路</vt:lpstr>
      <vt:lpstr>激励性薪酬设计</vt:lpstr>
      <vt:lpstr>个人激励薪酬</vt:lpstr>
      <vt:lpstr>个人激励薪酬</vt:lpstr>
      <vt:lpstr>个人激励薪酬</vt:lpstr>
      <vt:lpstr>个人激励薪酬</vt:lpstr>
      <vt:lpstr>群体激励薪酬</vt:lpstr>
      <vt:lpstr>群体激励薪酬</vt:lpstr>
      <vt:lpstr>群体激励薪酬</vt:lpstr>
      <vt:lpstr>群体激励薪酬</vt:lpstr>
      <vt:lpstr>群体激励薪酬</vt:lpstr>
      <vt:lpstr>群体激励薪酬</vt:lpstr>
      <vt:lpstr>群体激励薪酬</vt:lpstr>
      <vt:lpstr>群体激励薪酬</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高管层的选任机制</dc:title>
  <dc:creator>Fan</dc:creator>
  <cp:lastModifiedBy>洁</cp:lastModifiedBy>
  <cp:revision>75</cp:revision>
  <dcterms:created xsi:type="dcterms:W3CDTF">2022-12-09T06:35:39Z</dcterms:created>
  <dcterms:modified xsi:type="dcterms:W3CDTF">2022-12-09T06:35:39Z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D66D7C3A5E2E45C09BAAF492AE39CBF9</vt:lpwstr>
  </property>
  <property fmtid="{D5CDD505-2E9C-101B-9397-08002B2CF9AE}" pid="3" name="KSOProductBuildVer">
    <vt:lpwstr>2052-5.1.0.7655</vt:lpwstr>
  </property>
</Properties>
</file>