
<file path=[Content_Types].xml><?xml version="1.0" encoding="utf-8"?>
<Types xmlns="http://schemas.openxmlformats.org/package/2006/content-types">
  <Default Extension="jpeg" ContentType="image/jpeg"/>
  <Default Extension="JPG" ContentType="image/.jpg"/>
  <Default Extension="vml" ContentType="application/vnd.openxmlformats-officedocument.vmlDrawing"/>
  <Default Extension="bin" ContentType="application/vnd.openxmlformats-officedocument.oleObject"/>
  <Default Extension="png" ContentType="image/png"/>
  <Default Extension="wmf" ContentType="image/x-wmf"/>
  <Default Extension="gif" ContentType="image/gi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69"/>
  </p:handoutMasterIdLst>
  <p:sldIdLst>
    <p:sldId id="474" r:id="rId3"/>
    <p:sldId id="350" r:id="rId5"/>
    <p:sldId id="353" r:id="rId6"/>
    <p:sldId id="354" r:id="rId7"/>
    <p:sldId id="355" r:id="rId8"/>
    <p:sldId id="356" r:id="rId9"/>
    <p:sldId id="357" r:id="rId10"/>
    <p:sldId id="358" r:id="rId11"/>
    <p:sldId id="359" r:id="rId12"/>
    <p:sldId id="360" r:id="rId13"/>
    <p:sldId id="411" r:id="rId14"/>
    <p:sldId id="412" r:id="rId15"/>
    <p:sldId id="413" r:id="rId16"/>
    <p:sldId id="414" r:id="rId17"/>
    <p:sldId id="415" r:id="rId18"/>
    <p:sldId id="416" r:id="rId19"/>
    <p:sldId id="418" r:id="rId20"/>
    <p:sldId id="419" r:id="rId21"/>
    <p:sldId id="420" r:id="rId22"/>
    <p:sldId id="421" r:id="rId23"/>
    <p:sldId id="422" r:id="rId24"/>
    <p:sldId id="423" r:id="rId25"/>
    <p:sldId id="424" r:id="rId26"/>
    <p:sldId id="425" r:id="rId27"/>
    <p:sldId id="426" r:id="rId28"/>
    <p:sldId id="427" r:id="rId29"/>
    <p:sldId id="428" r:id="rId30"/>
    <p:sldId id="429" r:id="rId31"/>
    <p:sldId id="430" r:id="rId32"/>
    <p:sldId id="432" r:id="rId33"/>
    <p:sldId id="431" r:id="rId34"/>
    <p:sldId id="417" r:id="rId35"/>
    <p:sldId id="436" r:id="rId36"/>
    <p:sldId id="437" r:id="rId37"/>
    <p:sldId id="438" r:id="rId38"/>
    <p:sldId id="439" r:id="rId39"/>
    <p:sldId id="440" r:id="rId40"/>
    <p:sldId id="435" r:id="rId41"/>
    <p:sldId id="442" r:id="rId42"/>
    <p:sldId id="434" r:id="rId43"/>
    <p:sldId id="449" r:id="rId44"/>
    <p:sldId id="443" r:id="rId45"/>
    <p:sldId id="433" r:id="rId46"/>
    <p:sldId id="444" r:id="rId47"/>
    <p:sldId id="447" r:id="rId48"/>
    <p:sldId id="446" r:id="rId49"/>
    <p:sldId id="367" r:id="rId50"/>
    <p:sldId id="373" r:id="rId51"/>
    <p:sldId id="374" r:id="rId52"/>
    <p:sldId id="391" r:id="rId53"/>
    <p:sldId id="445" r:id="rId54"/>
    <p:sldId id="451" r:id="rId55"/>
    <p:sldId id="450" r:id="rId56"/>
    <p:sldId id="448" r:id="rId57"/>
    <p:sldId id="453" r:id="rId58"/>
    <p:sldId id="455" r:id="rId59"/>
    <p:sldId id="454" r:id="rId60"/>
    <p:sldId id="456" r:id="rId61"/>
    <p:sldId id="457" r:id="rId62"/>
    <p:sldId id="461" r:id="rId63"/>
    <p:sldId id="458" r:id="rId64"/>
    <p:sldId id="460" r:id="rId65"/>
    <p:sldId id="459" r:id="rId66"/>
    <p:sldId id="462" r:id="rId67"/>
    <p:sldId id="349" r:id="rId68"/>
  </p:sldIdLst>
  <p:sldSz cx="9144000" cy="6858000" type="screen4x3"/>
  <p:notesSz cx="6858000" cy="9144000"/>
  <p:custShowLst>
    <p:custShow name="自定义放映 1" id="0">
      <p:sldLst/>
    </p:custShow>
  </p:custShowLst>
  <p:custDataLst>
    <p:tags r:id="rId73"/>
  </p:custDataLst>
  <p:defaultTex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13" userDrawn="1">
          <p15:clr>
            <a:srgbClr val="A4A3A4"/>
          </p15:clr>
        </p15:guide>
        <p15:guide id="2" pos="291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2FDB2607-1784-4EEB-B798-7EB5836EED8A}">
        <p14:showMediaCtrls xmlns:p14="http://schemas.microsoft.com/office/powerpoint/2010/main" val="1"/>
      </p:ext>
    </p:extLst>
  </p:showPr>
  <p:clrMru>
    <a:srgbClr val="3A50F6"/>
    <a:srgbClr val="009ED6"/>
    <a:srgbClr val="FFFF00"/>
    <a:srgbClr val="A3D3FF"/>
    <a:srgbClr val="D5F2FF"/>
    <a:srgbClr val="3BCCFF"/>
    <a:srgbClr val="D5E6FF"/>
    <a:srgbClr val="D5F4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MasterView">
  <p:normalViewPr showOutlineIcons="0">
    <p:restoredLeft sz="5642"/>
    <p:restoredTop sz="99403"/>
  </p:normalViewPr>
  <p:slideViewPr>
    <p:cSldViewPr snapToGrid="0" snapToObjects="1" showGuides="1">
      <p:cViewPr varScale="1">
        <p:scale>
          <a:sx n="52" d="100"/>
          <a:sy n="52" d="100"/>
        </p:scale>
        <p:origin x="758" y="43"/>
      </p:cViewPr>
      <p:guideLst>
        <p:guide orient="horz" pos="2113"/>
        <p:guide pos="2910"/>
      </p:guideLst>
    </p:cSldViewPr>
  </p:slideViewPr>
  <p:notesTextViewPr>
    <p:cViewPr>
      <p:scale>
        <a:sx n="1" d="1"/>
        <a:sy n="1" d="1"/>
      </p:scale>
      <p:origin x="0" y="0"/>
    </p:cViewPr>
  </p:notesTextViewPr>
  <p:sorterViewPr showFormatting="0">
    <p:cViewPr>
      <p:scale>
        <a:sx n="100" d="100"/>
        <a:sy n="100" d="100"/>
      </p:scale>
      <p:origin x="0" y="0"/>
    </p:cViewPr>
  </p:sorterViewPr>
  <p:gridSpacing cx="71999" cy="71999"/>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3" Type="http://schemas.openxmlformats.org/officeDocument/2006/relationships/tags" Target="tags/tag4.xml"/><Relationship Id="rId72" Type="http://schemas.openxmlformats.org/officeDocument/2006/relationships/tableStyles" Target="tableStyles.xml"/><Relationship Id="rId71" Type="http://schemas.openxmlformats.org/officeDocument/2006/relationships/viewProps" Target="viewProps.xml"/><Relationship Id="rId70" Type="http://schemas.openxmlformats.org/officeDocument/2006/relationships/presProps" Target="presProps.xml"/><Relationship Id="rId7" Type="http://schemas.openxmlformats.org/officeDocument/2006/relationships/slide" Target="slides/slide4.xml"/><Relationship Id="rId69" Type="http://schemas.openxmlformats.org/officeDocument/2006/relationships/handoutMaster" Target="handoutMasters/handoutMaster1.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5.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4.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5.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pPr marL="0" marR="0" lvl="0" indent="0" algn="r" defTabSz="914400" rtl="0" eaLnBrk="0" fontAlgn="base" latinLnBrk="0" hangingPunct="0">
              <a:lnSpc>
                <a:spcPct val="100000"/>
              </a:lnSpc>
              <a:spcBef>
                <a:spcPct val="0"/>
              </a:spcBef>
              <a:spcAft>
                <a:spcPct val="0"/>
              </a:spcAft>
              <a:buClrTx/>
              <a:buSzTx/>
              <a:buFontTx/>
              <a:buNone/>
              <a:defRPr/>
            </a:pPr>
            <a:fld id="{6E48A025-76F9-44F8-B59C-58BDB0592AB2}" type="datetimeFigureOut">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
            <a:pPr lvl="0" algn="r"/>
            <a:fld id="{9A0DB2DC-4C9A-4742-B13C-FB6460FD3503}" type="slidenum">
              <a:rPr lang="zh-CN" altLang="en-US" sz="1200" dirty="0"/>
            </a:fld>
            <a:endParaRPr lang="zh-CN" altLang="en-US" sz="1200"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050" name="Rectangle 2"/>
          <p:cNvSpPr>
            <a:spLocks noGrp="1" noChangeArrowheads="1"/>
          </p:cNvSpPr>
          <p:nvPr>
            <p:ph type="hdr" sz="quarter"/>
          </p:nvPr>
        </p:nvSpPr>
        <p:spPr bwMode="auto">
          <a:xfrm>
            <a:off x="0" y="0"/>
            <a:ext cx="2971800" cy="457200"/>
          </a:xfrm>
          <a:prstGeom prst="rect">
            <a:avLst/>
          </a:prstGeom>
          <a:noFill/>
          <a:ln>
            <a:noFill/>
          </a:ln>
          <a:effectLst/>
        </p:spPr>
        <p:txBody>
          <a:bodyPr vert="horz" wrap="square" lIns="91440" tIns="45720" rIns="91440" bIns="45720" numCol="1" anchor="t" anchorCtr="0" compatLnSpc="1"/>
          <a:lstStyle>
            <a:lvl1pPr eaLnBrk="1" hangingPunct="1">
              <a:buFont typeface="Arial" panose="020B0604020202020204" pitchFamily="34" charset="0"/>
              <a:buNone/>
              <a:defRPr sz="1200">
                <a:latin typeface="Arial" panose="020B0604020202020204" pitchFamily="34" charset="0"/>
                <a:ea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051" name="Rectangle 3"/>
          <p:cNvSpPr>
            <a:spLocks noGrp="1" noChangeArrowheads="1"/>
          </p:cNvSpPr>
          <p:nvPr>
            <p:ph type="dt" idx="1"/>
          </p:nvPr>
        </p:nvSpPr>
        <p:spPr bwMode="auto">
          <a:xfrm>
            <a:off x="3884613" y="0"/>
            <a:ext cx="2971800" cy="457200"/>
          </a:xfrm>
          <a:prstGeom prst="rect">
            <a:avLst/>
          </a:prstGeom>
          <a:noFill/>
          <a:ln>
            <a:noFill/>
          </a:ln>
          <a:effectLst/>
        </p:spPr>
        <p:txBody>
          <a:bodyPr vert="horz" wrap="square" lIns="91440" tIns="45720" rIns="91440" bIns="45720" numCol="1" anchor="t" anchorCtr="0" compatLnSpc="1"/>
          <a:lstStyle>
            <a:lvl1pPr algn="r" eaLnBrk="1" hangingPunct="1">
              <a:buFont typeface="Arial" panose="020B0604020202020204" pitchFamily="34" charset="0"/>
              <a:buNone/>
              <a:defRPr sz="1200">
                <a:latin typeface="Arial" panose="020B0604020202020204" pitchFamily="34" charset="0"/>
                <a:ea typeface="宋体" panose="02010600030101010101" pitchFamily="2" charset="-122"/>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5C2BA8D7-63B0-40CD-855B-8B03887CAF16}" type="datetimeFigureOut">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6388" name="Rectangle 4"/>
          <p:cNvSpPr>
            <a:spLocks noGrp="1"/>
          </p:cNvSpPr>
          <p:nvPr>
            <p:ph type="sldImg" idx="2"/>
          </p:nvPr>
        </p:nvSpPr>
        <p:spPr>
          <a:xfrm>
            <a:off x="1143000" y="685800"/>
            <a:ext cx="4572000" cy="3429000"/>
          </a:xfrm>
          <a:prstGeom prst="rect">
            <a:avLst/>
          </a:prstGeom>
          <a:noFill/>
          <a:ln w="9525">
            <a:noFill/>
          </a:ln>
        </p:spPr>
      </p:sp>
      <p:sp>
        <p:nvSpPr>
          <p:cNvPr id="2053" name="Rectangle 5"/>
          <p:cNvSpPr>
            <a:spLocks noGrp="1" noChangeArrowheads="1"/>
          </p:cNvSpPr>
          <p:nvPr>
            <p:ph type="body" sz="quarter" idx="3"/>
          </p:nvPr>
        </p:nvSpPr>
        <p:spPr bwMode="auto">
          <a:xfrm>
            <a:off x="685800" y="4343400"/>
            <a:ext cx="5486400" cy="4114800"/>
          </a:xfrm>
          <a:prstGeom prst="rect">
            <a:avLst/>
          </a:prstGeom>
          <a:noFill/>
          <a:ln>
            <a:noFill/>
          </a:ln>
          <a:effectLst/>
        </p:spPr>
        <p:txBody>
          <a:bodyPr vert="horz" wrap="square" lIns="91440" tIns="45720" rIns="91440" bIns="45720" numCol="1" anchor="ctr" anchorCtr="0" compatLnSpc="1"/>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t>单击此处编辑母版文本样式</a:t>
            </a: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t>第二级</a:t>
            </a: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t>第三级</a:t>
            </a: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t>第四级</a:t>
            </a: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t>第五级</a:t>
            </a: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2054" name="Rectangle 6"/>
          <p:cNvSpPr>
            <a:spLocks noGrp="1" noChangeArrowheads="1"/>
          </p:cNvSpPr>
          <p:nvPr>
            <p:ph type="ftr" sz="quarter" idx="4"/>
          </p:nvPr>
        </p:nvSpPr>
        <p:spPr bwMode="auto">
          <a:xfrm>
            <a:off x="0" y="8685213"/>
            <a:ext cx="2971800" cy="457200"/>
          </a:xfrm>
          <a:prstGeom prst="rect">
            <a:avLst/>
          </a:prstGeom>
          <a:noFill/>
          <a:ln>
            <a:noFill/>
          </a:ln>
          <a:effectLst/>
        </p:spPr>
        <p:txBody>
          <a:bodyPr vert="horz" wrap="square" lIns="91440" tIns="45720" rIns="91440" bIns="45720" numCol="1" anchor="b" anchorCtr="0" compatLnSpc="1"/>
          <a:lstStyle>
            <a:lvl1pPr eaLnBrk="1" hangingPunct="1">
              <a:buFont typeface="Arial" panose="020B0604020202020204" pitchFamily="34" charset="0"/>
              <a:buNone/>
              <a:defRPr sz="1200">
                <a:latin typeface="Arial" panose="020B0604020202020204" pitchFamily="34" charset="0"/>
                <a:ea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055" name="Rectangle 7"/>
          <p:cNvSpPr>
            <a:spLocks noGrp="1" noChangeArrowheads="1"/>
          </p:cNvSpPr>
          <p:nvPr>
            <p:ph type="sldNum" sz="quarter" idx="5"/>
          </p:nvPr>
        </p:nvSpPr>
        <p:spPr bwMode="auto">
          <a:xfrm>
            <a:off x="3884613" y="8685213"/>
            <a:ext cx="2971800" cy="457200"/>
          </a:xfrm>
          <a:prstGeom prst="rect">
            <a:avLst/>
          </a:prstGeom>
          <a:noFill/>
          <a:ln>
            <a:noFill/>
          </a:ln>
          <a:effectLst/>
        </p:spPr>
        <p:txBody>
          <a:bodyPr vert="horz" wrap="square" lIns="91440" tIns="45720" rIns="91440" bIns="45720" numCol="1" anchor="b" anchorCtr="0" compatLnSpc="1"/>
          <a:p>
            <a:pPr lvl="0" algn="r" eaLnBrk="1" hangingPunct="1"/>
            <a:fld id="{9A0DB2DC-4C9A-4742-B13C-FB6460FD3503}" type="slidenum">
              <a:rPr lang="zh-CN" altLang="en-US" sz="1200" dirty="0"/>
            </a:fld>
            <a:endParaRPr lang="zh-CN" altLang="en-US" sz="1200" dirty="0"/>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4" name="幻灯片图像占位符 1"/>
          <p:cNvSpPr>
            <a:spLocks noGrp="1" noRot="1" noChangeAspect="1" noTextEdit="1"/>
          </p:cNvSpPr>
          <p:nvPr>
            <p:ph type="sldImg"/>
          </p:nvPr>
        </p:nvSpPr>
        <p:spPr/>
      </p:sp>
      <p:sp>
        <p:nvSpPr>
          <p:cNvPr id="18435" name="备注占位符 2"/>
          <p:cNvSpPr>
            <a:spLocks noGrp="1"/>
          </p:cNvSpPr>
          <p:nvPr>
            <p:ph type="body" idx="1"/>
          </p:nvPr>
        </p:nvSpPr>
        <p:spPr/>
        <p:txBody>
          <a:bodyPr wrap="square" lIns="91440" tIns="45720" rIns="91440" bIns="45720" anchor="ctr" anchorCtr="0"/>
          <a:p>
            <a:pPr lvl="0"/>
            <a:endParaRPr lang="zh-CN" altLang="en-US" dirty="0"/>
          </a:p>
        </p:txBody>
      </p:sp>
      <p:sp>
        <p:nvSpPr>
          <p:cNvPr id="18436" name="灯片编号占位符 3"/>
          <p:cNvSpPr txBox="1">
            <a:spLocks noGrp="1"/>
          </p:cNvSpPr>
          <p:nvPr>
            <p:ph type="sldNum" sz="quarte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zh-CN" altLang="en-US" sz="1200" dirty="0"/>
            </a:fld>
            <a:endParaRPr lang="zh-CN" altLang="en-US" sz="1200"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6" name="幻灯片图像占位符 1"/>
          <p:cNvSpPr>
            <a:spLocks noGrp="1" noRot="1" noChangeAspect="1" noTextEdit="1"/>
          </p:cNvSpPr>
          <p:nvPr>
            <p:ph type="sldImg"/>
          </p:nvPr>
        </p:nvSpPr>
        <p:spPr>
          <a:ln/>
        </p:spPr>
      </p:sp>
      <p:sp>
        <p:nvSpPr>
          <p:cNvPr id="21507" name="备注占位符 2"/>
          <p:cNvSpPr>
            <a:spLocks noGrp="1"/>
          </p:cNvSpPr>
          <p:nvPr>
            <p:ph type="body" idx="1"/>
          </p:nvPr>
        </p:nvSpPr>
        <p:spPr>
          <a:ln/>
        </p:spPr>
        <p:txBody>
          <a:bodyPr wrap="square" lIns="91440" tIns="45720" rIns="91440" bIns="45720" anchor="ctr" anchorCtr="0"/>
          <a:p>
            <a:pPr lvl="0"/>
            <a:endParaRPr lang="zh-CN" altLang="en-US" dirty="0"/>
          </a:p>
        </p:txBody>
      </p:sp>
      <p:sp>
        <p:nvSpPr>
          <p:cNvPr id="21508" name="灯片编号占位符 3"/>
          <p:cNvSpPr txBox="1">
            <a:spLocks noGrp="1"/>
          </p:cNvSpPr>
          <p:nvPr>
            <p:ph type="sldNum" sz="quarte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zh-CN" altLang="en-US" sz="1200" dirty="0"/>
            </a:fld>
            <a:endParaRPr lang="zh-CN" altLang="en-US" sz="1200"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86018" name="幻灯片图像占位符 1"/>
          <p:cNvSpPr>
            <a:spLocks noGrp="1" noRot="1" noChangeAspect="1" noTextEdit="1"/>
          </p:cNvSpPr>
          <p:nvPr>
            <p:ph type="sldImg"/>
          </p:nvPr>
        </p:nvSpPr>
        <p:spPr>
          <a:ln/>
        </p:spPr>
      </p:sp>
      <p:sp>
        <p:nvSpPr>
          <p:cNvPr id="86019" name="备注占位符 2"/>
          <p:cNvSpPr>
            <a:spLocks noGrp="1"/>
          </p:cNvSpPr>
          <p:nvPr>
            <p:ph type="body" idx="1"/>
          </p:nvPr>
        </p:nvSpPr>
        <p:spPr>
          <a:ln/>
        </p:spPr>
        <p:txBody>
          <a:bodyPr wrap="square" lIns="91440" tIns="45720" rIns="91440" bIns="45720" anchor="ctr" anchorCtr="0"/>
          <a:p>
            <a:pPr lvl="0"/>
            <a:endParaRPr lang="zh-CN" altLang="en-US" dirty="0"/>
          </a:p>
        </p:txBody>
      </p:sp>
      <p:sp>
        <p:nvSpPr>
          <p:cNvPr id="86020" name="灯片编号占位符 3"/>
          <p:cNvSpPr txBox="1">
            <a:spLocks noGrp="1"/>
          </p:cNvSpPr>
          <p:nvPr>
            <p:ph type="sldNum" sz="quarte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zh-CN" altLang="en-US" sz="1200" dirty="0">
                <a:solidFill>
                  <a:srgbClr val="000000"/>
                </a:solidFill>
              </a:rPr>
            </a:fld>
            <a:endParaRPr lang="zh-CN" altLang="en-US" sz="1200" dirty="0">
              <a:solidFill>
                <a:srgbClr val="000000"/>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352281"/>
            <a:ext cx="7772400" cy="2157681"/>
          </a:xfrm>
        </p:spPr>
        <p:txBody>
          <a:bodyPr anchor="b">
            <a:normAutofit/>
          </a:bodyPr>
          <a:lstStyle>
            <a:lvl1pPr algn="ctr">
              <a:defRPr sz="4800">
                <a:solidFill>
                  <a:schemeClr val="bg1"/>
                </a:solidFill>
                <a:latin typeface="微软雅黑" panose="020B0503020204020204" pitchFamily="34" charset="-122"/>
                <a:ea typeface="微软雅黑" panose="020B0503020204020204" pitchFamily="34" charset="-122"/>
              </a:defRPr>
            </a:lvl1pPr>
          </a:lstStyle>
          <a:p>
            <a:r>
              <a:rPr lang="zh-CN" altLang="en-US" dirty="0"/>
              <a:t>单击此处编辑母版标题样式</a:t>
            </a:r>
            <a:endParaRPr lang="en-US" dirty="0"/>
          </a:p>
        </p:txBody>
      </p:sp>
      <p:sp>
        <p:nvSpPr>
          <p:cNvPr id="3" name="Subtitle 2"/>
          <p:cNvSpPr>
            <a:spLocks noGrp="1"/>
          </p:cNvSpPr>
          <p:nvPr>
            <p:ph type="subTitle" idx="1" hasCustomPrompt="1"/>
          </p:nvPr>
        </p:nvSpPr>
        <p:spPr>
          <a:xfrm>
            <a:off x="1143000" y="3602038"/>
            <a:ext cx="6858000" cy="1655762"/>
          </a:xfrm>
        </p:spPr>
        <p:txBody>
          <a:bodyPr>
            <a:normAutofit/>
          </a:bodyPr>
          <a:lstStyle>
            <a:lvl1pPr marL="0" indent="0" algn="ctr">
              <a:buNone/>
              <a:defRPr sz="2800">
                <a:solidFill>
                  <a:schemeClr val="bg1"/>
                </a:solidFill>
                <a:latin typeface="微软雅黑" panose="020B0503020204020204" pitchFamily="34" charset="-122"/>
                <a:ea typeface="微软雅黑" panose="020B0503020204020204" pitchFamily="34"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单击以编辑母版副标题样式</a:t>
            </a:r>
            <a:endParaRPr lang="en-US" dirty="0"/>
          </a:p>
        </p:txBody>
      </p:sp>
      <p:sp>
        <p:nvSpPr>
          <p:cNvPr id="7" name="Date Placeholder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eaLnBrk="0" fontAlgn="base" hangingPunct="0">
              <a:spcBef>
                <a:spcPct val="0"/>
              </a:spcBef>
              <a:spcAft>
                <a:spcPct val="0"/>
              </a:spcAft>
              <a:defRPr>
                <a:latin typeface="Arial" panose="020B0604020202020204" pitchFamily="34" charset="0"/>
              </a:defRPr>
            </a:lvl1pPr>
          </a:lstStyle>
          <a:p>
            <a:pPr marL="0" marR="0" lvl="0" indent="0" algn="l" defTabSz="914400" rtl="0" eaLnBrk="0" fontAlgn="base" latinLnBrk="0" hangingPunct="0">
              <a:lnSpc>
                <a:spcPct val="100000"/>
              </a:lnSpc>
              <a:spcBef>
                <a:spcPct val="0"/>
              </a:spcBef>
              <a:spcAft>
                <a:spcPct val="0"/>
              </a:spcAft>
              <a:buClrTx/>
              <a:buSzTx/>
              <a:buFontTx/>
              <a:buNone/>
              <a:defRPr/>
            </a:pPr>
            <a:fld id="{72067F6A-BE6A-4CEB-B4AD-AE2B381A73C6}" type="datetimeFigureOut">
              <a:rPr kumimoji="0" lang="zh-CN" alt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宋体" panose="02010600030101010101" pitchFamily="2" charset="-122"/>
              <a:cs typeface="+mn-cs"/>
            </a:endParaRPr>
          </a:p>
        </p:txBody>
      </p:sp>
      <p:sp>
        <p:nvSpPr>
          <p:cNvPr id="9" name="Footer Placeholder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eaLnBrk="0" fontAlgn="base" hangingPunct="0">
              <a:spcBef>
                <a:spcPct val="0"/>
              </a:spcBef>
              <a:spcAft>
                <a:spcPct val="0"/>
              </a:spcAft>
              <a:defRPr>
                <a:latin typeface="Arial" panose="020B0604020202020204" pitchFamily="34" charset="0"/>
              </a:defRPr>
            </a:lvl1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宋体" panose="02010600030101010101" pitchFamily="2" charset="-122"/>
              <a:cs typeface="+mn-cs"/>
            </a:endParaRPr>
          </a:p>
        </p:txBody>
      </p:sp>
      <p:sp>
        <p:nvSpPr>
          <p:cNvPr id="10" name="Slide Number Placeholder 5"/>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p>
            <a:pPr algn="r"/>
            <a:fld id="{9A0DB2DC-4C9A-4742-B13C-FB6460FD3503}" type="slidenum">
              <a:rPr lang="zh-CN" altLang="en-US" dirty="0"/>
            </a:fld>
            <a:endParaRPr lang="zh-CN" altLang="en-US" dirty="0"/>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比较">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rrowheads="1"/>
          </p:cNvSpPr>
          <p:nvPr/>
        </p:nvSpPr>
        <p:spPr bwMode="auto">
          <a:xfrm>
            <a:off x="690563" y="220663"/>
            <a:ext cx="785813" cy="646113"/>
          </a:xfrm>
          <a:prstGeom prst="rect">
            <a:avLst/>
          </a:prstGeom>
          <a:noFill/>
          <a:ln>
            <a:noFill/>
          </a:ln>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6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sym typeface="宋体" panose="02010600030101010101" pitchFamily="2" charset="-122"/>
              </a:rPr>
              <a:t>✎ </a:t>
            </a:r>
            <a:endParaRPr kumimoji="0" lang="zh-CN" altLang="en-US" sz="3600" b="0" i="0" u="none" strike="noStrike" kern="1200" cap="none" spc="0" normalizeH="0" baseline="0" noProof="0" dirty="0">
              <a:ln>
                <a:noFill/>
              </a:ln>
              <a:solidFill>
                <a:prstClr val="black"/>
              </a:solidFill>
              <a:effectLst/>
              <a:uLnTx/>
              <a:uFillTx/>
              <a:latin typeface="Arial" panose="020B0604020202020204" pitchFamily="34" charset="0"/>
              <a:ea typeface="宋体" panose="02010600030101010101" pitchFamily="2" charset="-122"/>
              <a:cs typeface="+mn-cs"/>
            </a:endParaRPr>
          </a:p>
        </p:txBody>
      </p:sp>
      <p:sp>
        <p:nvSpPr>
          <p:cNvPr id="3" name="Text Placeholder 2"/>
          <p:cNvSpPr>
            <a:spLocks noGrp="1"/>
          </p:cNvSpPr>
          <p:nvPr>
            <p:ph type="body" idx="1" hasCustomPrompt="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Content Placeholder 3"/>
          <p:cNvSpPr>
            <a:spLocks noGrp="1"/>
          </p:cNvSpPr>
          <p:nvPr>
            <p:ph sz="half" idx="2" hasCustomPrompt="1"/>
          </p:nvPr>
        </p:nvSpPr>
        <p:spPr>
          <a:xfrm>
            <a:off x="629842" y="2505075"/>
            <a:ext cx="3868340"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5" name="Text Placeholder 4"/>
          <p:cNvSpPr>
            <a:spLocks noGrp="1"/>
          </p:cNvSpPr>
          <p:nvPr>
            <p:ph type="body" sz="quarter" idx="3" hasCustomPrompt="1"/>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Content Placeholder 5"/>
          <p:cNvSpPr>
            <a:spLocks noGrp="1"/>
          </p:cNvSpPr>
          <p:nvPr>
            <p:ph sz="quarter" idx="4" hasCustomPrompt="1"/>
          </p:nvPr>
        </p:nvSpPr>
        <p:spPr>
          <a:xfrm>
            <a:off x="4629150" y="2505075"/>
            <a:ext cx="3887391"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10" name="Title 1"/>
          <p:cNvSpPr>
            <a:spLocks noGrp="1"/>
          </p:cNvSpPr>
          <p:nvPr>
            <p:ph type="title"/>
          </p:nvPr>
        </p:nvSpPr>
        <p:spPr>
          <a:xfrm>
            <a:off x="1657350" y="154546"/>
            <a:ext cx="4716082" cy="776289"/>
          </a:xfrm>
        </p:spPr>
        <p:txBody>
          <a:bodyPr>
            <a:normAutofit/>
          </a:bodyPr>
          <a:lstStyle>
            <a:lvl1pPr>
              <a:defRPr sz="2800">
                <a:latin typeface="微软雅黑" panose="020B0503020204020204" pitchFamily="34" charset="-122"/>
                <a:ea typeface="微软雅黑" panose="020B0503020204020204" pitchFamily="34" charset="-122"/>
              </a:defRPr>
            </a:lvl1pPr>
          </a:lstStyle>
          <a:p>
            <a:r>
              <a:rPr lang="zh-CN" altLang="en-US"/>
              <a:t>单击此处编辑母版标题样式</a:t>
            </a:r>
            <a:endParaRPr lang="en-US" dirty="0"/>
          </a:p>
        </p:txBody>
      </p:sp>
      <p:sp>
        <p:nvSpPr>
          <p:cNvPr id="7" name="Date Placeholder 6"/>
          <p:cNvSpPr>
            <a:spLocks noGrp="1"/>
          </p:cNvSpPr>
          <p:nvPr>
            <p:ph type="dt" sz="half" idx="12"/>
          </p:nvPr>
        </p:nvSpPr>
        <p:spPr>
          <a:xfrm>
            <a:off x="628650" y="6356350"/>
            <a:ext cx="2057400" cy="365125"/>
          </a:xfrm>
          <a:prstGeom prst="rect">
            <a:avLst/>
          </a:prstGeom>
        </p:spPr>
        <p:txBody>
          <a:bodyPr vert="horz" lIns="91440" tIns="45720" rIns="91440" bIns="45720" rtlCol="0" anchor="ctr"/>
          <a:lstStyle>
            <a:lvl1pPr eaLnBrk="0" fontAlgn="base" hangingPunct="0">
              <a:spcBef>
                <a:spcPct val="0"/>
              </a:spcBef>
              <a:spcAft>
                <a:spcPct val="0"/>
              </a:spcAft>
              <a:defRPr>
                <a:latin typeface="Arial" panose="020B0604020202020204" pitchFamily="34" charset="0"/>
              </a:defRPr>
            </a:lvl1pPr>
          </a:lstStyle>
          <a:p>
            <a:pPr marL="0" marR="0" lvl="0" indent="0" algn="l" defTabSz="914400" rtl="0" eaLnBrk="0" fontAlgn="base" latinLnBrk="0" hangingPunct="0">
              <a:lnSpc>
                <a:spcPct val="100000"/>
              </a:lnSpc>
              <a:spcBef>
                <a:spcPct val="0"/>
              </a:spcBef>
              <a:spcAft>
                <a:spcPct val="0"/>
              </a:spcAft>
              <a:buClrTx/>
              <a:buSzTx/>
              <a:buFontTx/>
              <a:buNone/>
              <a:defRPr/>
            </a:pPr>
            <a:fld id="{BC98F10C-6DFC-4E19-8BD0-230ACB0B788D}" type="datetimeFigureOut">
              <a:rPr kumimoji="0" lang="zh-CN" alt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宋体" panose="02010600030101010101" pitchFamily="2" charset="-122"/>
              <a:cs typeface="+mn-cs"/>
            </a:endParaRPr>
          </a:p>
        </p:txBody>
      </p:sp>
      <p:sp>
        <p:nvSpPr>
          <p:cNvPr id="8" name="Footer Placeholder 7"/>
          <p:cNvSpPr>
            <a:spLocks noGrp="1"/>
          </p:cNvSpPr>
          <p:nvPr>
            <p:ph type="ftr" sz="quarter" idx="13"/>
          </p:nvPr>
        </p:nvSpPr>
        <p:spPr>
          <a:xfrm>
            <a:off x="3028950" y="6356350"/>
            <a:ext cx="3086100" cy="365125"/>
          </a:xfrm>
          <a:prstGeom prst="rect">
            <a:avLst/>
          </a:prstGeom>
        </p:spPr>
        <p:txBody>
          <a:bodyPr vert="horz" lIns="91440" tIns="45720" rIns="91440" bIns="45720" rtlCol="0" anchor="ctr"/>
          <a:lstStyle>
            <a:lvl1pPr eaLnBrk="0" fontAlgn="base" hangingPunct="0">
              <a:spcBef>
                <a:spcPct val="0"/>
              </a:spcBef>
              <a:spcAft>
                <a:spcPct val="0"/>
              </a:spcAft>
              <a:defRPr>
                <a:latin typeface="Arial" panose="020B0604020202020204" pitchFamily="34" charset="0"/>
              </a:defRPr>
            </a:lvl1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宋体" panose="02010600030101010101" pitchFamily="2" charset="-122"/>
              <a:cs typeface="+mn-cs"/>
            </a:endParaRPr>
          </a:p>
        </p:txBody>
      </p:sp>
      <p:sp>
        <p:nvSpPr>
          <p:cNvPr id="9" name="Slide Number Placeholder 8"/>
          <p:cNvSpPr>
            <a:spLocks noGrp="1"/>
          </p:cNvSpPr>
          <p:nvPr>
            <p:ph type="sldNum" sz="quarter" idx="14"/>
          </p:nvPr>
        </p:nvSpPr>
        <p:spPr>
          <a:xfrm>
            <a:off x="6457950" y="6356350"/>
            <a:ext cx="2057400" cy="365125"/>
          </a:xfrm>
          <a:prstGeom prst="rect">
            <a:avLst/>
          </a:prstGeom>
        </p:spPr>
        <p:txBody>
          <a:bodyPr vert="horz" wrap="square" lIns="91440" tIns="45720" rIns="91440" bIns="45720" numCol="1" anchor="ctr" anchorCtr="0" compatLnSpc="1"/>
          <a:p>
            <a:pPr algn="r"/>
            <a:fld id="{9A0DB2DC-4C9A-4742-B13C-FB6460FD3503}" type="slidenum">
              <a:rPr lang="zh-CN" altLang="en-US" dirty="0"/>
            </a:fld>
            <a:endParaRPr lang="zh-CN" altLang="en-US" dirty="0"/>
          </a:p>
        </p:txBody>
      </p:sp>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标题和竖排文字">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rrowheads="1"/>
          </p:cNvSpPr>
          <p:nvPr/>
        </p:nvSpPr>
        <p:spPr bwMode="auto">
          <a:xfrm>
            <a:off x="690563" y="220663"/>
            <a:ext cx="785813" cy="646113"/>
          </a:xfrm>
          <a:prstGeom prst="rect">
            <a:avLst/>
          </a:prstGeom>
          <a:noFill/>
          <a:ln>
            <a:noFill/>
          </a:ln>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6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sym typeface="宋体" panose="02010600030101010101" pitchFamily="2" charset="-122"/>
              </a:rPr>
              <a:t>✎ </a:t>
            </a:r>
            <a:endParaRPr kumimoji="0" lang="zh-CN" altLang="en-US" sz="3600" b="0" i="0" u="none" strike="noStrike" kern="1200" cap="none" spc="0" normalizeH="0" baseline="0" noProof="0" dirty="0">
              <a:ln>
                <a:noFill/>
              </a:ln>
              <a:solidFill>
                <a:prstClr val="black"/>
              </a:solidFill>
              <a:effectLst/>
              <a:uLnTx/>
              <a:uFillTx/>
              <a:latin typeface="Arial" panose="020B0604020202020204" pitchFamily="34" charset="0"/>
              <a:ea typeface="宋体" panose="02010600030101010101" pitchFamily="2" charset="-122"/>
              <a:cs typeface="+mn-cs"/>
            </a:endParaRPr>
          </a:p>
        </p:txBody>
      </p:sp>
      <p:sp>
        <p:nvSpPr>
          <p:cNvPr id="3" name="Vertical Text Placeholder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7" name="Title 1"/>
          <p:cNvSpPr>
            <a:spLocks noGrp="1"/>
          </p:cNvSpPr>
          <p:nvPr>
            <p:ph type="title"/>
          </p:nvPr>
        </p:nvSpPr>
        <p:spPr>
          <a:xfrm>
            <a:off x="1657350" y="154546"/>
            <a:ext cx="4716082" cy="776289"/>
          </a:xfrm>
        </p:spPr>
        <p:txBody>
          <a:bodyPr>
            <a:normAutofit/>
          </a:bodyPr>
          <a:lstStyle>
            <a:lvl1pPr>
              <a:defRPr sz="2800">
                <a:latin typeface="微软雅黑" panose="020B0503020204020204" pitchFamily="34" charset="-122"/>
                <a:ea typeface="微软雅黑" panose="020B0503020204020204" pitchFamily="34" charset="-122"/>
              </a:defRPr>
            </a:lvl1pPr>
          </a:lstStyle>
          <a:p>
            <a:r>
              <a:rPr lang="zh-CN" altLang="en-US"/>
              <a:t>单击此处编辑母版标题样式</a:t>
            </a:r>
            <a:endParaRPr lang="en-US" dirty="0"/>
          </a:p>
        </p:txBody>
      </p:sp>
      <p:sp>
        <p:nvSpPr>
          <p:cNvPr id="4" name="Date Placeholder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eaLnBrk="0" fontAlgn="base" hangingPunct="0">
              <a:spcBef>
                <a:spcPct val="0"/>
              </a:spcBef>
              <a:spcAft>
                <a:spcPct val="0"/>
              </a:spcAft>
              <a:defRPr>
                <a:latin typeface="Arial" panose="020B0604020202020204" pitchFamily="34" charset="0"/>
              </a:defRPr>
            </a:lvl1pPr>
          </a:lstStyle>
          <a:p>
            <a:pPr marL="0" marR="0" lvl="0" indent="0" algn="l" defTabSz="914400" rtl="0" eaLnBrk="0" fontAlgn="base" latinLnBrk="0" hangingPunct="0">
              <a:lnSpc>
                <a:spcPct val="100000"/>
              </a:lnSpc>
              <a:spcBef>
                <a:spcPct val="0"/>
              </a:spcBef>
              <a:spcAft>
                <a:spcPct val="0"/>
              </a:spcAft>
              <a:buClrTx/>
              <a:buSzTx/>
              <a:buFontTx/>
              <a:buNone/>
              <a:defRPr/>
            </a:pPr>
            <a:fld id="{90BD29CE-6195-419B-8F81-01B2E2FBD33F}" type="datetimeFigureOut">
              <a:rPr kumimoji="0" lang="zh-CN" alt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宋体" panose="02010600030101010101" pitchFamily="2" charset="-122"/>
              <a:cs typeface="+mn-cs"/>
            </a:endParaRPr>
          </a:p>
        </p:txBody>
      </p:sp>
      <p:sp>
        <p:nvSpPr>
          <p:cNvPr id="5" name="Footer Placeholder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eaLnBrk="0" fontAlgn="base" hangingPunct="0">
              <a:spcBef>
                <a:spcPct val="0"/>
              </a:spcBef>
              <a:spcAft>
                <a:spcPct val="0"/>
              </a:spcAft>
              <a:defRPr>
                <a:latin typeface="Arial" panose="020B0604020202020204" pitchFamily="34" charset="0"/>
              </a:defRPr>
            </a:lvl1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宋体" panose="02010600030101010101" pitchFamily="2" charset="-122"/>
              <a:cs typeface="+mn-cs"/>
            </a:endParaRPr>
          </a:p>
        </p:txBody>
      </p:sp>
      <p:sp>
        <p:nvSpPr>
          <p:cNvPr id="9" name="Slide Number Placeholder 5"/>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p>
            <a:pPr algn="r"/>
            <a:fld id="{9A0DB2DC-4C9A-4742-B13C-FB6460FD3503}" type="slidenum">
              <a:rPr lang="zh-CN" altLang="en-US" dirty="0"/>
            </a:fld>
            <a:endParaRPr lang="zh-CN" altLang="en-US" dirty="0"/>
          </a:p>
        </p:txBody>
      </p:sp>
    </p:spTree>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4_标题幻灯片">
    <p:bg>
      <p:bgPr>
        <a:solidFill>
          <a:schemeClr val="bg1"/>
        </a:solidFill>
        <a:effectLst/>
      </p:bgPr>
    </p:bg>
    <p:spTree>
      <p:nvGrpSpPr>
        <p:cNvPr id="1" name=""/>
        <p:cNvGrpSpPr/>
        <p:nvPr/>
      </p:nvGrpSpPr>
      <p:grpSpPr>
        <a:xfrm>
          <a:off x="0" y="0"/>
          <a:ext cx="0" cy="0"/>
          <a:chOff x="0" y="0"/>
          <a:chExt cx="0" cy="0"/>
        </a:xfrm>
      </p:grpSpPr>
      <p:sp>
        <p:nvSpPr>
          <p:cNvPr id="2" name="矩形 1"/>
          <p:cNvSpPr/>
          <p:nvPr/>
        </p:nvSpPr>
        <p:spPr>
          <a:xfrm>
            <a:off x="2478088" y="1881188"/>
            <a:ext cx="4148138" cy="7302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3" name="日期占位符 2"/>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21ABB3D4-8A5D-40C2-9376-28C9D2CA3C10}" type="datetimeFigureOut">
              <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hangingPunct="1"/>
            <a:fld id="{9A0DB2DC-4C9A-4742-B13C-FB6460FD3503}" type="slidenum">
              <a:rPr lang="zh-CN" altLang="en-US" dirty="0"/>
            </a:fld>
            <a:endParaRPr lang="zh-CN" altLang="en-US" dirty="0">
              <a:latin typeface="Arial" panose="020B0604020202020204" pitchFamily="34" charset="0"/>
            </a:endParaRPr>
          </a:p>
        </p:txBody>
      </p:sp>
    </p:spTree>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图片与标题">
    <p:bg>
      <p:bgPr>
        <a:solidFill>
          <a:schemeClr val="bg1"/>
        </a:solidFill>
        <a:effectLst/>
      </p:bgPr>
    </p:bg>
    <p:spTree>
      <p:nvGrpSpPr>
        <p:cNvPr id="1" name=""/>
        <p:cNvGrpSpPr/>
        <p:nvPr/>
      </p:nvGrpSpPr>
      <p:grpSpPr>
        <a:xfrm>
          <a:off x="0" y="0"/>
          <a:ext cx="0" cy="0"/>
          <a:chOff x="0" y="0"/>
          <a:chExt cx="0" cy="0"/>
        </a:xfrm>
      </p:grpSpPr>
      <p:cxnSp>
        <p:nvCxnSpPr>
          <p:cNvPr id="2" name="直接连接符 1"/>
          <p:cNvCxnSpPr/>
          <p:nvPr/>
        </p:nvCxnSpPr>
        <p:spPr>
          <a:xfrm>
            <a:off x="738188" y="1412875"/>
            <a:ext cx="7650163" cy="0"/>
          </a:xfrm>
          <a:prstGeom prst="line">
            <a:avLst/>
          </a:prstGeom>
        </p:spPr>
        <p:style>
          <a:lnRef idx="1">
            <a:schemeClr val="accent1"/>
          </a:lnRef>
          <a:fillRef idx="0">
            <a:schemeClr val="accent1"/>
          </a:fillRef>
          <a:effectRef idx="0">
            <a:schemeClr val="accent1"/>
          </a:effectRef>
          <a:fontRef idx="minor">
            <a:schemeClr val="tx1"/>
          </a:fontRef>
        </p:style>
      </p:cxnSp>
      <p:sp>
        <p:nvSpPr>
          <p:cNvPr id="3" name="日期占位符 2"/>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21ABB3D4-8A5D-40C2-9376-28C9D2CA3C10}" type="datetimeFigureOut">
              <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hangingPunct="1"/>
            <a:fld id="{9A0DB2DC-4C9A-4742-B13C-FB6460FD3503}" type="slidenum">
              <a:rPr lang="zh-CN" altLang="en-US" dirty="0"/>
            </a:fld>
            <a:endParaRPr lang="zh-CN" altLang="en-US" dirty="0">
              <a:latin typeface="Arial" panose="020B0604020202020204" pitchFamily="34" charset="0"/>
            </a:endParaRPr>
          </a:p>
        </p:txBody>
      </p:sp>
    </p:spTree>
  </p:cSld>
  <p:clrMapOvr>
    <a:masterClrMapping/>
  </p:clrMapOvr>
  <p:transition spd="slow" advTm="3000"/>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cSld name="空白">
    <p:bg>
      <p:bgPr>
        <a:solidFill>
          <a:schemeClr val="bg1"/>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altLang="zh-CN" sz="1200" b="0" i="0" u="none" strike="noStrike" kern="1200" cap="none" spc="0" normalizeH="0" baseline="0" noProof="0">
              <a:ln>
                <a:noFill/>
              </a:ln>
              <a:solidFill>
                <a:prstClr val="black">
                  <a:tint val="75000"/>
                </a:prstClr>
              </a:solidFill>
              <a:effectLst/>
              <a:uLnTx/>
              <a:uFillTx/>
              <a:latin typeface="Calibri" panose="020F0502020204030204"/>
              <a:ea typeface="宋体" panose="02010600030101010101" pitchFamily="2" charset="-122"/>
              <a:cs typeface="+mn-cs"/>
            </a:endParaRPr>
          </a:p>
        </p:txBody>
      </p:sp>
      <p:sp>
        <p:nvSpPr>
          <p:cNvPr id="3" name="页脚占位符 2"/>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defRPr/>
            </a:lvl1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altLang="zh-CN" sz="1200" b="0" i="0" u="none" strike="noStrike" kern="1200" cap="none" spc="0" normalizeH="0" baseline="0" noProof="0">
              <a:ln>
                <a:noFill/>
              </a:ln>
              <a:solidFill>
                <a:prstClr val="black">
                  <a:tint val="75000"/>
                </a:prstClr>
              </a:solidFill>
              <a:effectLst/>
              <a:uLnTx/>
              <a:uFillTx/>
              <a:latin typeface="Calibri" panose="020F0502020204030204"/>
              <a:ea typeface="宋体" panose="02010600030101010101" pitchFamily="2" charset="-122"/>
              <a:cs typeface="+mn-cs"/>
            </a:endParaRPr>
          </a:p>
        </p:txBody>
      </p:sp>
      <p:sp>
        <p:nvSpPr>
          <p:cNvPr id="7" name="灯片编号占位符 3"/>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p>
            <a:pPr algn="r" eaLnBrk="1" hangingPunct="1"/>
            <a:fld id="{9A0DB2DC-4C9A-4742-B13C-FB6460FD3503}" type="slidenum">
              <a:rPr lang="en-US" altLang="zh-CN" dirty="0">
                <a:latin typeface="Calibri" panose="020F0502020204030204" pitchFamily="34" charset="0"/>
              </a:rPr>
            </a:fld>
            <a:endParaRPr lang="en-US" altLang="zh-CN" dirty="0">
              <a:latin typeface="Calibri" panose="020F0502020204030204" pitchFamily="34" charset="0"/>
            </a:endParaRPr>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rrowheads="1"/>
          </p:cNvSpPr>
          <p:nvPr/>
        </p:nvSpPr>
        <p:spPr bwMode="auto">
          <a:xfrm>
            <a:off x="690563" y="220663"/>
            <a:ext cx="785813" cy="646113"/>
          </a:xfrm>
          <a:prstGeom prst="rect">
            <a:avLst/>
          </a:prstGeom>
          <a:noFill/>
          <a:ln>
            <a:noFill/>
          </a:ln>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6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sym typeface="宋体" panose="02010600030101010101" pitchFamily="2" charset="-122"/>
              </a:rPr>
              <a:t>✎ </a:t>
            </a:r>
            <a:endParaRPr kumimoji="0" lang="zh-CN" altLang="en-US" sz="3600" b="0" i="0" u="none" strike="noStrike" kern="1200" cap="none" spc="0" normalizeH="0" baseline="0" noProof="0" dirty="0">
              <a:ln>
                <a:noFill/>
              </a:ln>
              <a:solidFill>
                <a:prstClr val="black"/>
              </a:solidFill>
              <a:effectLst/>
              <a:uLnTx/>
              <a:uFillTx/>
              <a:latin typeface="Arial" panose="020B0604020202020204" pitchFamily="34" charset="0"/>
              <a:ea typeface="宋体" panose="02010600030101010101" pitchFamily="2" charset="-122"/>
              <a:cs typeface="+mn-cs"/>
            </a:endParaRPr>
          </a:p>
        </p:txBody>
      </p:sp>
      <p:sp>
        <p:nvSpPr>
          <p:cNvPr id="3" name="Content Placeholder 2"/>
          <p:cNvSpPr>
            <a:spLocks noGrp="1"/>
          </p:cNvSpPr>
          <p:nvPr>
            <p:ph idx="1" hasCustomPrompt="1"/>
          </p:nvPr>
        </p:nvSpPr>
        <p:spPr>
          <a:xfrm>
            <a:off x="434190" y="1516865"/>
            <a:ext cx="8353549" cy="4753305"/>
          </a:xfrm>
        </p:spPr>
        <p:txBody>
          <a:bodyPr/>
          <a:lstStyle/>
          <a:p>
            <a:pPr lvl="0"/>
            <a:r>
              <a:rPr lang="zh-CN" altLang="en-US" dirty="0"/>
              <a:t>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en-US" dirty="0"/>
          </a:p>
        </p:txBody>
      </p:sp>
      <p:sp>
        <p:nvSpPr>
          <p:cNvPr id="7" name="Title 1"/>
          <p:cNvSpPr>
            <a:spLocks noGrp="1"/>
          </p:cNvSpPr>
          <p:nvPr>
            <p:ph type="title"/>
          </p:nvPr>
        </p:nvSpPr>
        <p:spPr>
          <a:xfrm>
            <a:off x="434191" y="478630"/>
            <a:ext cx="4716082" cy="776289"/>
          </a:xfrm>
        </p:spPr>
        <p:txBody>
          <a:bodyPr>
            <a:normAutofit/>
          </a:bodyPr>
          <a:lstStyle>
            <a:lvl1pPr>
              <a:defRPr sz="2800" b="1">
                <a:latin typeface="微软雅黑" panose="020B0503020204020204" pitchFamily="34" charset="-122"/>
                <a:ea typeface="微软雅黑" panose="020B0503020204020204" pitchFamily="34" charset="-122"/>
              </a:defRPr>
            </a:lvl1pPr>
          </a:lstStyle>
          <a:p>
            <a:r>
              <a:rPr lang="zh-CN" altLang="en-US"/>
              <a:t>单击此处编辑母版标题样式</a:t>
            </a:r>
            <a:endParaRPr lang="en-US" dirty="0"/>
          </a:p>
        </p:txBody>
      </p:sp>
      <p:sp>
        <p:nvSpPr>
          <p:cNvPr id="4" name="Date Placeholder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eaLnBrk="0" fontAlgn="base" hangingPunct="0">
              <a:spcBef>
                <a:spcPct val="0"/>
              </a:spcBef>
              <a:spcAft>
                <a:spcPct val="0"/>
              </a:spcAft>
              <a:defRPr>
                <a:latin typeface="Arial" panose="020B0604020202020204" pitchFamily="34" charset="0"/>
              </a:defRPr>
            </a:lvl1pPr>
          </a:lstStyle>
          <a:p>
            <a:pPr marL="0" marR="0" lvl="0" indent="0" algn="l" defTabSz="914400" rtl="0" eaLnBrk="0" fontAlgn="base" latinLnBrk="0" hangingPunct="0">
              <a:lnSpc>
                <a:spcPct val="100000"/>
              </a:lnSpc>
              <a:spcBef>
                <a:spcPct val="0"/>
              </a:spcBef>
              <a:spcAft>
                <a:spcPct val="0"/>
              </a:spcAft>
              <a:buClrTx/>
              <a:buSzTx/>
              <a:buFontTx/>
              <a:buNone/>
              <a:defRPr/>
            </a:pPr>
            <a:fld id="{09DD7B80-50B8-4C03-BCE2-2994B00F84CE}" type="datetimeFigureOut">
              <a:rPr kumimoji="0" lang="zh-CN" alt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宋体" panose="02010600030101010101" pitchFamily="2" charset="-122"/>
              <a:cs typeface="+mn-cs"/>
            </a:endParaRPr>
          </a:p>
        </p:txBody>
      </p:sp>
      <p:sp>
        <p:nvSpPr>
          <p:cNvPr id="5" name="Footer Placeholder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eaLnBrk="0" fontAlgn="base" hangingPunct="0">
              <a:spcBef>
                <a:spcPct val="0"/>
              </a:spcBef>
              <a:spcAft>
                <a:spcPct val="0"/>
              </a:spcAft>
              <a:defRPr>
                <a:latin typeface="Arial" panose="020B0604020202020204" pitchFamily="34" charset="0"/>
              </a:defRPr>
            </a:lvl1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宋体" panose="02010600030101010101" pitchFamily="2" charset="-122"/>
              <a:cs typeface="+mn-cs"/>
            </a:endParaRPr>
          </a:p>
        </p:txBody>
      </p:sp>
      <p:sp>
        <p:nvSpPr>
          <p:cNvPr id="9" name="Slide Number Placeholder 5"/>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p>
            <a:pPr algn="r"/>
            <a:fld id="{9A0DB2DC-4C9A-4742-B13C-FB6460FD3503}" type="slidenum">
              <a:rPr lang="zh-CN" altLang="en-US" dirty="0"/>
            </a:fld>
            <a:endParaRPr lang="zh-CN" altLang="en-US" dirty="0"/>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两栏内容">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rrowheads="1"/>
          </p:cNvSpPr>
          <p:nvPr/>
        </p:nvSpPr>
        <p:spPr bwMode="auto">
          <a:xfrm>
            <a:off x="690563" y="220663"/>
            <a:ext cx="785813" cy="646113"/>
          </a:xfrm>
          <a:prstGeom prst="rect">
            <a:avLst/>
          </a:prstGeom>
          <a:noFill/>
          <a:ln>
            <a:noFill/>
          </a:ln>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6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sym typeface="宋体" panose="02010600030101010101" pitchFamily="2" charset="-122"/>
              </a:rPr>
              <a:t>✎ </a:t>
            </a:r>
            <a:endParaRPr kumimoji="0" lang="zh-CN" altLang="en-US" sz="3600" b="0" i="0" u="none" strike="noStrike" kern="1200" cap="none" spc="0" normalizeH="0" baseline="0" noProof="0" dirty="0">
              <a:ln>
                <a:noFill/>
              </a:ln>
              <a:solidFill>
                <a:prstClr val="black"/>
              </a:solidFill>
              <a:effectLst/>
              <a:uLnTx/>
              <a:uFillTx/>
              <a:latin typeface="Arial" panose="020B0604020202020204" pitchFamily="34" charset="0"/>
              <a:ea typeface="宋体" panose="02010600030101010101" pitchFamily="2" charset="-122"/>
              <a:cs typeface="+mn-cs"/>
            </a:endParaRPr>
          </a:p>
        </p:txBody>
      </p:sp>
      <p:sp>
        <p:nvSpPr>
          <p:cNvPr id="3" name="Content Placeholder 2"/>
          <p:cNvSpPr>
            <a:spLocks noGrp="1"/>
          </p:cNvSpPr>
          <p:nvPr>
            <p:ph sz="half" idx="1" hasCustomPrompt="1"/>
          </p:nvPr>
        </p:nvSpPr>
        <p:spPr>
          <a:xfrm>
            <a:off x="628650" y="1825625"/>
            <a:ext cx="38862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Content Placeholder 3"/>
          <p:cNvSpPr>
            <a:spLocks noGrp="1"/>
          </p:cNvSpPr>
          <p:nvPr>
            <p:ph sz="half" idx="2" hasCustomPrompt="1"/>
          </p:nvPr>
        </p:nvSpPr>
        <p:spPr>
          <a:xfrm>
            <a:off x="4629150" y="1825625"/>
            <a:ext cx="38862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8" name="Title 1"/>
          <p:cNvSpPr>
            <a:spLocks noGrp="1"/>
          </p:cNvSpPr>
          <p:nvPr>
            <p:ph type="title"/>
          </p:nvPr>
        </p:nvSpPr>
        <p:spPr>
          <a:xfrm>
            <a:off x="1657350" y="154546"/>
            <a:ext cx="4716082" cy="776289"/>
          </a:xfrm>
        </p:spPr>
        <p:txBody>
          <a:bodyPr>
            <a:normAutofit/>
          </a:bodyPr>
          <a:lstStyle>
            <a:lvl1pPr>
              <a:defRPr sz="2800">
                <a:latin typeface="微软雅黑" panose="020B0503020204020204" pitchFamily="34" charset="-122"/>
                <a:ea typeface="微软雅黑" panose="020B0503020204020204" pitchFamily="34" charset="-122"/>
              </a:defRPr>
            </a:lvl1pPr>
          </a:lstStyle>
          <a:p>
            <a:r>
              <a:rPr lang="zh-CN" altLang="en-US"/>
              <a:t>单击此处编辑母版标题样式</a:t>
            </a:r>
            <a:endParaRPr lang="en-US" dirty="0"/>
          </a:p>
        </p:txBody>
      </p:sp>
      <p:sp>
        <p:nvSpPr>
          <p:cNvPr id="5" name="Date Placeholder 4"/>
          <p:cNvSpPr>
            <a:spLocks noGrp="1"/>
          </p:cNvSpPr>
          <p:nvPr>
            <p:ph type="dt" sz="half" idx="12"/>
          </p:nvPr>
        </p:nvSpPr>
        <p:spPr>
          <a:xfrm>
            <a:off x="628650" y="6356350"/>
            <a:ext cx="2057400" cy="365125"/>
          </a:xfrm>
          <a:prstGeom prst="rect">
            <a:avLst/>
          </a:prstGeom>
        </p:spPr>
        <p:txBody>
          <a:bodyPr vert="horz" lIns="91440" tIns="45720" rIns="91440" bIns="45720" rtlCol="0" anchor="ctr"/>
          <a:lstStyle>
            <a:lvl1pPr eaLnBrk="0" fontAlgn="base" hangingPunct="0">
              <a:spcBef>
                <a:spcPct val="0"/>
              </a:spcBef>
              <a:spcAft>
                <a:spcPct val="0"/>
              </a:spcAft>
              <a:defRPr>
                <a:latin typeface="Arial" panose="020B0604020202020204" pitchFamily="34" charset="0"/>
              </a:defRPr>
            </a:lvl1pPr>
          </a:lstStyle>
          <a:p>
            <a:pPr marL="0" marR="0" lvl="0" indent="0" algn="l" defTabSz="914400" rtl="0" eaLnBrk="0" fontAlgn="base" latinLnBrk="0" hangingPunct="0">
              <a:lnSpc>
                <a:spcPct val="100000"/>
              </a:lnSpc>
              <a:spcBef>
                <a:spcPct val="0"/>
              </a:spcBef>
              <a:spcAft>
                <a:spcPct val="0"/>
              </a:spcAft>
              <a:buClrTx/>
              <a:buSzTx/>
              <a:buFontTx/>
              <a:buNone/>
              <a:defRPr/>
            </a:pPr>
            <a:fld id="{BC0336EB-0FCA-4195-ACF4-577EEEB9261C}" type="datetimeFigureOut">
              <a:rPr kumimoji="0" lang="zh-CN" alt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宋体" panose="02010600030101010101" pitchFamily="2" charset="-122"/>
              <a:cs typeface="+mn-cs"/>
            </a:endParaRPr>
          </a:p>
        </p:txBody>
      </p:sp>
      <p:sp>
        <p:nvSpPr>
          <p:cNvPr id="7" name="Footer Placeholder 5"/>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eaLnBrk="0" fontAlgn="base" hangingPunct="0">
              <a:spcBef>
                <a:spcPct val="0"/>
              </a:spcBef>
              <a:spcAft>
                <a:spcPct val="0"/>
              </a:spcAft>
              <a:defRPr>
                <a:latin typeface="Arial" panose="020B0604020202020204" pitchFamily="34" charset="0"/>
              </a:defRPr>
            </a:lvl1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宋体" panose="02010600030101010101" pitchFamily="2" charset="-122"/>
              <a:cs typeface="+mn-cs"/>
            </a:endParaRPr>
          </a:p>
        </p:txBody>
      </p:sp>
      <p:sp>
        <p:nvSpPr>
          <p:cNvPr id="9" name="Slide Number Placeholder 6"/>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p>
            <a:pPr algn="r"/>
            <a:fld id="{9A0DB2DC-4C9A-4742-B13C-FB6460FD3503}" type="slidenum">
              <a:rPr lang="zh-CN" altLang="en-US" dirty="0"/>
            </a:fld>
            <a:endParaRPr lang="zh-CN" altLang="en-US" dirty="0"/>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比较">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rrowheads="1"/>
          </p:cNvSpPr>
          <p:nvPr/>
        </p:nvSpPr>
        <p:spPr bwMode="auto">
          <a:xfrm>
            <a:off x="690563" y="220663"/>
            <a:ext cx="785813" cy="646113"/>
          </a:xfrm>
          <a:prstGeom prst="rect">
            <a:avLst/>
          </a:prstGeom>
          <a:noFill/>
          <a:ln>
            <a:noFill/>
          </a:ln>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6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sym typeface="宋体" panose="02010600030101010101" pitchFamily="2" charset="-122"/>
              </a:rPr>
              <a:t>✎ </a:t>
            </a:r>
            <a:endParaRPr kumimoji="0" lang="zh-CN" altLang="en-US" sz="3600" b="0" i="0" u="none" strike="noStrike" kern="1200" cap="none" spc="0" normalizeH="0" baseline="0" noProof="0" dirty="0">
              <a:ln>
                <a:noFill/>
              </a:ln>
              <a:solidFill>
                <a:prstClr val="black"/>
              </a:solidFill>
              <a:effectLst/>
              <a:uLnTx/>
              <a:uFillTx/>
              <a:latin typeface="Arial" panose="020B0604020202020204" pitchFamily="34" charset="0"/>
              <a:ea typeface="宋体" panose="02010600030101010101" pitchFamily="2" charset="-122"/>
              <a:cs typeface="+mn-cs"/>
            </a:endParaRPr>
          </a:p>
        </p:txBody>
      </p:sp>
      <p:sp>
        <p:nvSpPr>
          <p:cNvPr id="3" name="Text Placeholder 2"/>
          <p:cNvSpPr>
            <a:spLocks noGrp="1"/>
          </p:cNvSpPr>
          <p:nvPr>
            <p:ph type="body" idx="1" hasCustomPrompt="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Content Placeholder 3"/>
          <p:cNvSpPr>
            <a:spLocks noGrp="1"/>
          </p:cNvSpPr>
          <p:nvPr>
            <p:ph sz="half" idx="2" hasCustomPrompt="1"/>
          </p:nvPr>
        </p:nvSpPr>
        <p:spPr>
          <a:xfrm>
            <a:off x="629842" y="2505075"/>
            <a:ext cx="3868340"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5" name="Text Placeholder 4"/>
          <p:cNvSpPr>
            <a:spLocks noGrp="1"/>
          </p:cNvSpPr>
          <p:nvPr>
            <p:ph type="body" sz="quarter" idx="3" hasCustomPrompt="1"/>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Content Placeholder 5"/>
          <p:cNvSpPr>
            <a:spLocks noGrp="1"/>
          </p:cNvSpPr>
          <p:nvPr>
            <p:ph sz="quarter" idx="4" hasCustomPrompt="1"/>
          </p:nvPr>
        </p:nvSpPr>
        <p:spPr>
          <a:xfrm>
            <a:off x="4629150" y="2505075"/>
            <a:ext cx="3887391"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10" name="Title 1"/>
          <p:cNvSpPr>
            <a:spLocks noGrp="1"/>
          </p:cNvSpPr>
          <p:nvPr>
            <p:ph type="title"/>
          </p:nvPr>
        </p:nvSpPr>
        <p:spPr>
          <a:xfrm>
            <a:off x="1657350" y="154546"/>
            <a:ext cx="4716082" cy="776289"/>
          </a:xfrm>
        </p:spPr>
        <p:txBody>
          <a:bodyPr>
            <a:normAutofit/>
          </a:bodyPr>
          <a:lstStyle>
            <a:lvl1pPr>
              <a:defRPr sz="2800">
                <a:latin typeface="微软雅黑" panose="020B0503020204020204" pitchFamily="34" charset="-122"/>
                <a:ea typeface="微软雅黑" panose="020B0503020204020204" pitchFamily="34" charset="-122"/>
              </a:defRPr>
            </a:lvl1pPr>
          </a:lstStyle>
          <a:p>
            <a:r>
              <a:rPr lang="zh-CN" altLang="en-US"/>
              <a:t>单击此处编辑母版标题样式</a:t>
            </a:r>
            <a:endParaRPr lang="en-US" dirty="0"/>
          </a:p>
        </p:txBody>
      </p:sp>
      <p:sp>
        <p:nvSpPr>
          <p:cNvPr id="7" name="Date Placeholder 6"/>
          <p:cNvSpPr>
            <a:spLocks noGrp="1"/>
          </p:cNvSpPr>
          <p:nvPr>
            <p:ph type="dt" sz="half" idx="12"/>
          </p:nvPr>
        </p:nvSpPr>
        <p:spPr>
          <a:xfrm>
            <a:off x="628650" y="6356350"/>
            <a:ext cx="2057400" cy="365125"/>
          </a:xfrm>
          <a:prstGeom prst="rect">
            <a:avLst/>
          </a:prstGeom>
        </p:spPr>
        <p:txBody>
          <a:bodyPr vert="horz" lIns="91440" tIns="45720" rIns="91440" bIns="45720" rtlCol="0" anchor="ctr"/>
          <a:lstStyle>
            <a:lvl1pPr eaLnBrk="0" fontAlgn="base" hangingPunct="0">
              <a:spcBef>
                <a:spcPct val="0"/>
              </a:spcBef>
              <a:spcAft>
                <a:spcPct val="0"/>
              </a:spcAft>
              <a:defRPr>
                <a:latin typeface="Arial" panose="020B0604020202020204" pitchFamily="34" charset="0"/>
              </a:defRPr>
            </a:lvl1pPr>
          </a:lstStyle>
          <a:p>
            <a:pPr marL="0" marR="0" lvl="0" indent="0" algn="l" defTabSz="914400" rtl="0" eaLnBrk="0" fontAlgn="base" latinLnBrk="0" hangingPunct="0">
              <a:lnSpc>
                <a:spcPct val="100000"/>
              </a:lnSpc>
              <a:spcBef>
                <a:spcPct val="0"/>
              </a:spcBef>
              <a:spcAft>
                <a:spcPct val="0"/>
              </a:spcAft>
              <a:buClrTx/>
              <a:buSzTx/>
              <a:buFontTx/>
              <a:buNone/>
              <a:defRPr/>
            </a:pPr>
            <a:fld id="{EEFBE19C-73CB-41F0-9A46-68B1D99C41B6}" type="datetimeFigureOut">
              <a:rPr kumimoji="0" lang="zh-CN" alt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宋体" panose="02010600030101010101" pitchFamily="2" charset="-122"/>
              <a:cs typeface="+mn-cs"/>
            </a:endParaRPr>
          </a:p>
        </p:txBody>
      </p:sp>
      <p:sp>
        <p:nvSpPr>
          <p:cNvPr id="8" name="Footer Placeholder 7"/>
          <p:cNvSpPr>
            <a:spLocks noGrp="1"/>
          </p:cNvSpPr>
          <p:nvPr>
            <p:ph type="ftr" sz="quarter" idx="13"/>
          </p:nvPr>
        </p:nvSpPr>
        <p:spPr>
          <a:xfrm>
            <a:off x="3028950" y="6356350"/>
            <a:ext cx="3086100" cy="365125"/>
          </a:xfrm>
          <a:prstGeom prst="rect">
            <a:avLst/>
          </a:prstGeom>
        </p:spPr>
        <p:txBody>
          <a:bodyPr vert="horz" lIns="91440" tIns="45720" rIns="91440" bIns="45720" rtlCol="0" anchor="ctr"/>
          <a:lstStyle>
            <a:lvl1pPr eaLnBrk="0" fontAlgn="base" hangingPunct="0">
              <a:spcBef>
                <a:spcPct val="0"/>
              </a:spcBef>
              <a:spcAft>
                <a:spcPct val="0"/>
              </a:spcAft>
              <a:defRPr>
                <a:latin typeface="Arial" panose="020B0604020202020204" pitchFamily="34" charset="0"/>
              </a:defRPr>
            </a:lvl1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宋体" panose="02010600030101010101" pitchFamily="2" charset="-122"/>
              <a:cs typeface="+mn-cs"/>
            </a:endParaRPr>
          </a:p>
        </p:txBody>
      </p:sp>
      <p:sp>
        <p:nvSpPr>
          <p:cNvPr id="9" name="Slide Number Placeholder 8"/>
          <p:cNvSpPr>
            <a:spLocks noGrp="1"/>
          </p:cNvSpPr>
          <p:nvPr>
            <p:ph type="sldNum" sz="quarter" idx="14"/>
          </p:nvPr>
        </p:nvSpPr>
        <p:spPr>
          <a:xfrm>
            <a:off x="6457950" y="6356350"/>
            <a:ext cx="2057400" cy="365125"/>
          </a:xfrm>
          <a:prstGeom prst="rect">
            <a:avLst/>
          </a:prstGeom>
        </p:spPr>
        <p:txBody>
          <a:bodyPr vert="horz" wrap="square" lIns="91440" tIns="45720" rIns="91440" bIns="45720" numCol="1" anchor="ctr" anchorCtr="0" compatLnSpc="1"/>
          <a:p>
            <a:pPr algn="r"/>
            <a:fld id="{9A0DB2DC-4C9A-4742-B13C-FB6460FD3503}" type="slidenum">
              <a:rPr lang="zh-CN" altLang="en-US" dirty="0"/>
            </a:fld>
            <a:endParaRPr lang="zh-CN" altLang="en-US" dirty="0"/>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1"/>
        </a:solidFill>
        <a:effectLst/>
      </p:bgPr>
    </p:bg>
    <p:spTree>
      <p:nvGrpSpPr>
        <p:cNvPr id="1" name=""/>
        <p:cNvGrpSpPr/>
        <p:nvPr/>
      </p:nvGrpSpPr>
      <p:grpSpPr>
        <a:xfrm>
          <a:off x="0" y="0"/>
          <a:ext cx="0" cy="0"/>
          <a:chOff x="0" y="0"/>
          <a:chExt cx="0" cy="0"/>
        </a:xfrm>
      </p:grpSpPr>
      <p:sp>
        <p:nvSpPr>
          <p:cNvPr id="3" name="矩形 1"/>
          <p:cNvSpPr>
            <a:spLocks noChangeArrowheads="1"/>
          </p:cNvSpPr>
          <p:nvPr/>
        </p:nvSpPr>
        <p:spPr bwMode="auto">
          <a:xfrm>
            <a:off x="690563" y="220663"/>
            <a:ext cx="785813" cy="646113"/>
          </a:xfrm>
          <a:prstGeom prst="rect">
            <a:avLst/>
          </a:prstGeom>
          <a:noFill/>
          <a:ln>
            <a:noFill/>
          </a:ln>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6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sym typeface="宋体" panose="02010600030101010101" pitchFamily="2" charset="-122"/>
              </a:rPr>
              <a:t>✎ </a:t>
            </a:r>
            <a:endParaRPr kumimoji="0" lang="zh-CN" altLang="en-US" sz="3600" b="0" i="0" u="none" strike="noStrike" kern="1200" cap="none" spc="0" normalizeH="0" baseline="0" noProof="0" dirty="0">
              <a:ln>
                <a:noFill/>
              </a:ln>
              <a:solidFill>
                <a:prstClr val="black"/>
              </a:solidFill>
              <a:effectLst/>
              <a:uLnTx/>
              <a:uFillTx/>
              <a:latin typeface="Arial" panose="020B0604020202020204" pitchFamily="34" charset="0"/>
              <a:ea typeface="宋体" panose="02010600030101010101" pitchFamily="2" charset="-122"/>
              <a:cs typeface="+mn-cs"/>
            </a:endParaRPr>
          </a:p>
        </p:txBody>
      </p:sp>
      <p:sp>
        <p:nvSpPr>
          <p:cNvPr id="2" name="Title 1"/>
          <p:cNvSpPr>
            <a:spLocks noGrp="1"/>
          </p:cNvSpPr>
          <p:nvPr>
            <p:ph type="title"/>
          </p:nvPr>
        </p:nvSpPr>
        <p:spPr>
          <a:xfrm>
            <a:off x="1657350" y="154546"/>
            <a:ext cx="4716082" cy="776289"/>
          </a:xfrm>
        </p:spPr>
        <p:txBody>
          <a:bodyPr>
            <a:normAutofit/>
          </a:bodyPr>
          <a:lstStyle>
            <a:lvl1pPr>
              <a:defRPr sz="2800">
                <a:latin typeface="微软雅黑" panose="020B0503020204020204" pitchFamily="34" charset="-122"/>
                <a:ea typeface="微软雅黑" panose="020B0503020204020204" pitchFamily="34" charset="-122"/>
              </a:defRPr>
            </a:lvl1pPr>
          </a:lstStyle>
          <a:p>
            <a:r>
              <a:rPr lang="zh-CN" altLang="en-US"/>
              <a:t>单击此处编辑母版标题样式</a:t>
            </a:r>
            <a:endParaRPr lang="en-US" dirty="0"/>
          </a:p>
        </p:txBody>
      </p:sp>
      <p:sp>
        <p:nvSpPr>
          <p:cNvPr id="4" name="Date Placeholder 2"/>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eaLnBrk="0" fontAlgn="base" hangingPunct="0">
              <a:spcBef>
                <a:spcPct val="0"/>
              </a:spcBef>
              <a:spcAft>
                <a:spcPct val="0"/>
              </a:spcAft>
              <a:defRPr>
                <a:latin typeface="Arial" panose="020B0604020202020204" pitchFamily="34" charset="0"/>
              </a:defRPr>
            </a:lvl1pPr>
          </a:lstStyle>
          <a:p>
            <a:pPr marL="0" marR="0" lvl="0" indent="0" algn="l" defTabSz="914400" rtl="0" eaLnBrk="0" fontAlgn="base" latinLnBrk="0" hangingPunct="0">
              <a:lnSpc>
                <a:spcPct val="100000"/>
              </a:lnSpc>
              <a:spcBef>
                <a:spcPct val="0"/>
              </a:spcBef>
              <a:spcAft>
                <a:spcPct val="0"/>
              </a:spcAft>
              <a:buClrTx/>
              <a:buSzTx/>
              <a:buFontTx/>
              <a:buNone/>
              <a:defRPr/>
            </a:pPr>
            <a:fld id="{00EF4295-B91B-48BE-BBA2-9FC177D6F25E}" type="datetimeFigureOut">
              <a:rPr kumimoji="0" lang="zh-CN" alt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宋体" panose="02010600030101010101" pitchFamily="2" charset="-122"/>
              <a:cs typeface="+mn-cs"/>
            </a:endParaRPr>
          </a:p>
        </p:txBody>
      </p:sp>
      <p:sp>
        <p:nvSpPr>
          <p:cNvPr id="7" name="Footer Placeholder 3"/>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eaLnBrk="0" fontAlgn="base" hangingPunct="0">
              <a:spcBef>
                <a:spcPct val="0"/>
              </a:spcBef>
              <a:spcAft>
                <a:spcPct val="0"/>
              </a:spcAft>
              <a:defRPr>
                <a:latin typeface="Arial" panose="020B0604020202020204" pitchFamily="34" charset="0"/>
              </a:defRPr>
            </a:lvl1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宋体" panose="02010600030101010101" pitchFamily="2" charset="-122"/>
              <a:cs typeface="+mn-cs"/>
            </a:endParaRPr>
          </a:p>
        </p:txBody>
      </p:sp>
      <p:sp>
        <p:nvSpPr>
          <p:cNvPr id="9" name="Slide Number Placeholder 4"/>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p>
            <a:pPr algn="r"/>
            <a:fld id="{9A0DB2DC-4C9A-4742-B13C-FB6460FD3503}" type="slidenum">
              <a:rPr lang="zh-CN" altLang="en-US" dirty="0"/>
            </a:fld>
            <a:endParaRPr lang="zh-CN" altLang="en-US" dirty="0"/>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标题和竖排文字">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rrowheads="1"/>
          </p:cNvSpPr>
          <p:nvPr/>
        </p:nvSpPr>
        <p:spPr bwMode="auto">
          <a:xfrm>
            <a:off x="690563" y="220663"/>
            <a:ext cx="785813" cy="646113"/>
          </a:xfrm>
          <a:prstGeom prst="rect">
            <a:avLst/>
          </a:prstGeom>
          <a:noFill/>
          <a:ln>
            <a:noFill/>
          </a:ln>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6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sym typeface="宋体" panose="02010600030101010101" pitchFamily="2" charset="-122"/>
              </a:rPr>
              <a:t>✎ </a:t>
            </a:r>
            <a:endParaRPr kumimoji="0" lang="zh-CN" altLang="en-US" sz="3600" b="0" i="0" u="none" strike="noStrike" kern="1200" cap="none" spc="0" normalizeH="0" baseline="0" noProof="0" dirty="0">
              <a:ln>
                <a:noFill/>
              </a:ln>
              <a:solidFill>
                <a:prstClr val="black"/>
              </a:solidFill>
              <a:effectLst/>
              <a:uLnTx/>
              <a:uFillTx/>
              <a:latin typeface="Arial" panose="020B0604020202020204" pitchFamily="34" charset="0"/>
              <a:ea typeface="宋体" panose="02010600030101010101" pitchFamily="2" charset="-122"/>
              <a:cs typeface="+mn-cs"/>
            </a:endParaRPr>
          </a:p>
        </p:txBody>
      </p:sp>
      <p:sp>
        <p:nvSpPr>
          <p:cNvPr id="3" name="Vertical Text Placeholder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7" name="Title 1"/>
          <p:cNvSpPr>
            <a:spLocks noGrp="1"/>
          </p:cNvSpPr>
          <p:nvPr>
            <p:ph type="title"/>
          </p:nvPr>
        </p:nvSpPr>
        <p:spPr>
          <a:xfrm>
            <a:off x="1657350" y="154546"/>
            <a:ext cx="4716082" cy="776289"/>
          </a:xfrm>
        </p:spPr>
        <p:txBody>
          <a:bodyPr>
            <a:normAutofit/>
          </a:bodyPr>
          <a:lstStyle>
            <a:lvl1pPr>
              <a:defRPr sz="2800">
                <a:latin typeface="微软雅黑" panose="020B0503020204020204" pitchFamily="34" charset="-122"/>
                <a:ea typeface="微软雅黑" panose="020B0503020204020204" pitchFamily="34" charset="-122"/>
              </a:defRPr>
            </a:lvl1pPr>
          </a:lstStyle>
          <a:p>
            <a:r>
              <a:rPr lang="zh-CN" altLang="en-US"/>
              <a:t>单击此处编辑母版标题样式</a:t>
            </a:r>
            <a:endParaRPr lang="en-US" dirty="0"/>
          </a:p>
        </p:txBody>
      </p:sp>
      <p:sp>
        <p:nvSpPr>
          <p:cNvPr id="4" name="Date Placeholder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eaLnBrk="0" fontAlgn="base" hangingPunct="0">
              <a:spcBef>
                <a:spcPct val="0"/>
              </a:spcBef>
              <a:spcAft>
                <a:spcPct val="0"/>
              </a:spcAft>
              <a:defRPr>
                <a:latin typeface="Arial" panose="020B0604020202020204" pitchFamily="34" charset="0"/>
              </a:defRPr>
            </a:lvl1pPr>
          </a:lstStyle>
          <a:p>
            <a:pPr marL="0" marR="0" lvl="0" indent="0" algn="l" defTabSz="914400" rtl="0" eaLnBrk="0" fontAlgn="base" latinLnBrk="0" hangingPunct="0">
              <a:lnSpc>
                <a:spcPct val="100000"/>
              </a:lnSpc>
              <a:spcBef>
                <a:spcPct val="0"/>
              </a:spcBef>
              <a:spcAft>
                <a:spcPct val="0"/>
              </a:spcAft>
              <a:buClrTx/>
              <a:buSzTx/>
              <a:buFontTx/>
              <a:buNone/>
              <a:defRPr/>
            </a:pPr>
            <a:fld id="{8E02ACB0-6370-4367-A00D-5569F8C6674C}" type="datetimeFigureOut">
              <a:rPr kumimoji="0" lang="zh-CN" alt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宋体" panose="02010600030101010101" pitchFamily="2" charset="-122"/>
              <a:cs typeface="+mn-cs"/>
            </a:endParaRPr>
          </a:p>
        </p:txBody>
      </p:sp>
      <p:sp>
        <p:nvSpPr>
          <p:cNvPr id="5" name="Footer Placeholder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eaLnBrk="0" fontAlgn="base" hangingPunct="0">
              <a:spcBef>
                <a:spcPct val="0"/>
              </a:spcBef>
              <a:spcAft>
                <a:spcPct val="0"/>
              </a:spcAft>
              <a:defRPr>
                <a:latin typeface="Arial" panose="020B0604020202020204" pitchFamily="34" charset="0"/>
              </a:defRPr>
            </a:lvl1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宋体" panose="02010600030101010101" pitchFamily="2" charset="-122"/>
              <a:cs typeface="+mn-cs"/>
            </a:endParaRPr>
          </a:p>
        </p:txBody>
      </p:sp>
      <p:sp>
        <p:nvSpPr>
          <p:cNvPr id="9" name="Slide Number Placeholder 5"/>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p>
            <a:pPr algn="r"/>
            <a:fld id="{9A0DB2DC-4C9A-4742-B13C-FB6460FD3503}" type="slidenum">
              <a:rPr lang="zh-CN" altLang="en-US" dirty="0"/>
            </a:fld>
            <a:endParaRPr lang="zh-CN" altLang="en-US" dirty="0"/>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3_标题幻灯片">
    <p:bg>
      <p:bgPr>
        <a:solidFill>
          <a:schemeClr val="bg1"/>
        </a:solidFill>
        <a:effectLst/>
      </p:bgPr>
    </p:bg>
    <p:spTree>
      <p:nvGrpSpPr>
        <p:cNvPr id="1" name=""/>
        <p:cNvGrpSpPr/>
        <p:nvPr/>
      </p:nvGrpSpPr>
      <p:grpSpPr>
        <a:xfrm>
          <a:off x="0" y="0"/>
          <a:ext cx="0" cy="0"/>
          <a:chOff x="0" y="0"/>
          <a:chExt cx="0" cy="0"/>
        </a:xfrm>
      </p:grpSpPr>
      <p:sp>
        <p:nvSpPr>
          <p:cNvPr id="2" name="矩形 1"/>
          <p:cNvSpPr/>
          <p:nvPr/>
        </p:nvSpPr>
        <p:spPr>
          <a:xfrm>
            <a:off x="2478088" y="1881188"/>
            <a:ext cx="4148138" cy="7302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7" name="矩形 6"/>
          <p:cNvSpPr/>
          <p:nvPr/>
        </p:nvSpPr>
        <p:spPr>
          <a:xfrm>
            <a:off x="-20637" y="3325813"/>
            <a:ext cx="9144000" cy="1792288"/>
          </a:xfrm>
          <a:prstGeom prst="rect">
            <a:avLst/>
          </a:prstGeom>
          <a:solidFill>
            <a:srgbClr val="3A50F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9" name="TextBox 11"/>
          <p:cNvSpPr txBox="1">
            <a:spLocks noChangeArrowheads="1"/>
          </p:cNvSpPr>
          <p:nvPr/>
        </p:nvSpPr>
        <p:spPr bwMode="auto">
          <a:xfrm>
            <a:off x="1981200" y="3340100"/>
            <a:ext cx="5183188" cy="1558925"/>
          </a:xfrm>
          <a:prstGeom prst="rect">
            <a:avLst/>
          </a:prstGeom>
          <a:noFill/>
          <a:ln>
            <a:noFill/>
          </a:ln>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150000"/>
              </a:lnSpc>
              <a:spcBef>
                <a:spcPct val="0"/>
              </a:spcBef>
              <a:spcAft>
                <a:spcPct val="0"/>
              </a:spcAft>
              <a:buClrTx/>
              <a:buSzTx/>
              <a:buFont typeface="Wingdings" panose="05000000000000000000" pitchFamily="2" charset="2"/>
              <a:buNone/>
              <a:defRPr/>
            </a:pPr>
            <a:r>
              <a:rPr kumimoji="0" lang="en-US" altLang="zh-CN" sz="7200" b="0" i="0" u="none" strike="noStrike" kern="1200" cap="none" spc="0" normalizeH="0" baseline="0" noProof="0" dirty="0">
                <a:ln>
                  <a:noFill/>
                </a:ln>
                <a:solidFill>
                  <a:schemeClr val="bg1"/>
                </a:solidFill>
                <a:effectLst/>
                <a:uLnTx/>
                <a:uFillTx/>
                <a:latin typeface="华光琥珀_CNKI" pitchFamily="2" charset="-122"/>
                <a:ea typeface="华光琥珀_CNKI" pitchFamily="2" charset="-122"/>
                <a:cs typeface="+mn-cs"/>
              </a:rPr>
              <a:t>Thank you!</a:t>
            </a:r>
            <a:endParaRPr kumimoji="0" lang="zh-CN" altLang="en-US" sz="7200" b="0" i="0" u="none" strike="noStrike" kern="1200" cap="none" spc="0" normalizeH="0" baseline="0" noProof="0" dirty="0">
              <a:ln>
                <a:noFill/>
              </a:ln>
              <a:solidFill>
                <a:schemeClr val="bg1"/>
              </a:solidFill>
              <a:effectLst/>
              <a:uLnTx/>
              <a:uFillTx/>
              <a:latin typeface="华光琥珀_CNKI" pitchFamily="2" charset="-122"/>
              <a:ea typeface="华光琥珀_CNKI" pitchFamily="2" charset="-122"/>
              <a:cs typeface="+mn-cs"/>
            </a:endParaRPr>
          </a:p>
        </p:txBody>
      </p:sp>
      <p:sp>
        <p:nvSpPr>
          <p:cNvPr id="3" name="日期占位符 2"/>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21ABB3D4-8A5D-40C2-9376-28C9D2CA3C10}" type="datetimeFigureOut">
              <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hangingPunct="1"/>
            <a:fld id="{9A0DB2DC-4C9A-4742-B13C-FB6460FD3503}" type="slidenum">
              <a:rPr lang="zh-CN" altLang="en-US" dirty="0"/>
            </a:fld>
            <a:endParaRPr lang="zh-CN" altLang="en-US" dirty="0">
              <a:latin typeface="Arial" panose="020B0604020202020204" pitchFamily="34" charset="0"/>
            </a:endParaRPr>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标题和内容">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rrowheads="1"/>
          </p:cNvSpPr>
          <p:nvPr/>
        </p:nvSpPr>
        <p:spPr bwMode="auto">
          <a:xfrm>
            <a:off x="690563" y="220663"/>
            <a:ext cx="785813" cy="646113"/>
          </a:xfrm>
          <a:prstGeom prst="rect">
            <a:avLst/>
          </a:prstGeom>
          <a:noFill/>
          <a:ln>
            <a:noFill/>
          </a:ln>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6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sym typeface="宋体" panose="02010600030101010101" pitchFamily="2" charset="-122"/>
              </a:rPr>
              <a:t>✎ </a:t>
            </a:r>
            <a:endParaRPr kumimoji="0" lang="zh-CN" altLang="en-US" sz="3600" b="0" i="0" u="none" strike="noStrike" kern="1200" cap="none" spc="0" normalizeH="0" baseline="0" noProof="0" dirty="0">
              <a:ln>
                <a:noFill/>
              </a:ln>
              <a:solidFill>
                <a:prstClr val="black"/>
              </a:solidFill>
              <a:effectLst/>
              <a:uLnTx/>
              <a:uFillTx/>
              <a:latin typeface="Arial" panose="020B0604020202020204" pitchFamily="34" charset="0"/>
              <a:ea typeface="宋体" panose="02010600030101010101" pitchFamily="2" charset="-122"/>
              <a:cs typeface="+mn-cs"/>
            </a:endParaRPr>
          </a:p>
        </p:txBody>
      </p:sp>
      <p:sp>
        <p:nvSpPr>
          <p:cNvPr id="3" name="Content Placeholder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7" name="Title 1"/>
          <p:cNvSpPr>
            <a:spLocks noGrp="1"/>
          </p:cNvSpPr>
          <p:nvPr>
            <p:ph type="title"/>
          </p:nvPr>
        </p:nvSpPr>
        <p:spPr>
          <a:xfrm>
            <a:off x="1657350" y="154546"/>
            <a:ext cx="4716082" cy="776289"/>
          </a:xfrm>
        </p:spPr>
        <p:txBody>
          <a:bodyPr>
            <a:normAutofit/>
          </a:bodyPr>
          <a:lstStyle>
            <a:lvl1pPr>
              <a:defRPr sz="2800">
                <a:latin typeface="微软雅黑" panose="020B0503020204020204" pitchFamily="34" charset="-122"/>
                <a:ea typeface="微软雅黑" panose="020B0503020204020204" pitchFamily="34" charset="-122"/>
              </a:defRPr>
            </a:lvl1pPr>
          </a:lstStyle>
          <a:p>
            <a:r>
              <a:rPr lang="zh-CN" altLang="en-US"/>
              <a:t>单击此处编辑母版标题样式</a:t>
            </a:r>
            <a:endParaRPr lang="en-US" dirty="0"/>
          </a:p>
        </p:txBody>
      </p:sp>
      <p:sp>
        <p:nvSpPr>
          <p:cNvPr id="4" name="Date Placeholder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eaLnBrk="0" fontAlgn="base" hangingPunct="0">
              <a:spcBef>
                <a:spcPct val="0"/>
              </a:spcBef>
              <a:spcAft>
                <a:spcPct val="0"/>
              </a:spcAft>
              <a:defRPr>
                <a:latin typeface="Arial" panose="020B0604020202020204" pitchFamily="34" charset="0"/>
              </a:defRPr>
            </a:lvl1pPr>
          </a:lstStyle>
          <a:p>
            <a:pPr marL="0" marR="0" lvl="0" indent="0" algn="l" defTabSz="914400" rtl="0" eaLnBrk="0" fontAlgn="base" latinLnBrk="0" hangingPunct="0">
              <a:lnSpc>
                <a:spcPct val="100000"/>
              </a:lnSpc>
              <a:spcBef>
                <a:spcPct val="0"/>
              </a:spcBef>
              <a:spcAft>
                <a:spcPct val="0"/>
              </a:spcAft>
              <a:buClrTx/>
              <a:buSzTx/>
              <a:buFontTx/>
              <a:buNone/>
              <a:defRPr/>
            </a:pPr>
            <a:fld id="{7CA66302-CE86-4B0D-B0E4-EA2E3C39735A}" type="datetimeFigureOut">
              <a:rPr kumimoji="0" lang="zh-CN" alt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宋体" panose="02010600030101010101" pitchFamily="2" charset="-122"/>
              <a:cs typeface="+mn-cs"/>
            </a:endParaRPr>
          </a:p>
        </p:txBody>
      </p:sp>
      <p:sp>
        <p:nvSpPr>
          <p:cNvPr id="5" name="Footer Placeholder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eaLnBrk="0" fontAlgn="base" hangingPunct="0">
              <a:spcBef>
                <a:spcPct val="0"/>
              </a:spcBef>
              <a:spcAft>
                <a:spcPct val="0"/>
              </a:spcAft>
              <a:defRPr>
                <a:latin typeface="Arial" panose="020B0604020202020204" pitchFamily="34" charset="0"/>
              </a:defRPr>
            </a:lvl1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宋体" panose="02010600030101010101" pitchFamily="2" charset="-122"/>
              <a:cs typeface="+mn-cs"/>
            </a:endParaRPr>
          </a:p>
        </p:txBody>
      </p:sp>
      <p:sp>
        <p:nvSpPr>
          <p:cNvPr id="9" name="Slide Number Placeholder 5"/>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p>
            <a:pPr algn="r"/>
            <a:fld id="{9A0DB2DC-4C9A-4742-B13C-FB6460FD3503}" type="slidenum">
              <a:rPr lang="zh-CN" altLang="en-US" dirty="0"/>
            </a:fld>
            <a:endParaRPr lang="zh-CN" altLang="en-US" dirty="0"/>
          </a:p>
        </p:txBody>
      </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两栏内容">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rrowheads="1"/>
          </p:cNvSpPr>
          <p:nvPr/>
        </p:nvSpPr>
        <p:spPr bwMode="auto">
          <a:xfrm>
            <a:off x="690563" y="220663"/>
            <a:ext cx="785813" cy="646113"/>
          </a:xfrm>
          <a:prstGeom prst="rect">
            <a:avLst/>
          </a:prstGeom>
          <a:noFill/>
          <a:ln>
            <a:noFill/>
          </a:ln>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6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sym typeface="宋体" panose="02010600030101010101" pitchFamily="2" charset="-122"/>
              </a:rPr>
              <a:t>✎ </a:t>
            </a:r>
            <a:endParaRPr kumimoji="0" lang="zh-CN" altLang="en-US" sz="3600" b="0" i="0" u="none" strike="noStrike" kern="1200" cap="none" spc="0" normalizeH="0" baseline="0" noProof="0" dirty="0">
              <a:ln>
                <a:noFill/>
              </a:ln>
              <a:solidFill>
                <a:prstClr val="black"/>
              </a:solidFill>
              <a:effectLst/>
              <a:uLnTx/>
              <a:uFillTx/>
              <a:latin typeface="Arial" panose="020B0604020202020204" pitchFamily="34" charset="0"/>
              <a:ea typeface="宋体" panose="02010600030101010101" pitchFamily="2" charset="-122"/>
              <a:cs typeface="+mn-cs"/>
            </a:endParaRPr>
          </a:p>
        </p:txBody>
      </p:sp>
      <p:sp>
        <p:nvSpPr>
          <p:cNvPr id="3" name="Content Placeholder 2"/>
          <p:cNvSpPr>
            <a:spLocks noGrp="1"/>
          </p:cNvSpPr>
          <p:nvPr>
            <p:ph sz="half" idx="1" hasCustomPrompt="1"/>
          </p:nvPr>
        </p:nvSpPr>
        <p:spPr>
          <a:xfrm>
            <a:off x="628650" y="1825625"/>
            <a:ext cx="38862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Content Placeholder 3"/>
          <p:cNvSpPr>
            <a:spLocks noGrp="1"/>
          </p:cNvSpPr>
          <p:nvPr>
            <p:ph sz="half" idx="2" hasCustomPrompt="1"/>
          </p:nvPr>
        </p:nvSpPr>
        <p:spPr>
          <a:xfrm>
            <a:off x="4629150" y="1825625"/>
            <a:ext cx="38862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8" name="Title 1"/>
          <p:cNvSpPr>
            <a:spLocks noGrp="1"/>
          </p:cNvSpPr>
          <p:nvPr>
            <p:ph type="title"/>
          </p:nvPr>
        </p:nvSpPr>
        <p:spPr>
          <a:xfrm>
            <a:off x="1657350" y="154546"/>
            <a:ext cx="4716082" cy="776289"/>
          </a:xfrm>
        </p:spPr>
        <p:txBody>
          <a:bodyPr>
            <a:normAutofit/>
          </a:bodyPr>
          <a:lstStyle>
            <a:lvl1pPr>
              <a:defRPr sz="2800">
                <a:latin typeface="微软雅黑" panose="020B0503020204020204" pitchFamily="34" charset="-122"/>
                <a:ea typeface="微软雅黑" panose="020B0503020204020204" pitchFamily="34" charset="-122"/>
              </a:defRPr>
            </a:lvl1pPr>
          </a:lstStyle>
          <a:p>
            <a:r>
              <a:rPr lang="zh-CN" altLang="en-US"/>
              <a:t>单击此处编辑母版标题样式</a:t>
            </a:r>
            <a:endParaRPr lang="en-US" dirty="0"/>
          </a:p>
        </p:txBody>
      </p:sp>
      <p:sp>
        <p:nvSpPr>
          <p:cNvPr id="5" name="Date Placeholder 4"/>
          <p:cNvSpPr>
            <a:spLocks noGrp="1"/>
          </p:cNvSpPr>
          <p:nvPr>
            <p:ph type="dt" sz="half" idx="12"/>
          </p:nvPr>
        </p:nvSpPr>
        <p:spPr>
          <a:xfrm>
            <a:off x="628650" y="6356350"/>
            <a:ext cx="2057400" cy="365125"/>
          </a:xfrm>
          <a:prstGeom prst="rect">
            <a:avLst/>
          </a:prstGeom>
        </p:spPr>
        <p:txBody>
          <a:bodyPr vert="horz" lIns="91440" tIns="45720" rIns="91440" bIns="45720" rtlCol="0" anchor="ctr"/>
          <a:lstStyle>
            <a:lvl1pPr eaLnBrk="0" fontAlgn="base" hangingPunct="0">
              <a:spcBef>
                <a:spcPct val="0"/>
              </a:spcBef>
              <a:spcAft>
                <a:spcPct val="0"/>
              </a:spcAft>
              <a:defRPr>
                <a:latin typeface="Arial" panose="020B0604020202020204" pitchFamily="34" charset="0"/>
              </a:defRPr>
            </a:lvl1pPr>
          </a:lstStyle>
          <a:p>
            <a:pPr marL="0" marR="0" lvl="0" indent="0" algn="l" defTabSz="914400" rtl="0" eaLnBrk="0" fontAlgn="base" latinLnBrk="0" hangingPunct="0">
              <a:lnSpc>
                <a:spcPct val="100000"/>
              </a:lnSpc>
              <a:spcBef>
                <a:spcPct val="0"/>
              </a:spcBef>
              <a:spcAft>
                <a:spcPct val="0"/>
              </a:spcAft>
              <a:buClrTx/>
              <a:buSzTx/>
              <a:buFontTx/>
              <a:buNone/>
              <a:defRPr/>
            </a:pPr>
            <a:fld id="{EC77152E-EDF6-46E3-8537-0B1A8F1CF746}" type="datetimeFigureOut">
              <a:rPr kumimoji="0" lang="zh-CN" alt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宋体" panose="02010600030101010101" pitchFamily="2" charset="-122"/>
              <a:cs typeface="+mn-cs"/>
            </a:endParaRPr>
          </a:p>
        </p:txBody>
      </p:sp>
      <p:sp>
        <p:nvSpPr>
          <p:cNvPr id="7" name="Footer Placeholder 5"/>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eaLnBrk="0" fontAlgn="base" hangingPunct="0">
              <a:spcBef>
                <a:spcPct val="0"/>
              </a:spcBef>
              <a:spcAft>
                <a:spcPct val="0"/>
              </a:spcAft>
              <a:defRPr>
                <a:latin typeface="Arial" panose="020B0604020202020204" pitchFamily="34" charset="0"/>
              </a:defRPr>
            </a:lvl1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宋体" panose="02010600030101010101" pitchFamily="2" charset="-122"/>
              <a:cs typeface="+mn-cs"/>
            </a:endParaRPr>
          </a:p>
        </p:txBody>
      </p:sp>
      <p:sp>
        <p:nvSpPr>
          <p:cNvPr id="9" name="Slide Number Placeholder 6"/>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p>
            <a:pPr algn="r"/>
            <a:fld id="{9A0DB2DC-4C9A-4742-B13C-FB6460FD3503}" type="slidenum">
              <a:rPr lang="zh-CN" altLang="en-US" dirty="0"/>
            </a:fld>
            <a:endParaRPr lang="zh-CN" altLang="en-US" dirty="0"/>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5" Type="http://schemas.openxmlformats.org/officeDocument/2006/relationships/theme" Target="../theme/theme1.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p:sp>
        <p:nvSpPr>
          <p:cNvPr id="1027" name="Title Placeholder 1"/>
          <p:cNvSpPr>
            <a:spLocks noGrp="1"/>
          </p:cNvSpPr>
          <p:nvPr>
            <p:ph type="title"/>
          </p:nvPr>
        </p:nvSpPr>
        <p:spPr>
          <a:xfrm>
            <a:off x="628650" y="365125"/>
            <a:ext cx="7886700" cy="1325563"/>
          </a:xfrm>
          <a:prstGeom prst="rect">
            <a:avLst/>
          </a:prstGeom>
          <a:noFill/>
          <a:ln w="9525">
            <a:noFill/>
          </a:ln>
        </p:spPr>
        <p:txBody>
          <a:bodyPr anchor="ctr" anchorCtr="0"/>
          <a:p>
            <a:pPr lvl="0"/>
            <a:r>
              <a:rPr lang="zh-CN" altLang="en-US" dirty="0"/>
              <a:t>单击此处编辑母版标题样式</a:t>
            </a:r>
            <a:endParaRPr lang="en-US" altLang="zh-CN" dirty="0"/>
          </a:p>
        </p:txBody>
      </p:sp>
      <p:sp>
        <p:nvSpPr>
          <p:cNvPr id="1028" name="Text Placeholder 2"/>
          <p:cNvSpPr>
            <a:spLocks noGrp="1"/>
          </p:cNvSpPr>
          <p:nvPr>
            <p:ph type="body" idx="1"/>
          </p:nvPr>
        </p:nvSpPr>
        <p:spPr>
          <a:xfrm>
            <a:off x="628650" y="1825625"/>
            <a:ext cx="7886700" cy="4351338"/>
          </a:xfrm>
          <a:prstGeom prst="rect">
            <a:avLst/>
          </a:prstGeom>
          <a:noFill/>
          <a:ln w="9525">
            <a:noFill/>
          </a:ln>
        </p:spPr>
        <p:txBody>
          <a:bodyPr/>
          <a:p>
            <a:pPr lvl="0"/>
            <a:r>
              <a:rPr lang="zh-CN" altLang="en-US" dirty="0"/>
              <a:t>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en-US" altLang="zh-CN" dirty="0"/>
          </a:p>
        </p:txBody>
      </p:sp>
      <p:sp>
        <p:nvSpPr>
          <p:cNvPr id="4" name="Date Placeholder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prstClr val="black">
                    <a:tint val="75000"/>
                  </a:prstClr>
                </a:solidFill>
                <a:latin typeface="Calibri" panose="020F0502020204030204"/>
              </a:defRPr>
            </a:lvl1pPr>
          </a:lstStyle>
          <a:p>
            <a:pPr marL="0" marR="0" lvl="0" indent="0" algn="l" defTabSz="914400" rtl="0" eaLnBrk="1" fontAlgn="auto" latinLnBrk="0" hangingPunct="1">
              <a:lnSpc>
                <a:spcPct val="100000"/>
              </a:lnSpc>
              <a:spcBef>
                <a:spcPts val="0"/>
              </a:spcBef>
              <a:spcAft>
                <a:spcPts val="0"/>
              </a:spcAft>
              <a:buClrTx/>
              <a:buSzTx/>
              <a:buFontTx/>
              <a:buNone/>
              <a:defRPr/>
            </a:pPr>
            <a:fld id="{21ABB3D4-8A5D-40C2-9376-28C9D2CA3C10}" type="datetimeFigureOut">
              <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宋体" panose="02010600030101010101" pitchFamily="2" charset="-122"/>
              <a:cs typeface="+mn-cs"/>
            </a:endParaRPr>
          </a:p>
        </p:txBody>
      </p:sp>
      <p:sp>
        <p:nvSpPr>
          <p:cNvPr id="5" name="Footer Placeholder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prstClr val="black">
                    <a:tint val="75000"/>
                  </a:prstClr>
                </a:solidFill>
                <a:latin typeface="Calibri" panose="020F0502020204030204"/>
              </a:defRPr>
            </a:lvl1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宋体" panose="02010600030101010101" pitchFamily="2" charset="-122"/>
              <a:cs typeface="+mn-cs"/>
            </a:endParaRPr>
          </a:p>
        </p:txBody>
      </p:sp>
      <p:sp>
        <p:nvSpPr>
          <p:cNvPr id="6" name="Slide Number Placeholder 5"/>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algn="r">
              <a:defRPr sz="1200">
                <a:solidFill>
                  <a:srgbClr val="898989"/>
                </a:solidFill>
                <a:latin typeface="Calibri" panose="020F0502020204030204" pitchFamily="34" charset="0"/>
              </a:defRPr>
            </a:lvl1pPr>
          </a:lstStyle>
          <a:p>
            <a:pPr lvl="0" eaLnBrk="1" hangingPunct="1"/>
            <a:fld id="{9A0DB2DC-4C9A-4742-B13C-FB6460FD3503}" type="slidenum">
              <a:rPr lang="zh-CN" altLang="en-US" dirty="0"/>
            </a:fld>
            <a:endParaRPr lang="zh-CN" altLang="en-US" dirty="0">
              <a:latin typeface="Arial" panose="020B0604020202020204" pitchFamily="34" charset="0"/>
            </a:endParaRPr>
          </a:p>
        </p:txBody>
      </p:sp>
      <p:sp>
        <p:nvSpPr>
          <p:cNvPr id="8" name="矩形 1"/>
          <p:cNvSpPr>
            <a:spLocks noChangeArrowheads="1"/>
          </p:cNvSpPr>
          <p:nvPr/>
        </p:nvSpPr>
        <p:spPr bwMode="auto">
          <a:xfrm>
            <a:off x="690563" y="220663"/>
            <a:ext cx="785813" cy="646113"/>
          </a:xfrm>
          <a:prstGeom prst="rect">
            <a:avLst/>
          </a:prstGeom>
          <a:noFill/>
          <a:ln>
            <a:noFill/>
          </a:ln>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6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sym typeface="宋体" panose="02010600030101010101" pitchFamily="2" charset="-122"/>
              </a:rPr>
              <a:t>✎ </a:t>
            </a:r>
            <a:endParaRPr kumimoji="0" lang="zh-CN" altLang="en-US" sz="3600" b="0" i="0" u="none" strike="noStrike" kern="1200" cap="none" spc="0" normalizeH="0" baseline="0" noProof="0" dirty="0">
              <a:ln>
                <a:noFill/>
              </a:ln>
              <a:solidFill>
                <a:prstClr val="black"/>
              </a:solidFill>
              <a:effectLst/>
              <a:uLnTx/>
              <a:uFillTx/>
              <a:latin typeface="Arial" panose="020B060402020202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iming>
    <p:tnLst>
      <p:par>
        <p:cTn id="1" dur="indefinite" restart="never" nodeType="tmRoot"/>
      </p:par>
    </p:tnLst>
  </p:timing>
  <p:hf sldNum="0" hdr="0" ftr="0" dt="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等线 Light" panose="02010600030101010101" pitchFamily="2" charset="-122"/>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cs typeface="等线 Light"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cs typeface="等线 Light"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cs typeface="等线 Light"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cs typeface="等线 Light" panose="02010600030101010101" pitchFamily="2"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cs typeface="等线 Light"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cs typeface="等线 Light"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cs typeface="等线 Light"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cs typeface="等线 Light" panose="02010600030101010101" pitchFamily="2"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等线" panose="02010600030101010101" pitchFamily="2" charset="-122"/>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等线" panose="02010600030101010101" pitchFamily="2"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等线" panose="02010600030101010101" pitchFamily="2"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panose="02010600030101010101" pitchFamily="2"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panose="02010600030101010101" pitchFamily="2"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xml"/><Relationship Id="rId2" Type="http://schemas.openxmlformats.org/officeDocument/2006/relationships/tags" Target="../tags/tag2.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0.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1.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12.png"/></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13.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4" Type="http://schemas.openxmlformats.org/officeDocument/2006/relationships/vmlDrawing" Target="../drawings/vmlDrawing3.vml"/><Relationship Id="rId3" Type="http://schemas.openxmlformats.org/officeDocument/2006/relationships/slideLayout" Target="../slideLayouts/slideLayout2.xml"/><Relationship Id="rId2" Type="http://schemas.openxmlformats.org/officeDocument/2006/relationships/image" Target="../media/image14.wmf"/><Relationship Id="rId1" Type="http://schemas.openxmlformats.org/officeDocument/2006/relationships/oleObject" Target="../embeddings/oleObject3.bin"/></Relationships>
</file>

<file path=ppt/slides/_rels/slide46.xml.rels><?xml version="1.0" encoding="UTF-8" standalone="yes"?>
<Relationships xmlns="http://schemas.openxmlformats.org/package/2006/relationships"><Relationship Id="rId4" Type="http://schemas.openxmlformats.org/officeDocument/2006/relationships/vmlDrawing" Target="../drawings/vmlDrawing4.vml"/><Relationship Id="rId3" Type="http://schemas.openxmlformats.org/officeDocument/2006/relationships/slideLayout" Target="../slideLayouts/slideLayout2.xml"/><Relationship Id="rId2" Type="http://schemas.openxmlformats.org/officeDocument/2006/relationships/image" Target="../media/image15.png"/><Relationship Id="rId1" Type="http://schemas.openxmlformats.org/officeDocument/2006/relationships/oleObject" Target="../embeddings/oleObject4.bin"/></Relationships>
</file>

<file path=ppt/slides/_rels/slide4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6.GIF"/></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7.xml"/><Relationship Id="rId1" Type="http://schemas.openxmlformats.org/officeDocument/2006/relationships/tags" Target="../tags/tag3.xml"/></Relationships>
</file>

<file path=ppt/slides/_rels/slide7.xml.rels><?xml version="1.0" encoding="UTF-8" standalone="yes"?>
<Relationships xmlns="http://schemas.openxmlformats.org/package/2006/relationships"><Relationship Id="rId4" Type="http://schemas.openxmlformats.org/officeDocument/2006/relationships/vmlDrawing" Target="../drawings/vmlDrawing1.vml"/><Relationship Id="rId3" Type="http://schemas.openxmlformats.org/officeDocument/2006/relationships/slideLayout" Target="../slideLayouts/slideLayout2.xml"/><Relationship Id="rId2" Type="http://schemas.openxmlformats.org/officeDocument/2006/relationships/image" Target="../media/image4.wmf"/><Relationship Id="rId1" Type="http://schemas.openxmlformats.org/officeDocument/2006/relationships/oleObject" Target="../embeddings/oleObject1.bin"/></Relationships>
</file>

<file path=ppt/slides/_rels/slide8.xml.rels><?xml version="1.0" encoding="UTF-8" standalone="yes"?>
<Relationships xmlns="http://schemas.openxmlformats.org/package/2006/relationships"><Relationship Id="rId8" Type="http://schemas.openxmlformats.org/officeDocument/2006/relationships/vmlDrawing" Target="../drawings/vmlDrawing2.vml"/><Relationship Id="rId7" Type="http://schemas.openxmlformats.org/officeDocument/2006/relationships/slideLayout" Target="../slideLayouts/slideLayout2.xml"/><Relationship Id="rId6" Type="http://schemas.openxmlformats.org/officeDocument/2006/relationships/image" Target="../media/image9.jpeg"/><Relationship Id="rId5" Type="http://schemas.openxmlformats.org/officeDocument/2006/relationships/image" Target="../media/image8.jpeg"/><Relationship Id="rId4" Type="http://schemas.openxmlformats.org/officeDocument/2006/relationships/image" Target="../media/image7.jpeg"/><Relationship Id="rId3" Type="http://schemas.openxmlformats.org/officeDocument/2006/relationships/image" Target="../media/image6.jpeg"/><Relationship Id="rId2" Type="http://schemas.openxmlformats.org/officeDocument/2006/relationships/image" Target="../media/image5.wmf"/><Relationship Id="rId1" Type="http://schemas.openxmlformats.org/officeDocument/2006/relationships/oleObject" Target="../embeddings/oleObject2.bin"/></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410" name="副标题 2"/>
          <p:cNvSpPr txBox="1"/>
          <p:nvPr/>
        </p:nvSpPr>
        <p:spPr>
          <a:xfrm>
            <a:off x="1044575" y="2255838"/>
            <a:ext cx="7150100" cy="2362200"/>
          </a:xfrm>
          <a:prstGeom prst="rect">
            <a:avLst/>
          </a:prstGeom>
          <a:no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等线" panose="02010600030101010101" pitchFamily="2" charset="-122"/>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等线" panose="02010600030101010101" pitchFamily="2"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等线" panose="02010600030101010101" pitchFamily="2"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panose="02010600030101010101" pitchFamily="2"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panose="02010600030101010101" pitchFamily="2" charset="-122"/>
              </a:defRPr>
            </a:lvl5pPr>
          </a:lstStyle>
          <a:p>
            <a:pPr marL="0" lvl="0" indent="0" algn="ctr" eaLnBrk="1" hangingPunct="1">
              <a:lnSpc>
                <a:spcPct val="150000"/>
              </a:lnSpc>
              <a:buNone/>
            </a:pPr>
            <a:r>
              <a:rPr lang="zh-CN" altLang="en-US" sz="4800" b="1" dirty="0">
                <a:solidFill>
                  <a:schemeClr val="bg1"/>
                </a:solidFill>
                <a:latin typeface="微软雅黑" panose="020B0503020204020204" pitchFamily="34" charset="-122"/>
                <a:ea typeface="微软雅黑" panose="020B0503020204020204" pitchFamily="34" charset="-122"/>
              </a:rPr>
              <a:t>信息技术基础课程（文科）</a:t>
            </a:r>
            <a:endParaRPr lang="en-US" altLang="zh-CN" sz="4800" b="1" dirty="0">
              <a:solidFill>
                <a:schemeClr val="bg1"/>
              </a:solidFill>
              <a:latin typeface="微软雅黑" panose="020B0503020204020204" pitchFamily="34" charset="-122"/>
              <a:ea typeface="微软雅黑" panose="020B0503020204020204" pitchFamily="34" charset="-122"/>
            </a:endParaRPr>
          </a:p>
          <a:p>
            <a:pPr marL="0" lvl="0" indent="0" algn="ctr" eaLnBrk="1" hangingPunct="1">
              <a:lnSpc>
                <a:spcPct val="150000"/>
              </a:lnSpc>
              <a:buNone/>
            </a:pPr>
            <a:r>
              <a:rPr lang="zh-CN" altLang="en-US" sz="4800" b="1" dirty="0">
                <a:solidFill>
                  <a:schemeClr val="bg1"/>
                </a:solidFill>
                <a:latin typeface="微软雅黑" panose="020B0503020204020204" pitchFamily="34" charset="-122"/>
                <a:ea typeface="微软雅黑" panose="020B0503020204020204" pitchFamily="34" charset="-122"/>
              </a:rPr>
              <a:t>第二章 人工智能介绍</a:t>
            </a:r>
            <a:endParaRPr lang="zh-CN" altLang="en-US" sz="4800" b="1" dirty="0">
              <a:solidFill>
                <a:schemeClr val="bg1"/>
              </a:solidFill>
              <a:latin typeface="微软雅黑" panose="020B0503020204020204" pitchFamily="34" charset="-122"/>
              <a:ea typeface="微软雅黑" panose="020B0503020204020204" pitchFamily="34" charset="-122"/>
            </a:endParaRPr>
          </a:p>
        </p:txBody>
      </p:sp>
      <p:sp>
        <p:nvSpPr>
          <p:cNvPr id="2" name="文本框 1"/>
          <p:cNvSpPr txBox="1"/>
          <p:nvPr>
            <p:custDataLst>
              <p:tags r:id="rId1"/>
            </p:custDataLst>
          </p:nvPr>
        </p:nvSpPr>
        <p:spPr>
          <a:xfrm>
            <a:off x="879475" y="1511300"/>
            <a:ext cx="7480935" cy="2306955"/>
          </a:xfrm>
          <a:prstGeom prst="rect">
            <a:avLst/>
          </a:prstGeom>
          <a:noFill/>
        </p:spPr>
        <p:txBody>
          <a:bodyPr wrap="square" rtlCol="0" anchor="t">
            <a:spAutoFit/>
          </a:bodyPr>
          <a:p>
            <a:pPr marL="0" lvl="0" indent="0" algn="ctr" eaLnBrk="1" hangingPunct="1">
              <a:lnSpc>
                <a:spcPct val="150000"/>
              </a:lnSpc>
              <a:buNone/>
            </a:pPr>
            <a:r>
              <a:rPr lang="zh-CN" altLang="en-US" sz="4800" b="1" dirty="0">
                <a:solidFill>
                  <a:schemeClr val="tx1"/>
                </a:solidFill>
                <a:latin typeface="微软雅黑" panose="020B0503020204020204" pitchFamily="34" charset="-122"/>
                <a:ea typeface="微软雅黑" panose="020B0503020204020204" pitchFamily="34" charset="-122"/>
                <a:sym typeface="+mn-ea"/>
              </a:rPr>
              <a:t>信息技术基础（文科）</a:t>
            </a:r>
            <a:endParaRPr lang="en-US" altLang="zh-CN" sz="4800" b="1" dirty="0">
              <a:solidFill>
                <a:schemeClr val="tx1"/>
              </a:solidFill>
              <a:latin typeface="微软雅黑" panose="020B0503020204020204" pitchFamily="34" charset="-122"/>
              <a:ea typeface="微软雅黑" panose="020B0503020204020204" pitchFamily="34" charset="-122"/>
            </a:endParaRPr>
          </a:p>
          <a:p>
            <a:pPr marL="0" lvl="0" indent="0" algn="ctr" eaLnBrk="1" hangingPunct="1">
              <a:lnSpc>
                <a:spcPct val="150000"/>
              </a:lnSpc>
              <a:buNone/>
            </a:pPr>
            <a:r>
              <a:rPr lang="zh-CN" altLang="en-US" sz="4800" b="1" dirty="0">
                <a:solidFill>
                  <a:schemeClr val="tx1"/>
                </a:solidFill>
                <a:latin typeface="微软雅黑" panose="020B0503020204020204" pitchFamily="34" charset="-122"/>
                <a:ea typeface="微软雅黑" panose="020B0503020204020204" pitchFamily="34" charset="-122"/>
                <a:sym typeface="+mn-ea"/>
              </a:rPr>
              <a:t>第一章 计算机基础知识</a:t>
            </a:r>
            <a:endParaRPr lang="zh-CN" altLang="en-US" sz="4800" b="1" dirty="0" smtClean="0">
              <a:solidFill>
                <a:schemeClr val="tx1"/>
              </a:solidFill>
              <a:latin typeface="微软雅黑" panose="020B0503020204020204" pitchFamily="34" charset="-122"/>
              <a:ea typeface="微软雅黑" panose="020B0503020204020204" pitchFamily="34" charset="-122"/>
              <a:sym typeface="+mn-ea"/>
            </a:endParaRPr>
          </a:p>
        </p:txBody>
      </p:sp>
    </p:spTree>
    <p:custDataLst>
      <p:tags r:id="rId2"/>
    </p:custDataLst>
  </p:cSld>
  <p:clrMapOvr>
    <a:masterClrMapping/>
  </p:clrMapOvr>
  <p:transition spd="slow"/>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9698" name="Rectangle 5"/>
          <p:cNvSpPr/>
          <p:nvPr/>
        </p:nvSpPr>
        <p:spPr>
          <a:xfrm>
            <a:off x="304800" y="1219200"/>
            <a:ext cx="6629400" cy="641350"/>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等线" panose="02010600030101010101" pitchFamily="2" charset="-122"/>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等线" panose="02010600030101010101" pitchFamily="2"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等线" panose="02010600030101010101" pitchFamily="2"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panose="02010600030101010101" pitchFamily="2"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panose="02010600030101010101" pitchFamily="2" charset="-122"/>
              </a:defRPr>
            </a:lvl5pPr>
          </a:lstStyle>
          <a:p>
            <a:pPr marL="342900" lvl="0" indent="-342900">
              <a:lnSpc>
                <a:spcPct val="100000"/>
              </a:lnSpc>
              <a:spcBef>
                <a:spcPct val="20000"/>
              </a:spcBef>
              <a:buClr>
                <a:schemeClr val="hlink"/>
              </a:buClr>
              <a:buSzPct val="70000"/>
              <a:buFont typeface="Wingdings" panose="05000000000000000000" pitchFamily="2" charset="2"/>
              <a:buChar char="n"/>
            </a:pPr>
            <a:r>
              <a:rPr lang="zh-CN" altLang="en-US" sz="3600" b="1" dirty="0">
                <a:latin typeface="黑体" panose="02010609060101010101" charset="-122"/>
                <a:ea typeface="黑体" panose="02010609060101010101" charset="-122"/>
              </a:rPr>
              <a:t>表</a:t>
            </a:r>
            <a:r>
              <a:rPr lang="en-US" altLang="zh-CN" sz="3600" b="1" dirty="0">
                <a:latin typeface="黑体" panose="02010609060101010101" charset="-122"/>
                <a:ea typeface="黑体" panose="02010609060101010101" charset="-122"/>
              </a:rPr>
              <a:t>1-1 </a:t>
            </a:r>
            <a:r>
              <a:rPr lang="zh-CN" altLang="en-US" sz="3600" b="1" dirty="0">
                <a:latin typeface="黑体" panose="02010609060101010101" charset="-122"/>
                <a:ea typeface="黑体" panose="02010609060101010101" charset="-122"/>
              </a:rPr>
              <a:t>计算机发展的四个阶段</a:t>
            </a:r>
            <a:endParaRPr lang="zh-CN" altLang="en-US" sz="3600" b="1" dirty="0">
              <a:latin typeface="黑体" panose="02010609060101010101" charset="-122"/>
              <a:ea typeface="黑体" panose="02010609060101010101" charset="-122"/>
            </a:endParaRPr>
          </a:p>
        </p:txBody>
      </p:sp>
      <p:grpSp>
        <p:nvGrpSpPr>
          <p:cNvPr id="29699" name="Group 177"/>
          <p:cNvGrpSpPr/>
          <p:nvPr/>
        </p:nvGrpSpPr>
        <p:grpSpPr>
          <a:xfrm>
            <a:off x="381000" y="1981200"/>
            <a:ext cx="8458200" cy="4114800"/>
            <a:chOff x="-3" y="-3"/>
            <a:chExt cx="3849" cy="2456"/>
          </a:xfrm>
        </p:grpSpPr>
        <p:grpSp>
          <p:nvGrpSpPr>
            <p:cNvPr id="29700" name="Group 175"/>
            <p:cNvGrpSpPr/>
            <p:nvPr/>
          </p:nvGrpSpPr>
          <p:grpSpPr>
            <a:xfrm>
              <a:off x="0" y="0"/>
              <a:ext cx="3843" cy="2450"/>
              <a:chOff x="0" y="0"/>
              <a:chExt cx="3843" cy="2450"/>
            </a:xfrm>
          </p:grpSpPr>
          <p:grpSp>
            <p:nvGrpSpPr>
              <p:cNvPr id="29702" name="Group 116"/>
              <p:cNvGrpSpPr/>
              <p:nvPr/>
            </p:nvGrpSpPr>
            <p:grpSpPr>
              <a:xfrm>
                <a:off x="0" y="0"/>
                <a:ext cx="480" cy="438"/>
                <a:chOff x="0" y="0"/>
                <a:chExt cx="480" cy="438"/>
              </a:xfrm>
            </p:grpSpPr>
            <p:sp>
              <p:nvSpPr>
                <p:cNvPr id="29790" name="Rectangle 85"/>
                <p:cNvSpPr/>
                <p:nvPr/>
              </p:nvSpPr>
              <p:spPr>
                <a:xfrm>
                  <a:off x="43" y="0"/>
                  <a:ext cx="394" cy="438"/>
                </a:xfrm>
                <a:prstGeom prst="rect">
                  <a:avLst/>
                </a:prstGeom>
                <a:no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等线" panose="02010600030101010101" pitchFamily="2" charset="-122"/>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等线" panose="02010600030101010101" pitchFamily="2"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等线" panose="02010600030101010101" pitchFamily="2"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panose="02010600030101010101" pitchFamily="2"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panose="02010600030101010101" pitchFamily="2" charset="-122"/>
                    </a:defRPr>
                  </a:lvl5pPr>
                </a:lstStyle>
                <a:p>
                  <a:pPr marL="0" lvl="0" indent="0" algn="ctr">
                    <a:lnSpc>
                      <a:spcPct val="100000"/>
                    </a:lnSpc>
                    <a:spcBef>
                      <a:spcPct val="30000"/>
                    </a:spcBef>
                    <a:buFontTx/>
                    <a:buNone/>
                  </a:pPr>
                  <a:r>
                    <a:rPr lang="zh-CN" altLang="en-US" sz="1600" dirty="0">
                      <a:latin typeface="Arial" panose="020B0604020202020204" pitchFamily="34" charset="0"/>
                      <a:ea typeface="黑体" panose="02010609060101010101" charset="-122"/>
                    </a:rPr>
                    <a:t>年代</a:t>
                  </a:r>
                  <a:endParaRPr lang="zh-CN" altLang="en-US" sz="1600" dirty="0">
                    <a:latin typeface="Times New Roman" panose="02020603050405020304" pitchFamily="18" charset="0"/>
                    <a:ea typeface="宋体" panose="02010600030101010101" pitchFamily="2" charset="-122"/>
                  </a:endParaRPr>
                </a:p>
                <a:p>
                  <a:pPr marL="0" lvl="0" indent="0" algn="ctr">
                    <a:lnSpc>
                      <a:spcPct val="100000"/>
                    </a:lnSpc>
                    <a:spcBef>
                      <a:spcPct val="30000"/>
                    </a:spcBef>
                    <a:buFontTx/>
                    <a:buNone/>
                  </a:pPr>
                  <a:endParaRPr lang="en-US" altLang="zh-CN" sz="1600" dirty="0">
                    <a:latin typeface="Times New Roman" panose="02020603050405020304" pitchFamily="18" charset="0"/>
                    <a:ea typeface="宋体" panose="02010600030101010101" pitchFamily="2" charset="-122"/>
                  </a:endParaRPr>
                </a:p>
              </p:txBody>
            </p:sp>
            <p:sp>
              <p:nvSpPr>
                <p:cNvPr id="29791" name="Rectangle 115"/>
                <p:cNvSpPr/>
                <p:nvPr/>
              </p:nvSpPr>
              <p:spPr>
                <a:xfrm>
                  <a:off x="0" y="0"/>
                  <a:ext cx="480" cy="438"/>
                </a:xfrm>
                <a:prstGeom prst="rect">
                  <a:avLst/>
                </a:prstGeom>
                <a:noFill/>
                <a:ln w="7" cap="flat" cmpd="sng">
                  <a:solidFill>
                    <a:srgbClr val="A0A0A0"/>
                  </a:solidFill>
                  <a:prstDash val="solid"/>
                  <a:miter/>
                  <a:headEnd type="none" w="med" len="med"/>
                  <a:tailEnd type="none" w="med" len="med"/>
                </a:ln>
              </p:spPr>
              <p:txBody>
                <a:bodyPr wrap="none"/>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等线" panose="02010600030101010101" pitchFamily="2" charset="-122"/>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等线" panose="02010600030101010101" pitchFamily="2"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等线" panose="02010600030101010101" pitchFamily="2"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panose="02010600030101010101" pitchFamily="2"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panose="02010600030101010101" pitchFamily="2" charset="-122"/>
                    </a:defRPr>
                  </a:lvl5pPr>
                </a:lstStyle>
                <a:p>
                  <a:pPr marL="0" lvl="0" indent="0">
                    <a:lnSpc>
                      <a:spcPct val="100000"/>
                    </a:lnSpc>
                    <a:spcBef>
                      <a:spcPct val="0"/>
                    </a:spcBef>
                    <a:buFontTx/>
                    <a:buNone/>
                  </a:pPr>
                  <a:endParaRPr lang="zh-CN" altLang="en-US" sz="1800" dirty="0">
                    <a:latin typeface="Arial" panose="020B0604020202020204" pitchFamily="34" charset="0"/>
                    <a:ea typeface="宋体" panose="02010600030101010101" pitchFamily="2" charset="-122"/>
                  </a:endParaRPr>
                </a:p>
              </p:txBody>
            </p:sp>
          </p:grpSp>
          <p:grpSp>
            <p:nvGrpSpPr>
              <p:cNvPr id="29703" name="Group 118"/>
              <p:cNvGrpSpPr/>
              <p:nvPr/>
            </p:nvGrpSpPr>
            <p:grpSpPr>
              <a:xfrm>
                <a:off x="480" y="0"/>
                <a:ext cx="616" cy="438"/>
                <a:chOff x="480" y="0"/>
                <a:chExt cx="616" cy="438"/>
              </a:xfrm>
            </p:grpSpPr>
            <p:sp>
              <p:nvSpPr>
                <p:cNvPr id="29788" name="Rectangle 86"/>
                <p:cNvSpPr/>
                <p:nvPr/>
              </p:nvSpPr>
              <p:spPr>
                <a:xfrm>
                  <a:off x="523" y="0"/>
                  <a:ext cx="530" cy="438"/>
                </a:xfrm>
                <a:prstGeom prst="rect">
                  <a:avLst/>
                </a:prstGeom>
                <a:no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等线" panose="02010600030101010101" pitchFamily="2" charset="-122"/>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等线" panose="02010600030101010101" pitchFamily="2"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等线" panose="02010600030101010101" pitchFamily="2"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panose="02010600030101010101" pitchFamily="2"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panose="02010600030101010101" pitchFamily="2" charset="-122"/>
                    </a:defRPr>
                  </a:lvl5pPr>
                </a:lstStyle>
                <a:p>
                  <a:pPr marL="0" lvl="0" indent="0" algn="ctr">
                    <a:lnSpc>
                      <a:spcPct val="100000"/>
                    </a:lnSpc>
                    <a:spcBef>
                      <a:spcPct val="30000"/>
                    </a:spcBef>
                    <a:buFontTx/>
                    <a:buNone/>
                  </a:pPr>
                  <a:r>
                    <a:rPr lang="zh-CN" altLang="en-US" sz="1600" dirty="0">
                      <a:latin typeface="Arial" panose="020B0604020202020204" pitchFamily="34" charset="0"/>
                      <a:ea typeface="黑体" panose="02010609060101010101" charset="-122"/>
                    </a:rPr>
                    <a:t>起止年份</a:t>
                  </a:r>
                  <a:endParaRPr lang="zh-CN" altLang="en-US" sz="1600" dirty="0">
                    <a:latin typeface="Times New Roman" panose="02020603050405020304" pitchFamily="18" charset="0"/>
                    <a:ea typeface="宋体" panose="02010600030101010101" pitchFamily="2" charset="-122"/>
                  </a:endParaRPr>
                </a:p>
                <a:p>
                  <a:pPr marL="0" lvl="0" indent="0" algn="ctr">
                    <a:lnSpc>
                      <a:spcPct val="100000"/>
                    </a:lnSpc>
                    <a:spcBef>
                      <a:spcPct val="30000"/>
                    </a:spcBef>
                    <a:buFontTx/>
                    <a:buNone/>
                  </a:pPr>
                  <a:endParaRPr lang="en-US" altLang="zh-CN" sz="1600" dirty="0">
                    <a:latin typeface="Times New Roman" panose="02020603050405020304" pitchFamily="18" charset="0"/>
                    <a:ea typeface="宋体" panose="02010600030101010101" pitchFamily="2" charset="-122"/>
                  </a:endParaRPr>
                </a:p>
              </p:txBody>
            </p:sp>
            <p:sp>
              <p:nvSpPr>
                <p:cNvPr id="29789" name="Rectangle 117"/>
                <p:cNvSpPr/>
                <p:nvPr/>
              </p:nvSpPr>
              <p:spPr>
                <a:xfrm>
                  <a:off x="480" y="0"/>
                  <a:ext cx="616" cy="438"/>
                </a:xfrm>
                <a:prstGeom prst="rect">
                  <a:avLst/>
                </a:prstGeom>
                <a:noFill/>
                <a:ln w="7" cap="flat" cmpd="sng">
                  <a:solidFill>
                    <a:srgbClr val="A0A0A0"/>
                  </a:solidFill>
                  <a:prstDash val="solid"/>
                  <a:miter/>
                  <a:headEnd type="none" w="med" len="med"/>
                  <a:tailEnd type="none" w="med" len="med"/>
                </a:ln>
              </p:spPr>
              <p:txBody>
                <a:bodyPr wrap="none"/>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等线" panose="02010600030101010101" pitchFamily="2" charset="-122"/>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等线" panose="02010600030101010101" pitchFamily="2"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等线" panose="02010600030101010101" pitchFamily="2"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panose="02010600030101010101" pitchFamily="2"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panose="02010600030101010101" pitchFamily="2" charset="-122"/>
                    </a:defRPr>
                  </a:lvl5pPr>
                </a:lstStyle>
                <a:p>
                  <a:pPr marL="0" lvl="0" indent="0">
                    <a:lnSpc>
                      <a:spcPct val="100000"/>
                    </a:lnSpc>
                    <a:spcBef>
                      <a:spcPct val="0"/>
                    </a:spcBef>
                    <a:buFontTx/>
                    <a:buNone/>
                  </a:pPr>
                  <a:endParaRPr lang="zh-CN" altLang="en-US" sz="1800" dirty="0">
                    <a:latin typeface="Arial" panose="020B0604020202020204" pitchFamily="34" charset="0"/>
                    <a:ea typeface="宋体" panose="02010600030101010101" pitchFamily="2" charset="-122"/>
                  </a:endParaRPr>
                </a:p>
              </p:txBody>
            </p:sp>
          </p:grpSp>
          <p:grpSp>
            <p:nvGrpSpPr>
              <p:cNvPr id="29704" name="Group 120"/>
              <p:cNvGrpSpPr/>
              <p:nvPr/>
            </p:nvGrpSpPr>
            <p:grpSpPr>
              <a:xfrm>
                <a:off x="1096" y="0"/>
                <a:ext cx="741" cy="438"/>
                <a:chOff x="1096" y="0"/>
                <a:chExt cx="741" cy="438"/>
              </a:xfrm>
            </p:grpSpPr>
            <p:sp>
              <p:nvSpPr>
                <p:cNvPr id="29786" name="Rectangle 87"/>
                <p:cNvSpPr/>
                <p:nvPr/>
              </p:nvSpPr>
              <p:spPr>
                <a:xfrm>
                  <a:off x="1139" y="0"/>
                  <a:ext cx="655" cy="438"/>
                </a:xfrm>
                <a:prstGeom prst="rect">
                  <a:avLst/>
                </a:prstGeom>
                <a:no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等线" panose="02010600030101010101" pitchFamily="2" charset="-122"/>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等线" panose="02010600030101010101" pitchFamily="2"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等线" panose="02010600030101010101" pitchFamily="2"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panose="02010600030101010101" pitchFamily="2"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panose="02010600030101010101" pitchFamily="2" charset="-122"/>
                    </a:defRPr>
                  </a:lvl5pPr>
                </a:lstStyle>
                <a:p>
                  <a:pPr marL="0" lvl="0" indent="0" algn="ctr">
                    <a:lnSpc>
                      <a:spcPct val="100000"/>
                    </a:lnSpc>
                    <a:spcBef>
                      <a:spcPct val="30000"/>
                    </a:spcBef>
                    <a:buFontTx/>
                    <a:buNone/>
                  </a:pPr>
                  <a:r>
                    <a:rPr lang="zh-CN" altLang="en-US" sz="1600" dirty="0">
                      <a:latin typeface="Arial" panose="020B0604020202020204" pitchFamily="34" charset="0"/>
                      <a:ea typeface="黑体" panose="02010609060101010101" charset="-122"/>
                    </a:rPr>
                    <a:t>用电子元器件</a:t>
                  </a:r>
                  <a:endParaRPr lang="zh-CN" altLang="en-US" sz="1600" dirty="0">
                    <a:latin typeface="Times New Roman" panose="02020603050405020304" pitchFamily="18" charset="0"/>
                    <a:ea typeface="宋体" panose="02010600030101010101" pitchFamily="2" charset="-122"/>
                  </a:endParaRPr>
                </a:p>
                <a:p>
                  <a:pPr marL="0" lvl="0" indent="0" algn="ctr">
                    <a:lnSpc>
                      <a:spcPct val="100000"/>
                    </a:lnSpc>
                    <a:spcBef>
                      <a:spcPct val="30000"/>
                    </a:spcBef>
                    <a:buFontTx/>
                    <a:buNone/>
                  </a:pPr>
                  <a:endParaRPr lang="en-US" altLang="zh-CN" sz="1600" dirty="0">
                    <a:latin typeface="Times New Roman" panose="02020603050405020304" pitchFamily="18" charset="0"/>
                    <a:ea typeface="宋体" panose="02010600030101010101" pitchFamily="2" charset="-122"/>
                  </a:endParaRPr>
                </a:p>
              </p:txBody>
            </p:sp>
            <p:sp>
              <p:nvSpPr>
                <p:cNvPr id="29787" name="Rectangle 119"/>
                <p:cNvSpPr/>
                <p:nvPr/>
              </p:nvSpPr>
              <p:spPr>
                <a:xfrm>
                  <a:off x="1096" y="0"/>
                  <a:ext cx="741" cy="438"/>
                </a:xfrm>
                <a:prstGeom prst="rect">
                  <a:avLst/>
                </a:prstGeom>
                <a:noFill/>
                <a:ln w="7" cap="flat" cmpd="sng">
                  <a:solidFill>
                    <a:srgbClr val="A0A0A0"/>
                  </a:solidFill>
                  <a:prstDash val="solid"/>
                  <a:miter/>
                  <a:headEnd type="none" w="med" len="med"/>
                  <a:tailEnd type="none" w="med" len="med"/>
                </a:ln>
              </p:spPr>
              <p:txBody>
                <a:bodyPr wrap="none"/>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等线" panose="02010600030101010101" pitchFamily="2" charset="-122"/>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等线" panose="02010600030101010101" pitchFamily="2"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等线" panose="02010600030101010101" pitchFamily="2"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panose="02010600030101010101" pitchFamily="2"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panose="02010600030101010101" pitchFamily="2" charset="-122"/>
                    </a:defRPr>
                  </a:lvl5pPr>
                </a:lstStyle>
                <a:p>
                  <a:pPr marL="0" lvl="0" indent="0">
                    <a:lnSpc>
                      <a:spcPct val="100000"/>
                    </a:lnSpc>
                    <a:spcBef>
                      <a:spcPct val="0"/>
                    </a:spcBef>
                    <a:buFontTx/>
                    <a:buNone/>
                  </a:pPr>
                  <a:endParaRPr lang="zh-CN" altLang="en-US" sz="1800" dirty="0">
                    <a:latin typeface="Arial" panose="020B0604020202020204" pitchFamily="34" charset="0"/>
                    <a:ea typeface="宋体" panose="02010600030101010101" pitchFamily="2" charset="-122"/>
                  </a:endParaRPr>
                </a:p>
              </p:txBody>
            </p:sp>
          </p:grpSp>
          <p:grpSp>
            <p:nvGrpSpPr>
              <p:cNvPr id="29705" name="Group 122"/>
              <p:cNvGrpSpPr/>
              <p:nvPr/>
            </p:nvGrpSpPr>
            <p:grpSpPr>
              <a:xfrm>
                <a:off x="1837" y="0"/>
                <a:ext cx="746" cy="438"/>
                <a:chOff x="1837" y="0"/>
                <a:chExt cx="746" cy="438"/>
              </a:xfrm>
            </p:grpSpPr>
            <p:sp>
              <p:nvSpPr>
                <p:cNvPr id="29784" name="Rectangle 88"/>
                <p:cNvSpPr/>
                <p:nvPr/>
              </p:nvSpPr>
              <p:spPr>
                <a:xfrm>
                  <a:off x="1880" y="0"/>
                  <a:ext cx="660" cy="438"/>
                </a:xfrm>
                <a:prstGeom prst="rect">
                  <a:avLst/>
                </a:prstGeom>
                <a:no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等线" panose="02010600030101010101" pitchFamily="2" charset="-122"/>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等线" panose="02010600030101010101" pitchFamily="2"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等线" panose="02010600030101010101" pitchFamily="2"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panose="02010600030101010101" pitchFamily="2"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panose="02010600030101010101" pitchFamily="2" charset="-122"/>
                    </a:defRPr>
                  </a:lvl5pPr>
                </a:lstStyle>
                <a:p>
                  <a:pPr marL="0" lvl="0" indent="0" algn="ctr">
                    <a:lnSpc>
                      <a:spcPct val="100000"/>
                    </a:lnSpc>
                    <a:spcBef>
                      <a:spcPct val="30000"/>
                    </a:spcBef>
                    <a:buFontTx/>
                    <a:buNone/>
                  </a:pPr>
                  <a:r>
                    <a:rPr lang="zh-CN" altLang="en-US" sz="1600" dirty="0">
                      <a:latin typeface="Arial" panose="020B0604020202020204" pitchFamily="34" charset="0"/>
                      <a:ea typeface="黑体" panose="02010609060101010101" charset="-122"/>
                    </a:rPr>
                    <a:t>数据处理方式</a:t>
                  </a:r>
                  <a:endParaRPr lang="zh-CN" altLang="en-US" sz="1600" dirty="0">
                    <a:latin typeface="Times New Roman" panose="02020603050405020304" pitchFamily="18" charset="0"/>
                    <a:ea typeface="宋体" panose="02010600030101010101" pitchFamily="2" charset="-122"/>
                  </a:endParaRPr>
                </a:p>
                <a:p>
                  <a:pPr marL="0" lvl="0" indent="0" algn="ctr">
                    <a:lnSpc>
                      <a:spcPct val="100000"/>
                    </a:lnSpc>
                    <a:spcBef>
                      <a:spcPct val="30000"/>
                    </a:spcBef>
                    <a:buFontTx/>
                    <a:buNone/>
                  </a:pPr>
                  <a:endParaRPr lang="en-US" altLang="zh-CN" sz="1600" dirty="0">
                    <a:latin typeface="Times New Roman" panose="02020603050405020304" pitchFamily="18" charset="0"/>
                    <a:ea typeface="宋体" panose="02010600030101010101" pitchFamily="2" charset="-122"/>
                  </a:endParaRPr>
                </a:p>
              </p:txBody>
            </p:sp>
            <p:sp>
              <p:nvSpPr>
                <p:cNvPr id="29785" name="Rectangle 121"/>
                <p:cNvSpPr/>
                <p:nvPr/>
              </p:nvSpPr>
              <p:spPr>
                <a:xfrm>
                  <a:off x="1837" y="0"/>
                  <a:ext cx="746" cy="438"/>
                </a:xfrm>
                <a:prstGeom prst="rect">
                  <a:avLst/>
                </a:prstGeom>
                <a:noFill/>
                <a:ln w="7" cap="flat" cmpd="sng">
                  <a:solidFill>
                    <a:srgbClr val="A0A0A0"/>
                  </a:solidFill>
                  <a:prstDash val="solid"/>
                  <a:miter/>
                  <a:headEnd type="none" w="med" len="med"/>
                  <a:tailEnd type="none" w="med" len="med"/>
                </a:ln>
              </p:spPr>
              <p:txBody>
                <a:bodyPr wrap="none"/>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等线" panose="02010600030101010101" pitchFamily="2" charset="-122"/>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等线" panose="02010600030101010101" pitchFamily="2"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等线" panose="02010600030101010101" pitchFamily="2"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panose="02010600030101010101" pitchFamily="2"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panose="02010600030101010101" pitchFamily="2" charset="-122"/>
                    </a:defRPr>
                  </a:lvl5pPr>
                </a:lstStyle>
                <a:p>
                  <a:pPr marL="0" lvl="0" indent="0">
                    <a:lnSpc>
                      <a:spcPct val="100000"/>
                    </a:lnSpc>
                    <a:spcBef>
                      <a:spcPct val="0"/>
                    </a:spcBef>
                    <a:buFontTx/>
                    <a:buNone/>
                  </a:pPr>
                  <a:endParaRPr lang="zh-CN" altLang="en-US" sz="1800" dirty="0">
                    <a:latin typeface="Arial" panose="020B0604020202020204" pitchFamily="34" charset="0"/>
                    <a:ea typeface="宋体" panose="02010600030101010101" pitchFamily="2" charset="-122"/>
                  </a:endParaRPr>
                </a:p>
              </p:txBody>
            </p:sp>
          </p:grpSp>
          <p:grpSp>
            <p:nvGrpSpPr>
              <p:cNvPr id="29706" name="Group 124"/>
              <p:cNvGrpSpPr/>
              <p:nvPr/>
            </p:nvGrpSpPr>
            <p:grpSpPr>
              <a:xfrm>
                <a:off x="2583" y="0"/>
                <a:ext cx="601" cy="438"/>
                <a:chOff x="2583" y="0"/>
                <a:chExt cx="601" cy="438"/>
              </a:xfrm>
            </p:grpSpPr>
            <p:sp>
              <p:nvSpPr>
                <p:cNvPr id="29782" name="Rectangle 89"/>
                <p:cNvSpPr/>
                <p:nvPr/>
              </p:nvSpPr>
              <p:spPr>
                <a:xfrm>
                  <a:off x="2626" y="0"/>
                  <a:ext cx="515" cy="438"/>
                </a:xfrm>
                <a:prstGeom prst="rect">
                  <a:avLst/>
                </a:prstGeom>
                <a:no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等线" panose="02010600030101010101" pitchFamily="2" charset="-122"/>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等线" panose="02010600030101010101" pitchFamily="2"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等线" panose="02010600030101010101" pitchFamily="2"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panose="02010600030101010101" pitchFamily="2"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panose="02010600030101010101" pitchFamily="2" charset="-122"/>
                    </a:defRPr>
                  </a:lvl5pPr>
                </a:lstStyle>
                <a:p>
                  <a:pPr marL="0" lvl="0" indent="0" algn="ctr">
                    <a:lnSpc>
                      <a:spcPct val="100000"/>
                    </a:lnSpc>
                    <a:spcBef>
                      <a:spcPct val="30000"/>
                    </a:spcBef>
                    <a:buFontTx/>
                    <a:buNone/>
                  </a:pPr>
                  <a:r>
                    <a:rPr lang="zh-CN" altLang="en-US" sz="1600" dirty="0">
                      <a:latin typeface="Arial" panose="020B0604020202020204" pitchFamily="34" charset="0"/>
                      <a:ea typeface="黑体" panose="02010609060101010101" charset="-122"/>
                    </a:rPr>
                    <a:t>运算速度</a:t>
                  </a:r>
                  <a:endParaRPr lang="zh-CN" altLang="en-US" sz="1600" dirty="0">
                    <a:latin typeface="Times New Roman" panose="02020603050405020304" pitchFamily="18" charset="0"/>
                    <a:ea typeface="宋体" panose="02010600030101010101" pitchFamily="2" charset="-122"/>
                  </a:endParaRPr>
                </a:p>
                <a:p>
                  <a:pPr marL="0" lvl="0" indent="0" algn="ctr">
                    <a:lnSpc>
                      <a:spcPct val="100000"/>
                    </a:lnSpc>
                    <a:spcBef>
                      <a:spcPct val="30000"/>
                    </a:spcBef>
                    <a:buFontTx/>
                    <a:buNone/>
                  </a:pPr>
                  <a:endParaRPr lang="en-US" altLang="zh-CN" sz="1600" dirty="0">
                    <a:latin typeface="Times New Roman" panose="02020603050405020304" pitchFamily="18" charset="0"/>
                    <a:ea typeface="宋体" panose="02010600030101010101" pitchFamily="2" charset="-122"/>
                  </a:endParaRPr>
                </a:p>
              </p:txBody>
            </p:sp>
            <p:sp>
              <p:nvSpPr>
                <p:cNvPr id="29783" name="Rectangle 123"/>
                <p:cNvSpPr/>
                <p:nvPr/>
              </p:nvSpPr>
              <p:spPr>
                <a:xfrm>
                  <a:off x="2583" y="0"/>
                  <a:ext cx="601" cy="438"/>
                </a:xfrm>
                <a:prstGeom prst="rect">
                  <a:avLst/>
                </a:prstGeom>
                <a:noFill/>
                <a:ln w="7" cap="flat" cmpd="sng">
                  <a:solidFill>
                    <a:srgbClr val="A0A0A0"/>
                  </a:solidFill>
                  <a:prstDash val="solid"/>
                  <a:miter/>
                  <a:headEnd type="none" w="med" len="med"/>
                  <a:tailEnd type="none" w="med" len="med"/>
                </a:ln>
              </p:spPr>
              <p:txBody>
                <a:bodyPr wrap="none"/>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等线" panose="02010600030101010101" pitchFamily="2" charset="-122"/>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等线" panose="02010600030101010101" pitchFamily="2"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等线" panose="02010600030101010101" pitchFamily="2"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panose="02010600030101010101" pitchFamily="2"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panose="02010600030101010101" pitchFamily="2" charset="-122"/>
                    </a:defRPr>
                  </a:lvl5pPr>
                </a:lstStyle>
                <a:p>
                  <a:pPr marL="0" lvl="0" indent="0">
                    <a:lnSpc>
                      <a:spcPct val="100000"/>
                    </a:lnSpc>
                    <a:spcBef>
                      <a:spcPct val="0"/>
                    </a:spcBef>
                    <a:buFontTx/>
                    <a:buNone/>
                  </a:pPr>
                  <a:endParaRPr lang="zh-CN" altLang="en-US" sz="1800" dirty="0">
                    <a:latin typeface="Arial" panose="020B0604020202020204" pitchFamily="34" charset="0"/>
                    <a:ea typeface="宋体" panose="02010600030101010101" pitchFamily="2" charset="-122"/>
                  </a:endParaRPr>
                </a:p>
              </p:txBody>
            </p:sp>
          </p:grpSp>
          <p:grpSp>
            <p:nvGrpSpPr>
              <p:cNvPr id="29707" name="Group 126"/>
              <p:cNvGrpSpPr/>
              <p:nvPr/>
            </p:nvGrpSpPr>
            <p:grpSpPr>
              <a:xfrm>
                <a:off x="3184" y="0"/>
                <a:ext cx="659" cy="438"/>
                <a:chOff x="3184" y="0"/>
                <a:chExt cx="659" cy="438"/>
              </a:xfrm>
            </p:grpSpPr>
            <p:sp>
              <p:nvSpPr>
                <p:cNvPr id="29780" name="Rectangle 90"/>
                <p:cNvSpPr/>
                <p:nvPr/>
              </p:nvSpPr>
              <p:spPr>
                <a:xfrm>
                  <a:off x="3227" y="0"/>
                  <a:ext cx="573" cy="438"/>
                </a:xfrm>
                <a:prstGeom prst="rect">
                  <a:avLst/>
                </a:prstGeom>
                <a:no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等线" panose="02010600030101010101" pitchFamily="2" charset="-122"/>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等线" panose="02010600030101010101" pitchFamily="2"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等线" panose="02010600030101010101" pitchFamily="2"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panose="02010600030101010101" pitchFamily="2"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panose="02010600030101010101" pitchFamily="2" charset="-122"/>
                    </a:defRPr>
                  </a:lvl5pPr>
                </a:lstStyle>
                <a:p>
                  <a:pPr marL="0" lvl="0" indent="0" algn="ctr">
                    <a:lnSpc>
                      <a:spcPct val="100000"/>
                    </a:lnSpc>
                    <a:spcBef>
                      <a:spcPct val="30000"/>
                    </a:spcBef>
                    <a:buFontTx/>
                    <a:buNone/>
                  </a:pPr>
                  <a:r>
                    <a:rPr lang="zh-CN" altLang="en-US" sz="1600" dirty="0">
                      <a:latin typeface="Arial" panose="020B0604020202020204" pitchFamily="34" charset="0"/>
                      <a:ea typeface="黑体" panose="02010609060101010101" charset="-122"/>
                    </a:rPr>
                    <a:t>应用领域</a:t>
                  </a:r>
                  <a:endParaRPr lang="zh-CN" altLang="en-US" sz="1600" dirty="0">
                    <a:latin typeface="Times New Roman" panose="02020603050405020304" pitchFamily="18" charset="0"/>
                    <a:ea typeface="宋体" panose="02010600030101010101" pitchFamily="2" charset="-122"/>
                  </a:endParaRPr>
                </a:p>
                <a:p>
                  <a:pPr marL="0" lvl="0" indent="0" algn="ctr">
                    <a:lnSpc>
                      <a:spcPct val="100000"/>
                    </a:lnSpc>
                    <a:spcBef>
                      <a:spcPct val="30000"/>
                    </a:spcBef>
                    <a:buFontTx/>
                    <a:buNone/>
                  </a:pPr>
                  <a:endParaRPr lang="en-US" altLang="zh-CN" sz="1600" dirty="0">
                    <a:latin typeface="Times New Roman" panose="02020603050405020304" pitchFamily="18" charset="0"/>
                    <a:ea typeface="宋体" panose="02010600030101010101" pitchFamily="2" charset="-122"/>
                  </a:endParaRPr>
                </a:p>
              </p:txBody>
            </p:sp>
            <p:sp>
              <p:nvSpPr>
                <p:cNvPr id="29781" name="Rectangle 125"/>
                <p:cNvSpPr/>
                <p:nvPr/>
              </p:nvSpPr>
              <p:spPr>
                <a:xfrm>
                  <a:off x="3184" y="0"/>
                  <a:ext cx="659" cy="438"/>
                </a:xfrm>
                <a:prstGeom prst="rect">
                  <a:avLst/>
                </a:prstGeom>
                <a:noFill/>
                <a:ln w="7" cap="flat" cmpd="sng">
                  <a:solidFill>
                    <a:srgbClr val="A0A0A0"/>
                  </a:solidFill>
                  <a:prstDash val="solid"/>
                  <a:miter/>
                  <a:headEnd type="none" w="med" len="med"/>
                  <a:tailEnd type="none" w="med" len="med"/>
                </a:ln>
              </p:spPr>
              <p:txBody>
                <a:bodyPr wrap="none"/>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等线" panose="02010600030101010101" pitchFamily="2" charset="-122"/>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等线" panose="02010600030101010101" pitchFamily="2"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等线" panose="02010600030101010101" pitchFamily="2"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panose="02010600030101010101" pitchFamily="2"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panose="02010600030101010101" pitchFamily="2" charset="-122"/>
                    </a:defRPr>
                  </a:lvl5pPr>
                </a:lstStyle>
                <a:p>
                  <a:pPr marL="0" lvl="0" indent="0">
                    <a:lnSpc>
                      <a:spcPct val="100000"/>
                    </a:lnSpc>
                    <a:spcBef>
                      <a:spcPct val="0"/>
                    </a:spcBef>
                    <a:buFontTx/>
                    <a:buNone/>
                  </a:pPr>
                  <a:endParaRPr lang="zh-CN" altLang="en-US" sz="1800" dirty="0">
                    <a:latin typeface="Arial" panose="020B0604020202020204" pitchFamily="34" charset="0"/>
                    <a:ea typeface="宋体" panose="02010600030101010101" pitchFamily="2" charset="-122"/>
                  </a:endParaRPr>
                </a:p>
              </p:txBody>
            </p:sp>
          </p:grpSp>
          <p:grpSp>
            <p:nvGrpSpPr>
              <p:cNvPr id="29708" name="Group 128"/>
              <p:cNvGrpSpPr/>
              <p:nvPr/>
            </p:nvGrpSpPr>
            <p:grpSpPr>
              <a:xfrm>
                <a:off x="0" y="438"/>
                <a:ext cx="480" cy="460"/>
                <a:chOff x="0" y="438"/>
                <a:chExt cx="480" cy="460"/>
              </a:xfrm>
            </p:grpSpPr>
            <p:sp>
              <p:nvSpPr>
                <p:cNvPr id="29778" name="Rectangle 91"/>
                <p:cNvSpPr/>
                <p:nvPr/>
              </p:nvSpPr>
              <p:spPr>
                <a:xfrm>
                  <a:off x="43" y="438"/>
                  <a:ext cx="394" cy="460"/>
                </a:xfrm>
                <a:prstGeom prst="rect">
                  <a:avLst/>
                </a:prstGeom>
                <a:no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等线" panose="02010600030101010101" pitchFamily="2" charset="-122"/>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等线" panose="02010600030101010101" pitchFamily="2"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等线" panose="02010600030101010101" pitchFamily="2"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panose="02010600030101010101" pitchFamily="2"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panose="02010600030101010101" pitchFamily="2" charset="-122"/>
                    </a:defRPr>
                  </a:lvl5pPr>
                </a:lstStyle>
                <a:p>
                  <a:pPr marL="0" lvl="0" indent="0" algn="just">
                    <a:lnSpc>
                      <a:spcPct val="100000"/>
                    </a:lnSpc>
                    <a:spcBef>
                      <a:spcPct val="0"/>
                    </a:spcBef>
                    <a:buFontTx/>
                    <a:buNone/>
                  </a:pPr>
                  <a:r>
                    <a:rPr lang="zh-CN" altLang="en-US" sz="1600" dirty="0">
                      <a:latin typeface="Times New Roman" panose="02020603050405020304" pitchFamily="18" charset="0"/>
                      <a:ea typeface="宋体" panose="02010600030101010101" pitchFamily="2" charset="-122"/>
                    </a:rPr>
                    <a:t>第一代</a:t>
                  </a:r>
                  <a:endParaRPr lang="zh-CN" altLang="en-US" sz="1600" dirty="0">
                    <a:latin typeface="Times New Roman" panose="02020603050405020304" pitchFamily="18" charset="0"/>
                    <a:ea typeface="宋体" panose="02010600030101010101" pitchFamily="2" charset="-122"/>
                  </a:endParaRPr>
                </a:p>
                <a:p>
                  <a:pPr marL="0" lvl="0" indent="0" algn="just">
                    <a:lnSpc>
                      <a:spcPct val="100000"/>
                    </a:lnSpc>
                    <a:spcBef>
                      <a:spcPct val="0"/>
                    </a:spcBef>
                    <a:buFontTx/>
                    <a:buNone/>
                  </a:pPr>
                  <a:endParaRPr lang="en-US" altLang="zh-CN" sz="1600" dirty="0">
                    <a:latin typeface="Times New Roman" panose="02020603050405020304" pitchFamily="18" charset="0"/>
                    <a:ea typeface="宋体" panose="02010600030101010101" pitchFamily="2" charset="-122"/>
                  </a:endParaRPr>
                </a:p>
              </p:txBody>
            </p:sp>
            <p:sp>
              <p:nvSpPr>
                <p:cNvPr id="29779" name="Rectangle 127"/>
                <p:cNvSpPr/>
                <p:nvPr/>
              </p:nvSpPr>
              <p:spPr>
                <a:xfrm>
                  <a:off x="0" y="438"/>
                  <a:ext cx="480" cy="460"/>
                </a:xfrm>
                <a:prstGeom prst="rect">
                  <a:avLst/>
                </a:prstGeom>
                <a:noFill/>
                <a:ln w="7" cap="flat" cmpd="sng">
                  <a:solidFill>
                    <a:srgbClr val="A0A0A0"/>
                  </a:solidFill>
                  <a:prstDash val="solid"/>
                  <a:miter/>
                  <a:headEnd type="none" w="med" len="med"/>
                  <a:tailEnd type="none" w="med" len="med"/>
                </a:ln>
              </p:spPr>
              <p:txBody>
                <a:bodyPr wrap="none"/>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等线" panose="02010600030101010101" pitchFamily="2" charset="-122"/>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等线" panose="02010600030101010101" pitchFamily="2"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等线" panose="02010600030101010101" pitchFamily="2"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panose="02010600030101010101" pitchFamily="2"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panose="02010600030101010101" pitchFamily="2" charset="-122"/>
                    </a:defRPr>
                  </a:lvl5pPr>
                </a:lstStyle>
                <a:p>
                  <a:pPr marL="0" lvl="0" indent="0">
                    <a:lnSpc>
                      <a:spcPct val="100000"/>
                    </a:lnSpc>
                    <a:spcBef>
                      <a:spcPct val="0"/>
                    </a:spcBef>
                    <a:buFontTx/>
                    <a:buNone/>
                  </a:pPr>
                  <a:endParaRPr lang="zh-CN" altLang="en-US" sz="1800" dirty="0">
                    <a:latin typeface="Arial" panose="020B0604020202020204" pitchFamily="34" charset="0"/>
                    <a:ea typeface="宋体" panose="02010600030101010101" pitchFamily="2" charset="-122"/>
                  </a:endParaRPr>
                </a:p>
              </p:txBody>
            </p:sp>
          </p:grpSp>
          <p:grpSp>
            <p:nvGrpSpPr>
              <p:cNvPr id="29709" name="Group 130"/>
              <p:cNvGrpSpPr/>
              <p:nvPr/>
            </p:nvGrpSpPr>
            <p:grpSpPr>
              <a:xfrm>
                <a:off x="480" y="438"/>
                <a:ext cx="616" cy="460"/>
                <a:chOff x="480" y="438"/>
                <a:chExt cx="616" cy="460"/>
              </a:xfrm>
            </p:grpSpPr>
            <p:sp>
              <p:nvSpPr>
                <p:cNvPr id="29776" name="Rectangle 92"/>
                <p:cNvSpPr/>
                <p:nvPr/>
              </p:nvSpPr>
              <p:spPr>
                <a:xfrm>
                  <a:off x="523" y="438"/>
                  <a:ext cx="530" cy="460"/>
                </a:xfrm>
                <a:prstGeom prst="rect">
                  <a:avLst/>
                </a:prstGeom>
                <a:no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等线" panose="02010600030101010101" pitchFamily="2" charset="-122"/>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等线" panose="02010600030101010101" pitchFamily="2"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等线" panose="02010600030101010101" pitchFamily="2"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panose="02010600030101010101" pitchFamily="2"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panose="02010600030101010101" pitchFamily="2" charset="-122"/>
                    </a:defRPr>
                  </a:lvl5pPr>
                </a:lstStyle>
                <a:p>
                  <a:pPr marL="0" lvl="0" indent="0" algn="just">
                    <a:lnSpc>
                      <a:spcPct val="100000"/>
                    </a:lnSpc>
                    <a:spcBef>
                      <a:spcPct val="0"/>
                    </a:spcBef>
                    <a:buFontTx/>
                    <a:buNone/>
                  </a:pPr>
                  <a:r>
                    <a:rPr lang="en-US" altLang="zh-CN" sz="1600" dirty="0">
                      <a:latin typeface="Times New Roman" panose="02020603050405020304" pitchFamily="18" charset="0"/>
                      <a:ea typeface="宋体" panose="02010600030101010101" pitchFamily="2" charset="-122"/>
                    </a:rPr>
                    <a:t>1946~1958</a:t>
                  </a:r>
                  <a:endParaRPr lang="en-US" altLang="zh-CN" sz="1600" dirty="0">
                    <a:latin typeface="Times New Roman" panose="02020603050405020304" pitchFamily="18" charset="0"/>
                    <a:ea typeface="宋体" panose="02010600030101010101" pitchFamily="2" charset="-122"/>
                  </a:endParaRPr>
                </a:p>
                <a:p>
                  <a:pPr marL="0" lvl="0" indent="0" algn="just">
                    <a:lnSpc>
                      <a:spcPct val="100000"/>
                    </a:lnSpc>
                    <a:spcBef>
                      <a:spcPct val="0"/>
                    </a:spcBef>
                    <a:buFontTx/>
                    <a:buNone/>
                  </a:pPr>
                  <a:endParaRPr lang="en-US" altLang="zh-CN" sz="1600" dirty="0">
                    <a:latin typeface="Times New Roman" panose="02020603050405020304" pitchFamily="18" charset="0"/>
                    <a:ea typeface="宋体" panose="02010600030101010101" pitchFamily="2" charset="-122"/>
                  </a:endParaRPr>
                </a:p>
              </p:txBody>
            </p:sp>
            <p:sp>
              <p:nvSpPr>
                <p:cNvPr id="29777" name="Rectangle 129"/>
                <p:cNvSpPr/>
                <p:nvPr/>
              </p:nvSpPr>
              <p:spPr>
                <a:xfrm>
                  <a:off x="480" y="438"/>
                  <a:ext cx="616" cy="460"/>
                </a:xfrm>
                <a:prstGeom prst="rect">
                  <a:avLst/>
                </a:prstGeom>
                <a:noFill/>
                <a:ln w="7" cap="flat" cmpd="sng">
                  <a:solidFill>
                    <a:srgbClr val="A0A0A0"/>
                  </a:solidFill>
                  <a:prstDash val="solid"/>
                  <a:miter/>
                  <a:headEnd type="none" w="med" len="med"/>
                  <a:tailEnd type="none" w="med" len="med"/>
                </a:ln>
              </p:spPr>
              <p:txBody>
                <a:bodyPr wrap="none"/>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等线" panose="02010600030101010101" pitchFamily="2" charset="-122"/>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等线" panose="02010600030101010101" pitchFamily="2"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等线" panose="02010600030101010101" pitchFamily="2"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panose="02010600030101010101" pitchFamily="2"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panose="02010600030101010101" pitchFamily="2" charset="-122"/>
                    </a:defRPr>
                  </a:lvl5pPr>
                </a:lstStyle>
                <a:p>
                  <a:pPr marL="0" lvl="0" indent="0">
                    <a:lnSpc>
                      <a:spcPct val="100000"/>
                    </a:lnSpc>
                    <a:spcBef>
                      <a:spcPct val="0"/>
                    </a:spcBef>
                    <a:buFontTx/>
                    <a:buNone/>
                  </a:pPr>
                  <a:endParaRPr lang="zh-CN" altLang="en-US" sz="1800" dirty="0">
                    <a:latin typeface="Arial" panose="020B0604020202020204" pitchFamily="34" charset="0"/>
                    <a:ea typeface="宋体" panose="02010600030101010101" pitchFamily="2" charset="-122"/>
                  </a:endParaRPr>
                </a:p>
              </p:txBody>
            </p:sp>
          </p:grpSp>
          <p:grpSp>
            <p:nvGrpSpPr>
              <p:cNvPr id="29710" name="Group 132"/>
              <p:cNvGrpSpPr/>
              <p:nvPr/>
            </p:nvGrpSpPr>
            <p:grpSpPr>
              <a:xfrm>
                <a:off x="1096" y="438"/>
                <a:ext cx="741" cy="460"/>
                <a:chOff x="1096" y="438"/>
                <a:chExt cx="741" cy="460"/>
              </a:xfrm>
            </p:grpSpPr>
            <p:sp>
              <p:nvSpPr>
                <p:cNvPr id="29774" name="Rectangle 93"/>
                <p:cNvSpPr/>
                <p:nvPr/>
              </p:nvSpPr>
              <p:spPr>
                <a:xfrm>
                  <a:off x="1139" y="438"/>
                  <a:ext cx="655" cy="460"/>
                </a:xfrm>
                <a:prstGeom prst="rect">
                  <a:avLst/>
                </a:prstGeom>
                <a:no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等线" panose="02010600030101010101" pitchFamily="2" charset="-122"/>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等线" panose="02010600030101010101" pitchFamily="2"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等线" panose="02010600030101010101" pitchFamily="2"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panose="02010600030101010101" pitchFamily="2"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panose="02010600030101010101" pitchFamily="2" charset="-122"/>
                    </a:defRPr>
                  </a:lvl5pPr>
                </a:lstStyle>
                <a:p>
                  <a:pPr marL="0" lvl="0" indent="0" algn="just">
                    <a:lnSpc>
                      <a:spcPct val="100000"/>
                    </a:lnSpc>
                    <a:spcBef>
                      <a:spcPct val="0"/>
                    </a:spcBef>
                    <a:buFontTx/>
                    <a:buNone/>
                  </a:pPr>
                  <a:r>
                    <a:rPr lang="zh-CN" altLang="en-US" sz="1600" dirty="0">
                      <a:latin typeface="Times New Roman" panose="02020603050405020304" pitchFamily="18" charset="0"/>
                      <a:ea typeface="宋体" panose="02010600030101010101" pitchFamily="2" charset="-122"/>
                    </a:rPr>
                    <a:t>电子管</a:t>
                  </a:r>
                  <a:endParaRPr lang="zh-CN" altLang="en-US" sz="1600" dirty="0">
                    <a:latin typeface="Times New Roman" panose="02020603050405020304" pitchFamily="18" charset="0"/>
                    <a:ea typeface="宋体" panose="02010600030101010101" pitchFamily="2" charset="-122"/>
                  </a:endParaRPr>
                </a:p>
                <a:p>
                  <a:pPr marL="0" lvl="0" indent="0" algn="just">
                    <a:lnSpc>
                      <a:spcPct val="100000"/>
                    </a:lnSpc>
                    <a:spcBef>
                      <a:spcPct val="0"/>
                    </a:spcBef>
                    <a:buFontTx/>
                    <a:buNone/>
                  </a:pPr>
                  <a:endParaRPr lang="en-US" altLang="zh-CN" sz="1600" dirty="0">
                    <a:latin typeface="Times New Roman" panose="02020603050405020304" pitchFamily="18" charset="0"/>
                    <a:ea typeface="宋体" panose="02010600030101010101" pitchFamily="2" charset="-122"/>
                  </a:endParaRPr>
                </a:p>
              </p:txBody>
            </p:sp>
            <p:sp>
              <p:nvSpPr>
                <p:cNvPr id="29775" name="Rectangle 131"/>
                <p:cNvSpPr/>
                <p:nvPr/>
              </p:nvSpPr>
              <p:spPr>
                <a:xfrm>
                  <a:off x="1096" y="438"/>
                  <a:ext cx="741" cy="460"/>
                </a:xfrm>
                <a:prstGeom prst="rect">
                  <a:avLst/>
                </a:prstGeom>
                <a:noFill/>
                <a:ln w="7" cap="flat" cmpd="sng">
                  <a:solidFill>
                    <a:srgbClr val="A0A0A0"/>
                  </a:solidFill>
                  <a:prstDash val="solid"/>
                  <a:miter/>
                  <a:headEnd type="none" w="med" len="med"/>
                  <a:tailEnd type="none" w="med" len="med"/>
                </a:ln>
              </p:spPr>
              <p:txBody>
                <a:bodyPr wrap="none"/>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等线" panose="02010600030101010101" pitchFamily="2" charset="-122"/>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等线" panose="02010600030101010101" pitchFamily="2"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等线" panose="02010600030101010101" pitchFamily="2"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panose="02010600030101010101" pitchFamily="2"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panose="02010600030101010101" pitchFamily="2" charset="-122"/>
                    </a:defRPr>
                  </a:lvl5pPr>
                </a:lstStyle>
                <a:p>
                  <a:pPr marL="0" lvl="0" indent="0">
                    <a:lnSpc>
                      <a:spcPct val="100000"/>
                    </a:lnSpc>
                    <a:spcBef>
                      <a:spcPct val="0"/>
                    </a:spcBef>
                    <a:buFontTx/>
                    <a:buNone/>
                  </a:pPr>
                  <a:endParaRPr lang="zh-CN" altLang="en-US" sz="1800" dirty="0">
                    <a:latin typeface="Arial" panose="020B0604020202020204" pitchFamily="34" charset="0"/>
                    <a:ea typeface="宋体" panose="02010600030101010101" pitchFamily="2" charset="-122"/>
                  </a:endParaRPr>
                </a:p>
              </p:txBody>
            </p:sp>
          </p:grpSp>
          <p:grpSp>
            <p:nvGrpSpPr>
              <p:cNvPr id="29711" name="Group 134"/>
              <p:cNvGrpSpPr/>
              <p:nvPr/>
            </p:nvGrpSpPr>
            <p:grpSpPr>
              <a:xfrm>
                <a:off x="1837" y="438"/>
                <a:ext cx="746" cy="460"/>
                <a:chOff x="1837" y="438"/>
                <a:chExt cx="746" cy="460"/>
              </a:xfrm>
            </p:grpSpPr>
            <p:sp>
              <p:nvSpPr>
                <p:cNvPr id="29772" name="Rectangle 94"/>
                <p:cNvSpPr/>
                <p:nvPr/>
              </p:nvSpPr>
              <p:spPr>
                <a:xfrm>
                  <a:off x="1880" y="438"/>
                  <a:ext cx="660" cy="460"/>
                </a:xfrm>
                <a:prstGeom prst="rect">
                  <a:avLst/>
                </a:prstGeom>
                <a:no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等线" panose="02010600030101010101" pitchFamily="2" charset="-122"/>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等线" panose="02010600030101010101" pitchFamily="2"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等线" panose="02010600030101010101" pitchFamily="2"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panose="02010600030101010101" pitchFamily="2"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panose="02010600030101010101" pitchFamily="2" charset="-122"/>
                    </a:defRPr>
                  </a:lvl5pPr>
                </a:lstStyle>
                <a:p>
                  <a:pPr marL="0" lvl="0" indent="0" algn="just">
                    <a:lnSpc>
                      <a:spcPct val="100000"/>
                    </a:lnSpc>
                    <a:spcBef>
                      <a:spcPct val="0"/>
                    </a:spcBef>
                    <a:buFontTx/>
                    <a:buNone/>
                  </a:pPr>
                  <a:r>
                    <a:rPr lang="zh-CN" altLang="en-US" sz="1600" dirty="0">
                      <a:latin typeface="Times New Roman" panose="02020603050405020304" pitchFamily="18" charset="0"/>
                      <a:ea typeface="宋体" panose="02010600030101010101" pitchFamily="2" charset="-122"/>
                    </a:rPr>
                    <a:t>汇编语言、代码程序</a:t>
                  </a:r>
                  <a:endParaRPr lang="zh-CN" altLang="en-US" sz="1600" dirty="0">
                    <a:latin typeface="Times New Roman" panose="02020603050405020304" pitchFamily="18" charset="0"/>
                    <a:ea typeface="宋体" panose="02010600030101010101" pitchFamily="2" charset="-122"/>
                  </a:endParaRPr>
                </a:p>
                <a:p>
                  <a:pPr marL="0" lvl="0" indent="0" algn="just">
                    <a:lnSpc>
                      <a:spcPct val="100000"/>
                    </a:lnSpc>
                    <a:spcBef>
                      <a:spcPct val="0"/>
                    </a:spcBef>
                    <a:buFontTx/>
                    <a:buNone/>
                  </a:pPr>
                  <a:endParaRPr lang="en-US" altLang="zh-CN" sz="1600" dirty="0">
                    <a:latin typeface="Times New Roman" panose="02020603050405020304" pitchFamily="18" charset="0"/>
                    <a:ea typeface="宋体" panose="02010600030101010101" pitchFamily="2" charset="-122"/>
                  </a:endParaRPr>
                </a:p>
              </p:txBody>
            </p:sp>
            <p:sp>
              <p:nvSpPr>
                <p:cNvPr id="29773" name="Rectangle 133"/>
                <p:cNvSpPr/>
                <p:nvPr/>
              </p:nvSpPr>
              <p:spPr>
                <a:xfrm>
                  <a:off x="1837" y="438"/>
                  <a:ext cx="746" cy="460"/>
                </a:xfrm>
                <a:prstGeom prst="rect">
                  <a:avLst/>
                </a:prstGeom>
                <a:noFill/>
                <a:ln w="7" cap="flat" cmpd="sng">
                  <a:solidFill>
                    <a:srgbClr val="A0A0A0"/>
                  </a:solidFill>
                  <a:prstDash val="solid"/>
                  <a:miter/>
                  <a:headEnd type="none" w="med" len="med"/>
                  <a:tailEnd type="none" w="med" len="med"/>
                </a:ln>
              </p:spPr>
              <p:txBody>
                <a:bodyPr wrap="none"/>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等线" panose="02010600030101010101" pitchFamily="2" charset="-122"/>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等线" panose="02010600030101010101" pitchFamily="2"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等线" panose="02010600030101010101" pitchFamily="2"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panose="02010600030101010101" pitchFamily="2"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panose="02010600030101010101" pitchFamily="2" charset="-122"/>
                    </a:defRPr>
                  </a:lvl5pPr>
                </a:lstStyle>
                <a:p>
                  <a:pPr marL="0" lvl="0" indent="0">
                    <a:lnSpc>
                      <a:spcPct val="100000"/>
                    </a:lnSpc>
                    <a:spcBef>
                      <a:spcPct val="0"/>
                    </a:spcBef>
                    <a:buFontTx/>
                    <a:buNone/>
                  </a:pPr>
                  <a:endParaRPr lang="zh-CN" altLang="en-US" sz="1800" dirty="0">
                    <a:latin typeface="Arial" panose="020B0604020202020204" pitchFamily="34" charset="0"/>
                    <a:ea typeface="宋体" panose="02010600030101010101" pitchFamily="2" charset="-122"/>
                  </a:endParaRPr>
                </a:p>
              </p:txBody>
            </p:sp>
          </p:grpSp>
          <p:grpSp>
            <p:nvGrpSpPr>
              <p:cNvPr id="29712" name="Group 136"/>
              <p:cNvGrpSpPr/>
              <p:nvPr/>
            </p:nvGrpSpPr>
            <p:grpSpPr>
              <a:xfrm>
                <a:off x="2583" y="438"/>
                <a:ext cx="601" cy="460"/>
                <a:chOff x="2583" y="438"/>
                <a:chExt cx="601" cy="460"/>
              </a:xfrm>
            </p:grpSpPr>
            <p:sp>
              <p:nvSpPr>
                <p:cNvPr id="29770" name="Rectangle 95"/>
                <p:cNvSpPr/>
                <p:nvPr/>
              </p:nvSpPr>
              <p:spPr>
                <a:xfrm>
                  <a:off x="2626" y="438"/>
                  <a:ext cx="515" cy="460"/>
                </a:xfrm>
                <a:prstGeom prst="rect">
                  <a:avLst/>
                </a:prstGeom>
                <a:no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等线" panose="02010600030101010101" pitchFamily="2" charset="-122"/>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等线" panose="02010600030101010101" pitchFamily="2"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等线" panose="02010600030101010101" pitchFamily="2"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panose="02010600030101010101" pitchFamily="2"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panose="02010600030101010101" pitchFamily="2" charset="-122"/>
                    </a:defRPr>
                  </a:lvl5pPr>
                </a:lstStyle>
                <a:p>
                  <a:pPr marL="0" lvl="0" indent="0" algn="just">
                    <a:lnSpc>
                      <a:spcPct val="100000"/>
                    </a:lnSpc>
                    <a:spcBef>
                      <a:spcPct val="0"/>
                    </a:spcBef>
                    <a:buFontTx/>
                    <a:buNone/>
                  </a:pPr>
                  <a:r>
                    <a:rPr lang="en-US" altLang="zh-CN" sz="1600" dirty="0">
                      <a:latin typeface="Times New Roman" panose="02020603050405020304" pitchFamily="18" charset="0"/>
                      <a:ea typeface="宋体" panose="02010600030101010101" pitchFamily="2" charset="-122"/>
                    </a:rPr>
                    <a:t>5</a:t>
                  </a:r>
                  <a:r>
                    <a:rPr lang="zh-CN" altLang="en-US" sz="1600" dirty="0">
                      <a:latin typeface="Times New Roman" panose="02020603050405020304" pitchFamily="18" charset="0"/>
                      <a:ea typeface="宋体" panose="02010600030101010101" pitchFamily="2" charset="-122"/>
                    </a:rPr>
                    <a:t>千</a:t>
                  </a:r>
                  <a:r>
                    <a:rPr lang="en-US" altLang="zh-CN" sz="1600" dirty="0">
                      <a:latin typeface="Times New Roman" panose="02020603050405020304" pitchFamily="18" charset="0"/>
                      <a:ea typeface="宋体" panose="02010600030101010101" pitchFamily="2" charset="-122"/>
                    </a:rPr>
                    <a:t>~3</a:t>
                  </a:r>
                  <a:r>
                    <a:rPr lang="zh-CN" altLang="en-US" sz="1600" dirty="0">
                      <a:latin typeface="Times New Roman" panose="02020603050405020304" pitchFamily="18" charset="0"/>
                      <a:ea typeface="宋体" panose="02010600030101010101" pitchFamily="2" charset="-122"/>
                    </a:rPr>
                    <a:t>万次</a:t>
                  </a:r>
                  <a:r>
                    <a:rPr lang="en-US" altLang="zh-CN" sz="1600" dirty="0">
                      <a:latin typeface="Times New Roman" panose="02020603050405020304" pitchFamily="18" charset="0"/>
                      <a:ea typeface="宋体" panose="02010600030101010101" pitchFamily="2" charset="-122"/>
                    </a:rPr>
                    <a:t>/</a:t>
                  </a:r>
                  <a:r>
                    <a:rPr lang="zh-CN" altLang="en-US" sz="1600" dirty="0">
                      <a:latin typeface="Times New Roman" panose="02020603050405020304" pitchFamily="18" charset="0"/>
                      <a:ea typeface="宋体" panose="02010600030101010101" pitchFamily="2" charset="-122"/>
                    </a:rPr>
                    <a:t>秒</a:t>
                  </a:r>
                  <a:endParaRPr lang="zh-CN" altLang="en-US" sz="1600" dirty="0">
                    <a:latin typeface="Times New Roman" panose="02020603050405020304" pitchFamily="18" charset="0"/>
                    <a:ea typeface="宋体" panose="02010600030101010101" pitchFamily="2" charset="-122"/>
                  </a:endParaRPr>
                </a:p>
                <a:p>
                  <a:pPr marL="0" lvl="0" indent="0" algn="just">
                    <a:lnSpc>
                      <a:spcPct val="100000"/>
                    </a:lnSpc>
                    <a:spcBef>
                      <a:spcPct val="0"/>
                    </a:spcBef>
                    <a:buFontTx/>
                    <a:buNone/>
                  </a:pPr>
                  <a:endParaRPr lang="en-US" altLang="zh-CN" sz="1600" dirty="0">
                    <a:latin typeface="Times New Roman" panose="02020603050405020304" pitchFamily="18" charset="0"/>
                    <a:ea typeface="宋体" panose="02010600030101010101" pitchFamily="2" charset="-122"/>
                  </a:endParaRPr>
                </a:p>
              </p:txBody>
            </p:sp>
            <p:sp>
              <p:nvSpPr>
                <p:cNvPr id="29771" name="Rectangle 135"/>
                <p:cNvSpPr/>
                <p:nvPr/>
              </p:nvSpPr>
              <p:spPr>
                <a:xfrm>
                  <a:off x="2583" y="438"/>
                  <a:ext cx="601" cy="460"/>
                </a:xfrm>
                <a:prstGeom prst="rect">
                  <a:avLst/>
                </a:prstGeom>
                <a:noFill/>
                <a:ln w="7" cap="flat" cmpd="sng">
                  <a:solidFill>
                    <a:srgbClr val="A0A0A0"/>
                  </a:solidFill>
                  <a:prstDash val="solid"/>
                  <a:miter/>
                  <a:headEnd type="none" w="med" len="med"/>
                  <a:tailEnd type="none" w="med" len="med"/>
                </a:ln>
              </p:spPr>
              <p:txBody>
                <a:bodyPr wrap="none"/>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等线" panose="02010600030101010101" pitchFamily="2" charset="-122"/>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等线" panose="02010600030101010101" pitchFamily="2"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等线" panose="02010600030101010101" pitchFamily="2"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panose="02010600030101010101" pitchFamily="2"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panose="02010600030101010101" pitchFamily="2" charset="-122"/>
                    </a:defRPr>
                  </a:lvl5pPr>
                </a:lstStyle>
                <a:p>
                  <a:pPr marL="0" lvl="0" indent="0">
                    <a:lnSpc>
                      <a:spcPct val="100000"/>
                    </a:lnSpc>
                    <a:spcBef>
                      <a:spcPct val="0"/>
                    </a:spcBef>
                    <a:buFontTx/>
                    <a:buNone/>
                  </a:pPr>
                  <a:endParaRPr lang="zh-CN" altLang="en-US" sz="1800" dirty="0">
                    <a:latin typeface="Arial" panose="020B0604020202020204" pitchFamily="34" charset="0"/>
                    <a:ea typeface="宋体" panose="02010600030101010101" pitchFamily="2" charset="-122"/>
                  </a:endParaRPr>
                </a:p>
              </p:txBody>
            </p:sp>
          </p:grpSp>
          <p:grpSp>
            <p:nvGrpSpPr>
              <p:cNvPr id="29713" name="Group 138"/>
              <p:cNvGrpSpPr/>
              <p:nvPr/>
            </p:nvGrpSpPr>
            <p:grpSpPr>
              <a:xfrm>
                <a:off x="3184" y="438"/>
                <a:ext cx="659" cy="460"/>
                <a:chOff x="3184" y="438"/>
                <a:chExt cx="659" cy="460"/>
              </a:xfrm>
            </p:grpSpPr>
            <p:sp>
              <p:nvSpPr>
                <p:cNvPr id="29768" name="Rectangle 96"/>
                <p:cNvSpPr/>
                <p:nvPr/>
              </p:nvSpPr>
              <p:spPr>
                <a:xfrm>
                  <a:off x="3227" y="438"/>
                  <a:ext cx="573" cy="460"/>
                </a:xfrm>
                <a:prstGeom prst="rect">
                  <a:avLst/>
                </a:prstGeom>
                <a:no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等线" panose="02010600030101010101" pitchFamily="2" charset="-122"/>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等线" panose="02010600030101010101" pitchFamily="2"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等线" panose="02010600030101010101" pitchFamily="2"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panose="02010600030101010101" pitchFamily="2"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panose="02010600030101010101" pitchFamily="2" charset="-122"/>
                    </a:defRPr>
                  </a:lvl5pPr>
                </a:lstStyle>
                <a:p>
                  <a:pPr marL="0" lvl="0" indent="0" algn="just">
                    <a:lnSpc>
                      <a:spcPct val="100000"/>
                    </a:lnSpc>
                    <a:spcBef>
                      <a:spcPct val="0"/>
                    </a:spcBef>
                    <a:buFontTx/>
                    <a:buNone/>
                  </a:pPr>
                  <a:r>
                    <a:rPr lang="zh-CN" altLang="en-US" sz="1600" dirty="0">
                      <a:latin typeface="Times New Roman" panose="02020603050405020304" pitchFamily="18" charset="0"/>
                      <a:ea typeface="宋体" panose="02010600030101010101" pitchFamily="2" charset="-122"/>
                    </a:rPr>
                    <a:t>国防及高科技</a:t>
                  </a:r>
                  <a:endParaRPr lang="zh-CN" altLang="en-US" sz="1600" dirty="0">
                    <a:latin typeface="Times New Roman" panose="02020603050405020304" pitchFamily="18" charset="0"/>
                    <a:ea typeface="宋体" panose="02010600030101010101" pitchFamily="2" charset="-122"/>
                  </a:endParaRPr>
                </a:p>
                <a:p>
                  <a:pPr marL="0" lvl="0" indent="0" algn="just">
                    <a:lnSpc>
                      <a:spcPct val="100000"/>
                    </a:lnSpc>
                    <a:spcBef>
                      <a:spcPct val="0"/>
                    </a:spcBef>
                    <a:buFontTx/>
                    <a:buNone/>
                  </a:pPr>
                  <a:endParaRPr lang="en-US" altLang="zh-CN" sz="1600" dirty="0">
                    <a:latin typeface="Times New Roman" panose="02020603050405020304" pitchFamily="18" charset="0"/>
                    <a:ea typeface="宋体" panose="02010600030101010101" pitchFamily="2" charset="-122"/>
                  </a:endParaRPr>
                </a:p>
              </p:txBody>
            </p:sp>
            <p:sp>
              <p:nvSpPr>
                <p:cNvPr id="29769" name="Rectangle 137"/>
                <p:cNvSpPr/>
                <p:nvPr/>
              </p:nvSpPr>
              <p:spPr>
                <a:xfrm>
                  <a:off x="3184" y="438"/>
                  <a:ext cx="659" cy="460"/>
                </a:xfrm>
                <a:prstGeom prst="rect">
                  <a:avLst/>
                </a:prstGeom>
                <a:noFill/>
                <a:ln w="7" cap="flat" cmpd="sng">
                  <a:solidFill>
                    <a:srgbClr val="A0A0A0"/>
                  </a:solidFill>
                  <a:prstDash val="solid"/>
                  <a:miter/>
                  <a:headEnd type="none" w="med" len="med"/>
                  <a:tailEnd type="none" w="med" len="med"/>
                </a:ln>
              </p:spPr>
              <p:txBody>
                <a:bodyPr wrap="none"/>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等线" panose="02010600030101010101" pitchFamily="2" charset="-122"/>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等线" panose="02010600030101010101" pitchFamily="2"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等线" panose="02010600030101010101" pitchFamily="2"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panose="02010600030101010101" pitchFamily="2"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panose="02010600030101010101" pitchFamily="2" charset="-122"/>
                    </a:defRPr>
                  </a:lvl5pPr>
                </a:lstStyle>
                <a:p>
                  <a:pPr marL="0" lvl="0" indent="0">
                    <a:lnSpc>
                      <a:spcPct val="100000"/>
                    </a:lnSpc>
                    <a:spcBef>
                      <a:spcPct val="0"/>
                    </a:spcBef>
                    <a:buFontTx/>
                    <a:buNone/>
                  </a:pPr>
                  <a:endParaRPr lang="zh-CN" altLang="en-US" sz="1800" dirty="0">
                    <a:latin typeface="Arial" panose="020B0604020202020204" pitchFamily="34" charset="0"/>
                    <a:ea typeface="宋体" panose="02010600030101010101" pitchFamily="2" charset="-122"/>
                  </a:endParaRPr>
                </a:p>
              </p:txBody>
            </p:sp>
          </p:grpSp>
          <p:grpSp>
            <p:nvGrpSpPr>
              <p:cNvPr id="29714" name="Group 140"/>
              <p:cNvGrpSpPr/>
              <p:nvPr/>
            </p:nvGrpSpPr>
            <p:grpSpPr>
              <a:xfrm>
                <a:off x="0" y="898"/>
                <a:ext cx="480" cy="460"/>
                <a:chOff x="0" y="898"/>
                <a:chExt cx="480" cy="460"/>
              </a:xfrm>
            </p:grpSpPr>
            <p:sp>
              <p:nvSpPr>
                <p:cNvPr id="29766" name="Rectangle 97"/>
                <p:cNvSpPr/>
                <p:nvPr/>
              </p:nvSpPr>
              <p:spPr>
                <a:xfrm>
                  <a:off x="43" y="898"/>
                  <a:ext cx="394" cy="460"/>
                </a:xfrm>
                <a:prstGeom prst="rect">
                  <a:avLst/>
                </a:prstGeom>
                <a:no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等线" panose="02010600030101010101" pitchFamily="2" charset="-122"/>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等线" panose="02010600030101010101" pitchFamily="2"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等线" panose="02010600030101010101" pitchFamily="2"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panose="02010600030101010101" pitchFamily="2"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panose="02010600030101010101" pitchFamily="2" charset="-122"/>
                    </a:defRPr>
                  </a:lvl5pPr>
                </a:lstStyle>
                <a:p>
                  <a:pPr marL="0" lvl="0" indent="0" algn="just">
                    <a:lnSpc>
                      <a:spcPct val="100000"/>
                    </a:lnSpc>
                    <a:spcBef>
                      <a:spcPct val="0"/>
                    </a:spcBef>
                    <a:buFontTx/>
                    <a:buNone/>
                  </a:pPr>
                  <a:r>
                    <a:rPr lang="zh-CN" altLang="en-US" sz="1600" dirty="0">
                      <a:latin typeface="Times New Roman" panose="02020603050405020304" pitchFamily="18" charset="0"/>
                      <a:ea typeface="宋体" panose="02010600030101010101" pitchFamily="2" charset="-122"/>
                    </a:rPr>
                    <a:t>第二代</a:t>
                  </a:r>
                  <a:endParaRPr lang="zh-CN" altLang="en-US" sz="1600" dirty="0">
                    <a:latin typeface="Times New Roman" panose="02020603050405020304" pitchFamily="18" charset="0"/>
                    <a:ea typeface="宋体" panose="02010600030101010101" pitchFamily="2" charset="-122"/>
                  </a:endParaRPr>
                </a:p>
                <a:p>
                  <a:pPr marL="0" lvl="0" indent="0" algn="just">
                    <a:lnSpc>
                      <a:spcPct val="100000"/>
                    </a:lnSpc>
                    <a:spcBef>
                      <a:spcPct val="0"/>
                    </a:spcBef>
                    <a:buFontTx/>
                    <a:buNone/>
                  </a:pPr>
                  <a:endParaRPr lang="en-US" altLang="zh-CN" sz="1600" dirty="0">
                    <a:latin typeface="Times New Roman" panose="02020603050405020304" pitchFamily="18" charset="0"/>
                    <a:ea typeface="宋体" panose="02010600030101010101" pitchFamily="2" charset="-122"/>
                  </a:endParaRPr>
                </a:p>
              </p:txBody>
            </p:sp>
            <p:sp>
              <p:nvSpPr>
                <p:cNvPr id="29767" name="Rectangle 139"/>
                <p:cNvSpPr/>
                <p:nvPr/>
              </p:nvSpPr>
              <p:spPr>
                <a:xfrm>
                  <a:off x="0" y="898"/>
                  <a:ext cx="480" cy="460"/>
                </a:xfrm>
                <a:prstGeom prst="rect">
                  <a:avLst/>
                </a:prstGeom>
                <a:noFill/>
                <a:ln w="7" cap="flat" cmpd="sng">
                  <a:solidFill>
                    <a:srgbClr val="A0A0A0"/>
                  </a:solidFill>
                  <a:prstDash val="solid"/>
                  <a:miter/>
                  <a:headEnd type="none" w="med" len="med"/>
                  <a:tailEnd type="none" w="med" len="med"/>
                </a:ln>
              </p:spPr>
              <p:txBody>
                <a:bodyPr wrap="none"/>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等线" panose="02010600030101010101" pitchFamily="2" charset="-122"/>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等线" panose="02010600030101010101" pitchFamily="2"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等线" panose="02010600030101010101" pitchFamily="2"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panose="02010600030101010101" pitchFamily="2"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panose="02010600030101010101" pitchFamily="2" charset="-122"/>
                    </a:defRPr>
                  </a:lvl5pPr>
                </a:lstStyle>
                <a:p>
                  <a:pPr marL="0" lvl="0" indent="0">
                    <a:lnSpc>
                      <a:spcPct val="100000"/>
                    </a:lnSpc>
                    <a:spcBef>
                      <a:spcPct val="0"/>
                    </a:spcBef>
                    <a:buFontTx/>
                    <a:buNone/>
                  </a:pPr>
                  <a:endParaRPr lang="zh-CN" altLang="en-US" sz="1800" dirty="0">
                    <a:latin typeface="Arial" panose="020B0604020202020204" pitchFamily="34" charset="0"/>
                    <a:ea typeface="宋体" panose="02010600030101010101" pitchFamily="2" charset="-122"/>
                  </a:endParaRPr>
                </a:p>
              </p:txBody>
            </p:sp>
          </p:grpSp>
          <p:grpSp>
            <p:nvGrpSpPr>
              <p:cNvPr id="29715" name="Group 142"/>
              <p:cNvGrpSpPr/>
              <p:nvPr/>
            </p:nvGrpSpPr>
            <p:grpSpPr>
              <a:xfrm>
                <a:off x="480" y="898"/>
                <a:ext cx="616" cy="460"/>
                <a:chOff x="480" y="898"/>
                <a:chExt cx="616" cy="460"/>
              </a:xfrm>
            </p:grpSpPr>
            <p:sp>
              <p:nvSpPr>
                <p:cNvPr id="29764" name="Rectangle 98"/>
                <p:cNvSpPr/>
                <p:nvPr/>
              </p:nvSpPr>
              <p:spPr>
                <a:xfrm>
                  <a:off x="523" y="898"/>
                  <a:ext cx="530" cy="460"/>
                </a:xfrm>
                <a:prstGeom prst="rect">
                  <a:avLst/>
                </a:prstGeom>
                <a:no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等线" panose="02010600030101010101" pitchFamily="2" charset="-122"/>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等线" panose="02010600030101010101" pitchFamily="2"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等线" panose="02010600030101010101" pitchFamily="2"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panose="02010600030101010101" pitchFamily="2"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panose="02010600030101010101" pitchFamily="2" charset="-122"/>
                    </a:defRPr>
                  </a:lvl5pPr>
                </a:lstStyle>
                <a:p>
                  <a:pPr marL="0" lvl="0" indent="0" algn="just">
                    <a:lnSpc>
                      <a:spcPct val="100000"/>
                    </a:lnSpc>
                    <a:spcBef>
                      <a:spcPct val="0"/>
                    </a:spcBef>
                    <a:buFontTx/>
                    <a:buNone/>
                  </a:pPr>
                  <a:r>
                    <a:rPr lang="en-US" altLang="zh-CN" sz="1600" dirty="0">
                      <a:latin typeface="Times New Roman" panose="02020603050405020304" pitchFamily="18" charset="0"/>
                      <a:ea typeface="宋体" panose="02010600030101010101" pitchFamily="2" charset="-122"/>
                    </a:rPr>
                    <a:t>1958~1964</a:t>
                  </a:r>
                  <a:endParaRPr lang="en-US" altLang="zh-CN" sz="1600" dirty="0">
                    <a:latin typeface="Times New Roman" panose="02020603050405020304" pitchFamily="18" charset="0"/>
                    <a:ea typeface="宋体" panose="02010600030101010101" pitchFamily="2" charset="-122"/>
                  </a:endParaRPr>
                </a:p>
                <a:p>
                  <a:pPr marL="0" lvl="0" indent="0" algn="just">
                    <a:lnSpc>
                      <a:spcPct val="100000"/>
                    </a:lnSpc>
                    <a:spcBef>
                      <a:spcPct val="0"/>
                    </a:spcBef>
                    <a:buFontTx/>
                    <a:buNone/>
                  </a:pPr>
                  <a:endParaRPr lang="en-US" altLang="zh-CN" sz="1600" dirty="0">
                    <a:latin typeface="Times New Roman" panose="02020603050405020304" pitchFamily="18" charset="0"/>
                    <a:ea typeface="宋体" panose="02010600030101010101" pitchFamily="2" charset="-122"/>
                  </a:endParaRPr>
                </a:p>
              </p:txBody>
            </p:sp>
            <p:sp>
              <p:nvSpPr>
                <p:cNvPr id="29765" name="Rectangle 141"/>
                <p:cNvSpPr/>
                <p:nvPr/>
              </p:nvSpPr>
              <p:spPr>
                <a:xfrm>
                  <a:off x="480" y="898"/>
                  <a:ext cx="616" cy="460"/>
                </a:xfrm>
                <a:prstGeom prst="rect">
                  <a:avLst/>
                </a:prstGeom>
                <a:noFill/>
                <a:ln w="7" cap="flat" cmpd="sng">
                  <a:solidFill>
                    <a:srgbClr val="A0A0A0"/>
                  </a:solidFill>
                  <a:prstDash val="solid"/>
                  <a:miter/>
                  <a:headEnd type="none" w="med" len="med"/>
                  <a:tailEnd type="none" w="med" len="med"/>
                </a:ln>
              </p:spPr>
              <p:txBody>
                <a:bodyPr wrap="none"/>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等线" panose="02010600030101010101" pitchFamily="2" charset="-122"/>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等线" panose="02010600030101010101" pitchFamily="2"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等线" panose="02010600030101010101" pitchFamily="2"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panose="02010600030101010101" pitchFamily="2"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panose="02010600030101010101" pitchFamily="2" charset="-122"/>
                    </a:defRPr>
                  </a:lvl5pPr>
                </a:lstStyle>
                <a:p>
                  <a:pPr marL="0" lvl="0" indent="0">
                    <a:lnSpc>
                      <a:spcPct val="100000"/>
                    </a:lnSpc>
                    <a:spcBef>
                      <a:spcPct val="0"/>
                    </a:spcBef>
                    <a:buFontTx/>
                    <a:buNone/>
                  </a:pPr>
                  <a:endParaRPr lang="zh-CN" altLang="en-US" sz="1800" dirty="0">
                    <a:latin typeface="Arial" panose="020B0604020202020204" pitchFamily="34" charset="0"/>
                    <a:ea typeface="宋体" panose="02010600030101010101" pitchFamily="2" charset="-122"/>
                  </a:endParaRPr>
                </a:p>
              </p:txBody>
            </p:sp>
          </p:grpSp>
          <p:grpSp>
            <p:nvGrpSpPr>
              <p:cNvPr id="29716" name="Group 144"/>
              <p:cNvGrpSpPr/>
              <p:nvPr/>
            </p:nvGrpSpPr>
            <p:grpSpPr>
              <a:xfrm>
                <a:off x="1096" y="898"/>
                <a:ext cx="741" cy="460"/>
                <a:chOff x="1096" y="898"/>
                <a:chExt cx="741" cy="460"/>
              </a:xfrm>
            </p:grpSpPr>
            <p:sp>
              <p:nvSpPr>
                <p:cNvPr id="29762" name="Rectangle 99"/>
                <p:cNvSpPr/>
                <p:nvPr/>
              </p:nvSpPr>
              <p:spPr>
                <a:xfrm>
                  <a:off x="1139" y="898"/>
                  <a:ext cx="655" cy="460"/>
                </a:xfrm>
                <a:prstGeom prst="rect">
                  <a:avLst/>
                </a:prstGeom>
                <a:no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等线" panose="02010600030101010101" pitchFamily="2" charset="-122"/>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等线" panose="02010600030101010101" pitchFamily="2"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等线" panose="02010600030101010101" pitchFamily="2"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panose="02010600030101010101" pitchFamily="2"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panose="02010600030101010101" pitchFamily="2" charset="-122"/>
                    </a:defRPr>
                  </a:lvl5pPr>
                </a:lstStyle>
                <a:p>
                  <a:pPr marL="0" lvl="0" indent="0" algn="just">
                    <a:lnSpc>
                      <a:spcPct val="100000"/>
                    </a:lnSpc>
                    <a:spcBef>
                      <a:spcPct val="0"/>
                    </a:spcBef>
                    <a:buFontTx/>
                    <a:buNone/>
                  </a:pPr>
                  <a:r>
                    <a:rPr lang="zh-CN" altLang="en-US" sz="1600" dirty="0">
                      <a:latin typeface="Times New Roman" panose="02020603050405020304" pitchFamily="18" charset="0"/>
                      <a:ea typeface="宋体" panose="02010600030101010101" pitchFamily="2" charset="-122"/>
                    </a:rPr>
                    <a:t>晶体管</a:t>
                  </a:r>
                  <a:endParaRPr lang="zh-CN" altLang="en-US" sz="1600" dirty="0">
                    <a:latin typeface="Times New Roman" panose="02020603050405020304" pitchFamily="18" charset="0"/>
                    <a:ea typeface="宋体" panose="02010600030101010101" pitchFamily="2" charset="-122"/>
                  </a:endParaRPr>
                </a:p>
                <a:p>
                  <a:pPr marL="0" lvl="0" indent="0" algn="just">
                    <a:lnSpc>
                      <a:spcPct val="100000"/>
                    </a:lnSpc>
                    <a:spcBef>
                      <a:spcPct val="0"/>
                    </a:spcBef>
                    <a:buFontTx/>
                    <a:buNone/>
                  </a:pPr>
                  <a:endParaRPr lang="en-US" altLang="zh-CN" sz="1600" dirty="0">
                    <a:latin typeface="Times New Roman" panose="02020603050405020304" pitchFamily="18" charset="0"/>
                    <a:ea typeface="宋体" panose="02010600030101010101" pitchFamily="2" charset="-122"/>
                  </a:endParaRPr>
                </a:p>
              </p:txBody>
            </p:sp>
            <p:sp>
              <p:nvSpPr>
                <p:cNvPr id="29763" name="Rectangle 143"/>
                <p:cNvSpPr/>
                <p:nvPr/>
              </p:nvSpPr>
              <p:spPr>
                <a:xfrm>
                  <a:off x="1096" y="898"/>
                  <a:ext cx="741" cy="460"/>
                </a:xfrm>
                <a:prstGeom prst="rect">
                  <a:avLst/>
                </a:prstGeom>
                <a:noFill/>
                <a:ln w="7" cap="flat" cmpd="sng">
                  <a:solidFill>
                    <a:srgbClr val="A0A0A0"/>
                  </a:solidFill>
                  <a:prstDash val="solid"/>
                  <a:miter/>
                  <a:headEnd type="none" w="med" len="med"/>
                  <a:tailEnd type="none" w="med" len="med"/>
                </a:ln>
              </p:spPr>
              <p:txBody>
                <a:bodyPr wrap="none"/>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等线" panose="02010600030101010101" pitchFamily="2" charset="-122"/>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等线" panose="02010600030101010101" pitchFamily="2"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等线" panose="02010600030101010101" pitchFamily="2"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panose="02010600030101010101" pitchFamily="2"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panose="02010600030101010101" pitchFamily="2" charset="-122"/>
                    </a:defRPr>
                  </a:lvl5pPr>
                </a:lstStyle>
                <a:p>
                  <a:pPr marL="0" lvl="0" indent="0">
                    <a:lnSpc>
                      <a:spcPct val="100000"/>
                    </a:lnSpc>
                    <a:spcBef>
                      <a:spcPct val="0"/>
                    </a:spcBef>
                    <a:buFontTx/>
                    <a:buNone/>
                  </a:pPr>
                  <a:endParaRPr lang="zh-CN" altLang="en-US" sz="1800" dirty="0">
                    <a:latin typeface="Arial" panose="020B0604020202020204" pitchFamily="34" charset="0"/>
                    <a:ea typeface="宋体" panose="02010600030101010101" pitchFamily="2" charset="-122"/>
                  </a:endParaRPr>
                </a:p>
              </p:txBody>
            </p:sp>
          </p:grpSp>
          <p:grpSp>
            <p:nvGrpSpPr>
              <p:cNvPr id="29717" name="Group 146"/>
              <p:cNvGrpSpPr/>
              <p:nvPr/>
            </p:nvGrpSpPr>
            <p:grpSpPr>
              <a:xfrm>
                <a:off x="1837" y="898"/>
                <a:ext cx="746" cy="460"/>
                <a:chOff x="1837" y="898"/>
                <a:chExt cx="746" cy="460"/>
              </a:xfrm>
            </p:grpSpPr>
            <p:sp>
              <p:nvSpPr>
                <p:cNvPr id="29760" name="Rectangle 100"/>
                <p:cNvSpPr/>
                <p:nvPr/>
              </p:nvSpPr>
              <p:spPr>
                <a:xfrm>
                  <a:off x="1880" y="898"/>
                  <a:ext cx="660" cy="460"/>
                </a:xfrm>
                <a:prstGeom prst="rect">
                  <a:avLst/>
                </a:prstGeom>
                <a:no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等线" panose="02010600030101010101" pitchFamily="2" charset="-122"/>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等线" panose="02010600030101010101" pitchFamily="2"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等线" panose="02010600030101010101" pitchFamily="2"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panose="02010600030101010101" pitchFamily="2"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panose="02010600030101010101" pitchFamily="2" charset="-122"/>
                    </a:defRPr>
                  </a:lvl5pPr>
                </a:lstStyle>
                <a:p>
                  <a:pPr marL="0" lvl="0" indent="0" algn="just">
                    <a:lnSpc>
                      <a:spcPct val="100000"/>
                    </a:lnSpc>
                    <a:spcBef>
                      <a:spcPct val="0"/>
                    </a:spcBef>
                    <a:buFontTx/>
                    <a:buNone/>
                  </a:pPr>
                  <a:r>
                    <a:rPr lang="zh-CN" altLang="en-US" sz="1600" dirty="0">
                      <a:latin typeface="Times New Roman" panose="02020603050405020304" pitchFamily="18" charset="0"/>
                      <a:ea typeface="宋体" panose="02010600030101010101" pitchFamily="2" charset="-122"/>
                    </a:rPr>
                    <a:t>高级程序设计语言</a:t>
                  </a:r>
                  <a:endParaRPr lang="zh-CN" altLang="en-US" sz="1600" dirty="0">
                    <a:latin typeface="Times New Roman" panose="02020603050405020304" pitchFamily="18" charset="0"/>
                    <a:ea typeface="宋体" panose="02010600030101010101" pitchFamily="2" charset="-122"/>
                  </a:endParaRPr>
                </a:p>
                <a:p>
                  <a:pPr marL="0" lvl="0" indent="0" algn="just">
                    <a:lnSpc>
                      <a:spcPct val="100000"/>
                    </a:lnSpc>
                    <a:spcBef>
                      <a:spcPct val="0"/>
                    </a:spcBef>
                    <a:buFontTx/>
                    <a:buNone/>
                  </a:pPr>
                  <a:endParaRPr lang="en-US" altLang="zh-CN" sz="1600" dirty="0">
                    <a:latin typeface="Times New Roman" panose="02020603050405020304" pitchFamily="18" charset="0"/>
                    <a:ea typeface="宋体" panose="02010600030101010101" pitchFamily="2" charset="-122"/>
                  </a:endParaRPr>
                </a:p>
              </p:txBody>
            </p:sp>
            <p:sp>
              <p:nvSpPr>
                <p:cNvPr id="29761" name="Rectangle 145"/>
                <p:cNvSpPr/>
                <p:nvPr/>
              </p:nvSpPr>
              <p:spPr>
                <a:xfrm>
                  <a:off x="1837" y="898"/>
                  <a:ext cx="746" cy="460"/>
                </a:xfrm>
                <a:prstGeom prst="rect">
                  <a:avLst/>
                </a:prstGeom>
                <a:noFill/>
                <a:ln w="7" cap="flat" cmpd="sng">
                  <a:solidFill>
                    <a:srgbClr val="A0A0A0"/>
                  </a:solidFill>
                  <a:prstDash val="solid"/>
                  <a:miter/>
                  <a:headEnd type="none" w="med" len="med"/>
                  <a:tailEnd type="none" w="med" len="med"/>
                </a:ln>
              </p:spPr>
              <p:txBody>
                <a:bodyPr wrap="none"/>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等线" panose="02010600030101010101" pitchFamily="2" charset="-122"/>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等线" panose="02010600030101010101" pitchFamily="2"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等线" panose="02010600030101010101" pitchFamily="2"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panose="02010600030101010101" pitchFamily="2"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panose="02010600030101010101" pitchFamily="2" charset="-122"/>
                    </a:defRPr>
                  </a:lvl5pPr>
                </a:lstStyle>
                <a:p>
                  <a:pPr marL="0" lvl="0" indent="0">
                    <a:lnSpc>
                      <a:spcPct val="100000"/>
                    </a:lnSpc>
                    <a:spcBef>
                      <a:spcPct val="0"/>
                    </a:spcBef>
                    <a:buFontTx/>
                    <a:buNone/>
                  </a:pPr>
                  <a:endParaRPr lang="zh-CN" altLang="en-US" sz="1800" dirty="0">
                    <a:latin typeface="Arial" panose="020B0604020202020204" pitchFamily="34" charset="0"/>
                    <a:ea typeface="宋体" panose="02010600030101010101" pitchFamily="2" charset="-122"/>
                  </a:endParaRPr>
                </a:p>
              </p:txBody>
            </p:sp>
          </p:grpSp>
          <p:grpSp>
            <p:nvGrpSpPr>
              <p:cNvPr id="29718" name="Group 148"/>
              <p:cNvGrpSpPr/>
              <p:nvPr/>
            </p:nvGrpSpPr>
            <p:grpSpPr>
              <a:xfrm>
                <a:off x="2583" y="898"/>
                <a:ext cx="601" cy="460"/>
                <a:chOff x="2583" y="898"/>
                <a:chExt cx="601" cy="460"/>
              </a:xfrm>
            </p:grpSpPr>
            <p:sp>
              <p:nvSpPr>
                <p:cNvPr id="29758" name="Rectangle 101"/>
                <p:cNvSpPr/>
                <p:nvPr/>
              </p:nvSpPr>
              <p:spPr>
                <a:xfrm>
                  <a:off x="2626" y="898"/>
                  <a:ext cx="515" cy="460"/>
                </a:xfrm>
                <a:prstGeom prst="rect">
                  <a:avLst/>
                </a:prstGeom>
                <a:no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等线" panose="02010600030101010101" pitchFamily="2" charset="-122"/>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等线" panose="02010600030101010101" pitchFamily="2"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等线" panose="02010600030101010101" pitchFamily="2"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panose="02010600030101010101" pitchFamily="2"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panose="02010600030101010101" pitchFamily="2" charset="-122"/>
                    </a:defRPr>
                  </a:lvl5pPr>
                </a:lstStyle>
                <a:p>
                  <a:pPr marL="0" lvl="0" indent="0" algn="just">
                    <a:lnSpc>
                      <a:spcPct val="100000"/>
                    </a:lnSpc>
                    <a:spcBef>
                      <a:spcPct val="0"/>
                    </a:spcBef>
                    <a:buFontTx/>
                    <a:buNone/>
                  </a:pPr>
                  <a:r>
                    <a:rPr lang="zh-CN" altLang="en-US" sz="1600" dirty="0">
                      <a:latin typeface="Times New Roman" panose="02020603050405020304" pitchFamily="18" charset="0"/>
                      <a:ea typeface="宋体" panose="02010600030101010101" pitchFamily="2" charset="-122"/>
                    </a:rPr>
                    <a:t>数十万</a:t>
                  </a:r>
                  <a:r>
                    <a:rPr lang="en-US" altLang="zh-CN" sz="1600" dirty="0">
                      <a:latin typeface="Times New Roman" panose="02020603050405020304" pitchFamily="18" charset="0"/>
                      <a:ea typeface="宋体" panose="02010600030101010101" pitchFamily="2" charset="-122"/>
                    </a:rPr>
                    <a:t>~</a:t>
                  </a:r>
                  <a:r>
                    <a:rPr lang="zh-CN" altLang="en-US" sz="1600" dirty="0">
                      <a:latin typeface="Times New Roman" panose="02020603050405020304" pitchFamily="18" charset="0"/>
                      <a:ea typeface="宋体" panose="02010600030101010101" pitchFamily="2" charset="-122"/>
                    </a:rPr>
                    <a:t>几百万次</a:t>
                  </a:r>
                  <a:r>
                    <a:rPr lang="en-US" altLang="zh-CN" sz="1600" dirty="0">
                      <a:latin typeface="Times New Roman" panose="02020603050405020304" pitchFamily="18" charset="0"/>
                      <a:ea typeface="宋体" panose="02010600030101010101" pitchFamily="2" charset="-122"/>
                    </a:rPr>
                    <a:t>/</a:t>
                  </a:r>
                  <a:r>
                    <a:rPr lang="zh-CN" altLang="en-US" sz="1600" dirty="0">
                      <a:latin typeface="Times New Roman" panose="02020603050405020304" pitchFamily="18" charset="0"/>
                      <a:ea typeface="宋体" panose="02010600030101010101" pitchFamily="2" charset="-122"/>
                    </a:rPr>
                    <a:t>秒</a:t>
                  </a:r>
                  <a:endParaRPr lang="zh-CN" altLang="en-US" sz="1600" dirty="0">
                    <a:latin typeface="Times New Roman" panose="02020603050405020304" pitchFamily="18" charset="0"/>
                    <a:ea typeface="宋体" panose="02010600030101010101" pitchFamily="2" charset="-122"/>
                  </a:endParaRPr>
                </a:p>
                <a:p>
                  <a:pPr marL="0" lvl="0" indent="0" algn="just">
                    <a:lnSpc>
                      <a:spcPct val="100000"/>
                    </a:lnSpc>
                    <a:spcBef>
                      <a:spcPct val="0"/>
                    </a:spcBef>
                    <a:buFontTx/>
                    <a:buNone/>
                  </a:pPr>
                  <a:endParaRPr lang="en-US" altLang="zh-CN" sz="1600" dirty="0">
                    <a:latin typeface="Times New Roman" panose="02020603050405020304" pitchFamily="18" charset="0"/>
                    <a:ea typeface="宋体" panose="02010600030101010101" pitchFamily="2" charset="-122"/>
                  </a:endParaRPr>
                </a:p>
              </p:txBody>
            </p:sp>
            <p:sp>
              <p:nvSpPr>
                <p:cNvPr id="29759" name="Rectangle 147"/>
                <p:cNvSpPr/>
                <p:nvPr/>
              </p:nvSpPr>
              <p:spPr>
                <a:xfrm>
                  <a:off x="2583" y="898"/>
                  <a:ext cx="601" cy="460"/>
                </a:xfrm>
                <a:prstGeom prst="rect">
                  <a:avLst/>
                </a:prstGeom>
                <a:noFill/>
                <a:ln w="7" cap="flat" cmpd="sng">
                  <a:solidFill>
                    <a:srgbClr val="A0A0A0"/>
                  </a:solidFill>
                  <a:prstDash val="solid"/>
                  <a:miter/>
                  <a:headEnd type="none" w="med" len="med"/>
                  <a:tailEnd type="none" w="med" len="med"/>
                </a:ln>
              </p:spPr>
              <p:txBody>
                <a:bodyPr wrap="none"/>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等线" panose="02010600030101010101" pitchFamily="2" charset="-122"/>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等线" panose="02010600030101010101" pitchFamily="2"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等线" panose="02010600030101010101" pitchFamily="2"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panose="02010600030101010101" pitchFamily="2"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panose="02010600030101010101" pitchFamily="2" charset="-122"/>
                    </a:defRPr>
                  </a:lvl5pPr>
                </a:lstStyle>
                <a:p>
                  <a:pPr marL="0" lvl="0" indent="0">
                    <a:lnSpc>
                      <a:spcPct val="100000"/>
                    </a:lnSpc>
                    <a:spcBef>
                      <a:spcPct val="0"/>
                    </a:spcBef>
                    <a:buFontTx/>
                    <a:buNone/>
                  </a:pPr>
                  <a:endParaRPr lang="zh-CN" altLang="en-US" sz="1800" dirty="0">
                    <a:latin typeface="Arial" panose="020B0604020202020204" pitchFamily="34" charset="0"/>
                    <a:ea typeface="宋体" panose="02010600030101010101" pitchFamily="2" charset="-122"/>
                  </a:endParaRPr>
                </a:p>
              </p:txBody>
            </p:sp>
          </p:grpSp>
          <p:grpSp>
            <p:nvGrpSpPr>
              <p:cNvPr id="29719" name="Group 150"/>
              <p:cNvGrpSpPr/>
              <p:nvPr/>
            </p:nvGrpSpPr>
            <p:grpSpPr>
              <a:xfrm>
                <a:off x="3184" y="898"/>
                <a:ext cx="659" cy="460"/>
                <a:chOff x="3184" y="898"/>
                <a:chExt cx="659" cy="460"/>
              </a:xfrm>
            </p:grpSpPr>
            <p:sp>
              <p:nvSpPr>
                <p:cNvPr id="29756" name="Rectangle 102"/>
                <p:cNvSpPr/>
                <p:nvPr/>
              </p:nvSpPr>
              <p:spPr>
                <a:xfrm>
                  <a:off x="3227" y="898"/>
                  <a:ext cx="573" cy="460"/>
                </a:xfrm>
                <a:prstGeom prst="rect">
                  <a:avLst/>
                </a:prstGeom>
                <a:no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等线" panose="02010600030101010101" pitchFamily="2" charset="-122"/>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等线" panose="02010600030101010101" pitchFamily="2"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等线" panose="02010600030101010101" pitchFamily="2"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panose="02010600030101010101" pitchFamily="2"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panose="02010600030101010101" pitchFamily="2" charset="-122"/>
                    </a:defRPr>
                  </a:lvl5pPr>
                </a:lstStyle>
                <a:p>
                  <a:pPr marL="0" lvl="0" indent="0" algn="just">
                    <a:lnSpc>
                      <a:spcPct val="100000"/>
                    </a:lnSpc>
                    <a:spcBef>
                      <a:spcPct val="0"/>
                    </a:spcBef>
                    <a:buFontTx/>
                    <a:buNone/>
                  </a:pPr>
                  <a:r>
                    <a:rPr lang="zh-CN" altLang="en-US" sz="1600" dirty="0">
                      <a:latin typeface="Times New Roman" panose="02020603050405020304" pitchFamily="18" charset="0"/>
                      <a:ea typeface="宋体" panose="02010600030101010101" pitchFamily="2" charset="-122"/>
                    </a:rPr>
                    <a:t>工程设计、数据处理</a:t>
                  </a:r>
                  <a:endParaRPr lang="zh-CN" altLang="en-US" sz="1600" dirty="0">
                    <a:latin typeface="Times New Roman" panose="02020603050405020304" pitchFamily="18" charset="0"/>
                    <a:ea typeface="宋体" panose="02010600030101010101" pitchFamily="2" charset="-122"/>
                  </a:endParaRPr>
                </a:p>
                <a:p>
                  <a:pPr marL="0" lvl="0" indent="0" algn="just">
                    <a:lnSpc>
                      <a:spcPct val="100000"/>
                    </a:lnSpc>
                    <a:spcBef>
                      <a:spcPct val="0"/>
                    </a:spcBef>
                    <a:buFontTx/>
                    <a:buNone/>
                  </a:pPr>
                  <a:endParaRPr lang="en-US" altLang="zh-CN" sz="1600" dirty="0">
                    <a:latin typeface="Times New Roman" panose="02020603050405020304" pitchFamily="18" charset="0"/>
                    <a:ea typeface="宋体" panose="02010600030101010101" pitchFamily="2" charset="-122"/>
                  </a:endParaRPr>
                </a:p>
              </p:txBody>
            </p:sp>
            <p:sp>
              <p:nvSpPr>
                <p:cNvPr id="29757" name="Rectangle 149"/>
                <p:cNvSpPr/>
                <p:nvPr/>
              </p:nvSpPr>
              <p:spPr>
                <a:xfrm>
                  <a:off x="3184" y="898"/>
                  <a:ext cx="659" cy="460"/>
                </a:xfrm>
                <a:prstGeom prst="rect">
                  <a:avLst/>
                </a:prstGeom>
                <a:noFill/>
                <a:ln w="7" cap="flat" cmpd="sng">
                  <a:solidFill>
                    <a:srgbClr val="A0A0A0"/>
                  </a:solidFill>
                  <a:prstDash val="solid"/>
                  <a:miter/>
                  <a:headEnd type="none" w="med" len="med"/>
                  <a:tailEnd type="none" w="med" len="med"/>
                </a:ln>
              </p:spPr>
              <p:txBody>
                <a:bodyPr wrap="none"/>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等线" panose="02010600030101010101" pitchFamily="2" charset="-122"/>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等线" panose="02010600030101010101" pitchFamily="2"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等线" panose="02010600030101010101" pitchFamily="2"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panose="02010600030101010101" pitchFamily="2"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panose="02010600030101010101" pitchFamily="2" charset="-122"/>
                    </a:defRPr>
                  </a:lvl5pPr>
                </a:lstStyle>
                <a:p>
                  <a:pPr marL="0" lvl="0" indent="0">
                    <a:lnSpc>
                      <a:spcPct val="100000"/>
                    </a:lnSpc>
                    <a:spcBef>
                      <a:spcPct val="0"/>
                    </a:spcBef>
                    <a:buFontTx/>
                    <a:buNone/>
                  </a:pPr>
                  <a:endParaRPr lang="zh-CN" altLang="en-US" sz="1800" dirty="0">
                    <a:latin typeface="Arial" panose="020B0604020202020204" pitchFamily="34" charset="0"/>
                    <a:ea typeface="宋体" panose="02010600030101010101" pitchFamily="2" charset="-122"/>
                  </a:endParaRPr>
                </a:p>
              </p:txBody>
            </p:sp>
          </p:grpSp>
          <p:grpSp>
            <p:nvGrpSpPr>
              <p:cNvPr id="29720" name="Group 152"/>
              <p:cNvGrpSpPr/>
              <p:nvPr/>
            </p:nvGrpSpPr>
            <p:grpSpPr>
              <a:xfrm>
                <a:off x="0" y="1358"/>
                <a:ext cx="480" cy="546"/>
                <a:chOff x="0" y="1358"/>
                <a:chExt cx="480" cy="546"/>
              </a:xfrm>
            </p:grpSpPr>
            <p:sp>
              <p:nvSpPr>
                <p:cNvPr id="29754" name="Rectangle 103"/>
                <p:cNvSpPr/>
                <p:nvPr/>
              </p:nvSpPr>
              <p:spPr>
                <a:xfrm>
                  <a:off x="43" y="1358"/>
                  <a:ext cx="394" cy="546"/>
                </a:xfrm>
                <a:prstGeom prst="rect">
                  <a:avLst/>
                </a:prstGeom>
                <a:no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等线" panose="02010600030101010101" pitchFamily="2" charset="-122"/>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等线" panose="02010600030101010101" pitchFamily="2"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等线" panose="02010600030101010101" pitchFamily="2"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panose="02010600030101010101" pitchFamily="2"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panose="02010600030101010101" pitchFamily="2" charset="-122"/>
                    </a:defRPr>
                  </a:lvl5pPr>
                </a:lstStyle>
                <a:p>
                  <a:pPr marL="0" lvl="0" indent="0" algn="just">
                    <a:lnSpc>
                      <a:spcPct val="100000"/>
                    </a:lnSpc>
                    <a:spcBef>
                      <a:spcPct val="0"/>
                    </a:spcBef>
                    <a:buFontTx/>
                    <a:buNone/>
                  </a:pPr>
                  <a:r>
                    <a:rPr lang="zh-CN" altLang="en-US" sz="1600" dirty="0">
                      <a:latin typeface="Times New Roman" panose="02020603050405020304" pitchFamily="18" charset="0"/>
                      <a:ea typeface="宋体" panose="02010600030101010101" pitchFamily="2" charset="-122"/>
                    </a:rPr>
                    <a:t>第三代</a:t>
                  </a:r>
                  <a:endParaRPr lang="zh-CN" altLang="en-US" sz="1600" dirty="0">
                    <a:latin typeface="Times New Roman" panose="02020603050405020304" pitchFamily="18" charset="0"/>
                    <a:ea typeface="宋体" panose="02010600030101010101" pitchFamily="2" charset="-122"/>
                  </a:endParaRPr>
                </a:p>
                <a:p>
                  <a:pPr marL="0" lvl="0" indent="0" algn="just">
                    <a:lnSpc>
                      <a:spcPct val="100000"/>
                    </a:lnSpc>
                    <a:spcBef>
                      <a:spcPct val="0"/>
                    </a:spcBef>
                    <a:buFontTx/>
                    <a:buNone/>
                  </a:pPr>
                  <a:endParaRPr lang="en-US" altLang="zh-CN" sz="1600" dirty="0">
                    <a:latin typeface="Times New Roman" panose="02020603050405020304" pitchFamily="18" charset="0"/>
                    <a:ea typeface="宋体" panose="02010600030101010101" pitchFamily="2" charset="-122"/>
                  </a:endParaRPr>
                </a:p>
              </p:txBody>
            </p:sp>
            <p:sp>
              <p:nvSpPr>
                <p:cNvPr id="29755" name="Rectangle 151"/>
                <p:cNvSpPr/>
                <p:nvPr/>
              </p:nvSpPr>
              <p:spPr>
                <a:xfrm>
                  <a:off x="0" y="1358"/>
                  <a:ext cx="480" cy="546"/>
                </a:xfrm>
                <a:prstGeom prst="rect">
                  <a:avLst/>
                </a:prstGeom>
                <a:noFill/>
                <a:ln w="7" cap="flat" cmpd="sng">
                  <a:solidFill>
                    <a:srgbClr val="A0A0A0"/>
                  </a:solidFill>
                  <a:prstDash val="solid"/>
                  <a:miter/>
                  <a:headEnd type="none" w="med" len="med"/>
                  <a:tailEnd type="none" w="med" len="med"/>
                </a:ln>
              </p:spPr>
              <p:txBody>
                <a:bodyPr wrap="none"/>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等线" panose="02010600030101010101" pitchFamily="2" charset="-122"/>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等线" panose="02010600030101010101" pitchFamily="2"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等线" panose="02010600030101010101" pitchFamily="2"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panose="02010600030101010101" pitchFamily="2"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panose="02010600030101010101" pitchFamily="2" charset="-122"/>
                    </a:defRPr>
                  </a:lvl5pPr>
                </a:lstStyle>
                <a:p>
                  <a:pPr marL="0" lvl="0" indent="0">
                    <a:lnSpc>
                      <a:spcPct val="100000"/>
                    </a:lnSpc>
                    <a:spcBef>
                      <a:spcPct val="0"/>
                    </a:spcBef>
                    <a:buFontTx/>
                    <a:buNone/>
                  </a:pPr>
                  <a:endParaRPr lang="zh-CN" altLang="en-US" sz="1800" dirty="0">
                    <a:latin typeface="Arial" panose="020B0604020202020204" pitchFamily="34" charset="0"/>
                    <a:ea typeface="宋体" panose="02010600030101010101" pitchFamily="2" charset="-122"/>
                  </a:endParaRPr>
                </a:p>
              </p:txBody>
            </p:sp>
          </p:grpSp>
          <p:grpSp>
            <p:nvGrpSpPr>
              <p:cNvPr id="29721" name="Group 154"/>
              <p:cNvGrpSpPr/>
              <p:nvPr/>
            </p:nvGrpSpPr>
            <p:grpSpPr>
              <a:xfrm>
                <a:off x="480" y="1358"/>
                <a:ext cx="616" cy="546"/>
                <a:chOff x="480" y="1358"/>
                <a:chExt cx="616" cy="546"/>
              </a:xfrm>
            </p:grpSpPr>
            <p:sp>
              <p:nvSpPr>
                <p:cNvPr id="29752" name="Rectangle 104"/>
                <p:cNvSpPr/>
                <p:nvPr/>
              </p:nvSpPr>
              <p:spPr>
                <a:xfrm>
                  <a:off x="523" y="1358"/>
                  <a:ext cx="530" cy="546"/>
                </a:xfrm>
                <a:prstGeom prst="rect">
                  <a:avLst/>
                </a:prstGeom>
                <a:no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等线" panose="02010600030101010101" pitchFamily="2" charset="-122"/>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等线" panose="02010600030101010101" pitchFamily="2"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等线" panose="02010600030101010101" pitchFamily="2"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panose="02010600030101010101" pitchFamily="2"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panose="02010600030101010101" pitchFamily="2" charset="-122"/>
                    </a:defRPr>
                  </a:lvl5pPr>
                </a:lstStyle>
                <a:p>
                  <a:pPr marL="0" lvl="0" indent="0" algn="just">
                    <a:lnSpc>
                      <a:spcPct val="100000"/>
                    </a:lnSpc>
                    <a:spcBef>
                      <a:spcPct val="0"/>
                    </a:spcBef>
                    <a:buFontTx/>
                    <a:buNone/>
                  </a:pPr>
                  <a:r>
                    <a:rPr lang="en-US" altLang="zh-CN" sz="1600" dirty="0">
                      <a:latin typeface="Times New Roman" panose="02020603050405020304" pitchFamily="18" charset="0"/>
                      <a:ea typeface="宋体" panose="02010600030101010101" pitchFamily="2" charset="-122"/>
                    </a:rPr>
                    <a:t>1965~1970</a:t>
                  </a:r>
                  <a:endParaRPr lang="en-US" altLang="zh-CN" sz="1600" dirty="0">
                    <a:latin typeface="Times New Roman" panose="02020603050405020304" pitchFamily="18" charset="0"/>
                    <a:ea typeface="宋体" panose="02010600030101010101" pitchFamily="2" charset="-122"/>
                  </a:endParaRPr>
                </a:p>
                <a:p>
                  <a:pPr marL="0" lvl="0" indent="0" algn="just">
                    <a:lnSpc>
                      <a:spcPct val="100000"/>
                    </a:lnSpc>
                    <a:spcBef>
                      <a:spcPct val="0"/>
                    </a:spcBef>
                    <a:buFontTx/>
                    <a:buNone/>
                  </a:pPr>
                  <a:endParaRPr lang="en-US" altLang="zh-CN" sz="1600" dirty="0">
                    <a:latin typeface="Times New Roman" panose="02020603050405020304" pitchFamily="18" charset="0"/>
                    <a:ea typeface="宋体" panose="02010600030101010101" pitchFamily="2" charset="-122"/>
                  </a:endParaRPr>
                </a:p>
              </p:txBody>
            </p:sp>
            <p:sp>
              <p:nvSpPr>
                <p:cNvPr id="29753" name="Rectangle 153"/>
                <p:cNvSpPr/>
                <p:nvPr/>
              </p:nvSpPr>
              <p:spPr>
                <a:xfrm>
                  <a:off x="480" y="1358"/>
                  <a:ext cx="616" cy="546"/>
                </a:xfrm>
                <a:prstGeom prst="rect">
                  <a:avLst/>
                </a:prstGeom>
                <a:noFill/>
                <a:ln w="7" cap="flat" cmpd="sng">
                  <a:solidFill>
                    <a:srgbClr val="A0A0A0"/>
                  </a:solidFill>
                  <a:prstDash val="solid"/>
                  <a:miter/>
                  <a:headEnd type="none" w="med" len="med"/>
                  <a:tailEnd type="none" w="med" len="med"/>
                </a:ln>
              </p:spPr>
              <p:txBody>
                <a:bodyPr wrap="none"/>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等线" panose="02010600030101010101" pitchFamily="2" charset="-122"/>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等线" panose="02010600030101010101" pitchFamily="2"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等线" panose="02010600030101010101" pitchFamily="2"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panose="02010600030101010101" pitchFamily="2"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panose="02010600030101010101" pitchFamily="2" charset="-122"/>
                    </a:defRPr>
                  </a:lvl5pPr>
                </a:lstStyle>
                <a:p>
                  <a:pPr marL="0" lvl="0" indent="0">
                    <a:lnSpc>
                      <a:spcPct val="100000"/>
                    </a:lnSpc>
                    <a:spcBef>
                      <a:spcPct val="0"/>
                    </a:spcBef>
                    <a:buFontTx/>
                    <a:buNone/>
                  </a:pPr>
                  <a:endParaRPr lang="zh-CN" altLang="en-US" sz="1800" dirty="0">
                    <a:latin typeface="Arial" panose="020B0604020202020204" pitchFamily="34" charset="0"/>
                    <a:ea typeface="宋体" panose="02010600030101010101" pitchFamily="2" charset="-122"/>
                  </a:endParaRPr>
                </a:p>
              </p:txBody>
            </p:sp>
          </p:grpSp>
          <p:grpSp>
            <p:nvGrpSpPr>
              <p:cNvPr id="29722" name="Group 156"/>
              <p:cNvGrpSpPr/>
              <p:nvPr/>
            </p:nvGrpSpPr>
            <p:grpSpPr>
              <a:xfrm>
                <a:off x="1096" y="1358"/>
                <a:ext cx="741" cy="546"/>
                <a:chOff x="1096" y="1358"/>
                <a:chExt cx="741" cy="546"/>
              </a:xfrm>
            </p:grpSpPr>
            <p:sp>
              <p:nvSpPr>
                <p:cNvPr id="29750" name="Rectangle 105"/>
                <p:cNvSpPr/>
                <p:nvPr/>
              </p:nvSpPr>
              <p:spPr>
                <a:xfrm>
                  <a:off x="1139" y="1358"/>
                  <a:ext cx="655" cy="546"/>
                </a:xfrm>
                <a:prstGeom prst="rect">
                  <a:avLst/>
                </a:prstGeom>
                <a:no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等线" panose="02010600030101010101" pitchFamily="2" charset="-122"/>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等线" panose="02010600030101010101" pitchFamily="2"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等线" panose="02010600030101010101" pitchFamily="2"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panose="02010600030101010101" pitchFamily="2"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panose="02010600030101010101" pitchFamily="2" charset="-122"/>
                    </a:defRPr>
                  </a:lvl5pPr>
                </a:lstStyle>
                <a:p>
                  <a:pPr marL="0" lvl="0" indent="0" algn="just">
                    <a:lnSpc>
                      <a:spcPct val="100000"/>
                    </a:lnSpc>
                    <a:spcBef>
                      <a:spcPct val="0"/>
                    </a:spcBef>
                    <a:buFontTx/>
                    <a:buNone/>
                  </a:pPr>
                  <a:r>
                    <a:rPr lang="zh-CN" altLang="en-US" sz="1600" dirty="0">
                      <a:latin typeface="Times New Roman" panose="02020603050405020304" pitchFamily="18" charset="0"/>
                      <a:ea typeface="宋体" panose="02010600030101010101" pitchFamily="2" charset="-122"/>
                    </a:rPr>
                    <a:t>中、小规模集成电路</a:t>
                  </a:r>
                  <a:endParaRPr lang="zh-CN" altLang="en-US" sz="1600" dirty="0">
                    <a:latin typeface="Times New Roman" panose="02020603050405020304" pitchFamily="18" charset="0"/>
                    <a:ea typeface="宋体" panose="02010600030101010101" pitchFamily="2" charset="-122"/>
                  </a:endParaRPr>
                </a:p>
                <a:p>
                  <a:pPr marL="0" lvl="0" indent="0" algn="just">
                    <a:lnSpc>
                      <a:spcPct val="100000"/>
                    </a:lnSpc>
                    <a:spcBef>
                      <a:spcPct val="0"/>
                    </a:spcBef>
                    <a:buFontTx/>
                    <a:buNone/>
                  </a:pPr>
                  <a:endParaRPr lang="en-US" altLang="zh-CN" sz="1600" dirty="0">
                    <a:latin typeface="Times New Roman" panose="02020603050405020304" pitchFamily="18" charset="0"/>
                    <a:ea typeface="宋体" panose="02010600030101010101" pitchFamily="2" charset="-122"/>
                  </a:endParaRPr>
                </a:p>
              </p:txBody>
            </p:sp>
            <p:sp>
              <p:nvSpPr>
                <p:cNvPr id="29751" name="Rectangle 155"/>
                <p:cNvSpPr/>
                <p:nvPr/>
              </p:nvSpPr>
              <p:spPr>
                <a:xfrm>
                  <a:off x="1096" y="1358"/>
                  <a:ext cx="741" cy="546"/>
                </a:xfrm>
                <a:prstGeom prst="rect">
                  <a:avLst/>
                </a:prstGeom>
                <a:noFill/>
                <a:ln w="7" cap="flat" cmpd="sng">
                  <a:solidFill>
                    <a:srgbClr val="A0A0A0"/>
                  </a:solidFill>
                  <a:prstDash val="solid"/>
                  <a:miter/>
                  <a:headEnd type="none" w="med" len="med"/>
                  <a:tailEnd type="none" w="med" len="med"/>
                </a:ln>
              </p:spPr>
              <p:txBody>
                <a:bodyPr wrap="none"/>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等线" panose="02010600030101010101" pitchFamily="2" charset="-122"/>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等线" panose="02010600030101010101" pitchFamily="2"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等线" panose="02010600030101010101" pitchFamily="2"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panose="02010600030101010101" pitchFamily="2"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panose="02010600030101010101" pitchFamily="2" charset="-122"/>
                    </a:defRPr>
                  </a:lvl5pPr>
                </a:lstStyle>
                <a:p>
                  <a:pPr marL="0" lvl="0" indent="0">
                    <a:lnSpc>
                      <a:spcPct val="100000"/>
                    </a:lnSpc>
                    <a:spcBef>
                      <a:spcPct val="0"/>
                    </a:spcBef>
                    <a:buFontTx/>
                    <a:buNone/>
                  </a:pPr>
                  <a:endParaRPr lang="zh-CN" altLang="en-US" sz="1800" dirty="0">
                    <a:latin typeface="Arial" panose="020B0604020202020204" pitchFamily="34" charset="0"/>
                    <a:ea typeface="宋体" panose="02010600030101010101" pitchFamily="2" charset="-122"/>
                  </a:endParaRPr>
                </a:p>
              </p:txBody>
            </p:sp>
          </p:grpSp>
          <p:grpSp>
            <p:nvGrpSpPr>
              <p:cNvPr id="29723" name="Group 158"/>
              <p:cNvGrpSpPr/>
              <p:nvPr/>
            </p:nvGrpSpPr>
            <p:grpSpPr>
              <a:xfrm>
                <a:off x="1837" y="1358"/>
                <a:ext cx="746" cy="546"/>
                <a:chOff x="1837" y="1358"/>
                <a:chExt cx="746" cy="546"/>
              </a:xfrm>
            </p:grpSpPr>
            <p:sp>
              <p:nvSpPr>
                <p:cNvPr id="29748" name="Rectangle 106"/>
                <p:cNvSpPr/>
                <p:nvPr/>
              </p:nvSpPr>
              <p:spPr>
                <a:xfrm>
                  <a:off x="1880" y="1358"/>
                  <a:ext cx="660" cy="546"/>
                </a:xfrm>
                <a:prstGeom prst="rect">
                  <a:avLst/>
                </a:prstGeom>
                <a:no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等线" panose="02010600030101010101" pitchFamily="2" charset="-122"/>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等线" panose="02010600030101010101" pitchFamily="2"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等线" panose="02010600030101010101" pitchFamily="2"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panose="02010600030101010101" pitchFamily="2"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panose="02010600030101010101" pitchFamily="2" charset="-122"/>
                    </a:defRPr>
                  </a:lvl5pPr>
                </a:lstStyle>
                <a:p>
                  <a:pPr marL="0" lvl="0" indent="0" algn="just">
                    <a:lnSpc>
                      <a:spcPct val="100000"/>
                    </a:lnSpc>
                    <a:spcBef>
                      <a:spcPct val="0"/>
                    </a:spcBef>
                    <a:buFontTx/>
                    <a:buNone/>
                  </a:pPr>
                  <a:r>
                    <a:rPr lang="zh-CN" altLang="en-US" sz="1600" dirty="0">
                      <a:latin typeface="Times New Roman" panose="02020603050405020304" pitchFamily="18" charset="0"/>
                      <a:ea typeface="宋体" panose="02010600030101010101" pitchFamily="2" charset="-122"/>
                    </a:rPr>
                    <a:t>结构化、模块化程序设计、实时处理</a:t>
                  </a:r>
                  <a:endParaRPr lang="zh-CN" altLang="en-US" sz="1600" dirty="0">
                    <a:latin typeface="Times New Roman" panose="02020603050405020304" pitchFamily="18" charset="0"/>
                    <a:ea typeface="宋体" panose="02010600030101010101" pitchFamily="2" charset="-122"/>
                  </a:endParaRPr>
                </a:p>
                <a:p>
                  <a:pPr marL="0" lvl="0" indent="0" algn="just">
                    <a:lnSpc>
                      <a:spcPct val="100000"/>
                    </a:lnSpc>
                    <a:spcBef>
                      <a:spcPct val="0"/>
                    </a:spcBef>
                    <a:buFontTx/>
                    <a:buNone/>
                  </a:pPr>
                  <a:endParaRPr lang="en-US" altLang="zh-CN" sz="1600" dirty="0">
                    <a:latin typeface="Times New Roman" panose="02020603050405020304" pitchFamily="18" charset="0"/>
                    <a:ea typeface="宋体" panose="02010600030101010101" pitchFamily="2" charset="-122"/>
                  </a:endParaRPr>
                </a:p>
              </p:txBody>
            </p:sp>
            <p:sp>
              <p:nvSpPr>
                <p:cNvPr id="29749" name="Rectangle 157"/>
                <p:cNvSpPr/>
                <p:nvPr/>
              </p:nvSpPr>
              <p:spPr>
                <a:xfrm>
                  <a:off x="1837" y="1358"/>
                  <a:ext cx="746" cy="546"/>
                </a:xfrm>
                <a:prstGeom prst="rect">
                  <a:avLst/>
                </a:prstGeom>
                <a:noFill/>
                <a:ln w="7" cap="flat" cmpd="sng">
                  <a:solidFill>
                    <a:srgbClr val="A0A0A0"/>
                  </a:solidFill>
                  <a:prstDash val="solid"/>
                  <a:miter/>
                  <a:headEnd type="none" w="med" len="med"/>
                  <a:tailEnd type="none" w="med" len="med"/>
                </a:ln>
              </p:spPr>
              <p:txBody>
                <a:bodyPr wrap="none"/>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等线" panose="02010600030101010101" pitchFamily="2" charset="-122"/>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等线" panose="02010600030101010101" pitchFamily="2"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等线" panose="02010600030101010101" pitchFamily="2"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panose="02010600030101010101" pitchFamily="2"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panose="02010600030101010101" pitchFamily="2" charset="-122"/>
                    </a:defRPr>
                  </a:lvl5pPr>
                </a:lstStyle>
                <a:p>
                  <a:pPr marL="0" lvl="0" indent="0">
                    <a:lnSpc>
                      <a:spcPct val="100000"/>
                    </a:lnSpc>
                    <a:spcBef>
                      <a:spcPct val="0"/>
                    </a:spcBef>
                    <a:buFontTx/>
                    <a:buNone/>
                  </a:pPr>
                  <a:endParaRPr lang="zh-CN" altLang="en-US" sz="1800" dirty="0">
                    <a:latin typeface="Arial" panose="020B0604020202020204" pitchFamily="34" charset="0"/>
                    <a:ea typeface="宋体" panose="02010600030101010101" pitchFamily="2" charset="-122"/>
                  </a:endParaRPr>
                </a:p>
              </p:txBody>
            </p:sp>
          </p:grpSp>
          <p:grpSp>
            <p:nvGrpSpPr>
              <p:cNvPr id="29724" name="Group 160"/>
              <p:cNvGrpSpPr/>
              <p:nvPr/>
            </p:nvGrpSpPr>
            <p:grpSpPr>
              <a:xfrm>
                <a:off x="2583" y="1358"/>
                <a:ext cx="601" cy="546"/>
                <a:chOff x="2583" y="1358"/>
                <a:chExt cx="601" cy="546"/>
              </a:xfrm>
            </p:grpSpPr>
            <p:sp>
              <p:nvSpPr>
                <p:cNvPr id="29746" name="Rectangle 107"/>
                <p:cNvSpPr/>
                <p:nvPr/>
              </p:nvSpPr>
              <p:spPr>
                <a:xfrm>
                  <a:off x="2626" y="1358"/>
                  <a:ext cx="515" cy="546"/>
                </a:xfrm>
                <a:prstGeom prst="rect">
                  <a:avLst/>
                </a:prstGeom>
                <a:no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等线" panose="02010600030101010101" pitchFamily="2" charset="-122"/>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等线" panose="02010600030101010101" pitchFamily="2"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等线" panose="02010600030101010101" pitchFamily="2"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panose="02010600030101010101" pitchFamily="2"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panose="02010600030101010101" pitchFamily="2" charset="-122"/>
                    </a:defRPr>
                  </a:lvl5pPr>
                </a:lstStyle>
                <a:p>
                  <a:pPr marL="0" lvl="0" indent="0" algn="just">
                    <a:lnSpc>
                      <a:spcPct val="100000"/>
                    </a:lnSpc>
                    <a:spcBef>
                      <a:spcPct val="0"/>
                    </a:spcBef>
                    <a:buFontTx/>
                    <a:buNone/>
                  </a:pPr>
                  <a:r>
                    <a:rPr lang="zh-CN" altLang="en-US" sz="1600" dirty="0">
                      <a:latin typeface="Times New Roman" panose="02020603050405020304" pitchFamily="18" charset="0"/>
                      <a:ea typeface="宋体" panose="02010600030101010101" pitchFamily="2" charset="-122"/>
                    </a:rPr>
                    <a:t>数百万</a:t>
                  </a:r>
                  <a:r>
                    <a:rPr lang="en-US" altLang="zh-CN" sz="1600" dirty="0">
                      <a:latin typeface="Times New Roman" panose="02020603050405020304" pitchFamily="18" charset="0"/>
                      <a:ea typeface="宋体" panose="02010600030101010101" pitchFamily="2" charset="-122"/>
                    </a:rPr>
                    <a:t>~</a:t>
                  </a:r>
                  <a:r>
                    <a:rPr lang="zh-CN" altLang="en-US" sz="1600" dirty="0">
                      <a:latin typeface="Times New Roman" panose="02020603050405020304" pitchFamily="18" charset="0"/>
                      <a:ea typeface="宋体" panose="02010600030101010101" pitchFamily="2" charset="-122"/>
                    </a:rPr>
                    <a:t>几千万次</a:t>
                  </a:r>
                  <a:r>
                    <a:rPr lang="en-US" altLang="zh-CN" sz="1600" dirty="0">
                      <a:latin typeface="Times New Roman" panose="02020603050405020304" pitchFamily="18" charset="0"/>
                      <a:ea typeface="宋体" panose="02010600030101010101" pitchFamily="2" charset="-122"/>
                    </a:rPr>
                    <a:t>/</a:t>
                  </a:r>
                  <a:r>
                    <a:rPr lang="zh-CN" altLang="en-US" sz="1600" dirty="0">
                      <a:latin typeface="Times New Roman" panose="02020603050405020304" pitchFamily="18" charset="0"/>
                      <a:ea typeface="宋体" panose="02010600030101010101" pitchFamily="2" charset="-122"/>
                    </a:rPr>
                    <a:t>秒</a:t>
                  </a:r>
                  <a:endParaRPr lang="zh-CN" altLang="en-US" sz="1600" dirty="0">
                    <a:latin typeface="Times New Roman" panose="02020603050405020304" pitchFamily="18" charset="0"/>
                    <a:ea typeface="宋体" panose="02010600030101010101" pitchFamily="2" charset="-122"/>
                  </a:endParaRPr>
                </a:p>
                <a:p>
                  <a:pPr marL="0" lvl="0" indent="0" algn="just">
                    <a:lnSpc>
                      <a:spcPct val="100000"/>
                    </a:lnSpc>
                    <a:spcBef>
                      <a:spcPct val="0"/>
                    </a:spcBef>
                    <a:buFontTx/>
                    <a:buNone/>
                  </a:pPr>
                  <a:endParaRPr lang="en-US" altLang="zh-CN" sz="1600" dirty="0">
                    <a:latin typeface="Times New Roman" panose="02020603050405020304" pitchFamily="18" charset="0"/>
                    <a:ea typeface="宋体" panose="02010600030101010101" pitchFamily="2" charset="-122"/>
                  </a:endParaRPr>
                </a:p>
              </p:txBody>
            </p:sp>
            <p:sp>
              <p:nvSpPr>
                <p:cNvPr id="29747" name="Rectangle 159"/>
                <p:cNvSpPr/>
                <p:nvPr/>
              </p:nvSpPr>
              <p:spPr>
                <a:xfrm>
                  <a:off x="2583" y="1358"/>
                  <a:ext cx="601" cy="546"/>
                </a:xfrm>
                <a:prstGeom prst="rect">
                  <a:avLst/>
                </a:prstGeom>
                <a:noFill/>
                <a:ln w="7" cap="flat" cmpd="sng">
                  <a:solidFill>
                    <a:srgbClr val="A0A0A0"/>
                  </a:solidFill>
                  <a:prstDash val="solid"/>
                  <a:miter/>
                  <a:headEnd type="none" w="med" len="med"/>
                  <a:tailEnd type="none" w="med" len="med"/>
                </a:ln>
              </p:spPr>
              <p:txBody>
                <a:bodyPr wrap="none"/>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等线" panose="02010600030101010101" pitchFamily="2" charset="-122"/>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等线" panose="02010600030101010101" pitchFamily="2"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等线" panose="02010600030101010101" pitchFamily="2"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panose="02010600030101010101" pitchFamily="2"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panose="02010600030101010101" pitchFamily="2" charset="-122"/>
                    </a:defRPr>
                  </a:lvl5pPr>
                </a:lstStyle>
                <a:p>
                  <a:pPr marL="0" lvl="0" indent="0">
                    <a:lnSpc>
                      <a:spcPct val="100000"/>
                    </a:lnSpc>
                    <a:spcBef>
                      <a:spcPct val="0"/>
                    </a:spcBef>
                    <a:buFontTx/>
                    <a:buNone/>
                  </a:pPr>
                  <a:endParaRPr lang="zh-CN" altLang="en-US" sz="1800" dirty="0">
                    <a:latin typeface="Arial" panose="020B0604020202020204" pitchFamily="34" charset="0"/>
                    <a:ea typeface="宋体" panose="02010600030101010101" pitchFamily="2" charset="-122"/>
                  </a:endParaRPr>
                </a:p>
              </p:txBody>
            </p:sp>
          </p:grpSp>
          <p:grpSp>
            <p:nvGrpSpPr>
              <p:cNvPr id="29725" name="Group 162"/>
              <p:cNvGrpSpPr/>
              <p:nvPr/>
            </p:nvGrpSpPr>
            <p:grpSpPr>
              <a:xfrm>
                <a:off x="3184" y="1358"/>
                <a:ext cx="659" cy="546"/>
                <a:chOff x="3184" y="1358"/>
                <a:chExt cx="659" cy="546"/>
              </a:xfrm>
            </p:grpSpPr>
            <p:sp>
              <p:nvSpPr>
                <p:cNvPr id="29744" name="Rectangle 108"/>
                <p:cNvSpPr/>
                <p:nvPr/>
              </p:nvSpPr>
              <p:spPr>
                <a:xfrm>
                  <a:off x="3227" y="1358"/>
                  <a:ext cx="573" cy="546"/>
                </a:xfrm>
                <a:prstGeom prst="rect">
                  <a:avLst/>
                </a:prstGeom>
                <a:no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等线" panose="02010600030101010101" pitchFamily="2" charset="-122"/>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等线" panose="02010600030101010101" pitchFamily="2"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等线" panose="02010600030101010101" pitchFamily="2"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panose="02010600030101010101" pitchFamily="2"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panose="02010600030101010101" pitchFamily="2" charset="-122"/>
                    </a:defRPr>
                  </a:lvl5pPr>
                </a:lstStyle>
                <a:p>
                  <a:pPr marL="0" lvl="0" indent="0" algn="just">
                    <a:lnSpc>
                      <a:spcPct val="100000"/>
                    </a:lnSpc>
                    <a:spcBef>
                      <a:spcPct val="0"/>
                    </a:spcBef>
                    <a:buFontTx/>
                    <a:buNone/>
                  </a:pPr>
                  <a:r>
                    <a:rPr lang="zh-CN" altLang="en-US" sz="1600" dirty="0">
                      <a:latin typeface="Times New Roman" panose="02020603050405020304" pitchFamily="18" charset="0"/>
                      <a:ea typeface="宋体" panose="02010600030101010101" pitchFamily="2" charset="-122"/>
                    </a:rPr>
                    <a:t>工业控制、数据处理</a:t>
                  </a:r>
                  <a:endParaRPr lang="zh-CN" altLang="en-US" sz="1600" dirty="0">
                    <a:latin typeface="Times New Roman" panose="02020603050405020304" pitchFamily="18" charset="0"/>
                    <a:ea typeface="宋体" panose="02010600030101010101" pitchFamily="2" charset="-122"/>
                  </a:endParaRPr>
                </a:p>
                <a:p>
                  <a:pPr marL="0" lvl="0" indent="0" algn="just">
                    <a:lnSpc>
                      <a:spcPct val="100000"/>
                    </a:lnSpc>
                    <a:spcBef>
                      <a:spcPct val="0"/>
                    </a:spcBef>
                    <a:buFontTx/>
                    <a:buNone/>
                  </a:pPr>
                  <a:endParaRPr lang="en-US" altLang="zh-CN" sz="1600" dirty="0">
                    <a:latin typeface="Times New Roman" panose="02020603050405020304" pitchFamily="18" charset="0"/>
                    <a:ea typeface="宋体" panose="02010600030101010101" pitchFamily="2" charset="-122"/>
                  </a:endParaRPr>
                </a:p>
              </p:txBody>
            </p:sp>
            <p:sp>
              <p:nvSpPr>
                <p:cNvPr id="29745" name="Rectangle 161"/>
                <p:cNvSpPr/>
                <p:nvPr/>
              </p:nvSpPr>
              <p:spPr>
                <a:xfrm>
                  <a:off x="3184" y="1358"/>
                  <a:ext cx="659" cy="546"/>
                </a:xfrm>
                <a:prstGeom prst="rect">
                  <a:avLst/>
                </a:prstGeom>
                <a:noFill/>
                <a:ln w="7" cap="flat" cmpd="sng">
                  <a:solidFill>
                    <a:srgbClr val="A0A0A0"/>
                  </a:solidFill>
                  <a:prstDash val="solid"/>
                  <a:miter/>
                  <a:headEnd type="none" w="med" len="med"/>
                  <a:tailEnd type="none" w="med" len="med"/>
                </a:ln>
              </p:spPr>
              <p:txBody>
                <a:bodyPr wrap="none"/>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等线" panose="02010600030101010101" pitchFamily="2" charset="-122"/>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等线" panose="02010600030101010101" pitchFamily="2"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等线" panose="02010600030101010101" pitchFamily="2"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panose="02010600030101010101" pitchFamily="2"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panose="02010600030101010101" pitchFamily="2" charset="-122"/>
                    </a:defRPr>
                  </a:lvl5pPr>
                </a:lstStyle>
                <a:p>
                  <a:pPr marL="0" lvl="0" indent="0">
                    <a:lnSpc>
                      <a:spcPct val="100000"/>
                    </a:lnSpc>
                    <a:spcBef>
                      <a:spcPct val="0"/>
                    </a:spcBef>
                    <a:buFontTx/>
                    <a:buNone/>
                  </a:pPr>
                  <a:endParaRPr lang="zh-CN" altLang="en-US" sz="1800" dirty="0">
                    <a:latin typeface="Arial" panose="020B0604020202020204" pitchFamily="34" charset="0"/>
                    <a:ea typeface="宋体" panose="02010600030101010101" pitchFamily="2" charset="-122"/>
                  </a:endParaRPr>
                </a:p>
              </p:txBody>
            </p:sp>
          </p:grpSp>
          <p:grpSp>
            <p:nvGrpSpPr>
              <p:cNvPr id="29726" name="Group 164"/>
              <p:cNvGrpSpPr/>
              <p:nvPr/>
            </p:nvGrpSpPr>
            <p:grpSpPr>
              <a:xfrm>
                <a:off x="0" y="1904"/>
                <a:ext cx="480" cy="546"/>
                <a:chOff x="0" y="1904"/>
                <a:chExt cx="480" cy="546"/>
              </a:xfrm>
            </p:grpSpPr>
            <p:sp>
              <p:nvSpPr>
                <p:cNvPr id="29742" name="Rectangle 109"/>
                <p:cNvSpPr/>
                <p:nvPr/>
              </p:nvSpPr>
              <p:spPr>
                <a:xfrm>
                  <a:off x="43" y="1904"/>
                  <a:ext cx="394" cy="546"/>
                </a:xfrm>
                <a:prstGeom prst="rect">
                  <a:avLst/>
                </a:prstGeom>
                <a:no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等线" panose="02010600030101010101" pitchFamily="2" charset="-122"/>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等线" panose="02010600030101010101" pitchFamily="2"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等线" panose="02010600030101010101" pitchFamily="2"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panose="02010600030101010101" pitchFamily="2"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panose="02010600030101010101" pitchFamily="2" charset="-122"/>
                    </a:defRPr>
                  </a:lvl5pPr>
                </a:lstStyle>
                <a:p>
                  <a:pPr marL="0" lvl="0" indent="0" algn="just">
                    <a:lnSpc>
                      <a:spcPct val="100000"/>
                    </a:lnSpc>
                    <a:spcBef>
                      <a:spcPct val="0"/>
                    </a:spcBef>
                    <a:buFontTx/>
                    <a:buNone/>
                  </a:pPr>
                  <a:r>
                    <a:rPr lang="zh-CN" altLang="en-US" sz="1600" dirty="0">
                      <a:latin typeface="Times New Roman" panose="02020603050405020304" pitchFamily="18" charset="0"/>
                      <a:ea typeface="宋体" panose="02010600030101010101" pitchFamily="2" charset="-122"/>
                    </a:rPr>
                    <a:t>第四代</a:t>
                  </a:r>
                  <a:endParaRPr lang="zh-CN" altLang="en-US" sz="1600" dirty="0">
                    <a:latin typeface="Times New Roman" panose="02020603050405020304" pitchFamily="18" charset="0"/>
                    <a:ea typeface="宋体" panose="02010600030101010101" pitchFamily="2" charset="-122"/>
                  </a:endParaRPr>
                </a:p>
                <a:p>
                  <a:pPr marL="0" lvl="0" indent="0" algn="just">
                    <a:lnSpc>
                      <a:spcPct val="100000"/>
                    </a:lnSpc>
                    <a:spcBef>
                      <a:spcPct val="0"/>
                    </a:spcBef>
                    <a:buFontTx/>
                    <a:buNone/>
                  </a:pPr>
                  <a:endParaRPr lang="en-US" altLang="zh-CN" sz="1600" dirty="0">
                    <a:latin typeface="Times New Roman" panose="02020603050405020304" pitchFamily="18" charset="0"/>
                    <a:ea typeface="宋体" panose="02010600030101010101" pitchFamily="2" charset="-122"/>
                  </a:endParaRPr>
                </a:p>
              </p:txBody>
            </p:sp>
            <p:sp>
              <p:nvSpPr>
                <p:cNvPr id="29743" name="Rectangle 163"/>
                <p:cNvSpPr/>
                <p:nvPr/>
              </p:nvSpPr>
              <p:spPr>
                <a:xfrm>
                  <a:off x="0" y="1904"/>
                  <a:ext cx="480" cy="546"/>
                </a:xfrm>
                <a:prstGeom prst="rect">
                  <a:avLst/>
                </a:prstGeom>
                <a:noFill/>
                <a:ln w="7" cap="flat" cmpd="sng">
                  <a:solidFill>
                    <a:srgbClr val="A0A0A0"/>
                  </a:solidFill>
                  <a:prstDash val="solid"/>
                  <a:miter/>
                  <a:headEnd type="none" w="med" len="med"/>
                  <a:tailEnd type="none" w="med" len="med"/>
                </a:ln>
              </p:spPr>
              <p:txBody>
                <a:bodyPr wrap="none"/>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等线" panose="02010600030101010101" pitchFamily="2" charset="-122"/>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等线" panose="02010600030101010101" pitchFamily="2"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等线" panose="02010600030101010101" pitchFamily="2"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panose="02010600030101010101" pitchFamily="2"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panose="02010600030101010101" pitchFamily="2" charset="-122"/>
                    </a:defRPr>
                  </a:lvl5pPr>
                </a:lstStyle>
                <a:p>
                  <a:pPr marL="0" lvl="0" indent="0">
                    <a:lnSpc>
                      <a:spcPct val="100000"/>
                    </a:lnSpc>
                    <a:spcBef>
                      <a:spcPct val="0"/>
                    </a:spcBef>
                    <a:buFontTx/>
                    <a:buNone/>
                  </a:pPr>
                  <a:endParaRPr lang="zh-CN" altLang="en-US" sz="1800" dirty="0">
                    <a:latin typeface="Arial" panose="020B0604020202020204" pitchFamily="34" charset="0"/>
                    <a:ea typeface="宋体" panose="02010600030101010101" pitchFamily="2" charset="-122"/>
                  </a:endParaRPr>
                </a:p>
              </p:txBody>
            </p:sp>
          </p:grpSp>
          <p:grpSp>
            <p:nvGrpSpPr>
              <p:cNvPr id="29727" name="Group 166"/>
              <p:cNvGrpSpPr/>
              <p:nvPr/>
            </p:nvGrpSpPr>
            <p:grpSpPr>
              <a:xfrm>
                <a:off x="480" y="1904"/>
                <a:ext cx="616" cy="546"/>
                <a:chOff x="480" y="1904"/>
                <a:chExt cx="616" cy="546"/>
              </a:xfrm>
            </p:grpSpPr>
            <p:sp>
              <p:nvSpPr>
                <p:cNvPr id="29740" name="Rectangle 110"/>
                <p:cNvSpPr/>
                <p:nvPr/>
              </p:nvSpPr>
              <p:spPr>
                <a:xfrm>
                  <a:off x="523" y="1904"/>
                  <a:ext cx="530" cy="546"/>
                </a:xfrm>
                <a:prstGeom prst="rect">
                  <a:avLst/>
                </a:prstGeom>
                <a:no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等线" panose="02010600030101010101" pitchFamily="2" charset="-122"/>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等线" panose="02010600030101010101" pitchFamily="2"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等线" panose="02010600030101010101" pitchFamily="2"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panose="02010600030101010101" pitchFamily="2"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panose="02010600030101010101" pitchFamily="2" charset="-122"/>
                    </a:defRPr>
                  </a:lvl5pPr>
                </a:lstStyle>
                <a:p>
                  <a:pPr marL="0" lvl="0" indent="0" algn="just">
                    <a:lnSpc>
                      <a:spcPct val="100000"/>
                    </a:lnSpc>
                    <a:spcBef>
                      <a:spcPct val="0"/>
                    </a:spcBef>
                    <a:buFontTx/>
                    <a:buNone/>
                  </a:pPr>
                  <a:r>
                    <a:rPr lang="en-US" altLang="zh-CN" sz="1600" dirty="0">
                      <a:latin typeface="Times New Roman" panose="02020603050405020304" pitchFamily="18" charset="0"/>
                      <a:ea typeface="宋体" panose="02010600030101010101" pitchFamily="2" charset="-122"/>
                    </a:rPr>
                    <a:t>1970~</a:t>
                  </a:r>
                  <a:r>
                    <a:rPr lang="zh-CN" altLang="en-US" sz="1600" dirty="0">
                      <a:latin typeface="Times New Roman" panose="02020603050405020304" pitchFamily="18" charset="0"/>
                      <a:ea typeface="宋体" panose="02010600030101010101" pitchFamily="2" charset="-122"/>
                    </a:rPr>
                    <a:t>今</a:t>
                  </a:r>
                  <a:endParaRPr lang="zh-CN" altLang="en-US" sz="1600" dirty="0">
                    <a:latin typeface="Times New Roman" panose="02020603050405020304" pitchFamily="18" charset="0"/>
                    <a:ea typeface="宋体" panose="02010600030101010101" pitchFamily="2" charset="-122"/>
                  </a:endParaRPr>
                </a:p>
                <a:p>
                  <a:pPr marL="0" lvl="0" indent="0" algn="just">
                    <a:lnSpc>
                      <a:spcPct val="100000"/>
                    </a:lnSpc>
                    <a:spcBef>
                      <a:spcPct val="0"/>
                    </a:spcBef>
                    <a:buFontTx/>
                    <a:buNone/>
                  </a:pPr>
                  <a:endParaRPr lang="en-US" altLang="zh-CN" sz="1600" dirty="0">
                    <a:latin typeface="Times New Roman" panose="02020603050405020304" pitchFamily="18" charset="0"/>
                    <a:ea typeface="宋体" panose="02010600030101010101" pitchFamily="2" charset="-122"/>
                  </a:endParaRPr>
                </a:p>
              </p:txBody>
            </p:sp>
            <p:sp>
              <p:nvSpPr>
                <p:cNvPr id="29741" name="Rectangle 165"/>
                <p:cNvSpPr/>
                <p:nvPr/>
              </p:nvSpPr>
              <p:spPr>
                <a:xfrm>
                  <a:off x="480" y="1904"/>
                  <a:ext cx="616" cy="546"/>
                </a:xfrm>
                <a:prstGeom prst="rect">
                  <a:avLst/>
                </a:prstGeom>
                <a:noFill/>
                <a:ln w="7" cap="flat" cmpd="sng">
                  <a:solidFill>
                    <a:srgbClr val="A0A0A0"/>
                  </a:solidFill>
                  <a:prstDash val="solid"/>
                  <a:miter/>
                  <a:headEnd type="none" w="med" len="med"/>
                  <a:tailEnd type="none" w="med" len="med"/>
                </a:ln>
              </p:spPr>
              <p:txBody>
                <a:bodyPr wrap="none"/>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等线" panose="02010600030101010101" pitchFamily="2" charset="-122"/>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等线" panose="02010600030101010101" pitchFamily="2"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等线" panose="02010600030101010101" pitchFamily="2"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panose="02010600030101010101" pitchFamily="2"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panose="02010600030101010101" pitchFamily="2" charset="-122"/>
                    </a:defRPr>
                  </a:lvl5pPr>
                </a:lstStyle>
                <a:p>
                  <a:pPr marL="0" lvl="0" indent="0">
                    <a:lnSpc>
                      <a:spcPct val="100000"/>
                    </a:lnSpc>
                    <a:spcBef>
                      <a:spcPct val="0"/>
                    </a:spcBef>
                    <a:buFontTx/>
                    <a:buNone/>
                  </a:pPr>
                  <a:endParaRPr lang="zh-CN" altLang="en-US" sz="1800" dirty="0">
                    <a:latin typeface="Arial" panose="020B0604020202020204" pitchFamily="34" charset="0"/>
                    <a:ea typeface="宋体" panose="02010600030101010101" pitchFamily="2" charset="-122"/>
                  </a:endParaRPr>
                </a:p>
              </p:txBody>
            </p:sp>
          </p:grpSp>
          <p:grpSp>
            <p:nvGrpSpPr>
              <p:cNvPr id="29728" name="Group 168"/>
              <p:cNvGrpSpPr/>
              <p:nvPr/>
            </p:nvGrpSpPr>
            <p:grpSpPr>
              <a:xfrm>
                <a:off x="1096" y="1904"/>
                <a:ext cx="741" cy="546"/>
                <a:chOff x="1096" y="1904"/>
                <a:chExt cx="741" cy="546"/>
              </a:xfrm>
            </p:grpSpPr>
            <p:sp>
              <p:nvSpPr>
                <p:cNvPr id="29738" name="Rectangle 111"/>
                <p:cNvSpPr/>
                <p:nvPr/>
              </p:nvSpPr>
              <p:spPr>
                <a:xfrm>
                  <a:off x="1139" y="1904"/>
                  <a:ext cx="655" cy="546"/>
                </a:xfrm>
                <a:prstGeom prst="rect">
                  <a:avLst/>
                </a:prstGeom>
                <a:no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等线" panose="02010600030101010101" pitchFamily="2" charset="-122"/>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等线" panose="02010600030101010101" pitchFamily="2"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等线" panose="02010600030101010101" pitchFamily="2"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panose="02010600030101010101" pitchFamily="2"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panose="02010600030101010101" pitchFamily="2" charset="-122"/>
                    </a:defRPr>
                  </a:lvl5pPr>
                </a:lstStyle>
                <a:p>
                  <a:pPr marL="0" lvl="0" indent="0" algn="just">
                    <a:lnSpc>
                      <a:spcPct val="100000"/>
                    </a:lnSpc>
                    <a:spcBef>
                      <a:spcPct val="0"/>
                    </a:spcBef>
                    <a:buFontTx/>
                    <a:buNone/>
                  </a:pPr>
                  <a:r>
                    <a:rPr lang="zh-CN" altLang="en-US" sz="1600" dirty="0">
                      <a:latin typeface="Times New Roman" panose="02020603050405020304" pitchFamily="18" charset="0"/>
                      <a:ea typeface="宋体" panose="02010600030101010101" pitchFamily="2" charset="-122"/>
                    </a:rPr>
                    <a:t>大规模、超大规模集成电路</a:t>
                  </a:r>
                  <a:endParaRPr lang="zh-CN" altLang="en-US" sz="1600" dirty="0">
                    <a:latin typeface="Times New Roman" panose="02020603050405020304" pitchFamily="18" charset="0"/>
                    <a:ea typeface="宋体" panose="02010600030101010101" pitchFamily="2" charset="-122"/>
                  </a:endParaRPr>
                </a:p>
                <a:p>
                  <a:pPr marL="0" lvl="0" indent="0" algn="just">
                    <a:lnSpc>
                      <a:spcPct val="100000"/>
                    </a:lnSpc>
                    <a:spcBef>
                      <a:spcPct val="0"/>
                    </a:spcBef>
                    <a:buFontTx/>
                    <a:buNone/>
                  </a:pPr>
                  <a:endParaRPr lang="en-US" altLang="zh-CN" sz="1600" dirty="0">
                    <a:latin typeface="Times New Roman" panose="02020603050405020304" pitchFamily="18" charset="0"/>
                    <a:ea typeface="宋体" panose="02010600030101010101" pitchFamily="2" charset="-122"/>
                  </a:endParaRPr>
                </a:p>
              </p:txBody>
            </p:sp>
            <p:sp>
              <p:nvSpPr>
                <p:cNvPr id="29739" name="Rectangle 167"/>
                <p:cNvSpPr/>
                <p:nvPr/>
              </p:nvSpPr>
              <p:spPr>
                <a:xfrm>
                  <a:off x="1096" y="1904"/>
                  <a:ext cx="741" cy="546"/>
                </a:xfrm>
                <a:prstGeom prst="rect">
                  <a:avLst/>
                </a:prstGeom>
                <a:noFill/>
                <a:ln w="7" cap="flat" cmpd="sng">
                  <a:solidFill>
                    <a:srgbClr val="A0A0A0"/>
                  </a:solidFill>
                  <a:prstDash val="solid"/>
                  <a:miter/>
                  <a:headEnd type="none" w="med" len="med"/>
                  <a:tailEnd type="none" w="med" len="med"/>
                </a:ln>
              </p:spPr>
              <p:txBody>
                <a:bodyPr wrap="none"/>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等线" panose="02010600030101010101" pitchFamily="2" charset="-122"/>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等线" panose="02010600030101010101" pitchFamily="2"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等线" panose="02010600030101010101" pitchFamily="2"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panose="02010600030101010101" pitchFamily="2"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panose="02010600030101010101" pitchFamily="2" charset="-122"/>
                    </a:defRPr>
                  </a:lvl5pPr>
                </a:lstStyle>
                <a:p>
                  <a:pPr marL="0" lvl="0" indent="0">
                    <a:lnSpc>
                      <a:spcPct val="100000"/>
                    </a:lnSpc>
                    <a:spcBef>
                      <a:spcPct val="0"/>
                    </a:spcBef>
                    <a:buFontTx/>
                    <a:buNone/>
                  </a:pPr>
                  <a:endParaRPr lang="zh-CN" altLang="en-US" sz="1800" dirty="0">
                    <a:latin typeface="Arial" panose="020B0604020202020204" pitchFamily="34" charset="0"/>
                    <a:ea typeface="宋体" panose="02010600030101010101" pitchFamily="2" charset="-122"/>
                  </a:endParaRPr>
                </a:p>
              </p:txBody>
            </p:sp>
          </p:grpSp>
          <p:grpSp>
            <p:nvGrpSpPr>
              <p:cNvPr id="29729" name="Group 170"/>
              <p:cNvGrpSpPr/>
              <p:nvPr/>
            </p:nvGrpSpPr>
            <p:grpSpPr>
              <a:xfrm>
                <a:off x="1837" y="1904"/>
                <a:ext cx="746" cy="546"/>
                <a:chOff x="1837" y="1904"/>
                <a:chExt cx="746" cy="546"/>
              </a:xfrm>
            </p:grpSpPr>
            <p:sp>
              <p:nvSpPr>
                <p:cNvPr id="29736" name="Rectangle 112"/>
                <p:cNvSpPr/>
                <p:nvPr/>
              </p:nvSpPr>
              <p:spPr>
                <a:xfrm>
                  <a:off x="1880" y="1904"/>
                  <a:ext cx="660" cy="546"/>
                </a:xfrm>
                <a:prstGeom prst="rect">
                  <a:avLst/>
                </a:prstGeom>
                <a:no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等线" panose="02010600030101010101" pitchFamily="2" charset="-122"/>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等线" panose="02010600030101010101" pitchFamily="2"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等线" panose="02010600030101010101" pitchFamily="2"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panose="02010600030101010101" pitchFamily="2"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panose="02010600030101010101" pitchFamily="2" charset="-122"/>
                    </a:defRPr>
                  </a:lvl5pPr>
                </a:lstStyle>
                <a:p>
                  <a:pPr marL="0" lvl="0" indent="0" algn="just">
                    <a:lnSpc>
                      <a:spcPct val="100000"/>
                    </a:lnSpc>
                    <a:spcBef>
                      <a:spcPct val="0"/>
                    </a:spcBef>
                    <a:buFontTx/>
                    <a:buNone/>
                  </a:pPr>
                  <a:r>
                    <a:rPr lang="zh-CN" altLang="en-US" sz="1600" dirty="0">
                      <a:latin typeface="Times New Roman" panose="02020603050405020304" pitchFamily="18" charset="0"/>
                      <a:ea typeface="宋体" panose="02010600030101010101" pitchFamily="2" charset="-122"/>
                    </a:rPr>
                    <a:t>分时、实时数据处理</a:t>
                  </a:r>
                  <a:r>
                    <a:rPr lang="en-US" altLang="zh-CN" sz="1600" dirty="0">
                      <a:latin typeface="Times New Roman" panose="02020603050405020304" pitchFamily="18" charset="0"/>
                      <a:ea typeface="宋体" panose="02010600030101010101" pitchFamily="2" charset="-122"/>
                    </a:rPr>
                    <a:t>;</a:t>
                  </a:r>
                  <a:r>
                    <a:rPr lang="zh-CN" altLang="en-US" sz="1600" dirty="0">
                      <a:latin typeface="Times New Roman" panose="02020603050405020304" pitchFamily="18" charset="0"/>
                      <a:ea typeface="宋体" panose="02010600030101010101" pitchFamily="2" charset="-122"/>
                    </a:rPr>
                    <a:t>计算机网络</a:t>
                  </a:r>
                  <a:endParaRPr lang="zh-CN" altLang="en-US" sz="1600" dirty="0">
                    <a:latin typeface="Times New Roman" panose="02020603050405020304" pitchFamily="18" charset="0"/>
                    <a:ea typeface="宋体" panose="02010600030101010101" pitchFamily="2" charset="-122"/>
                  </a:endParaRPr>
                </a:p>
                <a:p>
                  <a:pPr marL="0" lvl="0" indent="0" algn="just">
                    <a:lnSpc>
                      <a:spcPct val="100000"/>
                    </a:lnSpc>
                    <a:spcBef>
                      <a:spcPct val="0"/>
                    </a:spcBef>
                    <a:buFontTx/>
                    <a:buNone/>
                  </a:pPr>
                  <a:endParaRPr lang="en-US" altLang="zh-CN" sz="1600" dirty="0">
                    <a:latin typeface="Times New Roman" panose="02020603050405020304" pitchFamily="18" charset="0"/>
                    <a:ea typeface="宋体" panose="02010600030101010101" pitchFamily="2" charset="-122"/>
                  </a:endParaRPr>
                </a:p>
              </p:txBody>
            </p:sp>
            <p:sp>
              <p:nvSpPr>
                <p:cNvPr id="29737" name="Rectangle 169"/>
                <p:cNvSpPr/>
                <p:nvPr/>
              </p:nvSpPr>
              <p:spPr>
                <a:xfrm>
                  <a:off x="1837" y="1904"/>
                  <a:ext cx="746" cy="546"/>
                </a:xfrm>
                <a:prstGeom prst="rect">
                  <a:avLst/>
                </a:prstGeom>
                <a:noFill/>
                <a:ln w="7" cap="flat" cmpd="sng">
                  <a:solidFill>
                    <a:srgbClr val="A0A0A0"/>
                  </a:solidFill>
                  <a:prstDash val="solid"/>
                  <a:miter/>
                  <a:headEnd type="none" w="med" len="med"/>
                  <a:tailEnd type="none" w="med" len="med"/>
                </a:ln>
              </p:spPr>
              <p:txBody>
                <a:bodyPr wrap="none"/>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等线" panose="02010600030101010101" pitchFamily="2" charset="-122"/>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等线" panose="02010600030101010101" pitchFamily="2"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等线" panose="02010600030101010101" pitchFamily="2"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panose="02010600030101010101" pitchFamily="2"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panose="02010600030101010101" pitchFamily="2" charset="-122"/>
                    </a:defRPr>
                  </a:lvl5pPr>
                </a:lstStyle>
                <a:p>
                  <a:pPr marL="0" lvl="0" indent="0">
                    <a:lnSpc>
                      <a:spcPct val="100000"/>
                    </a:lnSpc>
                    <a:spcBef>
                      <a:spcPct val="0"/>
                    </a:spcBef>
                    <a:buFontTx/>
                    <a:buNone/>
                  </a:pPr>
                  <a:endParaRPr lang="zh-CN" altLang="en-US" sz="1800" dirty="0">
                    <a:latin typeface="Arial" panose="020B0604020202020204" pitchFamily="34" charset="0"/>
                    <a:ea typeface="宋体" panose="02010600030101010101" pitchFamily="2" charset="-122"/>
                  </a:endParaRPr>
                </a:p>
              </p:txBody>
            </p:sp>
          </p:grpSp>
          <p:grpSp>
            <p:nvGrpSpPr>
              <p:cNvPr id="29730" name="Group 172"/>
              <p:cNvGrpSpPr/>
              <p:nvPr/>
            </p:nvGrpSpPr>
            <p:grpSpPr>
              <a:xfrm>
                <a:off x="2583" y="1904"/>
                <a:ext cx="601" cy="546"/>
                <a:chOff x="2583" y="1904"/>
                <a:chExt cx="601" cy="546"/>
              </a:xfrm>
            </p:grpSpPr>
            <p:sp>
              <p:nvSpPr>
                <p:cNvPr id="29734" name="Rectangle 113"/>
                <p:cNvSpPr/>
                <p:nvPr/>
              </p:nvSpPr>
              <p:spPr>
                <a:xfrm>
                  <a:off x="2626" y="1904"/>
                  <a:ext cx="515" cy="546"/>
                </a:xfrm>
                <a:prstGeom prst="rect">
                  <a:avLst/>
                </a:prstGeom>
                <a:no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等线" panose="02010600030101010101" pitchFamily="2" charset="-122"/>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等线" panose="02010600030101010101" pitchFamily="2"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等线" panose="02010600030101010101" pitchFamily="2"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panose="02010600030101010101" pitchFamily="2"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panose="02010600030101010101" pitchFamily="2" charset="-122"/>
                    </a:defRPr>
                  </a:lvl5pPr>
                </a:lstStyle>
                <a:p>
                  <a:pPr marL="0" lvl="0" indent="0" algn="just">
                    <a:lnSpc>
                      <a:spcPct val="100000"/>
                    </a:lnSpc>
                    <a:spcBef>
                      <a:spcPct val="0"/>
                    </a:spcBef>
                    <a:buFontTx/>
                    <a:buNone/>
                  </a:pPr>
                  <a:r>
                    <a:rPr lang="zh-CN" altLang="en-US" sz="1600" dirty="0">
                      <a:latin typeface="Times New Roman" panose="02020603050405020304" pitchFamily="18" charset="0"/>
                      <a:ea typeface="宋体" panose="02010600030101010101" pitchFamily="2" charset="-122"/>
                    </a:rPr>
                    <a:t>上亿条指令</a:t>
                  </a:r>
                  <a:r>
                    <a:rPr lang="en-US" altLang="zh-CN" sz="1600" dirty="0">
                      <a:latin typeface="Times New Roman" panose="02020603050405020304" pitchFamily="18" charset="0"/>
                      <a:ea typeface="宋体" panose="02010600030101010101" pitchFamily="2" charset="-122"/>
                    </a:rPr>
                    <a:t>/</a:t>
                  </a:r>
                  <a:r>
                    <a:rPr lang="zh-CN" altLang="en-US" sz="1600" dirty="0">
                      <a:latin typeface="Times New Roman" panose="02020603050405020304" pitchFamily="18" charset="0"/>
                      <a:ea typeface="宋体" panose="02010600030101010101" pitchFamily="2" charset="-122"/>
                    </a:rPr>
                    <a:t>秒</a:t>
                  </a:r>
                  <a:endParaRPr lang="zh-CN" altLang="en-US" sz="1600" dirty="0">
                    <a:latin typeface="Times New Roman" panose="02020603050405020304" pitchFamily="18" charset="0"/>
                    <a:ea typeface="宋体" panose="02010600030101010101" pitchFamily="2" charset="-122"/>
                  </a:endParaRPr>
                </a:p>
                <a:p>
                  <a:pPr marL="0" lvl="0" indent="0" algn="just">
                    <a:lnSpc>
                      <a:spcPct val="100000"/>
                    </a:lnSpc>
                    <a:spcBef>
                      <a:spcPct val="0"/>
                    </a:spcBef>
                    <a:buFontTx/>
                    <a:buNone/>
                  </a:pPr>
                  <a:endParaRPr lang="en-US" altLang="zh-CN" sz="1600" dirty="0">
                    <a:latin typeface="Times New Roman" panose="02020603050405020304" pitchFamily="18" charset="0"/>
                    <a:ea typeface="宋体" panose="02010600030101010101" pitchFamily="2" charset="-122"/>
                  </a:endParaRPr>
                </a:p>
              </p:txBody>
            </p:sp>
            <p:sp>
              <p:nvSpPr>
                <p:cNvPr id="29735" name="Rectangle 171"/>
                <p:cNvSpPr/>
                <p:nvPr/>
              </p:nvSpPr>
              <p:spPr>
                <a:xfrm>
                  <a:off x="2583" y="1904"/>
                  <a:ext cx="601" cy="546"/>
                </a:xfrm>
                <a:prstGeom prst="rect">
                  <a:avLst/>
                </a:prstGeom>
                <a:noFill/>
                <a:ln w="7" cap="flat" cmpd="sng">
                  <a:solidFill>
                    <a:srgbClr val="A0A0A0"/>
                  </a:solidFill>
                  <a:prstDash val="solid"/>
                  <a:miter/>
                  <a:headEnd type="none" w="med" len="med"/>
                  <a:tailEnd type="none" w="med" len="med"/>
                </a:ln>
              </p:spPr>
              <p:txBody>
                <a:bodyPr wrap="none"/>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等线" panose="02010600030101010101" pitchFamily="2" charset="-122"/>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等线" panose="02010600030101010101" pitchFamily="2"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等线" panose="02010600030101010101" pitchFamily="2"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panose="02010600030101010101" pitchFamily="2"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panose="02010600030101010101" pitchFamily="2" charset="-122"/>
                    </a:defRPr>
                  </a:lvl5pPr>
                </a:lstStyle>
                <a:p>
                  <a:pPr marL="0" lvl="0" indent="0">
                    <a:lnSpc>
                      <a:spcPct val="100000"/>
                    </a:lnSpc>
                    <a:spcBef>
                      <a:spcPct val="0"/>
                    </a:spcBef>
                    <a:buFontTx/>
                    <a:buNone/>
                  </a:pPr>
                  <a:endParaRPr lang="zh-CN" altLang="en-US" sz="1800" dirty="0">
                    <a:latin typeface="Arial" panose="020B0604020202020204" pitchFamily="34" charset="0"/>
                    <a:ea typeface="宋体" panose="02010600030101010101" pitchFamily="2" charset="-122"/>
                  </a:endParaRPr>
                </a:p>
              </p:txBody>
            </p:sp>
          </p:grpSp>
          <p:grpSp>
            <p:nvGrpSpPr>
              <p:cNvPr id="29731" name="Group 174"/>
              <p:cNvGrpSpPr/>
              <p:nvPr/>
            </p:nvGrpSpPr>
            <p:grpSpPr>
              <a:xfrm>
                <a:off x="3184" y="1904"/>
                <a:ext cx="659" cy="546"/>
                <a:chOff x="3184" y="1904"/>
                <a:chExt cx="659" cy="546"/>
              </a:xfrm>
            </p:grpSpPr>
            <p:sp>
              <p:nvSpPr>
                <p:cNvPr id="29732" name="Rectangle 114"/>
                <p:cNvSpPr/>
                <p:nvPr/>
              </p:nvSpPr>
              <p:spPr>
                <a:xfrm>
                  <a:off x="3227" y="1904"/>
                  <a:ext cx="573" cy="546"/>
                </a:xfrm>
                <a:prstGeom prst="rect">
                  <a:avLst/>
                </a:prstGeom>
                <a:no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等线" panose="02010600030101010101" pitchFamily="2" charset="-122"/>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等线" panose="02010600030101010101" pitchFamily="2"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等线" panose="02010600030101010101" pitchFamily="2"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panose="02010600030101010101" pitchFamily="2"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panose="02010600030101010101" pitchFamily="2" charset="-122"/>
                    </a:defRPr>
                  </a:lvl5pPr>
                </a:lstStyle>
                <a:p>
                  <a:pPr marL="0" lvl="0" indent="0" algn="just">
                    <a:lnSpc>
                      <a:spcPct val="100000"/>
                    </a:lnSpc>
                    <a:spcBef>
                      <a:spcPct val="0"/>
                    </a:spcBef>
                    <a:buFontTx/>
                    <a:buNone/>
                  </a:pPr>
                  <a:r>
                    <a:rPr lang="zh-CN" altLang="en-US" sz="1600" dirty="0">
                      <a:latin typeface="Times New Roman" panose="02020603050405020304" pitchFamily="18" charset="0"/>
                      <a:ea typeface="宋体" panose="02010600030101010101" pitchFamily="2" charset="-122"/>
                    </a:rPr>
                    <a:t>工业、生活等各方面</a:t>
                  </a:r>
                  <a:endParaRPr lang="zh-CN" altLang="en-US" sz="1600" dirty="0">
                    <a:latin typeface="Times New Roman" panose="02020603050405020304" pitchFamily="18" charset="0"/>
                    <a:ea typeface="宋体" panose="02010600030101010101" pitchFamily="2" charset="-122"/>
                  </a:endParaRPr>
                </a:p>
                <a:p>
                  <a:pPr marL="0" lvl="0" indent="0" algn="just">
                    <a:lnSpc>
                      <a:spcPct val="100000"/>
                    </a:lnSpc>
                    <a:spcBef>
                      <a:spcPct val="0"/>
                    </a:spcBef>
                    <a:buFontTx/>
                    <a:buNone/>
                  </a:pPr>
                  <a:endParaRPr lang="en-US" altLang="zh-CN" sz="1600" dirty="0">
                    <a:latin typeface="Times New Roman" panose="02020603050405020304" pitchFamily="18" charset="0"/>
                    <a:ea typeface="宋体" panose="02010600030101010101" pitchFamily="2" charset="-122"/>
                  </a:endParaRPr>
                </a:p>
              </p:txBody>
            </p:sp>
            <p:sp>
              <p:nvSpPr>
                <p:cNvPr id="29733" name="Rectangle 173"/>
                <p:cNvSpPr/>
                <p:nvPr/>
              </p:nvSpPr>
              <p:spPr>
                <a:xfrm>
                  <a:off x="3184" y="1904"/>
                  <a:ext cx="659" cy="546"/>
                </a:xfrm>
                <a:prstGeom prst="rect">
                  <a:avLst/>
                </a:prstGeom>
                <a:noFill/>
                <a:ln w="7" cap="flat" cmpd="sng">
                  <a:solidFill>
                    <a:srgbClr val="A0A0A0"/>
                  </a:solidFill>
                  <a:prstDash val="solid"/>
                  <a:miter/>
                  <a:headEnd type="none" w="med" len="med"/>
                  <a:tailEnd type="none" w="med" len="med"/>
                </a:ln>
              </p:spPr>
              <p:txBody>
                <a:bodyPr wrap="none"/>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等线" panose="02010600030101010101" pitchFamily="2" charset="-122"/>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等线" panose="02010600030101010101" pitchFamily="2"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等线" panose="02010600030101010101" pitchFamily="2"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panose="02010600030101010101" pitchFamily="2"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panose="02010600030101010101" pitchFamily="2" charset="-122"/>
                    </a:defRPr>
                  </a:lvl5pPr>
                </a:lstStyle>
                <a:p>
                  <a:pPr marL="0" lvl="0" indent="0">
                    <a:lnSpc>
                      <a:spcPct val="100000"/>
                    </a:lnSpc>
                    <a:spcBef>
                      <a:spcPct val="0"/>
                    </a:spcBef>
                    <a:buFontTx/>
                    <a:buNone/>
                  </a:pPr>
                  <a:endParaRPr lang="zh-CN" altLang="en-US" sz="1800" dirty="0">
                    <a:latin typeface="Arial" panose="020B0604020202020204" pitchFamily="34" charset="0"/>
                    <a:ea typeface="宋体" panose="02010600030101010101" pitchFamily="2" charset="-122"/>
                  </a:endParaRPr>
                </a:p>
              </p:txBody>
            </p:sp>
          </p:grpSp>
        </p:grpSp>
        <p:sp>
          <p:nvSpPr>
            <p:cNvPr id="29701" name="Rectangle 176"/>
            <p:cNvSpPr/>
            <p:nvPr/>
          </p:nvSpPr>
          <p:spPr>
            <a:xfrm>
              <a:off x="-3" y="-3"/>
              <a:ext cx="3849" cy="2456"/>
            </a:xfrm>
            <a:prstGeom prst="rect">
              <a:avLst/>
            </a:prstGeom>
            <a:noFill/>
            <a:ln w="11112" cap="flat" cmpd="sng">
              <a:solidFill>
                <a:srgbClr val="A0A0A0"/>
              </a:solidFill>
              <a:prstDash val="solid"/>
              <a:miter/>
              <a:headEnd type="none" w="med" len="med"/>
              <a:tailEnd type="none" w="med" len="med"/>
            </a:ln>
          </p:spPr>
          <p:txBody>
            <a:bodyPr wrap="none"/>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等线" panose="02010600030101010101" pitchFamily="2" charset="-122"/>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等线" panose="02010600030101010101" pitchFamily="2"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等线" panose="02010600030101010101" pitchFamily="2"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panose="02010600030101010101" pitchFamily="2"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panose="02010600030101010101" pitchFamily="2" charset="-122"/>
                </a:defRPr>
              </a:lvl5pPr>
            </a:lstStyle>
            <a:p>
              <a:pPr marL="0" lvl="0" indent="0">
                <a:lnSpc>
                  <a:spcPct val="100000"/>
                </a:lnSpc>
                <a:spcBef>
                  <a:spcPct val="0"/>
                </a:spcBef>
                <a:buFontTx/>
                <a:buNone/>
              </a:pPr>
              <a:endParaRPr lang="zh-CN" altLang="en-US" sz="1800" dirty="0">
                <a:latin typeface="Arial" panose="020B0604020202020204" pitchFamily="34" charset="0"/>
                <a:ea typeface="宋体" panose="02010600030101010101" pitchFamily="2" charset="-122"/>
              </a:endParaRPr>
            </a:p>
          </p:txBody>
        </p:sp>
      </p:grpSp>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idx="1" hasCustomPrompt="1"/>
          </p:nvPr>
        </p:nvSpPr>
        <p:spPr>
          <a:xfrm>
            <a:off x="533400" y="1539875"/>
            <a:ext cx="7886700" cy="4351338"/>
          </a:xfrm>
        </p:spPr>
        <p:txBody>
          <a:bodyPr vert="horz" wrap="square" lIns="91440" tIns="45720" rIns="91440" bIns="45720" numCol="1" anchor="t" anchorCtr="0" compatLnSpc="1"/>
          <a:lstStyle/>
          <a:p>
            <a:pPr marL="228600" marR="0" lvl="0" indent="-228600" algn="l" defTabSz="914400" rtl="0" eaLnBrk="0" fontAlgn="base" latinLnBrk="0" hangingPunct="0">
              <a:lnSpc>
                <a:spcPct val="90000"/>
              </a:lnSpc>
              <a:spcBef>
                <a:spcPts val="1000"/>
              </a:spcBef>
              <a:spcAft>
                <a:spcPct val="0"/>
              </a:spcAft>
              <a:buClrTx/>
              <a:buSzTx/>
              <a:buFont typeface="Arial" panose="020B0604020202020204" pitchFamily="34" charset="0"/>
              <a:buChar char="•"/>
              <a:defRPr/>
            </a:pPr>
            <a:r>
              <a:rPr kumimoji="0" lang="zh-CN" altLang="zh-CN" sz="1800" b="0" i="0" u="none" strike="noStrike" kern="1200" cap="none" spc="0" normalizeH="0" baseline="0" noProof="0" dirty="0">
                <a:ln>
                  <a:noFill/>
                </a:ln>
                <a:solidFill>
                  <a:schemeClr val="tx1"/>
                </a:solidFill>
                <a:effectLst/>
                <a:uLnTx/>
                <a:uFillTx/>
                <a:latin typeface="+mn-lt"/>
                <a:ea typeface="+mn-ea"/>
                <a:cs typeface="等线" panose="02010600030101010101" pitchFamily="2" charset="-122"/>
              </a:rPr>
              <a:t>微处理器性能的不断发展，形成了微型计算机发展的四个不同阶段，这四个阶段通常被称为微型计算机发展的四代。 </a:t>
            </a:r>
            <a:endParaRPr kumimoji="0" lang="zh-CN" altLang="zh-CN" sz="1800" b="0" i="0" u="none" strike="noStrike" kern="1200" cap="none" spc="0" normalizeH="0" baseline="0" noProof="0" dirty="0">
              <a:ln>
                <a:noFill/>
              </a:ln>
              <a:solidFill>
                <a:schemeClr val="tx1"/>
              </a:solidFill>
              <a:effectLst/>
              <a:uLnTx/>
              <a:uFillTx/>
              <a:latin typeface="+mn-lt"/>
              <a:ea typeface="+mn-ea"/>
              <a:cs typeface="等线" panose="02010600030101010101" pitchFamily="2" charset="-122"/>
            </a:endParaRPr>
          </a:p>
          <a:p>
            <a:pPr marL="228600" marR="0" lvl="0" indent="-228600" algn="l" defTabSz="914400" rtl="0" eaLnBrk="0" fontAlgn="base" latinLnBrk="0" hangingPunct="0">
              <a:lnSpc>
                <a:spcPct val="90000"/>
              </a:lnSpc>
              <a:spcBef>
                <a:spcPts val="1000"/>
              </a:spcBef>
              <a:spcAft>
                <a:spcPct val="0"/>
              </a:spcAft>
              <a:buClrTx/>
              <a:buSzTx/>
              <a:buFont typeface="Arial" panose="020B0604020202020204" pitchFamily="34" charset="0"/>
              <a:buChar char="•"/>
              <a:defRPr/>
            </a:pPr>
            <a:r>
              <a:rPr kumimoji="0" lang="zh-CN" altLang="zh-CN" sz="1800" b="1" i="0" u="none" strike="noStrike" kern="1200" cap="none" spc="0" normalizeH="0" baseline="0" noProof="0" dirty="0">
                <a:ln>
                  <a:noFill/>
                </a:ln>
                <a:solidFill>
                  <a:schemeClr val="tx1"/>
                </a:solidFill>
                <a:effectLst/>
                <a:uLnTx/>
                <a:uFillTx/>
                <a:latin typeface="+mn-lt"/>
                <a:ea typeface="+mn-ea"/>
                <a:cs typeface="等线" panose="02010600030101010101" pitchFamily="2" charset="-122"/>
              </a:rPr>
              <a:t>第一代：</a:t>
            </a:r>
            <a:r>
              <a:rPr kumimoji="0" lang="en-US" altLang="zh-CN" sz="1800" b="1" i="0" u="none" strike="noStrike" kern="1200" cap="none" spc="0" normalizeH="0" baseline="0" noProof="0" dirty="0">
                <a:ln>
                  <a:noFill/>
                </a:ln>
                <a:solidFill>
                  <a:schemeClr val="tx1"/>
                </a:solidFill>
                <a:effectLst/>
                <a:uLnTx/>
                <a:uFillTx/>
                <a:latin typeface="+mn-lt"/>
                <a:ea typeface="+mn-ea"/>
                <a:cs typeface="等线" panose="02010600030101010101" pitchFamily="2" charset="-122"/>
              </a:rPr>
              <a:t>4</a:t>
            </a:r>
            <a:r>
              <a:rPr kumimoji="0" lang="zh-CN" altLang="zh-CN" sz="1800" b="1" i="0" u="none" strike="noStrike" kern="1200" cap="none" spc="0" normalizeH="0" baseline="0" noProof="0" dirty="0">
                <a:ln>
                  <a:noFill/>
                </a:ln>
                <a:solidFill>
                  <a:schemeClr val="tx1"/>
                </a:solidFill>
                <a:effectLst/>
                <a:uLnTx/>
                <a:uFillTx/>
                <a:latin typeface="+mn-lt"/>
                <a:ea typeface="+mn-ea"/>
                <a:cs typeface="等线" panose="02010600030101010101" pitchFamily="2" charset="-122"/>
              </a:rPr>
              <a:t>位或</a:t>
            </a:r>
            <a:r>
              <a:rPr kumimoji="0" lang="en-US" altLang="zh-CN" sz="1800" b="1" i="0" u="none" strike="noStrike" kern="1200" cap="none" spc="0" normalizeH="0" baseline="0" noProof="0" dirty="0">
                <a:ln>
                  <a:noFill/>
                </a:ln>
                <a:solidFill>
                  <a:schemeClr val="tx1"/>
                </a:solidFill>
                <a:effectLst/>
                <a:uLnTx/>
                <a:uFillTx/>
                <a:latin typeface="+mn-lt"/>
                <a:ea typeface="+mn-ea"/>
                <a:cs typeface="等线" panose="02010600030101010101" pitchFamily="2" charset="-122"/>
              </a:rPr>
              <a:t>8</a:t>
            </a:r>
            <a:r>
              <a:rPr kumimoji="0" lang="zh-CN" altLang="zh-CN" sz="1800" b="1" i="0" u="none" strike="noStrike" kern="1200" cap="none" spc="0" normalizeH="0" baseline="0" noProof="0" dirty="0">
                <a:ln>
                  <a:noFill/>
                </a:ln>
                <a:solidFill>
                  <a:schemeClr val="tx1"/>
                </a:solidFill>
                <a:effectLst/>
                <a:uLnTx/>
                <a:uFillTx/>
                <a:latin typeface="+mn-lt"/>
                <a:ea typeface="+mn-ea"/>
                <a:cs typeface="等线" panose="02010600030101010101" pitchFamily="2" charset="-122"/>
              </a:rPr>
              <a:t>位微型计算机（始于</a:t>
            </a:r>
            <a:r>
              <a:rPr kumimoji="0" lang="en-US" altLang="zh-CN" sz="1800" b="1" i="0" u="none" strike="noStrike" kern="1200" cap="none" spc="0" normalizeH="0" baseline="0" noProof="0" dirty="0">
                <a:ln>
                  <a:noFill/>
                </a:ln>
                <a:solidFill>
                  <a:schemeClr val="tx1"/>
                </a:solidFill>
                <a:effectLst/>
                <a:uLnTx/>
                <a:uFillTx/>
                <a:latin typeface="+mn-lt"/>
                <a:ea typeface="+mn-ea"/>
                <a:cs typeface="等线" panose="02010600030101010101" pitchFamily="2" charset="-122"/>
              </a:rPr>
              <a:t>1971</a:t>
            </a:r>
            <a:r>
              <a:rPr kumimoji="0" lang="zh-CN" altLang="zh-CN" sz="1800" b="1" i="0" u="none" strike="noStrike" kern="1200" cap="none" spc="0" normalizeH="0" baseline="0" noProof="0" dirty="0">
                <a:ln>
                  <a:noFill/>
                </a:ln>
                <a:solidFill>
                  <a:schemeClr val="tx1"/>
                </a:solidFill>
                <a:effectLst/>
                <a:uLnTx/>
                <a:uFillTx/>
                <a:latin typeface="+mn-lt"/>
                <a:ea typeface="+mn-ea"/>
                <a:cs typeface="等线" panose="02010600030101010101" pitchFamily="2" charset="-122"/>
              </a:rPr>
              <a:t>年） </a:t>
            </a:r>
            <a:endParaRPr kumimoji="0" lang="zh-CN" altLang="zh-CN" sz="1800" b="0" i="0" u="none" strike="noStrike" kern="1200" cap="none" spc="0" normalizeH="0" baseline="0" noProof="0" dirty="0">
              <a:ln>
                <a:noFill/>
              </a:ln>
              <a:solidFill>
                <a:schemeClr val="tx1"/>
              </a:solidFill>
              <a:effectLst/>
              <a:uLnTx/>
              <a:uFillTx/>
              <a:latin typeface="+mn-lt"/>
              <a:ea typeface="+mn-ea"/>
              <a:cs typeface="等线" panose="02010600030101010101" pitchFamily="2" charset="-122"/>
            </a:endParaRPr>
          </a:p>
          <a:p>
            <a:pPr marL="228600" marR="0" lvl="0" indent="-228600" algn="l" defTabSz="914400" rtl="0" eaLnBrk="0" fontAlgn="base" latinLnBrk="0" hangingPunct="0">
              <a:lnSpc>
                <a:spcPct val="90000"/>
              </a:lnSpc>
              <a:spcBef>
                <a:spcPts val="1000"/>
              </a:spcBef>
              <a:spcAft>
                <a:spcPct val="0"/>
              </a:spcAft>
              <a:buClrTx/>
              <a:buSzTx/>
              <a:buFont typeface="Arial" panose="020B0604020202020204" pitchFamily="34" charset="0"/>
              <a:buChar char="•"/>
              <a:defRPr/>
            </a:pPr>
            <a:r>
              <a:rPr kumimoji="0" lang="en-US" altLang="zh-CN" sz="1800" b="0" i="0" u="none" strike="noStrike" kern="1200" cap="none" spc="0" normalizeH="0" baseline="0" noProof="0" dirty="0">
                <a:ln>
                  <a:noFill/>
                </a:ln>
                <a:solidFill>
                  <a:schemeClr val="tx1"/>
                </a:solidFill>
                <a:effectLst/>
                <a:uLnTx/>
                <a:uFillTx/>
                <a:latin typeface="+mn-lt"/>
                <a:ea typeface="+mn-ea"/>
                <a:cs typeface="等线" panose="02010600030101010101" pitchFamily="2" charset="-122"/>
              </a:rPr>
              <a:t>(1) </a:t>
            </a:r>
            <a:r>
              <a:rPr kumimoji="0" lang="zh-CN" altLang="zh-CN" sz="1800" b="0" i="0" u="none" strike="noStrike" kern="1200" cap="none" spc="0" normalizeH="0" baseline="0" noProof="0" dirty="0">
                <a:ln>
                  <a:noFill/>
                </a:ln>
                <a:solidFill>
                  <a:schemeClr val="tx1"/>
                </a:solidFill>
                <a:effectLst/>
                <a:uLnTx/>
                <a:uFillTx/>
                <a:latin typeface="+mn-lt"/>
                <a:ea typeface="+mn-ea"/>
                <a:cs typeface="等线" panose="02010600030101010101" pitchFamily="2" charset="-122"/>
              </a:rPr>
              <a:t>微处理器：</a:t>
            </a:r>
            <a:r>
              <a:rPr kumimoji="0" lang="en-US" altLang="zh-CN" sz="1800" b="0" i="0" u="none" strike="noStrike" kern="1200" cap="none" spc="0" normalizeH="0" baseline="0" noProof="0" dirty="0">
                <a:ln>
                  <a:noFill/>
                </a:ln>
                <a:solidFill>
                  <a:schemeClr val="tx1"/>
                </a:solidFill>
                <a:effectLst/>
                <a:uLnTx/>
                <a:uFillTx/>
                <a:latin typeface="+mn-lt"/>
                <a:ea typeface="+mn-ea"/>
                <a:cs typeface="等线" panose="02010600030101010101" pitchFamily="2" charset="-122"/>
              </a:rPr>
              <a:t>Intel4004</a:t>
            </a:r>
            <a:r>
              <a:rPr kumimoji="0" lang="zh-CN" altLang="zh-CN" sz="1800" b="0" i="0" u="none" strike="noStrike" kern="1200" cap="none" spc="0" normalizeH="0" baseline="0" noProof="0" dirty="0">
                <a:ln>
                  <a:noFill/>
                </a:ln>
                <a:solidFill>
                  <a:schemeClr val="tx1"/>
                </a:solidFill>
                <a:effectLst/>
                <a:uLnTx/>
                <a:uFillTx/>
                <a:latin typeface="+mn-lt"/>
                <a:ea typeface="+mn-ea"/>
                <a:cs typeface="等线" panose="02010600030101010101" pitchFamily="2" charset="-122"/>
              </a:rPr>
              <a:t>，</a:t>
            </a:r>
            <a:r>
              <a:rPr kumimoji="0" lang="en-US" altLang="zh-CN" sz="1800" b="0" i="0" u="none" strike="noStrike" kern="1200" cap="none" spc="0" normalizeH="0" baseline="0" noProof="0" dirty="0">
                <a:ln>
                  <a:noFill/>
                </a:ln>
                <a:solidFill>
                  <a:schemeClr val="tx1"/>
                </a:solidFill>
                <a:effectLst/>
                <a:uLnTx/>
                <a:uFillTx/>
                <a:latin typeface="+mn-lt"/>
                <a:ea typeface="+mn-ea"/>
                <a:cs typeface="等线" panose="02010600030101010101" pitchFamily="2" charset="-122"/>
              </a:rPr>
              <a:t>Intel8008</a:t>
            </a:r>
            <a:r>
              <a:rPr kumimoji="0" lang="zh-CN" altLang="zh-CN" sz="1800" b="0" i="0" u="none" strike="noStrike" kern="1200" cap="none" spc="0" normalizeH="0" baseline="0" noProof="0" dirty="0">
                <a:ln>
                  <a:noFill/>
                </a:ln>
                <a:solidFill>
                  <a:schemeClr val="tx1"/>
                </a:solidFill>
                <a:effectLst/>
                <a:uLnTx/>
                <a:uFillTx/>
                <a:latin typeface="+mn-lt"/>
                <a:ea typeface="+mn-ea"/>
                <a:cs typeface="等线" panose="02010600030101010101" pitchFamily="2" charset="-122"/>
              </a:rPr>
              <a:t>，</a:t>
            </a:r>
            <a:r>
              <a:rPr kumimoji="0" lang="en-US" altLang="zh-CN" sz="1800" b="0" i="0" u="none" strike="noStrike" kern="1200" cap="none" spc="0" normalizeH="0" baseline="0" noProof="0" dirty="0">
                <a:ln>
                  <a:noFill/>
                </a:ln>
                <a:solidFill>
                  <a:schemeClr val="tx1"/>
                </a:solidFill>
                <a:effectLst/>
                <a:uLnTx/>
                <a:uFillTx/>
                <a:latin typeface="+mn-lt"/>
                <a:ea typeface="+mn-ea"/>
                <a:cs typeface="等线" panose="02010600030101010101" pitchFamily="2" charset="-122"/>
              </a:rPr>
              <a:t>Intel8080</a:t>
            </a:r>
            <a:r>
              <a:rPr kumimoji="0" lang="zh-CN" altLang="zh-CN" sz="1800" b="0" i="0" u="none" strike="noStrike" kern="1200" cap="none" spc="0" normalizeH="0" baseline="0" noProof="0" dirty="0">
                <a:ln>
                  <a:noFill/>
                </a:ln>
                <a:solidFill>
                  <a:schemeClr val="tx1"/>
                </a:solidFill>
                <a:effectLst/>
                <a:uLnTx/>
                <a:uFillTx/>
                <a:latin typeface="+mn-lt"/>
                <a:ea typeface="+mn-ea"/>
                <a:cs typeface="等线" panose="02010600030101010101" pitchFamily="2" charset="-122"/>
              </a:rPr>
              <a:t>，</a:t>
            </a:r>
            <a:r>
              <a:rPr kumimoji="0" lang="en-US" altLang="zh-CN" sz="1800" b="0" i="0" u="none" strike="noStrike" kern="1200" cap="none" spc="0" normalizeH="0" baseline="0" noProof="0" dirty="0">
                <a:ln>
                  <a:noFill/>
                </a:ln>
                <a:solidFill>
                  <a:schemeClr val="tx1"/>
                </a:solidFill>
                <a:effectLst/>
                <a:uLnTx/>
                <a:uFillTx/>
                <a:latin typeface="+mn-lt"/>
                <a:ea typeface="+mn-ea"/>
                <a:cs typeface="等线" panose="02010600030101010101" pitchFamily="2" charset="-122"/>
              </a:rPr>
              <a:t>Z80</a:t>
            </a:r>
            <a:r>
              <a:rPr kumimoji="0" lang="zh-CN" altLang="zh-CN" sz="1800" b="0" i="0" u="none" strike="noStrike" kern="1200" cap="none" spc="0" normalizeH="0" baseline="0" noProof="0" dirty="0">
                <a:ln>
                  <a:noFill/>
                </a:ln>
                <a:solidFill>
                  <a:schemeClr val="tx1"/>
                </a:solidFill>
                <a:effectLst/>
                <a:uLnTx/>
                <a:uFillTx/>
                <a:latin typeface="+mn-lt"/>
                <a:ea typeface="+mn-ea"/>
                <a:cs typeface="等线" panose="02010600030101010101" pitchFamily="2" charset="-122"/>
              </a:rPr>
              <a:t>，</a:t>
            </a:r>
            <a:r>
              <a:rPr kumimoji="0" lang="en-US" altLang="zh-CN" sz="1800" b="0" i="0" u="none" strike="noStrike" kern="1200" cap="none" spc="0" normalizeH="0" baseline="0" noProof="0" dirty="0">
                <a:ln>
                  <a:noFill/>
                </a:ln>
                <a:solidFill>
                  <a:schemeClr val="tx1"/>
                </a:solidFill>
                <a:effectLst/>
                <a:uLnTx/>
                <a:uFillTx/>
                <a:latin typeface="+mn-lt"/>
                <a:ea typeface="+mn-ea"/>
                <a:cs typeface="等线" panose="02010600030101010101" pitchFamily="2" charset="-122"/>
              </a:rPr>
              <a:t>M6800</a:t>
            </a:r>
            <a:r>
              <a:rPr kumimoji="0" lang="zh-CN" altLang="zh-CN" sz="1800" b="0" i="0" u="none" strike="noStrike" kern="1200" cap="none" spc="0" normalizeH="0" baseline="0" noProof="0" dirty="0">
                <a:ln>
                  <a:noFill/>
                </a:ln>
                <a:solidFill>
                  <a:schemeClr val="tx1"/>
                </a:solidFill>
                <a:effectLst/>
                <a:uLnTx/>
                <a:uFillTx/>
                <a:latin typeface="+mn-lt"/>
                <a:ea typeface="+mn-ea"/>
                <a:cs typeface="等线" panose="02010600030101010101" pitchFamily="2" charset="-122"/>
              </a:rPr>
              <a:t>。</a:t>
            </a:r>
            <a:endParaRPr kumimoji="0" lang="zh-CN" altLang="zh-CN" sz="1800" b="0" i="0" u="none" strike="noStrike" kern="1200" cap="none" spc="0" normalizeH="0" baseline="0" noProof="0" dirty="0">
              <a:ln>
                <a:noFill/>
              </a:ln>
              <a:solidFill>
                <a:schemeClr val="tx1"/>
              </a:solidFill>
              <a:effectLst/>
              <a:uLnTx/>
              <a:uFillTx/>
              <a:latin typeface="+mn-lt"/>
              <a:ea typeface="+mn-ea"/>
              <a:cs typeface="等线" panose="02010600030101010101" pitchFamily="2" charset="-122"/>
            </a:endParaRPr>
          </a:p>
          <a:p>
            <a:pPr marL="228600" marR="0" lvl="0" indent="-228600" algn="l" defTabSz="914400" rtl="0" eaLnBrk="0" fontAlgn="base" latinLnBrk="0" hangingPunct="0">
              <a:lnSpc>
                <a:spcPct val="90000"/>
              </a:lnSpc>
              <a:spcBef>
                <a:spcPts val="1000"/>
              </a:spcBef>
              <a:spcAft>
                <a:spcPct val="0"/>
              </a:spcAft>
              <a:buClrTx/>
              <a:buSzTx/>
              <a:buFont typeface="Arial" panose="020B0604020202020204" pitchFamily="34" charset="0"/>
              <a:buChar char="•"/>
              <a:defRPr/>
            </a:pPr>
            <a:r>
              <a:rPr kumimoji="0" lang="en-US" altLang="zh-CN" sz="1800" b="0" i="0" u="none" strike="noStrike" kern="1200" cap="none" spc="0" normalizeH="0" baseline="0" noProof="0" dirty="0">
                <a:ln>
                  <a:noFill/>
                </a:ln>
                <a:solidFill>
                  <a:schemeClr val="tx1"/>
                </a:solidFill>
                <a:effectLst/>
                <a:uLnTx/>
                <a:uFillTx/>
                <a:latin typeface="+mn-lt"/>
                <a:ea typeface="+mn-ea"/>
                <a:cs typeface="等线" panose="02010600030101010101" pitchFamily="2" charset="-122"/>
              </a:rPr>
              <a:t>(2) </a:t>
            </a:r>
            <a:r>
              <a:rPr kumimoji="0" lang="zh-CN" altLang="zh-CN" sz="1800" b="0" i="0" u="none" strike="noStrike" kern="1200" cap="none" spc="0" normalizeH="0" baseline="0" noProof="0" dirty="0">
                <a:ln>
                  <a:noFill/>
                </a:ln>
                <a:solidFill>
                  <a:schemeClr val="tx1"/>
                </a:solidFill>
                <a:effectLst/>
                <a:uLnTx/>
                <a:uFillTx/>
                <a:latin typeface="+mn-lt"/>
                <a:ea typeface="+mn-ea"/>
                <a:cs typeface="等线" panose="02010600030101010101" pitchFamily="2" charset="-122"/>
              </a:rPr>
              <a:t>字长：</a:t>
            </a:r>
            <a:r>
              <a:rPr kumimoji="0" lang="en-US" altLang="zh-CN" sz="1800" b="0" i="0" u="none" strike="noStrike" kern="1200" cap="none" spc="0" normalizeH="0" baseline="0" noProof="0" dirty="0">
                <a:ln>
                  <a:noFill/>
                </a:ln>
                <a:solidFill>
                  <a:schemeClr val="tx1"/>
                </a:solidFill>
                <a:effectLst/>
                <a:uLnTx/>
                <a:uFillTx/>
                <a:latin typeface="+mn-lt"/>
                <a:ea typeface="+mn-ea"/>
                <a:cs typeface="等线" panose="02010600030101010101" pitchFamily="2" charset="-122"/>
              </a:rPr>
              <a:t>4</a:t>
            </a:r>
            <a:r>
              <a:rPr kumimoji="0" lang="zh-CN" altLang="zh-CN" sz="1800" b="0" i="0" u="none" strike="noStrike" kern="1200" cap="none" spc="0" normalizeH="0" baseline="0" noProof="0" dirty="0">
                <a:ln>
                  <a:noFill/>
                </a:ln>
                <a:solidFill>
                  <a:schemeClr val="tx1"/>
                </a:solidFill>
                <a:effectLst/>
                <a:uLnTx/>
                <a:uFillTx/>
                <a:latin typeface="+mn-lt"/>
                <a:ea typeface="+mn-ea"/>
                <a:cs typeface="等线" panose="02010600030101010101" pitchFamily="2" charset="-122"/>
              </a:rPr>
              <a:t>位或</a:t>
            </a:r>
            <a:r>
              <a:rPr kumimoji="0" lang="en-US" altLang="zh-CN" sz="1800" b="0" i="0" u="none" strike="noStrike" kern="1200" cap="none" spc="0" normalizeH="0" baseline="0" noProof="0" dirty="0">
                <a:ln>
                  <a:noFill/>
                </a:ln>
                <a:solidFill>
                  <a:schemeClr val="tx1"/>
                </a:solidFill>
                <a:effectLst/>
                <a:uLnTx/>
                <a:uFillTx/>
                <a:latin typeface="+mn-lt"/>
                <a:ea typeface="+mn-ea"/>
                <a:cs typeface="等线" panose="02010600030101010101" pitchFamily="2" charset="-122"/>
              </a:rPr>
              <a:t>8</a:t>
            </a:r>
            <a:r>
              <a:rPr kumimoji="0" lang="zh-CN" altLang="zh-CN" sz="1800" b="0" i="0" u="none" strike="noStrike" kern="1200" cap="none" spc="0" normalizeH="0" baseline="0" noProof="0" dirty="0">
                <a:ln>
                  <a:noFill/>
                </a:ln>
                <a:solidFill>
                  <a:schemeClr val="tx1"/>
                </a:solidFill>
                <a:effectLst/>
                <a:uLnTx/>
                <a:uFillTx/>
                <a:latin typeface="+mn-lt"/>
                <a:ea typeface="+mn-ea"/>
                <a:cs typeface="等线" panose="02010600030101010101" pitchFamily="2" charset="-122"/>
              </a:rPr>
              <a:t>位。</a:t>
            </a:r>
            <a:endParaRPr kumimoji="0" lang="zh-CN" altLang="zh-CN" sz="1800" b="0" i="0" u="none" strike="noStrike" kern="1200" cap="none" spc="0" normalizeH="0" baseline="0" noProof="0" dirty="0">
              <a:ln>
                <a:noFill/>
              </a:ln>
              <a:solidFill>
                <a:schemeClr val="tx1"/>
              </a:solidFill>
              <a:effectLst/>
              <a:uLnTx/>
              <a:uFillTx/>
              <a:latin typeface="+mn-lt"/>
              <a:ea typeface="+mn-ea"/>
              <a:cs typeface="等线" panose="02010600030101010101" pitchFamily="2" charset="-122"/>
            </a:endParaRPr>
          </a:p>
          <a:p>
            <a:pPr marL="228600" marR="0" lvl="0" indent="-228600" algn="l" defTabSz="914400" rtl="0" eaLnBrk="0" fontAlgn="base" latinLnBrk="0" hangingPunct="0">
              <a:lnSpc>
                <a:spcPct val="90000"/>
              </a:lnSpc>
              <a:spcBef>
                <a:spcPts val="1000"/>
              </a:spcBef>
              <a:spcAft>
                <a:spcPct val="0"/>
              </a:spcAft>
              <a:buClrTx/>
              <a:buSzTx/>
              <a:buFont typeface="Arial" panose="020B0604020202020204" pitchFamily="34" charset="0"/>
              <a:buChar char="•"/>
              <a:defRPr/>
            </a:pPr>
            <a:r>
              <a:rPr kumimoji="0" lang="en-US" altLang="zh-CN" sz="1800" b="0" i="0" u="none" strike="noStrike" kern="1200" cap="none" spc="0" normalizeH="0" baseline="0" noProof="0" dirty="0">
                <a:ln>
                  <a:noFill/>
                </a:ln>
                <a:solidFill>
                  <a:schemeClr val="tx1"/>
                </a:solidFill>
                <a:effectLst/>
                <a:uLnTx/>
                <a:uFillTx/>
                <a:latin typeface="+mn-lt"/>
                <a:ea typeface="+mn-ea"/>
                <a:cs typeface="等线" panose="02010600030101010101" pitchFamily="2" charset="-122"/>
              </a:rPr>
              <a:t>(3) </a:t>
            </a:r>
            <a:r>
              <a:rPr kumimoji="0" lang="zh-CN" altLang="zh-CN" sz="1800" b="0" i="0" u="none" strike="noStrike" kern="1200" cap="none" spc="0" normalizeH="0" baseline="0" noProof="0" dirty="0">
                <a:ln>
                  <a:noFill/>
                </a:ln>
                <a:solidFill>
                  <a:schemeClr val="tx1"/>
                </a:solidFill>
                <a:effectLst/>
                <a:uLnTx/>
                <a:uFillTx/>
                <a:latin typeface="+mn-lt"/>
                <a:ea typeface="+mn-ea"/>
                <a:cs typeface="等线" panose="02010600030101010101" pitchFamily="2" charset="-122"/>
              </a:rPr>
              <a:t>主频：</a:t>
            </a:r>
            <a:r>
              <a:rPr kumimoji="0" lang="en-US" altLang="zh-CN" sz="1800" b="0" i="0" u="none" strike="noStrike" kern="1200" cap="none" spc="0" normalizeH="0" baseline="0" noProof="0" dirty="0">
                <a:ln>
                  <a:noFill/>
                </a:ln>
                <a:solidFill>
                  <a:schemeClr val="tx1"/>
                </a:solidFill>
                <a:effectLst/>
                <a:uLnTx/>
                <a:uFillTx/>
                <a:latin typeface="+mn-lt"/>
                <a:ea typeface="+mn-ea"/>
                <a:cs typeface="等线" panose="02010600030101010101" pitchFamily="2" charset="-122"/>
              </a:rPr>
              <a:t>1</a:t>
            </a:r>
            <a:r>
              <a:rPr kumimoji="0" lang="zh-CN" altLang="zh-CN" sz="1800" b="0" i="0" u="none" strike="noStrike" kern="1200" cap="none" spc="0" normalizeH="0" baseline="0" noProof="0" dirty="0">
                <a:ln>
                  <a:noFill/>
                </a:ln>
                <a:solidFill>
                  <a:schemeClr val="tx1"/>
                </a:solidFill>
                <a:effectLst/>
                <a:uLnTx/>
                <a:uFillTx/>
                <a:latin typeface="+mn-lt"/>
                <a:ea typeface="+mn-ea"/>
                <a:cs typeface="等线" panose="02010600030101010101" pitchFamily="2" charset="-122"/>
              </a:rPr>
              <a:t>～</a:t>
            </a:r>
            <a:r>
              <a:rPr kumimoji="0" lang="en-US" altLang="zh-CN" sz="1800" b="0" i="0" u="none" strike="noStrike" kern="1200" cap="none" spc="0" normalizeH="0" baseline="0" noProof="0" dirty="0">
                <a:ln>
                  <a:noFill/>
                </a:ln>
                <a:solidFill>
                  <a:schemeClr val="tx1"/>
                </a:solidFill>
                <a:effectLst/>
                <a:uLnTx/>
                <a:uFillTx/>
                <a:latin typeface="+mn-lt"/>
                <a:ea typeface="+mn-ea"/>
                <a:cs typeface="等线" panose="02010600030101010101" pitchFamily="2" charset="-122"/>
              </a:rPr>
              <a:t>5MHz</a:t>
            </a:r>
            <a:r>
              <a:rPr kumimoji="0" lang="zh-CN" altLang="zh-CN" sz="1800" b="0" i="0" u="none" strike="noStrike" kern="1200" cap="none" spc="0" normalizeH="0" baseline="0" noProof="0" dirty="0">
                <a:ln>
                  <a:noFill/>
                </a:ln>
                <a:solidFill>
                  <a:schemeClr val="tx1"/>
                </a:solidFill>
                <a:effectLst/>
                <a:uLnTx/>
                <a:uFillTx/>
                <a:latin typeface="+mn-lt"/>
                <a:ea typeface="+mn-ea"/>
                <a:cs typeface="等线" panose="02010600030101010101" pitchFamily="2" charset="-122"/>
              </a:rPr>
              <a:t>。</a:t>
            </a:r>
            <a:endParaRPr kumimoji="0" lang="zh-CN" altLang="zh-CN" sz="1800" b="0" i="0" u="none" strike="noStrike" kern="1200" cap="none" spc="0" normalizeH="0" baseline="0" noProof="0" dirty="0">
              <a:ln>
                <a:noFill/>
              </a:ln>
              <a:solidFill>
                <a:schemeClr val="tx1"/>
              </a:solidFill>
              <a:effectLst/>
              <a:uLnTx/>
              <a:uFillTx/>
              <a:latin typeface="+mn-lt"/>
              <a:ea typeface="+mn-ea"/>
              <a:cs typeface="等线" panose="02010600030101010101" pitchFamily="2" charset="-122"/>
            </a:endParaRPr>
          </a:p>
          <a:p>
            <a:pPr marL="228600" marR="0" lvl="0" indent="-228600" algn="l" defTabSz="914400" rtl="0" eaLnBrk="0" fontAlgn="base" latinLnBrk="0" hangingPunct="0">
              <a:lnSpc>
                <a:spcPct val="90000"/>
              </a:lnSpc>
              <a:spcBef>
                <a:spcPts val="1000"/>
              </a:spcBef>
              <a:spcAft>
                <a:spcPct val="0"/>
              </a:spcAft>
              <a:buClrTx/>
              <a:buSzTx/>
              <a:buFont typeface="Arial" panose="020B0604020202020204" pitchFamily="34" charset="0"/>
              <a:buChar char="•"/>
              <a:defRPr/>
            </a:pPr>
            <a:r>
              <a:rPr kumimoji="0" lang="en-US" altLang="zh-CN" sz="1800" b="0" i="0" u="none" strike="noStrike" kern="1200" cap="none" spc="0" normalizeH="0" baseline="0" noProof="0" dirty="0">
                <a:ln>
                  <a:noFill/>
                </a:ln>
                <a:solidFill>
                  <a:schemeClr val="tx1"/>
                </a:solidFill>
                <a:effectLst/>
                <a:uLnTx/>
                <a:uFillTx/>
                <a:latin typeface="+mn-lt"/>
                <a:ea typeface="+mn-ea"/>
                <a:cs typeface="等线" panose="02010600030101010101" pitchFamily="2" charset="-122"/>
              </a:rPr>
              <a:t>(4) </a:t>
            </a:r>
            <a:r>
              <a:rPr kumimoji="0" lang="zh-CN" altLang="zh-CN" sz="1800" b="0" i="0" u="none" strike="noStrike" kern="1200" cap="none" spc="0" normalizeH="0" baseline="0" noProof="0" dirty="0">
                <a:ln>
                  <a:noFill/>
                </a:ln>
                <a:solidFill>
                  <a:schemeClr val="tx1"/>
                </a:solidFill>
                <a:effectLst/>
                <a:uLnTx/>
                <a:uFillTx/>
                <a:latin typeface="+mn-lt"/>
                <a:ea typeface="+mn-ea"/>
                <a:cs typeface="等线" panose="02010600030101010101" pitchFamily="2" charset="-122"/>
              </a:rPr>
              <a:t>主要产品：</a:t>
            </a:r>
            <a:r>
              <a:rPr kumimoji="0" lang="en-US" altLang="zh-CN" sz="1800" b="0" i="0" u="none" strike="noStrike" kern="1200" cap="none" spc="0" normalizeH="0" baseline="0" noProof="0" dirty="0">
                <a:ln>
                  <a:noFill/>
                </a:ln>
                <a:solidFill>
                  <a:schemeClr val="tx1"/>
                </a:solidFill>
                <a:effectLst/>
                <a:uLnTx/>
                <a:uFillTx/>
                <a:latin typeface="+mn-lt"/>
                <a:ea typeface="+mn-ea"/>
                <a:cs typeface="等线" panose="02010600030101010101" pitchFamily="2" charset="-122"/>
              </a:rPr>
              <a:t>1971</a:t>
            </a:r>
            <a:r>
              <a:rPr kumimoji="0" lang="zh-CN" altLang="zh-CN" sz="1800" b="0" i="0" u="none" strike="noStrike" kern="1200" cap="none" spc="0" normalizeH="0" baseline="0" noProof="0" dirty="0">
                <a:ln>
                  <a:noFill/>
                </a:ln>
                <a:solidFill>
                  <a:schemeClr val="tx1"/>
                </a:solidFill>
                <a:effectLst/>
                <a:uLnTx/>
                <a:uFillTx/>
                <a:latin typeface="+mn-lt"/>
                <a:ea typeface="+mn-ea"/>
                <a:cs typeface="等线" panose="02010600030101010101" pitchFamily="2" charset="-122"/>
              </a:rPr>
              <a:t>年</a:t>
            </a:r>
            <a:r>
              <a:rPr kumimoji="0" lang="en-US" altLang="zh-CN" sz="1800" b="0" i="0" u="none" strike="noStrike" kern="1200" cap="none" spc="0" normalizeH="0" baseline="0" noProof="0" dirty="0">
                <a:ln>
                  <a:noFill/>
                </a:ln>
                <a:solidFill>
                  <a:schemeClr val="tx1"/>
                </a:solidFill>
                <a:effectLst/>
                <a:uLnTx/>
                <a:uFillTx/>
                <a:latin typeface="+mn-lt"/>
                <a:ea typeface="+mn-ea"/>
                <a:cs typeface="等线" panose="02010600030101010101" pitchFamily="2" charset="-122"/>
              </a:rPr>
              <a:t>Intel</a:t>
            </a:r>
            <a:r>
              <a:rPr kumimoji="0" lang="zh-CN" altLang="zh-CN" sz="1800" b="0" i="0" u="none" strike="noStrike" kern="1200" cap="none" spc="0" normalizeH="0" baseline="0" noProof="0" dirty="0">
                <a:ln>
                  <a:noFill/>
                </a:ln>
                <a:solidFill>
                  <a:schemeClr val="tx1"/>
                </a:solidFill>
                <a:effectLst/>
                <a:uLnTx/>
                <a:uFillTx/>
                <a:latin typeface="+mn-lt"/>
                <a:ea typeface="+mn-ea"/>
                <a:cs typeface="等线" panose="02010600030101010101" pitchFamily="2" charset="-122"/>
              </a:rPr>
              <a:t>公司研制出</a:t>
            </a:r>
            <a:r>
              <a:rPr kumimoji="0" lang="en-US" altLang="zh-CN" sz="1800" b="0" i="0" u="none" strike="noStrike" kern="1200" cap="none" spc="0" normalizeH="0" baseline="0" noProof="0" dirty="0">
                <a:ln>
                  <a:noFill/>
                </a:ln>
                <a:solidFill>
                  <a:schemeClr val="tx1"/>
                </a:solidFill>
                <a:effectLst/>
                <a:uLnTx/>
                <a:uFillTx/>
                <a:latin typeface="+mn-lt"/>
                <a:ea typeface="+mn-ea"/>
                <a:cs typeface="等线" panose="02010600030101010101" pitchFamily="2" charset="-122"/>
              </a:rPr>
              <a:t>MCS4</a:t>
            </a:r>
            <a:r>
              <a:rPr kumimoji="0" lang="zh-CN" altLang="zh-CN" sz="1800" b="0" i="0" u="none" strike="noStrike" kern="1200" cap="none" spc="0" normalizeH="0" baseline="0" noProof="0" dirty="0">
                <a:ln>
                  <a:noFill/>
                </a:ln>
                <a:solidFill>
                  <a:schemeClr val="tx1"/>
                </a:solidFill>
                <a:effectLst/>
                <a:uLnTx/>
                <a:uFillTx/>
                <a:latin typeface="+mn-lt"/>
                <a:ea typeface="+mn-ea"/>
                <a:cs typeface="等线" panose="02010600030101010101" pitchFamily="2" charset="-122"/>
              </a:rPr>
              <a:t>型微型计算机（</a:t>
            </a:r>
            <a:r>
              <a:rPr kumimoji="0" lang="en-US" altLang="zh-CN" sz="1800" b="0" i="0" u="none" strike="noStrike" kern="1200" cap="none" spc="0" normalizeH="0" baseline="0" noProof="0" dirty="0">
                <a:ln>
                  <a:noFill/>
                </a:ln>
                <a:solidFill>
                  <a:schemeClr val="tx1"/>
                </a:solidFill>
                <a:effectLst/>
                <a:uLnTx/>
                <a:uFillTx/>
                <a:latin typeface="+mn-lt"/>
                <a:ea typeface="+mn-ea"/>
                <a:cs typeface="等线" panose="02010600030101010101" pitchFamily="2" charset="-122"/>
              </a:rPr>
              <a:t>CPU</a:t>
            </a:r>
            <a:r>
              <a:rPr kumimoji="0" lang="zh-CN" altLang="zh-CN" sz="1800" b="0" i="0" u="none" strike="noStrike" kern="1200" cap="none" spc="0" normalizeH="0" baseline="0" noProof="0" dirty="0">
                <a:ln>
                  <a:noFill/>
                </a:ln>
                <a:solidFill>
                  <a:schemeClr val="tx1"/>
                </a:solidFill>
                <a:effectLst/>
                <a:uLnTx/>
                <a:uFillTx/>
                <a:latin typeface="+mn-lt"/>
                <a:ea typeface="+mn-ea"/>
                <a:cs typeface="等线" panose="02010600030101010101" pitchFamily="2" charset="-122"/>
              </a:rPr>
              <a:t>为</a:t>
            </a:r>
            <a:r>
              <a:rPr kumimoji="0" lang="en-US" altLang="zh-CN" sz="1800" b="0" i="0" u="none" strike="noStrike" kern="1200" cap="none" spc="0" normalizeH="0" baseline="0" noProof="0" dirty="0">
                <a:ln>
                  <a:noFill/>
                </a:ln>
                <a:solidFill>
                  <a:schemeClr val="tx1"/>
                </a:solidFill>
                <a:effectLst/>
                <a:uLnTx/>
                <a:uFillTx/>
                <a:latin typeface="+mn-lt"/>
                <a:ea typeface="+mn-ea"/>
                <a:cs typeface="等线" panose="02010600030101010101" pitchFamily="2" charset="-122"/>
              </a:rPr>
              <a:t>Intel4040</a:t>
            </a:r>
            <a:r>
              <a:rPr kumimoji="0" lang="zh-CN" altLang="zh-CN" sz="1800" b="0" i="0" u="none" strike="noStrike" kern="1200" cap="none" spc="0" normalizeH="0" baseline="0" noProof="0" dirty="0">
                <a:ln>
                  <a:noFill/>
                </a:ln>
                <a:solidFill>
                  <a:schemeClr val="tx1"/>
                </a:solidFill>
                <a:effectLst/>
                <a:uLnTx/>
                <a:uFillTx/>
                <a:latin typeface="+mn-lt"/>
                <a:ea typeface="+mn-ea"/>
                <a:cs typeface="等线" panose="02010600030101010101" pitchFamily="2" charset="-122"/>
              </a:rPr>
              <a:t>，四位机），后来又推出以</a:t>
            </a:r>
            <a:r>
              <a:rPr kumimoji="0" lang="en-US" altLang="zh-CN" sz="1800" b="0" i="0" u="none" strike="noStrike" kern="1200" cap="none" spc="0" normalizeH="0" baseline="0" noProof="0" dirty="0">
                <a:ln>
                  <a:noFill/>
                </a:ln>
                <a:solidFill>
                  <a:schemeClr val="tx1"/>
                </a:solidFill>
                <a:effectLst/>
                <a:uLnTx/>
                <a:uFillTx/>
                <a:latin typeface="+mn-lt"/>
                <a:ea typeface="+mn-ea"/>
                <a:cs typeface="等线" panose="02010600030101010101" pitchFamily="2" charset="-122"/>
              </a:rPr>
              <a:t>Intel8008</a:t>
            </a:r>
            <a:r>
              <a:rPr kumimoji="0" lang="zh-CN" altLang="zh-CN" sz="1800" b="0" i="0" u="none" strike="noStrike" kern="1200" cap="none" spc="0" normalizeH="0" baseline="0" noProof="0" dirty="0">
                <a:ln>
                  <a:noFill/>
                </a:ln>
                <a:solidFill>
                  <a:schemeClr val="tx1"/>
                </a:solidFill>
                <a:effectLst/>
                <a:uLnTx/>
                <a:uFillTx/>
                <a:latin typeface="+mn-lt"/>
                <a:ea typeface="+mn-ea"/>
                <a:cs typeface="等线" panose="02010600030101010101" pitchFamily="2" charset="-122"/>
              </a:rPr>
              <a:t>为核心的</a:t>
            </a:r>
            <a:r>
              <a:rPr kumimoji="0" lang="en-US" altLang="zh-CN" sz="1800" b="0" i="0" u="none" strike="noStrike" kern="1200" cap="none" spc="0" normalizeH="0" baseline="0" noProof="0" dirty="0">
                <a:ln>
                  <a:noFill/>
                </a:ln>
                <a:solidFill>
                  <a:schemeClr val="tx1"/>
                </a:solidFill>
                <a:effectLst/>
                <a:uLnTx/>
                <a:uFillTx/>
                <a:latin typeface="+mn-lt"/>
                <a:ea typeface="+mn-ea"/>
                <a:cs typeface="等线" panose="02010600030101010101" pitchFamily="2" charset="-122"/>
              </a:rPr>
              <a:t>MCS-8</a:t>
            </a:r>
            <a:r>
              <a:rPr kumimoji="0" lang="zh-CN" altLang="zh-CN" sz="1800" b="0" i="0" u="none" strike="noStrike" kern="1200" cap="none" spc="0" normalizeH="0" baseline="0" noProof="0" dirty="0">
                <a:ln>
                  <a:noFill/>
                </a:ln>
                <a:solidFill>
                  <a:schemeClr val="tx1"/>
                </a:solidFill>
                <a:effectLst/>
                <a:uLnTx/>
                <a:uFillTx/>
                <a:latin typeface="+mn-lt"/>
                <a:ea typeface="+mn-ea"/>
                <a:cs typeface="等线" panose="02010600030101010101" pitchFamily="2" charset="-122"/>
              </a:rPr>
              <a:t>型、</a:t>
            </a:r>
            <a:r>
              <a:rPr kumimoji="0" lang="en-US" altLang="zh-CN" sz="1800" b="0" i="0" u="none" strike="noStrike" kern="1200" cap="none" spc="0" normalizeH="0" baseline="0" noProof="0" dirty="0">
                <a:ln>
                  <a:noFill/>
                </a:ln>
                <a:solidFill>
                  <a:schemeClr val="tx1"/>
                </a:solidFill>
                <a:effectLst/>
                <a:uLnTx/>
                <a:uFillTx/>
                <a:latin typeface="+mn-lt"/>
                <a:ea typeface="+mn-ea"/>
                <a:cs typeface="等线" panose="02010600030101010101" pitchFamily="2" charset="-122"/>
              </a:rPr>
              <a:t>APPLE-II</a:t>
            </a:r>
            <a:r>
              <a:rPr kumimoji="0" lang="zh-CN" altLang="zh-CN" sz="1800" b="0" i="0" u="none" strike="noStrike" kern="1200" cap="none" spc="0" normalizeH="0" baseline="0" noProof="0" dirty="0">
                <a:ln>
                  <a:noFill/>
                </a:ln>
                <a:solidFill>
                  <a:schemeClr val="tx1"/>
                </a:solidFill>
                <a:effectLst/>
                <a:uLnTx/>
                <a:uFillTx/>
                <a:latin typeface="+mn-lt"/>
                <a:ea typeface="+mn-ea"/>
                <a:cs typeface="等线" panose="02010600030101010101" pitchFamily="2" charset="-122"/>
              </a:rPr>
              <a:t>型八位微型计算机。</a:t>
            </a:r>
            <a:endParaRPr kumimoji="0" lang="zh-CN" altLang="zh-CN" sz="1800" b="0" i="0" u="none" strike="noStrike" kern="1200" cap="none" spc="0" normalizeH="0" baseline="0" noProof="0" dirty="0">
              <a:ln>
                <a:noFill/>
              </a:ln>
              <a:solidFill>
                <a:schemeClr val="tx1"/>
              </a:solidFill>
              <a:effectLst/>
              <a:uLnTx/>
              <a:uFillTx/>
              <a:latin typeface="+mn-lt"/>
              <a:ea typeface="+mn-ea"/>
              <a:cs typeface="等线" panose="02010600030101010101" pitchFamily="2" charset="-122"/>
            </a:endParaRPr>
          </a:p>
          <a:p>
            <a:pPr marL="0" marR="0" lvl="0" indent="0" algn="l" defTabSz="914400" rtl="0" eaLnBrk="0" fontAlgn="base" latinLnBrk="0" hangingPunct="0">
              <a:lnSpc>
                <a:spcPct val="90000"/>
              </a:lnSpc>
              <a:spcBef>
                <a:spcPts val="1000"/>
              </a:spcBef>
              <a:spcAft>
                <a:spcPct val="0"/>
              </a:spcAft>
              <a:buClrTx/>
              <a:buSzTx/>
              <a:buFont typeface="Arial" panose="020B0604020202020204" pitchFamily="34" charset="0"/>
              <a:buNone/>
              <a:defRPr/>
            </a:pPr>
            <a:r>
              <a:rPr kumimoji="0" lang="zh-CN" altLang="zh-CN" sz="1800" b="0" i="0" u="none" strike="noStrike" kern="1200" cap="none" spc="0" normalizeH="0" baseline="0" noProof="0" dirty="0">
                <a:ln>
                  <a:noFill/>
                </a:ln>
                <a:solidFill>
                  <a:schemeClr val="tx1"/>
                </a:solidFill>
                <a:effectLst/>
                <a:uLnTx/>
                <a:uFillTx/>
                <a:latin typeface="+mn-lt"/>
                <a:ea typeface="+mn-ea"/>
                <a:cs typeface="等线" panose="02010600030101010101" pitchFamily="2" charset="-122"/>
              </a:rPr>
              <a:t>这个阶段的微处理器结构和性能还不够完善，但它奠定了微型计算机发展的里程碑。</a:t>
            </a:r>
            <a:endParaRPr kumimoji="0" lang="zh-CN" altLang="en-US" sz="1800" b="0" i="0" u="none" strike="noStrike" kern="1200" cap="none" spc="0" normalizeH="0" baseline="0" noProof="0" dirty="0">
              <a:ln>
                <a:noFill/>
              </a:ln>
              <a:solidFill>
                <a:schemeClr val="tx1"/>
              </a:solidFill>
              <a:effectLst/>
              <a:uLnTx/>
              <a:uFillTx/>
              <a:latin typeface="+mn-lt"/>
              <a:ea typeface="+mn-ea"/>
              <a:cs typeface="等线" panose="02010600030101010101" pitchFamily="2" charset="-122"/>
            </a:endParaRPr>
          </a:p>
        </p:txBody>
      </p:sp>
      <p:sp>
        <p:nvSpPr>
          <p:cNvPr id="30723" name="标题 2"/>
          <p:cNvSpPr>
            <a:spLocks noGrp="1"/>
          </p:cNvSpPr>
          <p:nvPr>
            <p:ph type="title"/>
          </p:nvPr>
        </p:nvSpPr>
        <p:spPr>
          <a:xfrm>
            <a:off x="628650" y="542925"/>
            <a:ext cx="4716463" cy="776288"/>
          </a:xfrm>
          <a:ln/>
        </p:spPr>
        <p:txBody>
          <a:bodyPr vert="horz" wrap="square" lIns="91440" tIns="45720" rIns="91440" bIns="45720" anchor="ctr" anchorCtr="0"/>
          <a:p>
            <a:pPr/>
            <a:r>
              <a:rPr lang="en-US" altLang="zh-CN" kern="1200" dirty="0">
                <a:latin typeface="微软雅黑" panose="020B0503020204020204" pitchFamily="34" charset="-122"/>
                <a:ea typeface="微软雅黑" panose="020B0503020204020204" pitchFamily="34" charset="-122"/>
                <a:cs typeface="等线 Light" panose="02010600030101010101" pitchFamily="2" charset="-122"/>
              </a:rPr>
              <a:t>1.1.1.2 </a:t>
            </a:r>
            <a:r>
              <a:rPr lang="zh-CN" altLang="zh-CN" kern="1200" dirty="0">
                <a:latin typeface="微软雅黑" panose="020B0503020204020204" pitchFamily="34" charset="-122"/>
                <a:ea typeface="微软雅黑" panose="020B0503020204020204" pitchFamily="34" charset="-122"/>
                <a:cs typeface="等线 Light" panose="02010600030101010101" pitchFamily="2" charset="-122"/>
              </a:rPr>
              <a:t>微型计算的发展</a:t>
            </a:r>
            <a:endParaRPr lang="zh-CN" altLang="en-US" kern="1200" dirty="0">
              <a:latin typeface="微软雅黑" panose="020B0503020204020204" pitchFamily="34" charset="-122"/>
              <a:ea typeface="微软雅黑" panose="020B0503020204020204" pitchFamily="34" charset="-122"/>
              <a:cs typeface="等线 Light" panose="02010600030101010101" pitchFamily="2" charset="-122"/>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1746" name="内容占位符 1"/>
          <p:cNvSpPr>
            <a:spLocks noGrp="1"/>
          </p:cNvSpPr>
          <p:nvPr>
            <p:ph idx="1" hasCustomPrompt="1"/>
          </p:nvPr>
        </p:nvSpPr>
        <p:spPr>
          <a:xfrm>
            <a:off x="533400" y="1539875"/>
            <a:ext cx="7886700" cy="4351338"/>
          </a:xfrm>
          <a:ln/>
        </p:spPr>
        <p:txBody>
          <a:bodyPr vert="horz" wrap="square" lIns="91440" tIns="45720" rIns="91440" bIns="45720" anchor="t" anchorCtr="0"/>
          <a:p>
            <a:r>
              <a:rPr lang="zh-CN" altLang="zh-CN" sz="2000" b="1" dirty="0"/>
              <a:t>第二代：十六位微型计算机（始于</a:t>
            </a:r>
            <a:r>
              <a:rPr lang="en-US" altLang="zh-CN" sz="2000" b="1" dirty="0"/>
              <a:t>1978</a:t>
            </a:r>
            <a:r>
              <a:rPr lang="zh-CN" altLang="zh-CN" sz="2000" b="1" dirty="0"/>
              <a:t>年）</a:t>
            </a:r>
            <a:endParaRPr lang="zh-CN" altLang="zh-CN" sz="2000" dirty="0"/>
          </a:p>
          <a:p>
            <a:r>
              <a:rPr lang="en-US" altLang="zh-CN" sz="2000" dirty="0"/>
              <a:t>(1) </a:t>
            </a:r>
            <a:r>
              <a:rPr lang="zh-CN" altLang="zh-CN" sz="2000" dirty="0"/>
              <a:t>微处理器：</a:t>
            </a:r>
            <a:r>
              <a:rPr lang="en-US" altLang="zh-CN" sz="2000" dirty="0"/>
              <a:t>Intel8086</a:t>
            </a:r>
            <a:r>
              <a:rPr lang="zh-CN" altLang="zh-CN" sz="2000" dirty="0"/>
              <a:t>，</a:t>
            </a:r>
            <a:r>
              <a:rPr lang="en-US" altLang="zh-CN" sz="2000" dirty="0"/>
              <a:t>Intel8088</a:t>
            </a:r>
            <a:r>
              <a:rPr lang="zh-CN" altLang="zh-CN" sz="2000" dirty="0"/>
              <a:t>，</a:t>
            </a:r>
            <a:r>
              <a:rPr lang="en-US" altLang="zh-CN" sz="2000" dirty="0"/>
              <a:t>Z8000</a:t>
            </a:r>
            <a:r>
              <a:rPr lang="zh-CN" altLang="zh-CN" sz="2000" dirty="0"/>
              <a:t>，</a:t>
            </a:r>
            <a:r>
              <a:rPr lang="en-US" altLang="zh-CN" sz="2000" dirty="0"/>
              <a:t>MC68000</a:t>
            </a:r>
            <a:r>
              <a:rPr lang="zh-CN" altLang="zh-CN" sz="2000" dirty="0"/>
              <a:t>。</a:t>
            </a:r>
            <a:endParaRPr lang="zh-CN" altLang="zh-CN" sz="2000" dirty="0"/>
          </a:p>
          <a:p>
            <a:r>
              <a:rPr lang="en-US" altLang="zh-CN" sz="2000" dirty="0"/>
              <a:t>(2) </a:t>
            </a:r>
            <a:r>
              <a:rPr lang="zh-CN" altLang="zh-CN" sz="2000" dirty="0"/>
              <a:t>字长：十六位。</a:t>
            </a:r>
            <a:endParaRPr lang="zh-CN" altLang="zh-CN" sz="2000" dirty="0"/>
          </a:p>
          <a:p>
            <a:r>
              <a:rPr lang="en-US" altLang="zh-CN" sz="2000" dirty="0"/>
              <a:t>(3) </a:t>
            </a:r>
            <a:r>
              <a:rPr lang="zh-CN" altLang="zh-CN" sz="2000" dirty="0"/>
              <a:t>主频：</a:t>
            </a:r>
            <a:r>
              <a:rPr lang="en-US" altLang="zh-CN" sz="2000" dirty="0"/>
              <a:t>4</a:t>
            </a:r>
            <a:r>
              <a:rPr lang="zh-CN" altLang="zh-CN" sz="2000" dirty="0"/>
              <a:t>～</a:t>
            </a:r>
            <a:r>
              <a:rPr lang="en-US" altLang="zh-CN" sz="2000" dirty="0"/>
              <a:t>10MHz</a:t>
            </a:r>
            <a:r>
              <a:rPr lang="zh-CN" altLang="zh-CN" sz="2000" dirty="0"/>
              <a:t>。</a:t>
            </a:r>
            <a:endParaRPr lang="zh-CN" altLang="zh-CN" sz="2000" dirty="0"/>
          </a:p>
          <a:p>
            <a:r>
              <a:rPr lang="en-US" altLang="zh-CN" sz="2000" dirty="0"/>
              <a:t>(4) </a:t>
            </a:r>
            <a:r>
              <a:rPr lang="zh-CN" altLang="zh-CN" sz="2000" dirty="0"/>
              <a:t>主要产品：</a:t>
            </a:r>
            <a:r>
              <a:rPr lang="en-US" altLang="zh-CN" sz="2000" dirty="0"/>
              <a:t>IBM-PC</a:t>
            </a:r>
            <a:r>
              <a:rPr lang="zh-CN" altLang="zh-CN" sz="2000" dirty="0"/>
              <a:t>（</a:t>
            </a:r>
            <a:r>
              <a:rPr lang="en-US" altLang="zh-CN" sz="2000" dirty="0"/>
              <a:t>CPU</a:t>
            </a:r>
            <a:r>
              <a:rPr lang="zh-CN" altLang="zh-CN" sz="2000" dirty="0"/>
              <a:t>为</a:t>
            </a:r>
            <a:r>
              <a:rPr lang="en-US" altLang="zh-CN" sz="2000" dirty="0"/>
              <a:t>8086</a:t>
            </a:r>
            <a:r>
              <a:rPr lang="zh-CN" altLang="zh-CN" sz="2000" dirty="0"/>
              <a:t>）机，</a:t>
            </a:r>
            <a:r>
              <a:rPr lang="en-US" altLang="zh-CN" sz="2000" dirty="0"/>
              <a:t>APPLE</a:t>
            </a:r>
            <a:r>
              <a:rPr lang="zh-CN" altLang="zh-CN" sz="2000" dirty="0"/>
              <a:t>公司的</a:t>
            </a:r>
            <a:r>
              <a:rPr lang="en-US" altLang="zh-CN" sz="2000" dirty="0"/>
              <a:t>Macintosh</a:t>
            </a:r>
            <a:r>
              <a:rPr lang="zh-CN" altLang="zh-CN" sz="2000" dirty="0"/>
              <a:t>机，</a:t>
            </a:r>
            <a:r>
              <a:rPr lang="en-US" altLang="zh-CN" sz="2000" dirty="0"/>
              <a:t>IBM</a:t>
            </a:r>
            <a:r>
              <a:rPr lang="zh-CN" altLang="zh-CN" sz="2000" dirty="0"/>
              <a:t>公司的</a:t>
            </a:r>
            <a:r>
              <a:rPr lang="en-US" altLang="zh-CN" sz="2000" dirty="0"/>
              <a:t>PC</a:t>
            </a:r>
            <a:r>
              <a:rPr lang="zh-CN" altLang="zh-CN" sz="2000" dirty="0"/>
              <a:t>／</a:t>
            </a:r>
            <a:r>
              <a:rPr lang="en-US" altLang="zh-CN" sz="2000" dirty="0"/>
              <a:t>AT286</a:t>
            </a:r>
            <a:r>
              <a:rPr lang="zh-CN" altLang="zh-CN" sz="2000" dirty="0"/>
              <a:t>机。</a:t>
            </a:r>
            <a:endParaRPr lang="zh-CN" altLang="zh-CN" sz="2000" dirty="0"/>
          </a:p>
          <a:p>
            <a:r>
              <a:rPr lang="zh-CN" altLang="zh-CN" sz="2000" dirty="0"/>
              <a:t>这个阶段的微处理器结构和性能趋于完善。</a:t>
            </a:r>
            <a:endParaRPr lang="zh-CN" altLang="zh-CN" sz="2000" dirty="0"/>
          </a:p>
        </p:txBody>
      </p:sp>
      <p:sp>
        <p:nvSpPr>
          <p:cNvPr id="31747" name="标题 2"/>
          <p:cNvSpPr>
            <a:spLocks noGrp="1"/>
          </p:cNvSpPr>
          <p:nvPr>
            <p:ph type="title"/>
          </p:nvPr>
        </p:nvSpPr>
        <p:spPr>
          <a:xfrm>
            <a:off x="628650" y="542925"/>
            <a:ext cx="4716463" cy="776288"/>
          </a:xfrm>
          <a:ln/>
        </p:spPr>
        <p:txBody>
          <a:bodyPr vert="horz" wrap="square" lIns="91440" tIns="45720" rIns="91440" bIns="45720" anchor="ctr" anchorCtr="0"/>
          <a:p>
            <a:pPr/>
            <a:r>
              <a:rPr lang="en-US" altLang="zh-CN" kern="1200" dirty="0">
                <a:latin typeface="微软雅黑" panose="020B0503020204020204" pitchFamily="34" charset="-122"/>
                <a:ea typeface="微软雅黑" panose="020B0503020204020204" pitchFamily="34" charset="-122"/>
                <a:cs typeface="等线 Light" panose="02010600030101010101" pitchFamily="2" charset="-122"/>
              </a:rPr>
              <a:t>1.1.1.2 </a:t>
            </a:r>
            <a:r>
              <a:rPr lang="zh-CN" altLang="zh-CN" kern="1200" dirty="0">
                <a:latin typeface="微软雅黑" panose="020B0503020204020204" pitchFamily="34" charset="-122"/>
                <a:ea typeface="微软雅黑" panose="020B0503020204020204" pitchFamily="34" charset="-122"/>
                <a:cs typeface="等线 Light" panose="02010600030101010101" pitchFamily="2" charset="-122"/>
              </a:rPr>
              <a:t>微型计算的发展</a:t>
            </a:r>
            <a:endParaRPr lang="zh-CN" altLang="en-US" kern="1200" dirty="0">
              <a:latin typeface="微软雅黑" panose="020B0503020204020204" pitchFamily="34" charset="-122"/>
              <a:ea typeface="微软雅黑" panose="020B0503020204020204" pitchFamily="34" charset="-122"/>
              <a:cs typeface="等线 Light" panose="02010600030101010101" pitchFamily="2" charset="-122"/>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770" name="内容占位符 1"/>
          <p:cNvSpPr>
            <a:spLocks noGrp="1"/>
          </p:cNvSpPr>
          <p:nvPr>
            <p:ph idx="1" hasCustomPrompt="1"/>
          </p:nvPr>
        </p:nvSpPr>
        <p:spPr>
          <a:xfrm>
            <a:off x="533400" y="1539875"/>
            <a:ext cx="7886700" cy="4351338"/>
          </a:xfrm>
          <a:ln/>
        </p:spPr>
        <p:txBody>
          <a:bodyPr vert="horz" wrap="square" lIns="91440" tIns="45720" rIns="91440" bIns="45720" anchor="t" anchorCtr="0"/>
          <a:p>
            <a:r>
              <a:rPr lang="zh-CN" altLang="zh-CN" sz="1800" b="1" dirty="0"/>
              <a:t>第三代：</a:t>
            </a:r>
            <a:r>
              <a:rPr lang="en-US" altLang="zh-CN" sz="1800" b="1" dirty="0"/>
              <a:t>32</a:t>
            </a:r>
            <a:r>
              <a:rPr lang="zh-CN" altLang="zh-CN" sz="1800" b="1" dirty="0"/>
              <a:t>位微型计算机（始于</a:t>
            </a:r>
            <a:r>
              <a:rPr lang="en-US" altLang="zh-CN" sz="1800" b="1" dirty="0"/>
              <a:t>1985</a:t>
            </a:r>
            <a:r>
              <a:rPr lang="zh-CN" altLang="zh-CN" sz="1800" b="1" dirty="0"/>
              <a:t>年）</a:t>
            </a:r>
            <a:endParaRPr lang="zh-CN" altLang="zh-CN" sz="1800" dirty="0"/>
          </a:p>
          <a:p>
            <a:r>
              <a:rPr lang="en-US" altLang="zh-CN" sz="1800" dirty="0"/>
              <a:t>(1) </a:t>
            </a:r>
            <a:r>
              <a:rPr lang="zh-CN" altLang="zh-CN" sz="1800" dirty="0"/>
              <a:t>微处理器：</a:t>
            </a:r>
            <a:r>
              <a:rPr lang="en-US" altLang="zh-CN" sz="1800" dirty="0"/>
              <a:t>Z80000</a:t>
            </a:r>
            <a:r>
              <a:rPr lang="zh-CN" altLang="zh-CN" sz="1800" dirty="0"/>
              <a:t>，</a:t>
            </a:r>
            <a:r>
              <a:rPr lang="en-US" altLang="zh-CN" sz="1800" dirty="0"/>
              <a:t>Intel80386</a:t>
            </a:r>
            <a:r>
              <a:rPr lang="zh-CN" altLang="zh-CN" sz="1800" dirty="0"/>
              <a:t>，</a:t>
            </a:r>
            <a:r>
              <a:rPr lang="en-US" altLang="zh-CN" sz="1800" dirty="0"/>
              <a:t>Intel80486</a:t>
            </a:r>
            <a:r>
              <a:rPr lang="zh-CN" altLang="zh-CN" sz="1800" dirty="0"/>
              <a:t>，</a:t>
            </a:r>
            <a:r>
              <a:rPr lang="en-US" altLang="zh-CN" sz="1800" dirty="0"/>
              <a:t>Pentium</a:t>
            </a:r>
            <a:r>
              <a:rPr lang="zh-CN" altLang="zh-CN" sz="1800" dirty="0"/>
              <a:t>。</a:t>
            </a:r>
            <a:endParaRPr lang="zh-CN" altLang="zh-CN" sz="1800" dirty="0"/>
          </a:p>
          <a:p>
            <a:r>
              <a:rPr lang="en-US" altLang="zh-CN" sz="1800" dirty="0"/>
              <a:t>(2) </a:t>
            </a:r>
            <a:r>
              <a:rPr lang="zh-CN" altLang="zh-CN" sz="1800" dirty="0"/>
              <a:t>字长：</a:t>
            </a:r>
            <a:r>
              <a:rPr lang="en-US" altLang="zh-CN" sz="1800" dirty="0"/>
              <a:t>32</a:t>
            </a:r>
            <a:r>
              <a:rPr lang="zh-CN" altLang="zh-CN" sz="1800" dirty="0"/>
              <a:t>位。</a:t>
            </a:r>
            <a:endParaRPr lang="zh-CN" altLang="zh-CN" sz="1800" dirty="0"/>
          </a:p>
          <a:p>
            <a:r>
              <a:rPr lang="en-US" altLang="zh-CN" sz="1800" dirty="0"/>
              <a:t>(3) </a:t>
            </a:r>
            <a:r>
              <a:rPr lang="zh-CN" altLang="zh-CN" sz="1800" dirty="0"/>
              <a:t>主频：</a:t>
            </a:r>
            <a:r>
              <a:rPr lang="en-US" altLang="zh-CN" sz="1800" dirty="0"/>
              <a:t>10</a:t>
            </a:r>
            <a:r>
              <a:rPr lang="zh-CN" altLang="zh-CN" sz="1800" dirty="0"/>
              <a:t>～</a:t>
            </a:r>
            <a:r>
              <a:rPr lang="en-US" altLang="zh-CN" sz="1800" dirty="0"/>
              <a:t>60MHz</a:t>
            </a:r>
            <a:r>
              <a:rPr lang="zh-CN" altLang="zh-CN" sz="1800" dirty="0"/>
              <a:t>。</a:t>
            </a:r>
            <a:endParaRPr lang="zh-CN" altLang="zh-CN" sz="1800" dirty="0"/>
          </a:p>
          <a:p>
            <a:r>
              <a:rPr lang="en-US" altLang="zh-CN" sz="1800" dirty="0"/>
              <a:t>(4) </a:t>
            </a:r>
            <a:r>
              <a:rPr lang="zh-CN" altLang="zh-CN" sz="1800" dirty="0"/>
              <a:t>主要产品：</a:t>
            </a:r>
            <a:r>
              <a:rPr lang="en-US" altLang="zh-CN" sz="1800" dirty="0"/>
              <a:t>IBM-PC/80386</a:t>
            </a:r>
            <a:r>
              <a:rPr lang="zh-CN" altLang="zh-CN" sz="1800" dirty="0"/>
              <a:t>、</a:t>
            </a:r>
            <a:r>
              <a:rPr lang="en-US" altLang="zh-CN" sz="1800" dirty="0"/>
              <a:t>IBM-PC/80486</a:t>
            </a:r>
            <a:r>
              <a:rPr lang="zh-CN" altLang="zh-CN" sz="1800" dirty="0"/>
              <a:t>和</a:t>
            </a:r>
            <a:r>
              <a:rPr lang="en-US" altLang="zh-CN" sz="1800" dirty="0"/>
              <a:t>IBM-PC/80586</a:t>
            </a:r>
            <a:r>
              <a:rPr lang="zh-CN" altLang="zh-CN" sz="1800" dirty="0"/>
              <a:t>机和</a:t>
            </a:r>
            <a:r>
              <a:rPr lang="en-US" altLang="zh-CN" sz="1800" dirty="0"/>
              <a:t>PC</a:t>
            </a:r>
            <a:r>
              <a:rPr lang="zh-CN" altLang="zh-CN" sz="1800" dirty="0"/>
              <a:t>兼容机。</a:t>
            </a:r>
            <a:endParaRPr lang="zh-CN" altLang="zh-CN" sz="1800" dirty="0"/>
          </a:p>
          <a:p>
            <a:r>
              <a:rPr lang="zh-CN" altLang="zh-CN" sz="1800" dirty="0"/>
              <a:t>这个阶段的微处理器结构和性能已经成熟，微型计算机开始普及应用。</a:t>
            </a:r>
            <a:endParaRPr lang="zh-CN" altLang="zh-CN" sz="1800" dirty="0"/>
          </a:p>
          <a:p>
            <a:r>
              <a:rPr lang="zh-CN" altLang="zh-CN" sz="1800" b="1" dirty="0"/>
              <a:t>第四代：</a:t>
            </a:r>
            <a:r>
              <a:rPr lang="en-US" altLang="zh-CN" sz="1800" b="1" dirty="0"/>
              <a:t>32</a:t>
            </a:r>
            <a:r>
              <a:rPr lang="zh-CN" altLang="zh-CN" sz="1800" b="1" dirty="0"/>
              <a:t>或</a:t>
            </a:r>
            <a:r>
              <a:rPr lang="en-US" altLang="zh-CN" sz="1800" b="1" dirty="0"/>
              <a:t>64</a:t>
            </a:r>
            <a:r>
              <a:rPr lang="zh-CN" altLang="zh-CN" sz="1800" b="1" dirty="0"/>
              <a:t>位微型计算机（始于</a:t>
            </a:r>
            <a:r>
              <a:rPr lang="en-US" altLang="zh-CN" sz="1800" b="1" dirty="0"/>
              <a:t>1990</a:t>
            </a:r>
            <a:r>
              <a:rPr lang="zh-CN" altLang="zh-CN" sz="1800" b="1" dirty="0"/>
              <a:t>年）</a:t>
            </a:r>
            <a:endParaRPr lang="zh-CN" altLang="en-US" sz="1800" dirty="0"/>
          </a:p>
        </p:txBody>
      </p:sp>
      <p:sp>
        <p:nvSpPr>
          <p:cNvPr id="32771" name="标题 2"/>
          <p:cNvSpPr>
            <a:spLocks noGrp="1"/>
          </p:cNvSpPr>
          <p:nvPr>
            <p:ph type="title"/>
          </p:nvPr>
        </p:nvSpPr>
        <p:spPr>
          <a:xfrm>
            <a:off x="628650" y="542925"/>
            <a:ext cx="4716463" cy="776288"/>
          </a:xfrm>
          <a:ln/>
        </p:spPr>
        <p:txBody>
          <a:bodyPr vert="horz" wrap="square" lIns="91440" tIns="45720" rIns="91440" bIns="45720" anchor="ctr" anchorCtr="0"/>
          <a:p>
            <a:pPr/>
            <a:r>
              <a:rPr lang="en-US" altLang="zh-CN" kern="1200" dirty="0">
                <a:latin typeface="微软雅黑" panose="020B0503020204020204" pitchFamily="34" charset="-122"/>
                <a:ea typeface="微软雅黑" panose="020B0503020204020204" pitchFamily="34" charset="-122"/>
                <a:cs typeface="等线 Light" panose="02010600030101010101" pitchFamily="2" charset="-122"/>
              </a:rPr>
              <a:t>1.1.1.2 </a:t>
            </a:r>
            <a:r>
              <a:rPr lang="zh-CN" altLang="zh-CN" kern="1200" dirty="0">
                <a:latin typeface="微软雅黑" panose="020B0503020204020204" pitchFamily="34" charset="-122"/>
                <a:ea typeface="微软雅黑" panose="020B0503020204020204" pitchFamily="34" charset="-122"/>
                <a:cs typeface="等线 Light" panose="02010600030101010101" pitchFamily="2" charset="-122"/>
              </a:rPr>
              <a:t>微型计算的发展</a:t>
            </a:r>
            <a:endParaRPr lang="zh-CN" altLang="en-US" kern="1200" dirty="0">
              <a:latin typeface="微软雅黑" panose="020B0503020204020204" pitchFamily="34" charset="-122"/>
              <a:ea typeface="微软雅黑" panose="020B0503020204020204" pitchFamily="34" charset="-122"/>
              <a:cs typeface="等线 Light" panose="02010600030101010101" pitchFamily="2" charset="-122"/>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3794" name="内容占位符 1"/>
          <p:cNvSpPr>
            <a:spLocks noGrp="1"/>
          </p:cNvSpPr>
          <p:nvPr>
            <p:ph idx="1" hasCustomPrompt="1"/>
          </p:nvPr>
        </p:nvSpPr>
        <p:spPr>
          <a:xfrm>
            <a:off x="434975" y="1517650"/>
            <a:ext cx="8353425" cy="4752975"/>
          </a:xfrm>
          <a:ln/>
        </p:spPr>
        <p:txBody>
          <a:bodyPr vert="horz" wrap="square" lIns="91440" tIns="45720" rIns="91440" bIns="45720" anchor="t" anchorCtr="0"/>
          <a:p>
            <a:r>
              <a:rPr lang="zh-CN" altLang="zh-CN" dirty="0"/>
              <a:t>计算机的发展将出现微型机和超大型机的两极分化现象，多媒体技术和计算机网络也将得到更快的发展。</a:t>
            </a:r>
            <a:endParaRPr lang="en-US" altLang="zh-CN" dirty="0"/>
          </a:p>
          <a:p>
            <a:r>
              <a:rPr lang="en-US" altLang="zh-CN" b="1" dirty="0"/>
              <a:t>1. </a:t>
            </a:r>
            <a:r>
              <a:rPr lang="zh-CN" altLang="zh-CN" b="1" dirty="0"/>
              <a:t>巨型化</a:t>
            </a:r>
            <a:endParaRPr lang="zh-CN" altLang="zh-CN" dirty="0"/>
          </a:p>
          <a:p>
            <a:r>
              <a:rPr lang="zh-CN" altLang="zh-CN" dirty="0"/>
              <a:t>巨型机是指发展速度更快、存储容量更大、功能更强、可靠性更高的计算机。例如</a:t>
            </a:r>
            <a:r>
              <a:rPr lang="en-US" altLang="zh-CN" dirty="0"/>
              <a:t>,</a:t>
            </a:r>
            <a:r>
              <a:rPr lang="zh-CN" altLang="zh-CN" dirty="0"/>
              <a:t>美国“</a:t>
            </a:r>
            <a:r>
              <a:rPr lang="en-US" altLang="zh-CN" dirty="0"/>
              <a:t>Star-100</a:t>
            </a:r>
            <a:r>
              <a:rPr lang="zh-CN" altLang="zh-CN" dirty="0"/>
              <a:t>”和我国的“银河”机。现代巨型机已达到万亿次每秒的运算速度。</a:t>
            </a:r>
            <a:endParaRPr lang="zh-CN" altLang="en-US" dirty="0"/>
          </a:p>
        </p:txBody>
      </p:sp>
      <p:sp>
        <p:nvSpPr>
          <p:cNvPr id="33795" name="标题 2"/>
          <p:cNvSpPr>
            <a:spLocks noGrp="1"/>
          </p:cNvSpPr>
          <p:nvPr>
            <p:ph type="title"/>
          </p:nvPr>
        </p:nvSpPr>
        <p:spPr>
          <a:xfrm>
            <a:off x="434975" y="477838"/>
            <a:ext cx="4714875" cy="777875"/>
          </a:xfrm>
          <a:ln/>
        </p:spPr>
        <p:txBody>
          <a:bodyPr vert="horz" wrap="square" lIns="91440" tIns="45720" rIns="91440" bIns="45720" anchor="ctr" anchorCtr="0"/>
          <a:p>
            <a:pPr/>
            <a:r>
              <a:rPr lang="en-US" altLang="zh-CN" kern="1200" dirty="0">
                <a:latin typeface="微软雅黑" panose="020B0503020204020204" pitchFamily="34" charset="-122"/>
                <a:ea typeface="微软雅黑" panose="020B0503020204020204" pitchFamily="34" charset="-122"/>
                <a:cs typeface="等线 Light" panose="02010600030101010101" pitchFamily="2" charset="-122"/>
              </a:rPr>
              <a:t>1.1.1.3 </a:t>
            </a:r>
            <a:r>
              <a:rPr lang="zh-CN" altLang="zh-CN" kern="1200" dirty="0">
                <a:latin typeface="微软雅黑" panose="020B0503020204020204" pitchFamily="34" charset="-122"/>
                <a:ea typeface="微软雅黑" panose="020B0503020204020204" pitchFamily="34" charset="-122"/>
                <a:cs typeface="等线 Light" panose="02010600030101010101" pitchFamily="2" charset="-122"/>
              </a:rPr>
              <a:t>计算机的发展趋势</a:t>
            </a:r>
            <a:endParaRPr lang="zh-CN" altLang="en-US" kern="1200" dirty="0">
              <a:latin typeface="微软雅黑" panose="020B0503020204020204" pitchFamily="34" charset="-122"/>
              <a:ea typeface="微软雅黑" panose="020B0503020204020204" pitchFamily="34" charset="-122"/>
              <a:cs typeface="等线 Light" panose="02010600030101010101" pitchFamily="2" charset="-122"/>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4818" name="内容占位符 1"/>
          <p:cNvSpPr>
            <a:spLocks noGrp="1"/>
          </p:cNvSpPr>
          <p:nvPr>
            <p:ph idx="1" hasCustomPrompt="1"/>
          </p:nvPr>
        </p:nvSpPr>
        <p:spPr>
          <a:xfrm>
            <a:off x="434975" y="1517650"/>
            <a:ext cx="8353425" cy="4752975"/>
          </a:xfrm>
          <a:ln/>
        </p:spPr>
        <p:txBody>
          <a:bodyPr vert="horz" wrap="square" lIns="91440" tIns="45720" rIns="91440" bIns="45720" anchor="t" anchorCtr="0"/>
          <a:p>
            <a:r>
              <a:rPr lang="en-US" altLang="zh-CN" b="1" dirty="0"/>
              <a:t>2. </a:t>
            </a:r>
            <a:r>
              <a:rPr lang="zh-CN" altLang="zh-CN" b="1" dirty="0"/>
              <a:t>微型化</a:t>
            </a:r>
            <a:endParaRPr lang="zh-CN" altLang="zh-CN" dirty="0"/>
          </a:p>
          <a:p>
            <a:r>
              <a:rPr lang="zh-CN" altLang="zh-CN" dirty="0"/>
              <a:t>微型化主要是朝着以下几个方面发展：</a:t>
            </a:r>
            <a:endParaRPr lang="zh-CN" altLang="zh-CN" dirty="0"/>
          </a:p>
          <a:p>
            <a:r>
              <a:rPr lang="en-US" altLang="zh-CN" dirty="0"/>
              <a:t>(1) </a:t>
            </a:r>
            <a:r>
              <a:rPr lang="zh-CN" altLang="zh-CN" dirty="0"/>
              <a:t>体积越来越小。</a:t>
            </a:r>
            <a:endParaRPr lang="zh-CN" altLang="zh-CN" dirty="0"/>
          </a:p>
          <a:p>
            <a:r>
              <a:rPr lang="en-US" altLang="zh-CN" dirty="0"/>
              <a:t>(2) </a:t>
            </a:r>
            <a:r>
              <a:rPr lang="zh-CN" altLang="zh-CN" dirty="0"/>
              <a:t>集成度越来越高。</a:t>
            </a:r>
            <a:endParaRPr lang="zh-CN" altLang="zh-CN" dirty="0"/>
          </a:p>
          <a:p>
            <a:r>
              <a:rPr lang="en-US" altLang="zh-CN" dirty="0"/>
              <a:t>(3) </a:t>
            </a:r>
            <a:r>
              <a:rPr lang="zh-CN" altLang="zh-CN" dirty="0"/>
              <a:t>功能更强和可靠性更高。</a:t>
            </a:r>
            <a:endParaRPr lang="zh-CN" altLang="zh-CN" dirty="0"/>
          </a:p>
          <a:p>
            <a:r>
              <a:rPr lang="en-US" altLang="zh-CN" dirty="0"/>
              <a:t>(4) </a:t>
            </a:r>
            <a:r>
              <a:rPr lang="zh-CN" altLang="zh-CN" dirty="0"/>
              <a:t>价格更便宜。</a:t>
            </a:r>
            <a:endParaRPr lang="zh-CN" altLang="zh-CN" dirty="0"/>
          </a:p>
          <a:p>
            <a:r>
              <a:rPr lang="en-US" altLang="zh-CN" dirty="0"/>
              <a:t>(5) </a:t>
            </a:r>
            <a:r>
              <a:rPr lang="zh-CN" altLang="zh-CN" dirty="0"/>
              <a:t>适用范围更广。</a:t>
            </a:r>
            <a:endParaRPr lang="zh-CN" altLang="zh-CN" dirty="0"/>
          </a:p>
        </p:txBody>
      </p:sp>
      <p:sp>
        <p:nvSpPr>
          <p:cNvPr id="34819" name="标题 2"/>
          <p:cNvSpPr>
            <a:spLocks noGrp="1"/>
          </p:cNvSpPr>
          <p:nvPr>
            <p:ph type="title"/>
          </p:nvPr>
        </p:nvSpPr>
        <p:spPr>
          <a:xfrm>
            <a:off x="434975" y="477838"/>
            <a:ext cx="4714875" cy="777875"/>
          </a:xfrm>
          <a:ln/>
        </p:spPr>
        <p:txBody>
          <a:bodyPr vert="horz" wrap="square" lIns="91440" tIns="45720" rIns="91440" bIns="45720" anchor="ctr" anchorCtr="0"/>
          <a:p>
            <a:pPr/>
            <a:r>
              <a:rPr lang="en-US" altLang="zh-CN" kern="1200" dirty="0">
                <a:latin typeface="微软雅黑" panose="020B0503020204020204" pitchFamily="34" charset="-122"/>
                <a:ea typeface="微软雅黑" panose="020B0503020204020204" pitchFamily="34" charset="-122"/>
                <a:cs typeface="等线 Light" panose="02010600030101010101" pitchFamily="2" charset="-122"/>
              </a:rPr>
              <a:t>1.1.1.3 </a:t>
            </a:r>
            <a:r>
              <a:rPr lang="zh-CN" altLang="zh-CN" kern="1200" dirty="0">
                <a:latin typeface="微软雅黑" panose="020B0503020204020204" pitchFamily="34" charset="-122"/>
                <a:ea typeface="微软雅黑" panose="020B0503020204020204" pitchFamily="34" charset="-122"/>
                <a:cs typeface="等线 Light" panose="02010600030101010101" pitchFamily="2" charset="-122"/>
              </a:rPr>
              <a:t>计算机的发展趋势</a:t>
            </a:r>
            <a:endParaRPr lang="zh-CN" altLang="en-US" kern="1200" dirty="0">
              <a:latin typeface="微软雅黑" panose="020B0503020204020204" pitchFamily="34" charset="-122"/>
              <a:ea typeface="微软雅黑" panose="020B0503020204020204" pitchFamily="34" charset="-122"/>
              <a:cs typeface="等线 Light" panose="02010600030101010101" pitchFamily="2" charset="-122"/>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5842" name="内容占位符 1"/>
          <p:cNvSpPr>
            <a:spLocks noGrp="1"/>
          </p:cNvSpPr>
          <p:nvPr>
            <p:ph idx="1" hasCustomPrompt="1"/>
          </p:nvPr>
        </p:nvSpPr>
        <p:spPr>
          <a:xfrm>
            <a:off x="434975" y="1517650"/>
            <a:ext cx="8353425" cy="4752975"/>
          </a:xfrm>
          <a:ln/>
        </p:spPr>
        <p:txBody>
          <a:bodyPr vert="horz" wrap="square" lIns="91440" tIns="45720" rIns="91440" bIns="45720" anchor="t" anchorCtr="0"/>
          <a:p>
            <a:r>
              <a:rPr lang="en-US" altLang="zh-CN" b="1" dirty="0"/>
              <a:t>3. </a:t>
            </a:r>
            <a:r>
              <a:rPr lang="zh-CN" altLang="zh-CN" b="1" dirty="0"/>
              <a:t>网络化</a:t>
            </a:r>
            <a:endParaRPr lang="zh-CN" altLang="zh-CN" dirty="0"/>
          </a:p>
          <a:p>
            <a:r>
              <a:rPr lang="zh-CN" altLang="zh-CN" dirty="0"/>
              <a:t>网络化是指利用通信介质和通信设备将分布在不同地理位置的计算机系统及计算机网络相互连接起来，实现计算机资源共享和通信。</a:t>
            </a:r>
            <a:endParaRPr lang="zh-CN" altLang="zh-CN" dirty="0"/>
          </a:p>
          <a:p>
            <a:r>
              <a:rPr lang="en-US" altLang="zh-CN" b="1" dirty="0"/>
              <a:t>4. </a:t>
            </a:r>
            <a:r>
              <a:rPr lang="zh-CN" altLang="zh-CN" b="1" dirty="0"/>
              <a:t>智能化</a:t>
            </a:r>
            <a:endParaRPr lang="zh-CN" altLang="zh-CN" dirty="0"/>
          </a:p>
          <a:p>
            <a:r>
              <a:rPr lang="zh-CN" altLang="zh-CN" dirty="0"/>
              <a:t>智能化是指使计算机模拟人的思维活动，利用计算机的“记忆”和“逻辑判断”能力来识别文字、图像和翻译各种语言，使其具有思考、推理、联想和证明等学习和创造的功能，真正替代人的思维活动和脑力劳动。</a:t>
            </a:r>
            <a:endParaRPr lang="zh-CN" altLang="zh-CN" dirty="0"/>
          </a:p>
        </p:txBody>
      </p:sp>
      <p:sp>
        <p:nvSpPr>
          <p:cNvPr id="35843" name="标题 2"/>
          <p:cNvSpPr>
            <a:spLocks noGrp="1"/>
          </p:cNvSpPr>
          <p:nvPr>
            <p:ph type="title"/>
          </p:nvPr>
        </p:nvSpPr>
        <p:spPr>
          <a:xfrm>
            <a:off x="434975" y="477838"/>
            <a:ext cx="4714875" cy="777875"/>
          </a:xfrm>
          <a:ln/>
        </p:spPr>
        <p:txBody>
          <a:bodyPr vert="horz" wrap="square" lIns="91440" tIns="45720" rIns="91440" bIns="45720" anchor="ctr" anchorCtr="0"/>
          <a:p>
            <a:pPr/>
            <a:r>
              <a:rPr lang="en-US" altLang="zh-CN" kern="1200" dirty="0">
                <a:latin typeface="微软雅黑" panose="020B0503020204020204" pitchFamily="34" charset="-122"/>
                <a:ea typeface="微软雅黑" panose="020B0503020204020204" pitchFamily="34" charset="-122"/>
                <a:cs typeface="等线 Light" panose="02010600030101010101" pitchFamily="2" charset="-122"/>
              </a:rPr>
              <a:t>1.1.1.3 </a:t>
            </a:r>
            <a:r>
              <a:rPr lang="zh-CN" altLang="zh-CN" kern="1200" dirty="0">
                <a:latin typeface="微软雅黑" panose="020B0503020204020204" pitchFamily="34" charset="-122"/>
                <a:ea typeface="微软雅黑" panose="020B0503020204020204" pitchFamily="34" charset="-122"/>
                <a:cs typeface="等线 Light" panose="02010600030101010101" pitchFamily="2" charset="-122"/>
              </a:rPr>
              <a:t>计算机的发展趋势</a:t>
            </a:r>
            <a:endParaRPr lang="zh-CN" altLang="en-US" kern="1200" dirty="0">
              <a:latin typeface="微软雅黑" panose="020B0503020204020204" pitchFamily="34" charset="-122"/>
              <a:ea typeface="微软雅黑" panose="020B0503020204020204" pitchFamily="34" charset="-122"/>
              <a:cs typeface="等线 Light" panose="02010600030101010101" pitchFamily="2" charset="-122"/>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6866" name="内容占位符 1"/>
          <p:cNvSpPr>
            <a:spLocks noGrp="1"/>
          </p:cNvSpPr>
          <p:nvPr>
            <p:ph idx="1" hasCustomPrompt="1"/>
          </p:nvPr>
        </p:nvSpPr>
        <p:spPr>
          <a:xfrm>
            <a:off x="434975" y="1825625"/>
            <a:ext cx="8080375" cy="4351338"/>
          </a:xfrm>
          <a:ln/>
        </p:spPr>
        <p:txBody>
          <a:bodyPr vert="horz" wrap="square" lIns="91440" tIns="45720" rIns="91440" bIns="45720" anchor="t" anchorCtr="0"/>
          <a:p>
            <a:r>
              <a:rPr lang="en-US" altLang="zh-CN" sz="2400" b="1" dirty="0"/>
              <a:t>(1) </a:t>
            </a:r>
            <a:r>
              <a:rPr lang="zh-CN" altLang="zh-CN" sz="2400" b="1" dirty="0"/>
              <a:t>运算速度快</a:t>
            </a:r>
            <a:endParaRPr lang="zh-CN" altLang="zh-CN" sz="2400" dirty="0"/>
          </a:p>
          <a:p>
            <a:r>
              <a:rPr lang="zh-CN" altLang="zh-CN" sz="2400" dirty="0"/>
              <a:t>目前，巨型机的运算速度已达每秒几千亿次，计算机速度已达每秒几十亿次。如现在的日气象预报，如果用以往的机械计算机要处理几十天，用现在的电子计算机只需几分钟就完成了。</a:t>
            </a:r>
            <a:endParaRPr lang="zh-CN" altLang="zh-CN" sz="2400" dirty="0"/>
          </a:p>
          <a:p>
            <a:r>
              <a:rPr lang="en-US" altLang="zh-CN" sz="2400" b="1" dirty="0"/>
              <a:t>(2) </a:t>
            </a:r>
            <a:r>
              <a:rPr lang="zh-CN" altLang="zh-CN" sz="2400" b="1" dirty="0"/>
              <a:t>计算精度高</a:t>
            </a:r>
            <a:endParaRPr lang="zh-CN" altLang="zh-CN" sz="2400" dirty="0"/>
          </a:p>
          <a:p>
            <a:r>
              <a:rPr lang="zh-CN" altLang="zh-CN" sz="2400" dirty="0"/>
              <a:t>由于科学技术的发展，对计算的精度要求愈来愈高。比如对人造卫星的发射、运行轨道的控制必须万分精确，否则差之毫厘，谬以千里。根据运算的需要，计算机的有效数字可以精确到几十位或上百位，足以达到所需要的精度。</a:t>
            </a:r>
            <a:endParaRPr lang="zh-CN" altLang="zh-CN" sz="2400" dirty="0"/>
          </a:p>
          <a:p>
            <a:endParaRPr lang="zh-CN" altLang="en-US" sz="2400" dirty="0"/>
          </a:p>
        </p:txBody>
      </p:sp>
      <p:sp>
        <p:nvSpPr>
          <p:cNvPr id="3" name="标题 2"/>
          <p:cNvSpPr>
            <a:spLocks noGrp="1"/>
          </p:cNvSpPr>
          <p:nvPr>
            <p:ph type="title"/>
          </p:nvPr>
        </p:nvSpPr>
        <p:spPr>
          <a:xfrm>
            <a:off x="434975" y="477838"/>
            <a:ext cx="4714875" cy="1136650"/>
          </a:xfrm>
        </p:spPr>
        <p:txBody>
          <a:bodyPr vert="horz" wrap="square" lIns="91440" tIns="45720" rIns="91440" bIns="45720" numCol="1" anchor="ctr" anchorCtr="0" compatLnSpc="1">
            <a:normAutofit fontScale="90000"/>
          </a:bodyPr>
          <a:lstStyle/>
          <a:p>
            <a:pPr marL="0" marR="0" lvl="0" indent="0" algn="l" defTabSz="914400" rtl="0" eaLnBrk="0" fontAlgn="base" latinLnBrk="0" hangingPunct="0">
              <a:lnSpc>
                <a:spcPct val="150000"/>
              </a:lnSpc>
              <a:spcBef>
                <a:spcPct val="0"/>
              </a:spcBef>
              <a:spcAft>
                <a:spcPct val="0"/>
              </a:spcAft>
              <a:buClrTx/>
              <a:buSzTx/>
              <a:buFontTx/>
              <a:buNone/>
              <a:defRPr/>
            </a:pPr>
            <a:r>
              <a:rPr kumimoji="0" lang="en-US" altLang="zh-CN" sz="2800" b="1"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等线 Light" panose="02010600030101010101" pitchFamily="2" charset="-122"/>
              </a:rPr>
              <a:t>1.1.2 </a:t>
            </a:r>
            <a:r>
              <a:rPr kumimoji="0" lang="zh-CN" altLang="zh-CN" sz="2800" b="1"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等线 Light" panose="02010600030101010101" pitchFamily="2" charset="-122"/>
              </a:rPr>
              <a:t>计算机的特点分类及应用</a:t>
            </a:r>
            <a:br>
              <a:rPr kumimoji="0" lang="zh-CN" altLang="zh-CN" sz="2800" b="1"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等线 Light" panose="02010600030101010101" pitchFamily="2" charset="-122"/>
              </a:rPr>
            </a:br>
            <a:r>
              <a:rPr kumimoji="0" lang="en-US" altLang="zh-CN" sz="2800" b="1"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等线 Light" panose="02010600030101010101" pitchFamily="2" charset="-122"/>
              </a:rPr>
              <a:t>1.1.2.1 </a:t>
            </a:r>
            <a:r>
              <a:rPr kumimoji="0" lang="zh-CN" altLang="zh-CN" sz="2800" b="1"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等线 Light" panose="02010600030101010101" pitchFamily="2" charset="-122"/>
              </a:rPr>
              <a:t>计算机的特点</a:t>
            </a:r>
            <a:endParaRPr kumimoji="0" lang="zh-CN" altLang="en-US" sz="2800" b="1"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等线 Light" panose="02010600030101010101" pitchFamily="2" charset="-122"/>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7890" name="内容占位符 1"/>
          <p:cNvSpPr>
            <a:spLocks noGrp="1"/>
          </p:cNvSpPr>
          <p:nvPr>
            <p:ph idx="1" hasCustomPrompt="1"/>
          </p:nvPr>
        </p:nvSpPr>
        <p:spPr>
          <a:xfrm>
            <a:off x="434975" y="1422400"/>
            <a:ext cx="8080375" cy="4351338"/>
          </a:xfrm>
          <a:ln/>
        </p:spPr>
        <p:txBody>
          <a:bodyPr vert="horz" wrap="square" lIns="91440" tIns="45720" rIns="91440" bIns="45720" anchor="t" anchorCtr="0"/>
          <a:p>
            <a:r>
              <a:rPr lang="en-US" altLang="zh-CN" sz="2000" b="1" dirty="0"/>
              <a:t>(3) </a:t>
            </a:r>
            <a:r>
              <a:rPr lang="zh-CN" altLang="zh-CN" sz="2000" b="1" dirty="0"/>
              <a:t>具有存储功能</a:t>
            </a:r>
            <a:endParaRPr lang="zh-CN" altLang="zh-CN" sz="2000" dirty="0"/>
          </a:p>
          <a:p>
            <a:r>
              <a:rPr lang="zh-CN" altLang="zh-CN" sz="2000" dirty="0"/>
              <a:t>计算机不但能高速处理数据，而且还可以存储大量的数据、中间结果和程序，以备调用和执行，这是以往任何计算工具所不具备的功能。</a:t>
            </a:r>
            <a:endParaRPr lang="zh-CN" altLang="zh-CN" sz="2000" dirty="0"/>
          </a:p>
          <a:p>
            <a:r>
              <a:rPr lang="en-US" altLang="zh-CN" sz="2000" b="1" dirty="0"/>
              <a:t>(4) </a:t>
            </a:r>
            <a:r>
              <a:rPr lang="zh-CN" altLang="zh-CN" sz="2000" b="1" dirty="0"/>
              <a:t>具有逻辑判断功能</a:t>
            </a:r>
            <a:endParaRPr lang="zh-CN" altLang="zh-CN" sz="2000" dirty="0"/>
          </a:p>
          <a:p>
            <a:r>
              <a:rPr lang="zh-CN" altLang="zh-CN" sz="2000" dirty="0"/>
              <a:t>计算机不但能进行数值运算，而且还可以进行逻辑运算和逻辑推理。根据对数据的判断和比较，能确定要执行的操作或得出新的逻辑，这是以往任何计算工具所无法实现的功能。</a:t>
            </a:r>
            <a:endParaRPr lang="zh-CN" altLang="zh-CN" sz="2000" dirty="0"/>
          </a:p>
          <a:p>
            <a:r>
              <a:rPr lang="en-US" altLang="zh-CN" sz="2000" b="1" dirty="0"/>
              <a:t>(5) </a:t>
            </a:r>
            <a:r>
              <a:rPr lang="zh-CN" altLang="zh-CN" sz="2000" b="1" dirty="0"/>
              <a:t>工作自动化</a:t>
            </a:r>
            <a:endParaRPr lang="zh-CN" altLang="zh-CN" sz="2000" dirty="0"/>
          </a:p>
          <a:p>
            <a:r>
              <a:rPr lang="zh-CN" altLang="zh-CN" sz="2000" dirty="0"/>
              <a:t>利用计算机解决问题时，只要将需处理的数据和解决问题的程序一起存储到计算机中，给计算机下达一个执行命令，计算机就开始按程序规定的步骤自动工作，直到结束，整个过程不需要人来控制和干预，这是它和其它计算工具最本质的区别，比如计算器就不具备这一功能。</a:t>
            </a:r>
            <a:endParaRPr lang="zh-CN" altLang="zh-CN" sz="2000" dirty="0"/>
          </a:p>
          <a:p>
            <a:endParaRPr lang="zh-CN" altLang="en-US" sz="2000" dirty="0"/>
          </a:p>
        </p:txBody>
      </p:sp>
      <p:sp>
        <p:nvSpPr>
          <p:cNvPr id="37891" name="标题 2"/>
          <p:cNvSpPr>
            <a:spLocks noGrp="1"/>
          </p:cNvSpPr>
          <p:nvPr>
            <p:ph type="title"/>
          </p:nvPr>
        </p:nvSpPr>
        <p:spPr>
          <a:xfrm>
            <a:off x="434975" y="477838"/>
            <a:ext cx="4714875" cy="709612"/>
          </a:xfrm>
          <a:ln/>
        </p:spPr>
        <p:txBody>
          <a:bodyPr vert="horz" wrap="square" lIns="91440" tIns="45720" rIns="91440" bIns="45720" anchor="ctr" anchorCtr="0"/>
          <a:p>
            <a:pPr>
              <a:lnSpc>
                <a:spcPct val="150000"/>
              </a:lnSpc>
              <a:buNone/>
            </a:pPr>
            <a:r>
              <a:rPr lang="en-US" altLang="zh-CN" kern="1200" dirty="0">
                <a:latin typeface="微软雅黑" panose="020B0503020204020204" pitchFamily="34" charset="-122"/>
                <a:ea typeface="微软雅黑" panose="020B0503020204020204" pitchFamily="34" charset="-122"/>
                <a:cs typeface="等线 Light" panose="02010600030101010101" pitchFamily="2" charset="-122"/>
              </a:rPr>
              <a:t>1.1.2.1 </a:t>
            </a:r>
            <a:r>
              <a:rPr lang="zh-CN" altLang="zh-CN" kern="1200" dirty="0">
                <a:latin typeface="微软雅黑" panose="020B0503020204020204" pitchFamily="34" charset="-122"/>
                <a:ea typeface="微软雅黑" panose="020B0503020204020204" pitchFamily="34" charset="-122"/>
                <a:cs typeface="等线 Light" panose="02010600030101010101" pitchFamily="2" charset="-122"/>
              </a:rPr>
              <a:t>计算机的特点</a:t>
            </a:r>
            <a:endParaRPr lang="zh-CN" altLang="en-US" kern="1200" dirty="0">
              <a:latin typeface="微软雅黑" panose="020B0503020204020204" pitchFamily="34" charset="-122"/>
              <a:ea typeface="微软雅黑" panose="020B0503020204020204" pitchFamily="34" charset="-122"/>
              <a:cs typeface="等线 Light" panose="02010600030101010101" pitchFamily="2" charset="-122"/>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idx="1" hasCustomPrompt="1"/>
          </p:nvPr>
        </p:nvSpPr>
        <p:spPr>
          <a:xfrm>
            <a:off x="434975" y="1422400"/>
            <a:ext cx="8080375" cy="4351338"/>
          </a:xfrm>
        </p:spPr>
        <p:txBody>
          <a:bodyPr vert="horz" wrap="square" lIns="91440" tIns="45720" rIns="91440" bIns="45720" numCol="1" anchor="t" anchorCtr="0" compatLnSpc="1"/>
          <a:lstStyle/>
          <a:p>
            <a:pPr marL="228600" marR="0" lvl="0" indent="-228600" algn="l" defTabSz="914400" rtl="0" eaLnBrk="0" fontAlgn="base" latinLnBrk="0" hangingPunct="0">
              <a:lnSpc>
                <a:spcPct val="90000"/>
              </a:lnSpc>
              <a:spcBef>
                <a:spcPts val="1000"/>
              </a:spcBef>
              <a:spcAft>
                <a:spcPct val="0"/>
              </a:spcAft>
              <a:buClrTx/>
              <a:buSzTx/>
              <a:buFont typeface="Arial" panose="020B0604020202020204" pitchFamily="34" charset="0"/>
              <a:buChar char="•"/>
              <a:defRPr/>
            </a:pPr>
            <a:r>
              <a:rPr kumimoji="0" lang="en-US" altLang="zh-CN" sz="2000" b="1" i="0" u="none" strike="noStrike" kern="1200" cap="none" spc="0" normalizeH="0" baseline="0" noProof="0" dirty="0">
                <a:ln>
                  <a:noFill/>
                </a:ln>
                <a:solidFill>
                  <a:schemeClr val="tx1"/>
                </a:solidFill>
                <a:effectLst/>
                <a:uLnTx/>
                <a:uFillTx/>
                <a:latin typeface="+mn-lt"/>
                <a:ea typeface="+mn-ea"/>
                <a:cs typeface="等线" panose="02010600030101010101" pitchFamily="2" charset="-122"/>
              </a:rPr>
              <a:t>(6) </a:t>
            </a:r>
            <a:r>
              <a:rPr kumimoji="0" lang="zh-CN" altLang="zh-CN" sz="2000" b="1" i="0" u="none" strike="noStrike" kern="1200" cap="none" spc="0" normalizeH="0" baseline="0" noProof="0" dirty="0">
                <a:ln>
                  <a:noFill/>
                </a:ln>
                <a:solidFill>
                  <a:schemeClr val="tx1"/>
                </a:solidFill>
                <a:effectLst/>
                <a:uLnTx/>
                <a:uFillTx/>
                <a:latin typeface="+mn-lt"/>
                <a:ea typeface="+mn-ea"/>
                <a:cs typeface="等线" panose="02010600030101010101" pitchFamily="2" charset="-122"/>
              </a:rPr>
              <a:t>具有处理多种信息功能</a:t>
            </a:r>
            <a:endParaRPr kumimoji="0" lang="zh-CN" altLang="zh-CN" sz="2000" b="0" i="0" u="none" strike="noStrike" kern="1200" cap="none" spc="0" normalizeH="0" baseline="0" noProof="0" dirty="0">
              <a:ln>
                <a:noFill/>
              </a:ln>
              <a:solidFill>
                <a:schemeClr val="tx1"/>
              </a:solidFill>
              <a:effectLst/>
              <a:uLnTx/>
              <a:uFillTx/>
              <a:latin typeface="+mn-lt"/>
              <a:ea typeface="+mn-ea"/>
              <a:cs typeface="等线" panose="02010600030101010101" pitchFamily="2" charset="-122"/>
            </a:endParaRPr>
          </a:p>
          <a:p>
            <a:pPr marL="0" marR="0" lvl="0" indent="0" algn="l" defTabSz="914400" rtl="0" eaLnBrk="0" fontAlgn="base" latinLnBrk="0" hangingPunct="0">
              <a:lnSpc>
                <a:spcPct val="90000"/>
              </a:lnSpc>
              <a:spcBef>
                <a:spcPts val="100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chemeClr val="tx1"/>
                </a:solidFill>
                <a:effectLst/>
                <a:uLnTx/>
                <a:uFillTx/>
                <a:latin typeface="+mn-lt"/>
                <a:ea typeface="+mn-ea"/>
                <a:cs typeface="等线" panose="02010600030101010101" pitchFamily="2" charset="-122"/>
              </a:rPr>
              <a:t>    </a:t>
            </a:r>
            <a:r>
              <a:rPr kumimoji="0" lang="zh-CN" altLang="zh-CN" sz="2000" b="0" i="0" u="none" strike="noStrike" kern="1200" cap="none" spc="0" normalizeH="0" baseline="0" noProof="0" dirty="0">
                <a:ln>
                  <a:noFill/>
                </a:ln>
                <a:solidFill>
                  <a:schemeClr val="tx1"/>
                </a:solidFill>
                <a:effectLst/>
                <a:uLnTx/>
                <a:uFillTx/>
                <a:latin typeface="+mn-lt"/>
                <a:ea typeface="+mn-ea"/>
                <a:cs typeface="等线" panose="02010600030101010101" pitchFamily="2" charset="-122"/>
              </a:rPr>
              <a:t>当今的社会是高度信息化的社会，不但信息量大，而且信息形式多样化，除了数字、文字以外还有声音、图形、图像等信息。这些信息都可以用计算机来加工处理，这也是其它任何计算工具都做不到的。</a:t>
            </a:r>
            <a:endParaRPr kumimoji="0" lang="zh-CN" altLang="zh-CN" sz="2000" b="0" i="0" u="none" strike="noStrike" kern="1200" cap="none" spc="0" normalizeH="0" baseline="0" noProof="0" dirty="0">
              <a:ln>
                <a:noFill/>
              </a:ln>
              <a:solidFill>
                <a:schemeClr val="tx1"/>
              </a:solidFill>
              <a:effectLst/>
              <a:uLnTx/>
              <a:uFillTx/>
              <a:latin typeface="+mn-lt"/>
              <a:ea typeface="+mn-ea"/>
              <a:cs typeface="等线" panose="02010600030101010101" pitchFamily="2" charset="-122"/>
            </a:endParaRPr>
          </a:p>
          <a:p>
            <a:pPr marL="228600" marR="0" lvl="0" indent="-228600" algn="l" defTabSz="914400" rtl="0" eaLnBrk="0" fontAlgn="base" latinLnBrk="0" hangingPunct="0">
              <a:lnSpc>
                <a:spcPct val="90000"/>
              </a:lnSpc>
              <a:spcBef>
                <a:spcPts val="1000"/>
              </a:spcBef>
              <a:spcAft>
                <a:spcPct val="0"/>
              </a:spcAft>
              <a:buClrTx/>
              <a:buSzTx/>
              <a:buFont typeface="Arial" panose="020B0604020202020204" pitchFamily="34" charset="0"/>
              <a:buChar char="•"/>
              <a:defRPr/>
            </a:pPr>
            <a:r>
              <a:rPr kumimoji="0" lang="zh-CN" altLang="zh-CN" sz="2000" b="1" i="0" u="none" strike="noStrike" kern="1200" cap="none" spc="0" normalizeH="0" baseline="0" noProof="0" dirty="0">
                <a:ln>
                  <a:noFill/>
                </a:ln>
                <a:solidFill>
                  <a:schemeClr val="tx1"/>
                </a:solidFill>
                <a:effectLst/>
                <a:uLnTx/>
                <a:uFillTx/>
                <a:latin typeface="+mn-lt"/>
                <a:ea typeface="+mn-ea"/>
                <a:cs typeface="等线" panose="02010600030101010101" pitchFamily="2" charset="-122"/>
              </a:rPr>
              <a:t>（</a:t>
            </a:r>
            <a:r>
              <a:rPr kumimoji="0" lang="en-US" altLang="zh-CN" sz="2000" b="1" i="0" u="none" strike="noStrike" kern="1200" cap="none" spc="0" normalizeH="0" baseline="0" noProof="0" dirty="0">
                <a:ln>
                  <a:noFill/>
                </a:ln>
                <a:solidFill>
                  <a:schemeClr val="tx1"/>
                </a:solidFill>
                <a:effectLst/>
                <a:uLnTx/>
                <a:uFillTx/>
                <a:latin typeface="+mn-lt"/>
                <a:ea typeface="+mn-ea"/>
                <a:cs typeface="等线" panose="02010600030101010101" pitchFamily="2" charset="-122"/>
              </a:rPr>
              <a:t>7</a:t>
            </a:r>
            <a:r>
              <a:rPr kumimoji="0" lang="zh-CN" altLang="zh-CN" sz="2000" b="1" i="0" u="none" strike="noStrike" kern="1200" cap="none" spc="0" normalizeH="0" baseline="0" noProof="0" dirty="0">
                <a:ln>
                  <a:noFill/>
                </a:ln>
                <a:solidFill>
                  <a:schemeClr val="tx1"/>
                </a:solidFill>
                <a:effectLst/>
                <a:uLnTx/>
                <a:uFillTx/>
                <a:latin typeface="+mn-lt"/>
                <a:ea typeface="+mn-ea"/>
                <a:cs typeface="等线" panose="02010600030101010101" pitchFamily="2" charset="-122"/>
              </a:rPr>
              <a:t>）网络化</a:t>
            </a:r>
            <a:endParaRPr kumimoji="0" lang="zh-CN" altLang="zh-CN" sz="2000" b="0" i="0" u="none" strike="noStrike" kern="1200" cap="none" spc="0" normalizeH="0" baseline="0" noProof="0" dirty="0">
              <a:ln>
                <a:noFill/>
              </a:ln>
              <a:solidFill>
                <a:schemeClr val="tx1"/>
              </a:solidFill>
              <a:effectLst/>
              <a:uLnTx/>
              <a:uFillTx/>
              <a:latin typeface="+mn-lt"/>
              <a:ea typeface="+mn-ea"/>
              <a:cs typeface="等线" panose="02010600030101010101" pitchFamily="2" charset="-122"/>
            </a:endParaRPr>
          </a:p>
          <a:p>
            <a:pPr marL="0" marR="0" lvl="0" indent="0" algn="l" defTabSz="914400" rtl="0" eaLnBrk="0" fontAlgn="base" latinLnBrk="0" hangingPunct="0">
              <a:lnSpc>
                <a:spcPct val="90000"/>
              </a:lnSpc>
              <a:spcBef>
                <a:spcPts val="100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chemeClr val="tx1"/>
                </a:solidFill>
                <a:effectLst/>
                <a:uLnTx/>
                <a:uFillTx/>
                <a:latin typeface="+mn-lt"/>
                <a:ea typeface="+mn-ea"/>
                <a:cs typeface="等线" panose="02010600030101010101" pitchFamily="2" charset="-122"/>
              </a:rPr>
              <a:t>    </a:t>
            </a:r>
            <a:r>
              <a:rPr kumimoji="0" lang="zh-CN" altLang="zh-CN" sz="2000" b="0" i="0" u="none" strike="noStrike" kern="1200" cap="none" spc="0" normalizeH="0" baseline="0" noProof="0" dirty="0">
                <a:ln>
                  <a:noFill/>
                </a:ln>
                <a:solidFill>
                  <a:schemeClr val="tx1"/>
                </a:solidFill>
                <a:effectLst/>
                <a:uLnTx/>
                <a:uFillTx/>
                <a:latin typeface="+mn-lt"/>
                <a:ea typeface="+mn-ea"/>
                <a:cs typeface="等线" panose="02010600030101010101" pitchFamily="2" charset="-122"/>
              </a:rPr>
              <a:t>随着互联网的普及，网络已经成功应用到电子商务、电子政务等诸多领域。网络已经成为人们工作以及日常生活不可缺少的工具。</a:t>
            </a:r>
            <a:endParaRPr kumimoji="0" lang="zh-CN" altLang="zh-CN" sz="2000" b="0" i="0" u="none" strike="noStrike" kern="1200" cap="none" spc="0" normalizeH="0" baseline="0" noProof="0" dirty="0">
              <a:ln>
                <a:noFill/>
              </a:ln>
              <a:solidFill>
                <a:schemeClr val="tx1"/>
              </a:solidFill>
              <a:effectLst/>
              <a:uLnTx/>
              <a:uFillTx/>
              <a:latin typeface="+mn-lt"/>
              <a:ea typeface="+mn-ea"/>
              <a:cs typeface="等线" panose="02010600030101010101" pitchFamily="2" charset="-122"/>
            </a:endParaRPr>
          </a:p>
          <a:p>
            <a:pPr marL="0" marR="0" lvl="0" indent="0" algn="l" defTabSz="914400" rtl="0" eaLnBrk="0" fontAlgn="base" latinLnBrk="0" hangingPunct="0">
              <a:lnSpc>
                <a:spcPct val="90000"/>
              </a:lnSpc>
              <a:spcBef>
                <a:spcPts val="100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chemeClr val="tx1"/>
                </a:solidFill>
                <a:effectLst/>
                <a:uLnTx/>
                <a:uFillTx/>
                <a:latin typeface="+mn-lt"/>
                <a:ea typeface="+mn-ea"/>
                <a:cs typeface="等线" panose="02010600030101010101" pitchFamily="2" charset="-122"/>
              </a:rPr>
              <a:t>    </a:t>
            </a:r>
            <a:r>
              <a:rPr kumimoji="0" lang="zh-CN" altLang="zh-CN" sz="2000" b="0" i="0" u="none" strike="noStrike" kern="1200" cap="none" spc="0" normalizeH="0" baseline="0" noProof="0" dirty="0">
                <a:ln>
                  <a:noFill/>
                </a:ln>
                <a:solidFill>
                  <a:schemeClr val="tx1"/>
                </a:solidFill>
                <a:effectLst/>
                <a:uLnTx/>
                <a:uFillTx/>
                <a:latin typeface="+mn-lt"/>
                <a:ea typeface="+mn-ea"/>
                <a:cs typeface="等线" panose="02010600030101010101" pitchFamily="2" charset="-122"/>
              </a:rPr>
              <a:t>综上所述，由于计算机具有这些特点和其它计算工具所无与伦比的功能，极大地推动了计算机技术的迅猛发展，拓展了计算机的应用领域，其前景将会更加广阔。。</a:t>
            </a:r>
            <a:endParaRPr kumimoji="0" lang="zh-CN" altLang="zh-CN" sz="2000" b="0" i="0" u="none" strike="noStrike" kern="1200" cap="none" spc="0" normalizeH="0" baseline="0" noProof="0" dirty="0">
              <a:ln>
                <a:noFill/>
              </a:ln>
              <a:solidFill>
                <a:schemeClr val="tx1"/>
              </a:solidFill>
              <a:effectLst/>
              <a:uLnTx/>
              <a:uFillTx/>
              <a:latin typeface="+mn-lt"/>
              <a:ea typeface="+mn-ea"/>
              <a:cs typeface="等线" panose="02010600030101010101" pitchFamily="2" charset="-122"/>
            </a:endParaRPr>
          </a:p>
          <a:p>
            <a:pPr marL="228600" marR="0" lvl="0" indent="-228600" algn="l" defTabSz="914400" rtl="0" eaLnBrk="0" fontAlgn="base" latinLnBrk="0" hangingPunct="0">
              <a:lnSpc>
                <a:spcPct val="90000"/>
              </a:lnSpc>
              <a:spcBef>
                <a:spcPts val="1000"/>
              </a:spcBef>
              <a:spcAft>
                <a:spcPct val="0"/>
              </a:spcAft>
              <a:buClrTx/>
              <a:buSzTx/>
              <a:buFont typeface="Arial" panose="020B0604020202020204" pitchFamily="34" charset="0"/>
              <a:buChar char="•"/>
              <a:defRPr/>
            </a:pPr>
            <a:endParaRPr kumimoji="0" lang="zh-CN" altLang="en-US" sz="2000" b="0" i="0" u="none" strike="noStrike" kern="1200" cap="none" spc="0" normalizeH="0" baseline="0" noProof="0" dirty="0">
              <a:ln>
                <a:noFill/>
              </a:ln>
              <a:solidFill>
                <a:schemeClr val="tx1"/>
              </a:solidFill>
              <a:effectLst/>
              <a:uLnTx/>
              <a:uFillTx/>
              <a:latin typeface="+mn-lt"/>
              <a:ea typeface="+mn-ea"/>
              <a:cs typeface="等线" panose="02010600030101010101" pitchFamily="2" charset="-122"/>
            </a:endParaRPr>
          </a:p>
        </p:txBody>
      </p:sp>
      <p:sp>
        <p:nvSpPr>
          <p:cNvPr id="38915" name="标题 2"/>
          <p:cNvSpPr>
            <a:spLocks noGrp="1"/>
          </p:cNvSpPr>
          <p:nvPr>
            <p:ph type="title"/>
          </p:nvPr>
        </p:nvSpPr>
        <p:spPr>
          <a:xfrm>
            <a:off x="434975" y="477838"/>
            <a:ext cx="4714875" cy="709612"/>
          </a:xfrm>
          <a:ln/>
        </p:spPr>
        <p:txBody>
          <a:bodyPr vert="horz" wrap="square" lIns="91440" tIns="45720" rIns="91440" bIns="45720" anchor="ctr" anchorCtr="0"/>
          <a:p>
            <a:pPr>
              <a:lnSpc>
                <a:spcPct val="150000"/>
              </a:lnSpc>
              <a:buNone/>
            </a:pPr>
            <a:r>
              <a:rPr lang="en-US" altLang="zh-CN" kern="1200" dirty="0">
                <a:latin typeface="微软雅黑" panose="020B0503020204020204" pitchFamily="34" charset="-122"/>
                <a:ea typeface="微软雅黑" panose="020B0503020204020204" pitchFamily="34" charset="-122"/>
                <a:cs typeface="等线 Light" panose="02010600030101010101" pitchFamily="2" charset="-122"/>
              </a:rPr>
              <a:t>1.1.2.1 </a:t>
            </a:r>
            <a:r>
              <a:rPr lang="zh-CN" altLang="zh-CN" kern="1200" dirty="0">
                <a:latin typeface="微软雅黑" panose="020B0503020204020204" pitchFamily="34" charset="-122"/>
                <a:ea typeface="微软雅黑" panose="020B0503020204020204" pitchFamily="34" charset="-122"/>
                <a:cs typeface="等线 Light" panose="02010600030101010101" pitchFamily="2" charset="-122"/>
              </a:rPr>
              <a:t>计算机的特点</a:t>
            </a:r>
            <a:endParaRPr lang="zh-CN" altLang="en-US" kern="1200" dirty="0">
              <a:latin typeface="微软雅黑" panose="020B0503020204020204" pitchFamily="34" charset="-122"/>
              <a:ea typeface="微软雅黑" panose="020B0503020204020204" pitchFamily="34" charset="-122"/>
              <a:cs typeface="等线 Light" panose="02010600030101010101" pitchFamily="2"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 name="Text Placeholder 4"/>
          <p:cNvSpPr txBox="1"/>
          <p:nvPr/>
        </p:nvSpPr>
        <p:spPr>
          <a:xfrm>
            <a:off x="1584325" y="598488"/>
            <a:ext cx="3582988" cy="661988"/>
          </a:xfrm>
          <a:prstGeom prst="rect">
            <a:avLst/>
          </a:prstGeom>
        </p:spPr>
        <p:txBody>
          <a:bodyPr lIns="102398" tIns="51199" rIns="102398" bIns="51199" anchor="ct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l" defTabSz="914400" rtl="0" eaLnBrk="1" fontAlgn="base" latinLnBrk="0" hangingPunct="1">
              <a:lnSpc>
                <a:spcPct val="100000"/>
              </a:lnSpc>
              <a:spcBef>
                <a:spcPct val="20000"/>
              </a:spcBef>
              <a:spcAft>
                <a:spcPct val="0"/>
              </a:spcAft>
              <a:buClrTx/>
              <a:buSzTx/>
              <a:buFont typeface="Arial" panose="020B0604020202020204" pitchFamily="34" charset="0"/>
              <a:buNone/>
              <a:defRPr/>
            </a:pPr>
            <a:r>
              <a:rPr kumimoji="0" lang="zh-CN" altLang="en-US" sz="3200" b="1" i="0" u="none" strike="noStrike" kern="1200" cap="none" spc="0" normalizeH="0" baseline="0" noProof="0" dirty="0">
                <a:ln>
                  <a:noFill/>
                </a:ln>
                <a:solidFill>
                  <a:srgbClr val="1369B2"/>
                </a:solidFill>
                <a:effectLst/>
                <a:uLnTx/>
                <a:uFillTx/>
                <a:latin typeface="微软雅黑" panose="020B0503020204020204" pitchFamily="34" charset="-122"/>
                <a:ea typeface="微软雅黑" panose="020B0503020204020204" pitchFamily="34" charset="-122"/>
                <a:cs typeface="+mn-ea"/>
                <a:sym typeface="+mn-lt"/>
              </a:rPr>
              <a:t>学习目标</a:t>
            </a:r>
            <a:r>
              <a:rPr kumimoji="0" lang="en-US" altLang="zh-CN" sz="3200" b="1" i="0" u="none" strike="noStrike" kern="1200" cap="none" spc="0" normalizeH="0" baseline="0" noProof="0" dirty="0">
                <a:ln>
                  <a:noFill/>
                </a:ln>
                <a:solidFill>
                  <a:srgbClr val="1369B2"/>
                </a:solidFill>
                <a:effectLst/>
                <a:uLnTx/>
                <a:uFillTx/>
                <a:latin typeface="微软雅黑" panose="020B0503020204020204" pitchFamily="34" charset="-122"/>
                <a:ea typeface="微软雅黑" panose="020B0503020204020204" pitchFamily="34" charset="-122"/>
                <a:cs typeface="+mn-ea"/>
                <a:sym typeface="+mn-lt"/>
              </a:rPr>
              <a:t>/</a:t>
            </a:r>
            <a:r>
              <a:rPr kumimoji="0" lang="en-US" altLang="zh-CN" sz="3200" b="0" i="0" u="none" strike="noStrike" kern="1200" cap="none" spc="0" normalizeH="0" baseline="0" noProof="0" dirty="0">
                <a:ln>
                  <a:noFill/>
                </a:ln>
                <a:solidFill>
                  <a:srgbClr val="1369B2"/>
                </a:solidFill>
                <a:effectLst/>
                <a:uLnTx/>
                <a:uFillTx/>
                <a:latin typeface="微软雅黑" panose="020B0503020204020204" pitchFamily="34" charset="-122"/>
                <a:ea typeface="微软雅黑" panose="020B0503020204020204" pitchFamily="34" charset="-122"/>
                <a:cs typeface="+mn-ea"/>
                <a:sym typeface="+mn-lt"/>
              </a:rPr>
              <a:t>Target</a:t>
            </a:r>
            <a:endParaRPr kumimoji="0" lang="en-GB" altLang="zh-CN" sz="3200" b="0" i="0" u="none" strike="noStrike" kern="1200" cap="none" spc="0" normalizeH="0" baseline="0" noProof="0" dirty="0">
              <a:ln>
                <a:noFill/>
              </a:ln>
              <a:solidFill>
                <a:srgbClr val="1369B2"/>
              </a:solidFill>
              <a:effectLst/>
              <a:uLnTx/>
              <a:uFillTx/>
              <a:latin typeface="微软雅黑" panose="020B0503020204020204" pitchFamily="34" charset="-122"/>
              <a:ea typeface="微软雅黑" panose="020B0503020204020204" pitchFamily="34" charset="-122"/>
              <a:cs typeface="+mn-ea"/>
              <a:sym typeface="+mn-lt"/>
            </a:endParaRPr>
          </a:p>
        </p:txBody>
      </p:sp>
      <p:grpSp>
        <p:nvGrpSpPr>
          <p:cNvPr id="20483" name="组合 79"/>
          <p:cNvGrpSpPr/>
          <p:nvPr/>
        </p:nvGrpSpPr>
        <p:grpSpPr>
          <a:xfrm>
            <a:off x="706438" y="1768475"/>
            <a:ext cx="8047037" cy="688975"/>
            <a:chOff x="978872" y="1800500"/>
            <a:chExt cx="6427354" cy="516136"/>
          </a:xfrm>
        </p:grpSpPr>
        <p:sp>
          <p:nvSpPr>
            <p:cNvPr id="81" name="Pentagon 3"/>
            <p:cNvSpPr/>
            <p:nvPr/>
          </p:nvSpPr>
          <p:spPr bwMode="auto">
            <a:xfrm>
              <a:off x="978872" y="1800500"/>
              <a:ext cx="6427354" cy="516136"/>
            </a:xfrm>
            <a:prstGeom prst="homePlat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2400" b="0"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ea"/>
                </a:rPr>
                <a:t>1.1 </a:t>
              </a:r>
              <a:r>
                <a:rPr kumimoji="0" lang="zh-CN" altLang="zh-CN" sz="2400" b="0"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ea"/>
                </a:rPr>
                <a:t>任务一：计算机概述</a:t>
              </a:r>
              <a:r>
                <a:rPr kumimoji="0" lang="zh-CN" altLang="en-US" sz="2400" b="0"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ea"/>
                </a:rPr>
                <a:t>。</a:t>
              </a:r>
              <a:endParaRPr kumimoji="0" lang="zh-CN" altLang="zh-CN" sz="2400" b="0"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ea"/>
              </a:endParaRPr>
            </a:p>
          </p:txBody>
        </p:sp>
        <p:sp>
          <p:nvSpPr>
            <p:cNvPr id="82" name="MH_Others_1"/>
            <p:cNvSpPr/>
            <p:nvPr/>
          </p:nvSpPr>
          <p:spPr bwMode="auto">
            <a:xfrm>
              <a:off x="985211" y="1800500"/>
              <a:ext cx="82419" cy="516136"/>
            </a:xfrm>
            <a:custGeom>
              <a:avLst/>
              <a:gdLst>
                <a:gd name="connsiteX0" fmla="*/ 0 w 3276600"/>
                <a:gd name="connsiteY0" fmla="*/ 6311900 h 6311900"/>
                <a:gd name="connsiteX1" fmla="*/ 0 w 3276600"/>
                <a:gd name="connsiteY1" fmla="*/ 0 h 6311900"/>
                <a:gd name="connsiteX2" fmla="*/ 3276600 w 3276600"/>
                <a:gd name="connsiteY2" fmla="*/ 0 h 6311900"/>
                <a:gd name="connsiteX0-1" fmla="*/ 0 w 0"/>
                <a:gd name="connsiteY0-2" fmla="*/ 6311900 h 6311900"/>
                <a:gd name="connsiteX1-3" fmla="*/ 0 w 0"/>
                <a:gd name="connsiteY1-4" fmla="*/ 0 h 6311900"/>
              </a:gdLst>
              <a:ahLst/>
              <a:cxnLst>
                <a:cxn ang="0">
                  <a:pos x="connsiteX0-1" y="connsiteY0-2"/>
                </a:cxn>
                <a:cxn ang="0">
                  <a:pos x="connsiteX1-3" y="connsiteY1-4"/>
                </a:cxn>
              </a:cxnLst>
              <a:rect l="l" t="t" r="r" b="b"/>
              <a:pathLst>
                <a:path h="6311900">
                  <a:moveTo>
                    <a:pt x="0" y="6311900"/>
                  </a:moveTo>
                  <a:lnTo>
                    <a:pt x="0" y="0"/>
                  </a:lnTo>
                </a:path>
              </a:pathLst>
            </a:custGeom>
            <a:noFill/>
            <a:ln w="19050">
              <a:solidFill>
                <a:srgbClr val="1369B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bg1">
                    <a:lumMod val="50000"/>
                  </a:schemeClr>
                </a:solidFill>
                <a:effectLst/>
                <a:uLnTx/>
                <a:uFillTx/>
                <a:latin typeface="Source Han Sans K Bold" panose="020B0800000000000000" pitchFamily="34" charset="-128"/>
                <a:ea typeface="Source Han Sans K Bold" panose="020B0800000000000000" pitchFamily="34" charset="-128"/>
                <a:cs typeface="+mn-cs"/>
                <a:sym typeface="Source Han Sans K Bold" panose="020B0800000000000000" pitchFamily="34" charset="-128"/>
              </a:endParaRPr>
            </a:p>
          </p:txBody>
        </p:sp>
      </p:grpSp>
      <p:grpSp>
        <p:nvGrpSpPr>
          <p:cNvPr id="20484" name="组合 82"/>
          <p:cNvGrpSpPr/>
          <p:nvPr/>
        </p:nvGrpSpPr>
        <p:grpSpPr>
          <a:xfrm>
            <a:off x="647700" y="2667000"/>
            <a:ext cx="8039100" cy="685800"/>
            <a:chOff x="978872" y="2570437"/>
            <a:chExt cx="5437064" cy="514350"/>
          </a:xfrm>
        </p:grpSpPr>
        <p:sp>
          <p:nvSpPr>
            <p:cNvPr id="84" name="Pentagon 5"/>
            <p:cNvSpPr/>
            <p:nvPr/>
          </p:nvSpPr>
          <p:spPr bwMode="auto">
            <a:xfrm>
              <a:off x="978872" y="2570437"/>
              <a:ext cx="5437064" cy="514350"/>
            </a:xfrm>
            <a:prstGeom prst="homePlat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l" defTabSz="914400" rtl="0" eaLnBrk="1" fontAlgn="base" latinLnBrk="0" hangingPunct="1">
                <a:lnSpc>
                  <a:spcPct val="120000"/>
                </a:lnSpc>
                <a:spcBef>
                  <a:spcPct val="0"/>
                </a:spcBef>
                <a:spcAft>
                  <a:spcPct val="0"/>
                </a:spcAft>
                <a:buClrTx/>
                <a:buSzTx/>
                <a:buFontTx/>
                <a:buNone/>
                <a:defRPr/>
              </a:pPr>
              <a:r>
                <a:rPr kumimoji="0" lang="en-US" altLang="zh-CN" sz="2400" b="0"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ea"/>
                </a:rPr>
                <a:t>1.2 </a:t>
              </a:r>
              <a:r>
                <a:rPr kumimoji="0" lang="zh-CN" altLang="zh-CN" sz="2400" b="0"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ea"/>
                </a:rPr>
                <a:t>任务二：数制与编码</a:t>
              </a:r>
              <a:r>
                <a:rPr kumimoji="0" lang="zh-CN" altLang="en-US" sz="2400" b="0"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ea"/>
                  <a:sym typeface="字魂58号-创中黑" panose="00000500000000000000" pitchFamily="2" charset="-122"/>
                </a:rPr>
                <a:t>。</a:t>
              </a:r>
              <a:endParaRPr kumimoji="0" lang="zh-CN" altLang="en-US" sz="2400" b="0"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ea"/>
                <a:sym typeface="字魂58号-创中黑" panose="00000500000000000000" pitchFamily="2" charset="-122"/>
              </a:endParaRPr>
            </a:p>
          </p:txBody>
        </p:sp>
        <p:sp>
          <p:nvSpPr>
            <p:cNvPr id="85" name="MH_Others_1"/>
            <p:cNvSpPr/>
            <p:nvPr/>
          </p:nvSpPr>
          <p:spPr bwMode="auto">
            <a:xfrm>
              <a:off x="985314" y="2570437"/>
              <a:ext cx="82673" cy="514350"/>
            </a:xfrm>
            <a:custGeom>
              <a:avLst/>
              <a:gdLst>
                <a:gd name="connsiteX0" fmla="*/ 0 w 3276600"/>
                <a:gd name="connsiteY0" fmla="*/ 6311900 h 6311900"/>
                <a:gd name="connsiteX1" fmla="*/ 0 w 3276600"/>
                <a:gd name="connsiteY1" fmla="*/ 0 h 6311900"/>
                <a:gd name="connsiteX2" fmla="*/ 3276600 w 3276600"/>
                <a:gd name="connsiteY2" fmla="*/ 0 h 6311900"/>
                <a:gd name="connsiteX0-1" fmla="*/ 0 w 0"/>
                <a:gd name="connsiteY0-2" fmla="*/ 6311900 h 6311900"/>
                <a:gd name="connsiteX1-3" fmla="*/ 0 w 0"/>
                <a:gd name="connsiteY1-4" fmla="*/ 0 h 6311900"/>
              </a:gdLst>
              <a:ahLst/>
              <a:cxnLst>
                <a:cxn ang="0">
                  <a:pos x="connsiteX0-1" y="connsiteY0-2"/>
                </a:cxn>
                <a:cxn ang="0">
                  <a:pos x="connsiteX1-3" y="connsiteY1-4"/>
                </a:cxn>
              </a:cxnLst>
              <a:rect l="l" t="t" r="r" b="b"/>
              <a:pathLst>
                <a:path h="6311900">
                  <a:moveTo>
                    <a:pt x="0" y="6311900"/>
                  </a:moveTo>
                  <a:lnTo>
                    <a:pt x="0" y="0"/>
                  </a:lnTo>
                </a:path>
              </a:pathLst>
            </a:custGeom>
            <a:noFill/>
            <a:ln w="19050">
              <a:solidFill>
                <a:srgbClr val="1369B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bg1">
                    <a:lumMod val="50000"/>
                  </a:schemeClr>
                </a:solidFill>
                <a:effectLst/>
                <a:uLnTx/>
                <a:uFillTx/>
                <a:latin typeface="Source Han Sans K Bold" panose="020B0800000000000000" pitchFamily="34" charset="-128"/>
                <a:ea typeface="Source Han Sans K Bold" panose="020B0800000000000000" pitchFamily="34" charset="-128"/>
                <a:cs typeface="+mn-cs"/>
                <a:sym typeface="Source Han Sans K Bold" panose="020B0800000000000000" pitchFamily="34" charset="-128"/>
              </a:endParaRPr>
            </a:p>
          </p:txBody>
        </p:sp>
      </p:grpSp>
      <p:grpSp>
        <p:nvGrpSpPr>
          <p:cNvPr id="20485" name="组合 8"/>
          <p:cNvGrpSpPr/>
          <p:nvPr/>
        </p:nvGrpSpPr>
        <p:grpSpPr>
          <a:xfrm>
            <a:off x="647700" y="5338763"/>
            <a:ext cx="8039100" cy="685800"/>
            <a:chOff x="978872" y="2570437"/>
            <a:chExt cx="5437064" cy="514352"/>
          </a:xfrm>
        </p:grpSpPr>
        <p:sp>
          <p:nvSpPr>
            <p:cNvPr id="10" name="Pentagon 5"/>
            <p:cNvSpPr/>
            <p:nvPr/>
          </p:nvSpPr>
          <p:spPr bwMode="auto">
            <a:xfrm>
              <a:off x="978872" y="2570437"/>
              <a:ext cx="5437064" cy="514352"/>
            </a:xfrm>
            <a:prstGeom prst="homePlat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l" defTabSz="914400" rtl="0" eaLnBrk="1" fontAlgn="base" latinLnBrk="0" hangingPunct="1">
                <a:lnSpc>
                  <a:spcPct val="120000"/>
                </a:lnSpc>
                <a:spcBef>
                  <a:spcPct val="0"/>
                </a:spcBef>
                <a:spcAft>
                  <a:spcPct val="0"/>
                </a:spcAft>
                <a:buClrTx/>
                <a:buSzTx/>
                <a:buFontTx/>
                <a:buNone/>
                <a:defRPr/>
              </a:pPr>
              <a:r>
                <a:rPr kumimoji="0" lang="en-US" altLang="zh-CN" sz="2400" b="0"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ea"/>
                </a:rPr>
                <a:t>1.5 </a:t>
              </a:r>
              <a:r>
                <a:rPr kumimoji="0" lang="zh-CN" altLang="zh-CN" sz="2400" b="0"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ea"/>
                </a:rPr>
                <a:t>任务五：计算机新技术。</a:t>
              </a:r>
              <a:endParaRPr kumimoji="0" lang="zh-CN" altLang="zh-CN" sz="2400" b="0"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ea"/>
              </a:endParaRPr>
            </a:p>
          </p:txBody>
        </p:sp>
        <p:sp>
          <p:nvSpPr>
            <p:cNvPr id="11" name="MH_Others_1"/>
            <p:cNvSpPr/>
            <p:nvPr/>
          </p:nvSpPr>
          <p:spPr bwMode="auto">
            <a:xfrm>
              <a:off x="985314" y="2570437"/>
              <a:ext cx="82673" cy="514352"/>
            </a:xfrm>
            <a:custGeom>
              <a:avLst/>
              <a:gdLst>
                <a:gd name="connsiteX0" fmla="*/ 0 w 3276600"/>
                <a:gd name="connsiteY0" fmla="*/ 6311900 h 6311900"/>
                <a:gd name="connsiteX1" fmla="*/ 0 w 3276600"/>
                <a:gd name="connsiteY1" fmla="*/ 0 h 6311900"/>
                <a:gd name="connsiteX2" fmla="*/ 3276600 w 3276600"/>
                <a:gd name="connsiteY2" fmla="*/ 0 h 6311900"/>
                <a:gd name="connsiteX0-1" fmla="*/ 0 w 0"/>
                <a:gd name="connsiteY0-2" fmla="*/ 6311900 h 6311900"/>
                <a:gd name="connsiteX1-3" fmla="*/ 0 w 0"/>
                <a:gd name="connsiteY1-4" fmla="*/ 0 h 6311900"/>
              </a:gdLst>
              <a:ahLst/>
              <a:cxnLst>
                <a:cxn ang="0">
                  <a:pos x="connsiteX0-1" y="connsiteY0-2"/>
                </a:cxn>
                <a:cxn ang="0">
                  <a:pos x="connsiteX1-3" y="connsiteY1-4"/>
                </a:cxn>
              </a:cxnLst>
              <a:rect l="l" t="t" r="r" b="b"/>
              <a:pathLst>
                <a:path h="6311900">
                  <a:moveTo>
                    <a:pt x="0" y="6311900"/>
                  </a:moveTo>
                  <a:lnTo>
                    <a:pt x="0" y="0"/>
                  </a:lnTo>
                </a:path>
              </a:pathLst>
            </a:custGeom>
            <a:noFill/>
            <a:ln w="19050">
              <a:solidFill>
                <a:srgbClr val="1369B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bg1">
                    <a:lumMod val="50000"/>
                  </a:schemeClr>
                </a:solidFill>
                <a:effectLst/>
                <a:uLnTx/>
                <a:uFillTx/>
                <a:latin typeface="Source Han Sans K Bold" panose="020B0800000000000000" pitchFamily="34" charset="-128"/>
                <a:ea typeface="Source Han Sans K Bold" panose="020B0800000000000000" pitchFamily="34" charset="-128"/>
                <a:cs typeface="+mn-cs"/>
                <a:sym typeface="Source Han Sans K Bold" panose="020B0800000000000000" pitchFamily="34" charset="-128"/>
              </a:endParaRPr>
            </a:p>
          </p:txBody>
        </p:sp>
      </p:grpSp>
      <p:grpSp>
        <p:nvGrpSpPr>
          <p:cNvPr id="20486" name="组合 8"/>
          <p:cNvGrpSpPr/>
          <p:nvPr/>
        </p:nvGrpSpPr>
        <p:grpSpPr>
          <a:xfrm>
            <a:off x="647700" y="4387850"/>
            <a:ext cx="8039100" cy="685800"/>
            <a:chOff x="978872" y="2570437"/>
            <a:chExt cx="5437064" cy="514352"/>
          </a:xfrm>
        </p:grpSpPr>
        <p:sp>
          <p:nvSpPr>
            <p:cNvPr id="17" name="Pentagon 5"/>
            <p:cNvSpPr/>
            <p:nvPr/>
          </p:nvSpPr>
          <p:spPr bwMode="auto">
            <a:xfrm>
              <a:off x="978872" y="2570437"/>
              <a:ext cx="5437064" cy="514352"/>
            </a:xfrm>
            <a:prstGeom prst="homePlat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l" defTabSz="914400" rtl="0" eaLnBrk="1" fontAlgn="base" latinLnBrk="0" hangingPunct="1">
                <a:lnSpc>
                  <a:spcPct val="120000"/>
                </a:lnSpc>
                <a:spcBef>
                  <a:spcPct val="0"/>
                </a:spcBef>
                <a:spcAft>
                  <a:spcPct val="0"/>
                </a:spcAft>
                <a:buClrTx/>
                <a:buSzTx/>
                <a:buFontTx/>
                <a:buNone/>
                <a:defRPr/>
              </a:pPr>
              <a:r>
                <a:rPr kumimoji="0" lang="en-US" altLang="zh-CN" sz="2400" b="0"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ea"/>
                </a:rPr>
                <a:t>1.4 </a:t>
              </a:r>
              <a:r>
                <a:rPr kumimoji="0" lang="zh-CN" altLang="zh-CN" sz="2400" b="0"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ea"/>
                </a:rPr>
                <a:t>任务四：办公自动化软件简介</a:t>
              </a:r>
              <a:r>
                <a:rPr kumimoji="0" lang="zh-CN" altLang="en-US" sz="2400" b="0"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ea"/>
                  <a:sym typeface="字魂58号-创中黑" panose="00000500000000000000" pitchFamily="2" charset="-122"/>
                </a:rPr>
                <a:t>。</a:t>
              </a:r>
              <a:endParaRPr kumimoji="0" lang="zh-CN" altLang="en-US" sz="2400" b="0"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ea"/>
                <a:sym typeface="字魂58号-创中黑" panose="00000500000000000000" pitchFamily="2" charset="-122"/>
              </a:endParaRPr>
            </a:p>
          </p:txBody>
        </p:sp>
        <p:sp>
          <p:nvSpPr>
            <p:cNvPr id="18" name="MH_Others_1"/>
            <p:cNvSpPr/>
            <p:nvPr/>
          </p:nvSpPr>
          <p:spPr bwMode="auto">
            <a:xfrm>
              <a:off x="985314" y="2570437"/>
              <a:ext cx="82673" cy="514352"/>
            </a:xfrm>
            <a:custGeom>
              <a:avLst/>
              <a:gdLst>
                <a:gd name="connsiteX0" fmla="*/ 0 w 3276600"/>
                <a:gd name="connsiteY0" fmla="*/ 6311900 h 6311900"/>
                <a:gd name="connsiteX1" fmla="*/ 0 w 3276600"/>
                <a:gd name="connsiteY1" fmla="*/ 0 h 6311900"/>
                <a:gd name="connsiteX2" fmla="*/ 3276600 w 3276600"/>
                <a:gd name="connsiteY2" fmla="*/ 0 h 6311900"/>
                <a:gd name="connsiteX0-1" fmla="*/ 0 w 0"/>
                <a:gd name="connsiteY0-2" fmla="*/ 6311900 h 6311900"/>
                <a:gd name="connsiteX1-3" fmla="*/ 0 w 0"/>
                <a:gd name="connsiteY1-4" fmla="*/ 0 h 6311900"/>
              </a:gdLst>
              <a:ahLst/>
              <a:cxnLst>
                <a:cxn ang="0">
                  <a:pos x="connsiteX0-1" y="connsiteY0-2"/>
                </a:cxn>
                <a:cxn ang="0">
                  <a:pos x="connsiteX1-3" y="connsiteY1-4"/>
                </a:cxn>
              </a:cxnLst>
              <a:rect l="l" t="t" r="r" b="b"/>
              <a:pathLst>
                <a:path h="6311900">
                  <a:moveTo>
                    <a:pt x="0" y="6311900"/>
                  </a:moveTo>
                  <a:lnTo>
                    <a:pt x="0" y="0"/>
                  </a:lnTo>
                </a:path>
              </a:pathLst>
            </a:custGeom>
            <a:noFill/>
            <a:ln w="19050">
              <a:solidFill>
                <a:srgbClr val="1369B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bg1">
                    <a:lumMod val="50000"/>
                  </a:schemeClr>
                </a:solidFill>
                <a:effectLst/>
                <a:uLnTx/>
                <a:uFillTx/>
                <a:latin typeface="Source Han Sans K Bold" panose="020B0800000000000000" pitchFamily="34" charset="-128"/>
                <a:ea typeface="Source Han Sans K Bold" panose="020B0800000000000000" pitchFamily="34" charset="-128"/>
                <a:cs typeface="+mn-cs"/>
                <a:sym typeface="Source Han Sans K Bold" panose="020B0800000000000000" pitchFamily="34" charset="-128"/>
              </a:endParaRPr>
            </a:p>
          </p:txBody>
        </p:sp>
      </p:grpSp>
      <p:grpSp>
        <p:nvGrpSpPr>
          <p:cNvPr id="20487" name="组合 8"/>
          <p:cNvGrpSpPr/>
          <p:nvPr/>
        </p:nvGrpSpPr>
        <p:grpSpPr>
          <a:xfrm>
            <a:off x="647700" y="3497263"/>
            <a:ext cx="8039100" cy="685800"/>
            <a:chOff x="978872" y="2570437"/>
            <a:chExt cx="5437064" cy="514352"/>
          </a:xfrm>
        </p:grpSpPr>
        <p:sp>
          <p:nvSpPr>
            <p:cNvPr id="20" name="Pentagon 5"/>
            <p:cNvSpPr/>
            <p:nvPr/>
          </p:nvSpPr>
          <p:spPr bwMode="auto">
            <a:xfrm>
              <a:off x="978872" y="2570437"/>
              <a:ext cx="5437064" cy="514352"/>
            </a:xfrm>
            <a:prstGeom prst="homePlat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l" defTabSz="914400" rtl="0" eaLnBrk="1" fontAlgn="base" latinLnBrk="0" hangingPunct="1">
                <a:lnSpc>
                  <a:spcPct val="120000"/>
                </a:lnSpc>
                <a:spcBef>
                  <a:spcPct val="0"/>
                </a:spcBef>
                <a:spcAft>
                  <a:spcPct val="0"/>
                </a:spcAft>
                <a:buClrTx/>
                <a:buSzTx/>
                <a:buFontTx/>
                <a:buNone/>
                <a:defRPr/>
              </a:pPr>
              <a:r>
                <a:rPr kumimoji="0" lang="en-US" altLang="zh-CN" sz="2400" b="0"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ea"/>
                </a:rPr>
                <a:t>1.3 </a:t>
              </a:r>
              <a:r>
                <a:rPr kumimoji="0" lang="zh-CN" altLang="zh-CN" sz="2400" b="0"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ea"/>
                </a:rPr>
                <a:t>任务三：计算机系统的基本组成</a:t>
              </a:r>
              <a:r>
                <a:rPr kumimoji="0" lang="zh-CN" altLang="en-US" sz="2400" b="0"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ea"/>
                  <a:sym typeface="字魂58号-创中黑" panose="00000500000000000000" pitchFamily="2" charset="-122"/>
                </a:rPr>
                <a:t>。</a:t>
              </a:r>
              <a:endParaRPr kumimoji="0" lang="zh-CN" altLang="en-US" sz="2400" b="0"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ea"/>
                <a:sym typeface="字魂58号-创中黑" panose="00000500000000000000" pitchFamily="2" charset="-122"/>
              </a:endParaRPr>
            </a:p>
          </p:txBody>
        </p:sp>
        <p:sp>
          <p:nvSpPr>
            <p:cNvPr id="21" name="MH_Others_1"/>
            <p:cNvSpPr/>
            <p:nvPr/>
          </p:nvSpPr>
          <p:spPr bwMode="auto">
            <a:xfrm>
              <a:off x="985314" y="2570437"/>
              <a:ext cx="82673" cy="514352"/>
            </a:xfrm>
            <a:custGeom>
              <a:avLst/>
              <a:gdLst>
                <a:gd name="connsiteX0" fmla="*/ 0 w 3276600"/>
                <a:gd name="connsiteY0" fmla="*/ 6311900 h 6311900"/>
                <a:gd name="connsiteX1" fmla="*/ 0 w 3276600"/>
                <a:gd name="connsiteY1" fmla="*/ 0 h 6311900"/>
                <a:gd name="connsiteX2" fmla="*/ 3276600 w 3276600"/>
                <a:gd name="connsiteY2" fmla="*/ 0 h 6311900"/>
                <a:gd name="connsiteX0-1" fmla="*/ 0 w 0"/>
                <a:gd name="connsiteY0-2" fmla="*/ 6311900 h 6311900"/>
                <a:gd name="connsiteX1-3" fmla="*/ 0 w 0"/>
                <a:gd name="connsiteY1-4" fmla="*/ 0 h 6311900"/>
              </a:gdLst>
              <a:ahLst/>
              <a:cxnLst>
                <a:cxn ang="0">
                  <a:pos x="connsiteX0-1" y="connsiteY0-2"/>
                </a:cxn>
                <a:cxn ang="0">
                  <a:pos x="connsiteX1-3" y="connsiteY1-4"/>
                </a:cxn>
              </a:cxnLst>
              <a:rect l="l" t="t" r="r" b="b"/>
              <a:pathLst>
                <a:path h="6311900">
                  <a:moveTo>
                    <a:pt x="0" y="6311900"/>
                  </a:moveTo>
                  <a:lnTo>
                    <a:pt x="0" y="0"/>
                  </a:lnTo>
                </a:path>
              </a:pathLst>
            </a:custGeom>
            <a:noFill/>
            <a:ln w="19050">
              <a:solidFill>
                <a:srgbClr val="1369B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bg1">
                    <a:lumMod val="50000"/>
                  </a:schemeClr>
                </a:solidFill>
                <a:effectLst/>
                <a:uLnTx/>
                <a:uFillTx/>
                <a:latin typeface="Source Han Sans K Bold" panose="020B0800000000000000" pitchFamily="34" charset="-128"/>
                <a:ea typeface="Source Han Sans K Bold" panose="020B0800000000000000" pitchFamily="34" charset="-128"/>
                <a:cs typeface="+mn-cs"/>
                <a:sym typeface="Source Han Sans K Bold" panose="020B0800000000000000" pitchFamily="34" charset="-128"/>
              </a:endParaRPr>
            </a:p>
          </p:txBody>
        </p:sp>
      </p:grpSp>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8" name="内容占位符 1"/>
          <p:cNvSpPr>
            <a:spLocks noGrp="1"/>
          </p:cNvSpPr>
          <p:nvPr>
            <p:ph idx="1" hasCustomPrompt="1"/>
          </p:nvPr>
        </p:nvSpPr>
        <p:spPr>
          <a:xfrm>
            <a:off x="628650" y="2063750"/>
            <a:ext cx="7886700" cy="2805113"/>
          </a:xfrm>
          <a:ln/>
        </p:spPr>
        <p:txBody>
          <a:bodyPr vert="horz" wrap="square" lIns="91440" tIns="45720" rIns="91440" bIns="45720" anchor="t" anchorCtr="0"/>
          <a:p>
            <a:r>
              <a:rPr lang="en-US" altLang="zh-CN" dirty="0"/>
              <a:t>    </a:t>
            </a:r>
            <a:r>
              <a:rPr lang="zh-CN" altLang="zh-CN" dirty="0"/>
              <a:t>根据运算速度、存储能力、功能强弱、配套设备与软件系统的丰富程度等因素，计算机可分为超级计算机、工业控制计算机、网络计算机、个人计算机、嵌入式计算机五类，较先进的计算机有生物计算机、光子计算机、量子计算机等。</a:t>
            </a:r>
            <a:endParaRPr lang="zh-CN" altLang="en-US" dirty="0"/>
          </a:p>
        </p:txBody>
      </p:sp>
      <p:sp>
        <p:nvSpPr>
          <p:cNvPr id="39939" name="标题 2"/>
          <p:cNvSpPr>
            <a:spLocks noGrp="1"/>
          </p:cNvSpPr>
          <p:nvPr>
            <p:ph type="title"/>
          </p:nvPr>
        </p:nvSpPr>
        <p:spPr>
          <a:xfrm>
            <a:off x="434975" y="477838"/>
            <a:ext cx="4714875" cy="777875"/>
          </a:xfrm>
          <a:ln/>
        </p:spPr>
        <p:txBody>
          <a:bodyPr vert="horz" wrap="square" lIns="91440" tIns="45720" rIns="91440" bIns="45720" anchor="ctr" anchorCtr="0"/>
          <a:p>
            <a:pPr/>
            <a:r>
              <a:rPr lang="en-US" altLang="zh-CN" kern="1200" dirty="0">
                <a:latin typeface="微软雅黑" panose="020B0503020204020204" pitchFamily="34" charset="-122"/>
                <a:ea typeface="微软雅黑" panose="020B0503020204020204" pitchFamily="34" charset="-122"/>
                <a:cs typeface="等线 Light" panose="02010600030101010101" pitchFamily="2" charset="-122"/>
              </a:rPr>
              <a:t>1.1.2.2 </a:t>
            </a:r>
            <a:r>
              <a:rPr lang="zh-CN" altLang="zh-CN" kern="1200" dirty="0">
                <a:latin typeface="微软雅黑" panose="020B0503020204020204" pitchFamily="34" charset="-122"/>
                <a:ea typeface="微软雅黑" panose="020B0503020204020204" pitchFamily="34" charset="-122"/>
                <a:cs typeface="等线 Light" panose="02010600030101010101" pitchFamily="2" charset="-122"/>
              </a:rPr>
              <a:t>计算机的分类</a:t>
            </a:r>
            <a:endParaRPr lang="zh-CN" altLang="en-US" kern="1200" dirty="0">
              <a:latin typeface="微软雅黑" panose="020B0503020204020204" pitchFamily="34" charset="-122"/>
              <a:ea typeface="微软雅黑" panose="020B0503020204020204" pitchFamily="34" charset="-122"/>
              <a:cs typeface="等线 Light" panose="02010600030101010101" pitchFamily="2" charset="-122"/>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62" name="内容占位符 1"/>
          <p:cNvSpPr>
            <a:spLocks noGrp="1"/>
          </p:cNvSpPr>
          <p:nvPr>
            <p:ph idx="1" hasCustomPrompt="1"/>
          </p:nvPr>
        </p:nvSpPr>
        <p:spPr>
          <a:xfrm>
            <a:off x="434975" y="1385888"/>
            <a:ext cx="8353425" cy="4752975"/>
          </a:xfrm>
          <a:ln/>
        </p:spPr>
        <p:txBody>
          <a:bodyPr vert="horz" wrap="square" lIns="91440" tIns="45720" rIns="91440" bIns="45720" anchor="t" anchorCtr="0"/>
          <a:p>
            <a:r>
              <a:rPr lang="zh-CN" altLang="zh-CN" sz="2400" dirty="0"/>
              <a:t>计算机的应用已经渗透到人类社会的各个领域，并且越来越深入。计算机的应用可归纳为以下几个方面：</a:t>
            </a:r>
            <a:endParaRPr lang="zh-CN" altLang="zh-CN" sz="2400" dirty="0"/>
          </a:p>
          <a:p>
            <a:r>
              <a:rPr lang="en-US" altLang="zh-CN" sz="2400" b="1" dirty="0"/>
              <a:t>(1) </a:t>
            </a:r>
            <a:r>
              <a:rPr lang="zh-CN" altLang="zh-CN" sz="2400" b="1" dirty="0"/>
              <a:t>科学计算</a:t>
            </a:r>
            <a:endParaRPr lang="zh-CN" altLang="zh-CN" sz="2400" dirty="0"/>
          </a:p>
          <a:p>
            <a:r>
              <a:rPr lang="zh-CN" altLang="zh-CN" sz="2400" dirty="0"/>
              <a:t>由于计算机运算速度快、精度高、存储量大、工作自动化，所以特别适合于科学计算。目前有许多用于各种领域的数值计算软件包，大大方便了广大科技工作者。例如，人造卫星轨迹的计算、建造大型桥梁中的计算等等。</a:t>
            </a:r>
            <a:endParaRPr lang="zh-CN" altLang="zh-CN" sz="2400" dirty="0"/>
          </a:p>
          <a:p>
            <a:r>
              <a:rPr lang="en-US" altLang="zh-CN" sz="2400" b="1" dirty="0"/>
              <a:t>(2) </a:t>
            </a:r>
            <a:r>
              <a:rPr lang="zh-CN" altLang="zh-CN" sz="2400" b="1" dirty="0"/>
              <a:t>数据处理</a:t>
            </a:r>
            <a:endParaRPr lang="zh-CN" altLang="zh-CN" sz="2400" dirty="0"/>
          </a:p>
          <a:p>
            <a:r>
              <a:rPr lang="zh-CN" altLang="zh-CN" sz="2400" dirty="0"/>
              <a:t>数据处理也称信息处理，是指利用计算机管理、操纵各种形式的数据资料。例如，企业管理、物资管理、报表统计、帐目计算、信息情报检索等。</a:t>
            </a:r>
            <a:endParaRPr lang="zh-CN" altLang="en-US" sz="2400" dirty="0"/>
          </a:p>
        </p:txBody>
      </p:sp>
      <p:sp>
        <p:nvSpPr>
          <p:cNvPr id="40963" name="标题 2"/>
          <p:cNvSpPr>
            <a:spLocks noGrp="1"/>
          </p:cNvSpPr>
          <p:nvPr>
            <p:ph type="title"/>
          </p:nvPr>
        </p:nvSpPr>
        <p:spPr>
          <a:xfrm>
            <a:off x="434975" y="477838"/>
            <a:ext cx="4714875" cy="777875"/>
          </a:xfrm>
          <a:ln/>
        </p:spPr>
        <p:txBody>
          <a:bodyPr vert="horz" wrap="square" lIns="91440" tIns="45720" rIns="91440" bIns="45720" anchor="ctr" anchorCtr="0"/>
          <a:p>
            <a:pPr/>
            <a:r>
              <a:rPr lang="en-US" altLang="zh-CN" kern="1200" dirty="0">
                <a:latin typeface="微软雅黑" panose="020B0503020204020204" pitchFamily="34" charset="-122"/>
                <a:ea typeface="微软雅黑" panose="020B0503020204020204" pitchFamily="34" charset="-122"/>
                <a:cs typeface="等线 Light" panose="02010600030101010101" pitchFamily="2" charset="-122"/>
              </a:rPr>
              <a:t>1.1.2.3 </a:t>
            </a:r>
            <a:r>
              <a:rPr lang="zh-CN" altLang="zh-CN" kern="1200" dirty="0">
                <a:latin typeface="微软雅黑" panose="020B0503020204020204" pitchFamily="34" charset="-122"/>
                <a:ea typeface="微软雅黑" panose="020B0503020204020204" pitchFamily="34" charset="-122"/>
                <a:cs typeface="等线 Light" panose="02010600030101010101" pitchFamily="2" charset="-122"/>
              </a:rPr>
              <a:t>计算机的应用</a:t>
            </a:r>
            <a:endParaRPr lang="zh-CN" altLang="en-US" kern="1200" dirty="0">
              <a:latin typeface="微软雅黑" panose="020B0503020204020204" pitchFamily="34" charset="-122"/>
              <a:ea typeface="微软雅黑" panose="020B0503020204020204" pitchFamily="34" charset="-122"/>
              <a:cs typeface="等线 Light" panose="02010600030101010101" pitchFamily="2" charset="-122"/>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1986" name="内容占位符 1"/>
          <p:cNvSpPr>
            <a:spLocks noGrp="1"/>
          </p:cNvSpPr>
          <p:nvPr>
            <p:ph idx="1" hasCustomPrompt="1"/>
          </p:nvPr>
        </p:nvSpPr>
        <p:spPr>
          <a:xfrm>
            <a:off x="434975" y="1385888"/>
            <a:ext cx="8353425" cy="4752975"/>
          </a:xfrm>
          <a:ln/>
        </p:spPr>
        <p:txBody>
          <a:bodyPr vert="horz" wrap="square" lIns="91440" tIns="45720" rIns="91440" bIns="45720" anchor="t" anchorCtr="0"/>
          <a:p>
            <a:r>
              <a:rPr lang="zh-CN" altLang="zh-CN" sz="2400" dirty="0"/>
              <a:t>计算机的应用已经渗透到人类社会的各个领域，并且越来越深入。计算机的应用可归纳为以下几个方面：</a:t>
            </a:r>
            <a:endParaRPr lang="zh-CN" altLang="zh-CN" sz="2400" dirty="0"/>
          </a:p>
          <a:p>
            <a:r>
              <a:rPr lang="en-US" altLang="zh-CN" sz="2400" b="1" dirty="0"/>
              <a:t>(3) </a:t>
            </a:r>
            <a:r>
              <a:rPr lang="zh-CN" altLang="zh-CN" sz="2400" b="1" dirty="0"/>
              <a:t>过程控制</a:t>
            </a:r>
            <a:endParaRPr lang="zh-CN" altLang="zh-CN" sz="2400" dirty="0"/>
          </a:p>
          <a:p>
            <a:r>
              <a:rPr lang="zh-CN" altLang="zh-CN" sz="2400" dirty="0"/>
              <a:t>过程控制是指利用计算机对连续的工业生产过程进行控制。过程控制可以提高自动化水平，减轻劳动强度，提高生产效率，节省原料，减少能源消耗。例如：车床的控制、卫星发射的控制等。</a:t>
            </a:r>
            <a:endParaRPr lang="zh-CN" altLang="zh-CN" sz="2400" dirty="0"/>
          </a:p>
          <a:p>
            <a:r>
              <a:rPr lang="en-US" altLang="zh-CN" sz="2400" b="1" dirty="0"/>
              <a:t>(4) </a:t>
            </a:r>
            <a:r>
              <a:rPr lang="zh-CN" altLang="zh-CN" sz="2400" b="1" dirty="0"/>
              <a:t>计算机通信</a:t>
            </a:r>
            <a:endParaRPr lang="zh-CN" altLang="zh-CN" sz="2400" dirty="0"/>
          </a:p>
          <a:p>
            <a:r>
              <a:rPr lang="zh-CN" altLang="zh-CN" sz="2400" dirty="0"/>
              <a:t>现代通信技术与计算机技术相结合，构成联机系统和计算机网络，这是微型计算机具有广阔前途的一个应用领域。计算机网络的建立，不仅解决了一个地区、一个国家中计算机之间的通信和网络内各种资源的共享，还可以促进和发展国际间的通信及各种数据的传输与处理。</a:t>
            </a:r>
            <a:endParaRPr lang="zh-CN" altLang="zh-CN" sz="2400" dirty="0"/>
          </a:p>
        </p:txBody>
      </p:sp>
      <p:sp>
        <p:nvSpPr>
          <p:cNvPr id="41987" name="标题 2"/>
          <p:cNvSpPr>
            <a:spLocks noGrp="1"/>
          </p:cNvSpPr>
          <p:nvPr>
            <p:ph type="title"/>
          </p:nvPr>
        </p:nvSpPr>
        <p:spPr>
          <a:xfrm>
            <a:off x="434975" y="477838"/>
            <a:ext cx="4714875" cy="777875"/>
          </a:xfrm>
          <a:ln/>
        </p:spPr>
        <p:txBody>
          <a:bodyPr vert="horz" wrap="square" lIns="91440" tIns="45720" rIns="91440" bIns="45720" anchor="ctr" anchorCtr="0"/>
          <a:p>
            <a:pPr/>
            <a:r>
              <a:rPr lang="en-US" altLang="zh-CN" kern="1200" dirty="0">
                <a:latin typeface="微软雅黑" panose="020B0503020204020204" pitchFamily="34" charset="-122"/>
                <a:ea typeface="微软雅黑" panose="020B0503020204020204" pitchFamily="34" charset="-122"/>
                <a:cs typeface="等线 Light" panose="02010600030101010101" pitchFamily="2" charset="-122"/>
              </a:rPr>
              <a:t>1.1.2.3 </a:t>
            </a:r>
            <a:r>
              <a:rPr lang="zh-CN" altLang="zh-CN" kern="1200" dirty="0">
                <a:latin typeface="微软雅黑" panose="020B0503020204020204" pitchFamily="34" charset="-122"/>
                <a:ea typeface="微软雅黑" panose="020B0503020204020204" pitchFamily="34" charset="-122"/>
                <a:cs typeface="等线 Light" panose="02010600030101010101" pitchFamily="2" charset="-122"/>
              </a:rPr>
              <a:t>计算机的应用</a:t>
            </a:r>
            <a:endParaRPr lang="zh-CN" altLang="en-US" kern="1200" dirty="0">
              <a:latin typeface="微软雅黑" panose="020B0503020204020204" pitchFamily="34" charset="-122"/>
              <a:ea typeface="微软雅黑" panose="020B0503020204020204" pitchFamily="34" charset="-122"/>
              <a:cs typeface="等线 Light" panose="02010600030101010101" pitchFamily="2" charset="-122"/>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3010" name="内容占位符 1"/>
          <p:cNvSpPr>
            <a:spLocks noGrp="1"/>
          </p:cNvSpPr>
          <p:nvPr>
            <p:ph idx="1" hasCustomPrompt="1"/>
          </p:nvPr>
        </p:nvSpPr>
        <p:spPr>
          <a:xfrm>
            <a:off x="434975" y="1385888"/>
            <a:ext cx="8353425" cy="5205412"/>
          </a:xfrm>
          <a:ln/>
        </p:spPr>
        <p:txBody>
          <a:bodyPr vert="horz" wrap="square" lIns="91440" tIns="45720" rIns="91440" bIns="45720" anchor="t" anchorCtr="0"/>
          <a:p>
            <a:r>
              <a:rPr lang="en-US" altLang="zh-CN" sz="2400" b="1" dirty="0"/>
              <a:t>(5) </a:t>
            </a:r>
            <a:r>
              <a:rPr lang="zh-CN" altLang="zh-CN" sz="2400" b="1" dirty="0"/>
              <a:t>辅助系统</a:t>
            </a:r>
            <a:endParaRPr lang="zh-CN" altLang="zh-CN" sz="2400" dirty="0"/>
          </a:p>
          <a:p>
            <a:r>
              <a:rPr lang="zh-CN" altLang="zh-CN" sz="2400" dirty="0"/>
              <a:t>计算机辅助系统是利用计算机辅助完成某方面的工作。目前主要有以下几种计算机辅助系统：</a:t>
            </a:r>
            <a:endParaRPr lang="zh-CN" altLang="zh-CN" sz="2400" dirty="0"/>
          </a:p>
          <a:p>
            <a:r>
              <a:rPr lang="zh-CN" altLang="zh-CN" sz="2400" dirty="0"/>
              <a:t>计算机辅助设计</a:t>
            </a:r>
            <a:r>
              <a:rPr lang="en-US" altLang="zh-CN" sz="2400" dirty="0"/>
              <a:t>CAD</a:t>
            </a:r>
            <a:r>
              <a:rPr lang="zh-CN" altLang="zh-CN" sz="2400" dirty="0"/>
              <a:t>（</a:t>
            </a:r>
            <a:r>
              <a:rPr lang="en-US" altLang="zh-CN" sz="2400" dirty="0"/>
              <a:t>Computer Aided Design</a:t>
            </a:r>
            <a:r>
              <a:rPr lang="zh-CN" altLang="zh-CN" sz="2400" dirty="0"/>
              <a:t>）。利用计算机辅助人们进行设计工作，使设计工作半自动化或自动化。例如：建筑设计、服装设计、广告设计等等。</a:t>
            </a:r>
            <a:endParaRPr lang="zh-CN" altLang="zh-CN" sz="2400" dirty="0"/>
          </a:p>
          <a:p>
            <a:r>
              <a:rPr lang="zh-CN" altLang="zh-CN" sz="2400" dirty="0"/>
              <a:t>计算机辅助制造</a:t>
            </a:r>
            <a:r>
              <a:rPr lang="en-US" altLang="zh-CN" sz="2400" dirty="0"/>
              <a:t>CAM</a:t>
            </a:r>
            <a:r>
              <a:rPr lang="zh-CN" altLang="zh-CN" sz="2400" dirty="0"/>
              <a:t>（</a:t>
            </a:r>
            <a:r>
              <a:rPr lang="en-US" altLang="zh-CN" sz="2400" dirty="0"/>
              <a:t>Computer Aided Manufacturing</a:t>
            </a:r>
            <a:r>
              <a:rPr lang="zh-CN" altLang="zh-CN" sz="2400" dirty="0"/>
              <a:t>）。利用计算机进行生产设备的管理、控制和操作生产过程，以便提高产品质量，降低成本，缩短生产周期，改善制造人员的工作条件。</a:t>
            </a:r>
            <a:endParaRPr lang="zh-CN" altLang="zh-CN" sz="2400" dirty="0"/>
          </a:p>
          <a:p>
            <a:r>
              <a:rPr lang="zh-CN" altLang="zh-CN" sz="2400" dirty="0"/>
              <a:t>计算机辅助测试</a:t>
            </a:r>
            <a:r>
              <a:rPr lang="en-US" altLang="zh-CN" sz="2400" dirty="0"/>
              <a:t>CAT</a:t>
            </a:r>
            <a:r>
              <a:rPr lang="zh-CN" altLang="zh-CN" sz="2400" dirty="0"/>
              <a:t>（</a:t>
            </a:r>
            <a:r>
              <a:rPr lang="en-US" altLang="zh-CN" sz="2400" dirty="0"/>
              <a:t>Computer Aided Test</a:t>
            </a:r>
            <a:r>
              <a:rPr lang="zh-CN" altLang="zh-CN" sz="2400" dirty="0"/>
              <a:t>）。利用计算机来帮助测试。</a:t>
            </a:r>
            <a:endParaRPr lang="zh-CN" altLang="zh-CN" sz="2400" dirty="0"/>
          </a:p>
          <a:p>
            <a:r>
              <a:rPr lang="zh-CN" altLang="zh-CN" sz="2400" dirty="0"/>
              <a:t>计算机辅助教学</a:t>
            </a:r>
            <a:r>
              <a:rPr lang="en-US" altLang="zh-CN" sz="2400" dirty="0"/>
              <a:t>CAI</a:t>
            </a:r>
            <a:r>
              <a:rPr lang="zh-CN" altLang="zh-CN" sz="2400" dirty="0"/>
              <a:t>（</a:t>
            </a:r>
            <a:r>
              <a:rPr lang="en-US" altLang="zh-CN" sz="2400" dirty="0"/>
              <a:t>Computer Aided Instruction</a:t>
            </a:r>
            <a:r>
              <a:rPr lang="zh-CN" altLang="zh-CN" sz="2400" dirty="0"/>
              <a:t>）。</a:t>
            </a:r>
            <a:endParaRPr lang="zh-CN" altLang="en-US" sz="2400" dirty="0"/>
          </a:p>
        </p:txBody>
      </p:sp>
      <p:sp>
        <p:nvSpPr>
          <p:cNvPr id="43011" name="标题 2"/>
          <p:cNvSpPr>
            <a:spLocks noGrp="1"/>
          </p:cNvSpPr>
          <p:nvPr>
            <p:ph type="title"/>
          </p:nvPr>
        </p:nvSpPr>
        <p:spPr>
          <a:xfrm>
            <a:off x="434975" y="477838"/>
            <a:ext cx="4714875" cy="777875"/>
          </a:xfrm>
          <a:ln/>
        </p:spPr>
        <p:txBody>
          <a:bodyPr vert="horz" wrap="square" lIns="91440" tIns="45720" rIns="91440" bIns="45720" anchor="ctr" anchorCtr="0"/>
          <a:p>
            <a:pPr/>
            <a:r>
              <a:rPr lang="en-US" altLang="zh-CN" kern="1200" dirty="0">
                <a:latin typeface="微软雅黑" panose="020B0503020204020204" pitchFamily="34" charset="-122"/>
                <a:ea typeface="微软雅黑" panose="020B0503020204020204" pitchFamily="34" charset="-122"/>
                <a:cs typeface="等线 Light" panose="02010600030101010101" pitchFamily="2" charset="-122"/>
              </a:rPr>
              <a:t>1.1.2.3 </a:t>
            </a:r>
            <a:r>
              <a:rPr lang="zh-CN" altLang="zh-CN" kern="1200" dirty="0">
                <a:latin typeface="微软雅黑" panose="020B0503020204020204" pitchFamily="34" charset="-122"/>
                <a:ea typeface="微软雅黑" panose="020B0503020204020204" pitchFamily="34" charset="-122"/>
                <a:cs typeface="等线 Light" panose="02010600030101010101" pitchFamily="2" charset="-122"/>
              </a:rPr>
              <a:t>计算机的应用</a:t>
            </a:r>
            <a:endParaRPr lang="zh-CN" altLang="en-US" kern="1200" dirty="0">
              <a:latin typeface="微软雅黑" panose="020B0503020204020204" pitchFamily="34" charset="-122"/>
              <a:ea typeface="微软雅黑" panose="020B0503020204020204" pitchFamily="34" charset="-122"/>
              <a:cs typeface="等线 Light" panose="02010600030101010101" pitchFamily="2" charset="-122"/>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4034" name="内容占位符 1"/>
          <p:cNvSpPr>
            <a:spLocks noGrp="1"/>
          </p:cNvSpPr>
          <p:nvPr>
            <p:ph idx="1" hasCustomPrompt="1"/>
          </p:nvPr>
        </p:nvSpPr>
        <p:spPr>
          <a:xfrm>
            <a:off x="434975" y="1385888"/>
            <a:ext cx="8353425" cy="5205412"/>
          </a:xfrm>
          <a:ln/>
        </p:spPr>
        <p:txBody>
          <a:bodyPr vert="horz" wrap="square" lIns="91440" tIns="45720" rIns="91440" bIns="45720" anchor="t" anchorCtr="0"/>
          <a:p>
            <a:r>
              <a:rPr lang="en-US" altLang="zh-CN" sz="2400" b="1" dirty="0"/>
              <a:t>(6) </a:t>
            </a:r>
            <a:r>
              <a:rPr lang="zh-CN" altLang="zh-CN" sz="2400" b="1" dirty="0"/>
              <a:t>人工智能</a:t>
            </a:r>
            <a:endParaRPr lang="zh-CN" altLang="zh-CN" sz="2400" dirty="0"/>
          </a:p>
          <a:p>
            <a:r>
              <a:rPr lang="zh-CN" altLang="zh-CN" sz="2400" dirty="0"/>
              <a:t>利用计算机来“模拟”人的智能，使计算机能够像人一样具有学习、推理、积累知识的能力。比如：“机器翻译”、“专家系统”、“机器人”等都是人工智能的应用实例。</a:t>
            </a:r>
            <a:endParaRPr lang="zh-CN" altLang="zh-CN" sz="2400" dirty="0"/>
          </a:p>
          <a:p>
            <a:r>
              <a:rPr lang="zh-CN" altLang="zh-CN" sz="2400" dirty="0"/>
              <a:t>机器翻译：使计算机能够理解人类自然语言，根据上下文和积累的知识实现语言翻译。</a:t>
            </a:r>
            <a:endParaRPr lang="zh-CN" altLang="zh-CN" sz="2400" dirty="0"/>
          </a:p>
          <a:p>
            <a:r>
              <a:rPr lang="zh-CN" altLang="zh-CN" sz="2400" dirty="0"/>
              <a:t>专家系统：用计算机模拟专家的经验和知识，如一个中医专家系统，它可以模拟中医进行诊病并开出药方。</a:t>
            </a:r>
            <a:endParaRPr lang="zh-CN" altLang="zh-CN" sz="2400" dirty="0"/>
          </a:p>
          <a:p>
            <a:r>
              <a:rPr lang="zh-CN" altLang="zh-CN" sz="2400" dirty="0"/>
              <a:t>机器人：用计算机替代人从事具有危险、有害、污染、单调等性质方面的工作。</a:t>
            </a:r>
            <a:endParaRPr lang="zh-CN" altLang="zh-CN" sz="2400" dirty="0"/>
          </a:p>
          <a:p>
            <a:r>
              <a:rPr lang="zh-CN" altLang="zh-CN" sz="2400" dirty="0"/>
              <a:t>人工智能应用前景非常广阔，特别是第五代机的开发成功，会将人工智能的应用推向新的阶段。</a:t>
            </a:r>
            <a:endParaRPr lang="zh-CN" altLang="en-US" sz="2400" dirty="0"/>
          </a:p>
        </p:txBody>
      </p:sp>
      <p:sp>
        <p:nvSpPr>
          <p:cNvPr id="44035" name="标题 2"/>
          <p:cNvSpPr>
            <a:spLocks noGrp="1"/>
          </p:cNvSpPr>
          <p:nvPr>
            <p:ph type="title"/>
          </p:nvPr>
        </p:nvSpPr>
        <p:spPr>
          <a:xfrm>
            <a:off x="434975" y="477838"/>
            <a:ext cx="4714875" cy="777875"/>
          </a:xfrm>
          <a:ln/>
        </p:spPr>
        <p:txBody>
          <a:bodyPr vert="horz" wrap="square" lIns="91440" tIns="45720" rIns="91440" bIns="45720" anchor="ctr" anchorCtr="0"/>
          <a:p>
            <a:pPr/>
            <a:r>
              <a:rPr lang="en-US" altLang="zh-CN" kern="1200" dirty="0">
                <a:latin typeface="微软雅黑" panose="020B0503020204020204" pitchFamily="34" charset="-122"/>
                <a:ea typeface="微软雅黑" panose="020B0503020204020204" pitchFamily="34" charset="-122"/>
                <a:cs typeface="等线 Light" panose="02010600030101010101" pitchFamily="2" charset="-122"/>
              </a:rPr>
              <a:t>1.1.2.3 </a:t>
            </a:r>
            <a:r>
              <a:rPr lang="zh-CN" altLang="zh-CN" kern="1200" dirty="0">
                <a:latin typeface="微软雅黑" panose="020B0503020204020204" pitchFamily="34" charset="-122"/>
                <a:ea typeface="微软雅黑" panose="020B0503020204020204" pitchFamily="34" charset="-122"/>
                <a:cs typeface="等线 Light" panose="02010600030101010101" pitchFamily="2" charset="-122"/>
              </a:rPr>
              <a:t>计算机的应用</a:t>
            </a:r>
            <a:endParaRPr lang="zh-CN" altLang="en-US" kern="1200" dirty="0">
              <a:latin typeface="微软雅黑" panose="020B0503020204020204" pitchFamily="34" charset="-122"/>
              <a:ea typeface="微软雅黑" panose="020B0503020204020204" pitchFamily="34" charset="-122"/>
              <a:cs typeface="等线 Light" panose="02010600030101010101" pitchFamily="2" charset="-122"/>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5058" name="内容占位符 1"/>
          <p:cNvSpPr>
            <a:spLocks noGrp="1"/>
          </p:cNvSpPr>
          <p:nvPr>
            <p:ph idx="1" hasCustomPrompt="1"/>
          </p:nvPr>
        </p:nvSpPr>
        <p:spPr>
          <a:xfrm>
            <a:off x="434975" y="1876425"/>
            <a:ext cx="8353425" cy="4394200"/>
          </a:xfrm>
          <a:ln/>
        </p:spPr>
        <p:txBody>
          <a:bodyPr vert="horz" wrap="square" lIns="91440" tIns="45720" rIns="91440" bIns="45720" anchor="t" anchorCtr="0"/>
          <a:p>
            <a:r>
              <a:rPr lang="zh-CN" altLang="zh-CN" sz="2400" dirty="0"/>
              <a:t>数据是指计算机能够接受和处理的数字、字母和符号的集合。人们所能感受到的各种信息（景象、消息、事实、知识等）都可以用数据来表示。存储在计算机中的字母、符号、图形、声音都是用二进制数编码表示的。在计算机中采用二进制数表示数据有两个原因：</a:t>
            </a:r>
            <a:endParaRPr lang="zh-CN" altLang="zh-CN" sz="2400" dirty="0"/>
          </a:p>
          <a:p>
            <a:r>
              <a:rPr lang="en-US" altLang="zh-CN" sz="2400" dirty="0"/>
              <a:t>(1) </a:t>
            </a:r>
            <a:r>
              <a:rPr lang="zh-CN" altLang="zh-CN" sz="2400" dirty="0"/>
              <a:t>容易实现。数在机器中都是以器件的物理状态来表示的。例如可用电子器件的截止和饱和两个稳态即高电平和低电平表示。</a:t>
            </a:r>
            <a:endParaRPr lang="zh-CN" altLang="zh-CN" sz="2400" dirty="0"/>
          </a:p>
          <a:p>
            <a:r>
              <a:rPr lang="en-US" altLang="zh-CN" sz="2400" dirty="0"/>
              <a:t>(2) </a:t>
            </a:r>
            <a:r>
              <a:rPr lang="zh-CN" altLang="zh-CN" sz="2400" dirty="0"/>
              <a:t>容易表示。用二进制数表示更为简单和可靠，极大简化计算机的结构，运算速度也可大大提高。</a:t>
            </a:r>
            <a:endParaRPr lang="zh-CN" altLang="zh-CN" sz="2400" dirty="0"/>
          </a:p>
          <a:p>
            <a:endParaRPr lang="zh-CN" altLang="en-US" sz="2400" dirty="0"/>
          </a:p>
        </p:txBody>
      </p:sp>
      <p:sp>
        <p:nvSpPr>
          <p:cNvPr id="3" name="标题 2"/>
          <p:cNvSpPr>
            <a:spLocks noGrp="1"/>
          </p:cNvSpPr>
          <p:nvPr>
            <p:ph type="title"/>
          </p:nvPr>
        </p:nvSpPr>
        <p:spPr>
          <a:xfrm>
            <a:off x="434975" y="477838"/>
            <a:ext cx="4714875" cy="1039813"/>
          </a:xfrm>
        </p:spPr>
        <p:txBody>
          <a:bodyPr vert="horz" wrap="square" lIns="91440" tIns="45720" rIns="91440" bIns="45720" numCol="1" anchor="ctr" anchorCtr="0" compatLnSpc="1">
            <a:normAutofit fontScale="90000"/>
          </a:bodyPr>
          <a:lstStyle/>
          <a:p>
            <a:pPr marL="0" marR="0" lvl="0" indent="0" algn="l" defTabSz="914400" rtl="0" eaLnBrk="0" fontAlgn="base" latinLnBrk="0" hangingPunct="0">
              <a:lnSpc>
                <a:spcPct val="150000"/>
              </a:lnSpc>
              <a:spcBef>
                <a:spcPct val="0"/>
              </a:spcBef>
              <a:spcAft>
                <a:spcPct val="0"/>
              </a:spcAft>
              <a:buClrTx/>
              <a:buSzTx/>
              <a:buFontTx/>
              <a:buNone/>
              <a:defRPr/>
            </a:pPr>
            <a:r>
              <a:rPr kumimoji="0" lang="en-US" altLang="zh-CN" sz="2800" b="1"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等线 Light" panose="02010600030101010101" pitchFamily="2" charset="-122"/>
              </a:rPr>
              <a:t>1.2 </a:t>
            </a:r>
            <a:r>
              <a:rPr kumimoji="0" lang="zh-CN" altLang="zh-CN" sz="2800" b="1"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等线 Light" panose="02010600030101010101" pitchFamily="2" charset="-122"/>
              </a:rPr>
              <a:t>任务二：数制与编码</a:t>
            </a:r>
            <a:br>
              <a:rPr kumimoji="0" lang="en-US" altLang="zh-CN" sz="2800" b="1"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等线 Light" panose="02010600030101010101" pitchFamily="2" charset="-122"/>
              </a:rPr>
            </a:br>
            <a:r>
              <a:rPr kumimoji="0" lang="en-US" altLang="zh-CN" sz="2800" b="1"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等线 Light" panose="02010600030101010101" pitchFamily="2" charset="-122"/>
              </a:rPr>
              <a:t>1.2.1 </a:t>
            </a:r>
            <a:r>
              <a:rPr kumimoji="0" lang="zh-CN" altLang="zh-CN" sz="2800" b="1"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等线 Light" panose="02010600030101010101" pitchFamily="2" charset="-122"/>
              </a:rPr>
              <a:t>数制及其相互转换</a:t>
            </a:r>
            <a:endParaRPr kumimoji="0" lang="zh-CN" altLang="en-US" sz="2800" b="1"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等线 Light" panose="02010600030101010101" pitchFamily="2" charset="-122"/>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6082" name="内容占位符 1"/>
          <p:cNvSpPr>
            <a:spLocks noGrp="1"/>
          </p:cNvSpPr>
          <p:nvPr>
            <p:ph idx="1" hasCustomPrompt="1"/>
          </p:nvPr>
        </p:nvSpPr>
        <p:spPr>
          <a:xfrm>
            <a:off x="434975" y="1517650"/>
            <a:ext cx="8353425" cy="4752975"/>
          </a:xfrm>
          <a:ln/>
        </p:spPr>
        <p:txBody>
          <a:bodyPr vert="horz" wrap="square" lIns="91440" tIns="45720" rIns="91440" bIns="45720" anchor="t" anchorCtr="0"/>
          <a:p>
            <a:r>
              <a:rPr lang="zh-CN" altLang="zh-CN" b="1" dirty="0"/>
              <a:t>进位计数制 </a:t>
            </a:r>
            <a:endParaRPr lang="zh-CN" altLang="zh-CN" b="1" dirty="0"/>
          </a:p>
          <a:p>
            <a:r>
              <a:rPr lang="zh-CN" altLang="zh-CN" dirty="0"/>
              <a:t>进位计数制是一种数的表示方法，它按进位的方法来计数，简称为进位制。</a:t>
            </a:r>
            <a:endParaRPr lang="zh-CN" altLang="zh-CN" dirty="0"/>
          </a:p>
          <a:p>
            <a:r>
              <a:rPr lang="zh-CN" altLang="zh-CN" dirty="0"/>
              <a:t>例如</a:t>
            </a:r>
            <a:r>
              <a:rPr lang="en-US" altLang="zh-CN" dirty="0"/>
              <a:t>:</a:t>
            </a:r>
            <a:endParaRPr lang="en-US" altLang="zh-CN" dirty="0"/>
          </a:p>
          <a:p>
            <a:r>
              <a:rPr lang="en-US" altLang="zh-CN" dirty="0"/>
              <a:t>    </a:t>
            </a:r>
            <a:r>
              <a:rPr lang="zh-CN" altLang="zh-CN" dirty="0"/>
              <a:t>十进制数</a:t>
            </a:r>
            <a:r>
              <a:rPr lang="en-US" altLang="zh-CN" dirty="0"/>
              <a:t>:	321.54		</a:t>
            </a:r>
            <a:r>
              <a:rPr lang="zh-CN" altLang="zh-CN" dirty="0"/>
              <a:t>逢十进一</a:t>
            </a:r>
            <a:endParaRPr lang="zh-CN" altLang="zh-CN" dirty="0"/>
          </a:p>
          <a:p>
            <a:r>
              <a:rPr lang="en-US" altLang="zh-CN" dirty="0"/>
              <a:t>     </a:t>
            </a:r>
            <a:r>
              <a:rPr lang="zh-CN" altLang="zh-CN" dirty="0"/>
              <a:t>六十进制数</a:t>
            </a:r>
            <a:r>
              <a:rPr lang="en-US" altLang="zh-CN" dirty="0"/>
              <a:t>:	  60</a:t>
            </a:r>
            <a:r>
              <a:rPr lang="zh-CN" altLang="zh-CN" dirty="0"/>
              <a:t>秒为</a:t>
            </a:r>
            <a:r>
              <a:rPr lang="en-US" altLang="zh-CN" dirty="0"/>
              <a:t>1</a:t>
            </a:r>
            <a:r>
              <a:rPr lang="zh-CN" altLang="zh-CN" dirty="0"/>
              <a:t>分</a:t>
            </a:r>
            <a:r>
              <a:rPr lang="en-US" altLang="zh-CN" dirty="0"/>
              <a:t>	      </a:t>
            </a:r>
            <a:r>
              <a:rPr lang="zh-CN" altLang="zh-CN" dirty="0"/>
              <a:t>逢六十进一</a:t>
            </a:r>
            <a:endParaRPr lang="zh-CN" altLang="zh-CN" dirty="0"/>
          </a:p>
          <a:p>
            <a:r>
              <a:rPr lang="en-US" altLang="zh-CN" dirty="0"/>
              <a:t>     </a:t>
            </a:r>
            <a:r>
              <a:rPr lang="zh-CN" altLang="zh-CN" dirty="0"/>
              <a:t>十二进制数</a:t>
            </a:r>
            <a:r>
              <a:rPr lang="en-US" altLang="zh-CN" dirty="0"/>
              <a:t>:	  </a:t>
            </a:r>
            <a:r>
              <a:rPr lang="zh-CN" altLang="zh-CN" dirty="0"/>
              <a:t>十二月</a:t>
            </a:r>
            <a:r>
              <a:rPr lang="en-US" altLang="zh-CN" dirty="0"/>
              <a:t>	</a:t>
            </a:r>
            <a:r>
              <a:rPr lang="zh-CN" altLang="zh-CN" dirty="0"/>
              <a:t>逢十二进一</a:t>
            </a:r>
            <a:endParaRPr lang="zh-CN" altLang="zh-CN" dirty="0"/>
          </a:p>
          <a:p>
            <a:endParaRPr lang="zh-CN" altLang="en-US" dirty="0"/>
          </a:p>
        </p:txBody>
      </p:sp>
      <p:sp>
        <p:nvSpPr>
          <p:cNvPr id="46083" name="标题 2"/>
          <p:cNvSpPr>
            <a:spLocks noGrp="1"/>
          </p:cNvSpPr>
          <p:nvPr>
            <p:ph type="title"/>
          </p:nvPr>
        </p:nvSpPr>
        <p:spPr>
          <a:xfrm>
            <a:off x="434975" y="477838"/>
            <a:ext cx="4714875" cy="777875"/>
          </a:xfrm>
          <a:ln/>
        </p:spPr>
        <p:txBody>
          <a:bodyPr vert="horz" wrap="square" lIns="91440" tIns="45720" rIns="91440" bIns="45720" anchor="ctr" anchorCtr="0"/>
          <a:p>
            <a:pPr/>
            <a:r>
              <a:rPr lang="en-US" altLang="zh-CN" kern="1200" dirty="0">
                <a:latin typeface="微软雅黑" panose="020B0503020204020204" pitchFamily="34" charset="-122"/>
                <a:ea typeface="微软雅黑" panose="020B0503020204020204" pitchFamily="34" charset="-122"/>
                <a:cs typeface="等线 Light" panose="02010600030101010101" pitchFamily="2" charset="-122"/>
              </a:rPr>
              <a:t>1.2.2 </a:t>
            </a:r>
            <a:r>
              <a:rPr lang="zh-CN" altLang="zh-CN" kern="1200" dirty="0">
                <a:latin typeface="微软雅黑" panose="020B0503020204020204" pitchFamily="34" charset="-122"/>
                <a:ea typeface="微软雅黑" panose="020B0503020204020204" pitchFamily="34" charset="-122"/>
                <a:cs typeface="等线 Light" panose="02010600030101010101" pitchFamily="2" charset="-122"/>
              </a:rPr>
              <a:t>计算机中</a:t>
            </a:r>
            <a:r>
              <a:rPr lang="zh-CN" altLang="en-US" kern="1200" dirty="0">
                <a:latin typeface="微软雅黑" panose="020B0503020204020204" pitchFamily="34" charset="-122"/>
                <a:ea typeface="微软雅黑" panose="020B0503020204020204" pitchFamily="34" charset="-122"/>
                <a:cs typeface="等线 Light" panose="02010600030101010101" pitchFamily="2" charset="-122"/>
              </a:rPr>
              <a:t>的进制</a:t>
            </a:r>
            <a:endParaRPr lang="zh-CN" altLang="en-US" kern="1200" dirty="0">
              <a:latin typeface="微软雅黑" panose="020B0503020204020204" pitchFamily="34" charset="-122"/>
              <a:ea typeface="微软雅黑" panose="020B0503020204020204" pitchFamily="34" charset="-122"/>
              <a:cs typeface="等线 Light" panose="02010600030101010101" pitchFamily="2" charset="-122"/>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7106" name="内容占位符 1"/>
          <p:cNvSpPr>
            <a:spLocks noGrp="1"/>
          </p:cNvSpPr>
          <p:nvPr>
            <p:ph idx="1" hasCustomPrompt="1"/>
          </p:nvPr>
        </p:nvSpPr>
        <p:spPr>
          <a:xfrm>
            <a:off x="434975" y="1517650"/>
            <a:ext cx="8353425" cy="4752975"/>
          </a:xfrm>
          <a:ln/>
        </p:spPr>
        <p:txBody>
          <a:bodyPr vert="horz" wrap="square" lIns="91440" tIns="45720" rIns="91440" bIns="45720" anchor="t" anchorCtr="0"/>
          <a:p>
            <a:r>
              <a:rPr lang="zh-CN" altLang="zh-CN" dirty="0"/>
              <a:t>十进制数有两个主要的特点：有十个不同的数字符号，即：</a:t>
            </a:r>
            <a:r>
              <a:rPr lang="en-US" altLang="zh-CN" dirty="0"/>
              <a:t>0~9</a:t>
            </a:r>
            <a:r>
              <a:rPr lang="zh-CN" altLang="zh-CN" dirty="0"/>
              <a:t>；逢“</a:t>
            </a:r>
            <a:r>
              <a:rPr lang="en-US" altLang="zh-CN" dirty="0"/>
              <a:t>10</a:t>
            </a:r>
            <a:r>
              <a:rPr lang="zh-CN" altLang="zh-CN" dirty="0"/>
              <a:t>”进位，借一当十。</a:t>
            </a:r>
            <a:endParaRPr lang="zh-CN" altLang="zh-CN" dirty="0"/>
          </a:p>
          <a:p>
            <a:r>
              <a:rPr lang="zh-CN" altLang="zh-CN" dirty="0"/>
              <a:t>因此，同一个数字符号在不同的位置（或数位）代表的数值是不同的。例如：</a:t>
            </a:r>
            <a:r>
              <a:rPr lang="en-US" altLang="zh-CN" dirty="0"/>
              <a:t>888.88</a:t>
            </a:r>
            <a:endParaRPr lang="zh-CN" altLang="zh-CN" dirty="0"/>
          </a:p>
          <a:p>
            <a:r>
              <a:rPr lang="en-US" altLang="zh-CN" dirty="0"/>
              <a:t>        8          8          8    .  8     8</a:t>
            </a:r>
            <a:endParaRPr lang="zh-CN" altLang="zh-CN" dirty="0"/>
          </a:p>
          <a:p>
            <a:r>
              <a:rPr lang="en-US" altLang="zh-CN" dirty="0"/>
              <a:t>       </a:t>
            </a:r>
            <a:r>
              <a:rPr lang="zh-CN" altLang="zh-CN" dirty="0"/>
              <a:t>百位</a:t>
            </a:r>
            <a:r>
              <a:rPr lang="en-US" altLang="zh-CN" dirty="0"/>
              <a:t>  </a:t>
            </a:r>
            <a:r>
              <a:rPr lang="zh-CN" altLang="zh-CN" dirty="0"/>
              <a:t>十位</a:t>
            </a:r>
            <a:r>
              <a:rPr lang="en-US" altLang="zh-CN" dirty="0"/>
              <a:t>  </a:t>
            </a:r>
            <a:r>
              <a:rPr lang="zh-CN" altLang="zh-CN" dirty="0"/>
              <a:t>个位</a:t>
            </a:r>
            <a:endParaRPr lang="zh-CN" altLang="en-US" dirty="0"/>
          </a:p>
        </p:txBody>
      </p:sp>
      <p:sp>
        <p:nvSpPr>
          <p:cNvPr id="3" name="标题 2"/>
          <p:cNvSpPr>
            <a:spLocks noGrp="1"/>
          </p:cNvSpPr>
          <p:nvPr>
            <p:ph type="title"/>
          </p:nvPr>
        </p:nvSpPr>
        <p:spPr>
          <a:xfrm>
            <a:off x="434975" y="477838"/>
            <a:ext cx="4714875" cy="777875"/>
          </a:xfrm>
        </p:spPr>
        <p:txBody>
          <a:bodyPr vert="horz" wrap="square" lIns="91440" tIns="45720" rIns="91440" bIns="45720" numCol="1" anchor="ctr" anchorCtr="0" compatLnSpc="1">
            <a:normAutofit fontScale="90000"/>
          </a:bodyPr>
          <a:lstStyle/>
          <a:p>
            <a:pPr marL="0" marR="0" lvl="0" indent="0" algn="l" defTabSz="914400" rtl="0" eaLnBrk="0" fontAlgn="base" latinLnBrk="0" hangingPunct="0">
              <a:lnSpc>
                <a:spcPct val="90000"/>
              </a:lnSpc>
              <a:spcBef>
                <a:spcPct val="0"/>
              </a:spcBef>
              <a:spcAft>
                <a:spcPct val="0"/>
              </a:spcAft>
              <a:buClrTx/>
              <a:buSzTx/>
              <a:buFontTx/>
              <a:buNone/>
              <a:defRPr/>
            </a:pPr>
            <a:r>
              <a:rPr kumimoji="0" lang="en-US" altLang="zh-CN" sz="2800" b="1"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等线 Light" panose="02010600030101010101" pitchFamily="2" charset="-122"/>
              </a:rPr>
              <a:t>1. </a:t>
            </a:r>
            <a:r>
              <a:rPr kumimoji="0" lang="zh-CN" altLang="zh-CN" sz="2800" b="1"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等线 Light" panose="02010600030101010101" pitchFamily="2" charset="-122"/>
              </a:rPr>
              <a:t>十进制数</a:t>
            </a:r>
            <a:r>
              <a:rPr kumimoji="0" lang="en-US" altLang="zh-CN" sz="2800" b="1"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等线 Light" panose="02010600030101010101" pitchFamily="2" charset="-122"/>
              </a:rPr>
              <a:t>(Decimal)</a:t>
            </a:r>
            <a:br>
              <a:rPr kumimoji="0" lang="zh-CN" altLang="zh-CN" sz="2800" b="1"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等线 Light" panose="02010600030101010101" pitchFamily="2" charset="-122"/>
              </a:rPr>
            </a:br>
            <a:endParaRPr kumimoji="0" lang="zh-CN" altLang="en-US" sz="2800" b="1"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等线 Light" panose="02010600030101010101" pitchFamily="2" charset="-122"/>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8130" name="内容占位符 1"/>
          <p:cNvSpPr>
            <a:spLocks noGrp="1"/>
          </p:cNvSpPr>
          <p:nvPr>
            <p:ph idx="1" hasCustomPrompt="1"/>
          </p:nvPr>
        </p:nvSpPr>
        <p:spPr>
          <a:xfrm>
            <a:off x="434975" y="1389063"/>
            <a:ext cx="8353425" cy="4881562"/>
          </a:xfrm>
          <a:ln/>
        </p:spPr>
        <p:txBody>
          <a:bodyPr vert="horz" wrap="square" lIns="91440" tIns="45720" rIns="91440" bIns="45720" anchor="t" anchorCtr="0"/>
          <a:p>
            <a:r>
              <a:rPr lang="zh-CN" altLang="zh-CN" sz="2000" dirty="0"/>
              <a:t>十进制数中，小数点左边第一位的</a:t>
            </a:r>
            <a:r>
              <a:rPr lang="en-US" altLang="zh-CN" sz="2000" dirty="0"/>
              <a:t>8</a:t>
            </a:r>
            <a:r>
              <a:rPr lang="zh-CN" altLang="zh-CN" sz="2000" dirty="0"/>
              <a:t>代表个位，它的值为</a:t>
            </a:r>
            <a:r>
              <a:rPr lang="en-US" altLang="zh-CN" sz="2000" dirty="0"/>
              <a:t>8</a:t>
            </a:r>
            <a:r>
              <a:rPr lang="zh-CN" altLang="zh-CN" sz="2000" dirty="0"/>
              <a:t>×</a:t>
            </a:r>
            <a:r>
              <a:rPr lang="en-US" altLang="zh-CN" sz="2000" dirty="0"/>
              <a:t>10</a:t>
            </a:r>
            <a:r>
              <a:rPr lang="en-US" altLang="zh-CN" sz="2000" baseline="30000" dirty="0"/>
              <a:t>0</a:t>
            </a:r>
            <a:r>
              <a:rPr lang="zh-CN" altLang="zh-CN" sz="2000" dirty="0"/>
              <a:t>；第二位的</a:t>
            </a:r>
            <a:r>
              <a:rPr lang="en-US" altLang="zh-CN" sz="2000" dirty="0"/>
              <a:t>8</a:t>
            </a:r>
            <a:r>
              <a:rPr lang="zh-CN" altLang="zh-CN" sz="2000" dirty="0"/>
              <a:t>代表十位，它的值为</a:t>
            </a:r>
            <a:r>
              <a:rPr lang="en-US" altLang="zh-CN" sz="2000" dirty="0"/>
              <a:t>8</a:t>
            </a:r>
            <a:r>
              <a:rPr lang="zh-CN" altLang="zh-CN" sz="2000" dirty="0"/>
              <a:t>×</a:t>
            </a:r>
            <a:r>
              <a:rPr lang="en-US" altLang="zh-CN" sz="2000" dirty="0"/>
              <a:t>10</a:t>
            </a:r>
            <a:r>
              <a:rPr lang="en-US" altLang="zh-CN" sz="2000" baseline="30000" dirty="0"/>
              <a:t>1</a:t>
            </a:r>
            <a:r>
              <a:rPr lang="zh-CN" altLang="zh-CN" sz="2000" dirty="0"/>
              <a:t>；第三位的</a:t>
            </a:r>
            <a:r>
              <a:rPr lang="en-US" altLang="zh-CN" sz="2000" dirty="0"/>
              <a:t>8</a:t>
            </a:r>
            <a:r>
              <a:rPr lang="zh-CN" altLang="zh-CN" sz="2000" dirty="0"/>
              <a:t>代表百位，它的值为</a:t>
            </a:r>
            <a:r>
              <a:rPr lang="en-US" altLang="zh-CN" sz="2000" dirty="0"/>
              <a:t>8</a:t>
            </a:r>
            <a:r>
              <a:rPr lang="zh-CN" altLang="zh-CN" sz="2000" dirty="0"/>
              <a:t>×</a:t>
            </a:r>
            <a:r>
              <a:rPr lang="en-US" altLang="zh-CN" sz="2000" dirty="0"/>
              <a:t>10</a:t>
            </a:r>
            <a:r>
              <a:rPr lang="en-US" altLang="zh-CN" sz="2000" baseline="30000" dirty="0"/>
              <a:t>2</a:t>
            </a:r>
            <a:r>
              <a:rPr lang="zh-CN" altLang="zh-CN" sz="2000" dirty="0"/>
              <a:t>；而小数点右边第一位</a:t>
            </a:r>
            <a:r>
              <a:rPr lang="en-US" altLang="zh-CN" sz="2000" dirty="0"/>
              <a:t>8</a:t>
            </a:r>
            <a:r>
              <a:rPr lang="zh-CN" altLang="zh-CN" sz="2000" dirty="0"/>
              <a:t>的值就为</a:t>
            </a:r>
            <a:r>
              <a:rPr lang="en-US" altLang="zh-CN" sz="2000" dirty="0"/>
              <a:t>8</a:t>
            </a:r>
            <a:r>
              <a:rPr lang="zh-CN" altLang="zh-CN" sz="2000" dirty="0"/>
              <a:t>×</a:t>
            </a:r>
            <a:r>
              <a:rPr lang="en-US" altLang="zh-CN" sz="2000" dirty="0"/>
              <a:t>10</a:t>
            </a:r>
            <a:r>
              <a:rPr lang="en-US" altLang="zh-CN" sz="2000" baseline="30000" dirty="0"/>
              <a:t>-1</a:t>
            </a:r>
            <a:r>
              <a:rPr lang="zh-CN" altLang="zh-CN" sz="2000" dirty="0"/>
              <a:t>；第二位</a:t>
            </a:r>
            <a:r>
              <a:rPr lang="en-US" altLang="zh-CN" sz="2000" dirty="0"/>
              <a:t>8</a:t>
            </a:r>
            <a:r>
              <a:rPr lang="zh-CN" altLang="zh-CN" sz="2000" dirty="0"/>
              <a:t>的值就为</a:t>
            </a:r>
            <a:r>
              <a:rPr lang="en-US" altLang="zh-CN" sz="2000" dirty="0"/>
              <a:t>8</a:t>
            </a:r>
            <a:r>
              <a:rPr lang="zh-CN" altLang="zh-CN" sz="2000" dirty="0"/>
              <a:t>×</a:t>
            </a:r>
            <a:r>
              <a:rPr lang="en-US" altLang="zh-CN" sz="2000" dirty="0"/>
              <a:t>10</a:t>
            </a:r>
            <a:r>
              <a:rPr lang="en-US" altLang="zh-CN" sz="2000" baseline="30000" dirty="0"/>
              <a:t>-2</a:t>
            </a:r>
            <a:r>
              <a:rPr lang="zh-CN" altLang="zh-CN" sz="2000" dirty="0"/>
              <a:t>。所以，这个数可以写成</a:t>
            </a:r>
            <a:endParaRPr lang="zh-CN" altLang="zh-CN" sz="2000" dirty="0"/>
          </a:p>
          <a:p>
            <a:r>
              <a:rPr lang="en-US" altLang="zh-CN" sz="2000" dirty="0"/>
              <a:t>      (888.88)D=8</a:t>
            </a:r>
            <a:r>
              <a:rPr lang="zh-CN" altLang="zh-CN" sz="2000" dirty="0"/>
              <a:t>×</a:t>
            </a:r>
            <a:r>
              <a:rPr lang="en-US" altLang="zh-CN" sz="2000" dirty="0"/>
              <a:t>10</a:t>
            </a:r>
            <a:r>
              <a:rPr lang="en-US" altLang="zh-CN" sz="2000" baseline="30000" dirty="0"/>
              <a:t>2</a:t>
            </a:r>
            <a:r>
              <a:rPr lang="zh-CN" altLang="zh-CN" sz="2000" dirty="0"/>
              <a:t>＋</a:t>
            </a:r>
            <a:r>
              <a:rPr lang="en-US" altLang="zh-CN" sz="2000" dirty="0"/>
              <a:t>8</a:t>
            </a:r>
            <a:r>
              <a:rPr lang="zh-CN" altLang="zh-CN" sz="2000" dirty="0"/>
              <a:t>×</a:t>
            </a:r>
            <a:r>
              <a:rPr lang="en-US" altLang="zh-CN" sz="2000" dirty="0"/>
              <a:t>10</a:t>
            </a:r>
            <a:r>
              <a:rPr lang="en-US" altLang="zh-CN" sz="2000" baseline="30000" dirty="0"/>
              <a:t>1</a:t>
            </a:r>
            <a:r>
              <a:rPr lang="zh-CN" altLang="zh-CN" sz="2000" dirty="0"/>
              <a:t>＋</a:t>
            </a:r>
            <a:r>
              <a:rPr lang="en-US" altLang="zh-CN" sz="2000" dirty="0"/>
              <a:t>8</a:t>
            </a:r>
            <a:r>
              <a:rPr lang="zh-CN" altLang="zh-CN" sz="2000" dirty="0"/>
              <a:t>×</a:t>
            </a:r>
            <a:r>
              <a:rPr lang="en-US" altLang="zh-CN" sz="2000" dirty="0"/>
              <a:t>10</a:t>
            </a:r>
            <a:r>
              <a:rPr lang="en-US" altLang="zh-CN" sz="2000" baseline="30000" dirty="0"/>
              <a:t>0</a:t>
            </a:r>
            <a:r>
              <a:rPr lang="zh-CN" altLang="zh-CN" sz="2000" dirty="0"/>
              <a:t>＋</a:t>
            </a:r>
            <a:r>
              <a:rPr lang="en-US" altLang="zh-CN" sz="2000" dirty="0"/>
              <a:t>8</a:t>
            </a:r>
            <a:r>
              <a:rPr lang="zh-CN" altLang="zh-CN" sz="2000" dirty="0"/>
              <a:t>×</a:t>
            </a:r>
            <a:r>
              <a:rPr lang="en-US" altLang="zh-CN" sz="2000" dirty="0"/>
              <a:t>10</a:t>
            </a:r>
            <a:r>
              <a:rPr lang="en-US" altLang="zh-CN" sz="2000" baseline="30000" dirty="0"/>
              <a:t>-1</a:t>
            </a:r>
            <a:r>
              <a:rPr lang="zh-CN" altLang="zh-CN" sz="2000" dirty="0"/>
              <a:t>＋</a:t>
            </a:r>
            <a:r>
              <a:rPr lang="en-US" altLang="zh-CN" sz="2000" dirty="0"/>
              <a:t>8</a:t>
            </a:r>
            <a:r>
              <a:rPr lang="zh-CN" altLang="zh-CN" sz="2000" dirty="0"/>
              <a:t>×</a:t>
            </a:r>
            <a:r>
              <a:rPr lang="en-US" altLang="zh-CN" sz="2000" dirty="0"/>
              <a:t>10</a:t>
            </a:r>
            <a:r>
              <a:rPr lang="en-US" altLang="zh-CN" sz="2000" baseline="30000" dirty="0"/>
              <a:t>-2</a:t>
            </a:r>
            <a:endParaRPr lang="zh-CN" altLang="zh-CN" sz="2000" dirty="0"/>
          </a:p>
          <a:p>
            <a:r>
              <a:rPr lang="zh-CN" altLang="zh-CN" sz="2000" dirty="0"/>
              <a:t>其中，把</a:t>
            </a:r>
            <a:r>
              <a:rPr lang="en-US" altLang="zh-CN" sz="2000" dirty="0"/>
              <a:t>10</a:t>
            </a:r>
            <a:r>
              <a:rPr lang="en-US" altLang="zh-CN" sz="2000" baseline="30000" dirty="0"/>
              <a:t>2</a:t>
            </a:r>
            <a:r>
              <a:rPr lang="en-US" altLang="zh-CN" sz="2000" dirty="0"/>
              <a:t> </a:t>
            </a:r>
            <a:r>
              <a:rPr lang="zh-CN" altLang="zh-CN" sz="2000" dirty="0"/>
              <a:t>，</a:t>
            </a:r>
            <a:r>
              <a:rPr lang="en-US" altLang="zh-CN" sz="2000" dirty="0"/>
              <a:t>10</a:t>
            </a:r>
            <a:r>
              <a:rPr lang="en-US" altLang="zh-CN" sz="2000" baseline="30000" dirty="0"/>
              <a:t>1</a:t>
            </a:r>
            <a:r>
              <a:rPr lang="en-US" altLang="zh-CN" sz="2000" dirty="0"/>
              <a:t> </a:t>
            </a:r>
            <a:r>
              <a:rPr lang="zh-CN" altLang="zh-CN" sz="2000" dirty="0"/>
              <a:t>，</a:t>
            </a:r>
            <a:r>
              <a:rPr lang="en-US" altLang="zh-CN" sz="2000" dirty="0"/>
              <a:t>10</a:t>
            </a:r>
            <a:r>
              <a:rPr lang="en-US" altLang="zh-CN" sz="2000" baseline="30000" dirty="0"/>
              <a:t>0</a:t>
            </a:r>
            <a:r>
              <a:rPr lang="en-US" altLang="zh-CN" sz="2000" dirty="0"/>
              <a:t> </a:t>
            </a:r>
            <a:r>
              <a:rPr lang="zh-CN" altLang="zh-CN" sz="2000" dirty="0"/>
              <a:t>，</a:t>
            </a:r>
            <a:r>
              <a:rPr lang="en-US" altLang="zh-CN" sz="2000" dirty="0"/>
              <a:t>10</a:t>
            </a:r>
            <a:r>
              <a:rPr lang="en-US" altLang="zh-CN" sz="2000" baseline="30000" dirty="0"/>
              <a:t>-1</a:t>
            </a:r>
            <a:r>
              <a:rPr lang="en-US" altLang="zh-CN" sz="2000" dirty="0"/>
              <a:t> </a:t>
            </a:r>
            <a:r>
              <a:rPr lang="zh-CN" altLang="zh-CN" sz="2000" dirty="0"/>
              <a:t>，</a:t>
            </a:r>
            <a:r>
              <a:rPr lang="en-US" altLang="zh-CN" sz="2000" dirty="0"/>
              <a:t>10</a:t>
            </a:r>
            <a:r>
              <a:rPr lang="en-US" altLang="zh-CN" sz="2000" baseline="30000" dirty="0"/>
              <a:t>-2</a:t>
            </a:r>
            <a:r>
              <a:rPr lang="zh-CN" altLang="zh-CN" sz="2000" dirty="0"/>
              <a:t>称为</a:t>
            </a:r>
            <a:r>
              <a:rPr lang="en-US" altLang="zh-CN" sz="2000" dirty="0"/>
              <a:t>888.88</a:t>
            </a:r>
            <a:r>
              <a:rPr lang="zh-CN" altLang="zh-CN" sz="2000" dirty="0"/>
              <a:t>的位权。</a:t>
            </a:r>
            <a:endParaRPr lang="zh-CN" altLang="zh-CN" sz="2000" dirty="0"/>
          </a:p>
          <a:p>
            <a:r>
              <a:rPr lang="zh-CN" altLang="zh-CN" sz="2000" dirty="0"/>
              <a:t>对于任意一个十进制数</a:t>
            </a:r>
            <a:r>
              <a:rPr lang="en-US" altLang="zh-CN" sz="2000" dirty="0"/>
              <a:t>D</a:t>
            </a:r>
            <a:r>
              <a:rPr lang="zh-CN" altLang="zh-CN" sz="2000" dirty="0"/>
              <a:t>，可以按下列公式展开：</a:t>
            </a:r>
            <a:endParaRPr lang="zh-CN" altLang="zh-CN" sz="2000" dirty="0"/>
          </a:p>
          <a:p>
            <a:r>
              <a:rPr lang="en-US" altLang="zh-CN" sz="2000" dirty="0"/>
              <a:t>D=D</a:t>
            </a:r>
            <a:r>
              <a:rPr lang="en-US" altLang="zh-CN" sz="2000" baseline="-25000" dirty="0"/>
              <a:t>n-1</a:t>
            </a:r>
            <a:r>
              <a:rPr lang="zh-CN" altLang="zh-CN" sz="2000" dirty="0"/>
              <a:t>×</a:t>
            </a:r>
            <a:r>
              <a:rPr lang="en-US" altLang="zh-CN" sz="2000" dirty="0"/>
              <a:t>10</a:t>
            </a:r>
            <a:r>
              <a:rPr lang="en-US" altLang="zh-CN" sz="2000" baseline="30000" dirty="0"/>
              <a:t>n-1</a:t>
            </a:r>
            <a:r>
              <a:rPr lang="zh-CN" altLang="zh-CN" sz="2000" dirty="0"/>
              <a:t>＋</a:t>
            </a:r>
            <a:r>
              <a:rPr lang="en-US" altLang="zh-CN" sz="2000" dirty="0"/>
              <a:t>D</a:t>
            </a:r>
            <a:r>
              <a:rPr lang="en-US" altLang="zh-CN" sz="2000" baseline="-25000" dirty="0"/>
              <a:t>n-2</a:t>
            </a:r>
            <a:r>
              <a:rPr lang="zh-CN" altLang="zh-CN" sz="2000" dirty="0"/>
              <a:t>×</a:t>
            </a:r>
            <a:r>
              <a:rPr lang="en-US" altLang="zh-CN" sz="2000" dirty="0"/>
              <a:t>10</a:t>
            </a:r>
            <a:r>
              <a:rPr lang="en-US" altLang="zh-CN" sz="2000" baseline="30000" dirty="0"/>
              <a:t>n-2</a:t>
            </a:r>
            <a:r>
              <a:rPr lang="zh-CN" altLang="zh-CN" sz="2000" dirty="0"/>
              <a:t>＋…</a:t>
            </a:r>
            <a:r>
              <a:rPr lang="en-US" altLang="zh-CN" sz="2000" dirty="0"/>
              <a:t>+D</a:t>
            </a:r>
            <a:r>
              <a:rPr lang="en-US" altLang="zh-CN" sz="2000" baseline="-25000" dirty="0"/>
              <a:t>1</a:t>
            </a:r>
            <a:r>
              <a:rPr lang="zh-CN" altLang="zh-CN" sz="2000" dirty="0"/>
              <a:t>×</a:t>
            </a:r>
            <a:r>
              <a:rPr lang="en-US" altLang="zh-CN" sz="2000" dirty="0"/>
              <a:t>10</a:t>
            </a:r>
            <a:r>
              <a:rPr lang="en-US" altLang="zh-CN" sz="2000" baseline="30000" dirty="0"/>
              <a:t>1</a:t>
            </a:r>
            <a:r>
              <a:rPr lang="zh-CN" altLang="zh-CN" sz="2000" dirty="0"/>
              <a:t>＋</a:t>
            </a:r>
            <a:r>
              <a:rPr lang="en-US" altLang="zh-CN" sz="2000" dirty="0"/>
              <a:t>D</a:t>
            </a:r>
            <a:r>
              <a:rPr lang="en-US" altLang="zh-CN" sz="2000" baseline="-25000" dirty="0"/>
              <a:t>0</a:t>
            </a:r>
            <a:r>
              <a:rPr lang="zh-CN" altLang="zh-CN" sz="2000" dirty="0"/>
              <a:t>×</a:t>
            </a:r>
            <a:r>
              <a:rPr lang="en-US" altLang="zh-CN" sz="2000" dirty="0"/>
              <a:t>10</a:t>
            </a:r>
            <a:r>
              <a:rPr lang="en-US" altLang="zh-CN" sz="2000" baseline="30000" dirty="0"/>
              <a:t>0</a:t>
            </a:r>
            <a:r>
              <a:rPr lang="en-US" altLang="zh-CN" sz="2000" dirty="0"/>
              <a:t>+D</a:t>
            </a:r>
            <a:r>
              <a:rPr lang="en-US" altLang="zh-CN" sz="2000" baseline="-25000" dirty="0"/>
              <a:t>-1</a:t>
            </a:r>
            <a:r>
              <a:rPr lang="zh-CN" altLang="zh-CN" sz="2000" dirty="0"/>
              <a:t>×</a:t>
            </a:r>
            <a:r>
              <a:rPr lang="en-US" altLang="zh-CN" sz="2000" dirty="0"/>
              <a:t>10</a:t>
            </a:r>
            <a:r>
              <a:rPr lang="en-US" altLang="zh-CN" sz="2000" baseline="30000" dirty="0"/>
              <a:t>-1</a:t>
            </a:r>
            <a:r>
              <a:rPr lang="zh-CN" altLang="zh-CN" sz="2000" dirty="0"/>
              <a:t>＋…＋</a:t>
            </a:r>
            <a:r>
              <a:rPr lang="en-US" altLang="zh-CN" sz="2000" dirty="0"/>
              <a:t>D</a:t>
            </a:r>
            <a:r>
              <a:rPr lang="en-US" altLang="zh-CN" sz="2000" baseline="-25000" dirty="0"/>
              <a:t>-m</a:t>
            </a:r>
            <a:r>
              <a:rPr lang="zh-CN" altLang="zh-CN" sz="2000" dirty="0"/>
              <a:t>×</a:t>
            </a:r>
            <a:r>
              <a:rPr lang="en-US" altLang="zh-CN" sz="2000" dirty="0"/>
              <a:t>10</a:t>
            </a:r>
            <a:r>
              <a:rPr lang="en-US" altLang="zh-CN" sz="2000" baseline="30000" dirty="0"/>
              <a:t>-m</a:t>
            </a:r>
            <a:r>
              <a:rPr lang="en-US" altLang="zh-CN" sz="2000" dirty="0"/>
              <a:t> </a:t>
            </a:r>
            <a:endParaRPr lang="zh-CN" altLang="en-US" sz="2000" dirty="0"/>
          </a:p>
        </p:txBody>
      </p:sp>
      <p:sp>
        <p:nvSpPr>
          <p:cNvPr id="3" name="标题 2"/>
          <p:cNvSpPr>
            <a:spLocks noGrp="1"/>
          </p:cNvSpPr>
          <p:nvPr>
            <p:ph type="title"/>
          </p:nvPr>
        </p:nvSpPr>
        <p:spPr>
          <a:xfrm>
            <a:off x="434975" y="477838"/>
            <a:ext cx="4714875" cy="777875"/>
          </a:xfrm>
        </p:spPr>
        <p:txBody>
          <a:bodyPr vert="horz" wrap="square" lIns="91440" tIns="45720" rIns="91440" bIns="45720" numCol="1" anchor="ctr" anchorCtr="0" compatLnSpc="1">
            <a:normAutofit fontScale="90000"/>
          </a:bodyPr>
          <a:lstStyle/>
          <a:p>
            <a:pPr marL="0" marR="0" lvl="0" indent="0" algn="l" defTabSz="914400" rtl="0" eaLnBrk="0" fontAlgn="base" latinLnBrk="0" hangingPunct="0">
              <a:lnSpc>
                <a:spcPct val="90000"/>
              </a:lnSpc>
              <a:spcBef>
                <a:spcPct val="0"/>
              </a:spcBef>
              <a:spcAft>
                <a:spcPct val="0"/>
              </a:spcAft>
              <a:buClrTx/>
              <a:buSzTx/>
              <a:buFontTx/>
              <a:buNone/>
              <a:defRPr/>
            </a:pPr>
            <a:r>
              <a:rPr kumimoji="0" lang="en-US" altLang="zh-CN" sz="2800" b="1"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等线 Light" panose="02010600030101010101" pitchFamily="2" charset="-122"/>
              </a:rPr>
              <a:t>1. </a:t>
            </a:r>
            <a:r>
              <a:rPr kumimoji="0" lang="zh-CN" altLang="zh-CN" sz="2800" b="1"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等线 Light" panose="02010600030101010101" pitchFamily="2" charset="-122"/>
              </a:rPr>
              <a:t>十进制数</a:t>
            </a:r>
            <a:r>
              <a:rPr kumimoji="0" lang="en-US" altLang="zh-CN" sz="2800" b="1"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等线 Light" panose="02010600030101010101" pitchFamily="2" charset="-122"/>
              </a:rPr>
              <a:t>(Decimal)</a:t>
            </a:r>
            <a:br>
              <a:rPr kumimoji="0" lang="zh-CN" altLang="zh-CN" sz="2800" b="1"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等线 Light" panose="02010600030101010101" pitchFamily="2" charset="-122"/>
              </a:rPr>
            </a:br>
            <a:endParaRPr kumimoji="0" lang="zh-CN" altLang="en-US" sz="2800" b="1"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等线 Light" panose="02010600030101010101" pitchFamily="2" charset="-122"/>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9154" name="内容占位符 1"/>
          <p:cNvSpPr>
            <a:spLocks noGrp="1"/>
          </p:cNvSpPr>
          <p:nvPr>
            <p:ph idx="1" hasCustomPrompt="1"/>
          </p:nvPr>
        </p:nvSpPr>
        <p:spPr>
          <a:xfrm>
            <a:off x="434975" y="1517650"/>
            <a:ext cx="8353425" cy="4752975"/>
          </a:xfrm>
          <a:ln/>
        </p:spPr>
        <p:txBody>
          <a:bodyPr vert="horz" wrap="square" lIns="91440" tIns="45720" rIns="91440" bIns="45720" anchor="t" anchorCtr="0"/>
          <a:p>
            <a:r>
              <a:rPr lang="zh-CN" altLang="zh-CN" sz="2000" dirty="0"/>
              <a:t>与十进制数类似，它也有两个主要特点：它有两个不同的数字符号</a:t>
            </a:r>
            <a:r>
              <a:rPr lang="en-US" altLang="zh-CN" sz="2000" dirty="0"/>
              <a:t>0</a:t>
            </a:r>
            <a:r>
              <a:rPr lang="zh-CN" altLang="zh-CN" sz="2000" dirty="0"/>
              <a:t>和</a:t>
            </a:r>
            <a:r>
              <a:rPr lang="en-US" altLang="zh-CN" sz="2000" dirty="0"/>
              <a:t>1</a:t>
            </a:r>
            <a:r>
              <a:rPr lang="zh-CN" altLang="zh-CN" sz="2000" dirty="0"/>
              <a:t>；它是逢“</a:t>
            </a:r>
            <a:r>
              <a:rPr lang="en-US" altLang="zh-CN" sz="2000" dirty="0"/>
              <a:t>2</a:t>
            </a:r>
            <a:r>
              <a:rPr lang="zh-CN" altLang="zh-CN" sz="2000" dirty="0"/>
              <a:t>”进位的。</a:t>
            </a:r>
            <a:endParaRPr lang="zh-CN" altLang="zh-CN" sz="2000" dirty="0"/>
          </a:p>
          <a:p>
            <a:r>
              <a:rPr lang="zh-CN" altLang="zh-CN" sz="2000" dirty="0"/>
              <a:t>因此，不同的数码在不同的数位所代表的值也是不同的。</a:t>
            </a:r>
            <a:endParaRPr lang="zh-CN" altLang="zh-CN" sz="2000" dirty="0"/>
          </a:p>
          <a:p>
            <a:r>
              <a:rPr lang="zh-CN" altLang="zh-CN" sz="2000" dirty="0"/>
              <a:t>例如：</a:t>
            </a:r>
            <a:r>
              <a:rPr lang="en-US" altLang="zh-CN" sz="2000" dirty="0"/>
              <a:t>(11010.001)B=1</a:t>
            </a:r>
            <a:r>
              <a:rPr lang="zh-CN" altLang="zh-CN" sz="2000" dirty="0"/>
              <a:t>×</a:t>
            </a:r>
            <a:r>
              <a:rPr lang="en-US" altLang="zh-CN" sz="2000" dirty="0"/>
              <a:t>2</a:t>
            </a:r>
            <a:r>
              <a:rPr lang="en-US" altLang="zh-CN" sz="2000" baseline="30000" dirty="0"/>
              <a:t>4</a:t>
            </a:r>
            <a:r>
              <a:rPr lang="zh-CN" altLang="zh-CN" sz="2000" dirty="0"/>
              <a:t>＋</a:t>
            </a:r>
            <a:r>
              <a:rPr lang="en-US" altLang="zh-CN" sz="2000" dirty="0"/>
              <a:t>1</a:t>
            </a:r>
            <a:r>
              <a:rPr lang="zh-CN" altLang="zh-CN" sz="2000" dirty="0"/>
              <a:t>×</a:t>
            </a:r>
            <a:r>
              <a:rPr lang="en-US" altLang="zh-CN" sz="2000" dirty="0"/>
              <a:t>2</a:t>
            </a:r>
            <a:r>
              <a:rPr lang="en-US" altLang="zh-CN" sz="2000" baseline="30000" dirty="0"/>
              <a:t>3</a:t>
            </a:r>
            <a:r>
              <a:rPr lang="en-US" altLang="zh-CN" sz="2000" dirty="0"/>
              <a:t>+0</a:t>
            </a:r>
            <a:r>
              <a:rPr lang="zh-CN" altLang="zh-CN" sz="2000" dirty="0"/>
              <a:t>×</a:t>
            </a:r>
            <a:r>
              <a:rPr lang="en-US" altLang="zh-CN" sz="2000" dirty="0"/>
              <a:t>2</a:t>
            </a:r>
            <a:r>
              <a:rPr lang="en-US" altLang="zh-CN" sz="2000" baseline="30000" dirty="0"/>
              <a:t>2</a:t>
            </a:r>
            <a:r>
              <a:rPr lang="en-US" altLang="zh-CN" sz="2000" dirty="0"/>
              <a:t>+1</a:t>
            </a:r>
            <a:r>
              <a:rPr lang="zh-CN" altLang="zh-CN" sz="2000" dirty="0"/>
              <a:t>×</a:t>
            </a:r>
            <a:r>
              <a:rPr lang="en-US" altLang="zh-CN" sz="2000" dirty="0"/>
              <a:t>2</a:t>
            </a:r>
            <a:r>
              <a:rPr lang="en-US" altLang="zh-CN" sz="2000" baseline="30000" dirty="0"/>
              <a:t>1</a:t>
            </a:r>
            <a:r>
              <a:rPr lang="en-US" altLang="zh-CN" sz="2000" dirty="0"/>
              <a:t>+0</a:t>
            </a:r>
            <a:r>
              <a:rPr lang="zh-CN" altLang="zh-CN" sz="2000" dirty="0"/>
              <a:t>×</a:t>
            </a:r>
            <a:r>
              <a:rPr lang="en-US" altLang="zh-CN" sz="2000" dirty="0"/>
              <a:t>2</a:t>
            </a:r>
            <a:r>
              <a:rPr lang="en-US" altLang="zh-CN" sz="2000" baseline="30000" dirty="0"/>
              <a:t>0</a:t>
            </a:r>
            <a:r>
              <a:rPr lang="en-US" altLang="zh-CN" sz="2000" dirty="0"/>
              <a:t>+0</a:t>
            </a:r>
            <a:r>
              <a:rPr lang="zh-CN" altLang="zh-CN" sz="2000" dirty="0"/>
              <a:t>×</a:t>
            </a:r>
            <a:r>
              <a:rPr lang="en-US" altLang="zh-CN" sz="2000" dirty="0"/>
              <a:t>2</a:t>
            </a:r>
            <a:r>
              <a:rPr lang="en-US" altLang="zh-CN" sz="2000" baseline="30000" dirty="0"/>
              <a:t>-1</a:t>
            </a:r>
            <a:r>
              <a:rPr lang="en-US" altLang="zh-CN" sz="2000" dirty="0"/>
              <a:t>+0</a:t>
            </a:r>
            <a:r>
              <a:rPr lang="zh-CN" altLang="zh-CN" sz="2000" dirty="0"/>
              <a:t>×</a:t>
            </a:r>
            <a:r>
              <a:rPr lang="en-US" altLang="zh-CN" sz="2000" dirty="0"/>
              <a:t>2</a:t>
            </a:r>
            <a:r>
              <a:rPr lang="en-US" altLang="zh-CN" sz="2000" baseline="30000" dirty="0"/>
              <a:t>-2</a:t>
            </a:r>
            <a:r>
              <a:rPr lang="en-US" altLang="zh-CN" sz="2000" dirty="0"/>
              <a:t>+1</a:t>
            </a:r>
            <a:r>
              <a:rPr lang="zh-CN" altLang="zh-CN" sz="2000" dirty="0"/>
              <a:t>×</a:t>
            </a:r>
            <a:r>
              <a:rPr lang="en-US" altLang="zh-CN" sz="2000" dirty="0"/>
              <a:t>2</a:t>
            </a:r>
            <a:r>
              <a:rPr lang="en-US" altLang="zh-CN" sz="2000" baseline="30000" dirty="0"/>
              <a:t>-3</a:t>
            </a:r>
            <a:endParaRPr lang="zh-CN" altLang="zh-CN" sz="2000" dirty="0"/>
          </a:p>
          <a:p>
            <a:r>
              <a:rPr lang="zh-CN" altLang="zh-CN" sz="2000" dirty="0"/>
              <a:t>任意一个二进制数</a:t>
            </a:r>
            <a:r>
              <a:rPr lang="en-US" altLang="zh-CN" sz="2000" dirty="0"/>
              <a:t>B</a:t>
            </a:r>
            <a:r>
              <a:rPr lang="zh-CN" altLang="zh-CN" sz="2000" dirty="0"/>
              <a:t>的展开式为：</a:t>
            </a:r>
            <a:endParaRPr lang="zh-CN" altLang="zh-CN" sz="2000" dirty="0"/>
          </a:p>
          <a:p>
            <a:r>
              <a:rPr lang="en-US" altLang="zh-CN" sz="2000" dirty="0"/>
              <a:t>B=B</a:t>
            </a:r>
            <a:r>
              <a:rPr lang="en-US" altLang="zh-CN" sz="2000" baseline="-25000" dirty="0"/>
              <a:t>n-1</a:t>
            </a:r>
            <a:r>
              <a:rPr lang="zh-CN" altLang="zh-CN" sz="2000" dirty="0"/>
              <a:t>×</a:t>
            </a:r>
            <a:r>
              <a:rPr lang="en-US" altLang="zh-CN" sz="2000" dirty="0"/>
              <a:t>2</a:t>
            </a:r>
            <a:r>
              <a:rPr lang="en-US" altLang="zh-CN" sz="2000" baseline="30000" dirty="0"/>
              <a:t>n-1</a:t>
            </a:r>
            <a:r>
              <a:rPr lang="en-US" altLang="zh-CN" sz="2000" dirty="0"/>
              <a:t>+B</a:t>
            </a:r>
            <a:r>
              <a:rPr lang="en-US" altLang="zh-CN" sz="2000" baseline="-25000" dirty="0"/>
              <a:t>n-2</a:t>
            </a:r>
            <a:r>
              <a:rPr lang="zh-CN" altLang="zh-CN" sz="2000" dirty="0"/>
              <a:t>×</a:t>
            </a:r>
            <a:r>
              <a:rPr lang="en-US" altLang="zh-CN" sz="2000" dirty="0"/>
              <a:t>2</a:t>
            </a:r>
            <a:r>
              <a:rPr lang="en-US" altLang="zh-CN" sz="2000" baseline="30000" dirty="0"/>
              <a:t>n-2</a:t>
            </a:r>
            <a:r>
              <a:rPr lang="en-US" altLang="zh-CN" sz="2000" dirty="0"/>
              <a:t>+</a:t>
            </a:r>
            <a:r>
              <a:rPr lang="zh-CN" altLang="zh-CN" sz="2000" dirty="0"/>
              <a:t>…</a:t>
            </a:r>
            <a:r>
              <a:rPr lang="en-US" altLang="zh-CN" sz="2000" dirty="0"/>
              <a:t>+B</a:t>
            </a:r>
            <a:r>
              <a:rPr lang="en-US" altLang="zh-CN" sz="2000" baseline="-25000" dirty="0"/>
              <a:t>1</a:t>
            </a:r>
            <a:r>
              <a:rPr lang="zh-CN" altLang="zh-CN" sz="2000" dirty="0"/>
              <a:t>×</a:t>
            </a:r>
            <a:r>
              <a:rPr lang="en-US" altLang="zh-CN" sz="2000" dirty="0"/>
              <a:t>2</a:t>
            </a:r>
            <a:r>
              <a:rPr lang="en-US" altLang="zh-CN" sz="2000" baseline="30000" dirty="0"/>
              <a:t>1</a:t>
            </a:r>
            <a:r>
              <a:rPr lang="en-US" altLang="zh-CN" sz="2000" dirty="0"/>
              <a:t>+B</a:t>
            </a:r>
            <a:r>
              <a:rPr lang="en-US" altLang="zh-CN" sz="2000" baseline="-25000" dirty="0"/>
              <a:t>0</a:t>
            </a:r>
            <a:r>
              <a:rPr lang="zh-CN" altLang="zh-CN" sz="2000" dirty="0"/>
              <a:t>×</a:t>
            </a:r>
            <a:r>
              <a:rPr lang="en-US" altLang="zh-CN" sz="2000" dirty="0"/>
              <a:t>2</a:t>
            </a:r>
            <a:r>
              <a:rPr lang="en-US" altLang="zh-CN" sz="2000" baseline="30000" dirty="0"/>
              <a:t>0</a:t>
            </a:r>
            <a:r>
              <a:rPr lang="en-US" altLang="zh-CN" sz="2000" dirty="0"/>
              <a:t>+B</a:t>
            </a:r>
            <a:r>
              <a:rPr lang="en-US" altLang="zh-CN" sz="2000" baseline="-25000" dirty="0"/>
              <a:t>-1</a:t>
            </a:r>
            <a:r>
              <a:rPr lang="zh-CN" altLang="zh-CN" sz="2000" dirty="0"/>
              <a:t>×</a:t>
            </a:r>
            <a:r>
              <a:rPr lang="en-US" altLang="zh-CN" sz="2000" dirty="0"/>
              <a:t>2</a:t>
            </a:r>
            <a:r>
              <a:rPr lang="en-US" altLang="zh-CN" sz="2000" baseline="30000" dirty="0"/>
              <a:t>-1</a:t>
            </a:r>
            <a:r>
              <a:rPr lang="en-US" altLang="zh-CN" sz="2000" dirty="0"/>
              <a:t>+B</a:t>
            </a:r>
            <a:r>
              <a:rPr lang="en-US" altLang="zh-CN" sz="2000" baseline="-25000" dirty="0"/>
              <a:t>-2</a:t>
            </a:r>
            <a:r>
              <a:rPr lang="zh-CN" altLang="zh-CN" sz="2000" dirty="0"/>
              <a:t>×</a:t>
            </a:r>
            <a:r>
              <a:rPr lang="en-US" altLang="zh-CN" sz="2000" dirty="0"/>
              <a:t>2</a:t>
            </a:r>
            <a:r>
              <a:rPr lang="en-US" altLang="zh-CN" sz="2000" baseline="30000" dirty="0"/>
              <a:t>-2</a:t>
            </a:r>
            <a:r>
              <a:rPr lang="en-US" altLang="zh-CN" sz="2000" dirty="0"/>
              <a:t>+</a:t>
            </a:r>
            <a:r>
              <a:rPr lang="zh-CN" altLang="zh-CN" sz="2000" dirty="0"/>
              <a:t>…</a:t>
            </a:r>
            <a:r>
              <a:rPr lang="en-US" altLang="zh-CN" sz="2000" dirty="0"/>
              <a:t>+B</a:t>
            </a:r>
            <a:r>
              <a:rPr lang="en-US" altLang="zh-CN" sz="2000" baseline="-25000" dirty="0"/>
              <a:t>-m</a:t>
            </a:r>
            <a:r>
              <a:rPr lang="zh-CN" altLang="zh-CN" sz="2000" dirty="0"/>
              <a:t>×</a:t>
            </a:r>
            <a:r>
              <a:rPr lang="en-US" altLang="zh-CN" sz="2000" dirty="0"/>
              <a:t>2</a:t>
            </a:r>
            <a:r>
              <a:rPr lang="en-US" altLang="zh-CN" sz="2000" baseline="30000" dirty="0"/>
              <a:t>-m</a:t>
            </a:r>
            <a:r>
              <a:rPr lang="en-US" altLang="zh-CN" sz="2000" dirty="0"/>
              <a:t> </a:t>
            </a:r>
            <a:endParaRPr lang="zh-CN" altLang="zh-CN" sz="2000" dirty="0"/>
          </a:p>
          <a:p>
            <a:r>
              <a:rPr lang="zh-CN" altLang="zh-CN" sz="2000" dirty="0"/>
              <a:t>其中</a:t>
            </a:r>
            <a:r>
              <a:rPr lang="en-US" altLang="zh-CN" sz="2000" dirty="0"/>
              <a:t>B</a:t>
            </a:r>
            <a:r>
              <a:rPr lang="en-US" altLang="zh-CN" sz="2000" baseline="-25000" dirty="0"/>
              <a:t>i</a:t>
            </a:r>
            <a:r>
              <a:rPr lang="zh-CN" altLang="zh-CN" sz="2000" dirty="0"/>
              <a:t>只能取</a:t>
            </a:r>
            <a:r>
              <a:rPr lang="en-US" altLang="zh-CN" sz="2000" dirty="0"/>
              <a:t>1</a:t>
            </a:r>
            <a:r>
              <a:rPr lang="zh-CN" altLang="zh-CN" sz="2000" dirty="0"/>
              <a:t>或</a:t>
            </a:r>
            <a:r>
              <a:rPr lang="en-US" altLang="zh-CN" sz="2000" dirty="0"/>
              <a:t>0</a:t>
            </a:r>
            <a:r>
              <a:rPr lang="zh-CN" altLang="zh-CN" sz="2000" dirty="0"/>
              <a:t>，由具体的数</a:t>
            </a:r>
            <a:r>
              <a:rPr lang="en-US" altLang="zh-CN" sz="2000" dirty="0"/>
              <a:t>B</a:t>
            </a:r>
            <a:r>
              <a:rPr lang="zh-CN" altLang="zh-CN" sz="2000" dirty="0"/>
              <a:t>确定；</a:t>
            </a:r>
            <a:r>
              <a:rPr lang="en-US" altLang="zh-CN" sz="2000" dirty="0"/>
              <a:t>2</a:t>
            </a:r>
            <a:r>
              <a:rPr lang="en-US" altLang="zh-CN" sz="2000" baseline="30000" dirty="0"/>
              <a:t>n-1</a:t>
            </a:r>
            <a:r>
              <a:rPr lang="zh-CN" altLang="zh-CN" sz="2000" dirty="0"/>
              <a:t>，</a:t>
            </a:r>
            <a:r>
              <a:rPr lang="en-US" altLang="zh-CN" sz="2000" dirty="0"/>
              <a:t>2</a:t>
            </a:r>
            <a:r>
              <a:rPr lang="en-US" altLang="zh-CN" sz="2000" baseline="30000" dirty="0"/>
              <a:t>n-2</a:t>
            </a:r>
            <a:r>
              <a:rPr lang="zh-CN" altLang="zh-CN" sz="2000" dirty="0"/>
              <a:t>，…，</a:t>
            </a:r>
            <a:r>
              <a:rPr lang="en-US" altLang="zh-CN" sz="2000" dirty="0"/>
              <a:t>2</a:t>
            </a:r>
            <a:r>
              <a:rPr lang="en-US" altLang="zh-CN" sz="2000" baseline="30000" dirty="0"/>
              <a:t>1</a:t>
            </a:r>
            <a:r>
              <a:rPr lang="zh-CN" altLang="zh-CN" sz="2000" dirty="0"/>
              <a:t>，</a:t>
            </a:r>
            <a:r>
              <a:rPr lang="en-US" altLang="zh-CN" sz="2000" dirty="0"/>
              <a:t>2</a:t>
            </a:r>
            <a:r>
              <a:rPr lang="en-US" altLang="zh-CN" sz="2000" baseline="30000" dirty="0"/>
              <a:t>0</a:t>
            </a:r>
            <a:r>
              <a:rPr lang="zh-CN" altLang="zh-CN" sz="2000" dirty="0"/>
              <a:t>，</a:t>
            </a:r>
            <a:r>
              <a:rPr lang="en-US" altLang="zh-CN" sz="2000" dirty="0"/>
              <a:t>2</a:t>
            </a:r>
            <a:r>
              <a:rPr lang="en-US" altLang="zh-CN" sz="2000" baseline="30000" dirty="0"/>
              <a:t>-1</a:t>
            </a:r>
            <a:r>
              <a:rPr lang="zh-CN" altLang="zh-CN" sz="2000" dirty="0"/>
              <a:t>，</a:t>
            </a:r>
            <a:r>
              <a:rPr lang="en-US" altLang="zh-CN" sz="2000" dirty="0"/>
              <a:t>2</a:t>
            </a:r>
            <a:r>
              <a:rPr lang="en-US" altLang="zh-CN" sz="2000" baseline="30000" dirty="0"/>
              <a:t>-2</a:t>
            </a:r>
            <a:r>
              <a:rPr lang="zh-CN" altLang="zh-CN" sz="2000" dirty="0"/>
              <a:t>，…，</a:t>
            </a:r>
            <a:r>
              <a:rPr lang="en-US" altLang="zh-CN" sz="2000" dirty="0"/>
              <a:t>2</a:t>
            </a:r>
            <a:r>
              <a:rPr lang="en-US" altLang="zh-CN" sz="2000" baseline="30000" dirty="0"/>
              <a:t>-m</a:t>
            </a:r>
            <a:r>
              <a:rPr lang="en-US" altLang="zh-CN" sz="2000" dirty="0"/>
              <a:t> </a:t>
            </a:r>
            <a:r>
              <a:rPr lang="zh-CN" altLang="zh-CN" sz="2000" dirty="0"/>
              <a:t>称为位权；</a:t>
            </a:r>
            <a:r>
              <a:rPr lang="en-US" altLang="zh-CN" sz="2000" dirty="0"/>
              <a:t>m</a:t>
            </a:r>
            <a:r>
              <a:rPr lang="zh-CN" altLang="zh-CN" sz="2000" dirty="0"/>
              <a:t>和</a:t>
            </a:r>
            <a:r>
              <a:rPr lang="en-US" altLang="zh-CN" sz="2000" dirty="0"/>
              <a:t>n</a:t>
            </a:r>
            <a:r>
              <a:rPr lang="zh-CN" altLang="zh-CN" sz="2000" dirty="0"/>
              <a:t>为正整数，</a:t>
            </a:r>
            <a:r>
              <a:rPr lang="en-US" altLang="zh-CN" sz="2000" dirty="0"/>
              <a:t>n</a:t>
            </a:r>
            <a:r>
              <a:rPr lang="zh-CN" altLang="zh-CN" sz="2000" dirty="0"/>
              <a:t>为小数点左边的位数，</a:t>
            </a:r>
            <a:r>
              <a:rPr lang="en-US" altLang="zh-CN" sz="2000" dirty="0"/>
              <a:t>m</a:t>
            </a:r>
            <a:r>
              <a:rPr lang="zh-CN" altLang="zh-CN" sz="2000" dirty="0"/>
              <a:t>为小数点右边的位数；</a:t>
            </a:r>
            <a:r>
              <a:rPr lang="en-US" altLang="zh-CN" sz="2000" dirty="0"/>
              <a:t>2</a:t>
            </a:r>
            <a:r>
              <a:rPr lang="zh-CN" altLang="zh-CN" sz="2000" dirty="0"/>
              <a:t>是进位制的基数，故称为二进制。</a:t>
            </a:r>
            <a:endParaRPr lang="zh-CN" altLang="en-US" sz="2000" dirty="0"/>
          </a:p>
        </p:txBody>
      </p:sp>
      <p:sp>
        <p:nvSpPr>
          <p:cNvPr id="49155" name="标题 2"/>
          <p:cNvSpPr>
            <a:spLocks noGrp="1"/>
          </p:cNvSpPr>
          <p:nvPr>
            <p:ph type="title"/>
          </p:nvPr>
        </p:nvSpPr>
        <p:spPr>
          <a:xfrm>
            <a:off x="434975" y="477838"/>
            <a:ext cx="4714875" cy="777875"/>
          </a:xfrm>
          <a:ln/>
        </p:spPr>
        <p:txBody>
          <a:bodyPr vert="horz" wrap="square" lIns="91440" tIns="45720" rIns="91440" bIns="45720" anchor="ctr" anchorCtr="0"/>
          <a:p>
            <a:pPr/>
            <a:r>
              <a:rPr lang="en-US" altLang="zh-CN" kern="1200" dirty="0">
                <a:latin typeface="微软雅黑" panose="020B0503020204020204" pitchFamily="34" charset="-122"/>
                <a:ea typeface="微软雅黑" panose="020B0503020204020204" pitchFamily="34" charset="-122"/>
                <a:cs typeface="等线 Light" panose="02010600030101010101" pitchFamily="2" charset="-122"/>
              </a:rPr>
              <a:t>2. </a:t>
            </a:r>
            <a:r>
              <a:rPr lang="zh-CN" altLang="zh-CN" kern="1200" dirty="0">
                <a:latin typeface="微软雅黑" panose="020B0503020204020204" pitchFamily="34" charset="-122"/>
                <a:ea typeface="微软雅黑" panose="020B0503020204020204" pitchFamily="34" charset="-122"/>
                <a:cs typeface="等线 Light" panose="02010600030101010101" pitchFamily="2" charset="-122"/>
              </a:rPr>
              <a:t>二进制数的表示</a:t>
            </a:r>
            <a:r>
              <a:rPr lang="en-US" altLang="zh-CN" kern="1200" dirty="0">
                <a:latin typeface="微软雅黑" panose="020B0503020204020204" pitchFamily="34" charset="-122"/>
                <a:ea typeface="微软雅黑" panose="020B0503020204020204" pitchFamily="34" charset="-122"/>
                <a:cs typeface="等线 Light" panose="02010600030101010101" pitchFamily="2" charset="-122"/>
              </a:rPr>
              <a:t>(Binary)</a:t>
            </a:r>
            <a:endParaRPr lang="zh-CN" altLang="en-US" kern="1200" dirty="0">
              <a:latin typeface="微软雅黑" panose="020B0503020204020204" pitchFamily="34" charset="-122"/>
              <a:ea typeface="微软雅黑" panose="020B0503020204020204" pitchFamily="34" charset="-122"/>
              <a:cs typeface="等线 Light" panose="02010600030101010101" pitchFamily="2"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530" name="Rectangle 2"/>
          <p:cNvSpPr>
            <a:spLocks noGrp="1"/>
          </p:cNvSpPr>
          <p:nvPr>
            <p:ph type="title"/>
          </p:nvPr>
        </p:nvSpPr>
        <p:spPr>
          <a:xfrm>
            <a:off x="2451100" y="0"/>
            <a:ext cx="6096000" cy="725488"/>
          </a:xfrm>
          <a:ln/>
        </p:spPr>
        <p:txBody>
          <a:bodyPr vert="horz" wrap="square" lIns="91440" tIns="45720" rIns="91440" bIns="45720" anchor="ctr" anchorCtr="0"/>
          <a:p>
            <a:pPr>
              <a:lnSpc>
                <a:spcPct val="130000"/>
              </a:lnSpc>
            </a:pPr>
            <a:r>
              <a:rPr lang="en-US" altLang="zh-CN" kern="1200" dirty="0">
                <a:latin typeface="黑体" panose="02010609060101010101" charset="-122"/>
                <a:ea typeface="黑体" panose="02010609060101010101" charset="-122"/>
                <a:cs typeface="等线 Light" panose="02010600030101010101" pitchFamily="2" charset="-122"/>
              </a:rPr>
              <a:t>1.1</a:t>
            </a:r>
            <a:r>
              <a:rPr lang="zh-CN" altLang="en-US" kern="1200" dirty="0">
                <a:latin typeface="黑体" panose="02010609060101010101" charset="-122"/>
                <a:ea typeface="黑体" panose="02010609060101010101" charset="-122"/>
                <a:cs typeface="等线 Light" panose="02010600030101010101" pitchFamily="2" charset="-122"/>
              </a:rPr>
              <a:t>计算机概述</a:t>
            </a:r>
            <a:endParaRPr lang="zh-CN" altLang="en-US" kern="1200" dirty="0">
              <a:latin typeface="黑体" panose="02010609060101010101" charset="-122"/>
              <a:ea typeface="黑体" panose="02010609060101010101" charset="-122"/>
              <a:cs typeface="等线 Light" panose="02010600030101010101" pitchFamily="2" charset="-122"/>
            </a:endParaRPr>
          </a:p>
        </p:txBody>
      </p:sp>
      <p:sp>
        <p:nvSpPr>
          <p:cNvPr id="22531" name="Rectangle 3"/>
          <p:cNvSpPr>
            <a:spLocks noGrp="1"/>
          </p:cNvSpPr>
          <p:nvPr>
            <p:ph idx="1" hasCustomPrompt="1"/>
          </p:nvPr>
        </p:nvSpPr>
        <p:spPr>
          <a:xfrm>
            <a:off x="276225" y="1685925"/>
            <a:ext cx="8867775" cy="3159125"/>
          </a:xfrm>
          <a:ln/>
        </p:spPr>
        <p:txBody>
          <a:bodyPr vert="horz" wrap="square" lIns="91440" tIns="45720" rIns="91440" bIns="45720" anchor="t" anchorCtr="0"/>
          <a:p>
            <a:r>
              <a:rPr lang="en-US" altLang="zh-CN" dirty="0"/>
              <a:t>1.1.1 </a:t>
            </a:r>
            <a:r>
              <a:rPr lang="zh-CN" altLang="en-US" dirty="0"/>
              <a:t>什么是电子计算机</a:t>
            </a:r>
            <a:endParaRPr lang="zh-CN" altLang="en-US" dirty="0"/>
          </a:p>
          <a:p>
            <a:pPr lvl="1"/>
            <a:r>
              <a:rPr lang="zh-CN" altLang="en-US" sz="2800" dirty="0"/>
              <a:t>电子计算机是在电子技术代替了机械和继电器技术的基础上发展起来的，它是具有高速计算和内部存储能力、由程序控制其操作过程的电子设备。</a:t>
            </a:r>
            <a:endParaRPr lang="zh-CN" altLang="en-US" sz="2800" dirty="0"/>
          </a:p>
        </p:txBody>
      </p:sp>
    </p:spTree>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0178" name="内容占位符 1"/>
          <p:cNvSpPr>
            <a:spLocks noGrp="1"/>
          </p:cNvSpPr>
          <p:nvPr>
            <p:ph idx="1" hasCustomPrompt="1"/>
          </p:nvPr>
        </p:nvSpPr>
        <p:spPr>
          <a:xfrm>
            <a:off x="434975" y="1517650"/>
            <a:ext cx="8353425" cy="4752975"/>
          </a:xfrm>
          <a:ln/>
        </p:spPr>
        <p:txBody>
          <a:bodyPr vert="horz" wrap="square" lIns="91440" tIns="45720" rIns="91440" bIns="45720" anchor="t" anchorCtr="0"/>
          <a:p>
            <a:r>
              <a:rPr lang="zh-CN" altLang="zh-CN" sz="2000" dirty="0"/>
              <a:t>八进制数的特点：有</a:t>
            </a:r>
            <a:r>
              <a:rPr lang="en-US" altLang="zh-CN" sz="2000" dirty="0"/>
              <a:t>8</a:t>
            </a:r>
            <a:r>
              <a:rPr lang="zh-CN" altLang="zh-CN" sz="2000" dirty="0"/>
              <a:t>个不同的数码符号</a:t>
            </a:r>
            <a:r>
              <a:rPr lang="en-US" altLang="zh-CN" sz="2000" dirty="0"/>
              <a:t>:0~7</a:t>
            </a:r>
            <a:r>
              <a:rPr lang="zh-CN" altLang="zh-CN" sz="2000" dirty="0"/>
              <a:t>；逢“</a:t>
            </a:r>
            <a:r>
              <a:rPr lang="en-US" altLang="zh-CN" sz="2000" dirty="0"/>
              <a:t>8</a:t>
            </a:r>
            <a:r>
              <a:rPr lang="zh-CN" altLang="zh-CN" sz="2000" dirty="0"/>
              <a:t>”进位。</a:t>
            </a:r>
            <a:endParaRPr lang="zh-CN" altLang="zh-CN" sz="2000" dirty="0"/>
          </a:p>
          <a:p>
            <a:r>
              <a:rPr lang="zh-CN" altLang="zh-CN" sz="2000" dirty="0"/>
              <a:t>对于一个八进制数，它所在的位置不同，数码所表示的值也是不同的。</a:t>
            </a:r>
            <a:endParaRPr lang="zh-CN" altLang="zh-CN" sz="2000" dirty="0"/>
          </a:p>
          <a:p>
            <a:r>
              <a:rPr lang="zh-CN" altLang="zh-CN" sz="2000" dirty="0"/>
              <a:t>例如：</a:t>
            </a:r>
            <a:r>
              <a:rPr lang="en-US" altLang="zh-CN" sz="2000" dirty="0"/>
              <a:t>(431)Q</a:t>
            </a:r>
            <a:r>
              <a:rPr lang="zh-CN" altLang="zh-CN" sz="2000" dirty="0"/>
              <a:t>＝</a:t>
            </a:r>
            <a:r>
              <a:rPr lang="en-US" altLang="zh-CN" sz="2000" dirty="0"/>
              <a:t>4</a:t>
            </a:r>
            <a:r>
              <a:rPr lang="zh-CN" altLang="zh-CN" sz="2000" dirty="0"/>
              <a:t>×</a:t>
            </a:r>
            <a:r>
              <a:rPr lang="en-US" altLang="zh-CN" sz="2000" dirty="0"/>
              <a:t>8</a:t>
            </a:r>
            <a:r>
              <a:rPr lang="en-US" altLang="zh-CN" sz="2000" baseline="30000" dirty="0"/>
              <a:t>2</a:t>
            </a:r>
            <a:r>
              <a:rPr lang="zh-CN" altLang="zh-CN" sz="2000" dirty="0"/>
              <a:t>＋</a:t>
            </a:r>
            <a:r>
              <a:rPr lang="en-US" altLang="zh-CN" sz="2000" dirty="0"/>
              <a:t>3</a:t>
            </a:r>
            <a:r>
              <a:rPr lang="zh-CN" altLang="zh-CN" sz="2000" dirty="0"/>
              <a:t>×</a:t>
            </a:r>
            <a:r>
              <a:rPr lang="en-US" altLang="zh-CN" sz="2000" dirty="0"/>
              <a:t>8</a:t>
            </a:r>
            <a:r>
              <a:rPr lang="en-US" altLang="zh-CN" sz="2000" baseline="30000" dirty="0"/>
              <a:t>1</a:t>
            </a:r>
            <a:r>
              <a:rPr lang="zh-CN" altLang="zh-CN" sz="2000" dirty="0"/>
              <a:t>＋</a:t>
            </a:r>
            <a:r>
              <a:rPr lang="en-US" altLang="zh-CN" sz="2000" dirty="0"/>
              <a:t>1</a:t>
            </a:r>
            <a:r>
              <a:rPr lang="zh-CN" altLang="zh-CN" sz="2000" dirty="0"/>
              <a:t>×</a:t>
            </a:r>
            <a:r>
              <a:rPr lang="en-US" altLang="zh-CN" sz="2000" dirty="0"/>
              <a:t>8</a:t>
            </a:r>
            <a:r>
              <a:rPr lang="en-US" altLang="zh-CN" sz="2000" baseline="30000" dirty="0"/>
              <a:t>0</a:t>
            </a:r>
            <a:r>
              <a:rPr lang="zh-CN" altLang="zh-CN" sz="2000" dirty="0"/>
              <a:t>（字母</a:t>
            </a:r>
            <a:r>
              <a:rPr lang="en-US" altLang="zh-CN" sz="2000" dirty="0"/>
              <a:t>O</a:t>
            </a:r>
            <a:r>
              <a:rPr lang="zh-CN" altLang="zh-CN" sz="2000" dirty="0"/>
              <a:t>与数字</a:t>
            </a:r>
            <a:r>
              <a:rPr lang="en-US" altLang="zh-CN" sz="2000" dirty="0"/>
              <a:t>0</a:t>
            </a:r>
            <a:r>
              <a:rPr lang="zh-CN" altLang="zh-CN" sz="2000" dirty="0"/>
              <a:t>容易混淆，通常用</a:t>
            </a:r>
            <a:r>
              <a:rPr lang="en-US" altLang="zh-CN" sz="2000" dirty="0"/>
              <a:t>Q</a:t>
            </a:r>
            <a:r>
              <a:rPr lang="zh-CN" altLang="zh-CN" sz="2000" dirty="0"/>
              <a:t>表示八进制数）</a:t>
            </a:r>
            <a:endParaRPr lang="zh-CN" altLang="zh-CN" sz="2000" dirty="0"/>
          </a:p>
          <a:p>
            <a:r>
              <a:rPr lang="zh-CN" altLang="zh-CN" sz="2000" dirty="0"/>
              <a:t>任意</a:t>
            </a:r>
            <a:r>
              <a:rPr lang="en-US" altLang="zh-CN" sz="2000" dirty="0"/>
              <a:t>8</a:t>
            </a:r>
            <a:r>
              <a:rPr lang="zh-CN" altLang="zh-CN" sz="2000" dirty="0"/>
              <a:t>进制数</a:t>
            </a:r>
            <a:r>
              <a:rPr lang="en-US" altLang="zh-CN" sz="2000" dirty="0"/>
              <a:t>Q</a:t>
            </a:r>
            <a:r>
              <a:rPr lang="zh-CN" altLang="zh-CN" sz="2000" dirty="0"/>
              <a:t>，可以表示为：</a:t>
            </a:r>
            <a:endParaRPr lang="zh-CN" altLang="zh-CN" sz="2000" dirty="0"/>
          </a:p>
          <a:p>
            <a:r>
              <a:rPr lang="en-US" altLang="zh-CN" sz="2000" dirty="0"/>
              <a:t>Q=Q</a:t>
            </a:r>
            <a:r>
              <a:rPr lang="en-US" altLang="zh-CN" sz="2000" baseline="-25000" dirty="0"/>
              <a:t>n-1</a:t>
            </a:r>
            <a:r>
              <a:rPr lang="zh-CN" altLang="zh-CN" sz="2000" dirty="0"/>
              <a:t>×</a:t>
            </a:r>
            <a:r>
              <a:rPr lang="en-US" altLang="zh-CN" sz="2000" dirty="0"/>
              <a:t>8</a:t>
            </a:r>
            <a:r>
              <a:rPr lang="en-US" altLang="zh-CN" sz="2000" baseline="30000" dirty="0"/>
              <a:t>n-1</a:t>
            </a:r>
            <a:r>
              <a:rPr lang="en-US" altLang="zh-CN" sz="2000" dirty="0"/>
              <a:t>+Q</a:t>
            </a:r>
            <a:r>
              <a:rPr lang="en-US" altLang="zh-CN" sz="2000" baseline="-25000" dirty="0"/>
              <a:t>n-2</a:t>
            </a:r>
            <a:r>
              <a:rPr lang="zh-CN" altLang="zh-CN" sz="2000" dirty="0"/>
              <a:t>×</a:t>
            </a:r>
            <a:r>
              <a:rPr lang="en-US" altLang="zh-CN" sz="2000" dirty="0"/>
              <a:t>8</a:t>
            </a:r>
            <a:r>
              <a:rPr lang="en-US" altLang="zh-CN" sz="2000" baseline="30000" dirty="0"/>
              <a:t>n-2</a:t>
            </a:r>
            <a:r>
              <a:rPr lang="en-US" altLang="zh-CN" sz="2000" dirty="0"/>
              <a:t>+</a:t>
            </a:r>
            <a:r>
              <a:rPr lang="zh-CN" altLang="zh-CN" sz="2000" dirty="0"/>
              <a:t>…</a:t>
            </a:r>
            <a:r>
              <a:rPr lang="en-US" altLang="zh-CN" sz="2000" dirty="0"/>
              <a:t>+Q</a:t>
            </a:r>
            <a:r>
              <a:rPr lang="en-US" altLang="zh-CN" sz="2000" baseline="-25000" dirty="0"/>
              <a:t>1</a:t>
            </a:r>
            <a:r>
              <a:rPr lang="zh-CN" altLang="zh-CN" sz="2000" dirty="0"/>
              <a:t>×</a:t>
            </a:r>
            <a:r>
              <a:rPr lang="en-US" altLang="zh-CN" sz="2000" dirty="0"/>
              <a:t>8</a:t>
            </a:r>
            <a:r>
              <a:rPr lang="en-US" altLang="zh-CN" sz="2000" baseline="30000" dirty="0"/>
              <a:t>1</a:t>
            </a:r>
            <a:r>
              <a:rPr lang="en-US" altLang="zh-CN" sz="2000" dirty="0"/>
              <a:t>+Q</a:t>
            </a:r>
            <a:r>
              <a:rPr lang="en-US" altLang="zh-CN" sz="2000" baseline="-25000" dirty="0"/>
              <a:t>0</a:t>
            </a:r>
            <a:r>
              <a:rPr lang="zh-CN" altLang="zh-CN" sz="2000" dirty="0"/>
              <a:t>×</a:t>
            </a:r>
            <a:r>
              <a:rPr lang="en-US" altLang="zh-CN" sz="2000" dirty="0"/>
              <a:t>8</a:t>
            </a:r>
            <a:r>
              <a:rPr lang="en-US" altLang="zh-CN" sz="2000" baseline="30000" dirty="0"/>
              <a:t>0</a:t>
            </a:r>
            <a:r>
              <a:rPr lang="en-US" altLang="zh-CN" sz="2000" dirty="0"/>
              <a:t>+Q</a:t>
            </a:r>
            <a:r>
              <a:rPr lang="en-US" altLang="zh-CN" sz="2000" baseline="-25000" dirty="0"/>
              <a:t>-1</a:t>
            </a:r>
            <a:r>
              <a:rPr lang="zh-CN" altLang="zh-CN" sz="2000" dirty="0"/>
              <a:t>×</a:t>
            </a:r>
            <a:r>
              <a:rPr lang="en-US" altLang="zh-CN" sz="2000" dirty="0"/>
              <a:t>8</a:t>
            </a:r>
            <a:r>
              <a:rPr lang="en-US" altLang="zh-CN" sz="2000" baseline="30000" dirty="0"/>
              <a:t>-1</a:t>
            </a:r>
            <a:r>
              <a:rPr lang="en-US" altLang="zh-CN" sz="2000" dirty="0"/>
              <a:t>+</a:t>
            </a:r>
            <a:r>
              <a:rPr lang="zh-CN" altLang="zh-CN" sz="2000" dirty="0"/>
              <a:t>…</a:t>
            </a:r>
            <a:r>
              <a:rPr lang="en-US" altLang="zh-CN" sz="2000" dirty="0"/>
              <a:t>+Q</a:t>
            </a:r>
            <a:r>
              <a:rPr lang="en-US" altLang="zh-CN" sz="2000" baseline="-25000" dirty="0"/>
              <a:t>-m</a:t>
            </a:r>
            <a:r>
              <a:rPr lang="zh-CN" altLang="zh-CN" sz="2000" dirty="0"/>
              <a:t>×</a:t>
            </a:r>
            <a:r>
              <a:rPr lang="en-US" altLang="zh-CN" sz="2000" dirty="0"/>
              <a:t>8</a:t>
            </a:r>
            <a:r>
              <a:rPr lang="en-US" altLang="zh-CN" sz="2000" baseline="30000" dirty="0"/>
              <a:t>-m</a:t>
            </a:r>
            <a:r>
              <a:rPr lang="en-US" altLang="zh-CN" sz="2000" dirty="0"/>
              <a:t> </a:t>
            </a:r>
            <a:endParaRPr lang="zh-CN" altLang="zh-CN" sz="2000" dirty="0"/>
          </a:p>
          <a:p>
            <a:r>
              <a:rPr lang="zh-CN" altLang="zh-CN" sz="2000" dirty="0"/>
              <a:t>其中，</a:t>
            </a:r>
            <a:r>
              <a:rPr lang="en-US" altLang="zh-CN" sz="2000" dirty="0"/>
              <a:t>Q</a:t>
            </a:r>
            <a:r>
              <a:rPr lang="en-US" altLang="zh-CN" sz="2000" baseline="-25000" dirty="0"/>
              <a:t>i</a:t>
            </a:r>
            <a:r>
              <a:rPr lang="zh-CN" altLang="zh-CN" sz="2000" dirty="0"/>
              <a:t>可取</a:t>
            </a:r>
            <a:r>
              <a:rPr lang="en-US" altLang="zh-CN" sz="2000" dirty="0"/>
              <a:t>0~7</a:t>
            </a:r>
            <a:r>
              <a:rPr lang="zh-CN" altLang="zh-CN" sz="2000" dirty="0"/>
              <a:t>之间的数，取决于数值</a:t>
            </a:r>
            <a:r>
              <a:rPr lang="en-US" altLang="zh-CN" sz="2000" dirty="0"/>
              <a:t>Q</a:t>
            </a:r>
            <a:r>
              <a:rPr lang="zh-CN" altLang="zh-CN" sz="2000" dirty="0"/>
              <a:t>；</a:t>
            </a:r>
            <a:r>
              <a:rPr lang="en-US" altLang="zh-CN" sz="2000" dirty="0"/>
              <a:t>8</a:t>
            </a:r>
            <a:r>
              <a:rPr lang="en-US" altLang="zh-CN" sz="2000" baseline="30000" dirty="0"/>
              <a:t>n-1</a:t>
            </a:r>
            <a:r>
              <a:rPr lang="zh-CN" altLang="zh-CN" sz="2000" dirty="0"/>
              <a:t>，</a:t>
            </a:r>
            <a:r>
              <a:rPr lang="en-US" altLang="zh-CN" sz="2000" dirty="0"/>
              <a:t>8</a:t>
            </a:r>
            <a:r>
              <a:rPr lang="en-US" altLang="zh-CN" sz="2000" baseline="30000" dirty="0"/>
              <a:t>n-2</a:t>
            </a:r>
            <a:r>
              <a:rPr lang="zh-CN" altLang="zh-CN" sz="2000" dirty="0"/>
              <a:t>，…，</a:t>
            </a:r>
            <a:r>
              <a:rPr lang="en-US" altLang="zh-CN" sz="2000" dirty="0"/>
              <a:t>8</a:t>
            </a:r>
            <a:r>
              <a:rPr lang="en-US" altLang="zh-CN" sz="2000" baseline="30000" dirty="0"/>
              <a:t>1</a:t>
            </a:r>
            <a:r>
              <a:rPr lang="zh-CN" altLang="zh-CN" sz="2000" dirty="0"/>
              <a:t>，</a:t>
            </a:r>
            <a:r>
              <a:rPr lang="en-US" altLang="zh-CN" sz="2000" dirty="0"/>
              <a:t>8</a:t>
            </a:r>
            <a:r>
              <a:rPr lang="en-US" altLang="zh-CN" sz="2000" baseline="30000" dirty="0"/>
              <a:t>0</a:t>
            </a:r>
            <a:r>
              <a:rPr lang="zh-CN" altLang="zh-CN" sz="2000" dirty="0"/>
              <a:t>，</a:t>
            </a:r>
            <a:r>
              <a:rPr lang="en-US" altLang="zh-CN" sz="2000" dirty="0"/>
              <a:t>8</a:t>
            </a:r>
            <a:r>
              <a:rPr lang="en-US" altLang="zh-CN" sz="2000" baseline="30000" dirty="0"/>
              <a:t>-1</a:t>
            </a:r>
            <a:r>
              <a:rPr lang="zh-CN" altLang="zh-CN" sz="2000" dirty="0"/>
              <a:t>，…，</a:t>
            </a:r>
            <a:r>
              <a:rPr lang="en-US" altLang="zh-CN" sz="2000" dirty="0"/>
              <a:t>8</a:t>
            </a:r>
            <a:r>
              <a:rPr lang="en-US" altLang="zh-CN" sz="2000" baseline="30000" dirty="0"/>
              <a:t>-m</a:t>
            </a:r>
            <a:r>
              <a:rPr lang="zh-CN" altLang="zh-CN" sz="2000" dirty="0"/>
              <a:t>称为位权；</a:t>
            </a:r>
            <a:r>
              <a:rPr lang="en-US" altLang="zh-CN" sz="2000" dirty="0"/>
              <a:t>m</a:t>
            </a:r>
            <a:r>
              <a:rPr lang="zh-CN" altLang="zh-CN" sz="2000" dirty="0"/>
              <a:t>和</a:t>
            </a:r>
            <a:r>
              <a:rPr lang="en-US" altLang="zh-CN" sz="2000" dirty="0"/>
              <a:t>n</a:t>
            </a:r>
            <a:r>
              <a:rPr lang="zh-CN" altLang="zh-CN" sz="2000" dirty="0"/>
              <a:t>为正整数，</a:t>
            </a:r>
            <a:r>
              <a:rPr lang="en-US" altLang="zh-CN" sz="2000" dirty="0"/>
              <a:t>n</a:t>
            </a:r>
            <a:r>
              <a:rPr lang="zh-CN" altLang="zh-CN" sz="2000" dirty="0"/>
              <a:t>为小数点左边的位数，</a:t>
            </a:r>
            <a:r>
              <a:rPr lang="en-US" altLang="zh-CN" sz="2000" dirty="0"/>
              <a:t>m</a:t>
            </a:r>
            <a:r>
              <a:rPr lang="zh-CN" altLang="zh-CN" sz="2000" dirty="0"/>
              <a:t>为小数点右边的位数；</a:t>
            </a:r>
            <a:r>
              <a:rPr lang="en-US" altLang="zh-CN" sz="2000" dirty="0"/>
              <a:t>8</a:t>
            </a:r>
            <a:r>
              <a:rPr lang="zh-CN" altLang="zh-CN" sz="2000" dirty="0"/>
              <a:t>为进位制的基数，故称为</a:t>
            </a:r>
            <a:r>
              <a:rPr lang="en-US" altLang="zh-CN" sz="2000" dirty="0"/>
              <a:t>8</a:t>
            </a:r>
            <a:r>
              <a:rPr lang="zh-CN" altLang="zh-CN" sz="2000" dirty="0"/>
              <a:t>进制。</a:t>
            </a:r>
            <a:endParaRPr lang="zh-CN" altLang="en-US" sz="2000" dirty="0"/>
          </a:p>
        </p:txBody>
      </p:sp>
      <p:sp>
        <p:nvSpPr>
          <p:cNvPr id="50179" name="标题 2"/>
          <p:cNvSpPr>
            <a:spLocks noGrp="1"/>
          </p:cNvSpPr>
          <p:nvPr>
            <p:ph type="title"/>
          </p:nvPr>
        </p:nvSpPr>
        <p:spPr>
          <a:xfrm>
            <a:off x="434975" y="477838"/>
            <a:ext cx="4714875" cy="777875"/>
          </a:xfrm>
          <a:ln/>
        </p:spPr>
        <p:txBody>
          <a:bodyPr vert="horz" wrap="square" lIns="91440" tIns="45720" rIns="91440" bIns="45720" anchor="ctr" anchorCtr="0"/>
          <a:p>
            <a:pPr/>
            <a:r>
              <a:rPr lang="en-US" altLang="zh-CN" kern="1200" dirty="0">
                <a:latin typeface="微软雅黑" panose="020B0503020204020204" pitchFamily="34" charset="-122"/>
                <a:ea typeface="微软雅黑" panose="020B0503020204020204" pitchFamily="34" charset="-122"/>
                <a:cs typeface="等线 Light" panose="02010600030101010101" pitchFamily="2" charset="-122"/>
              </a:rPr>
              <a:t>3. </a:t>
            </a:r>
            <a:r>
              <a:rPr lang="zh-CN" altLang="zh-CN" kern="1200" dirty="0">
                <a:latin typeface="微软雅黑" panose="020B0503020204020204" pitchFamily="34" charset="-122"/>
                <a:ea typeface="微软雅黑" panose="020B0503020204020204" pitchFamily="34" charset="-122"/>
                <a:cs typeface="等线 Light" panose="02010600030101010101" pitchFamily="2" charset="-122"/>
              </a:rPr>
              <a:t>八进制数的表示</a:t>
            </a:r>
            <a:r>
              <a:rPr lang="en-US" altLang="zh-CN" kern="1200" dirty="0">
                <a:latin typeface="微软雅黑" panose="020B0503020204020204" pitchFamily="34" charset="-122"/>
                <a:ea typeface="微软雅黑" panose="020B0503020204020204" pitchFamily="34" charset="-122"/>
                <a:cs typeface="等线 Light" panose="02010600030101010101" pitchFamily="2" charset="-122"/>
              </a:rPr>
              <a:t>(Octal)</a:t>
            </a:r>
            <a:endParaRPr lang="zh-CN" altLang="en-US" kern="1200" dirty="0">
              <a:latin typeface="微软雅黑" panose="020B0503020204020204" pitchFamily="34" charset="-122"/>
              <a:ea typeface="微软雅黑" panose="020B0503020204020204" pitchFamily="34" charset="-122"/>
              <a:cs typeface="等线 Light" panose="02010600030101010101" pitchFamily="2" charset="-122"/>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02" name="内容占位符 1"/>
          <p:cNvSpPr>
            <a:spLocks noGrp="1"/>
          </p:cNvSpPr>
          <p:nvPr>
            <p:ph idx="1" hasCustomPrompt="1"/>
          </p:nvPr>
        </p:nvSpPr>
        <p:spPr>
          <a:xfrm>
            <a:off x="434975" y="1517650"/>
            <a:ext cx="8353425" cy="4752975"/>
          </a:xfrm>
          <a:ln/>
        </p:spPr>
        <p:txBody>
          <a:bodyPr vert="horz" wrap="square" lIns="91440" tIns="45720" rIns="91440" bIns="45720" anchor="t" anchorCtr="0"/>
          <a:p>
            <a:r>
              <a:rPr lang="zh-CN" altLang="zh-CN" dirty="0"/>
              <a:t>十六进制数的特点：有</a:t>
            </a:r>
            <a:r>
              <a:rPr lang="en-US" altLang="zh-CN" dirty="0"/>
              <a:t>16</a:t>
            </a:r>
            <a:r>
              <a:rPr lang="zh-CN" altLang="zh-CN" dirty="0"/>
              <a:t>个不同的数码符号：</a:t>
            </a:r>
            <a:r>
              <a:rPr lang="en-US" altLang="zh-CN" dirty="0"/>
              <a:t>0~9</a:t>
            </a:r>
            <a:r>
              <a:rPr lang="zh-CN" altLang="zh-CN" dirty="0"/>
              <a:t>及</a:t>
            </a:r>
            <a:r>
              <a:rPr lang="en-US" altLang="zh-CN" dirty="0"/>
              <a:t>A</a:t>
            </a:r>
            <a:r>
              <a:rPr lang="zh-CN" altLang="zh-CN" dirty="0"/>
              <a:t>，</a:t>
            </a:r>
            <a:r>
              <a:rPr lang="en-US" altLang="zh-CN" dirty="0"/>
              <a:t>B</a:t>
            </a:r>
            <a:r>
              <a:rPr lang="zh-CN" altLang="zh-CN" dirty="0"/>
              <a:t>，</a:t>
            </a:r>
            <a:r>
              <a:rPr lang="en-US" altLang="zh-CN" dirty="0"/>
              <a:t>C</a:t>
            </a:r>
            <a:r>
              <a:rPr lang="zh-CN" altLang="zh-CN" dirty="0"/>
              <a:t>，</a:t>
            </a:r>
            <a:r>
              <a:rPr lang="en-US" altLang="zh-CN" dirty="0"/>
              <a:t>D</a:t>
            </a:r>
            <a:r>
              <a:rPr lang="zh-CN" altLang="zh-CN" dirty="0"/>
              <a:t>，</a:t>
            </a:r>
            <a:r>
              <a:rPr lang="en-US" altLang="zh-CN" dirty="0"/>
              <a:t>E</a:t>
            </a:r>
            <a:r>
              <a:rPr lang="zh-CN" altLang="zh-CN" dirty="0"/>
              <a:t>，</a:t>
            </a:r>
            <a:r>
              <a:rPr lang="en-US" altLang="zh-CN" dirty="0"/>
              <a:t>F</a:t>
            </a:r>
            <a:r>
              <a:rPr lang="zh-CN" altLang="zh-CN" dirty="0"/>
              <a:t>，它与十进制之间的关系如表</a:t>
            </a:r>
            <a:r>
              <a:rPr lang="en-US" altLang="zh-CN" dirty="0"/>
              <a:t>1-1</a:t>
            </a:r>
            <a:r>
              <a:rPr lang="zh-CN" altLang="zh-CN" dirty="0"/>
              <a:t>所示；逢“</a:t>
            </a:r>
            <a:r>
              <a:rPr lang="en-US" altLang="zh-CN" dirty="0"/>
              <a:t>16</a:t>
            </a:r>
            <a:r>
              <a:rPr lang="zh-CN" altLang="zh-CN" dirty="0"/>
              <a:t>”进位。</a:t>
            </a:r>
            <a:endParaRPr lang="zh-CN" altLang="zh-CN" dirty="0"/>
          </a:p>
          <a:p>
            <a:r>
              <a:rPr lang="zh-CN" altLang="zh-CN" dirty="0"/>
              <a:t>对于一个十六进制数，它所在的位置不同，数码所表示的值也是不同的。</a:t>
            </a:r>
            <a:endParaRPr lang="zh-CN" altLang="zh-CN" dirty="0"/>
          </a:p>
          <a:p>
            <a:r>
              <a:rPr lang="zh-CN" altLang="zh-CN" dirty="0"/>
              <a:t>例如：</a:t>
            </a:r>
            <a:r>
              <a:rPr lang="en-US" altLang="zh-CN" dirty="0"/>
              <a:t>(43D)H</a:t>
            </a:r>
            <a:r>
              <a:rPr lang="zh-CN" altLang="zh-CN" dirty="0"/>
              <a:t>＝</a:t>
            </a:r>
            <a:r>
              <a:rPr lang="en-US" altLang="zh-CN" dirty="0"/>
              <a:t>4</a:t>
            </a:r>
            <a:r>
              <a:rPr lang="zh-CN" altLang="zh-CN" dirty="0"/>
              <a:t>×</a:t>
            </a:r>
            <a:r>
              <a:rPr lang="en-US" altLang="zh-CN" dirty="0"/>
              <a:t>16</a:t>
            </a:r>
            <a:r>
              <a:rPr lang="en-US" altLang="zh-CN" baseline="30000" dirty="0"/>
              <a:t>2</a:t>
            </a:r>
            <a:r>
              <a:rPr lang="zh-CN" altLang="zh-CN" dirty="0"/>
              <a:t>＋</a:t>
            </a:r>
            <a:r>
              <a:rPr lang="en-US" altLang="zh-CN" dirty="0"/>
              <a:t>3</a:t>
            </a:r>
            <a:r>
              <a:rPr lang="zh-CN" altLang="zh-CN" dirty="0"/>
              <a:t>×</a:t>
            </a:r>
            <a:r>
              <a:rPr lang="en-US" altLang="zh-CN" dirty="0"/>
              <a:t>16</a:t>
            </a:r>
            <a:r>
              <a:rPr lang="en-US" altLang="zh-CN" baseline="30000" dirty="0"/>
              <a:t>1</a:t>
            </a:r>
            <a:r>
              <a:rPr lang="zh-CN" altLang="zh-CN" dirty="0"/>
              <a:t>＋</a:t>
            </a:r>
            <a:r>
              <a:rPr lang="en-US" altLang="zh-CN" dirty="0"/>
              <a:t>D</a:t>
            </a:r>
            <a:r>
              <a:rPr lang="zh-CN" altLang="zh-CN" dirty="0"/>
              <a:t>×</a:t>
            </a:r>
            <a:r>
              <a:rPr lang="en-US" altLang="zh-CN" dirty="0"/>
              <a:t>16</a:t>
            </a:r>
            <a:r>
              <a:rPr lang="en-US" altLang="zh-CN" baseline="30000" dirty="0"/>
              <a:t>0</a:t>
            </a:r>
            <a:endParaRPr lang="zh-CN" altLang="zh-CN" dirty="0"/>
          </a:p>
          <a:p>
            <a:r>
              <a:rPr lang="zh-CN" altLang="zh-CN" dirty="0"/>
              <a:t>任意</a:t>
            </a:r>
            <a:r>
              <a:rPr lang="en-US" altLang="zh-CN" dirty="0"/>
              <a:t>16</a:t>
            </a:r>
            <a:r>
              <a:rPr lang="zh-CN" altLang="zh-CN" dirty="0"/>
              <a:t>进制的数</a:t>
            </a:r>
            <a:r>
              <a:rPr lang="en-US" altLang="zh-CN" dirty="0"/>
              <a:t>H</a:t>
            </a:r>
            <a:r>
              <a:rPr lang="zh-CN" altLang="zh-CN" dirty="0"/>
              <a:t>，可以表示为：</a:t>
            </a:r>
            <a:endParaRPr lang="zh-CN" altLang="zh-CN" dirty="0"/>
          </a:p>
          <a:p>
            <a:r>
              <a:rPr lang="en-US" altLang="zh-CN" dirty="0"/>
              <a:t>H=H</a:t>
            </a:r>
            <a:r>
              <a:rPr lang="en-US" altLang="zh-CN" baseline="-25000" dirty="0"/>
              <a:t>n-1</a:t>
            </a:r>
            <a:r>
              <a:rPr lang="zh-CN" altLang="zh-CN" dirty="0"/>
              <a:t>×</a:t>
            </a:r>
            <a:r>
              <a:rPr lang="en-US" altLang="zh-CN" dirty="0"/>
              <a:t>16</a:t>
            </a:r>
            <a:r>
              <a:rPr lang="en-US" altLang="zh-CN" baseline="30000" dirty="0"/>
              <a:t>n-1</a:t>
            </a:r>
            <a:r>
              <a:rPr lang="en-US" altLang="zh-CN" dirty="0"/>
              <a:t>+H</a:t>
            </a:r>
            <a:r>
              <a:rPr lang="en-US" altLang="zh-CN" baseline="-25000" dirty="0"/>
              <a:t>n-2</a:t>
            </a:r>
            <a:r>
              <a:rPr lang="zh-CN" altLang="zh-CN" dirty="0"/>
              <a:t>×</a:t>
            </a:r>
            <a:r>
              <a:rPr lang="en-US" altLang="zh-CN" dirty="0"/>
              <a:t>16</a:t>
            </a:r>
            <a:r>
              <a:rPr lang="en-US" altLang="zh-CN" baseline="30000" dirty="0"/>
              <a:t>n-2</a:t>
            </a:r>
            <a:r>
              <a:rPr lang="en-US" altLang="zh-CN" dirty="0"/>
              <a:t>+</a:t>
            </a:r>
            <a:r>
              <a:rPr lang="zh-CN" altLang="zh-CN" dirty="0"/>
              <a:t>…</a:t>
            </a:r>
            <a:r>
              <a:rPr lang="en-US" altLang="zh-CN" dirty="0"/>
              <a:t>+H</a:t>
            </a:r>
            <a:r>
              <a:rPr lang="en-US" altLang="zh-CN" baseline="-25000" dirty="0"/>
              <a:t>1</a:t>
            </a:r>
            <a:r>
              <a:rPr lang="zh-CN" altLang="zh-CN" dirty="0"/>
              <a:t>×</a:t>
            </a:r>
            <a:r>
              <a:rPr lang="en-US" altLang="zh-CN" dirty="0"/>
              <a:t>16</a:t>
            </a:r>
            <a:r>
              <a:rPr lang="en-US" altLang="zh-CN" baseline="30000" dirty="0"/>
              <a:t>1</a:t>
            </a:r>
            <a:r>
              <a:rPr lang="en-US" altLang="zh-CN" dirty="0"/>
              <a:t>+H</a:t>
            </a:r>
            <a:r>
              <a:rPr lang="en-US" altLang="zh-CN" baseline="-25000" dirty="0"/>
              <a:t>0</a:t>
            </a:r>
            <a:r>
              <a:rPr lang="zh-CN" altLang="zh-CN" dirty="0"/>
              <a:t>×</a:t>
            </a:r>
            <a:r>
              <a:rPr lang="en-US" altLang="zh-CN" dirty="0"/>
              <a:t>16</a:t>
            </a:r>
            <a:r>
              <a:rPr lang="en-US" altLang="zh-CN" baseline="30000" dirty="0"/>
              <a:t>0</a:t>
            </a:r>
            <a:r>
              <a:rPr lang="en-US" altLang="zh-CN" dirty="0"/>
              <a:t>+H</a:t>
            </a:r>
            <a:r>
              <a:rPr lang="en-US" altLang="zh-CN" baseline="-25000" dirty="0"/>
              <a:t>-1</a:t>
            </a:r>
            <a:r>
              <a:rPr lang="zh-CN" altLang="zh-CN" dirty="0"/>
              <a:t>×</a:t>
            </a:r>
            <a:r>
              <a:rPr lang="en-US" altLang="zh-CN" dirty="0"/>
              <a:t>16</a:t>
            </a:r>
            <a:r>
              <a:rPr lang="en-US" altLang="zh-CN" baseline="30000" dirty="0"/>
              <a:t>-1</a:t>
            </a:r>
            <a:r>
              <a:rPr lang="en-US" altLang="zh-CN" dirty="0"/>
              <a:t>+H</a:t>
            </a:r>
            <a:r>
              <a:rPr lang="en-US" altLang="zh-CN" baseline="-25000" dirty="0"/>
              <a:t>-2</a:t>
            </a:r>
            <a:r>
              <a:rPr lang="zh-CN" altLang="zh-CN" dirty="0"/>
              <a:t>×</a:t>
            </a:r>
            <a:r>
              <a:rPr lang="en-US" altLang="zh-CN" dirty="0"/>
              <a:t>16</a:t>
            </a:r>
            <a:r>
              <a:rPr lang="en-US" altLang="zh-CN" baseline="30000" dirty="0"/>
              <a:t>-2</a:t>
            </a:r>
            <a:r>
              <a:rPr lang="en-US" altLang="zh-CN" dirty="0"/>
              <a:t>+</a:t>
            </a:r>
            <a:r>
              <a:rPr lang="zh-CN" altLang="zh-CN" dirty="0"/>
              <a:t>…</a:t>
            </a:r>
            <a:r>
              <a:rPr lang="en-US" altLang="zh-CN" dirty="0"/>
              <a:t>+H</a:t>
            </a:r>
            <a:r>
              <a:rPr lang="en-US" altLang="zh-CN" baseline="-25000" dirty="0"/>
              <a:t>-m</a:t>
            </a:r>
            <a:r>
              <a:rPr lang="zh-CN" altLang="zh-CN" dirty="0"/>
              <a:t>×</a:t>
            </a:r>
            <a:r>
              <a:rPr lang="en-US" altLang="zh-CN" dirty="0"/>
              <a:t>16</a:t>
            </a:r>
            <a:r>
              <a:rPr lang="en-US" altLang="zh-CN" baseline="30000" dirty="0"/>
              <a:t>-m</a:t>
            </a:r>
            <a:endParaRPr lang="zh-CN" altLang="zh-CN" dirty="0"/>
          </a:p>
          <a:p>
            <a:endParaRPr lang="zh-CN" altLang="en-US" dirty="0"/>
          </a:p>
        </p:txBody>
      </p:sp>
      <p:sp>
        <p:nvSpPr>
          <p:cNvPr id="3" name="标题 2"/>
          <p:cNvSpPr>
            <a:spLocks noGrp="1"/>
          </p:cNvSpPr>
          <p:nvPr>
            <p:ph type="title"/>
          </p:nvPr>
        </p:nvSpPr>
        <p:spPr>
          <a:xfrm>
            <a:off x="434975" y="477838"/>
            <a:ext cx="5695950" cy="777875"/>
          </a:xfrm>
        </p:spPr>
        <p:txBody>
          <a:bodyPr vert="horz" wrap="square" lIns="91440" tIns="45720" rIns="91440" bIns="45720" numCol="1" anchor="ctr" anchorCtr="0" compatLnSpc="1">
            <a:normAutofit fontScale="90000"/>
          </a:bodyPr>
          <a:lstStyle/>
          <a:p>
            <a:pPr marL="0" marR="0" lvl="0" indent="0" algn="l" defTabSz="914400" rtl="0" eaLnBrk="0" fontAlgn="base" latinLnBrk="0" hangingPunct="0">
              <a:lnSpc>
                <a:spcPct val="90000"/>
              </a:lnSpc>
              <a:spcBef>
                <a:spcPct val="0"/>
              </a:spcBef>
              <a:spcAft>
                <a:spcPct val="0"/>
              </a:spcAft>
              <a:buClrTx/>
              <a:buSzTx/>
              <a:buFontTx/>
              <a:buNone/>
              <a:defRPr/>
            </a:pPr>
            <a:r>
              <a:rPr kumimoji="0" lang="en-US" altLang="zh-CN" sz="2800" b="1"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等线 Light" panose="02010600030101010101" pitchFamily="2" charset="-122"/>
              </a:rPr>
              <a:t>4. </a:t>
            </a:r>
            <a:r>
              <a:rPr kumimoji="0" lang="zh-CN" altLang="zh-CN" sz="2800" b="1"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等线 Light" panose="02010600030101010101" pitchFamily="2" charset="-122"/>
              </a:rPr>
              <a:t>十六进制数的表示</a:t>
            </a:r>
            <a:r>
              <a:rPr kumimoji="0" lang="en-US" altLang="zh-CN" sz="2800" b="1"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等线 Light" panose="02010600030101010101" pitchFamily="2" charset="-122"/>
              </a:rPr>
              <a:t>(Hexadecimal)</a:t>
            </a:r>
            <a:endParaRPr kumimoji="0" lang="zh-CN" altLang="en-US" sz="2800" b="1"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等线 Light" panose="02010600030101010101" pitchFamily="2" charset="-122"/>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2226" name="内容占位符 1"/>
          <p:cNvSpPr>
            <a:spLocks noGrp="1"/>
          </p:cNvSpPr>
          <p:nvPr>
            <p:ph idx="1" hasCustomPrompt="1"/>
          </p:nvPr>
        </p:nvSpPr>
        <p:spPr>
          <a:xfrm>
            <a:off x="434975" y="1235075"/>
            <a:ext cx="8353425" cy="5035550"/>
          </a:xfrm>
          <a:ln/>
        </p:spPr>
        <p:txBody>
          <a:bodyPr vert="horz" wrap="square" lIns="91440" tIns="45720" rIns="91440" bIns="45720" anchor="t" anchorCtr="0"/>
          <a:p>
            <a:r>
              <a:rPr lang="zh-CN" altLang="zh-CN" sz="2000" dirty="0"/>
              <a:t>综上所述，可以把进位制的特点概括为</a:t>
            </a:r>
            <a:r>
              <a:rPr lang="en-US" altLang="zh-CN" sz="2000" dirty="0"/>
              <a:t>:</a:t>
            </a:r>
            <a:endParaRPr lang="zh-CN" altLang="zh-CN" sz="2000" dirty="0"/>
          </a:p>
          <a:p>
            <a:r>
              <a:rPr lang="en-US" altLang="zh-CN" sz="2000" dirty="0"/>
              <a:t>(1) </a:t>
            </a:r>
            <a:r>
              <a:rPr lang="zh-CN" altLang="zh-CN" sz="2000" dirty="0"/>
              <a:t>每种计数制都有一个固定的基数</a:t>
            </a:r>
            <a:r>
              <a:rPr lang="en-US" altLang="zh-CN" sz="2000" dirty="0"/>
              <a:t>J</a:t>
            </a:r>
            <a:r>
              <a:rPr lang="zh-CN" altLang="zh-CN" sz="2000" dirty="0"/>
              <a:t>，它的每一位可能取</a:t>
            </a:r>
            <a:r>
              <a:rPr lang="en-US" altLang="zh-CN" sz="2000" dirty="0"/>
              <a:t>J</a:t>
            </a:r>
            <a:r>
              <a:rPr lang="zh-CN" altLang="zh-CN" sz="2000" dirty="0"/>
              <a:t>个不同的数值。</a:t>
            </a:r>
            <a:endParaRPr lang="zh-CN" altLang="zh-CN" sz="2000" dirty="0"/>
          </a:p>
          <a:p>
            <a:r>
              <a:rPr lang="en-US" altLang="zh-CN" sz="2000" dirty="0"/>
              <a:t>(2) </a:t>
            </a:r>
            <a:r>
              <a:rPr lang="zh-CN" altLang="zh-CN" sz="2000" dirty="0"/>
              <a:t>它是逢“</a:t>
            </a:r>
            <a:r>
              <a:rPr lang="en-US" altLang="zh-CN" sz="2000" dirty="0"/>
              <a:t>J</a:t>
            </a:r>
            <a:r>
              <a:rPr lang="zh-CN" altLang="zh-CN" sz="2000" dirty="0"/>
              <a:t>”进位的。因此，它的每一个数位</a:t>
            </a:r>
            <a:r>
              <a:rPr lang="en-US" altLang="zh-CN" sz="2000" dirty="0"/>
              <a:t>i,</a:t>
            </a:r>
            <a:r>
              <a:rPr lang="zh-CN" altLang="zh-CN" sz="2000" dirty="0"/>
              <a:t>对应一个固定的值</a:t>
            </a:r>
            <a:r>
              <a:rPr lang="en-US" altLang="zh-CN" sz="2000" dirty="0"/>
              <a:t>J</a:t>
            </a:r>
            <a:r>
              <a:rPr lang="en-US" altLang="zh-CN" sz="2000" baseline="-25000" dirty="0"/>
              <a:t>i</a:t>
            </a:r>
            <a:r>
              <a:rPr lang="zh-CN" altLang="zh-CN" sz="2000" dirty="0"/>
              <a:t>，</a:t>
            </a:r>
            <a:r>
              <a:rPr lang="en-US" altLang="zh-CN" sz="2000" dirty="0"/>
              <a:t>J</a:t>
            </a:r>
            <a:r>
              <a:rPr lang="en-US" altLang="zh-CN" sz="2000" baseline="30000" dirty="0"/>
              <a:t>i</a:t>
            </a:r>
            <a:r>
              <a:rPr lang="zh-CN" altLang="zh-CN" sz="2000" dirty="0"/>
              <a:t>称为该位的“位权”，小数点左边各位的位权依次是基数</a:t>
            </a:r>
            <a:r>
              <a:rPr lang="en-US" altLang="zh-CN" sz="2000" dirty="0"/>
              <a:t>J</a:t>
            </a:r>
            <a:r>
              <a:rPr lang="zh-CN" altLang="zh-CN" sz="2000" dirty="0"/>
              <a:t>的正次幂；而小数点右边各位的权依次是基数</a:t>
            </a:r>
            <a:r>
              <a:rPr lang="en-US" altLang="zh-CN" sz="2000" dirty="0"/>
              <a:t>J</a:t>
            </a:r>
            <a:r>
              <a:rPr lang="zh-CN" altLang="zh-CN" sz="2000" dirty="0"/>
              <a:t>的负次幂。与此相关，若小数点向左移一位，则等于减少了</a:t>
            </a:r>
            <a:r>
              <a:rPr lang="en-US" altLang="zh-CN" sz="2000" dirty="0"/>
              <a:t>J</a:t>
            </a:r>
            <a:r>
              <a:rPr lang="zh-CN" altLang="zh-CN" sz="2000" dirty="0"/>
              <a:t>倍；若小数点向右移一位，则等于增加了</a:t>
            </a:r>
            <a:r>
              <a:rPr lang="en-US" altLang="zh-CN" sz="2000" dirty="0"/>
              <a:t>J</a:t>
            </a:r>
            <a:r>
              <a:rPr lang="zh-CN" altLang="zh-CN" sz="2000" dirty="0"/>
              <a:t>倍。</a:t>
            </a:r>
            <a:endParaRPr lang="zh-CN" altLang="zh-CN" sz="2000" dirty="0"/>
          </a:p>
          <a:p>
            <a:endParaRPr lang="zh-CN" altLang="en-US" sz="2000" dirty="0"/>
          </a:p>
        </p:txBody>
      </p:sp>
      <p:graphicFrame>
        <p:nvGraphicFramePr>
          <p:cNvPr id="4" name="表格 3"/>
          <p:cNvGraphicFramePr>
            <a:graphicFrameLocks noGrp="1"/>
          </p:cNvGraphicFramePr>
          <p:nvPr/>
        </p:nvGraphicFramePr>
        <p:xfrm>
          <a:off x="1401763" y="4240213"/>
          <a:ext cx="6637338" cy="2374900"/>
        </p:xfrm>
        <a:graphic>
          <a:graphicData uri="http://schemas.openxmlformats.org/drawingml/2006/table">
            <a:tbl>
              <a:tblPr firstRow="1" firstCol="1" bandRow="1"/>
              <a:tblGrid>
                <a:gridCol w="1659334"/>
                <a:gridCol w="1659334"/>
                <a:gridCol w="1659334"/>
                <a:gridCol w="1659334"/>
              </a:tblGrid>
              <a:tr h="593725">
                <a:tc>
                  <a:txBody>
                    <a:bodyPr/>
                    <a:lstStyle/>
                    <a:p>
                      <a:pPr algn="ctr">
                        <a:spcAft>
                          <a:spcPts val="0"/>
                        </a:spcAft>
                      </a:pPr>
                      <a:r>
                        <a:rPr lang="zh-CN" sz="1800" kern="100" dirty="0">
                          <a:effectLst/>
                          <a:latin typeface="宋体" panose="02010600030101010101" pitchFamily="2" charset="-122"/>
                          <a:ea typeface="等线" panose="02010600030101010101" pitchFamily="2" charset="-122"/>
                          <a:cs typeface="Times New Roman" panose="02020603050405020304"/>
                        </a:rPr>
                        <a:t>十进制数</a:t>
                      </a:r>
                      <a:endParaRPr lang="zh-CN" sz="1800" kern="100" dirty="0">
                        <a:effectLst/>
                        <a:latin typeface="宋体" panose="02010600030101010101" pitchFamily="2" charset="-122"/>
                        <a:ea typeface="等线" panose="02010600030101010101" pitchFamily="2" charset="-122"/>
                        <a:cs typeface="Times New Roman" panose="02020603050405020304"/>
                      </a:endParaRPr>
                    </a:p>
                  </a:txBody>
                  <a:tcPr marL="68570" marR="68570" marT="0" marB="0" anchor="ctr">
                    <a:lnL>
                      <a:noFill/>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800" kern="100">
                          <a:effectLst/>
                          <a:latin typeface="宋体" panose="02010600030101010101" pitchFamily="2" charset="-122"/>
                          <a:ea typeface="等线" panose="02010600030101010101" pitchFamily="2" charset="-122"/>
                          <a:cs typeface="Times New Roman" panose="02020603050405020304"/>
                        </a:rPr>
                        <a:t>十六进制数</a:t>
                      </a:r>
                      <a:endParaRPr lang="zh-CN" sz="1800" kern="100">
                        <a:effectLst/>
                        <a:latin typeface="宋体" panose="02010600030101010101" pitchFamily="2" charset="-122"/>
                        <a:ea typeface="等线" panose="02010600030101010101" pitchFamily="2" charset="-122"/>
                        <a:cs typeface="Times New Roman" panose="02020603050405020304"/>
                      </a:endParaRPr>
                    </a:p>
                  </a:txBody>
                  <a:tcPr marL="68570" marR="6857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800" kern="100">
                          <a:effectLst/>
                          <a:latin typeface="宋体" panose="02010600030101010101" pitchFamily="2" charset="-122"/>
                          <a:ea typeface="等线" panose="02010600030101010101" pitchFamily="2" charset="-122"/>
                          <a:cs typeface="Times New Roman" panose="02020603050405020304"/>
                        </a:rPr>
                        <a:t>十进制数</a:t>
                      </a:r>
                      <a:endParaRPr lang="zh-CN" sz="1800" kern="100">
                        <a:effectLst/>
                        <a:latin typeface="宋体" panose="02010600030101010101" pitchFamily="2" charset="-122"/>
                        <a:ea typeface="等线" panose="02010600030101010101" pitchFamily="2" charset="-122"/>
                        <a:cs typeface="Times New Roman" panose="02020603050405020304"/>
                      </a:endParaRPr>
                    </a:p>
                  </a:txBody>
                  <a:tcPr marL="68570" marR="6857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800" kern="100">
                          <a:effectLst/>
                          <a:latin typeface="宋体" panose="02010600030101010101" pitchFamily="2" charset="-122"/>
                          <a:ea typeface="等线" panose="02010600030101010101" pitchFamily="2" charset="-122"/>
                          <a:cs typeface="Times New Roman" panose="02020603050405020304"/>
                        </a:rPr>
                        <a:t>十六进制数</a:t>
                      </a:r>
                      <a:endParaRPr lang="zh-CN" sz="1800" kern="100">
                        <a:effectLst/>
                        <a:latin typeface="宋体" panose="02010600030101010101" pitchFamily="2" charset="-122"/>
                        <a:ea typeface="等线" panose="02010600030101010101" pitchFamily="2" charset="-122"/>
                        <a:cs typeface="Times New Roman" panose="02020603050405020304"/>
                      </a:endParaRPr>
                    </a:p>
                  </a:txBody>
                  <a:tcPr marL="68570" marR="68570" marT="0" marB="0" anchor="ctr">
                    <a:lnL w="1270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93725">
                <a:tc>
                  <a:txBody>
                    <a:bodyPr/>
                    <a:lstStyle/>
                    <a:p>
                      <a:pPr algn="ctr">
                        <a:spcAft>
                          <a:spcPts val="0"/>
                        </a:spcAft>
                      </a:pPr>
                      <a:r>
                        <a:rPr lang="en-US" sz="1800" kern="100">
                          <a:effectLst/>
                          <a:latin typeface="宋体" panose="02010600030101010101" pitchFamily="2" charset="-122"/>
                          <a:ea typeface="等线" panose="02010600030101010101" pitchFamily="2" charset="-122"/>
                          <a:cs typeface="Times New Roman" panose="02020603050405020304"/>
                        </a:rPr>
                        <a:t>10</a:t>
                      </a:r>
                      <a:endParaRPr lang="zh-CN" sz="1800" kern="100">
                        <a:effectLst/>
                        <a:latin typeface="宋体" panose="02010600030101010101" pitchFamily="2" charset="-122"/>
                        <a:ea typeface="等线" panose="02010600030101010101" pitchFamily="2" charset="-122"/>
                        <a:cs typeface="Times New Roman" panose="02020603050405020304"/>
                      </a:endParaRPr>
                    </a:p>
                  </a:txBody>
                  <a:tcPr marL="68570" marR="6857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a:spcAft>
                          <a:spcPts val="0"/>
                        </a:spcAft>
                      </a:pPr>
                      <a:r>
                        <a:rPr lang="en-US" sz="1800" kern="100">
                          <a:effectLst/>
                          <a:latin typeface="宋体" panose="02010600030101010101" pitchFamily="2" charset="-122"/>
                          <a:ea typeface="等线" panose="02010600030101010101" pitchFamily="2" charset="-122"/>
                          <a:cs typeface="Times New Roman" panose="02020603050405020304"/>
                        </a:rPr>
                        <a:t>A</a:t>
                      </a:r>
                      <a:endParaRPr lang="zh-CN" sz="1800" kern="100">
                        <a:effectLst/>
                        <a:latin typeface="宋体" panose="02010600030101010101" pitchFamily="2" charset="-122"/>
                        <a:ea typeface="等线" panose="02010600030101010101" pitchFamily="2" charset="-122"/>
                        <a:cs typeface="Times New Roman" panose="02020603050405020304"/>
                      </a:endParaRPr>
                    </a:p>
                  </a:txBody>
                  <a:tcPr marL="68570" marR="6857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a:spcAft>
                          <a:spcPts val="0"/>
                        </a:spcAft>
                      </a:pPr>
                      <a:r>
                        <a:rPr lang="en-US" sz="1800" kern="100">
                          <a:effectLst/>
                          <a:latin typeface="宋体" panose="02010600030101010101" pitchFamily="2" charset="-122"/>
                          <a:ea typeface="等线" panose="02010600030101010101" pitchFamily="2" charset="-122"/>
                          <a:cs typeface="Times New Roman" panose="02020603050405020304"/>
                        </a:rPr>
                        <a:t>13</a:t>
                      </a:r>
                      <a:endParaRPr lang="zh-CN" sz="1800" kern="100">
                        <a:effectLst/>
                        <a:latin typeface="宋体" panose="02010600030101010101" pitchFamily="2" charset="-122"/>
                        <a:ea typeface="等线" panose="02010600030101010101" pitchFamily="2" charset="-122"/>
                        <a:cs typeface="Times New Roman" panose="02020603050405020304"/>
                      </a:endParaRPr>
                    </a:p>
                  </a:txBody>
                  <a:tcPr marL="68570" marR="6857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a:spcAft>
                          <a:spcPts val="0"/>
                        </a:spcAft>
                      </a:pPr>
                      <a:r>
                        <a:rPr lang="en-US" sz="1800" kern="100">
                          <a:effectLst/>
                          <a:latin typeface="宋体" panose="02010600030101010101" pitchFamily="2" charset="-122"/>
                          <a:ea typeface="等线" panose="02010600030101010101" pitchFamily="2" charset="-122"/>
                          <a:cs typeface="Times New Roman" panose="02020603050405020304"/>
                        </a:rPr>
                        <a:t>D</a:t>
                      </a:r>
                      <a:endParaRPr lang="zh-CN" sz="1800" kern="100">
                        <a:effectLst/>
                        <a:latin typeface="宋体" panose="02010600030101010101" pitchFamily="2" charset="-122"/>
                        <a:ea typeface="等线" panose="02010600030101010101" pitchFamily="2" charset="-122"/>
                        <a:cs typeface="Times New Roman" panose="02020603050405020304"/>
                      </a:endParaRPr>
                    </a:p>
                  </a:txBody>
                  <a:tcPr marL="68570" marR="6857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r>
              <a:tr h="593725">
                <a:tc>
                  <a:txBody>
                    <a:bodyPr/>
                    <a:lstStyle/>
                    <a:p>
                      <a:pPr algn="ctr">
                        <a:spcAft>
                          <a:spcPts val="0"/>
                        </a:spcAft>
                      </a:pPr>
                      <a:r>
                        <a:rPr lang="en-US" sz="1800" kern="100">
                          <a:effectLst/>
                          <a:latin typeface="宋体" panose="02010600030101010101" pitchFamily="2" charset="-122"/>
                          <a:ea typeface="等线" panose="02010600030101010101" pitchFamily="2" charset="-122"/>
                          <a:cs typeface="Times New Roman" panose="02020603050405020304"/>
                        </a:rPr>
                        <a:t>11</a:t>
                      </a:r>
                      <a:endParaRPr lang="zh-CN" sz="1800" kern="100">
                        <a:effectLst/>
                        <a:latin typeface="宋体" panose="02010600030101010101" pitchFamily="2" charset="-122"/>
                        <a:ea typeface="等线" panose="02010600030101010101" pitchFamily="2" charset="-122"/>
                        <a:cs typeface="Times New Roman" panose="02020603050405020304"/>
                      </a:endParaRPr>
                    </a:p>
                  </a:txBody>
                  <a:tcPr marL="68570" marR="6857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a:spcAft>
                          <a:spcPts val="0"/>
                        </a:spcAft>
                      </a:pPr>
                      <a:r>
                        <a:rPr lang="en-US" sz="1800" kern="100">
                          <a:effectLst/>
                          <a:latin typeface="宋体" panose="02010600030101010101" pitchFamily="2" charset="-122"/>
                          <a:ea typeface="等线" panose="02010600030101010101" pitchFamily="2" charset="-122"/>
                          <a:cs typeface="Times New Roman" panose="02020603050405020304"/>
                        </a:rPr>
                        <a:t>B</a:t>
                      </a:r>
                      <a:endParaRPr lang="zh-CN" sz="1800" kern="100">
                        <a:effectLst/>
                        <a:latin typeface="宋体" panose="02010600030101010101" pitchFamily="2" charset="-122"/>
                        <a:ea typeface="等线" panose="02010600030101010101" pitchFamily="2" charset="-122"/>
                        <a:cs typeface="Times New Roman" panose="02020603050405020304"/>
                      </a:endParaRPr>
                    </a:p>
                  </a:txBody>
                  <a:tcPr marL="68570" marR="6857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a:spcAft>
                          <a:spcPts val="0"/>
                        </a:spcAft>
                      </a:pPr>
                      <a:r>
                        <a:rPr lang="en-US" sz="1800" kern="100">
                          <a:effectLst/>
                          <a:latin typeface="宋体" panose="02010600030101010101" pitchFamily="2" charset="-122"/>
                          <a:ea typeface="等线" panose="02010600030101010101" pitchFamily="2" charset="-122"/>
                          <a:cs typeface="Times New Roman" panose="02020603050405020304"/>
                        </a:rPr>
                        <a:t>14</a:t>
                      </a:r>
                      <a:endParaRPr lang="zh-CN" sz="1800" kern="100">
                        <a:effectLst/>
                        <a:latin typeface="宋体" panose="02010600030101010101" pitchFamily="2" charset="-122"/>
                        <a:ea typeface="等线" panose="02010600030101010101" pitchFamily="2" charset="-122"/>
                        <a:cs typeface="Times New Roman" panose="02020603050405020304"/>
                      </a:endParaRPr>
                    </a:p>
                  </a:txBody>
                  <a:tcPr marL="68570" marR="6857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a:spcAft>
                          <a:spcPts val="0"/>
                        </a:spcAft>
                      </a:pPr>
                      <a:r>
                        <a:rPr lang="en-US" sz="1800" kern="100">
                          <a:effectLst/>
                          <a:latin typeface="宋体" panose="02010600030101010101" pitchFamily="2" charset="-122"/>
                          <a:ea typeface="等线" panose="02010600030101010101" pitchFamily="2" charset="-122"/>
                          <a:cs typeface="Times New Roman" panose="02020603050405020304"/>
                        </a:rPr>
                        <a:t>E</a:t>
                      </a:r>
                      <a:endParaRPr lang="zh-CN" sz="1800" kern="100">
                        <a:effectLst/>
                        <a:latin typeface="宋体" panose="02010600030101010101" pitchFamily="2" charset="-122"/>
                        <a:ea typeface="等线" panose="02010600030101010101" pitchFamily="2" charset="-122"/>
                        <a:cs typeface="Times New Roman" panose="02020603050405020304"/>
                      </a:endParaRPr>
                    </a:p>
                  </a:txBody>
                  <a:tcPr marL="68570" marR="68570" marT="0" marB="0" anchor="ctr">
                    <a:lnL w="12700" cap="flat" cmpd="sng" algn="ctr">
                      <a:solidFill>
                        <a:srgbClr val="000000"/>
                      </a:solidFill>
                      <a:prstDash val="solid"/>
                      <a:round/>
                      <a:headEnd type="none" w="med" len="med"/>
                      <a:tailEnd type="none" w="med" len="med"/>
                    </a:lnL>
                    <a:lnR>
                      <a:noFill/>
                    </a:lnR>
                    <a:lnT>
                      <a:noFill/>
                    </a:lnT>
                    <a:lnB>
                      <a:noFill/>
                    </a:lnB>
                  </a:tcPr>
                </a:tc>
              </a:tr>
              <a:tr h="593725">
                <a:tc>
                  <a:txBody>
                    <a:bodyPr/>
                    <a:lstStyle/>
                    <a:p>
                      <a:pPr algn="ctr">
                        <a:spcAft>
                          <a:spcPts val="0"/>
                        </a:spcAft>
                      </a:pPr>
                      <a:r>
                        <a:rPr lang="en-US" sz="1800" kern="100" dirty="0">
                          <a:effectLst/>
                          <a:latin typeface="宋体" panose="02010600030101010101" pitchFamily="2" charset="-122"/>
                          <a:ea typeface="等线" panose="02010600030101010101" pitchFamily="2" charset="-122"/>
                          <a:cs typeface="Times New Roman" panose="02020603050405020304"/>
                        </a:rPr>
                        <a:t>12</a:t>
                      </a:r>
                      <a:endParaRPr lang="zh-CN" sz="1800" kern="100" dirty="0">
                        <a:effectLst/>
                        <a:latin typeface="宋体" panose="02010600030101010101" pitchFamily="2" charset="-122"/>
                        <a:ea typeface="等线" panose="02010600030101010101" pitchFamily="2" charset="-122"/>
                        <a:cs typeface="Times New Roman" panose="02020603050405020304"/>
                      </a:endParaRPr>
                    </a:p>
                  </a:txBody>
                  <a:tcPr marL="68570" marR="6857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kern="100">
                          <a:effectLst/>
                          <a:latin typeface="宋体" panose="02010600030101010101" pitchFamily="2" charset="-122"/>
                          <a:ea typeface="等线" panose="02010600030101010101" pitchFamily="2" charset="-122"/>
                          <a:cs typeface="Times New Roman" panose="02020603050405020304"/>
                        </a:rPr>
                        <a:t>C</a:t>
                      </a:r>
                      <a:endParaRPr lang="zh-CN" sz="1800" kern="100">
                        <a:effectLst/>
                        <a:latin typeface="宋体" panose="02010600030101010101" pitchFamily="2" charset="-122"/>
                        <a:ea typeface="等线" panose="02010600030101010101" pitchFamily="2" charset="-122"/>
                        <a:cs typeface="Times New Roman" panose="02020603050405020304"/>
                      </a:endParaRPr>
                    </a:p>
                  </a:txBody>
                  <a:tcPr marL="68570" marR="6857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kern="100">
                          <a:effectLst/>
                          <a:latin typeface="宋体" panose="02010600030101010101" pitchFamily="2" charset="-122"/>
                          <a:ea typeface="等线" panose="02010600030101010101" pitchFamily="2" charset="-122"/>
                          <a:cs typeface="Times New Roman" panose="02020603050405020304"/>
                        </a:rPr>
                        <a:t>15</a:t>
                      </a:r>
                      <a:endParaRPr lang="zh-CN" sz="1800" kern="100">
                        <a:effectLst/>
                        <a:latin typeface="宋体" panose="02010600030101010101" pitchFamily="2" charset="-122"/>
                        <a:ea typeface="等线" panose="02010600030101010101" pitchFamily="2" charset="-122"/>
                        <a:cs typeface="Times New Roman" panose="02020603050405020304"/>
                      </a:endParaRPr>
                    </a:p>
                  </a:txBody>
                  <a:tcPr marL="68570" marR="6857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kern="100" dirty="0">
                          <a:effectLst/>
                          <a:latin typeface="宋体" panose="02010600030101010101" pitchFamily="2" charset="-122"/>
                          <a:ea typeface="等线" panose="02010600030101010101" pitchFamily="2" charset="-122"/>
                          <a:cs typeface="Times New Roman" panose="02020603050405020304"/>
                        </a:rPr>
                        <a:t>F</a:t>
                      </a:r>
                      <a:endParaRPr lang="zh-CN" sz="1800" kern="100" dirty="0">
                        <a:effectLst/>
                        <a:latin typeface="宋体" panose="02010600030101010101" pitchFamily="2" charset="-122"/>
                        <a:ea typeface="等线" panose="02010600030101010101" pitchFamily="2" charset="-122"/>
                        <a:cs typeface="Times New Roman" panose="02020603050405020304"/>
                      </a:endParaRPr>
                    </a:p>
                  </a:txBody>
                  <a:tcPr marL="68570" marR="6857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r>
            </a:tbl>
          </a:graphicData>
        </a:graphic>
      </p:graphicFrame>
      <p:sp>
        <p:nvSpPr>
          <p:cNvPr id="52250" name="Rectangle 1"/>
          <p:cNvSpPr/>
          <p:nvPr/>
        </p:nvSpPr>
        <p:spPr>
          <a:xfrm>
            <a:off x="2481263" y="3622675"/>
            <a:ext cx="4679950" cy="676275"/>
          </a:xfrm>
          <a:prstGeom prst="rect">
            <a:avLst/>
          </a:prstGeom>
          <a:noFill/>
          <a:ln w="28575">
            <a:noFill/>
          </a:ln>
        </p:spPr>
        <p:txBody>
          <a:bodyPr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等线" panose="02010600030101010101" pitchFamily="2" charset="-122"/>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等线" panose="02010600030101010101" pitchFamily="2"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等线" panose="02010600030101010101" pitchFamily="2"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panose="02010600030101010101" pitchFamily="2"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panose="02010600030101010101" pitchFamily="2" charset="-122"/>
              </a:defRPr>
            </a:lvl5pPr>
          </a:lstStyle>
          <a:p>
            <a:pPr marL="0" lvl="0" indent="0">
              <a:lnSpc>
                <a:spcPct val="100000"/>
              </a:lnSpc>
              <a:spcBef>
                <a:spcPct val="0"/>
              </a:spcBef>
              <a:buFontTx/>
              <a:buNone/>
            </a:pPr>
            <a:r>
              <a:rPr lang="zh-CN" altLang="zh-CN" sz="2000" dirty="0">
                <a:latin typeface="黑体" panose="02010609060101010101" charset="-122"/>
                <a:ea typeface="宋体" panose="02010600030101010101" pitchFamily="2" charset="-122"/>
              </a:rPr>
              <a:t>表</a:t>
            </a:r>
            <a:r>
              <a:rPr lang="en-US" altLang="zh-CN" sz="2000" dirty="0">
                <a:latin typeface="黑体" panose="02010609060101010101" charset="-122"/>
                <a:ea typeface="宋体" panose="02010600030101010101" pitchFamily="2" charset="-122"/>
              </a:rPr>
              <a:t>1-1  </a:t>
            </a:r>
            <a:r>
              <a:rPr lang="zh-CN" altLang="en-US" sz="2000" dirty="0">
                <a:latin typeface="黑体" panose="02010609060101010101" charset="-122"/>
                <a:ea typeface="宋体" panose="02010600030101010101" pitchFamily="2" charset="-122"/>
              </a:rPr>
              <a:t>十进制数与十六进制数的关系</a:t>
            </a:r>
            <a:endParaRPr lang="zh-CN" altLang="en-US" sz="2000" dirty="0">
              <a:latin typeface="Arial" panose="020B0604020202020204" pitchFamily="34" charset="0"/>
              <a:ea typeface="宋体" panose="02010600030101010101" pitchFamily="2" charset="-122"/>
            </a:endParaRPr>
          </a:p>
          <a:p>
            <a:pPr marL="0" lvl="0" indent="0">
              <a:lnSpc>
                <a:spcPct val="100000"/>
              </a:lnSpc>
              <a:spcBef>
                <a:spcPct val="0"/>
              </a:spcBef>
              <a:buFontTx/>
              <a:buNone/>
            </a:pPr>
            <a:endParaRPr lang="zh-CN" altLang="en-US" sz="1800" dirty="0">
              <a:latin typeface="Arial" panose="020B0604020202020204" pitchFamily="34" charset="0"/>
              <a:ea typeface="宋体" panose="02010600030101010101" pitchFamily="2" charset="-122"/>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3250" name="内容占位符 1"/>
          <p:cNvSpPr>
            <a:spLocks noGrp="1"/>
          </p:cNvSpPr>
          <p:nvPr>
            <p:ph idx="1" hasCustomPrompt="1"/>
          </p:nvPr>
        </p:nvSpPr>
        <p:spPr>
          <a:xfrm>
            <a:off x="434975" y="1517650"/>
            <a:ext cx="8353425" cy="2447925"/>
          </a:xfrm>
          <a:ln/>
        </p:spPr>
        <p:txBody>
          <a:bodyPr vert="horz" wrap="square" lIns="91440" tIns="45720" rIns="91440" bIns="45720" anchor="t" anchorCtr="0"/>
          <a:p>
            <a:r>
              <a:rPr lang="zh-CN" altLang="zh-CN" dirty="0"/>
              <a:t>计算机中数的存储和运算都使用二进制数。计算机在处理其它进制数时，都必须转换成二进制数，处理完毕输出结果时，再把二进制数转换成常用的数制。</a:t>
            </a:r>
            <a:endParaRPr lang="zh-CN" altLang="en-US" dirty="0"/>
          </a:p>
        </p:txBody>
      </p:sp>
      <p:sp>
        <p:nvSpPr>
          <p:cNvPr id="53251" name="标题 2"/>
          <p:cNvSpPr>
            <a:spLocks noGrp="1"/>
          </p:cNvSpPr>
          <p:nvPr>
            <p:ph type="title"/>
          </p:nvPr>
        </p:nvSpPr>
        <p:spPr>
          <a:xfrm>
            <a:off x="434975" y="477838"/>
            <a:ext cx="4714875" cy="777875"/>
          </a:xfrm>
          <a:ln/>
        </p:spPr>
        <p:txBody>
          <a:bodyPr vert="horz" wrap="square" lIns="91440" tIns="45720" rIns="91440" bIns="45720" anchor="ctr" anchorCtr="0"/>
          <a:p>
            <a:pPr/>
            <a:r>
              <a:rPr lang="en-US" altLang="zh-CN" kern="1200" dirty="0">
                <a:latin typeface="微软雅黑" panose="020B0503020204020204" pitchFamily="34" charset="-122"/>
                <a:ea typeface="微软雅黑" panose="020B0503020204020204" pitchFamily="34" charset="-122"/>
                <a:cs typeface="等线 Light" panose="02010600030101010101" pitchFamily="2" charset="-122"/>
              </a:rPr>
              <a:t>1.2.2.2 </a:t>
            </a:r>
            <a:r>
              <a:rPr lang="zh-CN" altLang="zh-CN" kern="1200" dirty="0">
                <a:latin typeface="微软雅黑" panose="020B0503020204020204" pitchFamily="34" charset="-122"/>
                <a:ea typeface="微软雅黑" panose="020B0503020204020204" pitchFamily="34" charset="-122"/>
                <a:cs typeface="等线 Light" panose="02010600030101010101" pitchFamily="2" charset="-122"/>
              </a:rPr>
              <a:t>不同进制之间的转换</a:t>
            </a:r>
            <a:endParaRPr lang="zh-CN" altLang="en-US" kern="1200" dirty="0">
              <a:latin typeface="微软雅黑" panose="020B0503020204020204" pitchFamily="34" charset="-122"/>
              <a:ea typeface="微软雅黑" panose="020B0503020204020204" pitchFamily="34" charset="-122"/>
              <a:cs typeface="等线 Light" panose="02010600030101010101" pitchFamily="2" charset="-122"/>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idx="1" hasCustomPrompt="1"/>
          </p:nvPr>
        </p:nvSpPr>
        <p:spPr>
          <a:xfrm>
            <a:off x="434975" y="1517650"/>
            <a:ext cx="8353425" cy="4787900"/>
          </a:xfrm>
        </p:spPr>
        <p:txBody>
          <a:bodyPr vert="horz" wrap="square" lIns="91440" tIns="45720" rIns="91440" bIns="45720" numCol="1" anchor="t" anchorCtr="0" compatLnSpc="1"/>
          <a:lstStyle/>
          <a:p>
            <a:pPr marL="228600" marR="0" lvl="0" indent="-228600" algn="l" defTabSz="914400" rtl="0" eaLnBrk="0" fontAlgn="base" latinLnBrk="0" hangingPunct="0">
              <a:lnSpc>
                <a:spcPct val="90000"/>
              </a:lnSpc>
              <a:spcBef>
                <a:spcPts val="1000"/>
              </a:spcBef>
              <a:spcAft>
                <a:spcPct val="0"/>
              </a:spcAft>
              <a:buClrTx/>
              <a:buSzTx/>
              <a:buFont typeface="Arial" panose="020B0604020202020204" pitchFamily="34" charset="0"/>
              <a:buChar char="•"/>
              <a:defRPr/>
            </a:pPr>
            <a:r>
              <a:rPr kumimoji="0" lang="en-US" altLang="zh-CN" sz="2000" b="1" i="0" u="none" strike="noStrike" kern="1200" cap="none" spc="0" normalizeH="0" baseline="0" noProof="0" dirty="0">
                <a:ln>
                  <a:noFill/>
                </a:ln>
                <a:solidFill>
                  <a:schemeClr val="tx1"/>
                </a:solidFill>
                <a:effectLst/>
                <a:uLnTx/>
                <a:uFillTx/>
                <a:latin typeface="+mn-lt"/>
                <a:ea typeface="+mn-ea"/>
                <a:cs typeface="等线" panose="02010600030101010101" pitchFamily="2" charset="-122"/>
              </a:rPr>
              <a:t>1. </a:t>
            </a:r>
            <a:r>
              <a:rPr kumimoji="0" lang="zh-CN" altLang="zh-CN" sz="2000" b="1" i="0" u="none" strike="noStrike" kern="1200" cap="none" spc="0" normalizeH="0" baseline="0" noProof="0" dirty="0">
                <a:ln>
                  <a:noFill/>
                </a:ln>
                <a:solidFill>
                  <a:schemeClr val="tx1"/>
                </a:solidFill>
                <a:effectLst/>
                <a:uLnTx/>
                <a:uFillTx/>
                <a:latin typeface="+mn-lt"/>
                <a:ea typeface="+mn-ea"/>
                <a:cs typeface="等线" panose="02010600030101010101" pitchFamily="2" charset="-122"/>
              </a:rPr>
              <a:t>非十进制数转换成十进制数</a:t>
            </a:r>
            <a:endParaRPr kumimoji="0" lang="zh-CN" altLang="zh-CN" sz="2000" b="0" i="0" u="none" strike="noStrike" kern="1200" cap="none" spc="0" normalizeH="0" baseline="0" noProof="0" dirty="0">
              <a:ln>
                <a:noFill/>
              </a:ln>
              <a:solidFill>
                <a:schemeClr val="tx1"/>
              </a:solidFill>
              <a:effectLst/>
              <a:uLnTx/>
              <a:uFillTx/>
              <a:latin typeface="+mn-lt"/>
              <a:ea typeface="+mn-ea"/>
              <a:cs typeface="等线" panose="02010600030101010101" pitchFamily="2" charset="-122"/>
            </a:endParaRPr>
          </a:p>
          <a:p>
            <a:pPr marL="0" marR="0" lvl="0" indent="0" algn="l" defTabSz="914400" rtl="0" eaLnBrk="0" fontAlgn="base" latinLnBrk="0" hangingPunct="0">
              <a:lnSpc>
                <a:spcPct val="90000"/>
              </a:lnSpc>
              <a:spcBef>
                <a:spcPts val="1000"/>
              </a:spcBef>
              <a:spcAft>
                <a:spcPct val="0"/>
              </a:spcAft>
              <a:buClrTx/>
              <a:buSzTx/>
              <a:buFont typeface="Arial" panose="020B0604020202020204" pitchFamily="34" charset="0"/>
              <a:buNone/>
              <a:defRPr/>
            </a:pPr>
            <a:r>
              <a:rPr kumimoji="0" lang="zh-CN" altLang="zh-CN" sz="2000" b="1" i="0" u="none" strike="noStrike" kern="1200" cap="none" spc="0" normalizeH="0" baseline="0" noProof="0" dirty="0">
                <a:ln>
                  <a:noFill/>
                </a:ln>
                <a:solidFill>
                  <a:schemeClr val="tx1"/>
                </a:solidFill>
                <a:effectLst/>
                <a:uLnTx/>
                <a:uFillTx/>
                <a:latin typeface="+mn-lt"/>
                <a:ea typeface="+mn-ea"/>
                <a:cs typeface="等线" panose="02010600030101010101" pitchFamily="2" charset="-122"/>
              </a:rPr>
              <a:t>方法</a:t>
            </a:r>
            <a:r>
              <a:rPr kumimoji="0" lang="zh-CN" altLang="zh-CN" sz="2000" b="0" i="0" u="none" strike="noStrike" kern="1200" cap="none" spc="0" normalizeH="0" baseline="0" noProof="0" dirty="0">
                <a:ln>
                  <a:noFill/>
                </a:ln>
                <a:solidFill>
                  <a:schemeClr val="tx1"/>
                </a:solidFill>
                <a:effectLst/>
                <a:uLnTx/>
                <a:uFillTx/>
                <a:latin typeface="+mn-lt"/>
                <a:ea typeface="+mn-ea"/>
                <a:cs typeface="等线" panose="02010600030101010101" pitchFamily="2" charset="-122"/>
              </a:rPr>
              <a:t>：将非十进制数按权展开求和，就等于对应的十进制数。</a:t>
            </a:r>
            <a:endParaRPr kumimoji="0" lang="zh-CN" altLang="zh-CN" sz="2000" b="0" i="0" u="none" strike="noStrike" kern="1200" cap="none" spc="0" normalizeH="0" baseline="0" noProof="0" dirty="0">
              <a:ln>
                <a:noFill/>
              </a:ln>
              <a:solidFill>
                <a:schemeClr val="tx1"/>
              </a:solidFill>
              <a:effectLst/>
              <a:uLnTx/>
              <a:uFillTx/>
              <a:latin typeface="+mn-lt"/>
              <a:ea typeface="+mn-ea"/>
              <a:cs typeface="等线" panose="02010600030101010101" pitchFamily="2" charset="-122"/>
            </a:endParaRPr>
          </a:p>
          <a:p>
            <a:pPr marL="0" marR="0" lvl="0" indent="0" algn="l" defTabSz="914400" rtl="0" eaLnBrk="0" fontAlgn="base" latinLnBrk="0" hangingPunct="0">
              <a:lnSpc>
                <a:spcPct val="90000"/>
              </a:lnSpc>
              <a:spcBef>
                <a:spcPts val="1000"/>
              </a:spcBef>
              <a:spcAft>
                <a:spcPct val="0"/>
              </a:spcAft>
              <a:buClrTx/>
              <a:buSzTx/>
              <a:buFont typeface="Arial" panose="020B0604020202020204" pitchFamily="34" charset="0"/>
              <a:buNone/>
              <a:defRPr/>
            </a:pPr>
            <a:r>
              <a:rPr kumimoji="0" lang="zh-CN" altLang="zh-CN" sz="2000" b="0" i="0" u="none" strike="noStrike" kern="1200" cap="none" spc="0" normalizeH="0" baseline="0" noProof="0" dirty="0">
                <a:ln>
                  <a:noFill/>
                </a:ln>
                <a:solidFill>
                  <a:schemeClr val="tx1"/>
                </a:solidFill>
                <a:effectLst/>
                <a:uLnTx/>
                <a:uFillTx/>
                <a:latin typeface="+mn-lt"/>
                <a:ea typeface="+mn-ea"/>
                <a:cs typeface="等线" panose="02010600030101010101" pitchFamily="2" charset="-122"/>
              </a:rPr>
              <a:t>（</a:t>
            </a:r>
            <a:r>
              <a:rPr kumimoji="0" lang="en-US" altLang="zh-CN" sz="2000" b="0" i="0" u="none" strike="noStrike" kern="1200" cap="none" spc="0" normalizeH="0" baseline="0" noProof="0" dirty="0">
                <a:ln>
                  <a:noFill/>
                </a:ln>
                <a:solidFill>
                  <a:schemeClr val="tx1"/>
                </a:solidFill>
                <a:effectLst/>
                <a:uLnTx/>
                <a:uFillTx/>
                <a:latin typeface="+mn-lt"/>
                <a:ea typeface="+mn-ea"/>
                <a:cs typeface="等线" panose="02010600030101010101" pitchFamily="2" charset="-122"/>
              </a:rPr>
              <a:t>1</a:t>
            </a:r>
            <a:r>
              <a:rPr kumimoji="0" lang="zh-CN" altLang="zh-CN" sz="2000" b="0" i="0" u="none" strike="noStrike" kern="1200" cap="none" spc="0" normalizeH="0" baseline="0" noProof="0" dirty="0">
                <a:ln>
                  <a:noFill/>
                </a:ln>
                <a:solidFill>
                  <a:schemeClr val="tx1"/>
                </a:solidFill>
                <a:effectLst/>
                <a:uLnTx/>
                <a:uFillTx/>
                <a:latin typeface="+mn-lt"/>
                <a:ea typeface="+mn-ea"/>
                <a:cs typeface="等线" panose="02010600030101010101" pitchFamily="2" charset="-122"/>
              </a:rPr>
              <a:t>） 二进制数转换成十进制数，如：</a:t>
            </a:r>
            <a:endParaRPr kumimoji="0" lang="zh-CN" altLang="zh-CN" sz="2000" b="0" i="0" u="none" strike="noStrike" kern="1200" cap="none" spc="0" normalizeH="0" baseline="0" noProof="0" dirty="0">
              <a:ln>
                <a:noFill/>
              </a:ln>
              <a:solidFill>
                <a:schemeClr val="tx1"/>
              </a:solidFill>
              <a:effectLst/>
              <a:uLnTx/>
              <a:uFillTx/>
              <a:latin typeface="+mn-lt"/>
              <a:ea typeface="+mn-ea"/>
              <a:cs typeface="等线" panose="02010600030101010101" pitchFamily="2" charset="-122"/>
            </a:endParaRPr>
          </a:p>
          <a:p>
            <a:pPr marL="0" marR="0" lvl="0" indent="0" algn="l" defTabSz="914400" rtl="0" eaLnBrk="0" fontAlgn="base" latinLnBrk="0" hangingPunct="0">
              <a:lnSpc>
                <a:spcPct val="90000"/>
              </a:lnSpc>
              <a:spcBef>
                <a:spcPts val="1000"/>
              </a:spcBef>
              <a:spcAft>
                <a:spcPct val="0"/>
              </a:spcAft>
              <a:buClrTx/>
              <a:buSzTx/>
              <a:buFont typeface="Arial" panose="020B0604020202020204" pitchFamily="34" charset="0"/>
              <a:buNone/>
              <a:defRPr/>
            </a:pPr>
            <a:r>
              <a:rPr kumimoji="0" lang="zh-CN" altLang="zh-CN" sz="2000" b="0" i="0" u="none" strike="noStrike" kern="1200" cap="none" spc="0" normalizeH="0" baseline="0" noProof="0" dirty="0">
                <a:ln>
                  <a:noFill/>
                </a:ln>
                <a:solidFill>
                  <a:schemeClr val="tx1"/>
                </a:solidFill>
                <a:effectLst/>
                <a:uLnTx/>
                <a:uFillTx/>
                <a:latin typeface="+mn-lt"/>
                <a:ea typeface="+mn-ea"/>
                <a:cs typeface="等线" panose="02010600030101010101" pitchFamily="2" charset="-122"/>
              </a:rPr>
              <a:t>（</a:t>
            </a:r>
            <a:r>
              <a:rPr kumimoji="0" lang="en-US" altLang="zh-CN" sz="2000" b="0" i="0" u="none" strike="noStrike" kern="1200" cap="none" spc="0" normalizeH="0" baseline="0" noProof="0" dirty="0">
                <a:ln>
                  <a:noFill/>
                </a:ln>
                <a:solidFill>
                  <a:schemeClr val="tx1"/>
                </a:solidFill>
                <a:effectLst/>
                <a:uLnTx/>
                <a:uFillTx/>
                <a:latin typeface="+mn-lt"/>
                <a:ea typeface="+mn-ea"/>
                <a:cs typeface="等线" panose="02010600030101010101" pitchFamily="2" charset="-122"/>
              </a:rPr>
              <a:t>1011.11</a:t>
            </a:r>
            <a:r>
              <a:rPr kumimoji="0" lang="zh-CN" altLang="zh-CN" sz="2000" b="0" i="0" u="none" strike="noStrike" kern="1200" cap="none" spc="0" normalizeH="0" baseline="0" noProof="0" dirty="0">
                <a:ln>
                  <a:noFill/>
                </a:ln>
                <a:solidFill>
                  <a:schemeClr val="tx1"/>
                </a:solidFill>
                <a:effectLst/>
                <a:uLnTx/>
                <a:uFillTx/>
                <a:latin typeface="+mn-lt"/>
                <a:ea typeface="+mn-ea"/>
                <a:cs typeface="等线" panose="02010600030101010101" pitchFamily="2" charset="-122"/>
              </a:rPr>
              <a:t>）</a:t>
            </a:r>
            <a:r>
              <a:rPr kumimoji="0" lang="en-US" altLang="zh-CN" sz="2000" b="0" i="0" u="none" strike="noStrike" kern="1200" cap="none" spc="0" normalizeH="0" baseline="0" noProof="0" dirty="0">
                <a:ln>
                  <a:noFill/>
                </a:ln>
                <a:solidFill>
                  <a:schemeClr val="tx1"/>
                </a:solidFill>
                <a:effectLst/>
                <a:uLnTx/>
                <a:uFillTx/>
                <a:latin typeface="+mn-lt"/>
                <a:ea typeface="+mn-ea"/>
                <a:cs typeface="等线" panose="02010600030101010101" pitchFamily="2" charset="-122"/>
              </a:rPr>
              <a:t>B</a:t>
            </a:r>
            <a:r>
              <a:rPr kumimoji="0" lang="zh-CN" altLang="zh-CN" sz="2000" b="0" i="0" u="none" strike="noStrike" kern="1200" cap="none" spc="0" normalizeH="0" baseline="0" noProof="0" dirty="0">
                <a:ln>
                  <a:noFill/>
                </a:ln>
                <a:solidFill>
                  <a:schemeClr val="tx1"/>
                </a:solidFill>
                <a:effectLst/>
                <a:uLnTx/>
                <a:uFillTx/>
                <a:latin typeface="+mn-lt"/>
                <a:ea typeface="+mn-ea"/>
                <a:cs typeface="等线" panose="02010600030101010101" pitchFamily="2" charset="-122"/>
              </a:rPr>
              <a:t>＝</a:t>
            </a:r>
            <a:r>
              <a:rPr kumimoji="0" lang="en-US" altLang="zh-CN" sz="2000" b="0" i="0" u="none" strike="noStrike" kern="1200" cap="none" spc="0" normalizeH="0" baseline="0" noProof="0" dirty="0">
                <a:ln>
                  <a:noFill/>
                </a:ln>
                <a:solidFill>
                  <a:schemeClr val="tx1"/>
                </a:solidFill>
                <a:effectLst/>
                <a:uLnTx/>
                <a:uFillTx/>
                <a:latin typeface="+mn-lt"/>
                <a:ea typeface="+mn-ea"/>
                <a:cs typeface="等线" panose="02010600030101010101" pitchFamily="2" charset="-122"/>
              </a:rPr>
              <a:t>1</a:t>
            </a:r>
            <a:r>
              <a:rPr kumimoji="0" lang="zh-CN" altLang="zh-CN" sz="2000" b="0" i="0" u="none" strike="noStrike" kern="1200" cap="none" spc="0" normalizeH="0" baseline="0" noProof="0" dirty="0">
                <a:ln>
                  <a:noFill/>
                </a:ln>
                <a:solidFill>
                  <a:schemeClr val="tx1"/>
                </a:solidFill>
                <a:effectLst/>
                <a:uLnTx/>
                <a:uFillTx/>
                <a:latin typeface="+mn-lt"/>
                <a:ea typeface="+mn-ea"/>
                <a:cs typeface="等线" panose="02010600030101010101" pitchFamily="2" charset="-122"/>
              </a:rPr>
              <a:t>×</a:t>
            </a:r>
            <a:r>
              <a:rPr kumimoji="0" lang="en-US" altLang="zh-CN" sz="2000" b="0" i="0" u="none" strike="noStrike" kern="1200" cap="none" spc="0" normalizeH="0" baseline="0" noProof="0" dirty="0">
                <a:ln>
                  <a:noFill/>
                </a:ln>
                <a:solidFill>
                  <a:schemeClr val="tx1"/>
                </a:solidFill>
                <a:effectLst/>
                <a:uLnTx/>
                <a:uFillTx/>
                <a:latin typeface="+mn-lt"/>
                <a:ea typeface="+mn-ea"/>
                <a:cs typeface="等线" panose="02010600030101010101" pitchFamily="2" charset="-122"/>
              </a:rPr>
              <a:t>2</a:t>
            </a:r>
            <a:r>
              <a:rPr kumimoji="0" lang="en-US" altLang="zh-CN" sz="2000" b="0" i="0" u="none" strike="noStrike" kern="1200" cap="none" spc="0" normalizeH="0" baseline="30000" noProof="0" dirty="0">
                <a:ln>
                  <a:noFill/>
                </a:ln>
                <a:solidFill>
                  <a:schemeClr val="tx1"/>
                </a:solidFill>
                <a:effectLst/>
                <a:uLnTx/>
                <a:uFillTx/>
                <a:latin typeface="+mn-lt"/>
                <a:ea typeface="+mn-ea"/>
                <a:cs typeface="等线" panose="02010600030101010101" pitchFamily="2" charset="-122"/>
              </a:rPr>
              <a:t>3</a:t>
            </a:r>
            <a:r>
              <a:rPr kumimoji="0" lang="zh-CN" altLang="zh-CN" sz="2000" b="0" i="0" u="none" strike="noStrike" kern="1200" cap="none" spc="0" normalizeH="0" baseline="0" noProof="0" dirty="0">
                <a:ln>
                  <a:noFill/>
                </a:ln>
                <a:solidFill>
                  <a:schemeClr val="tx1"/>
                </a:solidFill>
                <a:effectLst/>
                <a:uLnTx/>
                <a:uFillTx/>
                <a:latin typeface="+mn-lt"/>
                <a:ea typeface="+mn-ea"/>
                <a:cs typeface="等线" panose="02010600030101010101" pitchFamily="2" charset="-122"/>
              </a:rPr>
              <a:t>＋</a:t>
            </a:r>
            <a:r>
              <a:rPr kumimoji="0" lang="en-US" altLang="zh-CN" sz="2000" b="0" i="0" u="none" strike="noStrike" kern="1200" cap="none" spc="0" normalizeH="0" baseline="0" noProof="0" dirty="0">
                <a:ln>
                  <a:noFill/>
                </a:ln>
                <a:solidFill>
                  <a:schemeClr val="tx1"/>
                </a:solidFill>
                <a:effectLst/>
                <a:uLnTx/>
                <a:uFillTx/>
                <a:latin typeface="+mn-lt"/>
                <a:ea typeface="+mn-ea"/>
                <a:cs typeface="等线" panose="02010600030101010101" pitchFamily="2" charset="-122"/>
              </a:rPr>
              <a:t>0</a:t>
            </a:r>
            <a:r>
              <a:rPr kumimoji="0" lang="zh-CN" altLang="zh-CN" sz="2000" b="0" i="0" u="none" strike="noStrike" kern="1200" cap="none" spc="0" normalizeH="0" baseline="0" noProof="0" dirty="0">
                <a:ln>
                  <a:noFill/>
                </a:ln>
                <a:solidFill>
                  <a:schemeClr val="tx1"/>
                </a:solidFill>
                <a:effectLst/>
                <a:uLnTx/>
                <a:uFillTx/>
                <a:latin typeface="+mn-lt"/>
                <a:ea typeface="+mn-ea"/>
                <a:cs typeface="等线" panose="02010600030101010101" pitchFamily="2" charset="-122"/>
              </a:rPr>
              <a:t>×</a:t>
            </a:r>
            <a:r>
              <a:rPr kumimoji="0" lang="en-US" altLang="zh-CN" sz="2000" b="0" i="0" u="none" strike="noStrike" kern="1200" cap="none" spc="0" normalizeH="0" baseline="0" noProof="0" dirty="0">
                <a:ln>
                  <a:noFill/>
                </a:ln>
                <a:solidFill>
                  <a:schemeClr val="tx1"/>
                </a:solidFill>
                <a:effectLst/>
                <a:uLnTx/>
                <a:uFillTx/>
                <a:latin typeface="+mn-lt"/>
                <a:ea typeface="+mn-ea"/>
                <a:cs typeface="等线" panose="02010600030101010101" pitchFamily="2" charset="-122"/>
              </a:rPr>
              <a:t>2</a:t>
            </a:r>
            <a:r>
              <a:rPr kumimoji="0" lang="en-US" altLang="zh-CN" sz="2000" b="0" i="0" u="none" strike="noStrike" kern="1200" cap="none" spc="0" normalizeH="0" baseline="30000" noProof="0" dirty="0">
                <a:ln>
                  <a:noFill/>
                </a:ln>
                <a:solidFill>
                  <a:schemeClr val="tx1"/>
                </a:solidFill>
                <a:effectLst/>
                <a:uLnTx/>
                <a:uFillTx/>
                <a:latin typeface="+mn-lt"/>
                <a:ea typeface="+mn-ea"/>
                <a:cs typeface="等线" panose="02010600030101010101" pitchFamily="2" charset="-122"/>
              </a:rPr>
              <a:t>2</a:t>
            </a:r>
            <a:r>
              <a:rPr kumimoji="0" lang="zh-CN" altLang="zh-CN" sz="2000" b="0" i="0" u="none" strike="noStrike" kern="1200" cap="none" spc="0" normalizeH="0" baseline="0" noProof="0" dirty="0">
                <a:ln>
                  <a:noFill/>
                </a:ln>
                <a:solidFill>
                  <a:schemeClr val="tx1"/>
                </a:solidFill>
                <a:effectLst/>
                <a:uLnTx/>
                <a:uFillTx/>
                <a:latin typeface="+mn-lt"/>
                <a:ea typeface="+mn-ea"/>
                <a:cs typeface="等线" panose="02010600030101010101" pitchFamily="2" charset="-122"/>
              </a:rPr>
              <a:t>＋</a:t>
            </a:r>
            <a:r>
              <a:rPr kumimoji="0" lang="en-US" altLang="zh-CN" sz="2000" b="0" i="0" u="none" strike="noStrike" kern="1200" cap="none" spc="0" normalizeH="0" baseline="0" noProof="0" dirty="0">
                <a:ln>
                  <a:noFill/>
                </a:ln>
                <a:solidFill>
                  <a:schemeClr val="tx1"/>
                </a:solidFill>
                <a:effectLst/>
                <a:uLnTx/>
                <a:uFillTx/>
                <a:latin typeface="+mn-lt"/>
                <a:ea typeface="+mn-ea"/>
                <a:cs typeface="等线" panose="02010600030101010101" pitchFamily="2" charset="-122"/>
              </a:rPr>
              <a:t>1</a:t>
            </a:r>
            <a:r>
              <a:rPr kumimoji="0" lang="zh-CN" altLang="zh-CN" sz="2000" b="0" i="0" u="none" strike="noStrike" kern="1200" cap="none" spc="0" normalizeH="0" baseline="0" noProof="0" dirty="0">
                <a:ln>
                  <a:noFill/>
                </a:ln>
                <a:solidFill>
                  <a:schemeClr val="tx1"/>
                </a:solidFill>
                <a:effectLst/>
                <a:uLnTx/>
                <a:uFillTx/>
                <a:latin typeface="+mn-lt"/>
                <a:ea typeface="+mn-ea"/>
                <a:cs typeface="等线" panose="02010600030101010101" pitchFamily="2" charset="-122"/>
              </a:rPr>
              <a:t>×</a:t>
            </a:r>
            <a:r>
              <a:rPr kumimoji="0" lang="en-US" altLang="zh-CN" sz="2000" b="0" i="0" u="none" strike="noStrike" kern="1200" cap="none" spc="0" normalizeH="0" baseline="0" noProof="0" dirty="0">
                <a:ln>
                  <a:noFill/>
                </a:ln>
                <a:solidFill>
                  <a:schemeClr val="tx1"/>
                </a:solidFill>
                <a:effectLst/>
                <a:uLnTx/>
                <a:uFillTx/>
                <a:latin typeface="+mn-lt"/>
                <a:ea typeface="+mn-ea"/>
                <a:cs typeface="等线" panose="02010600030101010101" pitchFamily="2" charset="-122"/>
              </a:rPr>
              <a:t>2</a:t>
            </a:r>
            <a:r>
              <a:rPr kumimoji="0" lang="en-US" altLang="zh-CN" sz="2000" b="0" i="0" u="none" strike="noStrike" kern="1200" cap="none" spc="0" normalizeH="0" baseline="30000" noProof="0" dirty="0">
                <a:ln>
                  <a:noFill/>
                </a:ln>
                <a:solidFill>
                  <a:schemeClr val="tx1"/>
                </a:solidFill>
                <a:effectLst/>
                <a:uLnTx/>
                <a:uFillTx/>
                <a:latin typeface="+mn-lt"/>
                <a:ea typeface="+mn-ea"/>
                <a:cs typeface="等线" panose="02010600030101010101" pitchFamily="2" charset="-122"/>
              </a:rPr>
              <a:t>1</a:t>
            </a:r>
            <a:r>
              <a:rPr kumimoji="0" lang="zh-CN" altLang="zh-CN" sz="2000" b="0" i="0" u="none" strike="noStrike" kern="1200" cap="none" spc="0" normalizeH="0" baseline="0" noProof="0" dirty="0">
                <a:ln>
                  <a:noFill/>
                </a:ln>
                <a:solidFill>
                  <a:schemeClr val="tx1"/>
                </a:solidFill>
                <a:effectLst/>
                <a:uLnTx/>
                <a:uFillTx/>
                <a:latin typeface="+mn-lt"/>
                <a:ea typeface="+mn-ea"/>
                <a:cs typeface="等线" panose="02010600030101010101" pitchFamily="2" charset="-122"/>
              </a:rPr>
              <a:t>＋</a:t>
            </a:r>
            <a:r>
              <a:rPr kumimoji="0" lang="en-US" altLang="zh-CN" sz="2000" b="0" i="0" u="none" strike="noStrike" kern="1200" cap="none" spc="0" normalizeH="0" baseline="0" noProof="0" dirty="0">
                <a:ln>
                  <a:noFill/>
                </a:ln>
                <a:solidFill>
                  <a:schemeClr val="tx1"/>
                </a:solidFill>
                <a:effectLst/>
                <a:uLnTx/>
                <a:uFillTx/>
                <a:latin typeface="+mn-lt"/>
                <a:ea typeface="+mn-ea"/>
                <a:cs typeface="等线" panose="02010600030101010101" pitchFamily="2" charset="-122"/>
              </a:rPr>
              <a:t>1</a:t>
            </a:r>
            <a:r>
              <a:rPr kumimoji="0" lang="zh-CN" altLang="zh-CN" sz="2000" b="0" i="0" u="none" strike="noStrike" kern="1200" cap="none" spc="0" normalizeH="0" baseline="0" noProof="0" dirty="0">
                <a:ln>
                  <a:noFill/>
                </a:ln>
                <a:solidFill>
                  <a:schemeClr val="tx1"/>
                </a:solidFill>
                <a:effectLst/>
                <a:uLnTx/>
                <a:uFillTx/>
                <a:latin typeface="+mn-lt"/>
                <a:ea typeface="+mn-ea"/>
                <a:cs typeface="等线" panose="02010600030101010101" pitchFamily="2" charset="-122"/>
              </a:rPr>
              <a:t>×</a:t>
            </a:r>
            <a:r>
              <a:rPr kumimoji="0" lang="en-US" altLang="zh-CN" sz="2000" b="0" i="0" u="none" strike="noStrike" kern="1200" cap="none" spc="0" normalizeH="0" baseline="0" noProof="0" dirty="0">
                <a:ln>
                  <a:noFill/>
                </a:ln>
                <a:solidFill>
                  <a:schemeClr val="tx1"/>
                </a:solidFill>
                <a:effectLst/>
                <a:uLnTx/>
                <a:uFillTx/>
                <a:latin typeface="+mn-lt"/>
                <a:ea typeface="+mn-ea"/>
                <a:cs typeface="等线" panose="02010600030101010101" pitchFamily="2" charset="-122"/>
              </a:rPr>
              <a:t>2</a:t>
            </a:r>
            <a:r>
              <a:rPr kumimoji="0" lang="en-US" altLang="zh-CN" sz="2000" b="0" i="0" u="none" strike="noStrike" kern="1200" cap="none" spc="0" normalizeH="0" baseline="30000" noProof="0" dirty="0">
                <a:ln>
                  <a:noFill/>
                </a:ln>
                <a:solidFill>
                  <a:schemeClr val="tx1"/>
                </a:solidFill>
                <a:effectLst/>
                <a:uLnTx/>
                <a:uFillTx/>
                <a:latin typeface="+mn-lt"/>
                <a:ea typeface="+mn-ea"/>
                <a:cs typeface="等线" panose="02010600030101010101" pitchFamily="2" charset="-122"/>
              </a:rPr>
              <a:t>0</a:t>
            </a:r>
            <a:r>
              <a:rPr kumimoji="0" lang="zh-CN" altLang="zh-CN" sz="2000" b="0" i="0" u="none" strike="noStrike" kern="1200" cap="none" spc="0" normalizeH="0" baseline="0" noProof="0" dirty="0">
                <a:ln>
                  <a:noFill/>
                </a:ln>
                <a:solidFill>
                  <a:schemeClr val="tx1"/>
                </a:solidFill>
                <a:effectLst/>
                <a:uLnTx/>
                <a:uFillTx/>
                <a:latin typeface="+mn-lt"/>
                <a:ea typeface="+mn-ea"/>
                <a:cs typeface="等线" panose="02010600030101010101" pitchFamily="2" charset="-122"/>
              </a:rPr>
              <a:t>＋</a:t>
            </a:r>
            <a:r>
              <a:rPr kumimoji="0" lang="en-US" altLang="zh-CN" sz="2000" b="0" i="0" u="none" strike="noStrike" kern="1200" cap="none" spc="0" normalizeH="0" baseline="0" noProof="0" dirty="0">
                <a:ln>
                  <a:noFill/>
                </a:ln>
                <a:solidFill>
                  <a:schemeClr val="tx1"/>
                </a:solidFill>
                <a:effectLst/>
                <a:uLnTx/>
                <a:uFillTx/>
                <a:latin typeface="+mn-lt"/>
                <a:ea typeface="+mn-ea"/>
                <a:cs typeface="等线" panose="02010600030101010101" pitchFamily="2" charset="-122"/>
              </a:rPr>
              <a:t>1</a:t>
            </a:r>
            <a:r>
              <a:rPr kumimoji="0" lang="zh-CN" altLang="zh-CN" sz="2000" b="0" i="0" u="none" strike="noStrike" kern="1200" cap="none" spc="0" normalizeH="0" baseline="0" noProof="0" dirty="0">
                <a:ln>
                  <a:noFill/>
                </a:ln>
                <a:solidFill>
                  <a:schemeClr val="tx1"/>
                </a:solidFill>
                <a:effectLst/>
                <a:uLnTx/>
                <a:uFillTx/>
                <a:latin typeface="+mn-lt"/>
                <a:ea typeface="+mn-ea"/>
                <a:cs typeface="等线" panose="02010600030101010101" pitchFamily="2" charset="-122"/>
              </a:rPr>
              <a:t>×</a:t>
            </a:r>
            <a:r>
              <a:rPr kumimoji="0" lang="en-US" altLang="zh-CN" sz="2000" b="0" i="0" u="none" strike="noStrike" kern="1200" cap="none" spc="0" normalizeH="0" baseline="0" noProof="0" dirty="0">
                <a:ln>
                  <a:noFill/>
                </a:ln>
                <a:solidFill>
                  <a:schemeClr val="tx1"/>
                </a:solidFill>
                <a:effectLst/>
                <a:uLnTx/>
                <a:uFillTx/>
                <a:latin typeface="+mn-lt"/>
                <a:ea typeface="+mn-ea"/>
                <a:cs typeface="等线" panose="02010600030101010101" pitchFamily="2" charset="-122"/>
              </a:rPr>
              <a:t>2</a:t>
            </a:r>
            <a:r>
              <a:rPr kumimoji="0" lang="en-US" altLang="zh-CN" sz="2000" b="0" i="0" u="none" strike="noStrike" kern="1200" cap="none" spc="0" normalizeH="0" baseline="30000" noProof="0" dirty="0">
                <a:ln>
                  <a:noFill/>
                </a:ln>
                <a:solidFill>
                  <a:schemeClr val="tx1"/>
                </a:solidFill>
                <a:effectLst/>
                <a:uLnTx/>
                <a:uFillTx/>
                <a:latin typeface="+mn-lt"/>
                <a:ea typeface="+mn-ea"/>
                <a:cs typeface="等线" panose="02010600030101010101" pitchFamily="2" charset="-122"/>
              </a:rPr>
              <a:t>-1</a:t>
            </a:r>
            <a:r>
              <a:rPr kumimoji="0" lang="zh-CN" altLang="zh-CN" sz="2000" b="0" i="0" u="none" strike="noStrike" kern="1200" cap="none" spc="0" normalizeH="0" baseline="0" noProof="0" dirty="0">
                <a:ln>
                  <a:noFill/>
                </a:ln>
                <a:solidFill>
                  <a:schemeClr val="tx1"/>
                </a:solidFill>
                <a:effectLst/>
                <a:uLnTx/>
                <a:uFillTx/>
                <a:latin typeface="+mn-lt"/>
                <a:ea typeface="+mn-ea"/>
                <a:cs typeface="等线" panose="02010600030101010101" pitchFamily="2" charset="-122"/>
              </a:rPr>
              <a:t>＋</a:t>
            </a:r>
            <a:r>
              <a:rPr kumimoji="0" lang="en-US" altLang="zh-CN" sz="2000" b="0" i="0" u="none" strike="noStrike" kern="1200" cap="none" spc="0" normalizeH="0" baseline="0" noProof="0" dirty="0">
                <a:ln>
                  <a:noFill/>
                </a:ln>
                <a:solidFill>
                  <a:schemeClr val="tx1"/>
                </a:solidFill>
                <a:effectLst/>
                <a:uLnTx/>
                <a:uFillTx/>
                <a:latin typeface="+mn-lt"/>
                <a:ea typeface="+mn-ea"/>
                <a:cs typeface="等线" panose="02010600030101010101" pitchFamily="2" charset="-122"/>
              </a:rPr>
              <a:t>1</a:t>
            </a:r>
            <a:r>
              <a:rPr kumimoji="0" lang="zh-CN" altLang="zh-CN" sz="2000" b="0" i="0" u="none" strike="noStrike" kern="1200" cap="none" spc="0" normalizeH="0" baseline="0" noProof="0" dirty="0">
                <a:ln>
                  <a:noFill/>
                </a:ln>
                <a:solidFill>
                  <a:schemeClr val="tx1"/>
                </a:solidFill>
                <a:effectLst/>
                <a:uLnTx/>
                <a:uFillTx/>
                <a:latin typeface="+mn-lt"/>
                <a:ea typeface="+mn-ea"/>
                <a:cs typeface="等线" panose="02010600030101010101" pitchFamily="2" charset="-122"/>
              </a:rPr>
              <a:t>×</a:t>
            </a:r>
            <a:r>
              <a:rPr kumimoji="0" lang="en-US" altLang="zh-CN" sz="2000" b="0" i="0" u="none" strike="noStrike" kern="1200" cap="none" spc="0" normalizeH="0" baseline="0" noProof="0" dirty="0">
                <a:ln>
                  <a:noFill/>
                </a:ln>
                <a:solidFill>
                  <a:schemeClr val="tx1"/>
                </a:solidFill>
                <a:effectLst/>
                <a:uLnTx/>
                <a:uFillTx/>
                <a:latin typeface="+mn-lt"/>
                <a:ea typeface="+mn-ea"/>
                <a:cs typeface="等线" panose="02010600030101010101" pitchFamily="2" charset="-122"/>
              </a:rPr>
              <a:t>2</a:t>
            </a:r>
            <a:r>
              <a:rPr kumimoji="0" lang="en-US" altLang="zh-CN" sz="2000" b="0" i="0" u="none" strike="noStrike" kern="1200" cap="none" spc="0" normalizeH="0" baseline="30000" noProof="0" dirty="0">
                <a:ln>
                  <a:noFill/>
                </a:ln>
                <a:solidFill>
                  <a:schemeClr val="tx1"/>
                </a:solidFill>
                <a:effectLst/>
                <a:uLnTx/>
                <a:uFillTx/>
                <a:latin typeface="+mn-lt"/>
                <a:ea typeface="+mn-ea"/>
                <a:cs typeface="等线" panose="02010600030101010101" pitchFamily="2" charset="-122"/>
              </a:rPr>
              <a:t>-2</a:t>
            </a:r>
            <a:endParaRPr kumimoji="0" lang="zh-CN" altLang="zh-CN" sz="2000" b="0" i="0" u="none" strike="noStrike" kern="1200" cap="none" spc="0" normalizeH="0" baseline="0" noProof="0" dirty="0">
              <a:ln>
                <a:noFill/>
              </a:ln>
              <a:solidFill>
                <a:schemeClr val="tx1"/>
              </a:solidFill>
              <a:effectLst/>
              <a:uLnTx/>
              <a:uFillTx/>
              <a:latin typeface="+mn-lt"/>
              <a:ea typeface="+mn-ea"/>
              <a:cs typeface="等线" panose="02010600030101010101" pitchFamily="2" charset="-122"/>
            </a:endParaRPr>
          </a:p>
          <a:p>
            <a:pPr marL="0" marR="0" lvl="0" indent="0" algn="l" defTabSz="914400" rtl="0" eaLnBrk="0" fontAlgn="base" latinLnBrk="0" hangingPunct="0">
              <a:lnSpc>
                <a:spcPct val="90000"/>
              </a:lnSpc>
              <a:spcBef>
                <a:spcPts val="1000"/>
              </a:spcBef>
              <a:spcAft>
                <a:spcPct val="0"/>
              </a:spcAft>
              <a:buClrTx/>
              <a:buSzTx/>
              <a:buFont typeface="Arial" panose="020B0604020202020204" pitchFamily="34" charset="0"/>
              <a:buNone/>
              <a:defRPr/>
            </a:pPr>
            <a:r>
              <a:rPr kumimoji="0" lang="zh-CN" altLang="zh-CN" sz="2000" b="0" i="0" u="none" strike="noStrike" kern="1200" cap="none" spc="0" normalizeH="0" baseline="0" noProof="0" dirty="0">
                <a:ln>
                  <a:noFill/>
                </a:ln>
                <a:solidFill>
                  <a:schemeClr val="tx1"/>
                </a:solidFill>
                <a:effectLst/>
                <a:uLnTx/>
                <a:uFillTx/>
                <a:latin typeface="+mn-lt"/>
                <a:ea typeface="+mn-ea"/>
                <a:cs typeface="等线" panose="02010600030101010101" pitchFamily="2" charset="-122"/>
              </a:rPr>
              <a:t>＝</a:t>
            </a:r>
            <a:r>
              <a:rPr kumimoji="0" lang="en-US" altLang="zh-CN" sz="2000" b="0" i="0" u="none" strike="noStrike" kern="1200" cap="none" spc="0" normalizeH="0" baseline="0" noProof="0" dirty="0">
                <a:ln>
                  <a:noFill/>
                </a:ln>
                <a:solidFill>
                  <a:schemeClr val="tx1"/>
                </a:solidFill>
                <a:effectLst/>
                <a:uLnTx/>
                <a:uFillTx/>
                <a:latin typeface="+mn-lt"/>
                <a:ea typeface="+mn-ea"/>
                <a:cs typeface="等线" panose="02010600030101010101" pitchFamily="2" charset="-122"/>
              </a:rPr>
              <a:t>8</a:t>
            </a:r>
            <a:r>
              <a:rPr kumimoji="0" lang="zh-CN" altLang="zh-CN" sz="2000" b="0" i="0" u="none" strike="noStrike" kern="1200" cap="none" spc="0" normalizeH="0" baseline="0" noProof="0" dirty="0">
                <a:ln>
                  <a:noFill/>
                </a:ln>
                <a:solidFill>
                  <a:schemeClr val="tx1"/>
                </a:solidFill>
                <a:effectLst/>
                <a:uLnTx/>
                <a:uFillTx/>
                <a:latin typeface="+mn-lt"/>
                <a:ea typeface="+mn-ea"/>
                <a:cs typeface="等线" panose="02010600030101010101" pitchFamily="2" charset="-122"/>
              </a:rPr>
              <a:t>＋</a:t>
            </a:r>
            <a:r>
              <a:rPr kumimoji="0" lang="en-US" altLang="zh-CN" sz="2000" b="0" i="0" u="none" strike="noStrike" kern="1200" cap="none" spc="0" normalizeH="0" baseline="0" noProof="0" dirty="0">
                <a:ln>
                  <a:noFill/>
                </a:ln>
                <a:solidFill>
                  <a:schemeClr val="tx1"/>
                </a:solidFill>
                <a:effectLst/>
                <a:uLnTx/>
                <a:uFillTx/>
                <a:latin typeface="+mn-lt"/>
                <a:ea typeface="+mn-ea"/>
                <a:cs typeface="等线" panose="02010600030101010101" pitchFamily="2" charset="-122"/>
              </a:rPr>
              <a:t>2</a:t>
            </a:r>
            <a:r>
              <a:rPr kumimoji="0" lang="zh-CN" altLang="zh-CN" sz="2000" b="0" i="0" u="none" strike="noStrike" kern="1200" cap="none" spc="0" normalizeH="0" baseline="0" noProof="0" dirty="0">
                <a:ln>
                  <a:noFill/>
                </a:ln>
                <a:solidFill>
                  <a:schemeClr val="tx1"/>
                </a:solidFill>
                <a:effectLst/>
                <a:uLnTx/>
                <a:uFillTx/>
                <a:latin typeface="+mn-lt"/>
                <a:ea typeface="+mn-ea"/>
                <a:cs typeface="等线" panose="02010600030101010101" pitchFamily="2" charset="-122"/>
              </a:rPr>
              <a:t>＋</a:t>
            </a:r>
            <a:r>
              <a:rPr kumimoji="0" lang="en-US" altLang="zh-CN" sz="2000" b="0" i="0" u="none" strike="noStrike" kern="1200" cap="none" spc="0" normalizeH="0" baseline="0" noProof="0" dirty="0">
                <a:ln>
                  <a:noFill/>
                </a:ln>
                <a:solidFill>
                  <a:schemeClr val="tx1"/>
                </a:solidFill>
                <a:effectLst/>
                <a:uLnTx/>
                <a:uFillTx/>
                <a:latin typeface="+mn-lt"/>
                <a:ea typeface="+mn-ea"/>
                <a:cs typeface="等线" panose="02010600030101010101" pitchFamily="2" charset="-122"/>
              </a:rPr>
              <a:t>1</a:t>
            </a:r>
            <a:r>
              <a:rPr kumimoji="0" lang="zh-CN" altLang="zh-CN" sz="2000" b="0" i="0" u="none" strike="noStrike" kern="1200" cap="none" spc="0" normalizeH="0" baseline="0" noProof="0" dirty="0">
                <a:ln>
                  <a:noFill/>
                </a:ln>
                <a:solidFill>
                  <a:schemeClr val="tx1"/>
                </a:solidFill>
                <a:effectLst/>
                <a:uLnTx/>
                <a:uFillTx/>
                <a:latin typeface="+mn-lt"/>
                <a:ea typeface="+mn-ea"/>
                <a:cs typeface="等线" panose="02010600030101010101" pitchFamily="2" charset="-122"/>
              </a:rPr>
              <a:t>＋</a:t>
            </a:r>
            <a:r>
              <a:rPr kumimoji="0" lang="en-US" altLang="zh-CN" sz="2000" b="0" i="0" u="none" strike="noStrike" kern="1200" cap="none" spc="0" normalizeH="0" baseline="0" noProof="0" dirty="0">
                <a:ln>
                  <a:noFill/>
                </a:ln>
                <a:solidFill>
                  <a:schemeClr val="tx1"/>
                </a:solidFill>
                <a:effectLst/>
                <a:uLnTx/>
                <a:uFillTx/>
                <a:latin typeface="+mn-lt"/>
                <a:ea typeface="+mn-ea"/>
                <a:cs typeface="等线" panose="02010600030101010101" pitchFamily="2" charset="-122"/>
              </a:rPr>
              <a:t>0.5</a:t>
            </a:r>
            <a:r>
              <a:rPr kumimoji="0" lang="zh-CN" altLang="zh-CN" sz="2000" b="0" i="0" u="none" strike="noStrike" kern="1200" cap="none" spc="0" normalizeH="0" baseline="0" noProof="0" dirty="0">
                <a:ln>
                  <a:noFill/>
                </a:ln>
                <a:solidFill>
                  <a:schemeClr val="tx1"/>
                </a:solidFill>
                <a:effectLst/>
                <a:uLnTx/>
                <a:uFillTx/>
                <a:latin typeface="+mn-lt"/>
                <a:ea typeface="+mn-ea"/>
                <a:cs typeface="等线" panose="02010600030101010101" pitchFamily="2" charset="-122"/>
              </a:rPr>
              <a:t>＋</a:t>
            </a:r>
            <a:r>
              <a:rPr kumimoji="0" lang="en-US" altLang="zh-CN" sz="2000" b="0" i="0" u="none" strike="noStrike" kern="1200" cap="none" spc="0" normalizeH="0" baseline="0" noProof="0" dirty="0">
                <a:ln>
                  <a:noFill/>
                </a:ln>
                <a:solidFill>
                  <a:schemeClr val="tx1"/>
                </a:solidFill>
                <a:effectLst/>
                <a:uLnTx/>
                <a:uFillTx/>
                <a:latin typeface="+mn-lt"/>
                <a:ea typeface="+mn-ea"/>
                <a:cs typeface="等线" panose="02010600030101010101" pitchFamily="2" charset="-122"/>
              </a:rPr>
              <a:t>0.25</a:t>
            </a:r>
            <a:r>
              <a:rPr kumimoji="0" lang="zh-CN" altLang="zh-CN" sz="2000" b="0" i="0" u="none" strike="noStrike" kern="1200" cap="none" spc="0" normalizeH="0" baseline="0" noProof="0" dirty="0">
                <a:ln>
                  <a:noFill/>
                </a:ln>
                <a:solidFill>
                  <a:schemeClr val="tx1"/>
                </a:solidFill>
                <a:effectLst/>
                <a:uLnTx/>
                <a:uFillTx/>
                <a:latin typeface="+mn-lt"/>
                <a:ea typeface="+mn-ea"/>
                <a:cs typeface="等线" panose="02010600030101010101" pitchFamily="2" charset="-122"/>
              </a:rPr>
              <a:t>＝</a:t>
            </a:r>
            <a:r>
              <a:rPr kumimoji="0" lang="en-US" altLang="zh-CN" sz="2000" b="0" i="0" u="none" strike="noStrike" kern="1200" cap="none" spc="0" normalizeH="0" baseline="0" noProof="0" dirty="0">
                <a:ln>
                  <a:noFill/>
                </a:ln>
                <a:solidFill>
                  <a:schemeClr val="tx1"/>
                </a:solidFill>
                <a:effectLst/>
                <a:uLnTx/>
                <a:uFillTx/>
                <a:latin typeface="+mn-lt"/>
                <a:ea typeface="+mn-ea"/>
                <a:cs typeface="等线" panose="02010600030101010101" pitchFamily="2" charset="-122"/>
              </a:rPr>
              <a:t>(11.75)D</a:t>
            </a:r>
            <a:endParaRPr kumimoji="0" lang="zh-CN" altLang="zh-CN" sz="2000" b="0" i="0" u="none" strike="noStrike" kern="1200" cap="none" spc="0" normalizeH="0" baseline="0" noProof="0" dirty="0">
              <a:ln>
                <a:noFill/>
              </a:ln>
              <a:solidFill>
                <a:schemeClr val="tx1"/>
              </a:solidFill>
              <a:effectLst/>
              <a:uLnTx/>
              <a:uFillTx/>
              <a:latin typeface="+mn-lt"/>
              <a:ea typeface="+mn-ea"/>
              <a:cs typeface="等线" panose="02010600030101010101" pitchFamily="2" charset="-122"/>
            </a:endParaRPr>
          </a:p>
          <a:p>
            <a:pPr marL="0" marR="0" lvl="0" indent="0" algn="l" defTabSz="914400" rtl="0" eaLnBrk="0" fontAlgn="base" latinLnBrk="0" hangingPunct="0">
              <a:lnSpc>
                <a:spcPct val="90000"/>
              </a:lnSpc>
              <a:spcBef>
                <a:spcPts val="1000"/>
              </a:spcBef>
              <a:spcAft>
                <a:spcPct val="0"/>
              </a:spcAft>
              <a:buClrTx/>
              <a:buSzTx/>
              <a:buFont typeface="Arial" panose="020B0604020202020204" pitchFamily="34" charset="0"/>
              <a:buNone/>
              <a:defRPr/>
            </a:pPr>
            <a:r>
              <a:rPr kumimoji="0" lang="zh-CN" altLang="zh-CN" sz="2000" b="0" i="0" u="none" strike="noStrike" kern="1200" cap="none" spc="0" normalizeH="0" baseline="0" noProof="0" dirty="0">
                <a:ln>
                  <a:noFill/>
                </a:ln>
                <a:solidFill>
                  <a:schemeClr val="tx1"/>
                </a:solidFill>
                <a:effectLst/>
                <a:uLnTx/>
                <a:uFillTx/>
                <a:latin typeface="+mn-lt"/>
                <a:ea typeface="+mn-ea"/>
                <a:cs typeface="等线" panose="02010600030101010101" pitchFamily="2" charset="-122"/>
              </a:rPr>
              <a:t>（</a:t>
            </a:r>
            <a:r>
              <a:rPr kumimoji="0" lang="en-US" altLang="zh-CN" sz="2000" b="0" i="0" u="none" strike="noStrike" kern="1200" cap="none" spc="0" normalizeH="0" baseline="0" noProof="0" dirty="0">
                <a:ln>
                  <a:noFill/>
                </a:ln>
                <a:solidFill>
                  <a:schemeClr val="tx1"/>
                </a:solidFill>
                <a:effectLst/>
                <a:uLnTx/>
                <a:uFillTx/>
                <a:latin typeface="+mn-lt"/>
                <a:ea typeface="+mn-ea"/>
                <a:cs typeface="等线" panose="02010600030101010101" pitchFamily="2" charset="-122"/>
              </a:rPr>
              <a:t>2</a:t>
            </a:r>
            <a:r>
              <a:rPr kumimoji="0" lang="zh-CN" altLang="zh-CN" sz="2000" b="0" i="0" u="none" strike="noStrike" kern="1200" cap="none" spc="0" normalizeH="0" baseline="0" noProof="0" dirty="0">
                <a:ln>
                  <a:noFill/>
                </a:ln>
                <a:solidFill>
                  <a:schemeClr val="tx1"/>
                </a:solidFill>
                <a:effectLst/>
                <a:uLnTx/>
                <a:uFillTx/>
                <a:latin typeface="+mn-lt"/>
                <a:ea typeface="+mn-ea"/>
                <a:cs typeface="等线" panose="02010600030101010101" pitchFamily="2" charset="-122"/>
              </a:rPr>
              <a:t>） 八进制数转换成十进制数，如：</a:t>
            </a:r>
            <a:endParaRPr kumimoji="0" lang="zh-CN" altLang="zh-CN" sz="2000" b="0" i="0" u="none" strike="noStrike" kern="1200" cap="none" spc="0" normalizeH="0" baseline="0" noProof="0" dirty="0">
              <a:ln>
                <a:noFill/>
              </a:ln>
              <a:solidFill>
                <a:schemeClr val="tx1"/>
              </a:solidFill>
              <a:effectLst/>
              <a:uLnTx/>
              <a:uFillTx/>
              <a:latin typeface="+mn-lt"/>
              <a:ea typeface="+mn-ea"/>
              <a:cs typeface="等线" panose="02010600030101010101" pitchFamily="2" charset="-122"/>
            </a:endParaRPr>
          </a:p>
          <a:p>
            <a:pPr marL="0" marR="0" lvl="0" indent="0" algn="l" defTabSz="914400" rtl="0" eaLnBrk="0" fontAlgn="base" latinLnBrk="0" hangingPunct="0">
              <a:lnSpc>
                <a:spcPct val="90000"/>
              </a:lnSpc>
              <a:spcBef>
                <a:spcPts val="1000"/>
              </a:spcBef>
              <a:spcAft>
                <a:spcPct val="0"/>
              </a:spcAft>
              <a:buClrTx/>
              <a:buSzTx/>
              <a:buFont typeface="Arial" panose="020B0604020202020204" pitchFamily="34" charset="0"/>
              <a:buNone/>
              <a:defRPr/>
            </a:pPr>
            <a:r>
              <a:rPr kumimoji="0" lang="zh-CN" altLang="zh-CN" sz="2000" b="0" i="0" u="none" strike="noStrike" kern="1200" cap="none" spc="0" normalizeH="0" baseline="0" noProof="0" dirty="0">
                <a:ln>
                  <a:noFill/>
                </a:ln>
                <a:solidFill>
                  <a:schemeClr val="tx1"/>
                </a:solidFill>
                <a:effectLst/>
                <a:uLnTx/>
                <a:uFillTx/>
                <a:latin typeface="+mn-lt"/>
                <a:ea typeface="+mn-ea"/>
                <a:cs typeface="等线" panose="02010600030101010101" pitchFamily="2" charset="-122"/>
              </a:rPr>
              <a:t>（</a:t>
            </a:r>
            <a:r>
              <a:rPr kumimoji="0" lang="en-US" altLang="zh-CN" sz="2000" b="0" i="0" u="none" strike="noStrike" kern="1200" cap="none" spc="0" normalizeH="0" baseline="0" noProof="0" dirty="0">
                <a:ln>
                  <a:noFill/>
                </a:ln>
                <a:solidFill>
                  <a:schemeClr val="tx1"/>
                </a:solidFill>
                <a:effectLst/>
                <a:uLnTx/>
                <a:uFillTx/>
                <a:latin typeface="+mn-lt"/>
                <a:ea typeface="+mn-ea"/>
                <a:cs typeface="等线" panose="02010600030101010101" pitchFamily="2" charset="-122"/>
              </a:rPr>
              <a:t>127.24</a:t>
            </a:r>
            <a:r>
              <a:rPr kumimoji="0" lang="zh-CN" altLang="zh-CN" sz="2000" b="0" i="0" u="none" strike="noStrike" kern="1200" cap="none" spc="0" normalizeH="0" baseline="0" noProof="0" dirty="0">
                <a:ln>
                  <a:noFill/>
                </a:ln>
                <a:solidFill>
                  <a:schemeClr val="tx1"/>
                </a:solidFill>
                <a:effectLst/>
                <a:uLnTx/>
                <a:uFillTx/>
                <a:latin typeface="+mn-lt"/>
                <a:ea typeface="+mn-ea"/>
                <a:cs typeface="等线" panose="02010600030101010101" pitchFamily="2" charset="-122"/>
              </a:rPr>
              <a:t>）</a:t>
            </a:r>
            <a:r>
              <a:rPr kumimoji="0" lang="en-US" altLang="zh-CN" sz="2000" b="0" i="0" u="none" strike="noStrike" kern="1200" cap="none" spc="0" normalizeH="0" baseline="0" noProof="0" dirty="0">
                <a:ln>
                  <a:noFill/>
                </a:ln>
                <a:solidFill>
                  <a:schemeClr val="tx1"/>
                </a:solidFill>
                <a:effectLst/>
                <a:uLnTx/>
                <a:uFillTx/>
                <a:latin typeface="+mn-lt"/>
                <a:ea typeface="+mn-ea"/>
                <a:cs typeface="等线" panose="02010600030101010101" pitchFamily="2" charset="-122"/>
              </a:rPr>
              <a:t>Q</a:t>
            </a:r>
            <a:r>
              <a:rPr kumimoji="0" lang="zh-CN" altLang="zh-CN" sz="2000" b="0" i="0" u="none" strike="noStrike" kern="1200" cap="none" spc="0" normalizeH="0" baseline="0" noProof="0" dirty="0">
                <a:ln>
                  <a:noFill/>
                </a:ln>
                <a:solidFill>
                  <a:schemeClr val="tx1"/>
                </a:solidFill>
                <a:effectLst/>
                <a:uLnTx/>
                <a:uFillTx/>
                <a:latin typeface="+mn-lt"/>
                <a:ea typeface="+mn-ea"/>
                <a:cs typeface="等线" panose="02010600030101010101" pitchFamily="2" charset="-122"/>
              </a:rPr>
              <a:t>＝</a:t>
            </a:r>
            <a:r>
              <a:rPr kumimoji="0" lang="en-US" altLang="zh-CN" sz="2000" b="0" i="0" u="none" strike="noStrike" kern="1200" cap="none" spc="0" normalizeH="0" baseline="0" noProof="0" dirty="0">
                <a:ln>
                  <a:noFill/>
                </a:ln>
                <a:solidFill>
                  <a:schemeClr val="tx1"/>
                </a:solidFill>
                <a:effectLst/>
                <a:uLnTx/>
                <a:uFillTx/>
                <a:latin typeface="+mn-lt"/>
                <a:ea typeface="+mn-ea"/>
                <a:cs typeface="等线" panose="02010600030101010101" pitchFamily="2" charset="-122"/>
              </a:rPr>
              <a:t>1</a:t>
            </a:r>
            <a:r>
              <a:rPr kumimoji="0" lang="zh-CN" altLang="zh-CN" sz="2000" b="0" i="0" u="none" strike="noStrike" kern="1200" cap="none" spc="0" normalizeH="0" baseline="0" noProof="0" dirty="0">
                <a:ln>
                  <a:noFill/>
                </a:ln>
                <a:solidFill>
                  <a:schemeClr val="tx1"/>
                </a:solidFill>
                <a:effectLst/>
                <a:uLnTx/>
                <a:uFillTx/>
                <a:latin typeface="+mn-lt"/>
                <a:ea typeface="+mn-ea"/>
                <a:cs typeface="等线" panose="02010600030101010101" pitchFamily="2" charset="-122"/>
              </a:rPr>
              <a:t>×</a:t>
            </a:r>
            <a:r>
              <a:rPr kumimoji="0" lang="en-US" altLang="zh-CN" sz="2000" b="0" i="0" u="none" strike="noStrike" kern="1200" cap="none" spc="0" normalizeH="0" baseline="0" noProof="0" dirty="0">
                <a:ln>
                  <a:noFill/>
                </a:ln>
                <a:solidFill>
                  <a:schemeClr val="tx1"/>
                </a:solidFill>
                <a:effectLst/>
                <a:uLnTx/>
                <a:uFillTx/>
                <a:latin typeface="+mn-lt"/>
                <a:ea typeface="+mn-ea"/>
                <a:cs typeface="等线" panose="02010600030101010101" pitchFamily="2" charset="-122"/>
              </a:rPr>
              <a:t>8</a:t>
            </a:r>
            <a:r>
              <a:rPr kumimoji="0" lang="en-US" altLang="zh-CN" sz="2000" b="0" i="0" u="none" strike="noStrike" kern="1200" cap="none" spc="0" normalizeH="0" baseline="30000" noProof="0" dirty="0">
                <a:ln>
                  <a:noFill/>
                </a:ln>
                <a:solidFill>
                  <a:schemeClr val="tx1"/>
                </a:solidFill>
                <a:effectLst/>
                <a:uLnTx/>
                <a:uFillTx/>
                <a:latin typeface="+mn-lt"/>
                <a:ea typeface="+mn-ea"/>
                <a:cs typeface="等线" panose="02010600030101010101" pitchFamily="2" charset="-122"/>
              </a:rPr>
              <a:t>2</a:t>
            </a:r>
            <a:r>
              <a:rPr kumimoji="0" lang="zh-CN" altLang="zh-CN" sz="2000" b="0" i="0" u="none" strike="noStrike" kern="1200" cap="none" spc="0" normalizeH="0" baseline="0" noProof="0" dirty="0">
                <a:ln>
                  <a:noFill/>
                </a:ln>
                <a:solidFill>
                  <a:schemeClr val="tx1"/>
                </a:solidFill>
                <a:effectLst/>
                <a:uLnTx/>
                <a:uFillTx/>
                <a:latin typeface="+mn-lt"/>
                <a:ea typeface="+mn-ea"/>
                <a:cs typeface="等线" panose="02010600030101010101" pitchFamily="2" charset="-122"/>
              </a:rPr>
              <a:t>＋</a:t>
            </a:r>
            <a:r>
              <a:rPr kumimoji="0" lang="en-US" altLang="zh-CN" sz="2000" b="0" i="0" u="none" strike="noStrike" kern="1200" cap="none" spc="0" normalizeH="0" baseline="0" noProof="0" dirty="0">
                <a:ln>
                  <a:noFill/>
                </a:ln>
                <a:solidFill>
                  <a:schemeClr val="tx1"/>
                </a:solidFill>
                <a:effectLst/>
                <a:uLnTx/>
                <a:uFillTx/>
                <a:latin typeface="+mn-lt"/>
                <a:ea typeface="+mn-ea"/>
                <a:cs typeface="等线" panose="02010600030101010101" pitchFamily="2" charset="-122"/>
              </a:rPr>
              <a:t>2</a:t>
            </a:r>
            <a:r>
              <a:rPr kumimoji="0" lang="zh-CN" altLang="zh-CN" sz="2000" b="0" i="0" u="none" strike="noStrike" kern="1200" cap="none" spc="0" normalizeH="0" baseline="0" noProof="0" dirty="0">
                <a:ln>
                  <a:noFill/>
                </a:ln>
                <a:solidFill>
                  <a:schemeClr val="tx1"/>
                </a:solidFill>
                <a:effectLst/>
                <a:uLnTx/>
                <a:uFillTx/>
                <a:latin typeface="+mn-lt"/>
                <a:ea typeface="+mn-ea"/>
                <a:cs typeface="等线" panose="02010600030101010101" pitchFamily="2" charset="-122"/>
              </a:rPr>
              <a:t>×</a:t>
            </a:r>
            <a:r>
              <a:rPr kumimoji="0" lang="en-US" altLang="zh-CN" sz="2000" b="0" i="0" u="none" strike="noStrike" kern="1200" cap="none" spc="0" normalizeH="0" baseline="0" noProof="0" dirty="0">
                <a:ln>
                  <a:noFill/>
                </a:ln>
                <a:solidFill>
                  <a:schemeClr val="tx1"/>
                </a:solidFill>
                <a:effectLst/>
                <a:uLnTx/>
                <a:uFillTx/>
                <a:latin typeface="+mn-lt"/>
                <a:ea typeface="+mn-ea"/>
                <a:cs typeface="等线" panose="02010600030101010101" pitchFamily="2" charset="-122"/>
              </a:rPr>
              <a:t>8</a:t>
            </a:r>
            <a:r>
              <a:rPr kumimoji="0" lang="en-US" altLang="zh-CN" sz="2000" b="0" i="0" u="none" strike="noStrike" kern="1200" cap="none" spc="0" normalizeH="0" baseline="30000" noProof="0" dirty="0">
                <a:ln>
                  <a:noFill/>
                </a:ln>
                <a:solidFill>
                  <a:schemeClr val="tx1"/>
                </a:solidFill>
                <a:effectLst/>
                <a:uLnTx/>
                <a:uFillTx/>
                <a:latin typeface="+mn-lt"/>
                <a:ea typeface="+mn-ea"/>
                <a:cs typeface="等线" panose="02010600030101010101" pitchFamily="2" charset="-122"/>
              </a:rPr>
              <a:t>1</a:t>
            </a:r>
            <a:r>
              <a:rPr kumimoji="0" lang="zh-CN" altLang="zh-CN" sz="2000" b="0" i="0" u="none" strike="noStrike" kern="1200" cap="none" spc="0" normalizeH="0" baseline="0" noProof="0" dirty="0">
                <a:ln>
                  <a:noFill/>
                </a:ln>
                <a:solidFill>
                  <a:schemeClr val="tx1"/>
                </a:solidFill>
                <a:effectLst/>
                <a:uLnTx/>
                <a:uFillTx/>
                <a:latin typeface="+mn-lt"/>
                <a:ea typeface="+mn-ea"/>
                <a:cs typeface="等线" panose="02010600030101010101" pitchFamily="2" charset="-122"/>
              </a:rPr>
              <a:t>＋</a:t>
            </a:r>
            <a:r>
              <a:rPr kumimoji="0" lang="en-US" altLang="zh-CN" sz="2000" b="0" i="0" u="none" strike="noStrike" kern="1200" cap="none" spc="0" normalizeH="0" baseline="0" noProof="0" dirty="0">
                <a:ln>
                  <a:noFill/>
                </a:ln>
                <a:solidFill>
                  <a:schemeClr val="tx1"/>
                </a:solidFill>
                <a:effectLst/>
                <a:uLnTx/>
                <a:uFillTx/>
                <a:latin typeface="+mn-lt"/>
                <a:ea typeface="+mn-ea"/>
                <a:cs typeface="等线" panose="02010600030101010101" pitchFamily="2" charset="-122"/>
              </a:rPr>
              <a:t>7</a:t>
            </a:r>
            <a:r>
              <a:rPr kumimoji="0" lang="zh-CN" altLang="zh-CN" sz="2000" b="0" i="0" u="none" strike="noStrike" kern="1200" cap="none" spc="0" normalizeH="0" baseline="0" noProof="0" dirty="0">
                <a:ln>
                  <a:noFill/>
                </a:ln>
                <a:solidFill>
                  <a:schemeClr val="tx1"/>
                </a:solidFill>
                <a:effectLst/>
                <a:uLnTx/>
                <a:uFillTx/>
                <a:latin typeface="+mn-lt"/>
                <a:ea typeface="+mn-ea"/>
                <a:cs typeface="等线" panose="02010600030101010101" pitchFamily="2" charset="-122"/>
              </a:rPr>
              <a:t>×</a:t>
            </a:r>
            <a:r>
              <a:rPr kumimoji="0" lang="en-US" altLang="zh-CN" sz="2000" b="0" i="0" u="none" strike="noStrike" kern="1200" cap="none" spc="0" normalizeH="0" baseline="0" noProof="0" dirty="0">
                <a:ln>
                  <a:noFill/>
                </a:ln>
                <a:solidFill>
                  <a:schemeClr val="tx1"/>
                </a:solidFill>
                <a:effectLst/>
                <a:uLnTx/>
                <a:uFillTx/>
                <a:latin typeface="+mn-lt"/>
                <a:ea typeface="+mn-ea"/>
                <a:cs typeface="等线" panose="02010600030101010101" pitchFamily="2" charset="-122"/>
              </a:rPr>
              <a:t>8</a:t>
            </a:r>
            <a:r>
              <a:rPr kumimoji="0" lang="en-US" altLang="zh-CN" sz="2000" b="0" i="0" u="none" strike="noStrike" kern="1200" cap="none" spc="0" normalizeH="0" baseline="30000" noProof="0" dirty="0">
                <a:ln>
                  <a:noFill/>
                </a:ln>
                <a:solidFill>
                  <a:schemeClr val="tx1"/>
                </a:solidFill>
                <a:effectLst/>
                <a:uLnTx/>
                <a:uFillTx/>
                <a:latin typeface="+mn-lt"/>
                <a:ea typeface="+mn-ea"/>
                <a:cs typeface="等线" panose="02010600030101010101" pitchFamily="2" charset="-122"/>
              </a:rPr>
              <a:t>0</a:t>
            </a:r>
            <a:r>
              <a:rPr kumimoji="0" lang="zh-CN" altLang="zh-CN" sz="2000" b="0" i="0" u="none" strike="noStrike" kern="1200" cap="none" spc="0" normalizeH="0" baseline="0" noProof="0" dirty="0">
                <a:ln>
                  <a:noFill/>
                </a:ln>
                <a:solidFill>
                  <a:schemeClr val="tx1"/>
                </a:solidFill>
                <a:effectLst/>
                <a:uLnTx/>
                <a:uFillTx/>
                <a:latin typeface="+mn-lt"/>
                <a:ea typeface="+mn-ea"/>
                <a:cs typeface="等线" panose="02010600030101010101" pitchFamily="2" charset="-122"/>
              </a:rPr>
              <a:t>＋</a:t>
            </a:r>
            <a:r>
              <a:rPr kumimoji="0" lang="en-US" altLang="zh-CN" sz="2000" b="0" i="0" u="none" strike="noStrike" kern="1200" cap="none" spc="0" normalizeH="0" baseline="0" noProof="0" dirty="0">
                <a:ln>
                  <a:noFill/>
                </a:ln>
                <a:solidFill>
                  <a:schemeClr val="tx1"/>
                </a:solidFill>
                <a:effectLst/>
                <a:uLnTx/>
                <a:uFillTx/>
                <a:latin typeface="+mn-lt"/>
                <a:ea typeface="+mn-ea"/>
                <a:cs typeface="等线" panose="02010600030101010101" pitchFamily="2" charset="-122"/>
              </a:rPr>
              <a:t>2</a:t>
            </a:r>
            <a:r>
              <a:rPr kumimoji="0" lang="zh-CN" altLang="zh-CN" sz="2000" b="0" i="0" u="none" strike="noStrike" kern="1200" cap="none" spc="0" normalizeH="0" baseline="0" noProof="0" dirty="0">
                <a:ln>
                  <a:noFill/>
                </a:ln>
                <a:solidFill>
                  <a:schemeClr val="tx1"/>
                </a:solidFill>
                <a:effectLst/>
                <a:uLnTx/>
                <a:uFillTx/>
                <a:latin typeface="+mn-lt"/>
                <a:ea typeface="+mn-ea"/>
                <a:cs typeface="等线" panose="02010600030101010101" pitchFamily="2" charset="-122"/>
              </a:rPr>
              <a:t>×</a:t>
            </a:r>
            <a:r>
              <a:rPr kumimoji="0" lang="en-US" altLang="zh-CN" sz="2000" b="0" i="0" u="none" strike="noStrike" kern="1200" cap="none" spc="0" normalizeH="0" baseline="0" noProof="0" dirty="0">
                <a:ln>
                  <a:noFill/>
                </a:ln>
                <a:solidFill>
                  <a:schemeClr val="tx1"/>
                </a:solidFill>
                <a:effectLst/>
                <a:uLnTx/>
                <a:uFillTx/>
                <a:latin typeface="+mn-lt"/>
                <a:ea typeface="+mn-ea"/>
                <a:cs typeface="等线" panose="02010600030101010101" pitchFamily="2" charset="-122"/>
              </a:rPr>
              <a:t>8</a:t>
            </a:r>
            <a:r>
              <a:rPr kumimoji="0" lang="en-US" altLang="zh-CN" sz="2000" b="0" i="0" u="none" strike="noStrike" kern="1200" cap="none" spc="0" normalizeH="0" baseline="30000" noProof="0" dirty="0">
                <a:ln>
                  <a:noFill/>
                </a:ln>
                <a:solidFill>
                  <a:schemeClr val="tx1"/>
                </a:solidFill>
                <a:effectLst/>
                <a:uLnTx/>
                <a:uFillTx/>
                <a:latin typeface="+mn-lt"/>
                <a:ea typeface="+mn-ea"/>
                <a:cs typeface="等线" panose="02010600030101010101" pitchFamily="2" charset="-122"/>
              </a:rPr>
              <a:t>-1</a:t>
            </a:r>
            <a:r>
              <a:rPr kumimoji="0" lang="zh-CN" altLang="zh-CN" sz="2000" b="0" i="0" u="none" strike="noStrike" kern="1200" cap="none" spc="0" normalizeH="0" baseline="0" noProof="0" dirty="0">
                <a:ln>
                  <a:noFill/>
                </a:ln>
                <a:solidFill>
                  <a:schemeClr val="tx1"/>
                </a:solidFill>
                <a:effectLst/>
                <a:uLnTx/>
                <a:uFillTx/>
                <a:latin typeface="+mn-lt"/>
                <a:ea typeface="+mn-ea"/>
                <a:cs typeface="等线" panose="02010600030101010101" pitchFamily="2" charset="-122"/>
              </a:rPr>
              <a:t>＋</a:t>
            </a:r>
            <a:r>
              <a:rPr kumimoji="0" lang="en-US" altLang="zh-CN" sz="2000" b="0" i="0" u="none" strike="noStrike" kern="1200" cap="none" spc="0" normalizeH="0" baseline="0" noProof="0" dirty="0">
                <a:ln>
                  <a:noFill/>
                </a:ln>
                <a:solidFill>
                  <a:schemeClr val="tx1"/>
                </a:solidFill>
                <a:effectLst/>
                <a:uLnTx/>
                <a:uFillTx/>
                <a:latin typeface="+mn-lt"/>
                <a:ea typeface="+mn-ea"/>
                <a:cs typeface="等线" panose="02010600030101010101" pitchFamily="2" charset="-122"/>
              </a:rPr>
              <a:t>4</a:t>
            </a:r>
            <a:r>
              <a:rPr kumimoji="0" lang="zh-CN" altLang="zh-CN" sz="2000" b="0" i="0" u="none" strike="noStrike" kern="1200" cap="none" spc="0" normalizeH="0" baseline="0" noProof="0" dirty="0">
                <a:ln>
                  <a:noFill/>
                </a:ln>
                <a:solidFill>
                  <a:schemeClr val="tx1"/>
                </a:solidFill>
                <a:effectLst/>
                <a:uLnTx/>
                <a:uFillTx/>
                <a:latin typeface="+mn-lt"/>
                <a:ea typeface="+mn-ea"/>
                <a:cs typeface="等线" panose="02010600030101010101" pitchFamily="2" charset="-122"/>
              </a:rPr>
              <a:t>×</a:t>
            </a:r>
            <a:r>
              <a:rPr kumimoji="0" lang="en-US" altLang="zh-CN" sz="2000" b="0" i="0" u="none" strike="noStrike" kern="1200" cap="none" spc="0" normalizeH="0" baseline="0" noProof="0" dirty="0">
                <a:ln>
                  <a:noFill/>
                </a:ln>
                <a:solidFill>
                  <a:schemeClr val="tx1"/>
                </a:solidFill>
                <a:effectLst/>
                <a:uLnTx/>
                <a:uFillTx/>
                <a:latin typeface="+mn-lt"/>
                <a:ea typeface="+mn-ea"/>
                <a:cs typeface="等线" panose="02010600030101010101" pitchFamily="2" charset="-122"/>
              </a:rPr>
              <a:t>8</a:t>
            </a:r>
            <a:r>
              <a:rPr kumimoji="0" lang="en-US" altLang="zh-CN" sz="2000" b="0" i="0" u="none" strike="noStrike" kern="1200" cap="none" spc="0" normalizeH="0" baseline="30000" noProof="0" dirty="0">
                <a:ln>
                  <a:noFill/>
                </a:ln>
                <a:solidFill>
                  <a:schemeClr val="tx1"/>
                </a:solidFill>
                <a:effectLst/>
                <a:uLnTx/>
                <a:uFillTx/>
                <a:latin typeface="+mn-lt"/>
                <a:ea typeface="+mn-ea"/>
                <a:cs typeface="等线" panose="02010600030101010101" pitchFamily="2" charset="-122"/>
              </a:rPr>
              <a:t>-2</a:t>
            </a:r>
            <a:endParaRPr kumimoji="0" lang="zh-CN" altLang="zh-CN" sz="2000" b="0" i="0" u="none" strike="noStrike" kern="1200" cap="none" spc="0" normalizeH="0" baseline="0" noProof="0" dirty="0">
              <a:ln>
                <a:noFill/>
              </a:ln>
              <a:solidFill>
                <a:schemeClr val="tx1"/>
              </a:solidFill>
              <a:effectLst/>
              <a:uLnTx/>
              <a:uFillTx/>
              <a:latin typeface="+mn-lt"/>
              <a:ea typeface="+mn-ea"/>
              <a:cs typeface="等线" panose="02010600030101010101" pitchFamily="2" charset="-122"/>
            </a:endParaRPr>
          </a:p>
          <a:p>
            <a:pPr marL="0" marR="0" lvl="0" indent="0" algn="l" defTabSz="914400" rtl="0" eaLnBrk="0" fontAlgn="base" latinLnBrk="0" hangingPunct="0">
              <a:lnSpc>
                <a:spcPct val="90000"/>
              </a:lnSpc>
              <a:spcBef>
                <a:spcPts val="1000"/>
              </a:spcBef>
              <a:spcAft>
                <a:spcPct val="0"/>
              </a:spcAft>
              <a:buClrTx/>
              <a:buSzTx/>
              <a:buFont typeface="Arial" panose="020B0604020202020204" pitchFamily="34" charset="0"/>
              <a:buNone/>
              <a:defRPr/>
            </a:pPr>
            <a:r>
              <a:rPr kumimoji="0" lang="zh-CN" altLang="zh-CN" sz="2000" b="0" i="0" u="none" strike="noStrike" kern="1200" cap="none" spc="0" normalizeH="0" baseline="0" noProof="0" dirty="0">
                <a:ln>
                  <a:noFill/>
                </a:ln>
                <a:solidFill>
                  <a:schemeClr val="tx1"/>
                </a:solidFill>
                <a:effectLst/>
                <a:uLnTx/>
                <a:uFillTx/>
                <a:latin typeface="+mn-lt"/>
                <a:ea typeface="+mn-ea"/>
                <a:cs typeface="等线" panose="02010600030101010101" pitchFamily="2" charset="-122"/>
              </a:rPr>
              <a:t>＝</a:t>
            </a:r>
            <a:r>
              <a:rPr kumimoji="0" lang="en-US" altLang="zh-CN" sz="2000" b="0" i="0" u="none" strike="noStrike" kern="1200" cap="none" spc="0" normalizeH="0" baseline="0" noProof="0" dirty="0">
                <a:ln>
                  <a:noFill/>
                </a:ln>
                <a:solidFill>
                  <a:schemeClr val="tx1"/>
                </a:solidFill>
                <a:effectLst/>
                <a:uLnTx/>
                <a:uFillTx/>
                <a:latin typeface="+mn-lt"/>
                <a:ea typeface="+mn-ea"/>
                <a:cs typeface="等线" panose="02010600030101010101" pitchFamily="2" charset="-122"/>
              </a:rPr>
              <a:t>64</a:t>
            </a:r>
            <a:r>
              <a:rPr kumimoji="0" lang="zh-CN" altLang="zh-CN" sz="2000" b="0" i="0" u="none" strike="noStrike" kern="1200" cap="none" spc="0" normalizeH="0" baseline="0" noProof="0" dirty="0">
                <a:ln>
                  <a:noFill/>
                </a:ln>
                <a:solidFill>
                  <a:schemeClr val="tx1"/>
                </a:solidFill>
                <a:effectLst/>
                <a:uLnTx/>
                <a:uFillTx/>
                <a:latin typeface="+mn-lt"/>
                <a:ea typeface="+mn-ea"/>
                <a:cs typeface="等线" panose="02010600030101010101" pitchFamily="2" charset="-122"/>
              </a:rPr>
              <a:t>＋</a:t>
            </a:r>
            <a:r>
              <a:rPr kumimoji="0" lang="en-US" altLang="zh-CN" sz="2000" b="0" i="0" u="none" strike="noStrike" kern="1200" cap="none" spc="0" normalizeH="0" baseline="0" noProof="0" dirty="0">
                <a:ln>
                  <a:noFill/>
                </a:ln>
                <a:solidFill>
                  <a:schemeClr val="tx1"/>
                </a:solidFill>
                <a:effectLst/>
                <a:uLnTx/>
                <a:uFillTx/>
                <a:latin typeface="+mn-lt"/>
                <a:ea typeface="+mn-ea"/>
                <a:cs typeface="等线" panose="02010600030101010101" pitchFamily="2" charset="-122"/>
              </a:rPr>
              <a:t>16</a:t>
            </a:r>
            <a:r>
              <a:rPr kumimoji="0" lang="zh-CN" altLang="zh-CN" sz="2000" b="0" i="0" u="none" strike="noStrike" kern="1200" cap="none" spc="0" normalizeH="0" baseline="0" noProof="0" dirty="0">
                <a:ln>
                  <a:noFill/>
                </a:ln>
                <a:solidFill>
                  <a:schemeClr val="tx1"/>
                </a:solidFill>
                <a:effectLst/>
                <a:uLnTx/>
                <a:uFillTx/>
                <a:latin typeface="+mn-lt"/>
                <a:ea typeface="+mn-ea"/>
                <a:cs typeface="等线" panose="02010600030101010101" pitchFamily="2" charset="-122"/>
              </a:rPr>
              <a:t>＋</a:t>
            </a:r>
            <a:r>
              <a:rPr kumimoji="0" lang="en-US" altLang="zh-CN" sz="2000" b="0" i="0" u="none" strike="noStrike" kern="1200" cap="none" spc="0" normalizeH="0" baseline="0" noProof="0" dirty="0">
                <a:ln>
                  <a:noFill/>
                </a:ln>
                <a:solidFill>
                  <a:schemeClr val="tx1"/>
                </a:solidFill>
                <a:effectLst/>
                <a:uLnTx/>
                <a:uFillTx/>
                <a:latin typeface="+mn-lt"/>
                <a:ea typeface="+mn-ea"/>
                <a:cs typeface="等线" panose="02010600030101010101" pitchFamily="2" charset="-122"/>
              </a:rPr>
              <a:t>7</a:t>
            </a:r>
            <a:r>
              <a:rPr kumimoji="0" lang="zh-CN" altLang="zh-CN" sz="2000" b="0" i="0" u="none" strike="noStrike" kern="1200" cap="none" spc="0" normalizeH="0" baseline="0" noProof="0" dirty="0">
                <a:ln>
                  <a:noFill/>
                </a:ln>
                <a:solidFill>
                  <a:schemeClr val="tx1"/>
                </a:solidFill>
                <a:effectLst/>
                <a:uLnTx/>
                <a:uFillTx/>
                <a:latin typeface="+mn-lt"/>
                <a:ea typeface="+mn-ea"/>
                <a:cs typeface="等线" panose="02010600030101010101" pitchFamily="2" charset="-122"/>
              </a:rPr>
              <a:t>＋</a:t>
            </a:r>
            <a:r>
              <a:rPr kumimoji="0" lang="en-US" altLang="zh-CN" sz="2000" b="0" i="0" u="none" strike="noStrike" kern="1200" cap="none" spc="0" normalizeH="0" baseline="0" noProof="0" dirty="0">
                <a:ln>
                  <a:noFill/>
                </a:ln>
                <a:solidFill>
                  <a:schemeClr val="tx1"/>
                </a:solidFill>
                <a:effectLst/>
                <a:uLnTx/>
                <a:uFillTx/>
                <a:latin typeface="+mn-lt"/>
                <a:ea typeface="+mn-ea"/>
                <a:cs typeface="等线" panose="02010600030101010101" pitchFamily="2" charset="-122"/>
              </a:rPr>
              <a:t>0.25</a:t>
            </a:r>
            <a:r>
              <a:rPr kumimoji="0" lang="zh-CN" altLang="zh-CN" sz="2000" b="0" i="0" u="none" strike="noStrike" kern="1200" cap="none" spc="0" normalizeH="0" baseline="0" noProof="0" dirty="0">
                <a:ln>
                  <a:noFill/>
                </a:ln>
                <a:solidFill>
                  <a:schemeClr val="tx1"/>
                </a:solidFill>
                <a:effectLst/>
                <a:uLnTx/>
                <a:uFillTx/>
                <a:latin typeface="+mn-lt"/>
                <a:ea typeface="+mn-ea"/>
                <a:cs typeface="等线" panose="02010600030101010101" pitchFamily="2" charset="-122"/>
              </a:rPr>
              <a:t>＋</a:t>
            </a:r>
            <a:r>
              <a:rPr kumimoji="0" lang="en-US" altLang="zh-CN" sz="2000" b="0" i="0" u="none" strike="noStrike" kern="1200" cap="none" spc="0" normalizeH="0" baseline="0" noProof="0" dirty="0">
                <a:ln>
                  <a:noFill/>
                </a:ln>
                <a:solidFill>
                  <a:schemeClr val="tx1"/>
                </a:solidFill>
                <a:effectLst/>
                <a:uLnTx/>
                <a:uFillTx/>
                <a:latin typeface="+mn-lt"/>
                <a:ea typeface="+mn-ea"/>
                <a:cs typeface="等线" panose="02010600030101010101" pitchFamily="2" charset="-122"/>
              </a:rPr>
              <a:t>0.0625</a:t>
            </a:r>
            <a:r>
              <a:rPr kumimoji="0" lang="zh-CN" altLang="zh-CN" sz="2000" b="0" i="0" u="none" strike="noStrike" kern="1200" cap="none" spc="0" normalizeH="0" baseline="0" noProof="0" dirty="0">
                <a:ln>
                  <a:noFill/>
                </a:ln>
                <a:solidFill>
                  <a:schemeClr val="tx1"/>
                </a:solidFill>
                <a:effectLst/>
                <a:uLnTx/>
                <a:uFillTx/>
                <a:latin typeface="+mn-lt"/>
                <a:ea typeface="+mn-ea"/>
                <a:cs typeface="等线" panose="02010600030101010101" pitchFamily="2" charset="-122"/>
              </a:rPr>
              <a:t>＝</a:t>
            </a:r>
            <a:r>
              <a:rPr kumimoji="0" lang="en-US" altLang="zh-CN" sz="2000" b="0" i="0" u="none" strike="noStrike" kern="1200" cap="none" spc="0" normalizeH="0" baseline="0" noProof="0" dirty="0">
                <a:ln>
                  <a:noFill/>
                </a:ln>
                <a:solidFill>
                  <a:schemeClr val="tx1"/>
                </a:solidFill>
                <a:effectLst/>
                <a:uLnTx/>
                <a:uFillTx/>
                <a:latin typeface="+mn-lt"/>
                <a:ea typeface="+mn-ea"/>
                <a:cs typeface="等线" panose="02010600030101010101" pitchFamily="2" charset="-122"/>
              </a:rPr>
              <a:t>(87.3125)D</a:t>
            </a:r>
            <a:endParaRPr kumimoji="0" lang="zh-CN" altLang="zh-CN" sz="2000" b="0" i="0" u="none" strike="noStrike" kern="1200" cap="none" spc="0" normalizeH="0" baseline="0" noProof="0" dirty="0">
              <a:ln>
                <a:noFill/>
              </a:ln>
              <a:solidFill>
                <a:schemeClr val="tx1"/>
              </a:solidFill>
              <a:effectLst/>
              <a:uLnTx/>
              <a:uFillTx/>
              <a:latin typeface="+mn-lt"/>
              <a:ea typeface="+mn-ea"/>
              <a:cs typeface="等线" panose="02010600030101010101" pitchFamily="2" charset="-122"/>
            </a:endParaRPr>
          </a:p>
          <a:p>
            <a:pPr marL="0" marR="0" lvl="0" indent="0" algn="l" defTabSz="914400" rtl="0" eaLnBrk="0" fontAlgn="base" latinLnBrk="0" hangingPunct="0">
              <a:lnSpc>
                <a:spcPct val="90000"/>
              </a:lnSpc>
              <a:spcBef>
                <a:spcPts val="1000"/>
              </a:spcBef>
              <a:spcAft>
                <a:spcPct val="0"/>
              </a:spcAft>
              <a:buClrTx/>
              <a:buSzTx/>
              <a:buFont typeface="Arial" panose="020B0604020202020204" pitchFamily="34" charset="0"/>
              <a:buNone/>
              <a:defRPr/>
            </a:pPr>
            <a:r>
              <a:rPr kumimoji="0" lang="zh-CN" altLang="zh-CN" sz="2000" b="0" i="0" u="none" strike="noStrike" kern="1200" cap="none" spc="0" normalizeH="0" baseline="0" noProof="0" dirty="0">
                <a:ln>
                  <a:noFill/>
                </a:ln>
                <a:solidFill>
                  <a:schemeClr val="tx1"/>
                </a:solidFill>
                <a:effectLst/>
                <a:uLnTx/>
                <a:uFillTx/>
                <a:latin typeface="+mn-lt"/>
                <a:ea typeface="+mn-ea"/>
                <a:cs typeface="等线" panose="02010600030101010101" pitchFamily="2" charset="-122"/>
              </a:rPr>
              <a:t>（</a:t>
            </a:r>
            <a:r>
              <a:rPr kumimoji="0" lang="en-US" altLang="zh-CN" sz="2000" b="0" i="0" u="none" strike="noStrike" kern="1200" cap="none" spc="0" normalizeH="0" baseline="0" noProof="0" dirty="0">
                <a:ln>
                  <a:noFill/>
                </a:ln>
                <a:solidFill>
                  <a:schemeClr val="tx1"/>
                </a:solidFill>
                <a:effectLst/>
                <a:uLnTx/>
                <a:uFillTx/>
                <a:latin typeface="+mn-lt"/>
                <a:ea typeface="+mn-ea"/>
                <a:cs typeface="等线" panose="02010600030101010101" pitchFamily="2" charset="-122"/>
              </a:rPr>
              <a:t>3</a:t>
            </a:r>
            <a:r>
              <a:rPr kumimoji="0" lang="zh-CN" altLang="zh-CN" sz="2000" b="0" i="0" u="none" strike="noStrike" kern="1200" cap="none" spc="0" normalizeH="0" baseline="0" noProof="0" dirty="0">
                <a:ln>
                  <a:noFill/>
                </a:ln>
                <a:solidFill>
                  <a:schemeClr val="tx1"/>
                </a:solidFill>
                <a:effectLst/>
                <a:uLnTx/>
                <a:uFillTx/>
                <a:latin typeface="+mn-lt"/>
                <a:ea typeface="+mn-ea"/>
                <a:cs typeface="等线" panose="02010600030101010101" pitchFamily="2" charset="-122"/>
              </a:rPr>
              <a:t>） 十六进制数转换成十进制数，如：</a:t>
            </a:r>
            <a:endParaRPr kumimoji="0" lang="zh-CN" altLang="zh-CN" sz="2000" b="0" i="0" u="none" strike="noStrike" kern="1200" cap="none" spc="0" normalizeH="0" baseline="0" noProof="0" dirty="0">
              <a:ln>
                <a:noFill/>
              </a:ln>
              <a:solidFill>
                <a:schemeClr val="tx1"/>
              </a:solidFill>
              <a:effectLst/>
              <a:uLnTx/>
              <a:uFillTx/>
              <a:latin typeface="+mn-lt"/>
              <a:ea typeface="+mn-ea"/>
              <a:cs typeface="等线" panose="02010600030101010101" pitchFamily="2" charset="-122"/>
            </a:endParaRPr>
          </a:p>
          <a:p>
            <a:pPr marL="0" marR="0" lvl="0" indent="0" algn="l" defTabSz="914400" rtl="0" eaLnBrk="0" fontAlgn="base" latinLnBrk="0" hangingPunct="0">
              <a:lnSpc>
                <a:spcPct val="90000"/>
              </a:lnSpc>
              <a:spcBef>
                <a:spcPts val="1000"/>
              </a:spcBef>
              <a:spcAft>
                <a:spcPct val="0"/>
              </a:spcAft>
              <a:buClrTx/>
              <a:buSzTx/>
              <a:buFont typeface="Arial" panose="020B0604020202020204" pitchFamily="34" charset="0"/>
              <a:buNone/>
              <a:defRPr/>
            </a:pPr>
            <a:r>
              <a:rPr kumimoji="0" lang="zh-CN" altLang="zh-CN" sz="2000" b="0" i="0" u="none" strike="noStrike" kern="1200" cap="none" spc="0" normalizeH="0" baseline="0" noProof="0" dirty="0">
                <a:ln>
                  <a:noFill/>
                </a:ln>
                <a:solidFill>
                  <a:schemeClr val="tx1"/>
                </a:solidFill>
                <a:effectLst/>
                <a:uLnTx/>
                <a:uFillTx/>
                <a:latin typeface="+mn-lt"/>
                <a:ea typeface="+mn-ea"/>
                <a:cs typeface="等线" panose="02010600030101010101" pitchFamily="2" charset="-122"/>
              </a:rPr>
              <a:t>（</a:t>
            </a:r>
            <a:r>
              <a:rPr kumimoji="0" lang="en-US" altLang="zh-CN" sz="2000" b="0" i="0" u="none" strike="noStrike" kern="1200" cap="none" spc="0" normalizeH="0" baseline="0" noProof="0" dirty="0">
                <a:ln>
                  <a:noFill/>
                </a:ln>
                <a:solidFill>
                  <a:schemeClr val="tx1"/>
                </a:solidFill>
                <a:effectLst/>
                <a:uLnTx/>
                <a:uFillTx/>
                <a:latin typeface="+mn-lt"/>
                <a:ea typeface="+mn-ea"/>
                <a:cs typeface="等线" panose="02010600030101010101" pitchFamily="2" charset="-122"/>
              </a:rPr>
              <a:t>A1F.48</a:t>
            </a:r>
            <a:r>
              <a:rPr kumimoji="0" lang="zh-CN" altLang="zh-CN" sz="2000" b="0" i="0" u="none" strike="noStrike" kern="1200" cap="none" spc="0" normalizeH="0" baseline="0" noProof="0" dirty="0">
                <a:ln>
                  <a:noFill/>
                </a:ln>
                <a:solidFill>
                  <a:schemeClr val="tx1"/>
                </a:solidFill>
                <a:effectLst/>
                <a:uLnTx/>
                <a:uFillTx/>
                <a:latin typeface="+mn-lt"/>
                <a:ea typeface="+mn-ea"/>
                <a:cs typeface="等线" panose="02010600030101010101" pitchFamily="2" charset="-122"/>
              </a:rPr>
              <a:t>）</a:t>
            </a:r>
            <a:r>
              <a:rPr kumimoji="0" lang="en-US" altLang="zh-CN" sz="2000" b="0" i="0" u="none" strike="noStrike" kern="1200" cap="none" spc="0" normalizeH="0" baseline="0" noProof="0" dirty="0">
                <a:ln>
                  <a:noFill/>
                </a:ln>
                <a:solidFill>
                  <a:schemeClr val="tx1"/>
                </a:solidFill>
                <a:effectLst/>
                <a:uLnTx/>
                <a:uFillTx/>
                <a:latin typeface="+mn-lt"/>
                <a:ea typeface="+mn-ea"/>
                <a:cs typeface="等线" panose="02010600030101010101" pitchFamily="2" charset="-122"/>
              </a:rPr>
              <a:t>H</a:t>
            </a:r>
            <a:r>
              <a:rPr kumimoji="0" lang="zh-CN" altLang="zh-CN" sz="2000" b="0" i="0" u="none" strike="noStrike" kern="1200" cap="none" spc="0" normalizeH="0" baseline="0" noProof="0" dirty="0">
                <a:ln>
                  <a:noFill/>
                </a:ln>
                <a:solidFill>
                  <a:schemeClr val="tx1"/>
                </a:solidFill>
                <a:effectLst/>
                <a:uLnTx/>
                <a:uFillTx/>
                <a:latin typeface="+mn-lt"/>
                <a:ea typeface="+mn-ea"/>
                <a:cs typeface="等线" panose="02010600030101010101" pitchFamily="2" charset="-122"/>
              </a:rPr>
              <a:t>＝</a:t>
            </a:r>
            <a:r>
              <a:rPr kumimoji="0" lang="en-US" altLang="zh-CN" sz="2000" b="0" i="0" u="none" strike="noStrike" kern="1200" cap="none" spc="0" normalizeH="0" baseline="0" noProof="0" dirty="0">
                <a:ln>
                  <a:noFill/>
                </a:ln>
                <a:solidFill>
                  <a:schemeClr val="tx1"/>
                </a:solidFill>
                <a:effectLst/>
                <a:uLnTx/>
                <a:uFillTx/>
                <a:latin typeface="+mn-lt"/>
                <a:ea typeface="+mn-ea"/>
                <a:cs typeface="等线" panose="02010600030101010101" pitchFamily="2" charset="-122"/>
              </a:rPr>
              <a:t>10</a:t>
            </a:r>
            <a:r>
              <a:rPr kumimoji="0" lang="zh-CN" altLang="zh-CN" sz="2000" b="0" i="0" u="none" strike="noStrike" kern="1200" cap="none" spc="0" normalizeH="0" baseline="0" noProof="0" dirty="0">
                <a:ln>
                  <a:noFill/>
                </a:ln>
                <a:solidFill>
                  <a:schemeClr val="tx1"/>
                </a:solidFill>
                <a:effectLst/>
                <a:uLnTx/>
                <a:uFillTx/>
                <a:latin typeface="+mn-lt"/>
                <a:ea typeface="+mn-ea"/>
                <a:cs typeface="等线" panose="02010600030101010101" pitchFamily="2" charset="-122"/>
              </a:rPr>
              <a:t>×</a:t>
            </a:r>
            <a:r>
              <a:rPr kumimoji="0" lang="en-US" altLang="zh-CN" sz="2000" b="0" i="0" u="none" strike="noStrike" kern="1200" cap="none" spc="0" normalizeH="0" baseline="0" noProof="0" dirty="0">
                <a:ln>
                  <a:noFill/>
                </a:ln>
                <a:solidFill>
                  <a:schemeClr val="tx1"/>
                </a:solidFill>
                <a:effectLst/>
                <a:uLnTx/>
                <a:uFillTx/>
                <a:latin typeface="+mn-lt"/>
                <a:ea typeface="+mn-ea"/>
                <a:cs typeface="等线" panose="02010600030101010101" pitchFamily="2" charset="-122"/>
              </a:rPr>
              <a:t>16</a:t>
            </a:r>
            <a:r>
              <a:rPr kumimoji="0" lang="en-US" altLang="zh-CN" sz="2000" b="0" i="0" u="none" strike="noStrike" kern="1200" cap="none" spc="0" normalizeH="0" baseline="30000" noProof="0" dirty="0">
                <a:ln>
                  <a:noFill/>
                </a:ln>
                <a:solidFill>
                  <a:schemeClr val="tx1"/>
                </a:solidFill>
                <a:effectLst/>
                <a:uLnTx/>
                <a:uFillTx/>
                <a:latin typeface="+mn-lt"/>
                <a:ea typeface="+mn-ea"/>
                <a:cs typeface="等线" panose="02010600030101010101" pitchFamily="2" charset="-122"/>
              </a:rPr>
              <a:t>2</a:t>
            </a:r>
            <a:r>
              <a:rPr kumimoji="0" lang="zh-CN" altLang="zh-CN" sz="2000" b="0" i="0" u="none" strike="noStrike" kern="1200" cap="none" spc="0" normalizeH="0" baseline="0" noProof="0" dirty="0">
                <a:ln>
                  <a:noFill/>
                </a:ln>
                <a:solidFill>
                  <a:schemeClr val="tx1"/>
                </a:solidFill>
                <a:effectLst/>
                <a:uLnTx/>
                <a:uFillTx/>
                <a:latin typeface="+mn-lt"/>
                <a:ea typeface="+mn-ea"/>
                <a:cs typeface="等线" panose="02010600030101010101" pitchFamily="2" charset="-122"/>
              </a:rPr>
              <a:t>＋</a:t>
            </a:r>
            <a:r>
              <a:rPr kumimoji="0" lang="en-US" altLang="zh-CN" sz="2000" b="0" i="0" u="none" strike="noStrike" kern="1200" cap="none" spc="0" normalizeH="0" baseline="0" noProof="0" dirty="0">
                <a:ln>
                  <a:noFill/>
                </a:ln>
                <a:solidFill>
                  <a:schemeClr val="tx1"/>
                </a:solidFill>
                <a:effectLst/>
                <a:uLnTx/>
                <a:uFillTx/>
                <a:latin typeface="+mn-lt"/>
                <a:ea typeface="+mn-ea"/>
                <a:cs typeface="等线" panose="02010600030101010101" pitchFamily="2" charset="-122"/>
              </a:rPr>
              <a:t>1</a:t>
            </a:r>
            <a:r>
              <a:rPr kumimoji="0" lang="zh-CN" altLang="zh-CN" sz="2000" b="0" i="0" u="none" strike="noStrike" kern="1200" cap="none" spc="0" normalizeH="0" baseline="0" noProof="0" dirty="0">
                <a:ln>
                  <a:noFill/>
                </a:ln>
                <a:solidFill>
                  <a:schemeClr val="tx1"/>
                </a:solidFill>
                <a:effectLst/>
                <a:uLnTx/>
                <a:uFillTx/>
                <a:latin typeface="+mn-lt"/>
                <a:ea typeface="+mn-ea"/>
                <a:cs typeface="等线" panose="02010600030101010101" pitchFamily="2" charset="-122"/>
              </a:rPr>
              <a:t>×</a:t>
            </a:r>
            <a:r>
              <a:rPr kumimoji="0" lang="en-US" altLang="zh-CN" sz="2000" b="0" i="0" u="none" strike="noStrike" kern="1200" cap="none" spc="0" normalizeH="0" baseline="0" noProof="0" dirty="0">
                <a:ln>
                  <a:noFill/>
                </a:ln>
                <a:solidFill>
                  <a:schemeClr val="tx1"/>
                </a:solidFill>
                <a:effectLst/>
                <a:uLnTx/>
                <a:uFillTx/>
                <a:latin typeface="+mn-lt"/>
                <a:ea typeface="+mn-ea"/>
                <a:cs typeface="等线" panose="02010600030101010101" pitchFamily="2" charset="-122"/>
              </a:rPr>
              <a:t>16</a:t>
            </a:r>
            <a:r>
              <a:rPr kumimoji="0" lang="en-US" altLang="zh-CN" sz="2000" b="0" i="0" u="none" strike="noStrike" kern="1200" cap="none" spc="0" normalizeH="0" baseline="30000" noProof="0" dirty="0">
                <a:ln>
                  <a:noFill/>
                </a:ln>
                <a:solidFill>
                  <a:schemeClr val="tx1"/>
                </a:solidFill>
                <a:effectLst/>
                <a:uLnTx/>
                <a:uFillTx/>
                <a:latin typeface="+mn-lt"/>
                <a:ea typeface="+mn-ea"/>
                <a:cs typeface="等线" panose="02010600030101010101" pitchFamily="2" charset="-122"/>
              </a:rPr>
              <a:t>1</a:t>
            </a:r>
            <a:r>
              <a:rPr kumimoji="0" lang="zh-CN" altLang="zh-CN" sz="2000" b="0" i="0" u="none" strike="noStrike" kern="1200" cap="none" spc="0" normalizeH="0" baseline="0" noProof="0" dirty="0">
                <a:ln>
                  <a:noFill/>
                </a:ln>
                <a:solidFill>
                  <a:schemeClr val="tx1"/>
                </a:solidFill>
                <a:effectLst/>
                <a:uLnTx/>
                <a:uFillTx/>
                <a:latin typeface="+mn-lt"/>
                <a:ea typeface="+mn-ea"/>
                <a:cs typeface="等线" panose="02010600030101010101" pitchFamily="2" charset="-122"/>
              </a:rPr>
              <a:t>＋</a:t>
            </a:r>
            <a:r>
              <a:rPr kumimoji="0" lang="en-US" altLang="zh-CN" sz="2000" b="0" i="0" u="none" strike="noStrike" kern="1200" cap="none" spc="0" normalizeH="0" baseline="0" noProof="0" dirty="0">
                <a:ln>
                  <a:noFill/>
                </a:ln>
                <a:solidFill>
                  <a:schemeClr val="tx1"/>
                </a:solidFill>
                <a:effectLst/>
                <a:uLnTx/>
                <a:uFillTx/>
                <a:latin typeface="+mn-lt"/>
                <a:ea typeface="+mn-ea"/>
                <a:cs typeface="等线" panose="02010600030101010101" pitchFamily="2" charset="-122"/>
              </a:rPr>
              <a:t>15</a:t>
            </a:r>
            <a:r>
              <a:rPr kumimoji="0" lang="zh-CN" altLang="zh-CN" sz="2000" b="0" i="0" u="none" strike="noStrike" kern="1200" cap="none" spc="0" normalizeH="0" baseline="0" noProof="0" dirty="0">
                <a:ln>
                  <a:noFill/>
                </a:ln>
                <a:solidFill>
                  <a:schemeClr val="tx1"/>
                </a:solidFill>
                <a:effectLst/>
                <a:uLnTx/>
                <a:uFillTx/>
                <a:latin typeface="+mn-lt"/>
                <a:ea typeface="+mn-ea"/>
                <a:cs typeface="等线" panose="02010600030101010101" pitchFamily="2" charset="-122"/>
              </a:rPr>
              <a:t>×</a:t>
            </a:r>
            <a:r>
              <a:rPr kumimoji="0" lang="en-US" altLang="zh-CN" sz="2000" b="0" i="0" u="none" strike="noStrike" kern="1200" cap="none" spc="0" normalizeH="0" baseline="0" noProof="0" dirty="0">
                <a:ln>
                  <a:noFill/>
                </a:ln>
                <a:solidFill>
                  <a:schemeClr val="tx1"/>
                </a:solidFill>
                <a:effectLst/>
                <a:uLnTx/>
                <a:uFillTx/>
                <a:latin typeface="+mn-lt"/>
                <a:ea typeface="+mn-ea"/>
                <a:cs typeface="等线" panose="02010600030101010101" pitchFamily="2" charset="-122"/>
              </a:rPr>
              <a:t>16</a:t>
            </a:r>
            <a:r>
              <a:rPr kumimoji="0" lang="en-US" altLang="zh-CN" sz="2000" b="0" i="0" u="none" strike="noStrike" kern="1200" cap="none" spc="0" normalizeH="0" baseline="30000" noProof="0" dirty="0">
                <a:ln>
                  <a:noFill/>
                </a:ln>
                <a:solidFill>
                  <a:schemeClr val="tx1"/>
                </a:solidFill>
                <a:effectLst/>
                <a:uLnTx/>
                <a:uFillTx/>
                <a:latin typeface="+mn-lt"/>
                <a:ea typeface="+mn-ea"/>
                <a:cs typeface="等线" panose="02010600030101010101" pitchFamily="2" charset="-122"/>
              </a:rPr>
              <a:t>0</a:t>
            </a:r>
            <a:r>
              <a:rPr kumimoji="0" lang="zh-CN" altLang="zh-CN" sz="2000" b="0" i="0" u="none" strike="noStrike" kern="1200" cap="none" spc="0" normalizeH="0" baseline="0" noProof="0" dirty="0">
                <a:ln>
                  <a:noFill/>
                </a:ln>
                <a:solidFill>
                  <a:schemeClr val="tx1"/>
                </a:solidFill>
                <a:effectLst/>
                <a:uLnTx/>
                <a:uFillTx/>
                <a:latin typeface="+mn-lt"/>
                <a:ea typeface="+mn-ea"/>
                <a:cs typeface="等线" panose="02010600030101010101" pitchFamily="2" charset="-122"/>
              </a:rPr>
              <a:t>＋</a:t>
            </a:r>
            <a:r>
              <a:rPr kumimoji="0" lang="en-US" altLang="zh-CN" sz="2000" b="0" i="0" u="none" strike="noStrike" kern="1200" cap="none" spc="0" normalizeH="0" baseline="0" noProof="0" dirty="0">
                <a:ln>
                  <a:noFill/>
                </a:ln>
                <a:solidFill>
                  <a:schemeClr val="tx1"/>
                </a:solidFill>
                <a:effectLst/>
                <a:uLnTx/>
                <a:uFillTx/>
                <a:latin typeface="+mn-lt"/>
                <a:ea typeface="+mn-ea"/>
                <a:cs typeface="等线" panose="02010600030101010101" pitchFamily="2" charset="-122"/>
              </a:rPr>
              <a:t>4</a:t>
            </a:r>
            <a:r>
              <a:rPr kumimoji="0" lang="zh-CN" altLang="zh-CN" sz="2000" b="0" i="0" u="none" strike="noStrike" kern="1200" cap="none" spc="0" normalizeH="0" baseline="0" noProof="0" dirty="0">
                <a:ln>
                  <a:noFill/>
                </a:ln>
                <a:solidFill>
                  <a:schemeClr val="tx1"/>
                </a:solidFill>
                <a:effectLst/>
                <a:uLnTx/>
                <a:uFillTx/>
                <a:latin typeface="+mn-lt"/>
                <a:ea typeface="+mn-ea"/>
                <a:cs typeface="等线" panose="02010600030101010101" pitchFamily="2" charset="-122"/>
              </a:rPr>
              <a:t>×</a:t>
            </a:r>
            <a:r>
              <a:rPr kumimoji="0" lang="en-US" altLang="zh-CN" sz="2000" b="0" i="0" u="none" strike="noStrike" kern="1200" cap="none" spc="0" normalizeH="0" baseline="0" noProof="0" dirty="0">
                <a:ln>
                  <a:noFill/>
                </a:ln>
                <a:solidFill>
                  <a:schemeClr val="tx1"/>
                </a:solidFill>
                <a:effectLst/>
                <a:uLnTx/>
                <a:uFillTx/>
                <a:latin typeface="+mn-lt"/>
                <a:ea typeface="+mn-ea"/>
                <a:cs typeface="等线" panose="02010600030101010101" pitchFamily="2" charset="-122"/>
              </a:rPr>
              <a:t>16</a:t>
            </a:r>
            <a:r>
              <a:rPr kumimoji="0" lang="en-US" altLang="zh-CN" sz="2000" b="0" i="0" u="none" strike="noStrike" kern="1200" cap="none" spc="0" normalizeH="0" baseline="30000" noProof="0" dirty="0">
                <a:ln>
                  <a:noFill/>
                </a:ln>
                <a:solidFill>
                  <a:schemeClr val="tx1"/>
                </a:solidFill>
                <a:effectLst/>
                <a:uLnTx/>
                <a:uFillTx/>
                <a:latin typeface="+mn-lt"/>
                <a:ea typeface="+mn-ea"/>
                <a:cs typeface="等线" panose="02010600030101010101" pitchFamily="2" charset="-122"/>
              </a:rPr>
              <a:t>-1</a:t>
            </a:r>
            <a:r>
              <a:rPr kumimoji="0" lang="zh-CN" altLang="zh-CN" sz="2000" b="0" i="0" u="none" strike="noStrike" kern="1200" cap="none" spc="0" normalizeH="0" baseline="0" noProof="0" dirty="0">
                <a:ln>
                  <a:noFill/>
                </a:ln>
                <a:solidFill>
                  <a:schemeClr val="tx1"/>
                </a:solidFill>
                <a:effectLst/>
                <a:uLnTx/>
                <a:uFillTx/>
                <a:latin typeface="+mn-lt"/>
                <a:ea typeface="+mn-ea"/>
                <a:cs typeface="等线" panose="02010600030101010101" pitchFamily="2" charset="-122"/>
              </a:rPr>
              <a:t>＋</a:t>
            </a:r>
            <a:r>
              <a:rPr kumimoji="0" lang="en-US" altLang="zh-CN" sz="2000" b="0" i="0" u="none" strike="noStrike" kern="1200" cap="none" spc="0" normalizeH="0" baseline="0" noProof="0" dirty="0">
                <a:ln>
                  <a:noFill/>
                </a:ln>
                <a:solidFill>
                  <a:schemeClr val="tx1"/>
                </a:solidFill>
                <a:effectLst/>
                <a:uLnTx/>
                <a:uFillTx/>
                <a:latin typeface="+mn-lt"/>
                <a:ea typeface="+mn-ea"/>
                <a:cs typeface="等线" panose="02010600030101010101" pitchFamily="2" charset="-122"/>
              </a:rPr>
              <a:t>8</a:t>
            </a:r>
            <a:r>
              <a:rPr kumimoji="0" lang="zh-CN" altLang="zh-CN" sz="2000" b="0" i="0" u="none" strike="noStrike" kern="1200" cap="none" spc="0" normalizeH="0" baseline="0" noProof="0" dirty="0">
                <a:ln>
                  <a:noFill/>
                </a:ln>
                <a:solidFill>
                  <a:schemeClr val="tx1"/>
                </a:solidFill>
                <a:effectLst/>
                <a:uLnTx/>
                <a:uFillTx/>
                <a:latin typeface="+mn-lt"/>
                <a:ea typeface="+mn-ea"/>
                <a:cs typeface="等线" panose="02010600030101010101" pitchFamily="2" charset="-122"/>
              </a:rPr>
              <a:t>×</a:t>
            </a:r>
            <a:r>
              <a:rPr kumimoji="0" lang="en-US" altLang="zh-CN" sz="2000" b="0" i="0" u="none" strike="noStrike" kern="1200" cap="none" spc="0" normalizeH="0" baseline="0" noProof="0" dirty="0">
                <a:ln>
                  <a:noFill/>
                </a:ln>
                <a:solidFill>
                  <a:schemeClr val="tx1"/>
                </a:solidFill>
                <a:effectLst/>
                <a:uLnTx/>
                <a:uFillTx/>
                <a:latin typeface="+mn-lt"/>
                <a:ea typeface="+mn-ea"/>
                <a:cs typeface="等线" panose="02010600030101010101" pitchFamily="2" charset="-122"/>
              </a:rPr>
              <a:t>16</a:t>
            </a:r>
            <a:r>
              <a:rPr kumimoji="0" lang="en-US" altLang="zh-CN" sz="2000" b="0" i="0" u="none" strike="noStrike" kern="1200" cap="none" spc="0" normalizeH="0" baseline="30000" noProof="0" dirty="0">
                <a:ln>
                  <a:noFill/>
                </a:ln>
                <a:solidFill>
                  <a:schemeClr val="tx1"/>
                </a:solidFill>
                <a:effectLst/>
                <a:uLnTx/>
                <a:uFillTx/>
                <a:latin typeface="+mn-lt"/>
                <a:ea typeface="+mn-ea"/>
                <a:cs typeface="等线" panose="02010600030101010101" pitchFamily="2" charset="-122"/>
              </a:rPr>
              <a:t>-2</a:t>
            </a:r>
            <a:endParaRPr kumimoji="0" lang="zh-CN" altLang="zh-CN" sz="2000" b="0" i="0" u="none" strike="noStrike" kern="1200" cap="none" spc="0" normalizeH="0" baseline="0" noProof="0" dirty="0">
              <a:ln>
                <a:noFill/>
              </a:ln>
              <a:solidFill>
                <a:schemeClr val="tx1"/>
              </a:solidFill>
              <a:effectLst/>
              <a:uLnTx/>
              <a:uFillTx/>
              <a:latin typeface="+mn-lt"/>
              <a:ea typeface="+mn-ea"/>
              <a:cs typeface="等线" panose="02010600030101010101" pitchFamily="2" charset="-122"/>
            </a:endParaRPr>
          </a:p>
          <a:p>
            <a:pPr marL="0" marR="0" lvl="0" indent="0" algn="l" defTabSz="914400" rtl="0" eaLnBrk="0" fontAlgn="base" latinLnBrk="0" hangingPunct="0">
              <a:lnSpc>
                <a:spcPct val="90000"/>
              </a:lnSpc>
              <a:spcBef>
                <a:spcPts val="1000"/>
              </a:spcBef>
              <a:spcAft>
                <a:spcPct val="0"/>
              </a:spcAft>
              <a:buClrTx/>
              <a:buSzTx/>
              <a:buFont typeface="Arial" panose="020B0604020202020204" pitchFamily="34" charset="0"/>
              <a:buNone/>
              <a:defRPr/>
            </a:pPr>
            <a:r>
              <a:rPr kumimoji="0" lang="zh-CN" altLang="zh-CN" sz="2000" b="0" i="0" u="none" strike="noStrike" kern="1200" cap="none" spc="0" normalizeH="0" baseline="0" noProof="0" dirty="0">
                <a:ln>
                  <a:noFill/>
                </a:ln>
                <a:solidFill>
                  <a:schemeClr val="tx1"/>
                </a:solidFill>
                <a:effectLst/>
                <a:uLnTx/>
                <a:uFillTx/>
                <a:latin typeface="+mn-lt"/>
                <a:ea typeface="+mn-ea"/>
                <a:cs typeface="等线" panose="02010600030101010101" pitchFamily="2" charset="-122"/>
              </a:rPr>
              <a:t>＝</a:t>
            </a:r>
            <a:r>
              <a:rPr kumimoji="0" lang="en-US" altLang="zh-CN" sz="2000" b="0" i="0" u="none" strike="noStrike" kern="1200" cap="none" spc="0" normalizeH="0" baseline="0" noProof="0" dirty="0">
                <a:ln>
                  <a:noFill/>
                </a:ln>
                <a:solidFill>
                  <a:schemeClr val="tx1"/>
                </a:solidFill>
                <a:effectLst/>
                <a:uLnTx/>
                <a:uFillTx/>
                <a:latin typeface="+mn-lt"/>
                <a:ea typeface="+mn-ea"/>
                <a:cs typeface="等线" panose="02010600030101010101" pitchFamily="2" charset="-122"/>
              </a:rPr>
              <a:t>2560</a:t>
            </a:r>
            <a:r>
              <a:rPr kumimoji="0" lang="zh-CN" altLang="zh-CN" sz="2000" b="0" i="0" u="none" strike="noStrike" kern="1200" cap="none" spc="0" normalizeH="0" baseline="0" noProof="0" dirty="0">
                <a:ln>
                  <a:noFill/>
                </a:ln>
                <a:solidFill>
                  <a:schemeClr val="tx1"/>
                </a:solidFill>
                <a:effectLst/>
                <a:uLnTx/>
                <a:uFillTx/>
                <a:latin typeface="+mn-lt"/>
                <a:ea typeface="+mn-ea"/>
                <a:cs typeface="等线" panose="02010600030101010101" pitchFamily="2" charset="-122"/>
              </a:rPr>
              <a:t>＋</a:t>
            </a:r>
            <a:r>
              <a:rPr kumimoji="0" lang="en-US" altLang="zh-CN" sz="2000" b="0" i="0" u="none" strike="noStrike" kern="1200" cap="none" spc="0" normalizeH="0" baseline="0" noProof="0" dirty="0">
                <a:ln>
                  <a:noFill/>
                </a:ln>
                <a:solidFill>
                  <a:schemeClr val="tx1"/>
                </a:solidFill>
                <a:effectLst/>
                <a:uLnTx/>
                <a:uFillTx/>
                <a:latin typeface="+mn-lt"/>
                <a:ea typeface="+mn-ea"/>
                <a:cs typeface="等线" panose="02010600030101010101" pitchFamily="2" charset="-122"/>
              </a:rPr>
              <a:t>16</a:t>
            </a:r>
            <a:r>
              <a:rPr kumimoji="0" lang="zh-CN" altLang="zh-CN" sz="2000" b="0" i="0" u="none" strike="noStrike" kern="1200" cap="none" spc="0" normalizeH="0" baseline="0" noProof="0" dirty="0">
                <a:ln>
                  <a:noFill/>
                </a:ln>
                <a:solidFill>
                  <a:schemeClr val="tx1"/>
                </a:solidFill>
                <a:effectLst/>
                <a:uLnTx/>
                <a:uFillTx/>
                <a:latin typeface="+mn-lt"/>
                <a:ea typeface="+mn-ea"/>
                <a:cs typeface="等线" panose="02010600030101010101" pitchFamily="2" charset="-122"/>
              </a:rPr>
              <a:t>＋</a:t>
            </a:r>
            <a:r>
              <a:rPr kumimoji="0" lang="en-US" altLang="zh-CN" sz="2000" b="0" i="0" u="none" strike="noStrike" kern="1200" cap="none" spc="0" normalizeH="0" baseline="0" noProof="0" dirty="0">
                <a:ln>
                  <a:noFill/>
                </a:ln>
                <a:solidFill>
                  <a:schemeClr val="tx1"/>
                </a:solidFill>
                <a:effectLst/>
                <a:uLnTx/>
                <a:uFillTx/>
                <a:latin typeface="+mn-lt"/>
                <a:ea typeface="+mn-ea"/>
                <a:cs typeface="等线" panose="02010600030101010101" pitchFamily="2" charset="-122"/>
              </a:rPr>
              <a:t>15</a:t>
            </a:r>
            <a:r>
              <a:rPr kumimoji="0" lang="zh-CN" altLang="zh-CN" sz="2000" b="0" i="0" u="none" strike="noStrike" kern="1200" cap="none" spc="0" normalizeH="0" baseline="0" noProof="0" dirty="0">
                <a:ln>
                  <a:noFill/>
                </a:ln>
                <a:solidFill>
                  <a:schemeClr val="tx1"/>
                </a:solidFill>
                <a:effectLst/>
                <a:uLnTx/>
                <a:uFillTx/>
                <a:latin typeface="+mn-lt"/>
                <a:ea typeface="+mn-ea"/>
                <a:cs typeface="等线" panose="02010600030101010101" pitchFamily="2" charset="-122"/>
              </a:rPr>
              <a:t>＋</a:t>
            </a:r>
            <a:r>
              <a:rPr kumimoji="0" lang="en-US" altLang="zh-CN" sz="2000" b="0" i="0" u="none" strike="noStrike" kern="1200" cap="none" spc="0" normalizeH="0" baseline="0" noProof="0" dirty="0">
                <a:ln>
                  <a:noFill/>
                </a:ln>
                <a:solidFill>
                  <a:schemeClr val="tx1"/>
                </a:solidFill>
                <a:effectLst/>
                <a:uLnTx/>
                <a:uFillTx/>
                <a:latin typeface="+mn-lt"/>
                <a:ea typeface="+mn-ea"/>
                <a:cs typeface="等线" panose="02010600030101010101" pitchFamily="2" charset="-122"/>
              </a:rPr>
              <a:t>0.25</a:t>
            </a:r>
            <a:r>
              <a:rPr kumimoji="0" lang="zh-CN" altLang="zh-CN" sz="2000" b="0" i="0" u="none" strike="noStrike" kern="1200" cap="none" spc="0" normalizeH="0" baseline="0" noProof="0" dirty="0">
                <a:ln>
                  <a:noFill/>
                </a:ln>
                <a:solidFill>
                  <a:schemeClr val="tx1"/>
                </a:solidFill>
                <a:effectLst/>
                <a:uLnTx/>
                <a:uFillTx/>
                <a:latin typeface="+mn-lt"/>
                <a:ea typeface="+mn-ea"/>
                <a:cs typeface="等线" panose="02010600030101010101" pitchFamily="2" charset="-122"/>
              </a:rPr>
              <a:t>＋</a:t>
            </a:r>
            <a:r>
              <a:rPr kumimoji="0" lang="en-US" altLang="zh-CN" sz="2000" b="0" i="0" u="none" strike="noStrike" kern="1200" cap="none" spc="0" normalizeH="0" baseline="0" noProof="0" dirty="0">
                <a:ln>
                  <a:noFill/>
                </a:ln>
                <a:solidFill>
                  <a:schemeClr val="tx1"/>
                </a:solidFill>
                <a:effectLst/>
                <a:uLnTx/>
                <a:uFillTx/>
                <a:latin typeface="+mn-lt"/>
                <a:ea typeface="+mn-ea"/>
                <a:cs typeface="等线" panose="02010600030101010101" pitchFamily="2" charset="-122"/>
              </a:rPr>
              <a:t>0.03125</a:t>
            </a:r>
            <a:r>
              <a:rPr kumimoji="0" lang="zh-CN" altLang="zh-CN" sz="2000" b="0" i="0" u="none" strike="noStrike" kern="1200" cap="none" spc="0" normalizeH="0" baseline="0" noProof="0" dirty="0">
                <a:ln>
                  <a:noFill/>
                </a:ln>
                <a:solidFill>
                  <a:schemeClr val="tx1"/>
                </a:solidFill>
                <a:effectLst/>
                <a:uLnTx/>
                <a:uFillTx/>
                <a:latin typeface="+mn-lt"/>
                <a:ea typeface="+mn-ea"/>
                <a:cs typeface="等线" panose="02010600030101010101" pitchFamily="2" charset="-122"/>
              </a:rPr>
              <a:t>＝</a:t>
            </a:r>
            <a:r>
              <a:rPr kumimoji="0" lang="en-US" altLang="zh-CN" sz="2000" b="0" i="0" u="none" strike="noStrike" kern="1200" cap="none" spc="0" normalizeH="0" baseline="0" noProof="0" dirty="0">
                <a:ln>
                  <a:noFill/>
                </a:ln>
                <a:solidFill>
                  <a:schemeClr val="tx1"/>
                </a:solidFill>
                <a:effectLst/>
                <a:uLnTx/>
                <a:uFillTx/>
                <a:latin typeface="+mn-lt"/>
                <a:ea typeface="+mn-ea"/>
                <a:cs typeface="等线" panose="02010600030101010101" pitchFamily="2" charset="-122"/>
              </a:rPr>
              <a:t>(2591.28125)D</a:t>
            </a:r>
            <a:endParaRPr kumimoji="0" lang="zh-CN" altLang="en-US" sz="2000" b="0" i="0" u="none" strike="noStrike" kern="1200" cap="none" spc="0" normalizeH="0" baseline="0" noProof="0" dirty="0">
              <a:ln>
                <a:noFill/>
              </a:ln>
              <a:solidFill>
                <a:schemeClr val="tx1"/>
              </a:solidFill>
              <a:effectLst/>
              <a:uLnTx/>
              <a:uFillTx/>
              <a:latin typeface="+mn-lt"/>
              <a:ea typeface="+mn-ea"/>
              <a:cs typeface="等线" panose="02010600030101010101" pitchFamily="2" charset="-122"/>
            </a:endParaRPr>
          </a:p>
        </p:txBody>
      </p:sp>
      <p:sp>
        <p:nvSpPr>
          <p:cNvPr id="54275" name="标题 2"/>
          <p:cNvSpPr>
            <a:spLocks noGrp="1"/>
          </p:cNvSpPr>
          <p:nvPr>
            <p:ph type="title"/>
          </p:nvPr>
        </p:nvSpPr>
        <p:spPr>
          <a:xfrm>
            <a:off x="434975" y="477838"/>
            <a:ext cx="4714875" cy="777875"/>
          </a:xfrm>
          <a:ln/>
        </p:spPr>
        <p:txBody>
          <a:bodyPr vert="horz" wrap="square" lIns="91440" tIns="45720" rIns="91440" bIns="45720" anchor="ctr" anchorCtr="0"/>
          <a:p>
            <a:pPr/>
            <a:r>
              <a:rPr lang="en-US" altLang="zh-CN" kern="1200" dirty="0">
                <a:latin typeface="微软雅黑" panose="020B0503020204020204" pitchFamily="34" charset="-122"/>
                <a:ea typeface="微软雅黑" panose="020B0503020204020204" pitchFamily="34" charset="-122"/>
                <a:cs typeface="等线 Light" panose="02010600030101010101" pitchFamily="2" charset="-122"/>
              </a:rPr>
              <a:t>1.2.2.2 </a:t>
            </a:r>
            <a:r>
              <a:rPr lang="zh-CN" altLang="zh-CN" kern="1200" dirty="0">
                <a:latin typeface="微软雅黑" panose="020B0503020204020204" pitchFamily="34" charset="-122"/>
                <a:ea typeface="微软雅黑" panose="020B0503020204020204" pitchFamily="34" charset="-122"/>
                <a:cs typeface="等线 Light" panose="02010600030101010101" pitchFamily="2" charset="-122"/>
              </a:rPr>
              <a:t>不同进制之间的转换</a:t>
            </a:r>
            <a:endParaRPr lang="zh-CN" altLang="en-US" kern="1200" dirty="0">
              <a:latin typeface="微软雅黑" panose="020B0503020204020204" pitchFamily="34" charset="-122"/>
              <a:ea typeface="微软雅黑" panose="020B0503020204020204" pitchFamily="34" charset="-122"/>
              <a:cs typeface="等线 Light" panose="02010600030101010101" pitchFamily="2" charset="-122"/>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idx="1" hasCustomPrompt="1"/>
          </p:nvPr>
        </p:nvSpPr>
        <p:spPr>
          <a:xfrm>
            <a:off x="644525" y="1255713"/>
            <a:ext cx="8353425" cy="1855788"/>
          </a:xfrm>
        </p:spPr>
        <p:txBody>
          <a:bodyPr vert="horz" wrap="square" lIns="91440" tIns="45720" rIns="91440" bIns="45720" numCol="1" anchor="t" anchorCtr="0" compatLnSpc="1"/>
          <a:lstStyle/>
          <a:p>
            <a:pPr marL="228600" marR="0" lvl="0" indent="-228600" algn="l" defTabSz="914400" rtl="0" eaLnBrk="0" fontAlgn="base" latinLnBrk="0" hangingPunct="0">
              <a:lnSpc>
                <a:spcPct val="90000"/>
              </a:lnSpc>
              <a:spcBef>
                <a:spcPts val="1000"/>
              </a:spcBef>
              <a:spcAft>
                <a:spcPct val="0"/>
              </a:spcAft>
              <a:buClrTx/>
              <a:buSzTx/>
              <a:buFont typeface="Arial" panose="020B0604020202020204" pitchFamily="34" charset="0"/>
              <a:buChar char="•"/>
              <a:defRPr/>
            </a:pPr>
            <a:r>
              <a:rPr kumimoji="0" lang="zh-CN" altLang="zh-CN" sz="1800" b="1" i="0" u="none" strike="noStrike" kern="1200" cap="none" spc="0" normalizeH="0" baseline="0" noProof="0" dirty="0">
                <a:ln>
                  <a:noFill/>
                </a:ln>
                <a:solidFill>
                  <a:schemeClr val="tx1"/>
                </a:solidFill>
                <a:effectLst/>
                <a:uLnTx/>
                <a:uFillTx/>
                <a:latin typeface="+mn-lt"/>
                <a:ea typeface="+mn-ea"/>
                <a:cs typeface="等线" panose="02010600030101010101" pitchFamily="2" charset="-122"/>
              </a:rPr>
              <a:t>方法</a:t>
            </a:r>
            <a:r>
              <a:rPr kumimoji="0" lang="zh-CN" altLang="zh-CN" sz="1800" b="0" i="0" u="none" strike="noStrike" kern="1200" cap="none" spc="0" normalizeH="0" baseline="0" noProof="0" dirty="0">
                <a:ln>
                  <a:noFill/>
                </a:ln>
                <a:solidFill>
                  <a:schemeClr val="tx1"/>
                </a:solidFill>
                <a:effectLst/>
                <a:uLnTx/>
                <a:uFillTx/>
                <a:latin typeface="+mn-lt"/>
                <a:ea typeface="+mn-ea"/>
                <a:cs typeface="等线" panose="02010600030101010101" pitchFamily="2" charset="-122"/>
              </a:rPr>
              <a:t>：十进制整数连续除非十进制数的基数取余，倒排余数。</a:t>
            </a:r>
            <a:endParaRPr kumimoji="0" lang="zh-CN" altLang="zh-CN" sz="1800" b="0" i="0" u="none" strike="noStrike" kern="1200" cap="none" spc="0" normalizeH="0" baseline="0" noProof="0" dirty="0">
              <a:ln>
                <a:noFill/>
              </a:ln>
              <a:solidFill>
                <a:schemeClr val="tx1"/>
              </a:solidFill>
              <a:effectLst/>
              <a:uLnTx/>
              <a:uFillTx/>
              <a:latin typeface="+mn-lt"/>
              <a:ea typeface="+mn-ea"/>
              <a:cs typeface="等线" panose="02010600030101010101" pitchFamily="2" charset="-122"/>
            </a:endParaRPr>
          </a:p>
          <a:p>
            <a:pPr marL="0" marR="0" lvl="0" indent="0" algn="l" defTabSz="914400" rtl="0" eaLnBrk="0" fontAlgn="base" latinLnBrk="0" hangingPunct="0">
              <a:lnSpc>
                <a:spcPct val="90000"/>
              </a:lnSpc>
              <a:spcBef>
                <a:spcPts val="1000"/>
              </a:spcBef>
              <a:spcAft>
                <a:spcPct val="0"/>
              </a:spcAft>
              <a:buClrTx/>
              <a:buSzTx/>
              <a:buFont typeface="Arial" panose="020B0604020202020204" pitchFamily="34" charset="0"/>
              <a:buNone/>
              <a:defRPr/>
            </a:pPr>
            <a:r>
              <a:rPr kumimoji="0" lang="zh-CN" altLang="zh-CN" sz="1800" b="0" i="0" u="none" strike="noStrike" kern="1200" cap="none" spc="0" normalizeH="0" baseline="0" noProof="0" dirty="0">
                <a:ln>
                  <a:noFill/>
                </a:ln>
                <a:solidFill>
                  <a:schemeClr val="tx1"/>
                </a:solidFill>
                <a:effectLst/>
                <a:uLnTx/>
                <a:uFillTx/>
                <a:latin typeface="+mn-lt"/>
                <a:ea typeface="+mn-ea"/>
                <a:cs typeface="等线" panose="02010600030101010101" pitchFamily="2" charset="-122"/>
              </a:rPr>
              <a:t>如：（</a:t>
            </a:r>
            <a:r>
              <a:rPr kumimoji="0" lang="en-US" altLang="zh-CN" sz="1800" b="0" i="0" u="none" strike="noStrike" kern="1200" cap="none" spc="0" normalizeH="0" baseline="0" noProof="0" dirty="0">
                <a:ln>
                  <a:noFill/>
                </a:ln>
                <a:solidFill>
                  <a:schemeClr val="tx1"/>
                </a:solidFill>
                <a:effectLst/>
                <a:uLnTx/>
                <a:uFillTx/>
                <a:latin typeface="+mn-lt"/>
                <a:ea typeface="+mn-ea"/>
                <a:cs typeface="等线" panose="02010600030101010101" pitchFamily="2" charset="-122"/>
              </a:rPr>
              <a:t>75</a:t>
            </a:r>
            <a:r>
              <a:rPr kumimoji="0" lang="zh-CN" altLang="zh-CN" sz="1800" b="0" i="0" u="none" strike="noStrike" kern="1200" cap="none" spc="0" normalizeH="0" baseline="0" noProof="0" dirty="0">
                <a:ln>
                  <a:noFill/>
                </a:ln>
                <a:solidFill>
                  <a:schemeClr val="tx1"/>
                </a:solidFill>
                <a:effectLst/>
                <a:uLnTx/>
                <a:uFillTx/>
                <a:latin typeface="+mn-lt"/>
                <a:ea typeface="+mn-ea"/>
                <a:cs typeface="等线" panose="02010600030101010101" pitchFamily="2" charset="-122"/>
              </a:rPr>
              <a:t>）</a:t>
            </a:r>
            <a:r>
              <a:rPr kumimoji="0" lang="en-US" altLang="zh-CN" sz="1800" b="0" i="0" u="none" strike="noStrike" kern="1200" cap="none" spc="0" normalizeH="0" baseline="0" noProof="0" dirty="0">
                <a:ln>
                  <a:noFill/>
                </a:ln>
                <a:solidFill>
                  <a:schemeClr val="tx1"/>
                </a:solidFill>
                <a:effectLst/>
                <a:uLnTx/>
                <a:uFillTx/>
                <a:latin typeface="+mn-lt"/>
                <a:ea typeface="+mn-ea"/>
                <a:cs typeface="等线" panose="02010600030101010101" pitchFamily="2" charset="-122"/>
              </a:rPr>
              <a:t>D</a:t>
            </a:r>
            <a:r>
              <a:rPr kumimoji="0" lang="zh-CN" altLang="zh-CN" sz="1800" b="0" i="0" u="none" strike="noStrike" kern="1200" cap="none" spc="0" normalizeH="0" baseline="0" noProof="0" dirty="0">
                <a:ln>
                  <a:noFill/>
                </a:ln>
                <a:solidFill>
                  <a:schemeClr val="tx1"/>
                </a:solidFill>
                <a:effectLst/>
                <a:uLnTx/>
                <a:uFillTx/>
                <a:latin typeface="+mn-lt"/>
                <a:ea typeface="+mn-ea"/>
                <a:cs typeface="等线" panose="02010600030101010101" pitchFamily="2" charset="-122"/>
              </a:rPr>
              <a:t>＝（</a:t>
            </a:r>
            <a:r>
              <a:rPr kumimoji="0" lang="en-US" altLang="zh-CN" sz="1800" b="0" i="0" u="none" strike="noStrike" kern="1200" cap="none" spc="0" normalizeH="0" baseline="0" noProof="0" dirty="0">
                <a:ln>
                  <a:noFill/>
                </a:ln>
                <a:solidFill>
                  <a:schemeClr val="tx1"/>
                </a:solidFill>
                <a:effectLst/>
                <a:uLnTx/>
                <a:uFillTx/>
                <a:latin typeface="+mn-lt"/>
                <a:ea typeface="+mn-ea"/>
                <a:cs typeface="等线" panose="02010600030101010101" pitchFamily="2" charset="-122"/>
              </a:rPr>
              <a:t>?</a:t>
            </a:r>
            <a:r>
              <a:rPr kumimoji="0" lang="zh-CN" altLang="zh-CN" sz="1800" b="0" i="0" u="none" strike="noStrike" kern="1200" cap="none" spc="0" normalizeH="0" baseline="0" noProof="0" dirty="0">
                <a:ln>
                  <a:noFill/>
                </a:ln>
                <a:solidFill>
                  <a:schemeClr val="tx1"/>
                </a:solidFill>
                <a:effectLst/>
                <a:uLnTx/>
                <a:uFillTx/>
                <a:latin typeface="+mn-lt"/>
                <a:ea typeface="+mn-ea"/>
                <a:cs typeface="等线" panose="02010600030101010101" pitchFamily="2" charset="-122"/>
              </a:rPr>
              <a:t>）</a:t>
            </a:r>
            <a:r>
              <a:rPr kumimoji="0" lang="en-US" altLang="zh-CN" sz="1800" b="0" i="0" u="none" strike="noStrike" kern="1200" cap="none" spc="0" normalizeH="0" baseline="0" noProof="0" dirty="0">
                <a:ln>
                  <a:noFill/>
                </a:ln>
                <a:solidFill>
                  <a:schemeClr val="tx1"/>
                </a:solidFill>
                <a:effectLst/>
                <a:uLnTx/>
                <a:uFillTx/>
                <a:latin typeface="+mn-lt"/>
                <a:ea typeface="+mn-ea"/>
                <a:cs typeface="等线" panose="02010600030101010101" pitchFamily="2" charset="-122"/>
              </a:rPr>
              <a:t>B</a:t>
            </a:r>
            <a:endParaRPr kumimoji="0" lang="zh-CN" altLang="zh-CN" sz="1800" b="0" i="0" u="none" strike="noStrike" kern="1200" cap="none" spc="0" normalizeH="0" baseline="0" noProof="0" dirty="0">
              <a:ln>
                <a:noFill/>
              </a:ln>
              <a:solidFill>
                <a:schemeClr val="tx1"/>
              </a:solidFill>
              <a:effectLst/>
              <a:uLnTx/>
              <a:uFillTx/>
              <a:latin typeface="+mn-lt"/>
              <a:ea typeface="+mn-ea"/>
              <a:cs typeface="等线" panose="02010600030101010101" pitchFamily="2" charset="-122"/>
            </a:endParaRPr>
          </a:p>
          <a:p>
            <a:pPr marL="0" marR="0" lvl="0" indent="0" algn="l" defTabSz="914400" rtl="0" eaLnBrk="0" fontAlgn="base" latinLnBrk="0" hangingPunct="0">
              <a:lnSpc>
                <a:spcPct val="90000"/>
              </a:lnSpc>
              <a:spcBef>
                <a:spcPts val="1000"/>
              </a:spcBef>
              <a:spcAft>
                <a:spcPct val="0"/>
              </a:spcAft>
              <a:buClrTx/>
              <a:buSzTx/>
              <a:buFont typeface="Arial" panose="020B0604020202020204" pitchFamily="34" charset="0"/>
              <a:buNone/>
              <a:defRPr/>
            </a:pPr>
            <a:r>
              <a:rPr kumimoji="0" lang="zh-CN" altLang="zh-CN" sz="1800" b="0" i="0" u="none" strike="noStrike" kern="1200" cap="none" spc="0" normalizeH="0" baseline="0" noProof="0" dirty="0">
                <a:ln>
                  <a:noFill/>
                </a:ln>
                <a:solidFill>
                  <a:schemeClr val="tx1"/>
                </a:solidFill>
                <a:effectLst/>
                <a:uLnTx/>
                <a:uFillTx/>
                <a:latin typeface="+mn-lt"/>
                <a:ea typeface="+mn-ea"/>
                <a:cs typeface="等线" panose="02010600030101010101" pitchFamily="2" charset="-122"/>
              </a:rPr>
              <a:t>： </a:t>
            </a:r>
            <a:endParaRPr kumimoji="0" lang="zh-CN" altLang="zh-CN" sz="1800" b="0" i="0" u="none" strike="noStrike" kern="1200" cap="none" spc="0" normalizeH="0" baseline="0" noProof="0" dirty="0">
              <a:ln>
                <a:noFill/>
              </a:ln>
              <a:solidFill>
                <a:schemeClr val="tx1"/>
              </a:solidFill>
              <a:effectLst/>
              <a:uLnTx/>
              <a:uFillTx/>
              <a:latin typeface="+mn-lt"/>
              <a:ea typeface="+mn-ea"/>
              <a:cs typeface="等线" panose="02010600030101010101" pitchFamily="2" charset="-122"/>
            </a:endParaRPr>
          </a:p>
          <a:p>
            <a:pPr marL="228600" marR="0" lvl="0" indent="-228600" algn="l" defTabSz="914400" rtl="0" eaLnBrk="0" fontAlgn="base" latinLnBrk="0" hangingPunct="0">
              <a:lnSpc>
                <a:spcPct val="90000"/>
              </a:lnSpc>
              <a:spcBef>
                <a:spcPts val="1000"/>
              </a:spcBef>
              <a:spcAft>
                <a:spcPct val="0"/>
              </a:spcAft>
              <a:buClrTx/>
              <a:buSzTx/>
              <a:buFont typeface="Arial" panose="020B0604020202020204" pitchFamily="34" charset="0"/>
              <a:buChar char="•"/>
              <a:defRPr/>
            </a:pPr>
            <a:endParaRPr kumimoji="0" lang="zh-CN" altLang="en-US" sz="1800" b="0" i="0" u="none" strike="noStrike" kern="1200" cap="none" spc="0" normalizeH="0" baseline="0" noProof="0" dirty="0">
              <a:ln>
                <a:noFill/>
              </a:ln>
              <a:solidFill>
                <a:schemeClr val="tx1"/>
              </a:solidFill>
              <a:effectLst/>
              <a:uLnTx/>
              <a:uFillTx/>
              <a:latin typeface="+mn-lt"/>
              <a:ea typeface="+mn-ea"/>
              <a:cs typeface="等线" panose="02010600030101010101" pitchFamily="2" charset="-122"/>
            </a:endParaRPr>
          </a:p>
        </p:txBody>
      </p:sp>
      <p:sp>
        <p:nvSpPr>
          <p:cNvPr id="55299" name="标题 2"/>
          <p:cNvSpPr>
            <a:spLocks noGrp="1"/>
          </p:cNvSpPr>
          <p:nvPr>
            <p:ph type="title"/>
          </p:nvPr>
        </p:nvSpPr>
        <p:spPr>
          <a:xfrm>
            <a:off x="434975" y="477838"/>
            <a:ext cx="4714875" cy="777875"/>
          </a:xfrm>
          <a:ln/>
        </p:spPr>
        <p:txBody>
          <a:bodyPr vert="horz" wrap="square" lIns="91440" tIns="45720" rIns="91440" bIns="45720" anchor="ctr" anchorCtr="0"/>
          <a:p>
            <a:pPr/>
            <a:r>
              <a:rPr lang="en-US" altLang="zh-CN" kern="1200" dirty="0">
                <a:latin typeface="微软雅黑" panose="020B0503020204020204" pitchFamily="34" charset="-122"/>
                <a:ea typeface="微软雅黑" panose="020B0503020204020204" pitchFamily="34" charset="-122"/>
                <a:cs typeface="等线 Light" panose="02010600030101010101" pitchFamily="2" charset="-122"/>
              </a:rPr>
              <a:t>1.2.2.2 </a:t>
            </a:r>
            <a:r>
              <a:rPr lang="zh-CN" altLang="zh-CN" kern="1200" dirty="0">
                <a:latin typeface="微软雅黑" panose="020B0503020204020204" pitchFamily="34" charset="-122"/>
                <a:ea typeface="微软雅黑" panose="020B0503020204020204" pitchFamily="34" charset="-122"/>
                <a:cs typeface="等线 Light" panose="02010600030101010101" pitchFamily="2" charset="-122"/>
              </a:rPr>
              <a:t>不同进制之间的转换</a:t>
            </a:r>
            <a:endParaRPr lang="zh-CN" altLang="en-US" kern="1200" dirty="0">
              <a:latin typeface="微软雅黑" panose="020B0503020204020204" pitchFamily="34" charset="-122"/>
              <a:ea typeface="微软雅黑" panose="020B0503020204020204" pitchFamily="34" charset="-122"/>
              <a:cs typeface="等线 Light" panose="02010600030101010101" pitchFamily="2" charset="-122"/>
            </a:endParaRPr>
          </a:p>
        </p:txBody>
      </p:sp>
      <p:pic>
        <p:nvPicPr>
          <p:cNvPr id="55300" name="Picture 3"/>
          <p:cNvPicPr>
            <a:picLocks noChangeAspect="1"/>
          </p:cNvPicPr>
          <p:nvPr/>
        </p:nvPicPr>
        <p:blipFill>
          <a:blip r:embed="rId1"/>
          <a:stretch>
            <a:fillRect/>
          </a:stretch>
        </p:blipFill>
        <p:spPr>
          <a:xfrm>
            <a:off x="1509713" y="2076450"/>
            <a:ext cx="5726112" cy="3625850"/>
          </a:xfrm>
          <a:prstGeom prst="rect">
            <a:avLst/>
          </a:prstGeom>
          <a:noFill/>
          <a:ln w="9525">
            <a:noFill/>
          </a:ln>
        </p:spPr>
      </p:pic>
      <p:sp>
        <p:nvSpPr>
          <p:cNvPr id="55301" name="内容占位符 1"/>
          <p:cNvSpPr txBox="1"/>
          <p:nvPr/>
        </p:nvSpPr>
        <p:spPr>
          <a:xfrm>
            <a:off x="944563" y="6167438"/>
            <a:ext cx="6042025" cy="868362"/>
          </a:xfrm>
          <a:prstGeom prst="rect">
            <a:avLst/>
          </a:prstGeom>
          <a:no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等线" panose="02010600030101010101" pitchFamily="2" charset="-122"/>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等线" panose="02010600030101010101" pitchFamily="2"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等线" panose="02010600030101010101" pitchFamily="2"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panose="02010600030101010101" pitchFamily="2"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panose="02010600030101010101" pitchFamily="2" charset="-122"/>
              </a:defRPr>
            </a:lvl5pPr>
          </a:lstStyle>
          <a:p>
            <a:pPr marL="228600" lvl="0" indent="-228600"/>
            <a:r>
              <a:rPr lang="zh-CN" altLang="en-US" sz="2000" dirty="0"/>
              <a:t>结果</a:t>
            </a:r>
            <a:r>
              <a:rPr lang="zh-CN" altLang="zh-CN" sz="2000" dirty="0"/>
              <a:t>：即：（</a:t>
            </a:r>
            <a:r>
              <a:rPr lang="en-US" altLang="zh-CN" sz="2000" dirty="0"/>
              <a:t>75</a:t>
            </a:r>
            <a:r>
              <a:rPr lang="zh-CN" altLang="zh-CN" sz="2000" dirty="0"/>
              <a:t>）</a:t>
            </a:r>
            <a:r>
              <a:rPr lang="en-US" altLang="zh-CN" sz="2000" dirty="0"/>
              <a:t>D</a:t>
            </a:r>
            <a:r>
              <a:rPr lang="zh-CN" altLang="zh-CN" sz="2000" dirty="0"/>
              <a:t>＝（</a:t>
            </a:r>
            <a:r>
              <a:rPr lang="en-US" altLang="zh-CN" sz="2000" dirty="0"/>
              <a:t>1001011</a:t>
            </a:r>
            <a:r>
              <a:rPr lang="zh-CN" altLang="zh-CN" sz="2000" dirty="0"/>
              <a:t>）</a:t>
            </a:r>
            <a:r>
              <a:rPr lang="en-US" altLang="zh-CN" sz="2000" dirty="0"/>
              <a:t>B</a:t>
            </a:r>
            <a:endParaRPr lang="zh-CN" altLang="zh-CN" sz="2000" dirty="0"/>
          </a:p>
          <a:p>
            <a:pPr marL="228600" lvl="0" indent="-228600"/>
            <a:endParaRPr lang="zh-CN" altLang="en-US" sz="2000" dirty="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6322" name="内容占位符 1"/>
          <p:cNvSpPr>
            <a:spLocks noGrp="1"/>
          </p:cNvSpPr>
          <p:nvPr>
            <p:ph idx="1" hasCustomPrompt="1"/>
          </p:nvPr>
        </p:nvSpPr>
        <p:spPr>
          <a:xfrm>
            <a:off x="434975" y="1517650"/>
            <a:ext cx="8353425" cy="4787900"/>
          </a:xfrm>
          <a:ln/>
        </p:spPr>
        <p:txBody>
          <a:bodyPr vert="horz" wrap="square" lIns="91440" tIns="45720" rIns="91440" bIns="45720" anchor="t" anchorCtr="0"/>
          <a:p>
            <a:r>
              <a:rPr lang="en-US" altLang="zh-CN" sz="2000" b="1" dirty="0"/>
              <a:t>3. </a:t>
            </a:r>
            <a:r>
              <a:rPr lang="zh-CN" altLang="zh-CN" sz="2000" b="1" dirty="0"/>
              <a:t>二进制、八进制、十六进制之间的转换</a:t>
            </a:r>
            <a:endParaRPr lang="en-US" altLang="zh-CN" sz="2000" b="1" dirty="0"/>
          </a:p>
          <a:p>
            <a:r>
              <a:rPr lang="zh-CN" altLang="zh-CN" sz="2000" dirty="0"/>
              <a:t>八进制数与二进制数对应关系如</a:t>
            </a:r>
            <a:r>
              <a:rPr lang="zh-CN" altLang="en-US" sz="2000" dirty="0"/>
              <a:t>下</a:t>
            </a:r>
            <a:r>
              <a:rPr lang="zh-CN" altLang="zh-CN" sz="2000" dirty="0"/>
              <a:t>表所示</a:t>
            </a:r>
            <a:endParaRPr lang="zh-CN" altLang="zh-CN" sz="2000" dirty="0"/>
          </a:p>
        </p:txBody>
      </p:sp>
      <p:sp>
        <p:nvSpPr>
          <p:cNvPr id="56323" name="标题 2"/>
          <p:cNvSpPr>
            <a:spLocks noGrp="1"/>
          </p:cNvSpPr>
          <p:nvPr>
            <p:ph type="title"/>
          </p:nvPr>
        </p:nvSpPr>
        <p:spPr>
          <a:xfrm>
            <a:off x="434975" y="477838"/>
            <a:ext cx="4714875" cy="777875"/>
          </a:xfrm>
          <a:ln/>
        </p:spPr>
        <p:txBody>
          <a:bodyPr vert="horz" wrap="square" lIns="91440" tIns="45720" rIns="91440" bIns="45720" anchor="ctr" anchorCtr="0"/>
          <a:p>
            <a:pPr/>
            <a:r>
              <a:rPr lang="en-US" altLang="zh-CN" kern="1200" dirty="0">
                <a:latin typeface="微软雅黑" panose="020B0503020204020204" pitchFamily="34" charset="-122"/>
                <a:ea typeface="微软雅黑" panose="020B0503020204020204" pitchFamily="34" charset="-122"/>
                <a:cs typeface="等线 Light" panose="02010600030101010101" pitchFamily="2" charset="-122"/>
              </a:rPr>
              <a:t>1.2.2.2 </a:t>
            </a:r>
            <a:r>
              <a:rPr lang="zh-CN" altLang="zh-CN" kern="1200" dirty="0">
                <a:latin typeface="微软雅黑" panose="020B0503020204020204" pitchFamily="34" charset="-122"/>
                <a:ea typeface="微软雅黑" panose="020B0503020204020204" pitchFamily="34" charset="-122"/>
                <a:cs typeface="等线 Light" panose="02010600030101010101" pitchFamily="2" charset="-122"/>
              </a:rPr>
              <a:t>不同进制之间的转换</a:t>
            </a:r>
            <a:endParaRPr lang="zh-CN" altLang="en-US" kern="1200" dirty="0">
              <a:latin typeface="微软雅黑" panose="020B0503020204020204" pitchFamily="34" charset="-122"/>
              <a:ea typeface="微软雅黑" panose="020B0503020204020204" pitchFamily="34" charset="-122"/>
              <a:cs typeface="等线 Light" panose="02010600030101010101" pitchFamily="2" charset="-122"/>
            </a:endParaRPr>
          </a:p>
        </p:txBody>
      </p:sp>
      <p:graphicFrame>
        <p:nvGraphicFramePr>
          <p:cNvPr id="4" name="表格 3"/>
          <p:cNvGraphicFramePr>
            <a:graphicFrameLocks noGrp="1"/>
          </p:cNvGraphicFramePr>
          <p:nvPr/>
        </p:nvGraphicFramePr>
        <p:xfrm>
          <a:off x="1328738" y="3375025"/>
          <a:ext cx="5808663" cy="2233613"/>
        </p:xfrm>
        <a:graphic>
          <a:graphicData uri="http://schemas.openxmlformats.org/drawingml/2006/table">
            <a:tbl>
              <a:tblPr firstRow="1" firstCol="1" bandRow="1">
                <a:tableStyleId>{5C22544A-7EE6-4342-B048-85BDC9FD1C3A}</a:tableStyleId>
              </a:tblPr>
              <a:tblGrid>
                <a:gridCol w="1451539"/>
                <a:gridCol w="1452792"/>
                <a:gridCol w="1451539"/>
                <a:gridCol w="1452792"/>
              </a:tblGrid>
              <a:tr h="446723">
                <a:tc>
                  <a:txBody>
                    <a:bodyPr/>
                    <a:lstStyle/>
                    <a:p>
                      <a:pPr algn="ctr">
                        <a:spcAft>
                          <a:spcPts val="0"/>
                        </a:spcAft>
                      </a:pPr>
                      <a:r>
                        <a:rPr lang="zh-CN" sz="2000" kern="100" dirty="0">
                          <a:effectLst/>
                        </a:rPr>
                        <a:t>八进制</a:t>
                      </a:r>
                      <a:endParaRPr lang="zh-CN" sz="2000" kern="100" dirty="0">
                        <a:effectLst/>
                        <a:latin typeface="宋体" panose="02010600030101010101" pitchFamily="2" charset="-122"/>
                        <a:ea typeface="等线" panose="02010600030101010101" pitchFamily="2" charset="-122"/>
                        <a:cs typeface="Times New Roman" panose="02020603050405020304"/>
                      </a:endParaRPr>
                    </a:p>
                  </a:txBody>
                  <a:tcPr marL="68591" marR="68591" marT="0" marB="0" anchor="ctr"/>
                </a:tc>
                <a:tc>
                  <a:txBody>
                    <a:bodyPr/>
                    <a:lstStyle/>
                    <a:p>
                      <a:pPr algn="ctr">
                        <a:spcAft>
                          <a:spcPts val="0"/>
                        </a:spcAft>
                      </a:pPr>
                      <a:r>
                        <a:rPr lang="zh-CN" sz="2000" kern="100">
                          <a:effectLst/>
                        </a:rPr>
                        <a:t>二进制</a:t>
                      </a:r>
                      <a:endParaRPr lang="zh-CN" sz="2000" kern="100">
                        <a:effectLst/>
                        <a:latin typeface="宋体" panose="02010600030101010101" pitchFamily="2" charset="-122"/>
                        <a:ea typeface="等线" panose="02010600030101010101" pitchFamily="2" charset="-122"/>
                        <a:cs typeface="Times New Roman" panose="02020603050405020304"/>
                      </a:endParaRPr>
                    </a:p>
                  </a:txBody>
                  <a:tcPr marL="68591" marR="68591" marT="0" marB="0" anchor="ctr"/>
                </a:tc>
                <a:tc>
                  <a:txBody>
                    <a:bodyPr/>
                    <a:lstStyle/>
                    <a:p>
                      <a:pPr algn="ctr">
                        <a:spcAft>
                          <a:spcPts val="0"/>
                        </a:spcAft>
                      </a:pPr>
                      <a:r>
                        <a:rPr lang="zh-CN" sz="2000" kern="100">
                          <a:effectLst/>
                        </a:rPr>
                        <a:t>八进制</a:t>
                      </a:r>
                      <a:endParaRPr lang="zh-CN" sz="2000" kern="100">
                        <a:effectLst/>
                        <a:latin typeface="宋体" panose="02010600030101010101" pitchFamily="2" charset="-122"/>
                        <a:ea typeface="等线" panose="02010600030101010101" pitchFamily="2" charset="-122"/>
                        <a:cs typeface="Times New Roman" panose="02020603050405020304"/>
                      </a:endParaRPr>
                    </a:p>
                  </a:txBody>
                  <a:tcPr marL="68591" marR="68591" marT="0" marB="0" anchor="ctr"/>
                </a:tc>
                <a:tc>
                  <a:txBody>
                    <a:bodyPr/>
                    <a:lstStyle/>
                    <a:p>
                      <a:pPr algn="ctr">
                        <a:spcAft>
                          <a:spcPts val="0"/>
                        </a:spcAft>
                      </a:pPr>
                      <a:r>
                        <a:rPr lang="zh-CN" sz="2000" kern="100">
                          <a:effectLst/>
                        </a:rPr>
                        <a:t>二进制</a:t>
                      </a:r>
                      <a:endParaRPr lang="zh-CN" sz="2000" kern="100">
                        <a:effectLst/>
                        <a:latin typeface="宋体" panose="02010600030101010101" pitchFamily="2" charset="-122"/>
                        <a:ea typeface="等线" panose="02010600030101010101" pitchFamily="2" charset="-122"/>
                        <a:cs typeface="Times New Roman" panose="02020603050405020304"/>
                      </a:endParaRPr>
                    </a:p>
                  </a:txBody>
                  <a:tcPr marL="68591" marR="68591" marT="0" marB="0" anchor="ctr"/>
                </a:tc>
              </a:tr>
              <a:tr h="446723">
                <a:tc>
                  <a:txBody>
                    <a:bodyPr/>
                    <a:lstStyle/>
                    <a:p>
                      <a:pPr algn="ctr">
                        <a:spcAft>
                          <a:spcPts val="0"/>
                        </a:spcAft>
                      </a:pPr>
                      <a:r>
                        <a:rPr lang="en-US" sz="2000" kern="100">
                          <a:effectLst/>
                        </a:rPr>
                        <a:t>0</a:t>
                      </a:r>
                      <a:endParaRPr lang="zh-CN" sz="2000" kern="100">
                        <a:effectLst/>
                        <a:latin typeface="宋体" panose="02010600030101010101" pitchFamily="2" charset="-122"/>
                        <a:ea typeface="等线" panose="02010600030101010101" pitchFamily="2" charset="-122"/>
                        <a:cs typeface="Times New Roman" panose="02020603050405020304"/>
                      </a:endParaRPr>
                    </a:p>
                  </a:txBody>
                  <a:tcPr marL="68591" marR="68591" marT="0" marB="0" anchor="ctr"/>
                </a:tc>
                <a:tc>
                  <a:txBody>
                    <a:bodyPr/>
                    <a:lstStyle/>
                    <a:p>
                      <a:pPr algn="ctr">
                        <a:spcAft>
                          <a:spcPts val="0"/>
                        </a:spcAft>
                      </a:pPr>
                      <a:r>
                        <a:rPr lang="en-US" sz="2000" kern="100">
                          <a:effectLst/>
                        </a:rPr>
                        <a:t>000</a:t>
                      </a:r>
                      <a:endParaRPr lang="zh-CN" sz="2000" kern="100">
                        <a:effectLst/>
                        <a:latin typeface="宋体" panose="02010600030101010101" pitchFamily="2" charset="-122"/>
                        <a:ea typeface="等线" panose="02010600030101010101" pitchFamily="2" charset="-122"/>
                        <a:cs typeface="Times New Roman" panose="02020603050405020304"/>
                      </a:endParaRPr>
                    </a:p>
                  </a:txBody>
                  <a:tcPr marL="68591" marR="68591" marT="0" marB="0" anchor="ctr"/>
                </a:tc>
                <a:tc>
                  <a:txBody>
                    <a:bodyPr/>
                    <a:lstStyle/>
                    <a:p>
                      <a:pPr algn="ctr">
                        <a:spcAft>
                          <a:spcPts val="0"/>
                        </a:spcAft>
                      </a:pPr>
                      <a:r>
                        <a:rPr lang="en-US" sz="2000" kern="100">
                          <a:effectLst/>
                        </a:rPr>
                        <a:t>4</a:t>
                      </a:r>
                      <a:endParaRPr lang="zh-CN" sz="2000" kern="100">
                        <a:effectLst/>
                        <a:latin typeface="宋体" panose="02010600030101010101" pitchFamily="2" charset="-122"/>
                        <a:ea typeface="等线" panose="02010600030101010101" pitchFamily="2" charset="-122"/>
                        <a:cs typeface="Times New Roman" panose="02020603050405020304"/>
                      </a:endParaRPr>
                    </a:p>
                  </a:txBody>
                  <a:tcPr marL="68591" marR="68591" marT="0" marB="0" anchor="ctr"/>
                </a:tc>
                <a:tc>
                  <a:txBody>
                    <a:bodyPr/>
                    <a:lstStyle/>
                    <a:p>
                      <a:pPr algn="ctr">
                        <a:spcAft>
                          <a:spcPts val="0"/>
                        </a:spcAft>
                      </a:pPr>
                      <a:r>
                        <a:rPr lang="en-US" sz="2000" kern="100">
                          <a:effectLst/>
                        </a:rPr>
                        <a:t>100</a:t>
                      </a:r>
                      <a:endParaRPr lang="zh-CN" sz="2000" kern="100">
                        <a:effectLst/>
                        <a:latin typeface="宋体" panose="02010600030101010101" pitchFamily="2" charset="-122"/>
                        <a:ea typeface="等线" panose="02010600030101010101" pitchFamily="2" charset="-122"/>
                        <a:cs typeface="Times New Roman" panose="02020603050405020304"/>
                      </a:endParaRPr>
                    </a:p>
                  </a:txBody>
                  <a:tcPr marL="68591" marR="68591" marT="0" marB="0" anchor="ctr"/>
                </a:tc>
              </a:tr>
              <a:tr h="446723">
                <a:tc>
                  <a:txBody>
                    <a:bodyPr/>
                    <a:lstStyle/>
                    <a:p>
                      <a:pPr algn="ctr">
                        <a:spcAft>
                          <a:spcPts val="0"/>
                        </a:spcAft>
                      </a:pPr>
                      <a:r>
                        <a:rPr lang="en-US" sz="2000" kern="100">
                          <a:effectLst/>
                        </a:rPr>
                        <a:t>1</a:t>
                      </a:r>
                      <a:endParaRPr lang="zh-CN" sz="2000" kern="100">
                        <a:effectLst/>
                        <a:latin typeface="宋体" panose="02010600030101010101" pitchFamily="2" charset="-122"/>
                        <a:ea typeface="等线" panose="02010600030101010101" pitchFamily="2" charset="-122"/>
                        <a:cs typeface="Times New Roman" panose="02020603050405020304"/>
                      </a:endParaRPr>
                    </a:p>
                  </a:txBody>
                  <a:tcPr marL="68591" marR="68591" marT="0" marB="0" anchor="ctr"/>
                </a:tc>
                <a:tc>
                  <a:txBody>
                    <a:bodyPr/>
                    <a:lstStyle/>
                    <a:p>
                      <a:pPr algn="ctr">
                        <a:spcAft>
                          <a:spcPts val="0"/>
                        </a:spcAft>
                      </a:pPr>
                      <a:r>
                        <a:rPr lang="en-US" sz="2000" kern="100">
                          <a:effectLst/>
                        </a:rPr>
                        <a:t>001</a:t>
                      </a:r>
                      <a:endParaRPr lang="zh-CN" sz="2000" kern="100">
                        <a:effectLst/>
                        <a:latin typeface="宋体" panose="02010600030101010101" pitchFamily="2" charset="-122"/>
                        <a:ea typeface="等线" panose="02010600030101010101" pitchFamily="2" charset="-122"/>
                        <a:cs typeface="Times New Roman" panose="02020603050405020304"/>
                      </a:endParaRPr>
                    </a:p>
                  </a:txBody>
                  <a:tcPr marL="68591" marR="68591" marT="0" marB="0" anchor="ctr"/>
                </a:tc>
                <a:tc>
                  <a:txBody>
                    <a:bodyPr/>
                    <a:lstStyle/>
                    <a:p>
                      <a:pPr algn="ctr">
                        <a:spcAft>
                          <a:spcPts val="0"/>
                        </a:spcAft>
                      </a:pPr>
                      <a:r>
                        <a:rPr lang="en-US" sz="2000" kern="100">
                          <a:effectLst/>
                        </a:rPr>
                        <a:t>5</a:t>
                      </a:r>
                      <a:endParaRPr lang="zh-CN" sz="2000" kern="100">
                        <a:effectLst/>
                        <a:latin typeface="宋体" panose="02010600030101010101" pitchFamily="2" charset="-122"/>
                        <a:ea typeface="等线" panose="02010600030101010101" pitchFamily="2" charset="-122"/>
                        <a:cs typeface="Times New Roman" panose="02020603050405020304"/>
                      </a:endParaRPr>
                    </a:p>
                  </a:txBody>
                  <a:tcPr marL="68591" marR="68591" marT="0" marB="0" anchor="ctr"/>
                </a:tc>
                <a:tc>
                  <a:txBody>
                    <a:bodyPr/>
                    <a:lstStyle/>
                    <a:p>
                      <a:pPr algn="ctr">
                        <a:spcAft>
                          <a:spcPts val="0"/>
                        </a:spcAft>
                      </a:pPr>
                      <a:r>
                        <a:rPr lang="en-US" sz="2000" kern="100">
                          <a:effectLst/>
                        </a:rPr>
                        <a:t>101</a:t>
                      </a:r>
                      <a:endParaRPr lang="zh-CN" sz="2000" kern="100">
                        <a:effectLst/>
                        <a:latin typeface="宋体" panose="02010600030101010101" pitchFamily="2" charset="-122"/>
                        <a:ea typeface="等线" panose="02010600030101010101" pitchFamily="2" charset="-122"/>
                        <a:cs typeface="Times New Roman" panose="02020603050405020304"/>
                      </a:endParaRPr>
                    </a:p>
                  </a:txBody>
                  <a:tcPr marL="68591" marR="68591" marT="0" marB="0" anchor="ctr"/>
                </a:tc>
              </a:tr>
              <a:tr h="446723">
                <a:tc>
                  <a:txBody>
                    <a:bodyPr/>
                    <a:lstStyle/>
                    <a:p>
                      <a:pPr algn="ctr">
                        <a:spcAft>
                          <a:spcPts val="0"/>
                        </a:spcAft>
                      </a:pPr>
                      <a:r>
                        <a:rPr lang="en-US" sz="2000" kern="100">
                          <a:effectLst/>
                        </a:rPr>
                        <a:t>2</a:t>
                      </a:r>
                      <a:endParaRPr lang="zh-CN" sz="2000" kern="100">
                        <a:effectLst/>
                        <a:latin typeface="宋体" panose="02010600030101010101" pitchFamily="2" charset="-122"/>
                        <a:ea typeface="等线" panose="02010600030101010101" pitchFamily="2" charset="-122"/>
                        <a:cs typeface="Times New Roman" panose="02020603050405020304"/>
                      </a:endParaRPr>
                    </a:p>
                  </a:txBody>
                  <a:tcPr marL="68591" marR="68591" marT="0" marB="0" anchor="ctr"/>
                </a:tc>
                <a:tc>
                  <a:txBody>
                    <a:bodyPr/>
                    <a:lstStyle/>
                    <a:p>
                      <a:pPr algn="ctr">
                        <a:spcAft>
                          <a:spcPts val="0"/>
                        </a:spcAft>
                      </a:pPr>
                      <a:r>
                        <a:rPr lang="en-US" sz="2000" kern="100">
                          <a:effectLst/>
                        </a:rPr>
                        <a:t>010</a:t>
                      </a:r>
                      <a:endParaRPr lang="zh-CN" sz="2000" kern="100">
                        <a:effectLst/>
                        <a:latin typeface="宋体" panose="02010600030101010101" pitchFamily="2" charset="-122"/>
                        <a:ea typeface="等线" panose="02010600030101010101" pitchFamily="2" charset="-122"/>
                        <a:cs typeface="Times New Roman" panose="02020603050405020304"/>
                      </a:endParaRPr>
                    </a:p>
                  </a:txBody>
                  <a:tcPr marL="68591" marR="68591" marT="0" marB="0" anchor="ctr"/>
                </a:tc>
                <a:tc>
                  <a:txBody>
                    <a:bodyPr/>
                    <a:lstStyle/>
                    <a:p>
                      <a:pPr algn="ctr">
                        <a:spcAft>
                          <a:spcPts val="0"/>
                        </a:spcAft>
                      </a:pPr>
                      <a:r>
                        <a:rPr lang="en-US" sz="2000" kern="100">
                          <a:effectLst/>
                        </a:rPr>
                        <a:t>6</a:t>
                      </a:r>
                      <a:endParaRPr lang="zh-CN" sz="2000" kern="100">
                        <a:effectLst/>
                        <a:latin typeface="宋体" panose="02010600030101010101" pitchFamily="2" charset="-122"/>
                        <a:ea typeface="等线" panose="02010600030101010101" pitchFamily="2" charset="-122"/>
                        <a:cs typeface="Times New Roman" panose="02020603050405020304"/>
                      </a:endParaRPr>
                    </a:p>
                  </a:txBody>
                  <a:tcPr marL="68591" marR="68591" marT="0" marB="0" anchor="ctr"/>
                </a:tc>
                <a:tc>
                  <a:txBody>
                    <a:bodyPr/>
                    <a:lstStyle/>
                    <a:p>
                      <a:pPr algn="ctr">
                        <a:spcAft>
                          <a:spcPts val="0"/>
                        </a:spcAft>
                      </a:pPr>
                      <a:r>
                        <a:rPr lang="en-US" sz="2000" kern="100" dirty="0">
                          <a:effectLst/>
                        </a:rPr>
                        <a:t>110</a:t>
                      </a:r>
                      <a:endParaRPr lang="zh-CN" sz="2000" kern="100" dirty="0">
                        <a:effectLst/>
                        <a:latin typeface="宋体" panose="02010600030101010101" pitchFamily="2" charset="-122"/>
                        <a:ea typeface="等线" panose="02010600030101010101" pitchFamily="2" charset="-122"/>
                        <a:cs typeface="Times New Roman" panose="02020603050405020304"/>
                      </a:endParaRPr>
                    </a:p>
                  </a:txBody>
                  <a:tcPr marL="68591" marR="68591" marT="0" marB="0" anchor="ctr"/>
                </a:tc>
              </a:tr>
              <a:tr h="446723">
                <a:tc>
                  <a:txBody>
                    <a:bodyPr/>
                    <a:lstStyle/>
                    <a:p>
                      <a:pPr algn="ctr">
                        <a:spcAft>
                          <a:spcPts val="0"/>
                        </a:spcAft>
                      </a:pPr>
                      <a:r>
                        <a:rPr lang="en-US" sz="2000" kern="100">
                          <a:effectLst/>
                        </a:rPr>
                        <a:t>3</a:t>
                      </a:r>
                      <a:endParaRPr lang="zh-CN" sz="2000" kern="100">
                        <a:effectLst/>
                        <a:latin typeface="宋体" panose="02010600030101010101" pitchFamily="2" charset="-122"/>
                        <a:ea typeface="等线" panose="02010600030101010101" pitchFamily="2" charset="-122"/>
                        <a:cs typeface="Times New Roman" panose="02020603050405020304"/>
                      </a:endParaRPr>
                    </a:p>
                  </a:txBody>
                  <a:tcPr marL="68591" marR="68591" marT="0" marB="0" anchor="ctr"/>
                </a:tc>
                <a:tc>
                  <a:txBody>
                    <a:bodyPr/>
                    <a:lstStyle/>
                    <a:p>
                      <a:pPr algn="ctr">
                        <a:spcAft>
                          <a:spcPts val="0"/>
                        </a:spcAft>
                      </a:pPr>
                      <a:r>
                        <a:rPr lang="en-US" sz="2000" kern="100">
                          <a:effectLst/>
                        </a:rPr>
                        <a:t>011</a:t>
                      </a:r>
                      <a:endParaRPr lang="zh-CN" sz="2000" kern="100">
                        <a:effectLst/>
                        <a:latin typeface="宋体" panose="02010600030101010101" pitchFamily="2" charset="-122"/>
                        <a:ea typeface="等线" panose="02010600030101010101" pitchFamily="2" charset="-122"/>
                        <a:cs typeface="Times New Roman" panose="02020603050405020304"/>
                      </a:endParaRPr>
                    </a:p>
                  </a:txBody>
                  <a:tcPr marL="68591" marR="68591" marT="0" marB="0" anchor="ctr"/>
                </a:tc>
                <a:tc>
                  <a:txBody>
                    <a:bodyPr/>
                    <a:lstStyle/>
                    <a:p>
                      <a:pPr algn="ctr">
                        <a:spcAft>
                          <a:spcPts val="0"/>
                        </a:spcAft>
                      </a:pPr>
                      <a:r>
                        <a:rPr lang="en-US" sz="2000" kern="100">
                          <a:effectLst/>
                        </a:rPr>
                        <a:t>7</a:t>
                      </a:r>
                      <a:endParaRPr lang="zh-CN" sz="2000" kern="100">
                        <a:effectLst/>
                        <a:latin typeface="宋体" panose="02010600030101010101" pitchFamily="2" charset="-122"/>
                        <a:ea typeface="等线" panose="02010600030101010101" pitchFamily="2" charset="-122"/>
                        <a:cs typeface="Times New Roman" panose="02020603050405020304"/>
                      </a:endParaRPr>
                    </a:p>
                  </a:txBody>
                  <a:tcPr marL="68591" marR="68591" marT="0" marB="0" anchor="ctr"/>
                </a:tc>
                <a:tc>
                  <a:txBody>
                    <a:bodyPr/>
                    <a:lstStyle/>
                    <a:p>
                      <a:pPr algn="ctr">
                        <a:spcAft>
                          <a:spcPts val="0"/>
                        </a:spcAft>
                      </a:pPr>
                      <a:r>
                        <a:rPr lang="en-US" sz="2000" kern="100" dirty="0">
                          <a:effectLst/>
                        </a:rPr>
                        <a:t>111</a:t>
                      </a:r>
                      <a:endParaRPr lang="zh-CN" sz="2000" kern="100" dirty="0">
                        <a:effectLst/>
                        <a:latin typeface="宋体" panose="02010600030101010101" pitchFamily="2" charset="-122"/>
                        <a:ea typeface="等线" panose="02010600030101010101" pitchFamily="2" charset="-122"/>
                        <a:cs typeface="Times New Roman" panose="02020603050405020304"/>
                      </a:endParaRPr>
                    </a:p>
                  </a:txBody>
                  <a:tcPr marL="68591" marR="68591" marT="0" marB="0" anchor="ctr"/>
                </a:tc>
              </a:tr>
            </a:tbl>
          </a:graphicData>
        </a:graphic>
      </p:graphicFrame>
      <p:sp>
        <p:nvSpPr>
          <p:cNvPr id="56356" name="Rectangle 1"/>
          <p:cNvSpPr/>
          <p:nvPr/>
        </p:nvSpPr>
        <p:spPr>
          <a:xfrm>
            <a:off x="1946275" y="2667000"/>
            <a:ext cx="4572000" cy="708025"/>
          </a:xfrm>
          <a:prstGeom prst="rect">
            <a:avLst/>
          </a:prstGeom>
          <a:noFill/>
          <a:ln w="28575">
            <a:noFill/>
          </a:ln>
        </p:spPr>
        <p:txBody>
          <a:bodyPr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等线" panose="02010600030101010101" pitchFamily="2" charset="-122"/>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等线" panose="02010600030101010101" pitchFamily="2"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等线" panose="02010600030101010101" pitchFamily="2"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panose="02010600030101010101" pitchFamily="2"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panose="02010600030101010101" pitchFamily="2" charset="-122"/>
              </a:defRPr>
            </a:lvl5pPr>
          </a:lstStyle>
          <a:p>
            <a:pPr marL="0" lvl="0" indent="0">
              <a:lnSpc>
                <a:spcPct val="100000"/>
              </a:lnSpc>
              <a:spcBef>
                <a:spcPct val="0"/>
              </a:spcBef>
              <a:buFontTx/>
              <a:buNone/>
            </a:pPr>
            <a:r>
              <a:rPr lang="zh-CN" altLang="zh-CN" sz="2000" dirty="0">
                <a:latin typeface="黑体" panose="02010609060101010101" charset="-122"/>
                <a:ea typeface="宋体" panose="02010600030101010101" pitchFamily="2" charset="-122"/>
              </a:rPr>
              <a:t>表</a:t>
            </a:r>
            <a:r>
              <a:rPr lang="en-US" altLang="zh-CN" sz="2000" dirty="0">
                <a:latin typeface="黑体" panose="02010609060101010101" charset="-122"/>
                <a:ea typeface="宋体" panose="02010600030101010101" pitchFamily="2" charset="-122"/>
              </a:rPr>
              <a:t>1-2  </a:t>
            </a:r>
            <a:r>
              <a:rPr lang="zh-CN" altLang="en-US" sz="2000" dirty="0">
                <a:latin typeface="黑体" panose="02010609060101010101" charset="-122"/>
                <a:ea typeface="宋体" panose="02010600030101010101" pitchFamily="2" charset="-122"/>
              </a:rPr>
              <a:t>八进制数与二进制数对应关系</a:t>
            </a:r>
            <a:endParaRPr lang="zh-CN" altLang="en-US" sz="2000" dirty="0">
              <a:latin typeface="Arial" panose="020B0604020202020204" pitchFamily="34" charset="0"/>
              <a:ea typeface="宋体" panose="02010600030101010101" pitchFamily="2" charset="-122"/>
            </a:endParaRPr>
          </a:p>
          <a:p>
            <a:pPr marL="0" lvl="0" indent="0">
              <a:lnSpc>
                <a:spcPct val="100000"/>
              </a:lnSpc>
              <a:spcBef>
                <a:spcPct val="0"/>
              </a:spcBef>
              <a:buFontTx/>
              <a:buNone/>
            </a:pPr>
            <a:endParaRPr lang="zh-CN" altLang="en-US" sz="2000" dirty="0">
              <a:latin typeface="Arial" panose="020B0604020202020204" pitchFamily="34" charset="0"/>
              <a:ea typeface="宋体" panose="02010600030101010101" pitchFamily="2" charset="-122"/>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7346" name="内容占位符 1"/>
          <p:cNvSpPr>
            <a:spLocks noGrp="1"/>
          </p:cNvSpPr>
          <p:nvPr>
            <p:ph idx="1" hasCustomPrompt="1"/>
          </p:nvPr>
        </p:nvSpPr>
        <p:spPr>
          <a:xfrm>
            <a:off x="434975" y="1517650"/>
            <a:ext cx="8353425" cy="4787900"/>
          </a:xfrm>
          <a:ln/>
        </p:spPr>
        <p:txBody>
          <a:bodyPr vert="horz" wrap="square" lIns="91440" tIns="45720" rIns="91440" bIns="45720" anchor="t" anchorCtr="0"/>
          <a:p>
            <a:r>
              <a:rPr lang="zh-CN" altLang="zh-CN" sz="2000" b="1" dirty="0"/>
              <a:t>二进制、十六进制数之间的转换</a:t>
            </a:r>
            <a:endParaRPr lang="en-US" altLang="zh-CN" sz="2000" b="1" dirty="0"/>
          </a:p>
          <a:p>
            <a:r>
              <a:rPr lang="zh-CN" altLang="zh-CN" sz="2000" dirty="0"/>
              <a:t>十六进制数与二进制数对应关系如</a:t>
            </a:r>
            <a:r>
              <a:rPr lang="zh-CN" altLang="en-US" sz="2000" dirty="0"/>
              <a:t>下</a:t>
            </a:r>
            <a:r>
              <a:rPr lang="zh-CN" altLang="zh-CN" sz="2000" dirty="0"/>
              <a:t>表所示。</a:t>
            </a:r>
            <a:endParaRPr lang="zh-CN" altLang="zh-CN" sz="2000" dirty="0"/>
          </a:p>
        </p:txBody>
      </p:sp>
      <p:sp>
        <p:nvSpPr>
          <p:cNvPr id="57347" name="标题 2"/>
          <p:cNvSpPr>
            <a:spLocks noGrp="1"/>
          </p:cNvSpPr>
          <p:nvPr>
            <p:ph type="title"/>
          </p:nvPr>
        </p:nvSpPr>
        <p:spPr>
          <a:xfrm>
            <a:off x="434975" y="477838"/>
            <a:ext cx="4714875" cy="777875"/>
          </a:xfrm>
          <a:ln/>
        </p:spPr>
        <p:txBody>
          <a:bodyPr vert="horz" wrap="square" lIns="91440" tIns="45720" rIns="91440" bIns="45720" anchor="ctr" anchorCtr="0"/>
          <a:p>
            <a:pPr/>
            <a:r>
              <a:rPr lang="en-US" altLang="zh-CN" kern="1200" dirty="0">
                <a:latin typeface="微软雅黑" panose="020B0503020204020204" pitchFamily="34" charset="-122"/>
                <a:ea typeface="微软雅黑" panose="020B0503020204020204" pitchFamily="34" charset="-122"/>
                <a:cs typeface="等线 Light" panose="02010600030101010101" pitchFamily="2" charset="-122"/>
              </a:rPr>
              <a:t>1.2.2.2 </a:t>
            </a:r>
            <a:r>
              <a:rPr lang="zh-CN" altLang="zh-CN" kern="1200" dirty="0">
                <a:latin typeface="微软雅黑" panose="020B0503020204020204" pitchFamily="34" charset="-122"/>
                <a:ea typeface="微软雅黑" panose="020B0503020204020204" pitchFamily="34" charset="-122"/>
                <a:cs typeface="等线 Light" panose="02010600030101010101" pitchFamily="2" charset="-122"/>
              </a:rPr>
              <a:t>不同进制之间的转换</a:t>
            </a:r>
            <a:endParaRPr lang="zh-CN" altLang="en-US" kern="1200" dirty="0">
              <a:latin typeface="微软雅黑" panose="020B0503020204020204" pitchFamily="34" charset="-122"/>
              <a:ea typeface="微软雅黑" panose="020B0503020204020204" pitchFamily="34" charset="-122"/>
              <a:cs typeface="等线 Light" panose="02010600030101010101" pitchFamily="2" charset="-122"/>
            </a:endParaRPr>
          </a:p>
        </p:txBody>
      </p:sp>
      <p:graphicFrame>
        <p:nvGraphicFramePr>
          <p:cNvPr id="6" name="表格 5"/>
          <p:cNvGraphicFramePr>
            <a:graphicFrameLocks noGrp="1"/>
          </p:cNvGraphicFramePr>
          <p:nvPr/>
        </p:nvGraphicFramePr>
        <p:xfrm>
          <a:off x="434975" y="3262313"/>
          <a:ext cx="7985125" cy="2894013"/>
        </p:xfrm>
        <a:graphic>
          <a:graphicData uri="http://schemas.openxmlformats.org/drawingml/2006/table">
            <a:tbl>
              <a:tblPr firstRow="1" firstCol="1" bandRow="1">
                <a:tableStyleId>{5C22544A-7EE6-4342-B048-85BDC9FD1C3A}</a:tableStyleId>
              </a:tblPr>
              <a:tblGrid>
                <a:gridCol w="1330854"/>
                <a:gridCol w="1330854"/>
                <a:gridCol w="1330854"/>
                <a:gridCol w="1330854"/>
                <a:gridCol w="1330854"/>
                <a:gridCol w="1330854"/>
              </a:tblGrid>
              <a:tr h="708343">
                <a:tc>
                  <a:txBody>
                    <a:bodyPr/>
                    <a:lstStyle/>
                    <a:p>
                      <a:pPr algn="ctr">
                        <a:spcAft>
                          <a:spcPts val="0"/>
                        </a:spcAft>
                      </a:pPr>
                      <a:r>
                        <a:rPr lang="zh-CN" sz="2000" kern="100" dirty="0">
                          <a:effectLst/>
                        </a:rPr>
                        <a:t>十六进制</a:t>
                      </a:r>
                      <a:endParaRPr lang="zh-CN" sz="2000" kern="100" dirty="0">
                        <a:effectLst/>
                        <a:latin typeface="宋体" panose="02010600030101010101" pitchFamily="2" charset="-122"/>
                        <a:ea typeface="等线" panose="02010600030101010101" pitchFamily="2" charset="-122"/>
                        <a:cs typeface="Times New Roman" panose="02020603050405020304"/>
                      </a:endParaRPr>
                    </a:p>
                  </a:txBody>
                  <a:tcPr marL="68578" marR="68578" marT="0" marB="0" anchor="ctr"/>
                </a:tc>
                <a:tc>
                  <a:txBody>
                    <a:bodyPr/>
                    <a:lstStyle/>
                    <a:p>
                      <a:pPr algn="ctr">
                        <a:spcAft>
                          <a:spcPts val="0"/>
                        </a:spcAft>
                      </a:pPr>
                      <a:r>
                        <a:rPr lang="zh-CN" sz="2000" kern="100">
                          <a:effectLst/>
                        </a:rPr>
                        <a:t>二进制</a:t>
                      </a:r>
                      <a:endParaRPr lang="zh-CN" sz="2000" kern="100">
                        <a:effectLst/>
                        <a:latin typeface="宋体" panose="02010600030101010101" pitchFamily="2" charset="-122"/>
                        <a:ea typeface="等线" panose="02010600030101010101" pitchFamily="2" charset="-122"/>
                        <a:cs typeface="Times New Roman" panose="02020603050405020304"/>
                      </a:endParaRPr>
                    </a:p>
                  </a:txBody>
                  <a:tcPr marL="68578" marR="68578" marT="0" marB="0" anchor="ctr"/>
                </a:tc>
                <a:tc>
                  <a:txBody>
                    <a:bodyPr/>
                    <a:lstStyle/>
                    <a:p>
                      <a:pPr algn="ctr">
                        <a:spcAft>
                          <a:spcPts val="0"/>
                        </a:spcAft>
                      </a:pPr>
                      <a:r>
                        <a:rPr lang="zh-CN" sz="2000" kern="100" dirty="0">
                          <a:effectLst/>
                        </a:rPr>
                        <a:t>十六进制</a:t>
                      </a:r>
                      <a:endParaRPr lang="zh-CN" sz="2000" kern="100" dirty="0">
                        <a:effectLst/>
                        <a:latin typeface="宋体" panose="02010600030101010101" pitchFamily="2" charset="-122"/>
                        <a:ea typeface="等线" panose="02010600030101010101" pitchFamily="2" charset="-122"/>
                        <a:cs typeface="Times New Roman" panose="02020603050405020304"/>
                      </a:endParaRPr>
                    </a:p>
                  </a:txBody>
                  <a:tcPr marL="68578" marR="68578" marT="0" marB="0" anchor="ctr"/>
                </a:tc>
                <a:tc>
                  <a:txBody>
                    <a:bodyPr/>
                    <a:lstStyle/>
                    <a:p>
                      <a:pPr algn="ctr">
                        <a:spcAft>
                          <a:spcPts val="0"/>
                        </a:spcAft>
                      </a:pPr>
                      <a:r>
                        <a:rPr lang="zh-CN" sz="2000" kern="100">
                          <a:effectLst/>
                        </a:rPr>
                        <a:t>二进制</a:t>
                      </a:r>
                      <a:endParaRPr lang="zh-CN" sz="2000" kern="100">
                        <a:effectLst/>
                        <a:latin typeface="宋体" panose="02010600030101010101" pitchFamily="2" charset="-122"/>
                        <a:ea typeface="等线" panose="02010600030101010101" pitchFamily="2" charset="-122"/>
                        <a:cs typeface="Times New Roman" panose="02020603050405020304"/>
                      </a:endParaRPr>
                    </a:p>
                  </a:txBody>
                  <a:tcPr marL="68578" marR="68578" marT="0" marB="0" anchor="ctr"/>
                </a:tc>
                <a:tc>
                  <a:txBody>
                    <a:bodyPr/>
                    <a:lstStyle/>
                    <a:p>
                      <a:pPr algn="ctr">
                        <a:spcAft>
                          <a:spcPts val="0"/>
                        </a:spcAft>
                      </a:pPr>
                      <a:r>
                        <a:rPr lang="zh-CN" sz="2000" kern="100">
                          <a:effectLst/>
                        </a:rPr>
                        <a:t>十六进制</a:t>
                      </a:r>
                      <a:endParaRPr lang="zh-CN" sz="2000" kern="100">
                        <a:effectLst/>
                        <a:latin typeface="宋体" panose="02010600030101010101" pitchFamily="2" charset="-122"/>
                        <a:ea typeface="等线" panose="02010600030101010101" pitchFamily="2" charset="-122"/>
                        <a:cs typeface="Times New Roman" panose="02020603050405020304"/>
                      </a:endParaRPr>
                    </a:p>
                  </a:txBody>
                  <a:tcPr marL="68578" marR="68578" marT="0" marB="0" anchor="ctr"/>
                </a:tc>
                <a:tc>
                  <a:txBody>
                    <a:bodyPr/>
                    <a:lstStyle/>
                    <a:p>
                      <a:pPr algn="ctr">
                        <a:spcAft>
                          <a:spcPts val="0"/>
                        </a:spcAft>
                      </a:pPr>
                      <a:r>
                        <a:rPr lang="zh-CN" sz="2000" kern="100">
                          <a:effectLst/>
                        </a:rPr>
                        <a:t>二进制</a:t>
                      </a:r>
                      <a:endParaRPr lang="zh-CN" sz="2000" kern="100">
                        <a:effectLst/>
                        <a:latin typeface="宋体" panose="02010600030101010101" pitchFamily="2" charset="-122"/>
                        <a:ea typeface="等线" panose="02010600030101010101" pitchFamily="2" charset="-122"/>
                        <a:cs typeface="Times New Roman" panose="02020603050405020304"/>
                      </a:endParaRPr>
                    </a:p>
                  </a:txBody>
                  <a:tcPr marL="68578" marR="68578" marT="0" marB="0" anchor="ctr"/>
                </a:tc>
              </a:tr>
              <a:tr h="364278">
                <a:tc>
                  <a:txBody>
                    <a:bodyPr/>
                    <a:lstStyle/>
                    <a:p>
                      <a:pPr algn="ctr">
                        <a:spcAft>
                          <a:spcPts val="0"/>
                        </a:spcAft>
                      </a:pPr>
                      <a:r>
                        <a:rPr lang="en-US" sz="2000" kern="100">
                          <a:effectLst/>
                        </a:rPr>
                        <a:t>0</a:t>
                      </a:r>
                      <a:endParaRPr lang="zh-CN" sz="2000" kern="100">
                        <a:effectLst/>
                        <a:latin typeface="宋体" panose="02010600030101010101" pitchFamily="2" charset="-122"/>
                        <a:ea typeface="等线" panose="02010600030101010101" pitchFamily="2" charset="-122"/>
                        <a:cs typeface="Times New Roman" panose="02020603050405020304"/>
                      </a:endParaRPr>
                    </a:p>
                  </a:txBody>
                  <a:tcPr marL="68578" marR="68578" marT="0" marB="0" anchor="ctr"/>
                </a:tc>
                <a:tc>
                  <a:txBody>
                    <a:bodyPr/>
                    <a:lstStyle/>
                    <a:p>
                      <a:pPr algn="ctr">
                        <a:spcAft>
                          <a:spcPts val="0"/>
                        </a:spcAft>
                      </a:pPr>
                      <a:r>
                        <a:rPr lang="en-US" sz="2000" kern="100">
                          <a:effectLst/>
                        </a:rPr>
                        <a:t>0000</a:t>
                      </a:r>
                      <a:endParaRPr lang="zh-CN" sz="2000" kern="100">
                        <a:effectLst/>
                        <a:latin typeface="宋体" panose="02010600030101010101" pitchFamily="2" charset="-122"/>
                        <a:ea typeface="等线" panose="02010600030101010101" pitchFamily="2" charset="-122"/>
                        <a:cs typeface="Times New Roman" panose="02020603050405020304"/>
                      </a:endParaRPr>
                    </a:p>
                  </a:txBody>
                  <a:tcPr marL="68578" marR="68578" marT="0" marB="0" anchor="ctr"/>
                </a:tc>
                <a:tc>
                  <a:txBody>
                    <a:bodyPr/>
                    <a:lstStyle/>
                    <a:p>
                      <a:pPr algn="ctr">
                        <a:spcAft>
                          <a:spcPts val="0"/>
                        </a:spcAft>
                      </a:pPr>
                      <a:r>
                        <a:rPr lang="en-US" sz="2000" kern="100">
                          <a:effectLst/>
                        </a:rPr>
                        <a:t>6</a:t>
                      </a:r>
                      <a:endParaRPr lang="zh-CN" sz="2000" kern="100">
                        <a:effectLst/>
                        <a:latin typeface="宋体" panose="02010600030101010101" pitchFamily="2" charset="-122"/>
                        <a:ea typeface="等线" panose="02010600030101010101" pitchFamily="2" charset="-122"/>
                        <a:cs typeface="Times New Roman" panose="02020603050405020304"/>
                      </a:endParaRPr>
                    </a:p>
                  </a:txBody>
                  <a:tcPr marL="68578" marR="68578" marT="0" marB="0" anchor="ctr"/>
                </a:tc>
                <a:tc>
                  <a:txBody>
                    <a:bodyPr/>
                    <a:lstStyle/>
                    <a:p>
                      <a:pPr algn="ctr">
                        <a:spcAft>
                          <a:spcPts val="0"/>
                        </a:spcAft>
                      </a:pPr>
                      <a:r>
                        <a:rPr lang="en-US" sz="2000" kern="100">
                          <a:effectLst/>
                        </a:rPr>
                        <a:t>0110</a:t>
                      </a:r>
                      <a:endParaRPr lang="zh-CN" sz="2000" kern="100">
                        <a:effectLst/>
                        <a:latin typeface="宋体" panose="02010600030101010101" pitchFamily="2" charset="-122"/>
                        <a:ea typeface="等线" panose="02010600030101010101" pitchFamily="2" charset="-122"/>
                        <a:cs typeface="Times New Roman" panose="02020603050405020304"/>
                      </a:endParaRPr>
                    </a:p>
                  </a:txBody>
                  <a:tcPr marL="68578" marR="68578" marT="0" marB="0" anchor="ctr"/>
                </a:tc>
                <a:tc>
                  <a:txBody>
                    <a:bodyPr/>
                    <a:lstStyle/>
                    <a:p>
                      <a:pPr algn="ctr">
                        <a:spcAft>
                          <a:spcPts val="0"/>
                        </a:spcAft>
                      </a:pPr>
                      <a:r>
                        <a:rPr lang="en-US" sz="2000" kern="100">
                          <a:effectLst/>
                        </a:rPr>
                        <a:t>C</a:t>
                      </a:r>
                      <a:endParaRPr lang="zh-CN" sz="2000" kern="100">
                        <a:effectLst/>
                        <a:latin typeface="宋体" panose="02010600030101010101" pitchFamily="2" charset="-122"/>
                        <a:ea typeface="等线" panose="02010600030101010101" pitchFamily="2" charset="-122"/>
                        <a:cs typeface="Times New Roman" panose="02020603050405020304"/>
                      </a:endParaRPr>
                    </a:p>
                  </a:txBody>
                  <a:tcPr marL="68578" marR="68578" marT="0" marB="0" anchor="ctr"/>
                </a:tc>
                <a:tc>
                  <a:txBody>
                    <a:bodyPr/>
                    <a:lstStyle/>
                    <a:p>
                      <a:pPr algn="ctr">
                        <a:spcAft>
                          <a:spcPts val="0"/>
                        </a:spcAft>
                      </a:pPr>
                      <a:r>
                        <a:rPr lang="en-US" sz="2000" kern="100">
                          <a:effectLst/>
                        </a:rPr>
                        <a:t>1100</a:t>
                      </a:r>
                      <a:endParaRPr lang="zh-CN" sz="2000" kern="100">
                        <a:effectLst/>
                        <a:latin typeface="宋体" panose="02010600030101010101" pitchFamily="2" charset="-122"/>
                        <a:ea typeface="等线" panose="02010600030101010101" pitchFamily="2" charset="-122"/>
                        <a:cs typeface="Times New Roman" panose="02020603050405020304"/>
                      </a:endParaRPr>
                    </a:p>
                  </a:txBody>
                  <a:tcPr marL="68578" marR="68578" marT="0" marB="0" anchor="ctr"/>
                </a:tc>
              </a:tr>
              <a:tr h="364278">
                <a:tc>
                  <a:txBody>
                    <a:bodyPr/>
                    <a:lstStyle/>
                    <a:p>
                      <a:pPr algn="ctr">
                        <a:spcAft>
                          <a:spcPts val="0"/>
                        </a:spcAft>
                      </a:pPr>
                      <a:r>
                        <a:rPr lang="en-US" sz="2000" kern="100" dirty="0">
                          <a:effectLst/>
                        </a:rPr>
                        <a:t>1</a:t>
                      </a:r>
                      <a:endParaRPr lang="zh-CN" sz="2000" kern="100" dirty="0">
                        <a:effectLst/>
                        <a:latin typeface="宋体" panose="02010600030101010101" pitchFamily="2" charset="-122"/>
                        <a:ea typeface="等线" panose="02010600030101010101" pitchFamily="2" charset="-122"/>
                        <a:cs typeface="Times New Roman" panose="02020603050405020304"/>
                      </a:endParaRPr>
                    </a:p>
                  </a:txBody>
                  <a:tcPr marL="68578" marR="68578" marT="0" marB="0" anchor="ctr"/>
                </a:tc>
                <a:tc>
                  <a:txBody>
                    <a:bodyPr/>
                    <a:lstStyle/>
                    <a:p>
                      <a:pPr algn="ctr">
                        <a:spcAft>
                          <a:spcPts val="0"/>
                        </a:spcAft>
                      </a:pPr>
                      <a:r>
                        <a:rPr lang="en-US" sz="2000" kern="100">
                          <a:effectLst/>
                        </a:rPr>
                        <a:t>0001</a:t>
                      </a:r>
                      <a:endParaRPr lang="zh-CN" sz="2000" kern="100">
                        <a:effectLst/>
                        <a:latin typeface="宋体" panose="02010600030101010101" pitchFamily="2" charset="-122"/>
                        <a:ea typeface="等线" panose="02010600030101010101" pitchFamily="2" charset="-122"/>
                        <a:cs typeface="Times New Roman" panose="02020603050405020304"/>
                      </a:endParaRPr>
                    </a:p>
                  </a:txBody>
                  <a:tcPr marL="68578" marR="68578" marT="0" marB="0" anchor="ctr"/>
                </a:tc>
                <a:tc>
                  <a:txBody>
                    <a:bodyPr/>
                    <a:lstStyle/>
                    <a:p>
                      <a:pPr algn="ctr">
                        <a:spcAft>
                          <a:spcPts val="0"/>
                        </a:spcAft>
                      </a:pPr>
                      <a:r>
                        <a:rPr lang="en-US" sz="2000" kern="100">
                          <a:effectLst/>
                        </a:rPr>
                        <a:t>7</a:t>
                      </a:r>
                      <a:endParaRPr lang="zh-CN" sz="2000" kern="100">
                        <a:effectLst/>
                        <a:latin typeface="宋体" panose="02010600030101010101" pitchFamily="2" charset="-122"/>
                        <a:ea typeface="等线" panose="02010600030101010101" pitchFamily="2" charset="-122"/>
                        <a:cs typeface="Times New Roman" panose="02020603050405020304"/>
                      </a:endParaRPr>
                    </a:p>
                  </a:txBody>
                  <a:tcPr marL="68578" marR="68578" marT="0" marB="0" anchor="ctr"/>
                </a:tc>
                <a:tc>
                  <a:txBody>
                    <a:bodyPr/>
                    <a:lstStyle/>
                    <a:p>
                      <a:pPr algn="ctr">
                        <a:spcAft>
                          <a:spcPts val="0"/>
                        </a:spcAft>
                      </a:pPr>
                      <a:r>
                        <a:rPr lang="en-US" sz="2000" kern="100">
                          <a:effectLst/>
                        </a:rPr>
                        <a:t>0111</a:t>
                      </a:r>
                      <a:endParaRPr lang="zh-CN" sz="2000" kern="100">
                        <a:effectLst/>
                        <a:latin typeface="宋体" panose="02010600030101010101" pitchFamily="2" charset="-122"/>
                        <a:ea typeface="等线" panose="02010600030101010101" pitchFamily="2" charset="-122"/>
                        <a:cs typeface="Times New Roman" panose="02020603050405020304"/>
                      </a:endParaRPr>
                    </a:p>
                  </a:txBody>
                  <a:tcPr marL="68578" marR="68578" marT="0" marB="0" anchor="ctr"/>
                </a:tc>
                <a:tc>
                  <a:txBody>
                    <a:bodyPr/>
                    <a:lstStyle/>
                    <a:p>
                      <a:pPr algn="ctr">
                        <a:spcAft>
                          <a:spcPts val="0"/>
                        </a:spcAft>
                      </a:pPr>
                      <a:r>
                        <a:rPr lang="en-US" sz="2000" kern="100">
                          <a:effectLst/>
                        </a:rPr>
                        <a:t>D</a:t>
                      </a:r>
                      <a:endParaRPr lang="zh-CN" sz="2000" kern="100">
                        <a:effectLst/>
                        <a:latin typeface="宋体" panose="02010600030101010101" pitchFamily="2" charset="-122"/>
                        <a:ea typeface="等线" panose="02010600030101010101" pitchFamily="2" charset="-122"/>
                        <a:cs typeface="Times New Roman" panose="02020603050405020304"/>
                      </a:endParaRPr>
                    </a:p>
                  </a:txBody>
                  <a:tcPr marL="68578" marR="68578" marT="0" marB="0" anchor="ctr"/>
                </a:tc>
                <a:tc>
                  <a:txBody>
                    <a:bodyPr/>
                    <a:lstStyle/>
                    <a:p>
                      <a:pPr algn="ctr">
                        <a:spcAft>
                          <a:spcPts val="0"/>
                        </a:spcAft>
                      </a:pPr>
                      <a:r>
                        <a:rPr lang="en-US" sz="2000" kern="100">
                          <a:effectLst/>
                        </a:rPr>
                        <a:t>1101</a:t>
                      </a:r>
                      <a:endParaRPr lang="zh-CN" sz="2000" kern="100">
                        <a:effectLst/>
                        <a:latin typeface="宋体" panose="02010600030101010101" pitchFamily="2" charset="-122"/>
                        <a:ea typeface="等线" panose="02010600030101010101" pitchFamily="2" charset="-122"/>
                        <a:cs typeface="Times New Roman" panose="02020603050405020304"/>
                      </a:endParaRPr>
                    </a:p>
                  </a:txBody>
                  <a:tcPr marL="68578" marR="68578" marT="0" marB="0" anchor="ctr"/>
                </a:tc>
              </a:tr>
              <a:tr h="364278">
                <a:tc>
                  <a:txBody>
                    <a:bodyPr/>
                    <a:lstStyle/>
                    <a:p>
                      <a:pPr algn="ctr">
                        <a:spcAft>
                          <a:spcPts val="0"/>
                        </a:spcAft>
                      </a:pPr>
                      <a:r>
                        <a:rPr lang="en-US" sz="2000" kern="100">
                          <a:effectLst/>
                        </a:rPr>
                        <a:t>2</a:t>
                      </a:r>
                      <a:endParaRPr lang="zh-CN" sz="2000" kern="100">
                        <a:effectLst/>
                        <a:latin typeface="宋体" panose="02010600030101010101" pitchFamily="2" charset="-122"/>
                        <a:ea typeface="等线" panose="02010600030101010101" pitchFamily="2" charset="-122"/>
                        <a:cs typeface="Times New Roman" panose="02020603050405020304"/>
                      </a:endParaRPr>
                    </a:p>
                  </a:txBody>
                  <a:tcPr marL="68578" marR="68578" marT="0" marB="0" anchor="ctr"/>
                </a:tc>
                <a:tc>
                  <a:txBody>
                    <a:bodyPr/>
                    <a:lstStyle/>
                    <a:p>
                      <a:pPr algn="ctr">
                        <a:spcAft>
                          <a:spcPts val="0"/>
                        </a:spcAft>
                      </a:pPr>
                      <a:r>
                        <a:rPr lang="en-US" sz="2000" kern="100">
                          <a:effectLst/>
                        </a:rPr>
                        <a:t>0010</a:t>
                      </a:r>
                      <a:endParaRPr lang="zh-CN" sz="2000" kern="100">
                        <a:effectLst/>
                        <a:latin typeface="宋体" panose="02010600030101010101" pitchFamily="2" charset="-122"/>
                        <a:ea typeface="等线" panose="02010600030101010101" pitchFamily="2" charset="-122"/>
                        <a:cs typeface="Times New Roman" panose="02020603050405020304"/>
                      </a:endParaRPr>
                    </a:p>
                  </a:txBody>
                  <a:tcPr marL="68578" marR="68578" marT="0" marB="0" anchor="ctr"/>
                </a:tc>
                <a:tc>
                  <a:txBody>
                    <a:bodyPr/>
                    <a:lstStyle/>
                    <a:p>
                      <a:pPr algn="ctr">
                        <a:spcAft>
                          <a:spcPts val="0"/>
                        </a:spcAft>
                      </a:pPr>
                      <a:r>
                        <a:rPr lang="en-US" sz="2000" kern="100">
                          <a:effectLst/>
                        </a:rPr>
                        <a:t>8</a:t>
                      </a:r>
                      <a:endParaRPr lang="zh-CN" sz="2000" kern="100">
                        <a:effectLst/>
                        <a:latin typeface="宋体" panose="02010600030101010101" pitchFamily="2" charset="-122"/>
                        <a:ea typeface="等线" panose="02010600030101010101" pitchFamily="2" charset="-122"/>
                        <a:cs typeface="Times New Roman" panose="02020603050405020304"/>
                      </a:endParaRPr>
                    </a:p>
                  </a:txBody>
                  <a:tcPr marL="68578" marR="68578" marT="0" marB="0" anchor="ctr"/>
                </a:tc>
                <a:tc>
                  <a:txBody>
                    <a:bodyPr/>
                    <a:lstStyle/>
                    <a:p>
                      <a:pPr algn="ctr">
                        <a:spcAft>
                          <a:spcPts val="0"/>
                        </a:spcAft>
                      </a:pPr>
                      <a:r>
                        <a:rPr lang="en-US" sz="2000" kern="100">
                          <a:effectLst/>
                        </a:rPr>
                        <a:t>1000</a:t>
                      </a:r>
                      <a:endParaRPr lang="zh-CN" sz="2000" kern="100">
                        <a:effectLst/>
                        <a:latin typeface="宋体" panose="02010600030101010101" pitchFamily="2" charset="-122"/>
                        <a:ea typeface="等线" panose="02010600030101010101" pitchFamily="2" charset="-122"/>
                        <a:cs typeface="Times New Roman" panose="02020603050405020304"/>
                      </a:endParaRPr>
                    </a:p>
                  </a:txBody>
                  <a:tcPr marL="68578" marR="68578" marT="0" marB="0" anchor="ctr"/>
                </a:tc>
                <a:tc>
                  <a:txBody>
                    <a:bodyPr/>
                    <a:lstStyle/>
                    <a:p>
                      <a:pPr algn="ctr">
                        <a:spcAft>
                          <a:spcPts val="0"/>
                        </a:spcAft>
                      </a:pPr>
                      <a:r>
                        <a:rPr lang="en-US" sz="2000" kern="100">
                          <a:effectLst/>
                        </a:rPr>
                        <a:t>E</a:t>
                      </a:r>
                      <a:endParaRPr lang="zh-CN" sz="2000" kern="100">
                        <a:effectLst/>
                        <a:latin typeface="宋体" panose="02010600030101010101" pitchFamily="2" charset="-122"/>
                        <a:ea typeface="等线" panose="02010600030101010101" pitchFamily="2" charset="-122"/>
                        <a:cs typeface="Times New Roman" panose="02020603050405020304"/>
                      </a:endParaRPr>
                    </a:p>
                  </a:txBody>
                  <a:tcPr marL="68578" marR="68578" marT="0" marB="0" anchor="ctr"/>
                </a:tc>
                <a:tc>
                  <a:txBody>
                    <a:bodyPr/>
                    <a:lstStyle/>
                    <a:p>
                      <a:pPr algn="ctr">
                        <a:spcAft>
                          <a:spcPts val="0"/>
                        </a:spcAft>
                      </a:pPr>
                      <a:r>
                        <a:rPr lang="en-US" sz="2000" kern="100" dirty="0">
                          <a:effectLst/>
                        </a:rPr>
                        <a:t>1110</a:t>
                      </a:r>
                      <a:endParaRPr lang="zh-CN" sz="2000" kern="100" dirty="0">
                        <a:effectLst/>
                        <a:latin typeface="宋体" panose="02010600030101010101" pitchFamily="2" charset="-122"/>
                        <a:ea typeface="等线" panose="02010600030101010101" pitchFamily="2" charset="-122"/>
                        <a:cs typeface="Times New Roman" panose="02020603050405020304"/>
                      </a:endParaRPr>
                    </a:p>
                  </a:txBody>
                  <a:tcPr marL="68578" marR="68578" marT="0" marB="0" anchor="ctr"/>
                </a:tc>
              </a:tr>
              <a:tr h="364278">
                <a:tc>
                  <a:txBody>
                    <a:bodyPr/>
                    <a:lstStyle/>
                    <a:p>
                      <a:pPr algn="ctr">
                        <a:spcAft>
                          <a:spcPts val="0"/>
                        </a:spcAft>
                      </a:pPr>
                      <a:r>
                        <a:rPr lang="en-US" sz="2000" kern="100">
                          <a:effectLst/>
                        </a:rPr>
                        <a:t>3</a:t>
                      </a:r>
                      <a:endParaRPr lang="zh-CN" sz="2000" kern="100">
                        <a:effectLst/>
                        <a:latin typeface="宋体" panose="02010600030101010101" pitchFamily="2" charset="-122"/>
                        <a:ea typeface="等线" panose="02010600030101010101" pitchFamily="2" charset="-122"/>
                        <a:cs typeface="Times New Roman" panose="02020603050405020304"/>
                      </a:endParaRPr>
                    </a:p>
                  </a:txBody>
                  <a:tcPr marL="68578" marR="68578" marT="0" marB="0" anchor="ctr"/>
                </a:tc>
                <a:tc>
                  <a:txBody>
                    <a:bodyPr/>
                    <a:lstStyle/>
                    <a:p>
                      <a:pPr algn="ctr">
                        <a:spcAft>
                          <a:spcPts val="0"/>
                        </a:spcAft>
                      </a:pPr>
                      <a:r>
                        <a:rPr lang="en-US" sz="2000" kern="100">
                          <a:effectLst/>
                        </a:rPr>
                        <a:t>0011</a:t>
                      </a:r>
                      <a:endParaRPr lang="zh-CN" sz="2000" kern="100">
                        <a:effectLst/>
                        <a:latin typeface="宋体" panose="02010600030101010101" pitchFamily="2" charset="-122"/>
                        <a:ea typeface="等线" panose="02010600030101010101" pitchFamily="2" charset="-122"/>
                        <a:cs typeface="Times New Roman" panose="02020603050405020304"/>
                      </a:endParaRPr>
                    </a:p>
                  </a:txBody>
                  <a:tcPr marL="68578" marR="68578" marT="0" marB="0" anchor="ctr"/>
                </a:tc>
                <a:tc>
                  <a:txBody>
                    <a:bodyPr/>
                    <a:lstStyle/>
                    <a:p>
                      <a:pPr algn="ctr">
                        <a:spcAft>
                          <a:spcPts val="0"/>
                        </a:spcAft>
                      </a:pPr>
                      <a:r>
                        <a:rPr lang="en-US" sz="2000" kern="100">
                          <a:effectLst/>
                        </a:rPr>
                        <a:t>9</a:t>
                      </a:r>
                      <a:endParaRPr lang="zh-CN" sz="2000" kern="100">
                        <a:effectLst/>
                        <a:latin typeface="宋体" panose="02010600030101010101" pitchFamily="2" charset="-122"/>
                        <a:ea typeface="等线" panose="02010600030101010101" pitchFamily="2" charset="-122"/>
                        <a:cs typeface="Times New Roman" panose="02020603050405020304"/>
                      </a:endParaRPr>
                    </a:p>
                  </a:txBody>
                  <a:tcPr marL="68578" marR="68578" marT="0" marB="0" anchor="ctr"/>
                </a:tc>
                <a:tc>
                  <a:txBody>
                    <a:bodyPr/>
                    <a:lstStyle/>
                    <a:p>
                      <a:pPr algn="ctr">
                        <a:spcAft>
                          <a:spcPts val="0"/>
                        </a:spcAft>
                      </a:pPr>
                      <a:r>
                        <a:rPr lang="en-US" sz="2000" kern="100">
                          <a:effectLst/>
                        </a:rPr>
                        <a:t>1001</a:t>
                      </a:r>
                      <a:endParaRPr lang="zh-CN" sz="2000" kern="100">
                        <a:effectLst/>
                        <a:latin typeface="宋体" panose="02010600030101010101" pitchFamily="2" charset="-122"/>
                        <a:ea typeface="等线" panose="02010600030101010101" pitchFamily="2" charset="-122"/>
                        <a:cs typeface="Times New Roman" panose="02020603050405020304"/>
                      </a:endParaRPr>
                    </a:p>
                  </a:txBody>
                  <a:tcPr marL="68578" marR="68578" marT="0" marB="0" anchor="ctr"/>
                </a:tc>
                <a:tc>
                  <a:txBody>
                    <a:bodyPr/>
                    <a:lstStyle/>
                    <a:p>
                      <a:pPr algn="ctr">
                        <a:spcAft>
                          <a:spcPts val="0"/>
                        </a:spcAft>
                      </a:pPr>
                      <a:r>
                        <a:rPr lang="en-US" sz="2000" kern="100">
                          <a:effectLst/>
                        </a:rPr>
                        <a:t>F</a:t>
                      </a:r>
                      <a:endParaRPr lang="zh-CN" sz="2000" kern="100">
                        <a:effectLst/>
                        <a:latin typeface="宋体" panose="02010600030101010101" pitchFamily="2" charset="-122"/>
                        <a:ea typeface="等线" panose="02010600030101010101" pitchFamily="2" charset="-122"/>
                        <a:cs typeface="Times New Roman" panose="02020603050405020304"/>
                      </a:endParaRPr>
                    </a:p>
                  </a:txBody>
                  <a:tcPr marL="68578" marR="68578" marT="0" marB="0" anchor="ctr"/>
                </a:tc>
                <a:tc>
                  <a:txBody>
                    <a:bodyPr/>
                    <a:lstStyle/>
                    <a:p>
                      <a:pPr algn="ctr">
                        <a:spcAft>
                          <a:spcPts val="0"/>
                        </a:spcAft>
                      </a:pPr>
                      <a:r>
                        <a:rPr lang="en-US" sz="2000" kern="100">
                          <a:effectLst/>
                        </a:rPr>
                        <a:t>1111</a:t>
                      </a:r>
                      <a:endParaRPr lang="zh-CN" sz="2000" kern="100">
                        <a:effectLst/>
                        <a:latin typeface="宋体" panose="02010600030101010101" pitchFamily="2" charset="-122"/>
                        <a:ea typeface="等线" panose="02010600030101010101" pitchFamily="2" charset="-122"/>
                        <a:cs typeface="Times New Roman" panose="02020603050405020304"/>
                      </a:endParaRPr>
                    </a:p>
                  </a:txBody>
                  <a:tcPr marL="68578" marR="68578" marT="0" marB="0" anchor="ctr"/>
                </a:tc>
              </a:tr>
              <a:tr h="364278">
                <a:tc>
                  <a:txBody>
                    <a:bodyPr/>
                    <a:lstStyle/>
                    <a:p>
                      <a:pPr algn="ctr">
                        <a:spcAft>
                          <a:spcPts val="0"/>
                        </a:spcAft>
                      </a:pPr>
                      <a:r>
                        <a:rPr lang="en-US" sz="2000" kern="100">
                          <a:effectLst/>
                        </a:rPr>
                        <a:t>4</a:t>
                      </a:r>
                      <a:endParaRPr lang="zh-CN" sz="2000" kern="100">
                        <a:effectLst/>
                        <a:latin typeface="宋体" panose="02010600030101010101" pitchFamily="2" charset="-122"/>
                        <a:ea typeface="等线" panose="02010600030101010101" pitchFamily="2" charset="-122"/>
                        <a:cs typeface="Times New Roman" panose="02020603050405020304"/>
                      </a:endParaRPr>
                    </a:p>
                  </a:txBody>
                  <a:tcPr marL="68578" marR="68578" marT="0" marB="0" anchor="ctr"/>
                </a:tc>
                <a:tc>
                  <a:txBody>
                    <a:bodyPr/>
                    <a:lstStyle/>
                    <a:p>
                      <a:pPr algn="ctr">
                        <a:spcAft>
                          <a:spcPts val="0"/>
                        </a:spcAft>
                      </a:pPr>
                      <a:r>
                        <a:rPr lang="en-US" sz="2000" kern="100">
                          <a:effectLst/>
                        </a:rPr>
                        <a:t>0100</a:t>
                      </a:r>
                      <a:endParaRPr lang="zh-CN" sz="2000" kern="100">
                        <a:effectLst/>
                        <a:latin typeface="宋体" panose="02010600030101010101" pitchFamily="2" charset="-122"/>
                        <a:ea typeface="等线" panose="02010600030101010101" pitchFamily="2" charset="-122"/>
                        <a:cs typeface="Times New Roman" panose="02020603050405020304"/>
                      </a:endParaRPr>
                    </a:p>
                  </a:txBody>
                  <a:tcPr marL="68578" marR="68578" marT="0" marB="0" anchor="ctr"/>
                </a:tc>
                <a:tc>
                  <a:txBody>
                    <a:bodyPr/>
                    <a:lstStyle/>
                    <a:p>
                      <a:pPr algn="ctr">
                        <a:spcAft>
                          <a:spcPts val="0"/>
                        </a:spcAft>
                      </a:pPr>
                      <a:r>
                        <a:rPr lang="en-US" sz="2000" kern="100">
                          <a:effectLst/>
                        </a:rPr>
                        <a:t>A</a:t>
                      </a:r>
                      <a:endParaRPr lang="zh-CN" sz="2000" kern="100">
                        <a:effectLst/>
                        <a:latin typeface="宋体" panose="02010600030101010101" pitchFamily="2" charset="-122"/>
                        <a:ea typeface="等线" panose="02010600030101010101" pitchFamily="2" charset="-122"/>
                        <a:cs typeface="Times New Roman" panose="02020603050405020304"/>
                      </a:endParaRPr>
                    </a:p>
                  </a:txBody>
                  <a:tcPr marL="68578" marR="68578" marT="0" marB="0" anchor="ctr"/>
                </a:tc>
                <a:tc>
                  <a:txBody>
                    <a:bodyPr/>
                    <a:lstStyle/>
                    <a:p>
                      <a:pPr algn="ctr">
                        <a:spcAft>
                          <a:spcPts val="0"/>
                        </a:spcAft>
                      </a:pPr>
                      <a:r>
                        <a:rPr lang="en-US" sz="2000" kern="100">
                          <a:effectLst/>
                        </a:rPr>
                        <a:t>1010</a:t>
                      </a:r>
                      <a:endParaRPr lang="zh-CN" sz="2000" kern="100">
                        <a:effectLst/>
                        <a:latin typeface="宋体" panose="02010600030101010101" pitchFamily="2" charset="-122"/>
                        <a:ea typeface="等线" panose="02010600030101010101" pitchFamily="2" charset="-122"/>
                        <a:cs typeface="Times New Roman" panose="02020603050405020304"/>
                      </a:endParaRPr>
                    </a:p>
                  </a:txBody>
                  <a:tcPr marL="68578" marR="68578" marT="0" marB="0" anchor="ctr"/>
                </a:tc>
                <a:tc>
                  <a:txBody>
                    <a:bodyPr/>
                    <a:lstStyle/>
                    <a:p>
                      <a:pPr algn="ctr">
                        <a:spcAft>
                          <a:spcPts val="0"/>
                        </a:spcAft>
                      </a:pPr>
                      <a:r>
                        <a:rPr lang="en-US" sz="2000" kern="100">
                          <a:effectLst/>
                        </a:rPr>
                        <a:t> </a:t>
                      </a:r>
                      <a:endParaRPr lang="zh-CN" sz="2000" kern="100">
                        <a:effectLst/>
                        <a:latin typeface="宋体" panose="02010600030101010101" pitchFamily="2" charset="-122"/>
                        <a:ea typeface="等线" panose="02010600030101010101" pitchFamily="2" charset="-122"/>
                        <a:cs typeface="Times New Roman" panose="02020603050405020304"/>
                      </a:endParaRPr>
                    </a:p>
                  </a:txBody>
                  <a:tcPr marL="68578" marR="68578" marT="0" marB="0" anchor="ctr"/>
                </a:tc>
                <a:tc>
                  <a:txBody>
                    <a:bodyPr/>
                    <a:lstStyle/>
                    <a:p>
                      <a:pPr algn="ctr">
                        <a:spcAft>
                          <a:spcPts val="0"/>
                        </a:spcAft>
                      </a:pPr>
                      <a:r>
                        <a:rPr lang="en-US" sz="2000" kern="100">
                          <a:effectLst/>
                        </a:rPr>
                        <a:t> </a:t>
                      </a:r>
                      <a:endParaRPr lang="zh-CN" sz="2000" kern="100">
                        <a:effectLst/>
                        <a:latin typeface="宋体" panose="02010600030101010101" pitchFamily="2" charset="-122"/>
                        <a:ea typeface="等线" panose="02010600030101010101" pitchFamily="2" charset="-122"/>
                        <a:cs typeface="Times New Roman" panose="02020603050405020304"/>
                      </a:endParaRPr>
                    </a:p>
                  </a:txBody>
                  <a:tcPr marL="68578" marR="68578" marT="0" marB="0" anchor="ctr"/>
                </a:tc>
              </a:tr>
              <a:tr h="364278">
                <a:tc>
                  <a:txBody>
                    <a:bodyPr/>
                    <a:lstStyle/>
                    <a:p>
                      <a:pPr algn="ctr">
                        <a:spcAft>
                          <a:spcPts val="0"/>
                        </a:spcAft>
                      </a:pPr>
                      <a:r>
                        <a:rPr lang="en-US" sz="2000" kern="100">
                          <a:effectLst/>
                        </a:rPr>
                        <a:t>5</a:t>
                      </a:r>
                      <a:endParaRPr lang="zh-CN" sz="2000" kern="100">
                        <a:effectLst/>
                        <a:latin typeface="宋体" panose="02010600030101010101" pitchFamily="2" charset="-122"/>
                        <a:ea typeface="等线" panose="02010600030101010101" pitchFamily="2" charset="-122"/>
                        <a:cs typeface="Times New Roman" panose="02020603050405020304"/>
                      </a:endParaRPr>
                    </a:p>
                  </a:txBody>
                  <a:tcPr marL="68578" marR="68578" marT="0" marB="0" anchor="ctr"/>
                </a:tc>
                <a:tc>
                  <a:txBody>
                    <a:bodyPr/>
                    <a:lstStyle/>
                    <a:p>
                      <a:pPr algn="ctr">
                        <a:spcAft>
                          <a:spcPts val="0"/>
                        </a:spcAft>
                      </a:pPr>
                      <a:r>
                        <a:rPr lang="en-US" sz="2000" kern="100" dirty="0">
                          <a:effectLst/>
                        </a:rPr>
                        <a:t>0101</a:t>
                      </a:r>
                      <a:endParaRPr lang="zh-CN" sz="2000" kern="100" dirty="0">
                        <a:effectLst/>
                        <a:latin typeface="宋体" panose="02010600030101010101" pitchFamily="2" charset="-122"/>
                        <a:ea typeface="等线" panose="02010600030101010101" pitchFamily="2" charset="-122"/>
                        <a:cs typeface="Times New Roman" panose="02020603050405020304"/>
                      </a:endParaRPr>
                    </a:p>
                  </a:txBody>
                  <a:tcPr marL="68578" marR="68578" marT="0" marB="0" anchor="ctr"/>
                </a:tc>
                <a:tc>
                  <a:txBody>
                    <a:bodyPr/>
                    <a:lstStyle/>
                    <a:p>
                      <a:pPr algn="ctr">
                        <a:spcAft>
                          <a:spcPts val="0"/>
                        </a:spcAft>
                      </a:pPr>
                      <a:r>
                        <a:rPr lang="en-US" sz="2000" kern="100">
                          <a:effectLst/>
                        </a:rPr>
                        <a:t>B</a:t>
                      </a:r>
                      <a:endParaRPr lang="zh-CN" sz="2000" kern="100">
                        <a:effectLst/>
                        <a:latin typeface="宋体" panose="02010600030101010101" pitchFamily="2" charset="-122"/>
                        <a:ea typeface="等线" panose="02010600030101010101" pitchFamily="2" charset="-122"/>
                        <a:cs typeface="Times New Roman" panose="02020603050405020304"/>
                      </a:endParaRPr>
                    </a:p>
                  </a:txBody>
                  <a:tcPr marL="68578" marR="68578" marT="0" marB="0" anchor="ctr"/>
                </a:tc>
                <a:tc>
                  <a:txBody>
                    <a:bodyPr/>
                    <a:lstStyle/>
                    <a:p>
                      <a:pPr algn="ctr">
                        <a:spcAft>
                          <a:spcPts val="0"/>
                        </a:spcAft>
                      </a:pPr>
                      <a:r>
                        <a:rPr lang="en-US" sz="2000" kern="100">
                          <a:effectLst/>
                        </a:rPr>
                        <a:t>1011</a:t>
                      </a:r>
                      <a:endParaRPr lang="zh-CN" sz="2000" kern="100">
                        <a:effectLst/>
                        <a:latin typeface="宋体" panose="02010600030101010101" pitchFamily="2" charset="-122"/>
                        <a:ea typeface="等线" panose="02010600030101010101" pitchFamily="2" charset="-122"/>
                        <a:cs typeface="Times New Roman" panose="02020603050405020304"/>
                      </a:endParaRPr>
                    </a:p>
                  </a:txBody>
                  <a:tcPr marL="68578" marR="68578" marT="0" marB="0" anchor="ctr"/>
                </a:tc>
                <a:tc>
                  <a:txBody>
                    <a:bodyPr/>
                    <a:lstStyle/>
                    <a:p>
                      <a:pPr algn="ctr">
                        <a:spcAft>
                          <a:spcPts val="0"/>
                        </a:spcAft>
                      </a:pPr>
                      <a:r>
                        <a:rPr lang="en-US" sz="2000" kern="100">
                          <a:effectLst/>
                        </a:rPr>
                        <a:t> </a:t>
                      </a:r>
                      <a:endParaRPr lang="zh-CN" sz="2000" kern="100">
                        <a:effectLst/>
                        <a:latin typeface="宋体" panose="02010600030101010101" pitchFamily="2" charset="-122"/>
                        <a:ea typeface="等线" panose="02010600030101010101" pitchFamily="2" charset="-122"/>
                        <a:cs typeface="Times New Roman" panose="02020603050405020304"/>
                      </a:endParaRPr>
                    </a:p>
                  </a:txBody>
                  <a:tcPr marL="68578" marR="68578" marT="0" marB="0" anchor="ctr"/>
                </a:tc>
                <a:tc>
                  <a:txBody>
                    <a:bodyPr/>
                    <a:lstStyle/>
                    <a:p>
                      <a:pPr algn="ctr">
                        <a:spcAft>
                          <a:spcPts val="0"/>
                        </a:spcAft>
                      </a:pPr>
                      <a:r>
                        <a:rPr lang="en-US" sz="2000" kern="100" dirty="0">
                          <a:effectLst/>
                        </a:rPr>
                        <a:t> </a:t>
                      </a:r>
                      <a:endParaRPr lang="zh-CN" sz="2000" kern="100" dirty="0">
                        <a:effectLst/>
                        <a:latin typeface="宋体" panose="02010600030101010101" pitchFamily="2" charset="-122"/>
                        <a:ea typeface="等线" panose="02010600030101010101" pitchFamily="2" charset="-122"/>
                        <a:cs typeface="Times New Roman" panose="02020603050405020304"/>
                      </a:endParaRPr>
                    </a:p>
                  </a:txBody>
                  <a:tcPr marL="68578" marR="68578" marT="0" marB="0" anchor="ctr"/>
                </a:tc>
              </a:tr>
            </a:tbl>
          </a:graphicData>
        </a:graphic>
      </p:graphicFrame>
      <p:sp>
        <p:nvSpPr>
          <p:cNvPr id="57406" name="Rectangle 1"/>
          <p:cNvSpPr/>
          <p:nvPr/>
        </p:nvSpPr>
        <p:spPr>
          <a:xfrm>
            <a:off x="2105025" y="2554288"/>
            <a:ext cx="5030788" cy="708025"/>
          </a:xfrm>
          <a:prstGeom prst="rect">
            <a:avLst/>
          </a:prstGeom>
          <a:noFill/>
          <a:ln w="28575">
            <a:noFill/>
          </a:ln>
        </p:spPr>
        <p:txBody>
          <a:bodyPr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等线" panose="02010600030101010101" pitchFamily="2" charset="-122"/>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等线" panose="02010600030101010101" pitchFamily="2"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等线" panose="02010600030101010101" pitchFamily="2"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panose="02010600030101010101" pitchFamily="2"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panose="02010600030101010101" pitchFamily="2" charset="-122"/>
              </a:defRPr>
            </a:lvl5pPr>
          </a:lstStyle>
          <a:p>
            <a:pPr marL="0" lvl="0" indent="266700">
              <a:lnSpc>
                <a:spcPct val="100000"/>
              </a:lnSpc>
              <a:spcBef>
                <a:spcPct val="0"/>
              </a:spcBef>
              <a:buFontTx/>
              <a:buNone/>
            </a:pPr>
            <a:r>
              <a:rPr lang="zh-CN" altLang="zh-CN" sz="2000" dirty="0">
                <a:latin typeface="黑体" panose="02010609060101010101" charset="-122"/>
                <a:ea typeface="宋体" panose="02010600030101010101" pitchFamily="2" charset="-122"/>
              </a:rPr>
              <a:t>表</a:t>
            </a:r>
            <a:r>
              <a:rPr lang="en-US" altLang="zh-CN" sz="2000" dirty="0">
                <a:latin typeface="黑体" panose="02010609060101010101" charset="-122"/>
                <a:ea typeface="宋体" panose="02010600030101010101" pitchFamily="2" charset="-122"/>
              </a:rPr>
              <a:t>1-3  </a:t>
            </a:r>
            <a:r>
              <a:rPr lang="zh-CN" altLang="en-US" sz="2000" dirty="0">
                <a:latin typeface="黑体" panose="02010609060101010101" charset="-122"/>
                <a:ea typeface="宋体" panose="02010600030101010101" pitchFamily="2" charset="-122"/>
              </a:rPr>
              <a:t>十六进制数与二进制数对应关系</a:t>
            </a:r>
            <a:endParaRPr lang="zh-CN" altLang="en-US" sz="2000" dirty="0">
              <a:latin typeface="Arial" panose="020B0604020202020204" pitchFamily="34" charset="0"/>
              <a:ea typeface="宋体" panose="02010600030101010101" pitchFamily="2" charset="-122"/>
            </a:endParaRPr>
          </a:p>
          <a:p>
            <a:pPr marL="0" lvl="0" indent="266700">
              <a:lnSpc>
                <a:spcPct val="100000"/>
              </a:lnSpc>
              <a:spcBef>
                <a:spcPct val="0"/>
              </a:spcBef>
              <a:buFontTx/>
              <a:buNone/>
            </a:pPr>
            <a:endParaRPr lang="zh-CN" altLang="en-US" sz="2000" dirty="0">
              <a:latin typeface="Arial" panose="020B0604020202020204" pitchFamily="34" charset="0"/>
              <a:ea typeface="宋体" panose="02010600030101010101" pitchFamily="2" charset="-122"/>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8370" name="内容占位符 1"/>
          <p:cNvSpPr>
            <a:spLocks noGrp="1"/>
          </p:cNvSpPr>
          <p:nvPr>
            <p:ph idx="1" hasCustomPrompt="1"/>
          </p:nvPr>
        </p:nvSpPr>
        <p:spPr>
          <a:xfrm>
            <a:off x="434975" y="1517650"/>
            <a:ext cx="8353425" cy="4752975"/>
          </a:xfrm>
          <a:ln/>
        </p:spPr>
        <p:txBody>
          <a:bodyPr vert="horz" wrap="square" lIns="91440" tIns="45720" rIns="91440" bIns="45720" anchor="t" anchorCtr="0"/>
          <a:p>
            <a:r>
              <a:rPr lang="en-US" altLang="zh-CN" sz="4000" dirty="0"/>
              <a:t>1.</a:t>
            </a:r>
            <a:r>
              <a:rPr lang="en-US" altLang="zh-CN" dirty="0"/>
              <a:t> ASCII</a:t>
            </a:r>
            <a:r>
              <a:rPr lang="zh-CN" altLang="en-US" dirty="0"/>
              <a:t>码</a:t>
            </a:r>
            <a:endParaRPr lang="zh-CN" altLang="en-US" dirty="0"/>
          </a:p>
          <a:p>
            <a:r>
              <a:rPr lang="zh-CN" altLang="en-US" dirty="0"/>
              <a:t>字符也必需用二进制代码表示。目前全世界统一的编码标准是</a:t>
            </a:r>
            <a:r>
              <a:rPr lang="en-US" altLang="zh-CN" dirty="0"/>
              <a:t>ASCII</a:t>
            </a:r>
            <a:r>
              <a:rPr lang="zh-CN" altLang="en-US" dirty="0"/>
              <a:t>码（美国标准信息交换码）。     </a:t>
            </a:r>
            <a:endParaRPr lang="zh-CN" altLang="en-US" dirty="0"/>
          </a:p>
          <a:p>
            <a:r>
              <a:rPr lang="en-US" altLang="zh-CN" dirty="0"/>
              <a:t>ASCII</a:t>
            </a:r>
            <a:r>
              <a:rPr lang="zh-CN" altLang="en-US" dirty="0"/>
              <a:t>码采用</a:t>
            </a:r>
            <a:r>
              <a:rPr lang="en-US" altLang="zh-CN" dirty="0"/>
              <a:t>7</a:t>
            </a:r>
            <a:r>
              <a:rPr lang="zh-CN" altLang="en-US" dirty="0"/>
              <a:t>位二进制编码，占用一个字节，字节的最高位为</a:t>
            </a:r>
            <a:r>
              <a:rPr lang="en-US" altLang="zh-CN" dirty="0"/>
              <a:t>0</a:t>
            </a:r>
            <a:r>
              <a:rPr lang="zh-CN" altLang="en-US" dirty="0"/>
              <a:t>，可表示</a:t>
            </a:r>
            <a:r>
              <a:rPr lang="en-US" altLang="zh-CN" dirty="0"/>
              <a:t>0~128</a:t>
            </a:r>
            <a:r>
              <a:rPr lang="zh-CN" altLang="en-US" dirty="0"/>
              <a:t>（</a:t>
            </a:r>
            <a:r>
              <a:rPr lang="en-US" altLang="zh-CN" dirty="0"/>
              <a:t>2</a:t>
            </a:r>
            <a:r>
              <a:rPr lang="en-US" altLang="zh-CN" baseline="40000" dirty="0"/>
              <a:t>7</a:t>
            </a:r>
            <a:r>
              <a:rPr lang="zh-CN" altLang="en-US" dirty="0"/>
              <a:t>）个字符，包括：</a:t>
            </a:r>
            <a:r>
              <a:rPr lang="en-US" altLang="zh-CN" dirty="0"/>
              <a:t>10</a:t>
            </a:r>
            <a:r>
              <a:rPr lang="zh-CN" altLang="en-US" dirty="0"/>
              <a:t>个阿拉伯数字、</a:t>
            </a:r>
            <a:r>
              <a:rPr lang="en-US" altLang="zh-CN" dirty="0"/>
              <a:t>52</a:t>
            </a:r>
            <a:r>
              <a:rPr lang="zh-CN" altLang="en-US" dirty="0"/>
              <a:t>个英文大小写字母、</a:t>
            </a:r>
            <a:r>
              <a:rPr lang="en-US" altLang="zh-CN" dirty="0"/>
              <a:t>32</a:t>
            </a:r>
            <a:r>
              <a:rPr lang="zh-CN" altLang="en-US" dirty="0"/>
              <a:t>个标点符号和运算符、</a:t>
            </a:r>
            <a:r>
              <a:rPr lang="en-US" altLang="zh-CN" dirty="0"/>
              <a:t>34</a:t>
            </a:r>
            <a:r>
              <a:rPr lang="zh-CN" altLang="en-US" dirty="0"/>
              <a:t>个控制符。</a:t>
            </a:r>
            <a:endParaRPr lang="zh-CN" altLang="en-US" dirty="0"/>
          </a:p>
          <a:p>
            <a:r>
              <a:rPr lang="zh-CN" altLang="en-US" dirty="0"/>
              <a:t>新版本的</a:t>
            </a:r>
            <a:r>
              <a:rPr lang="en-US" altLang="zh-CN" dirty="0"/>
              <a:t>ASCII</a:t>
            </a:r>
            <a:r>
              <a:rPr lang="zh-CN" altLang="en-US" dirty="0"/>
              <a:t>码采用</a:t>
            </a:r>
            <a:r>
              <a:rPr lang="en-US" altLang="zh-CN" dirty="0"/>
              <a:t>8</a:t>
            </a:r>
            <a:r>
              <a:rPr lang="zh-CN" altLang="en-US" dirty="0"/>
              <a:t>位二进制编码，可表示</a:t>
            </a:r>
            <a:r>
              <a:rPr lang="en-US" altLang="zh-CN" dirty="0"/>
              <a:t>256</a:t>
            </a:r>
            <a:r>
              <a:rPr lang="zh-CN" altLang="en-US" dirty="0"/>
              <a:t>（ </a:t>
            </a:r>
            <a:r>
              <a:rPr lang="en-US" altLang="zh-CN" dirty="0"/>
              <a:t>2</a:t>
            </a:r>
            <a:r>
              <a:rPr lang="en-US" altLang="zh-CN" baseline="40000" dirty="0"/>
              <a:t>8</a:t>
            </a:r>
            <a:r>
              <a:rPr lang="en-US" altLang="zh-CN" dirty="0"/>
              <a:t> </a:t>
            </a:r>
            <a:r>
              <a:rPr lang="zh-CN" altLang="en-US" dirty="0"/>
              <a:t>）个字符。</a:t>
            </a:r>
            <a:endParaRPr lang="zh-CN" altLang="en-US" dirty="0"/>
          </a:p>
          <a:p>
            <a:endParaRPr lang="zh-CN" altLang="en-US" dirty="0"/>
          </a:p>
        </p:txBody>
      </p:sp>
      <p:sp>
        <p:nvSpPr>
          <p:cNvPr id="3" name="标题 2"/>
          <p:cNvSpPr>
            <a:spLocks noGrp="1"/>
          </p:cNvSpPr>
          <p:nvPr>
            <p:ph type="title"/>
          </p:nvPr>
        </p:nvSpPr>
        <p:spPr>
          <a:xfrm>
            <a:off x="434975" y="477838"/>
            <a:ext cx="4714875" cy="777875"/>
          </a:xfrm>
        </p:spPr>
        <p:txBody>
          <a:bodyPr vert="horz" wrap="square" lIns="91440" tIns="45720" rIns="91440" bIns="45720" numCol="1" anchor="ctr" anchorCtr="0" compatLnSpc="1">
            <a:normAutofit fontScale="90000"/>
          </a:bodyPr>
          <a:lstStyle/>
          <a:p>
            <a:pPr marL="0" marR="0" lvl="0" indent="0" algn="l" defTabSz="914400" rtl="0" eaLnBrk="0" fontAlgn="base" latinLnBrk="0" hangingPunct="0">
              <a:lnSpc>
                <a:spcPct val="90000"/>
              </a:lnSpc>
              <a:spcBef>
                <a:spcPct val="0"/>
              </a:spcBef>
              <a:spcAft>
                <a:spcPct val="0"/>
              </a:spcAft>
              <a:buClrTx/>
              <a:buSzTx/>
              <a:buFontTx/>
              <a:buNone/>
              <a:defRPr/>
            </a:pPr>
            <a:r>
              <a:rPr kumimoji="0" lang="en-US" altLang="zh-CN" sz="2800" b="1"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等线 Light" panose="02010600030101010101" pitchFamily="2" charset="-122"/>
              </a:rPr>
              <a:t>1.2.3 </a:t>
            </a:r>
            <a:r>
              <a:rPr kumimoji="0" lang="zh-CN" altLang="zh-CN" sz="2800" b="1"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等线 Light" panose="02010600030101010101" pitchFamily="2" charset="-122"/>
              </a:rPr>
              <a:t>字符的编码</a:t>
            </a:r>
            <a:br>
              <a:rPr kumimoji="0" lang="zh-CN" altLang="zh-CN" sz="2800" b="1"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等线 Light" panose="02010600030101010101" pitchFamily="2" charset="-122"/>
              </a:rPr>
            </a:br>
            <a:endParaRPr kumimoji="0" lang="zh-CN" altLang="en-US" sz="2800" b="1"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等线 Light" panose="02010600030101010101" pitchFamily="2" charset="-122"/>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9394" name="Rectangle 2"/>
          <p:cNvSpPr>
            <a:spLocks noGrp="1"/>
          </p:cNvSpPr>
          <p:nvPr>
            <p:ph type="title"/>
          </p:nvPr>
        </p:nvSpPr>
        <p:spPr>
          <a:xfrm>
            <a:off x="1657350" y="153988"/>
            <a:ext cx="4716463" cy="776287"/>
          </a:xfrm>
          <a:ln/>
        </p:spPr>
        <p:txBody>
          <a:bodyPr vert="horz" wrap="square" lIns="91440" tIns="45720" rIns="91440" bIns="45720" anchor="ctr" anchorCtr="0"/>
          <a:p>
            <a:pPr>
              <a:buChar char="•"/>
            </a:pPr>
            <a:endParaRPr lang="zh-CN" altLang="zh-CN" kern="1200" dirty="0">
              <a:latin typeface="微软雅黑" panose="020B0503020204020204" pitchFamily="34" charset="-122"/>
              <a:ea typeface="微软雅黑" panose="020B0503020204020204" pitchFamily="34" charset="-122"/>
              <a:cs typeface="等线 Light" panose="02010600030101010101" pitchFamily="2" charset="-122"/>
            </a:endParaRPr>
          </a:p>
        </p:txBody>
      </p:sp>
      <p:pic>
        <p:nvPicPr>
          <p:cNvPr id="59395" name="Picture 3" descr="ASCII码表yellow"/>
          <p:cNvPicPr>
            <a:picLocks noChangeAspect="1"/>
          </p:cNvPicPr>
          <p:nvPr>
            <p:ph idx="1" hasCustomPrompt="1"/>
          </p:nvPr>
        </p:nvPicPr>
        <p:blipFill>
          <a:blip r:embed="rId1"/>
          <a:srcRect/>
          <a:stretch>
            <a:fillRect/>
          </a:stretch>
        </p:blipFill>
        <p:spPr>
          <a:xfrm>
            <a:off x="0" y="0"/>
            <a:ext cx="9144000" cy="6858000"/>
          </a:xfrm>
          <a:ln/>
        </p:spPr>
      </p:pic>
    </p:spTree>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8" name="Rectangle 2"/>
          <p:cNvSpPr>
            <a:spLocks noGrp="1" noChangeArrowheads="1"/>
          </p:cNvSpPr>
          <p:nvPr>
            <p:ph type="title"/>
          </p:nvPr>
        </p:nvSpPr>
        <p:spPr>
          <a:xfrm>
            <a:off x="273050" y="161925"/>
            <a:ext cx="5510213" cy="776288"/>
          </a:xfrm>
        </p:spPr>
        <p:txBody>
          <a:bodyPr vert="horz" wrap="square" lIns="91440" tIns="45720" rIns="91440" bIns="45720" numCol="1" anchor="ctr" anchorCtr="0" compatLnSpc="1">
            <a:normAutofit fontScale="90000"/>
          </a:bodyPr>
          <a:lstStyle/>
          <a:p>
            <a:pPr marL="0" marR="0" lvl="0" indent="0" algn="l" defTabSz="914400" rtl="0" eaLnBrk="0" fontAlgn="base" latinLnBrk="0" hangingPunct="0">
              <a:lnSpc>
                <a:spcPct val="90000"/>
              </a:lnSpc>
              <a:spcBef>
                <a:spcPct val="0"/>
              </a:spcBef>
              <a:spcAft>
                <a:spcPct val="0"/>
              </a:spcAft>
              <a:buClrTx/>
              <a:buSzTx/>
              <a:buFontTx/>
              <a:buNone/>
              <a:defRPr/>
            </a:pPr>
            <a:r>
              <a:rPr kumimoji="0" lang="zh-CN" altLang="zh-CN" sz="1800" b="1"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等线 Light" panose="02010600030101010101" pitchFamily="2" charset="-122"/>
              </a:rPr>
              <a:t>世界上第一台电子计算机诞生于</a:t>
            </a:r>
            <a:r>
              <a:rPr kumimoji="0" lang="en-US" altLang="zh-CN" sz="1800" b="1"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等线 Light" panose="02010600030101010101" pitchFamily="2" charset="-122"/>
              </a:rPr>
              <a:t>1946</a:t>
            </a:r>
            <a:r>
              <a:rPr kumimoji="0" lang="zh-CN" altLang="zh-CN" sz="1800" b="1"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等线 Light" panose="02010600030101010101" pitchFamily="2" charset="-122"/>
              </a:rPr>
              <a:t>年</a:t>
            </a:r>
            <a:r>
              <a:rPr kumimoji="0" lang="en-US" altLang="zh-CN" sz="1800" b="1"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等线 Light" panose="02010600030101010101" pitchFamily="2" charset="-122"/>
              </a:rPr>
              <a:t>2</a:t>
            </a:r>
            <a:r>
              <a:rPr kumimoji="0" lang="zh-CN" altLang="zh-CN" sz="1800" b="1"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等线 Light" panose="02010600030101010101" pitchFamily="2" charset="-122"/>
              </a:rPr>
              <a:t>月，其名字的英文缩写为</a:t>
            </a:r>
            <a:r>
              <a:rPr kumimoji="0" lang="en-US" altLang="zh-CN" sz="1800" b="1"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等线 Light" panose="02010600030101010101" pitchFamily="2" charset="-122"/>
              </a:rPr>
              <a:t>ENIAC</a:t>
            </a:r>
            <a:r>
              <a:rPr kumimoji="0" lang="zh-CN" altLang="zh-CN" sz="1800" b="1"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等线 Light" panose="02010600030101010101" pitchFamily="2" charset="-122"/>
              </a:rPr>
              <a:t>（</a:t>
            </a:r>
            <a:r>
              <a:rPr kumimoji="0" lang="en-US" altLang="zh-CN" sz="1800" b="1"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等线 Light" panose="02010600030101010101" pitchFamily="2" charset="-122"/>
              </a:rPr>
              <a:t>Electronic Numerical Integrator And Computer</a:t>
            </a:r>
            <a:r>
              <a:rPr kumimoji="0" lang="zh-CN" altLang="zh-CN" sz="1800" b="1"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等线 Light" panose="02010600030101010101" pitchFamily="2" charset="-122"/>
              </a:rPr>
              <a:t>）</a:t>
            </a:r>
            <a:endParaRPr kumimoji="0" lang="zh-CN" altLang="en-US" sz="1800" b="1"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等线 Light" panose="02010600030101010101" pitchFamily="2" charset="-122"/>
            </a:endParaRPr>
          </a:p>
        </p:txBody>
      </p:sp>
      <p:sp>
        <p:nvSpPr>
          <p:cNvPr id="23555" name="Rectangle 3"/>
          <p:cNvSpPr>
            <a:spLocks noGrp="1"/>
          </p:cNvSpPr>
          <p:nvPr>
            <p:ph idx="1" hasCustomPrompt="1"/>
          </p:nvPr>
        </p:nvSpPr>
        <p:spPr>
          <a:xfrm>
            <a:off x="434975" y="1517650"/>
            <a:ext cx="8353425" cy="4752975"/>
          </a:xfrm>
          <a:ln/>
        </p:spPr>
        <p:txBody>
          <a:bodyPr vert="horz" wrap="square" lIns="91440" tIns="45720" rIns="91440" bIns="45720" anchor="t" anchorCtr="0"/>
          <a:p>
            <a:pPr lvl="2"/>
            <a:endParaRPr lang="zh-CN" altLang="zh-CN" sz="2900" dirty="0">
              <a:solidFill>
                <a:srgbClr val="FF9900"/>
              </a:solidFill>
            </a:endParaRPr>
          </a:p>
        </p:txBody>
      </p:sp>
      <p:sp>
        <p:nvSpPr>
          <p:cNvPr id="320517" name="AutoShape 5"/>
          <p:cNvSpPr>
            <a:spLocks noChangeArrowheads="1"/>
          </p:cNvSpPr>
          <p:nvPr/>
        </p:nvSpPr>
        <p:spPr bwMode="auto">
          <a:xfrm>
            <a:off x="2613025" y="2293938"/>
            <a:ext cx="4919663" cy="3468688"/>
          </a:xfrm>
          <a:prstGeom prst="irregularSeal2">
            <a:avLst/>
          </a:prstGeom>
          <a:solidFill>
            <a:srgbClr val="CCCC00"/>
          </a:solidFill>
          <a:ln w="9525">
            <a:solidFill>
              <a:schemeClr val="tx1"/>
            </a:solidFill>
            <a:miter lim="800000"/>
          </a:ln>
          <a:effectLst/>
        </p:spPr>
        <p:txBody>
          <a:bodyPr wrap="none"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3600" b="0" i="0" u="none" strike="noStrike" kern="1200" cap="none" spc="0" normalizeH="0" baseline="0" noProof="0">
                <a:ln>
                  <a:noFill/>
                </a:ln>
                <a:solidFill>
                  <a:schemeClr val="tx1"/>
                </a:solidFill>
                <a:effectLst>
                  <a:outerShdw blurRad="38100" dist="38100" dir="2700000" algn="tl">
                    <a:srgbClr val="000000"/>
                  </a:outerShdw>
                </a:effectLst>
                <a:uLnTx/>
                <a:uFillTx/>
                <a:latin typeface="Arial" panose="020B0604020202020204" pitchFamily="34" charset="0"/>
                <a:ea typeface="宋体" panose="02010600030101010101" pitchFamily="2" charset="-122"/>
                <a:cs typeface="+mn-cs"/>
              </a:rPr>
              <a:t>同学们看看</a:t>
            </a:r>
            <a:endParaRPr kumimoji="0" lang="zh-CN" altLang="en-US" sz="3600" b="0" i="0" u="none" strike="noStrike" kern="1200" cap="none" spc="0" normalizeH="0" baseline="0" noProof="0">
              <a:ln>
                <a:noFill/>
              </a:ln>
              <a:solidFill>
                <a:schemeClr val="tx1"/>
              </a:solidFill>
              <a:effectLst>
                <a:outerShdw blurRad="38100" dist="38100" dir="2700000" algn="tl">
                  <a:srgbClr val="000000"/>
                </a:outerShdw>
              </a:effectLst>
              <a:uLnTx/>
              <a:uFillTx/>
              <a:latin typeface="Arial" panose="020B0604020202020204" pitchFamily="34" charset="0"/>
              <a:ea typeface="宋体" panose="02010600030101010101" pitchFamily="2" charset="-122"/>
              <a:cs typeface="+mn-cs"/>
            </a:endParaRPr>
          </a:p>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3600" b="0" i="0" u="none" strike="noStrike" kern="1200" cap="none" spc="0" normalizeH="0" baseline="0" noProof="0">
                <a:ln>
                  <a:noFill/>
                </a:ln>
                <a:solidFill>
                  <a:schemeClr val="tx1"/>
                </a:solidFill>
                <a:effectLst>
                  <a:outerShdw blurRad="38100" dist="38100" dir="2700000" algn="tl">
                    <a:srgbClr val="000000"/>
                  </a:outerShdw>
                </a:effectLst>
                <a:uLnTx/>
                <a:uFillTx/>
                <a:latin typeface="Arial" panose="020B0604020202020204" pitchFamily="34" charset="0"/>
                <a:ea typeface="宋体" panose="02010600030101010101" pitchFamily="2" charset="-122"/>
                <a:cs typeface="+mn-cs"/>
              </a:rPr>
              <a:t>这是什么？</a:t>
            </a:r>
            <a:endParaRPr kumimoji="0" lang="zh-CN" altLang="en-US" sz="3600" b="0" i="0" u="none" strike="noStrike" kern="1200" cap="none" spc="0" normalizeH="0" baseline="0" noProof="0">
              <a:ln>
                <a:noFill/>
              </a:ln>
              <a:solidFill>
                <a:schemeClr val="tx1"/>
              </a:solidFill>
              <a:effectLst>
                <a:outerShdw blurRad="38100" dist="38100" dir="2700000" algn="tl">
                  <a:srgbClr val="000000"/>
                </a:outerShdw>
              </a:effectLst>
              <a:uLnTx/>
              <a:uFillTx/>
              <a:latin typeface="Arial" panose="020B0604020202020204" pitchFamily="34" charset="0"/>
              <a:ea typeface="宋体" panose="02010600030101010101" pitchFamily="2" charset="-122"/>
              <a:cs typeface="+mn-cs"/>
            </a:endParaRPr>
          </a:p>
        </p:txBody>
      </p:sp>
      <p:pic>
        <p:nvPicPr>
          <p:cNvPr id="320516" name="Picture 4" descr="Eric"/>
          <p:cNvPicPr/>
          <p:nvPr/>
        </p:nvPicPr>
        <p:blipFill>
          <a:blip r:embed="rId1"/>
          <a:srcRect b="10400"/>
          <a:stretch>
            <a:fillRect/>
          </a:stretch>
        </p:blipFill>
        <p:spPr>
          <a:xfrm>
            <a:off x="0" y="938213"/>
            <a:ext cx="9144000" cy="5919787"/>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fill="hold" grpId="0" nodeType="clickEffect">
                                  <p:stCondLst>
                                    <p:cond delay="0"/>
                                  </p:stCondLst>
                                  <p:childTnLst>
                                    <p:animRot by="21600000">
                                      <p:cBhvr>
                                        <p:cTn id="6" dur="2000" fill="hold"/>
                                        <p:tgtEl>
                                          <p:spTgt spid="320517"/>
                                        </p:tgtEl>
                                        <p:attrNameLst>
                                          <p:attrName>r</p:attrName>
                                        </p:attrNameLst>
                                      </p:cBhvr>
                                    </p:animRot>
                                  </p:childTnLst>
                                </p:cTn>
                              </p:par>
                            </p:childTnLst>
                          </p:cTn>
                        </p:par>
                        <p:par>
                          <p:cTn id="7" fill="hold">
                            <p:stCondLst>
                              <p:cond delay="2000"/>
                            </p:stCondLst>
                            <p:childTnLst>
                              <p:par>
                                <p:cTn id="8" presetID="4" presetClass="entr" presetSubtype="32" fill="hold" nodeType="afterEffect">
                                  <p:stCondLst>
                                    <p:cond delay="0"/>
                                  </p:stCondLst>
                                  <p:childTnLst>
                                    <p:set>
                                      <p:cBhvr>
                                        <p:cTn id="9" dur="1" fill="hold">
                                          <p:stCondLst>
                                            <p:cond delay="0"/>
                                          </p:stCondLst>
                                        </p:cTn>
                                        <p:tgtEl>
                                          <p:spTgt spid="320516"/>
                                        </p:tgtEl>
                                        <p:attrNameLst>
                                          <p:attrName>style.visibility</p:attrName>
                                        </p:attrNameLst>
                                      </p:cBhvr>
                                      <p:to>
                                        <p:strVal val="visible"/>
                                      </p:to>
                                    </p:set>
                                    <p:animEffect transition="in" filter="box(out)">
                                      <p:cBhvr>
                                        <p:cTn id="10" dur="500"/>
                                        <p:tgtEl>
                                          <p:spTgt spid="3205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0517"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0418" name="内容占位符 1"/>
          <p:cNvSpPr>
            <a:spLocks noGrp="1"/>
          </p:cNvSpPr>
          <p:nvPr>
            <p:ph idx="1" hasCustomPrompt="1"/>
          </p:nvPr>
        </p:nvSpPr>
        <p:spPr>
          <a:xfrm>
            <a:off x="434975" y="1263650"/>
            <a:ext cx="8353425" cy="4752975"/>
          </a:xfrm>
          <a:ln/>
        </p:spPr>
        <p:txBody>
          <a:bodyPr vert="horz" wrap="square" lIns="91440" tIns="45720" rIns="91440" bIns="45720" anchor="t" anchorCtr="0"/>
          <a:p>
            <a:r>
              <a:rPr lang="zh-CN" altLang="zh-CN" sz="2000" dirty="0"/>
              <a:t>电脑自带的英文输入法是基础的英文输入法，市面上主流的输入法都提供英文输入，有的还提供英文单词联想输入，可以更方便快捷进行英文语句输入。</a:t>
            </a:r>
            <a:endParaRPr lang="zh-CN" altLang="zh-CN" sz="2000" dirty="0"/>
          </a:p>
          <a:p>
            <a:r>
              <a:rPr lang="zh-CN" altLang="zh-CN" sz="2000" dirty="0"/>
              <a:t>中文输入法，又称为汉字输入法，是指为了将汉字输入计算机或手机等电子设备而采用的编码方法，是中文信息处理的重要技术。中文输入法从</a:t>
            </a:r>
            <a:r>
              <a:rPr lang="en-US" altLang="zh-CN" sz="2000" dirty="0"/>
              <a:t>1980</a:t>
            </a:r>
            <a:r>
              <a:rPr lang="zh-CN" altLang="zh-CN" sz="2000" dirty="0"/>
              <a:t>年发展起来的，经历几个阶段：单字输入、词语输入、整句输入。汉字输入法编码可分为几类：音码、形码、音形码、形音码、无理码等。</a:t>
            </a:r>
            <a:endParaRPr lang="zh-CN" altLang="zh-CN" sz="2000" dirty="0"/>
          </a:p>
          <a:p>
            <a:r>
              <a:rPr lang="zh-CN" altLang="zh-CN" sz="2000" dirty="0"/>
              <a:t>曾经广泛使用的中文输入法有拼音输入法、五笔字型输入法、二笔输入法、郑码输入法等，目前流行的输入法软件平台，在</a:t>
            </a:r>
            <a:r>
              <a:rPr lang="en-US" altLang="zh-CN" sz="2000" dirty="0"/>
              <a:t>Windows</a:t>
            </a:r>
            <a:r>
              <a:rPr lang="zh-CN" altLang="zh-CN" sz="2000" dirty="0"/>
              <a:t>系统有搜狗拼音输入法、搜狗五笔输入法、百度输入法、</a:t>
            </a:r>
            <a:r>
              <a:rPr lang="en-US" altLang="zh-CN" sz="2000" dirty="0"/>
              <a:t>QQ</a:t>
            </a:r>
            <a:r>
              <a:rPr lang="zh-CN" altLang="zh-CN" sz="2000" dirty="0"/>
              <a:t>拼音输入法、</a:t>
            </a:r>
            <a:r>
              <a:rPr lang="en-US" altLang="zh-CN" sz="2000" dirty="0"/>
              <a:t>QQ</a:t>
            </a:r>
            <a:r>
              <a:rPr lang="zh-CN" altLang="zh-CN" sz="2000" dirty="0"/>
              <a:t>五笔输入法、极点中文汉字输入法等。</a:t>
            </a:r>
            <a:endParaRPr lang="zh-CN" altLang="en-US" sz="2000" dirty="0"/>
          </a:p>
        </p:txBody>
      </p:sp>
      <p:sp>
        <p:nvSpPr>
          <p:cNvPr id="60419" name="标题 2"/>
          <p:cNvSpPr>
            <a:spLocks noGrp="1"/>
          </p:cNvSpPr>
          <p:nvPr>
            <p:ph type="title"/>
          </p:nvPr>
        </p:nvSpPr>
        <p:spPr>
          <a:xfrm>
            <a:off x="434975" y="477838"/>
            <a:ext cx="4714875" cy="777875"/>
          </a:xfrm>
          <a:ln/>
        </p:spPr>
        <p:txBody>
          <a:bodyPr vert="horz" wrap="square" lIns="91440" tIns="45720" rIns="91440" bIns="45720" anchor="ctr" anchorCtr="0"/>
          <a:p>
            <a:pPr/>
            <a:r>
              <a:rPr lang="en-US" altLang="zh-CN" kern="1200" dirty="0">
                <a:latin typeface="微软雅黑" panose="020B0503020204020204" pitchFamily="34" charset="-122"/>
                <a:ea typeface="微软雅黑" panose="020B0503020204020204" pitchFamily="34" charset="-122"/>
                <a:cs typeface="等线 Light" panose="02010600030101010101" pitchFamily="2" charset="-122"/>
              </a:rPr>
              <a:t>1.2.4</a:t>
            </a:r>
            <a:r>
              <a:rPr lang="zh-CN" altLang="zh-CN" kern="1200" dirty="0">
                <a:latin typeface="微软雅黑" panose="020B0503020204020204" pitchFamily="34" charset="-122"/>
                <a:ea typeface="微软雅黑" panose="020B0503020204020204" pitchFamily="34" charset="-122"/>
                <a:cs typeface="等线 Light" panose="02010600030101010101" pitchFamily="2" charset="-122"/>
              </a:rPr>
              <a:t>中英文输入法简介</a:t>
            </a:r>
            <a:endParaRPr lang="zh-CN" altLang="en-US" kern="1200" dirty="0">
              <a:latin typeface="微软雅黑" panose="020B0503020204020204" pitchFamily="34" charset="-122"/>
              <a:ea typeface="微软雅黑" panose="020B0503020204020204" pitchFamily="34" charset="-122"/>
              <a:cs typeface="等线 Light" panose="02010600030101010101" pitchFamily="2" charset="-122"/>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1442" name="Picture 2" descr="键盘"/>
          <p:cNvPicPr>
            <a:picLocks noChangeAspect="1"/>
          </p:cNvPicPr>
          <p:nvPr/>
        </p:nvPicPr>
        <p:blipFill>
          <a:blip r:embed="rId1"/>
          <a:stretch>
            <a:fillRect/>
          </a:stretch>
        </p:blipFill>
        <p:spPr>
          <a:xfrm>
            <a:off x="0" y="1066800"/>
            <a:ext cx="9144000" cy="4198938"/>
          </a:xfrm>
          <a:prstGeom prst="rect">
            <a:avLst/>
          </a:prstGeom>
          <a:noFill/>
          <a:ln w="9525">
            <a:noFill/>
          </a:ln>
        </p:spPr>
      </p:pic>
    </p:spTree>
  </p:cSld>
  <p:clrMapOvr>
    <a:masterClrMapping/>
  </p:clrMapOvr>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2466" name="Picture 2"/>
          <p:cNvPicPr>
            <a:picLocks noChangeAspect="1"/>
          </p:cNvPicPr>
          <p:nvPr/>
        </p:nvPicPr>
        <p:blipFill>
          <a:blip r:embed="rId1"/>
          <a:srcRect l="8490" t="19508" r="10838" b="32756"/>
          <a:stretch>
            <a:fillRect/>
          </a:stretch>
        </p:blipFill>
        <p:spPr>
          <a:xfrm>
            <a:off x="0" y="1066800"/>
            <a:ext cx="9144000" cy="4060825"/>
          </a:xfrm>
          <a:prstGeom prst="rect">
            <a:avLst/>
          </a:prstGeom>
          <a:noFill/>
          <a:ln w="9525">
            <a:noFill/>
          </a:ln>
        </p:spPr>
      </p:pic>
    </p:spTree>
  </p:cSld>
  <p:clrMapOvr>
    <a:masterClrMapping/>
  </p:clrMapOvr>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3490" name="内容占位符 1"/>
          <p:cNvSpPr>
            <a:spLocks noGrp="1"/>
          </p:cNvSpPr>
          <p:nvPr>
            <p:ph idx="1" hasCustomPrompt="1"/>
          </p:nvPr>
        </p:nvSpPr>
        <p:spPr>
          <a:xfrm>
            <a:off x="255588" y="2165350"/>
            <a:ext cx="8353425" cy="2894013"/>
          </a:xfrm>
          <a:ln/>
        </p:spPr>
        <p:txBody>
          <a:bodyPr vert="horz" wrap="square" lIns="91440" tIns="45720" rIns="91440" bIns="45720" anchor="t" anchorCtr="0"/>
          <a:p>
            <a:r>
              <a:rPr lang="zh-CN" altLang="zh-CN" dirty="0"/>
              <a:t>计算机系统由计算机硬件系统和计算机软件系统构成，计算机系统是一种不需要人工直接干预，能够对各种信息进行自动高速处理和存储的电子设备。</a:t>
            </a:r>
            <a:endParaRPr lang="zh-CN" altLang="en-US" dirty="0"/>
          </a:p>
        </p:txBody>
      </p:sp>
      <p:sp>
        <p:nvSpPr>
          <p:cNvPr id="3" name="标题 2"/>
          <p:cNvSpPr>
            <a:spLocks noGrp="1"/>
          </p:cNvSpPr>
          <p:nvPr>
            <p:ph type="title"/>
          </p:nvPr>
        </p:nvSpPr>
        <p:spPr>
          <a:xfrm>
            <a:off x="434975" y="477838"/>
            <a:ext cx="5313363" cy="777875"/>
          </a:xfrm>
        </p:spPr>
        <p:txBody>
          <a:bodyPr vert="horz" wrap="square" lIns="91440" tIns="45720" rIns="91440" bIns="45720" numCol="1" anchor="ctr" anchorCtr="0" compatLnSpc="1">
            <a:normAutofit fontScale="90000"/>
          </a:bodyPr>
          <a:lstStyle/>
          <a:p>
            <a:pPr marL="0" marR="0" lvl="0" indent="0" algn="l" defTabSz="914400" rtl="0" eaLnBrk="0" fontAlgn="base" latinLnBrk="0" hangingPunct="0">
              <a:lnSpc>
                <a:spcPct val="90000"/>
              </a:lnSpc>
              <a:spcBef>
                <a:spcPct val="0"/>
              </a:spcBef>
              <a:spcAft>
                <a:spcPct val="0"/>
              </a:spcAft>
              <a:buClrTx/>
              <a:buSzTx/>
              <a:buFontTx/>
              <a:buNone/>
              <a:defRPr/>
            </a:pPr>
            <a:r>
              <a:rPr kumimoji="0" lang="en-US" altLang="zh-CN" sz="2800" b="1"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等线 Light" panose="02010600030101010101" pitchFamily="2" charset="-122"/>
              </a:rPr>
              <a:t>1.3 </a:t>
            </a:r>
            <a:r>
              <a:rPr kumimoji="0" lang="zh-CN" altLang="zh-CN" sz="2800" b="1"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等线 Light" panose="02010600030101010101" pitchFamily="2" charset="-122"/>
              </a:rPr>
              <a:t>任务三：计算机系统的基本组成</a:t>
            </a:r>
            <a:endParaRPr kumimoji="0" lang="zh-CN" altLang="en-US" sz="2800" b="1"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等线 Light" panose="02010600030101010101" pitchFamily="2" charset="-122"/>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4514" name="内容占位符 1"/>
          <p:cNvSpPr>
            <a:spLocks noGrp="1"/>
          </p:cNvSpPr>
          <p:nvPr>
            <p:ph idx="1" hasCustomPrompt="1"/>
          </p:nvPr>
        </p:nvSpPr>
        <p:spPr>
          <a:xfrm>
            <a:off x="434975" y="1517650"/>
            <a:ext cx="8353425" cy="4752975"/>
          </a:xfrm>
          <a:ln/>
        </p:spPr>
        <p:txBody>
          <a:bodyPr vert="horz" wrap="square" lIns="91440" tIns="45720" rIns="91440" bIns="45720" anchor="t" anchorCtr="0"/>
          <a:p>
            <a:r>
              <a:rPr lang="zh-CN" altLang="en-US" dirty="0"/>
              <a:t>一台电子计算机系统的硬件由运算器、控制器、存储器和输入输出设备这五大部件组成。</a:t>
            </a:r>
            <a:endParaRPr lang="en-US" altLang="zh-CN" dirty="0"/>
          </a:p>
          <a:p>
            <a:r>
              <a:rPr lang="zh-CN" altLang="en-US" dirty="0">
                <a:solidFill>
                  <a:srgbClr val="DC0081"/>
                </a:solidFill>
                <a:latin typeface="Times New Roman" panose="02020603050405020304" pitchFamily="18" charset="0"/>
              </a:rPr>
              <a:t>冯</a:t>
            </a:r>
            <a:r>
              <a:rPr lang="en-US" altLang="zh-CN" dirty="0">
                <a:solidFill>
                  <a:srgbClr val="DC0081"/>
                </a:solidFill>
                <a:latin typeface="Times New Roman" panose="02020603050405020304" pitchFamily="18" charset="0"/>
              </a:rPr>
              <a:t>·</a:t>
            </a:r>
            <a:r>
              <a:rPr lang="zh-CN" altLang="en-US" dirty="0">
                <a:solidFill>
                  <a:srgbClr val="DC0081"/>
                </a:solidFill>
                <a:latin typeface="Times New Roman" panose="02020603050405020304" pitchFamily="18" charset="0"/>
              </a:rPr>
              <a:t>诺依曼</a:t>
            </a:r>
            <a:r>
              <a:rPr lang="zh-CN" altLang="en-US" dirty="0">
                <a:latin typeface="Times New Roman" panose="02020603050405020304" pitchFamily="18" charset="0"/>
              </a:rPr>
              <a:t>：计算机设计思想理论的奠基人 </a:t>
            </a:r>
            <a:endParaRPr lang="zh-CN" altLang="en-US" dirty="0">
              <a:latin typeface="Times New Roman" panose="02020603050405020304" pitchFamily="18" charset="0"/>
            </a:endParaRPr>
          </a:p>
          <a:p>
            <a:pPr lvl="1" algn="just">
              <a:lnSpc>
                <a:spcPct val="140000"/>
              </a:lnSpc>
            </a:pPr>
            <a:r>
              <a:rPr lang="zh-CN" altLang="en-US" dirty="0">
                <a:latin typeface="Times New Roman" panose="02020603050405020304" pitchFamily="18" charset="0"/>
              </a:rPr>
              <a:t>计算机的设计思想理论：计算机由运算器、控制器、存储器、输入设备、输出设备五部分组成，用二进制存储程序和数据，计算机执行程序自动进行工作。</a:t>
            </a:r>
            <a:endParaRPr lang="zh-CN" altLang="en-US" dirty="0">
              <a:latin typeface="Times New Roman" panose="02020603050405020304" pitchFamily="18" charset="0"/>
            </a:endParaRPr>
          </a:p>
          <a:p>
            <a:pPr lvl="1">
              <a:lnSpc>
                <a:spcPct val="140000"/>
              </a:lnSpc>
            </a:pPr>
            <a:r>
              <a:rPr lang="zh-CN" altLang="en-US" dirty="0"/>
              <a:t>计算机硬件系统的构成</a:t>
            </a:r>
            <a:endParaRPr lang="zh-CN" altLang="en-US" dirty="0"/>
          </a:p>
          <a:p>
            <a:pPr lvl="2">
              <a:lnSpc>
                <a:spcPct val="140000"/>
              </a:lnSpc>
            </a:pPr>
            <a:r>
              <a:rPr lang="zh-CN" altLang="en-US" dirty="0">
                <a:solidFill>
                  <a:srgbClr val="6600FF"/>
                </a:solidFill>
              </a:rPr>
              <a:t>运算器、控制器、存储器、输入设备、输出设备</a:t>
            </a:r>
            <a:endParaRPr lang="zh-CN" altLang="en-US" dirty="0">
              <a:solidFill>
                <a:srgbClr val="6600FF"/>
              </a:solidFill>
            </a:endParaRPr>
          </a:p>
          <a:p>
            <a:endParaRPr lang="zh-CN" altLang="en-US" dirty="0"/>
          </a:p>
        </p:txBody>
      </p:sp>
      <p:sp>
        <p:nvSpPr>
          <p:cNvPr id="64515" name="标题 2"/>
          <p:cNvSpPr>
            <a:spLocks noGrp="1"/>
          </p:cNvSpPr>
          <p:nvPr>
            <p:ph type="title"/>
          </p:nvPr>
        </p:nvSpPr>
        <p:spPr>
          <a:xfrm>
            <a:off x="434975" y="477838"/>
            <a:ext cx="4714875" cy="777875"/>
          </a:xfrm>
          <a:ln/>
        </p:spPr>
        <p:txBody>
          <a:bodyPr vert="horz" wrap="square" lIns="91440" tIns="45720" rIns="91440" bIns="45720" anchor="ctr" anchorCtr="0"/>
          <a:p>
            <a:pPr/>
            <a:r>
              <a:rPr lang="en-US" altLang="zh-CN" kern="1200" dirty="0">
                <a:latin typeface="微软雅黑" panose="020B0503020204020204" pitchFamily="34" charset="-122"/>
                <a:ea typeface="微软雅黑" panose="020B0503020204020204" pitchFamily="34" charset="-122"/>
                <a:cs typeface="等线 Light" panose="02010600030101010101" pitchFamily="2" charset="-122"/>
              </a:rPr>
              <a:t>1.3.1 </a:t>
            </a:r>
            <a:r>
              <a:rPr lang="zh-CN" altLang="zh-CN" kern="1200" dirty="0">
                <a:latin typeface="微软雅黑" panose="020B0503020204020204" pitchFamily="34" charset="-122"/>
                <a:ea typeface="微软雅黑" panose="020B0503020204020204" pitchFamily="34" charset="-122"/>
                <a:cs typeface="等线 Light" panose="02010600030101010101" pitchFamily="2" charset="-122"/>
              </a:rPr>
              <a:t>计算机硬件系统</a:t>
            </a:r>
            <a:endParaRPr lang="zh-CN" altLang="en-US" kern="1200" dirty="0">
              <a:latin typeface="微软雅黑" panose="020B0503020204020204" pitchFamily="34" charset="-122"/>
              <a:ea typeface="微软雅黑" panose="020B0503020204020204" pitchFamily="34" charset="-122"/>
              <a:cs typeface="等线 Light" panose="02010600030101010101" pitchFamily="2" charset="-122"/>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5538" name="标题 2"/>
          <p:cNvSpPr>
            <a:spLocks noGrp="1"/>
          </p:cNvSpPr>
          <p:nvPr>
            <p:ph type="title"/>
          </p:nvPr>
        </p:nvSpPr>
        <p:spPr>
          <a:xfrm>
            <a:off x="434975" y="477838"/>
            <a:ext cx="4714875" cy="777875"/>
          </a:xfrm>
          <a:ln/>
        </p:spPr>
        <p:txBody>
          <a:bodyPr vert="horz" wrap="square" lIns="91440" tIns="45720" rIns="91440" bIns="45720" anchor="ctr" anchorCtr="0"/>
          <a:p>
            <a:pPr/>
            <a:r>
              <a:rPr lang="en-US" altLang="zh-CN" kern="1200" dirty="0">
                <a:latin typeface="微软雅黑" panose="020B0503020204020204" pitchFamily="34" charset="-122"/>
                <a:ea typeface="微软雅黑" panose="020B0503020204020204" pitchFamily="34" charset="-122"/>
                <a:cs typeface="等线 Light" panose="02010600030101010101" pitchFamily="2" charset="-122"/>
              </a:rPr>
              <a:t>1.3.1 </a:t>
            </a:r>
            <a:r>
              <a:rPr lang="zh-CN" altLang="zh-CN" kern="1200" dirty="0">
                <a:latin typeface="微软雅黑" panose="020B0503020204020204" pitchFamily="34" charset="-122"/>
                <a:ea typeface="微软雅黑" panose="020B0503020204020204" pitchFamily="34" charset="-122"/>
                <a:cs typeface="等线 Light" panose="02010600030101010101" pitchFamily="2" charset="-122"/>
              </a:rPr>
              <a:t>计算机硬件系统</a:t>
            </a:r>
            <a:endParaRPr lang="zh-CN" altLang="en-US" kern="1200" dirty="0">
              <a:latin typeface="微软雅黑" panose="020B0503020204020204" pitchFamily="34" charset="-122"/>
              <a:ea typeface="微软雅黑" panose="020B0503020204020204" pitchFamily="34" charset="-122"/>
              <a:cs typeface="等线 Light" panose="02010600030101010101" pitchFamily="2" charset="-122"/>
            </a:endParaRPr>
          </a:p>
        </p:txBody>
      </p:sp>
      <p:graphicFrame>
        <p:nvGraphicFramePr>
          <p:cNvPr id="65539" name="对象 3">
            <a:hlinkClick r:id="" action="ppaction://ole?verb="/>
          </p:cNvPr>
          <p:cNvGraphicFramePr/>
          <p:nvPr/>
        </p:nvGraphicFramePr>
        <p:xfrm>
          <a:off x="723900" y="1603375"/>
          <a:ext cx="8040688" cy="4749800"/>
        </p:xfrm>
        <a:graphic>
          <a:graphicData uri="http://schemas.openxmlformats.org/presentationml/2006/ole">
            <mc:AlternateContent xmlns:mc="http://schemas.openxmlformats.org/markup-compatibility/2006">
              <mc:Choice xmlns:v="urn:schemas-microsoft-com:vml" Requires="v">
                <p:oleObj spid="_x0000_s3076" name="" r:id="rId1" imgW="5222875" imgH="2052320" progId="OrgPlusWOPX.4">
                  <p:embed/>
                </p:oleObj>
              </mc:Choice>
              <mc:Fallback>
                <p:oleObj name="" r:id="rId1" imgW="5222875" imgH="2052320" progId="OrgPlusWOPX.4">
                  <p:embed/>
                  <p:pic>
                    <p:nvPicPr>
                      <p:cNvPr id="0" name="图片 3075"/>
                      <p:cNvPicPr/>
                      <p:nvPr/>
                    </p:nvPicPr>
                    <p:blipFill>
                      <a:blip r:embed="rId2"/>
                      <a:stretch>
                        <a:fillRect/>
                      </a:stretch>
                    </p:blipFill>
                    <p:spPr>
                      <a:xfrm>
                        <a:off x="723900" y="1603375"/>
                        <a:ext cx="8040688" cy="4749800"/>
                      </a:xfrm>
                      <a:prstGeom prst="rect">
                        <a:avLst/>
                      </a:prstGeom>
                      <a:noFill/>
                      <a:ln w="38100">
                        <a:noFill/>
                        <a:miter/>
                      </a:ln>
                    </p:spPr>
                  </p:pic>
                </p:oleObj>
              </mc:Fallback>
            </mc:AlternateContent>
          </a:graphicData>
        </a:graphic>
      </p:graphicFrame>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2"/>
          <p:cNvSpPr>
            <a:spLocks noGrp="1"/>
          </p:cNvSpPr>
          <p:nvPr>
            <p:ph type="title"/>
          </p:nvPr>
        </p:nvSpPr>
        <p:spPr>
          <a:xfrm>
            <a:off x="434975" y="477838"/>
            <a:ext cx="4714875" cy="777875"/>
          </a:xfrm>
        </p:spPr>
        <p:txBody>
          <a:bodyPr vert="horz" wrap="square" lIns="91440" tIns="45720" rIns="91440" bIns="45720" numCol="1" anchor="ctr" anchorCtr="0" compatLnSpc="1">
            <a:normAutofit fontScale="90000"/>
          </a:bodyPr>
          <a:lstStyle/>
          <a:p>
            <a:pPr marL="0" marR="0" lvl="0" indent="0" algn="l" defTabSz="914400" rtl="0" eaLnBrk="0" fontAlgn="base" latinLnBrk="0" hangingPunct="0">
              <a:lnSpc>
                <a:spcPct val="9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等线 Light" panose="02010600030101010101" pitchFamily="2" charset="-122"/>
              </a:rPr>
              <a:t>五大部件工作流程</a:t>
            </a:r>
            <a:br>
              <a:rPr kumimoji="0" lang="zh-CN" altLang="en-US" sz="2800" b="1"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等线 Light" panose="02010600030101010101" pitchFamily="2" charset="-122"/>
              </a:rPr>
            </a:br>
            <a:endParaRPr kumimoji="0" lang="zh-CN" altLang="en-US" sz="2800" b="1"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等线 Light" panose="02010600030101010101" pitchFamily="2" charset="-122"/>
            </a:endParaRPr>
          </a:p>
        </p:txBody>
      </p:sp>
      <p:graphicFrame>
        <p:nvGraphicFramePr>
          <p:cNvPr id="66563" name="对象 3"/>
          <p:cNvGraphicFramePr>
            <a:graphicFrameLocks noChangeAspect="1"/>
          </p:cNvGraphicFramePr>
          <p:nvPr/>
        </p:nvGraphicFramePr>
        <p:xfrm>
          <a:off x="814388" y="1770063"/>
          <a:ext cx="7419975" cy="4217987"/>
        </p:xfrm>
        <a:graphic>
          <a:graphicData uri="http://schemas.openxmlformats.org/presentationml/2006/ole">
            <mc:AlternateContent xmlns:mc="http://schemas.openxmlformats.org/markup-compatibility/2006">
              <mc:Choice xmlns:v="urn:schemas-microsoft-com:vml" Requires="v">
                <p:oleObj spid="_x0000_s3077" name="" r:id="rId1" imgW="4105275" imgH="2333625" progId="PBrush">
                  <p:embed/>
                </p:oleObj>
              </mc:Choice>
              <mc:Fallback>
                <p:oleObj name="" r:id="rId1" imgW="4105275" imgH="2333625" progId="PBrush">
                  <p:embed/>
                  <p:pic>
                    <p:nvPicPr>
                      <p:cNvPr id="0" name="图片 3076"/>
                      <p:cNvPicPr/>
                      <p:nvPr/>
                    </p:nvPicPr>
                    <p:blipFill>
                      <a:blip r:embed="rId2"/>
                      <a:stretch>
                        <a:fillRect/>
                      </a:stretch>
                    </p:blipFill>
                    <p:spPr>
                      <a:xfrm>
                        <a:off x="814388" y="1770063"/>
                        <a:ext cx="7419975" cy="4217987"/>
                      </a:xfrm>
                      <a:prstGeom prst="rect">
                        <a:avLst/>
                      </a:prstGeom>
                      <a:noFill/>
                      <a:ln w="38100">
                        <a:noFill/>
                        <a:miter/>
                      </a:ln>
                    </p:spPr>
                  </p:pic>
                </p:oleObj>
              </mc:Fallback>
            </mc:AlternateContent>
          </a:graphicData>
        </a:graphic>
      </p:graphicFrame>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7586" name="Rectangle 2"/>
          <p:cNvSpPr>
            <a:spLocks noGrp="1"/>
          </p:cNvSpPr>
          <p:nvPr>
            <p:ph idx="1" hasCustomPrompt="1"/>
          </p:nvPr>
        </p:nvSpPr>
        <p:spPr>
          <a:xfrm>
            <a:off x="838200" y="685800"/>
            <a:ext cx="7772400" cy="5791200"/>
          </a:xfrm>
          <a:ln/>
        </p:spPr>
        <p:txBody>
          <a:bodyPr vert="horz" wrap="square" lIns="91440" tIns="45720" rIns="91440" bIns="45720" anchor="t" anchorCtr="0"/>
          <a:p>
            <a:pPr>
              <a:lnSpc>
                <a:spcPct val="115000"/>
              </a:lnSpc>
            </a:pPr>
            <a:r>
              <a:rPr lang="zh-CN" altLang="en-US" sz="2400" dirty="0">
                <a:solidFill>
                  <a:srgbClr val="6600FF"/>
                </a:solidFill>
              </a:rPr>
              <a:t>主机</a:t>
            </a:r>
            <a:r>
              <a:rPr lang="zh-CN" altLang="en-US" sz="2400" dirty="0"/>
              <a:t>：计算机的主体</a:t>
            </a:r>
            <a:endParaRPr lang="zh-CN" altLang="en-US" sz="2400" dirty="0"/>
          </a:p>
          <a:p>
            <a:pPr lvl="1">
              <a:lnSpc>
                <a:spcPct val="115000"/>
              </a:lnSpc>
            </a:pPr>
            <a:r>
              <a:rPr lang="zh-CN" altLang="en-US" sz="2000" dirty="0">
                <a:solidFill>
                  <a:srgbClr val="DC0081"/>
                </a:solidFill>
              </a:rPr>
              <a:t>主机板 </a:t>
            </a:r>
            <a:r>
              <a:rPr lang="en-US" altLang="zh-CN" sz="2000" dirty="0">
                <a:solidFill>
                  <a:srgbClr val="9900FF"/>
                </a:solidFill>
                <a:latin typeface="Times New Roman" panose="02020603050405020304" pitchFamily="18" charset="0"/>
                <a:cs typeface="Times New Roman" panose="02020603050405020304" pitchFamily="18" charset="0"/>
              </a:rPr>
              <a:t>Main board</a:t>
            </a:r>
            <a:r>
              <a:rPr lang="en-US" altLang="zh-CN" sz="2000" dirty="0"/>
              <a:t> </a:t>
            </a:r>
            <a:endParaRPr lang="en-US" altLang="zh-CN" sz="2000" dirty="0"/>
          </a:p>
          <a:p>
            <a:pPr lvl="2">
              <a:lnSpc>
                <a:spcPct val="115000"/>
              </a:lnSpc>
            </a:pPr>
            <a:r>
              <a:rPr lang="zh-CN" altLang="en-US" dirty="0"/>
              <a:t>主板上的各种插槽用来插放各种硬件设备</a:t>
            </a:r>
            <a:endParaRPr lang="zh-CN" altLang="en-US" dirty="0"/>
          </a:p>
          <a:p>
            <a:pPr lvl="1">
              <a:lnSpc>
                <a:spcPct val="115000"/>
              </a:lnSpc>
            </a:pPr>
            <a:r>
              <a:rPr lang="en-US" altLang="zh-CN" sz="2000" dirty="0">
                <a:solidFill>
                  <a:srgbClr val="DC0081"/>
                </a:solidFill>
              </a:rPr>
              <a:t>CPU</a:t>
            </a:r>
            <a:r>
              <a:rPr lang="en-US" altLang="zh-CN" sz="2000" dirty="0"/>
              <a:t> (</a:t>
            </a:r>
            <a:r>
              <a:rPr lang="en-US" altLang="zh-CN" sz="2200" dirty="0">
                <a:solidFill>
                  <a:srgbClr val="9900FF"/>
                </a:solidFill>
                <a:latin typeface="Times New Roman" panose="02020603050405020304" pitchFamily="18" charset="0"/>
                <a:cs typeface="Times New Roman" panose="02020603050405020304" pitchFamily="18" charset="0"/>
              </a:rPr>
              <a:t>Central Processing Unit</a:t>
            </a:r>
            <a:r>
              <a:rPr lang="en-US" altLang="zh-CN" sz="2000" dirty="0"/>
              <a:t> )</a:t>
            </a:r>
            <a:r>
              <a:rPr lang="zh-CN" altLang="en-US" sz="2000" dirty="0"/>
              <a:t>也称微处理器</a:t>
            </a:r>
            <a:endParaRPr lang="zh-CN" altLang="en-US" sz="2000" dirty="0"/>
          </a:p>
          <a:p>
            <a:pPr lvl="2">
              <a:lnSpc>
                <a:spcPct val="115000"/>
              </a:lnSpc>
            </a:pPr>
            <a:r>
              <a:rPr lang="zh-CN" altLang="en-US" dirty="0">
                <a:solidFill>
                  <a:srgbClr val="DC0081"/>
                </a:solidFill>
              </a:rPr>
              <a:t>运算器 </a:t>
            </a:r>
            <a:r>
              <a:rPr lang="en-US" altLang="zh-CN" dirty="0">
                <a:solidFill>
                  <a:srgbClr val="9900FF"/>
                </a:solidFill>
                <a:latin typeface="Times New Roman" panose="02020603050405020304" pitchFamily="18" charset="0"/>
                <a:cs typeface="Times New Roman" panose="02020603050405020304" pitchFamily="18" charset="0"/>
              </a:rPr>
              <a:t>Arithmetic Logic Unit</a:t>
            </a:r>
            <a:r>
              <a:rPr lang="en-US" altLang="zh-CN" dirty="0"/>
              <a:t>   </a:t>
            </a:r>
            <a:endParaRPr lang="en-US" altLang="zh-CN" dirty="0"/>
          </a:p>
          <a:p>
            <a:pPr lvl="3">
              <a:lnSpc>
                <a:spcPct val="115000"/>
              </a:lnSpc>
            </a:pPr>
            <a:r>
              <a:rPr lang="zh-CN" altLang="en-US" dirty="0"/>
              <a:t>进行算术运算和逻辑运算。</a:t>
            </a:r>
            <a:endParaRPr lang="zh-CN" altLang="en-US" dirty="0"/>
          </a:p>
          <a:p>
            <a:pPr lvl="2">
              <a:lnSpc>
                <a:spcPct val="115000"/>
              </a:lnSpc>
            </a:pPr>
            <a:r>
              <a:rPr lang="zh-CN" altLang="en-US" dirty="0">
                <a:solidFill>
                  <a:srgbClr val="DC0081"/>
                </a:solidFill>
              </a:rPr>
              <a:t>控制器 </a:t>
            </a:r>
            <a:r>
              <a:rPr lang="en-US" altLang="zh-CN" dirty="0">
                <a:solidFill>
                  <a:srgbClr val="9900FF"/>
                </a:solidFill>
                <a:latin typeface="Times New Roman" panose="02020603050405020304" pitchFamily="18" charset="0"/>
                <a:cs typeface="Times New Roman" panose="02020603050405020304" pitchFamily="18" charset="0"/>
              </a:rPr>
              <a:t>Control Unit</a:t>
            </a:r>
            <a:r>
              <a:rPr lang="en-US" altLang="zh-CN" dirty="0"/>
              <a:t> </a:t>
            </a:r>
            <a:endParaRPr lang="en-US" altLang="zh-CN" dirty="0"/>
          </a:p>
          <a:p>
            <a:pPr lvl="3">
              <a:lnSpc>
                <a:spcPct val="115000"/>
              </a:lnSpc>
            </a:pPr>
            <a:r>
              <a:rPr lang="zh-CN" altLang="en-US" dirty="0"/>
              <a:t>整个计算机的控制中心。</a:t>
            </a:r>
            <a:endParaRPr lang="zh-CN" altLang="en-US" dirty="0"/>
          </a:p>
          <a:p>
            <a:pPr lvl="3">
              <a:lnSpc>
                <a:spcPct val="115000"/>
              </a:lnSpc>
            </a:pPr>
            <a:endParaRPr lang="zh-CN" altLang="en-US" dirty="0"/>
          </a:p>
          <a:p>
            <a:pPr lvl="1">
              <a:lnSpc>
                <a:spcPct val="125000"/>
              </a:lnSpc>
            </a:pPr>
            <a:r>
              <a:rPr lang="zh-CN" altLang="en-US" sz="2000" dirty="0">
                <a:solidFill>
                  <a:srgbClr val="DC0081"/>
                </a:solidFill>
              </a:rPr>
              <a:t>主存储器</a:t>
            </a:r>
            <a:r>
              <a:rPr lang="en-US" altLang="zh-CN" sz="2000" dirty="0"/>
              <a:t>(</a:t>
            </a:r>
            <a:r>
              <a:rPr lang="en-US" altLang="zh-CN" sz="2200" dirty="0">
                <a:solidFill>
                  <a:srgbClr val="9900FF"/>
                </a:solidFill>
                <a:latin typeface="Times New Roman" panose="02020603050405020304" pitchFamily="18" charset="0"/>
                <a:cs typeface="Times New Roman" panose="02020603050405020304" pitchFamily="18" charset="0"/>
              </a:rPr>
              <a:t>Memory</a:t>
            </a:r>
            <a:r>
              <a:rPr lang="en-US" altLang="zh-CN" sz="2000" dirty="0"/>
              <a:t>)</a:t>
            </a:r>
            <a:endParaRPr lang="en-US" altLang="zh-CN" sz="2000" dirty="0"/>
          </a:p>
          <a:p>
            <a:pPr lvl="2">
              <a:lnSpc>
                <a:spcPct val="125000"/>
              </a:lnSpc>
            </a:pPr>
            <a:r>
              <a:rPr lang="zh-CN" altLang="en-US" dirty="0"/>
              <a:t>也叫内存，存放数据和程序信息的部件，可直接与</a:t>
            </a:r>
            <a:r>
              <a:rPr lang="en-US" altLang="zh-CN" dirty="0"/>
              <a:t>CPU</a:t>
            </a:r>
            <a:r>
              <a:rPr lang="zh-CN" altLang="en-US" dirty="0"/>
              <a:t>交换信息。</a:t>
            </a:r>
            <a:endParaRPr lang="zh-CN" altLang="en-US" dirty="0"/>
          </a:p>
          <a:p>
            <a:pPr lvl="2">
              <a:lnSpc>
                <a:spcPct val="125000"/>
              </a:lnSpc>
            </a:pPr>
            <a:r>
              <a:rPr lang="zh-CN" altLang="en-US" dirty="0"/>
              <a:t>特点：容量小，但存取速度快。</a:t>
            </a:r>
            <a:endParaRPr lang="zh-CN" altLang="en-US" dirty="0"/>
          </a:p>
          <a:p>
            <a:pPr lvl="2">
              <a:lnSpc>
                <a:spcPct val="125000"/>
              </a:lnSpc>
            </a:pPr>
            <a:r>
              <a:rPr lang="zh-CN" altLang="en-US" dirty="0"/>
              <a:t>构成：</a:t>
            </a:r>
            <a:r>
              <a:rPr lang="en-US" altLang="zh-CN" dirty="0"/>
              <a:t>ROM(</a:t>
            </a:r>
            <a:r>
              <a:rPr lang="zh-CN" altLang="en-US" dirty="0"/>
              <a:t>只读存储器</a:t>
            </a:r>
            <a:r>
              <a:rPr lang="en-US" altLang="zh-CN" dirty="0"/>
              <a:t>)</a:t>
            </a:r>
            <a:r>
              <a:rPr lang="zh-CN" altLang="en-US" dirty="0"/>
              <a:t>，</a:t>
            </a:r>
            <a:r>
              <a:rPr lang="en-US" altLang="zh-CN" dirty="0"/>
              <a:t>RAM(</a:t>
            </a:r>
            <a:r>
              <a:rPr lang="zh-CN" altLang="en-US" dirty="0"/>
              <a:t>随机存储器</a:t>
            </a:r>
            <a:r>
              <a:rPr lang="en-US" altLang="zh-CN" dirty="0"/>
              <a:t>)</a:t>
            </a:r>
            <a:r>
              <a:rPr lang="zh-CN" altLang="en-US" dirty="0"/>
              <a:t>。</a:t>
            </a:r>
            <a:endParaRPr lang="zh-CN" altLang="en-US" dirty="0"/>
          </a:p>
        </p:txBody>
      </p:sp>
      <p:pic>
        <p:nvPicPr>
          <p:cNvPr id="67587" name="Picture 3" descr="11"/>
          <p:cNvPicPr>
            <a:picLocks noChangeAspect="1"/>
          </p:cNvPicPr>
          <p:nvPr/>
        </p:nvPicPr>
        <p:blipFill>
          <a:blip r:embed="rId1"/>
          <a:stretch>
            <a:fillRect/>
          </a:stretch>
        </p:blipFill>
        <p:spPr>
          <a:xfrm>
            <a:off x="4191000" y="609600"/>
            <a:ext cx="400050" cy="536575"/>
          </a:xfrm>
          <a:prstGeom prst="rect">
            <a:avLst/>
          </a:prstGeom>
          <a:noFill/>
          <a:ln w="9525">
            <a:noFill/>
          </a:ln>
        </p:spPr>
      </p:pic>
    </p:spTree>
  </p:cSld>
  <p:clrMapOvr>
    <a:masterClrMapping/>
  </p:clrMapOvr>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8610" name="Rectangle 2"/>
          <p:cNvSpPr>
            <a:spLocks noGrp="1"/>
          </p:cNvSpPr>
          <p:nvPr>
            <p:ph idx="1" hasCustomPrompt="1"/>
          </p:nvPr>
        </p:nvSpPr>
        <p:spPr>
          <a:xfrm>
            <a:off x="990600" y="533400"/>
            <a:ext cx="7772400" cy="5638800"/>
          </a:xfrm>
          <a:ln/>
        </p:spPr>
        <p:txBody>
          <a:bodyPr vert="horz" wrap="square" lIns="91440" tIns="45720" rIns="91440" bIns="45720" anchor="t" anchorCtr="0"/>
          <a:p>
            <a:pPr>
              <a:lnSpc>
                <a:spcPct val="125000"/>
              </a:lnSpc>
            </a:pPr>
            <a:r>
              <a:rPr lang="zh-CN" altLang="en-US" sz="2200" dirty="0">
                <a:solidFill>
                  <a:srgbClr val="DC0081"/>
                </a:solidFill>
              </a:rPr>
              <a:t>只读存储器</a:t>
            </a:r>
            <a:r>
              <a:rPr lang="en-US" altLang="zh-CN" sz="2200" dirty="0">
                <a:solidFill>
                  <a:srgbClr val="DC0081"/>
                </a:solidFill>
              </a:rPr>
              <a:t>ROM</a:t>
            </a:r>
            <a:r>
              <a:rPr lang="en-US" altLang="zh-CN" sz="2200" dirty="0"/>
              <a:t>(</a:t>
            </a:r>
            <a:r>
              <a:rPr lang="en-US" altLang="zh-CN" sz="2200" dirty="0">
                <a:latin typeface="Times New Roman" panose="02020603050405020304" pitchFamily="18" charset="0"/>
                <a:cs typeface="Times New Roman" panose="02020603050405020304" pitchFamily="18" charset="0"/>
              </a:rPr>
              <a:t>Read-Only Memory)</a:t>
            </a:r>
            <a:r>
              <a:rPr lang="en-US" altLang="zh-CN" dirty="0"/>
              <a:t> </a:t>
            </a:r>
            <a:endParaRPr lang="en-US" altLang="zh-CN" dirty="0"/>
          </a:p>
          <a:p>
            <a:pPr lvl="1">
              <a:lnSpc>
                <a:spcPct val="125000"/>
              </a:lnSpc>
            </a:pPr>
            <a:r>
              <a:rPr lang="zh-CN" altLang="en-US" sz="2000" dirty="0"/>
              <a:t>只能读出不能写入，</a:t>
            </a:r>
            <a:r>
              <a:rPr lang="zh-CN" altLang="en-US" sz="2000" dirty="0">
                <a:solidFill>
                  <a:srgbClr val="9900FF"/>
                </a:solidFill>
              </a:rPr>
              <a:t>断电后程序和数据不会丢失</a:t>
            </a:r>
            <a:r>
              <a:rPr lang="zh-CN" altLang="en-US" sz="2000" dirty="0"/>
              <a:t>。</a:t>
            </a:r>
            <a:endParaRPr lang="zh-CN" altLang="en-US" sz="2000" dirty="0">
              <a:solidFill>
                <a:srgbClr val="6600FF"/>
              </a:solidFill>
            </a:endParaRPr>
          </a:p>
          <a:p>
            <a:pPr>
              <a:lnSpc>
                <a:spcPct val="125000"/>
              </a:lnSpc>
            </a:pPr>
            <a:r>
              <a:rPr lang="zh-CN" altLang="en-US" sz="2200" dirty="0">
                <a:solidFill>
                  <a:srgbClr val="DC0081"/>
                </a:solidFill>
              </a:rPr>
              <a:t>随机存储器</a:t>
            </a:r>
            <a:r>
              <a:rPr lang="en-US" altLang="zh-CN" sz="2200" dirty="0">
                <a:solidFill>
                  <a:srgbClr val="DC0081"/>
                </a:solidFill>
              </a:rPr>
              <a:t>RAM</a:t>
            </a:r>
            <a:r>
              <a:rPr lang="en-US" altLang="zh-CN" sz="2200" dirty="0">
                <a:latin typeface="Times New Roman" panose="02020603050405020304" pitchFamily="18" charset="0"/>
                <a:cs typeface="Times New Roman" panose="02020603050405020304" pitchFamily="18" charset="0"/>
              </a:rPr>
              <a:t>(Random Access Memory)</a:t>
            </a:r>
            <a:endParaRPr lang="en-US" altLang="zh-CN" sz="2200" dirty="0">
              <a:latin typeface="Times New Roman" panose="02020603050405020304" pitchFamily="18" charset="0"/>
              <a:cs typeface="Times New Roman" panose="02020603050405020304" pitchFamily="18" charset="0"/>
            </a:endParaRPr>
          </a:p>
          <a:p>
            <a:pPr lvl="1">
              <a:lnSpc>
                <a:spcPct val="125000"/>
              </a:lnSpc>
            </a:pPr>
            <a:r>
              <a:rPr lang="zh-CN" altLang="en-US" sz="2000" dirty="0"/>
              <a:t>用于存储待执行的程序或待处理的数据。</a:t>
            </a:r>
            <a:endParaRPr lang="zh-CN" altLang="en-US" sz="2000" dirty="0"/>
          </a:p>
          <a:p>
            <a:pPr lvl="1">
              <a:lnSpc>
                <a:spcPct val="125000"/>
              </a:lnSpc>
            </a:pPr>
            <a:r>
              <a:rPr lang="zh-CN" altLang="en-US" sz="2000" dirty="0">
                <a:solidFill>
                  <a:srgbClr val="9900FF"/>
                </a:solidFill>
              </a:rPr>
              <a:t>断电后程序和数据全部丢失</a:t>
            </a:r>
            <a:r>
              <a:rPr lang="zh-CN" altLang="en-US" sz="2000" dirty="0"/>
              <a:t>。</a:t>
            </a:r>
            <a:endParaRPr lang="zh-CN" altLang="en-US" sz="2000" dirty="0"/>
          </a:p>
          <a:p>
            <a:pPr lvl="1">
              <a:lnSpc>
                <a:spcPct val="125000"/>
              </a:lnSpc>
            </a:pPr>
            <a:r>
              <a:rPr lang="zh-CN" altLang="en-US" sz="2000" dirty="0"/>
              <a:t>分类：静态（</a:t>
            </a:r>
            <a:r>
              <a:rPr lang="en-US" altLang="zh-CN" sz="2000" dirty="0"/>
              <a:t>SRAM</a:t>
            </a:r>
            <a:r>
              <a:rPr lang="zh-CN" altLang="en-US" sz="2000" dirty="0"/>
              <a:t>）和动态（</a:t>
            </a:r>
            <a:r>
              <a:rPr lang="en-US" altLang="zh-CN" sz="2000" dirty="0"/>
              <a:t>DRAM</a:t>
            </a:r>
            <a:r>
              <a:rPr lang="zh-CN" altLang="en-US" sz="2000" dirty="0"/>
              <a:t>）。</a:t>
            </a:r>
            <a:endParaRPr lang="zh-CN" altLang="en-US" sz="2000" dirty="0"/>
          </a:p>
          <a:p>
            <a:pPr lvl="1">
              <a:lnSpc>
                <a:spcPct val="125000"/>
              </a:lnSpc>
            </a:pPr>
            <a:r>
              <a:rPr lang="zh-CN" altLang="en-US" sz="2000" dirty="0">
                <a:solidFill>
                  <a:srgbClr val="DC0081"/>
                </a:solidFill>
              </a:rPr>
              <a:t>动态</a:t>
            </a:r>
            <a:r>
              <a:rPr lang="zh-CN" altLang="en-US" sz="2000" dirty="0"/>
              <a:t>（</a:t>
            </a:r>
            <a:r>
              <a:rPr lang="en-US" altLang="zh-CN" sz="2000" dirty="0"/>
              <a:t>DRAM</a:t>
            </a:r>
            <a:r>
              <a:rPr lang="zh-CN" altLang="en-US" sz="2000" dirty="0"/>
              <a:t>）是靠</a:t>
            </a:r>
            <a:r>
              <a:rPr lang="en-US" altLang="zh-CN" sz="2000" dirty="0"/>
              <a:t>MOS</a:t>
            </a:r>
            <a:r>
              <a:rPr lang="zh-CN" altLang="en-US" sz="2000" dirty="0"/>
              <a:t>电路中的栅极电容来记忆信息的。由于电容会放电，所以需要定时充电以维持存储器内容的正确。目前，微机上配置的主存储器均采用动态</a:t>
            </a:r>
            <a:r>
              <a:rPr lang="en-US" altLang="zh-CN" sz="2000" dirty="0"/>
              <a:t>DRAM</a:t>
            </a:r>
            <a:r>
              <a:rPr lang="zh-CN" altLang="en-US" sz="2000" dirty="0"/>
              <a:t>。</a:t>
            </a:r>
            <a:endParaRPr lang="zh-CN" altLang="en-US" sz="2000" dirty="0"/>
          </a:p>
          <a:p>
            <a:pPr lvl="1">
              <a:lnSpc>
                <a:spcPct val="125000"/>
              </a:lnSpc>
            </a:pPr>
            <a:r>
              <a:rPr lang="zh-CN" altLang="en-US" sz="2000" dirty="0">
                <a:solidFill>
                  <a:srgbClr val="DC0081"/>
                </a:solidFill>
              </a:rPr>
              <a:t>静态</a:t>
            </a:r>
            <a:r>
              <a:rPr lang="zh-CN" altLang="en-US" sz="2000" dirty="0"/>
              <a:t>（</a:t>
            </a:r>
            <a:r>
              <a:rPr lang="en-US" altLang="zh-CN" sz="2000" dirty="0"/>
              <a:t>SRAM</a:t>
            </a:r>
            <a:r>
              <a:rPr lang="zh-CN" altLang="en-US" sz="2000" dirty="0"/>
              <a:t>）是靠双稳态触发器来记忆信息的。由于它没有电容放电造成的刷新问题，只要有电源正常供电，就能稳定地存储数据。</a:t>
            </a:r>
            <a:endParaRPr lang="zh-CN" altLang="en-US" sz="2000" dirty="0"/>
          </a:p>
        </p:txBody>
      </p:sp>
    </p:spTree>
  </p:cSld>
  <p:clrMapOvr>
    <a:masterClrMapping/>
  </p:clrMapOvr>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9634" name="Rectangle 2"/>
          <p:cNvSpPr>
            <a:spLocks noGrp="1"/>
          </p:cNvSpPr>
          <p:nvPr>
            <p:ph idx="1" hasCustomPrompt="1"/>
          </p:nvPr>
        </p:nvSpPr>
        <p:spPr>
          <a:xfrm>
            <a:off x="990600" y="762000"/>
            <a:ext cx="7437438" cy="4953000"/>
          </a:xfrm>
          <a:ln/>
        </p:spPr>
        <p:txBody>
          <a:bodyPr vert="horz" wrap="square" lIns="91440" tIns="45720" rIns="91440" bIns="45720" anchor="t" anchorCtr="0"/>
          <a:p>
            <a:pPr>
              <a:lnSpc>
                <a:spcPct val="130000"/>
              </a:lnSpc>
            </a:pPr>
            <a:r>
              <a:rPr lang="zh-CN" altLang="en-US" sz="2400" dirty="0">
                <a:solidFill>
                  <a:srgbClr val="DC0081"/>
                </a:solidFill>
              </a:rPr>
              <a:t>输入</a:t>
            </a:r>
            <a:r>
              <a:rPr lang="en-US" altLang="zh-CN" sz="2400" dirty="0">
                <a:solidFill>
                  <a:srgbClr val="DC0081"/>
                </a:solidFill>
              </a:rPr>
              <a:t>/</a:t>
            </a:r>
            <a:r>
              <a:rPr lang="zh-CN" altLang="en-US" sz="2400" dirty="0">
                <a:solidFill>
                  <a:srgbClr val="DC0081"/>
                </a:solidFill>
              </a:rPr>
              <a:t>输出</a:t>
            </a:r>
            <a:r>
              <a:rPr lang="en-US" altLang="zh-CN" sz="2400" dirty="0">
                <a:solidFill>
                  <a:srgbClr val="DC0081"/>
                </a:solidFill>
              </a:rPr>
              <a:t>(I/O)</a:t>
            </a:r>
            <a:r>
              <a:rPr lang="zh-CN" altLang="en-US" sz="2400" dirty="0">
                <a:solidFill>
                  <a:srgbClr val="DC0081"/>
                </a:solidFill>
              </a:rPr>
              <a:t>接口</a:t>
            </a:r>
            <a:endParaRPr lang="zh-CN" altLang="en-US" sz="2400" dirty="0">
              <a:solidFill>
                <a:srgbClr val="DC0081"/>
              </a:solidFill>
            </a:endParaRPr>
          </a:p>
          <a:p>
            <a:pPr lvl="1">
              <a:lnSpc>
                <a:spcPct val="130000"/>
              </a:lnSpc>
            </a:pPr>
            <a:r>
              <a:rPr lang="zh-CN" altLang="en-US" sz="2000" dirty="0"/>
              <a:t>在机器内部，各个部件是通过总线连接；对于外部设备，则是通过总线连接相应输入</a:t>
            </a:r>
            <a:r>
              <a:rPr lang="en-US" altLang="zh-CN" sz="2000" dirty="0"/>
              <a:t>/</a:t>
            </a:r>
            <a:r>
              <a:rPr lang="zh-CN" altLang="en-US" sz="2000" dirty="0"/>
              <a:t>输出设备的接口电路，然后再与输入</a:t>
            </a:r>
            <a:r>
              <a:rPr lang="en-US" altLang="zh-CN" sz="2000" dirty="0"/>
              <a:t>/</a:t>
            </a:r>
            <a:r>
              <a:rPr lang="zh-CN" altLang="en-US" sz="2000" dirty="0"/>
              <a:t>输出设备连接。</a:t>
            </a:r>
            <a:endParaRPr lang="zh-CN" altLang="en-US" sz="2000" dirty="0"/>
          </a:p>
          <a:p>
            <a:pPr>
              <a:lnSpc>
                <a:spcPct val="130000"/>
              </a:lnSpc>
            </a:pPr>
            <a:r>
              <a:rPr lang="zh-CN" altLang="en-US" sz="2400" dirty="0">
                <a:solidFill>
                  <a:srgbClr val="DC0081"/>
                </a:solidFill>
              </a:rPr>
              <a:t>接口卡的作用</a:t>
            </a:r>
            <a:endParaRPr lang="zh-CN" altLang="en-US" sz="2400" dirty="0">
              <a:solidFill>
                <a:srgbClr val="DC0081"/>
              </a:solidFill>
            </a:endParaRPr>
          </a:p>
          <a:p>
            <a:pPr lvl="1">
              <a:lnSpc>
                <a:spcPct val="130000"/>
              </a:lnSpc>
            </a:pPr>
            <a:r>
              <a:rPr lang="en-US" altLang="zh-CN" sz="2000" dirty="0"/>
              <a:t>CPU</a:t>
            </a:r>
            <a:r>
              <a:rPr lang="zh-CN" altLang="en-US" sz="2000" dirty="0"/>
              <a:t>与外部设备的工作方式、工作速度、信号类型都不相同，通过接口电路的变换作用，把两者匹配起来。常见的接口卡有：显示卡、声卡、网卡。</a:t>
            </a:r>
            <a:endParaRPr lang="zh-CN" altLang="en-US" sz="2000" dirty="0"/>
          </a:p>
          <a:p>
            <a:pPr lvl="1">
              <a:lnSpc>
                <a:spcPct val="130000"/>
              </a:lnSpc>
            </a:pPr>
            <a:r>
              <a:rPr lang="zh-CN" altLang="en-US" sz="2000" dirty="0"/>
              <a:t>传输方式：一种是</a:t>
            </a:r>
            <a:r>
              <a:rPr lang="zh-CN" altLang="en-US" sz="2000" dirty="0">
                <a:solidFill>
                  <a:srgbClr val="DC0081"/>
                </a:solidFill>
              </a:rPr>
              <a:t>串行方式</a:t>
            </a:r>
            <a:r>
              <a:rPr lang="zh-CN" altLang="en-US" sz="2000" dirty="0"/>
              <a:t>，另一种是</a:t>
            </a:r>
            <a:r>
              <a:rPr lang="zh-CN" altLang="en-US" sz="2000" dirty="0">
                <a:solidFill>
                  <a:srgbClr val="DC0081"/>
                </a:solidFill>
              </a:rPr>
              <a:t>并行方式</a:t>
            </a:r>
            <a:r>
              <a:rPr lang="zh-CN" altLang="en-US" sz="2000" dirty="0"/>
              <a:t>。</a:t>
            </a:r>
            <a:endParaRPr lang="zh-CN" altLang="en-US" sz="2000" dirty="0"/>
          </a:p>
          <a:p>
            <a:pPr lvl="1">
              <a:lnSpc>
                <a:spcPct val="130000"/>
              </a:lnSpc>
            </a:pPr>
            <a:r>
              <a:rPr lang="zh-CN" altLang="en-US" sz="2000" dirty="0"/>
              <a:t>串行方式是按二进制位逐位传输；并行方式一次可以传输若干个二进制位的信息。</a:t>
            </a:r>
            <a:endParaRPr lang="zh-CN" altLang="en-US" sz="2000" dirty="0"/>
          </a:p>
        </p:txBody>
      </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1538" name="Rectangle 2"/>
          <p:cNvSpPr>
            <a:spLocks noGrp="1" noChangeArrowheads="1"/>
          </p:cNvSpPr>
          <p:nvPr>
            <p:ph type="title"/>
          </p:nvPr>
        </p:nvSpPr>
        <p:spPr>
          <a:xfrm>
            <a:off x="1657350" y="153988"/>
            <a:ext cx="4716463" cy="776288"/>
          </a:xfrm>
        </p:spPr>
        <p:txBody>
          <a:bodyPr vert="horz" wrap="square" lIns="91440" tIns="45720" rIns="91440" bIns="45720" numCol="1" anchor="ctr" anchorCtr="0" compatLnSpc="1">
            <a:normAutofit fontScale="90000"/>
          </a:bodyPr>
          <a:lstStyle/>
          <a:p>
            <a:pPr marL="0" marR="0" lvl="0" indent="0" algn="l" defTabSz="914400" rtl="0" eaLnBrk="0" fontAlgn="base" latinLnBrk="0" hangingPunct="0">
              <a:lnSpc>
                <a:spcPct val="90000"/>
              </a:lnSpc>
              <a:spcBef>
                <a:spcPct val="0"/>
              </a:spcBef>
              <a:spcAft>
                <a:spcPct val="0"/>
              </a:spcAft>
              <a:buClrTx/>
              <a:buSzTx/>
              <a:buFontTx/>
              <a:buNone/>
              <a:defRPr/>
            </a:pPr>
            <a:endParaRPr kumimoji="0" lang="zh-CN" altLang="zh-CN" sz="5400" b="1" i="0" u="none" strike="noStrike" kern="1200" cap="none" spc="0" normalizeH="0" baseline="0" noProof="0">
              <a:ln>
                <a:noFill/>
              </a:ln>
              <a:solidFill>
                <a:srgbClr val="FC0128"/>
              </a:solidFill>
              <a:effectLst/>
              <a:uLnTx/>
              <a:uFillTx/>
              <a:latin typeface="微软雅黑" panose="020B0503020204020204" pitchFamily="34" charset="-122"/>
              <a:ea typeface="微软雅黑" panose="020B0503020204020204" pitchFamily="34" charset="-122"/>
              <a:cs typeface="等线 Light" panose="02010600030101010101" pitchFamily="2" charset="-122"/>
            </a:endParaRPr>
          </a:p>
        </p:txBody>
      </p:sp>
      <p:sp>
        <p:nvSpPr>
          <p:cNvPr id="24579" name="Rectangle 3"/>
          <p:cNvSpPr>
            <a:spLocks noGrp="1"/>
          </p:cNvSpPr>
          <p:nvPr>
            <p:ph idx="1" hasCustomPrompt="1"/>
          </p:nvPr>
        </p:nvSpPr>
        <p:spPr>
          <a:xfrm>
            <a:off x="434975" y="1517650"/>
            <a:ext cx="8353425" cy="4752975"/>
          </a:xfrm>
          <a:ln/>
        </p:spPr>
        <p:txBody>
          <a:bodyPr vert="horz" wrap="square" lIns="91440" tIns="45720" rIns="91440" bIns="45720" anchor="t" anchorCtr="0"/>
          <a:p>
            <a:pPr lvl="2"/>
            <a:endParaRPr lang="zh-CN" altLang="zh-CN" sz="2900" dirty="0">
              <a:solidFill>
                <a:srgbClr val="FF9900"/>
              </a:solidFill>
            </a:endParaRPr>
          </a:p>
        </p:txBody>
      </p:sp>
      <p:pic>
        <p:nvPicPr>
          <p:cNvPr id="321540" name="Picture 4" descr="vonNeumann"/>
          <p:cNvPicPr>
            <a:picLocks noChangeAspect="1"/>
          </p:cNvPicPr>
          <p:nvPr/>
        </p:nvPicPr>
        <p:blipFill>
          <a:blip r:embed="rId1"/>
          <a:stretch>
            <a:fillRect/>
          </a:stretch>
        </p:blipFill>
        <p:spPr>
          <a:xfrm>
            <a:off x="0" y="-28575"/>
            <a:ext cx="9144000" cy="6915150"/>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21540"/>
                                        </p:tgtEl>
                                        <p:attrNameLst>
                                          <p:attrName>style.visibility</p:attrName>
                                        </p:attrNameLst>
                                      </p:cBhvr>
                                      <p:to>
                                        <p:strVal val="visible"/>
                                      </p:to>
                                    </p:set>
                                    <p:animEffect transition="in" filter="blinds(horizontal)">
                                      <p:cBhvr>
                                        <p:cTn id="7" dur="500"/>
                                        <p:tgtEl>
                                          <p:spTgt spid="3215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0658" name="Rectangle 2"/>
          <p:cNvSpPr>
            <a:spLocks noGrp="1"/>
          </p:cNvSpPr>
          <p:nvPr>
            <p:ph type="title"/>
          </p:nvPr>
        </p:nvSpPr>
        <p:spPr>
          <a:xfrm>
            <a:off x="661988" y="284163"/>
            <a:ext cx="4716462" cy="776287"/>
          </a:xfrm>
          <a:ln/>
        </p:spPr>
        <p:txBody>
          <a:bodyPr vert="horz" wrap="square" lIns="91440" tIns="45720" rIns="91440" bIns="45720" anchor="ctr" anchorCtr="0"/>
          <a:p>
            <a:pPr/>
            <a:r>
              <a:rPr lang="en-US" altLang="zh-CN" kern="1200" dirty="0">
                <a:latin typeface="微软雅黑" panose="020B0503020204020204" pitchFamily="34" charset="-122"/>
                <a:ea typeface="微软雅黑" panose="020B0503020204020204" pitchFamily="34" charset="-122"/>
                <a:cs typeface="等线 Light" panose="02010600030101010101" pitchFamily="2" charset="-122"/>
              </a:rPr>
              <a:t>1.3.2 </a:t>
            </a:r>
            <a:r>
              <a:rPr lang="zh-CN" altLang="zh-CN" kern="1200" dirty="0">
                <a:latin typeface="微软雅黑" panose="020B0503020204020204" pitchFamily="34" charset="-122"/>
                <a:ea typeface="微软雅黑" panose="020B0503020204020204" pitchFamily="34" charset="-122"/>
                <a:cs typeface="等线 Light" panose="02010600030101010101" pitchFamily="2" charset="-122"/>
              </a:rPr>
              <a:t>计算机的软件系统</a:t>
            </a:r>
            <a:endParaRPr lang="zh-CN" altLang="en-US" kern="1200" dirty="0">
              <a:latin typeface="黑体" panose="02010609060101010101" charset="-122"/>
              <a:ea typeface="黑体" panose="02010609060101010101" charset="-122"/>
              <a:cs typeface="等线 Light" panose="02010600030101010101" pitchFamily="2" charset="-122"/>
            </a:endParaRPr>
          </a:p>
        </p:txBody>
      </p:sp>
      <p:sp>
        <p:nvSpPr>
          <p:cNvPr id="70659" name="Rectangle 3"/>
          <p:cNvSpPr>
            <a:spLocks noGrp="1"/>
          </p:cNvSpPr>
          <p:nvPr>
            <p:ph idx="1" hasCustomPrompt="1"/>
          </p:nvPr>
        </p:nvSpPr>
        <p:spPr>
          <a:xfrm>
            <a:off x="434975" y="1517650"/>
            <a:ext cx="8353425" cy="4752975"/>
          </a:xfrm>
        </p:spPr>
        <p:txBody>
          <a:bodyPr vert="horz" wrap="square" lIns="91440" tIns="45720" rIns="91440" bIns="45720" numCol="1" anchor="t" anchorCtr="0" compatLnSpc="1"/>
          <a:lstStyle/>
          <a:p>
            <a:pPr marL="228600" marR="0" lvl="0" indent="-228600" algn="l" defTabSz="914400" rtl="0" eaLnBrk="0" fontAlgn="base" latinLnBrk="0" hangingPunct="0">
              <a:lnSpc>
                <a:spcPct val="90000"/>
              </a:lnSpc>
              <a:spcBef>
                <a:spcPts val="1000"/>
              </a:spcBef>
              <a:spcAft>
                <a:spcPct val="0"/>
              </a:spcAft>
              <a:buClrTx/>
              <a:buSzTx/>
              <a:buFont typeface="Arial" panose="020B0604020202020204" pitchFamily="34" charset="0"/>
              <a:buChar char="•"/>
              <a:defRPr/>
            </a:pPr>
            <a:endParaRPr kumimoji="0" lang="en-US" altLang="zh-CN" sz="2800" b="0" i="0" u="none" strike="noStrike" kern="1200" cap="none" spc="0" normalizeH="0" baseline="0" noProof="0" dirty="0">
              <a:ln>
                <a:noFill/>
              </a:ln>
              <a:solidFill>
                <a:schemeClr val="tx1"/>
              </a:solidFill>
              <a:effectLst/>
              <a:uLnTx/>
              <a:uFillTx/>
              <a:latin typeface="+mn-lt"/>
              <a:ea typeface="+mn-ea"/>
              <a:cs typeface="等线" panose="02010600030101010101" pitchFamily="2" charset="-122"/>
            </a:endParaRPr>
          </a:p>
          <a:p>
            <a:pPr marL="0" marR="0" lvl="0" indent="0" algn="l" defTabSz="914400" rtl="0" eaLnBrk="0" fontAlgn="base" latinLnBrk="0" hangingPunct="0">
              <a:lnSpc>
                <a:spcPct val="90000"/>
              </a:lnSpc>
              <a:spcBef>
                <a:spcPts val="1000"/>
              </a:spcBef>
              <a:spcAft>
                <a:spcPct val="0"/>
              </a:spcAft>
              <a:buClrTx/>
              <a:buSzTx/>
              <a:buFont typeface="Arial" panose="020B0604020202020204" pitchFamily="34" charset="0"/>
              <a:buNone/>
              <a:defRPr/>
            </a:pPr>
            <a:r>
              <a:rPr kumimoji="0" lang="en-US" altLang="zh-CN" sz="2800" b="0" i="0" u="none" strike="noStrike" kern="1200" cap="none" spc="0" normalizeH="0" baseline="0" noProof="0" dirty="0">
                <a:ln>
                  <a:noFill/>
                </a:ln>
                <a:solidFill>
                  <a:schemeClr val="tx1"/>
                </a:solidFill>
                <a:effectLst/>
                <a:uLnTx/>
                <a:uFillTx/>
                <a:latin typeface="+mn-lt"/>
                <a:ea typeface="+mn-ea"/>
                <a:cs typeface="等线" panose="02010600030101010101" pitchFamily="2" charset="-122"/>
              </a:rPr>
              <a:t>                          </a:t>
            </a:r>
            <a:endParaRPr kumimoji="0" lang="en-US" altLang="zh-CN" sz="2800" b="0" i="0" u="none" strike="noStrike" kern="1200" cap="none" spc="0" normalizeH="0" baseline="0" noProof="0" dirty="0">
              <a:ln>
                <a:noFill/>
              </a:ln>
              <a:solidFill>
                <a:schemeClr val="tx1"/>
              </a:solidFill>
              <a:effectLst/>
              <a:uLnTx/>
              <a:uFillTx/>
              <a:latin typeface="+mn-lt"/>
              <a:ea typeface="+mn-ea"/>
              <a:cs typeface="等线" panose="02010600030101010101" pitchFamily="2" charset="-122"/>
            </a:endParaRPr>
          </a:p>
          <a:p>
            <a:pPr marL="0" marR="0" lvl="0" indent="0" algn="l" defTabSz="914400" rtl="0" eaLnBrk="0" fontAlgn="base" latinLnBrk="0" hangingPunct="0">
              <a:lnSpc>
                <a:spcPct val="90000"/>
              </a:lnSpc>
              <a:spcBef>
                <a:spcPts val="1000"/>
              </a:spcBef>
              <a:spcAft>
                <a:spcPct val="0"/>
              </a:spcAft>
              <a:buClrTx/>
              <a:buSzTx/>
              <a:buFont typeface="Arial" panose="020B0604020202020204" pitchFamily="34" charset="0"/>
              <a:buNone/>
              <a:defRPr/>
            </a:pPr>
            <a:r>
              <a:rPr kumimoji="0" lang="en-US" altLang="zh-CN" sz="2800" b="0" i="0" u="none" strike="noStrike" kern="1200" cap="none" spc="0" normalizeH="0" baseline="0" noProof="0" dirty="0">
                <a:ln>
                  <a:noFill/>
                </a:ln>
                <a:solidFill>
                  <a:schemeClr val="tx1"/>
                </a:solidFill>
                <a:effectLst/>
                <a:uLnTx/>
                <a:uFillTx/>
                <a:latin typeface="+mn-lt"/>
                <a:ea typeface="+mn-ea"/>
                <a:cs typeface="等线" panose="02010600030101010101" pitchFamily="2" charset="-122"/>
              </a:rPr>
              <a:t>                        </a:t>
            </a:r>
            <a:endParaRPr kumimoji="0" lang="en-US" altLang="zh-CN" sz="2800" b="0" i="0" u="none" strike="noStrike" kern="1200" cap="none" spc="0" normalizeH="0" baseline="0" noProof="0" dirty="0">
              <a:ln>
                <a:noFill/>
              </a:ln>
              <a:solidFill>
                <a:schemeClr val="tx1"/>
              </a:solidFill>
              <a:effectLst/>
              <a:uLnTx/>
              <a:uFillTx/>
              <a:latin typeface="+mn-lt"/>
              <a:ea typeface="+mn-ea"/>
              <a:cs typeface="等线" panose="02010600030101010101" pitchFamily="2" charset="-122"/>
            </a:endParaRPr>
          </a:p>
        </p:txBody>
      </p:sp>
      <p:sp>
        <p:nvSpPr>
          <p:cNvPr id="70660" name="AutoShape 5"/>
          <p:cNvSpPr/>
          <p:nvPr/>
        </p:nvSpPr>
        <p:spPr>
          <a:xfrm>
            <a:off x="2411413" y="2852738"/>
            <a:ext cx="576262" cy="1944687"/>
          </a:xfrm>
          <a:prstGeom prst="leftBrace">
            <a:avLst>
              <a:gd name="adj1" fmla="val 28122"/>
              <a:gd name="adj2" fmla="val 50000"/>
            </a:avLst>
          </a:prstGeom>
          <a:noFill/>
          <a:ln w="9525" cap="flat" cmpd="sng">
            <a:solidFill>
              <a:schemeClr val="tx1"/>
            </a:solidFill>
            <a:prstDash val="solid"/>
            <a:headEnd type="none" w="med" len="med"/>
            <a:tailEnd type="none" w="med" len="med"/>
          </a:ln>
        </p:spPr>
        <p:txBody>
          <a:bodyPr wrap="none"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等线" panose="02010600030101010101" pitchFamily="2" charset="-122"/>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等线" panose="02010600030101010101" pitchFamily="2"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等线" panose="02010600030101010101" pitchFamily="2"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panose="02010600030101010101" pitchFamily="2"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panose="02010600030101010101" pitchFamily="2" charset="-122"/>
              </a:defRPr>
            </a:lvl5pPr>
          </a:lstStyle>
          <a:p>
            <a:pPr marL="0" lvl="0" indent="0">
              <a:lnSpc>
                <a:spcPct val="100000"/>
              </a:lnSpc>
              <a:spcBef>
                <a:spcPct val="0"/>
              </a:spcBef>
              <a:buFontTx/>
              <a:buNone/>
            </a:pPr>
            <a:endParaRPr lang="zh-CN" altLang="en-US" sz="1800" dirty="0">
              <a:latin typeface="Arial" panose="020B0604020202020204" pitchFamily="34" charset="0"/>
              <a:ea typeface="宋体" panose="02010600030101010101" pitchFamily="2" charset="-122"/>
            </a:endParaRPr>
          </a:p>
        </p:txBody>
      </p:sp>
      <p:sp>
        <p:nvSpPr>
          <p:cNvPr id="70661" name="Text Box 6"/>
          <p:cNvSpPr txBox="1"/>
          <p:nvPr/>
        </p:nvSpPr>
        <p:spPr>
          <a:xfrm>
            <a:off x="611188" y="3500438"/>
            <a:ext cx="1728787" cy="519112"/>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等线" panose="02010600030101010101" pitchFamily="2" charset="-122"/>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等线" panose="02010600030101010101" pitchFamily="2"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等线" panose="02010600030101010101" pitchFamily="2"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panose="02010600030101010101" pitchFamily="2"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panose="02010600030101010101" pitchFamily="2" charset="-122"/>
              </a:defRPr>
            </a:lvl5pPr>
          </a:lstStyle>
          <a:p>
            <a:pPr marL="0" lvl="0" indent="0">
              <a:lnSpc>
                <a:spcPct val="100000"/>
              </a:lnSpc>
              <a:spcBef>
                <a:spcPct val="50000"/>
              </a:spcBef>
              <a:buFontTx/>
              <a:buNone/>
            </a:pPr>
            <a:r>
              <a:rPr lang="zh-CN" altLang="en-US" b="1" dirty="0">
                <a:latin typeface="Times New Roman" panose="02020603050405020304" pitchFamily="18" charset="0"/>
                <a:ea typeface="宋体" panose="02010600030101010101" pitchFamily="2" charset="-122"/>
              </a:rPr>
              <a:t>软件系统</a:t>
            </a:r>
            <a:endParaRPr lang="zh-CN" altLang="en-US" b="1" dirty="0">
              <a:latin typeface="Times New Roman" panose="02020603050405020304" pitchFamily="18" charset="0"/>
              <a:ea typeface="宋体" panose="02010600030101010101" pitchFamily="2" charset="-122"/>
            </a:endParaRPr>
          </a:p>
        </p:txBody>
      </p:sp>
      <p:sp>
        <p:nvSpPr>
          <p:cNvPr id="70662" name="Text Box 7"/>
          <p:cNvSpPr txBox="1"/>
          <p:nvPr/>
        </p:nvSpPr>
        <p:spPr>
          <a:xfrm>
            <a:off x="2987675" y="2708275"/>
            <a:ext cx="1800225" cy="396875"/>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等线" panose="02010600030101010101" pitchFamily="2" charset="-122"/>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等线" panose="02010600030101010101" pitchFamily="2"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等线" panose="02010600030101010101" pitchFamily="2"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panose="02010600030101010101" pitchFamily="2"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panose="02010600030101010101" pitchFamily="2" charset="-122"/>
              </a:defRPr>
            </a:lvl5pPr>
          </a:lstStyle>
          <a:p>
            <a:pPr marL="0" lvl="0" indent="0">
              <a:lnSpc>
                <a:spcPct val="100000"/>
              </a:lnSpc>
              <a:spcBef>
                <a:spcPct val="50000"/>
              </a:spcBef>
              <a:buFontTx/>
              <a:buNone/>
            </a:pPr>
            <a:r>
              <a:rPr lang="zh-CN" altLang="en-US" sz="2000" b="1" dirty="0">
                <a:latin typeface="Times New Roman" panose="02020603050405020304" pitchFamily="18" charset="0"/>
                <a:ea typeface="宋体" panose="02010600030101010101" pitchFamily="2" charset="-122"/>
              </a:rPr>
              <a:t>系统软件</a:t>
            </a:r>
            <a:endParaRPr lang="zh-CN" altLang="en-US" sz="2000" b="1" dirty="0">
              <a:latin typeface="Times New Roman" panose="02020603050405020304" pitchFamily="18" charset="0"/>
              <a:ea typeface="宋体" panose="02010600030101010101" pitchFamily="2" charset="-122"/>
            </a:endParaRPr>
          </a:p>
        </p:txBody>
      </p:sp>
      <p:sp>
        <p:nvSpPr>
          <p:cNvPr id="70663" name="Text Box 8"/>
          <p:cNvSpPr txBox="1"/>
          <p:nvPr/>
        </p:nvSpPr>
        <p:spPr>
          <a:xfrm>
            <a:off x="2987675" y="4508500"/>
            <a:ext cx="1800225" cy="396875"/>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等线" panose="02010600030101010101" pitchFamily="2" charset="-122"/>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等线" panose="02010600030101010101" pitchFamily="2"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等线" panose="02010600030101010101" pitchFamily="2"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panose="02010600030101010101" pitchFamily="2"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panose="02010600030101010101" pitchFamily="2" charset="-122"/>
              </a:defRPr>
            </a:lvl5pPr>
          </a:lstStyle>
          <a:p>
            <a:pPr marL="0" lvl="0" indent="0">
              <a:lnSpc>
                <a:spcPct val="100000"/>
              </a:lnSpc>
              <a:spcBef>
                <a:spcPct val="50000"/>
              </a:spcBef>
              <a:buFontTx/>
              <a:buNone/>
            </a:pPr>
            <a:r>
              <a:rPr lang="zh-CN" altLang="en-US" sz="2000" b="1" dirty="0">
                <a:latin typeface="Times New Roman" panose="02020603050405020304" pitchFamily="18" charset="0"/>
                <a:ea typeface="宋体" panose="02010600030101010101" pitchFamily="2" charset="-122"/>
              </a:rPr>
              <a:t>应用软件</a:t>
            </a:r>
            <a:endParaRPr lang="zh-CN" altLang="en-US" sz="2000" b="1" dirty="0">
              <a:latin typeface="Times New Roman" panose="02020603050405020304" pitchFamily="18" charset="0"/>
              <a:ea typeface="宋体" panose="02010600030101010101" pitchFamily="2" charset="-122"/>
            </a:endParaRPr>
          </a:p>
        </p:txBody>
      </p:sp>
      <p:sp>
        <p:nvSpPr>
          <p:cNvPr id="70664" name="AutoShape 9"/>
          <p:cNvSpPr/>
          <p:nvPr/>
        </p:nvSpPr>
        <p:spPr>
          <a:xfrm>
            <a:off x="4284663" y="2133600"/>
            <a:ext cx="431800" cy="1511300"/>
          </a:xfrm>
          <a:prstGeom prst="leftBrace">
            <a:avLst>
              <a:gd name="adj1" fmla="val 29166"/>
              <a:gd name="adj2" fmla="val 50000"/>
            </a:avLst>
          </a:prstGeom>
          <a:noFill/>
          <a:ln w="9525" cap="flat" cmpd="sng">
            <a:solidFill>
              <a:schemeClr val="tx1"/>
            </a:solidFill>
            <a:prstDash val="solid"/>
            <a:headEnd type="none" w="med" len="med"/>
            <a:tailEnd type="none" w="med" len="med"/>
          </a:ln>
        </p:spPr>
        <p:txBody>
          <a:bodyPr wrap="none"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等线" panose="02010600030101010101" pitchFamily="2" charset="-122"/>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等线" panose="02010600030101010101" pitchFamily="2"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等线" panose="02010600030101010101" pitchFamily="2"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panose="02010600030101010101" pitchFamily="2"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panose="02010600030101010101" pitchFamily="2" charset="-122"/>
              </a:defRPr>
            </a:lvl5pPr>
          </a:lstStyle>
          <a:p>
            <a:pPr marL="0" lvl="0" indent="0">
              <a:lnSpc>
                <a:spcPct val="100000"/>
              </a:lnSpc>
              <a:spcBef>
                <a:spcPct val="0"/>
              </a:spcBef>
              <a:buFontTx/>
              <a:buNone/>
            </a:pPr>
            <a:endParaRPr lang="zh-CN" altLang="en-US" sz="1800" dirty="0">
              <a:latin typeface="Arial" panose="020B0604020202020204" pitchFamily="34" charset="0"/>
              <a:ea typeface="宋体" panose="02010600030101010101" pitchFamily="2" charset="-122"/>
            </a:endParaRPr>
          </a:p>
        </p:txBody>
      </p:sp>
      <p:sp>
        <p:nvSpPr>
          <p:cNvPr id="70665" name="AutoShape 10"/>
          <p:cNvSpPr/>
          <p:nvPr/>
        </p:nvSpPr>
        <p:spPr>
          <a:xfrm>
            <a:off x="4284663" y="4005263"/>
            <a:ext cx="431800" cy="1511300"/>
          </a:xfrm>
          <a:prstGeom prst="leftBrace">
            <a:avLst>
              <a:gd name="adj1" fmla="val 29166"/>
              <a:gd name="adj2" fmla="val 50000"/>
            </a:avLst>
          </a:prstGeom>
          <a:noFill/>
          <a:ln w="9525" cap="flat" cmpd="sng">
            <a:solidFill>
              <a:schemeClr val="tx1"/>
            </a:solidFill>
            <a:prstDash val="solid"/>
            <a:headEnd type="none" w="med" len="med"/>
            <a:tailEnd type="none" w="med" len="med"/>
          </a:ln>
        </p:spPr>
        <p:txBody>
          <a:bodyPr wrap="none"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等线" panose="02010600030101010101" pitchFamily="2" charset="-122"/>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等线" panose="02010600030101010101" pitchFamily="2"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等线" panose="02010600030101010101" pitchFamily="2"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panose="02010600030101010101" pitchFamily="2"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panose="02010600030101010101" pitchFamily="2" charset="-122"/>
              </a:defRPr>
            </a:lvl5pPr>
          </a:lstStyle>
          <a:p>
            <a:pPr marL="0" lvl="0" indent="0">
              <a:lnSpc>
                <a:spcPct val="100000"/>
              </a:lnSpc>
              <a:spcBef>
                <a:spcPct val="0"/>
              </a:spcBef>
              <a:buFontTx/>
              <a:buNone/>
            </a:pPr>
            <a:endParaRPr lang="zh-CN" altLang="en-US" sz="1800" dirty="0">
              <a:latin typeface="Arial" panose="020B0604020202020204" pitchFamily="34" charset="0"/>
              <a:ea typeface="宋体" panose="02010600030101010101" pitchFamily="2" charset="-122"/>
            </a:endParaRPr>
          </a:p>
        </p:txBody>
      </p:sp>
      <p:sp>
        <p:nvSpPr>
          <p:cNvPr id="70666" name="Text Box 11"/>
          <p:cNvSpPr txBox="1"/>
          <p:nvPr/>
        </p:nvSpPr>
        <p:spPr>
          <a:xfrm>
            <a:off x="4787900" y="1844675"/>
            <a:ext cx="1800225" cy="396875"/>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等线" panose="02010600030101010101" pitchFamily="2" charset="-122"/>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等线" panose="02010600030101010101" pitchFamily="2"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等线" panose="02010600030101010101" pitchFamily="2"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panose="02010600030101010101" pitchFamily="2"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panose="02010600030101010101" pitchFamily="2" charset="-122"/>
              </a:defRPr>
            </a:lvl5pPr>
          </a:lstStyle>
          <a:p>
            <a:pPr marL="0" lvl="0" indent="0">
              <a:lnSpc>
                <a:spcPct val="100000"/>
              </a:lnSpc>
              <a:spcBef>
                <a:spcPct val="50000"/>
              </a:spcBef>
              <a:buFontTx/>
              <a:buNone/>
            </a:pPr>
            <a:r>
              <a:rPr lang="zh-CN" altLang="en-US" sz="2000" b="1" dirty="0">
                <a:latin typeface="Times New Roman" panose="02020603050405020304" pitchFamily="18" charset="0"/>
                <a:ea typeface="宋体" panose="02010600030101010101" pitchFamily="2" charset="-122"/>
              </a:rPr>
              <a:t>操作系统</a:t>
            </a:r>
            <a:endParaRPr lang="zh-CN" altLang="en-US" sz="2000" b="1" dirty="0">
              <a:latin typeface="Times New Roman" panose="02020603050405020304" pitchFamily="18" charset="0"/>
              <a:ea typeface="宋体" panose="02010600030101010101" pitchFamily="2" charset="-122"/>
            </a:endParaRPr>
          </a:p>
        </p:txBody>
      </p:sp>
      <p:sp>
        <p:nvSpPr>
          <p:cNvPr id="70667" name="Text Box 12"/>
          <p:cNvSpPr txBox="1"/>
          <p:nvPr/>
        </p:nvSpPr>
        <p:spPr>
          <a:xfrm>
            <a:off x="4787900" y="2708275"/>
            <a:ext cx="1800225" cy="396875"/>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等线" panose="02010600030101010101" pitchFamily="2" charset="-122"/>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等线" panose="02010600030101010101" pitchFamily="2"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等线" panose="02010600030101010101" pitchFamily="2"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panose="02010600030101010101" pitchFamily="2"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panose="02010600030101010101" pitchFamily="2" charset="-122"/>
              </a:defRPr>
            </a:lvl5pPr>
          </a:lstStyle>
          <a:p>
            <a:pPr marL="0" lvl="0" indent="0">
              <a:lnSpc>
                <a:spcPct val="100000"/>
              </a:lnSpc>
              <a:spcBef>
                <a:spcPct val="50000"/>
              </a:spcBef>
              <a:buFontTx/>
              <a:buNone/>
            </a:pPr>
            <a:r>
              <a:rPr lang="zh-CN" altLang="en-US" sz="2000" b="1" dirty="0">
                <a:latin typeface="Times New Roman" panose="02020603050405020304" pitchFamily="18" charset="0"/>
                <a:ea typeface="宋体" panose="02010600030101010101" pitchFamily="2" charset="-122"/>
              </a:rPr>
              <a:t>语言处理程序</a:t>
            </a:r>
            <a:endParaRPr lang="zh-CN" altLang="en-US" sz="2000" b="1" dirty="0">
              <a:latin typeface="Times New Roman" panose="02020603050405020304" pitchFamily="18" charset="0"/>
              <a:ea typeface="宋体" panose="02010600030101010101" pitchFamily="2" charset="-122"/>
            </a:endParaRPr>
          </a:p>
        </p:txBody>
      </p:sp>
      <p:sp>
        <p:nvSpPr>
          <p:cNvPr id="70668" name="Text Box 13"/>
          <p:cNvSpPr txBox="1"/>
          <p:nvPr/>
        </p:nvSpPr>
        <p:spPr>
          <a:xfrm>
            <a:off x="4787900" y="3500438"/>
            <a:ext cx="1800225" cy="396875"/>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等线" panose="02010600030101010101" pitchFamily="2" charset="-122"/>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等线" panose="02010600030101010101" pitchFamily="2"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等线" panose="02010600030101010101" pitchFamily="2"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panose="02010600030101010101" pitchFamily="2"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panose="02010600030101010101" pitchFamily="2" charset="-122"/>
              </a:defRPr>
            </a:lvl5pPr>
          </a:lstStyle>
          <a:p>
            <a:pPr marL="0" lvl="0" indent="0">
              <a:lnSpc>
                <a:spcPct val="100000"/>
              </a:lnSpc>
              <a:spcBef>
                <a:spcPct val="50000"/>
              </a:spcBef>
              <a:buFontTx/>
              <a:buNone/>
            </a:pPr>
            <a:r>
              <a:rPr lang="zh-CN" altLang="en-US" sz="2000" b="1" dirty="0">
                <a:latin typeface="Times New Roman" panose="02020603050405020304" pitchFamily="18" charset="0"/>
                <a:ea typeface="宋体" panose="02010600030101010101" pitchFamily="2" charset="-122"/>
              </a:rPr>
              <a:t>数据库系统</a:t>
            </a:r>
            <a:endParaRPr lang="zh-CN" altLang="en-US" sz="2000" b="1" dirty="0">
              <a:latin typeface="Times New Roman" panose="02020603050405020304" pitchFamily="18" charset="0"/>
              <a:ea typeface="宋体" panose="02010600030101010101" pitchFamily="2" charset="-122"/>
            </a:endParaRPr>
          </a:p>
        </p:txBody>
      </p:sp>
      <p:sp>
        <p:nvSpPr>
          <p:cNvPr id="70669" name="Text Box 14"/>
          <p:cNvSpPr txBox="1"/>
          <p:nvPr/>
        </p:nvSpPr>
        <p:spPr>
          <a:xfrm>
            <a:off x="4787900" y="4005263"/>
            <a:ext cx="1800225" cy="400050"/>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等线" panose="02010600030101010101" pitchFamily="2" charset="-122"/>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等线" panose="02010600030101010101" pitchFamily="2"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等线" panose="02010600030101010101" pitchFamily="2"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panose="02010600030101010101" pitchFamily="2"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panose="02010600030101010101" pitchFamily="2" charset="-122"/>
              </a:defRPr>
            </a:lvl5pPr>
          </a:lstStyle>
          <a:p>
            <a:pPr marL="0" lvl="0" indent="0">
              <a:lnSpc>
                <a:spcPct val="100000"/>
              </a:lnSpc>
              <a:spcBef>
                <a:spcPct val="50000"/>
              </a:spcBef>
              <a:buFontTx/>
              <a:buNone/>
            </a:pPr>
            <a:r>
              <a:rPr lang="zh-CN" altLang="en-US" sz="2000" b="1" dirty="0">
                <a:latin typeface="Times New Roman" panose="02020603050405020304" pitchFamily="18" charset="0"/>
                <a:ea typeface="宋体" panose="02010600030101010101" pitchFamily="2" charset="-122"/>
              </a:rPr>
              <a:t>图形处理软件</a:t>
            </a:r>
            <a:endParaRPr lang="zh-CN" altLang="en-US" sz="2000" b="1" dirty="0">
              <a:latin typeface="Times New Roman" panose="02020603050405020304" pitchFamily="18" charset="0"/>
              <a:ea typeface="宋体" panose="02010600030101010101" pitchFamily="2" charset="-122"/>
            </a:endParaRPr>
          </a:p>
        </p:txBody>
      </p:sp>
      <p:sp>
        <p:nvSpPr>
          <p:cNvPr id="70670" name="Text Box 15"/>
          <p:cNvSpPr txBox="1"/>
          <p:nvPr/>
        </p:nvSpPr>
        <p:spPr>
          <a:xfrm>
            <a:off x="4787900" y="5157788"/>
            <a:ext cx="1800225" cy="396875"/>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等线" panose="02010600030101010101" pitchFamily="2" charset="-122"/>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等线" panose="02010600030101010101" pitchFamily="2"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等线" panose="02010600030101010101" pitchFamily="2"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panose="02010600030101010101" pitchFamily="2"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panose="02010600030101010101" pitchFamily="2" charset="-122"/>
              </a:defRPr>
            </a:lvl5pPr>
          </a:lstStyle>
          <a:p>
            <a:pPr marL="0" lvl="0" indent="0">
              <a:lnSpc>
                <a:spcPct val="100000"/>
              </a:lnSpc>
              <a:spcBef>
                <a:spcPct val="50000"/>
              </a:spcBef>
              <a:buFontTx/>
              <a:buNone/>
            </a:pPr>
            <a:r>
              <a:rPr lang="en-US" altLang="zh-CN" sz="2000" b="1" dirty="0">
                <a:latin typeface="Times New Roman" panose="02020603050405020304" pitchFamily="18" charset="0"/>
                <a:ea typeface="宋体" panose="02010600030101010101" pitchFamily="2" charset="-122"/>
              </a:rPr>
              <a:t>……</a:t>
            </a:r>
            <a:endParaRPr lang="zh-CN" altLang="en-US" sz="2000" b="1" dirty="0">
              <a:latin typeface="Times New Roman" panose="02020603050405020304" pitchFamily="18" charset="0"/>
              <a:ea typeface="宋体" panose="02010600030101010101" pitchFamily="2" charset="-122"/>
            </a:endParaRPr>
          </a:p>
        </p:txBody>
      </p:sp>
      <p:sp>
        <p:nvSpPr>
          <p:cNvPr id="70671" name="Text Box 14"/>
          <p:cNvSpPr txBox="1"/>
          <p:nvPr/>
        </p:nvSpPr>
        <p:spPr>
          <a:xfrm>
            <a:off x="4754563" y="4545013"/>
            <a:ext cx="1800225" cy="400050"/>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等线" panose="02010600030101010101" pitchFamily="2" charset="-122"/>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等线" panose="02010600030101010101" pitchFamily="2"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等线" panose="02010600030101010101" pitchFamily="2"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panose="02010600030101010101" pitchFamily="2"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panose="02010600030101010101" pitchFamily="2" charset="-122"/>
              </a:defRPr>
            </a:lvl5pPr>
          </a:lstStyle>
          <a:p>
            <a:pPr marL="0" lvl="0" indent="0">
              <a:lnSpc>
                <a:spcPct val="100000"/>
              </a:lnSpc>
              <a:spcBef>
                <a:spcPct val="50000"/>
              </a:spcBef>
              <a:buFontTx/>
              <a:buNone/>
            </a:pPr>
            <a:r>
              <a:rPr lang="zh-CN" altLang="en-US" sz="2000" b="1" dirty="0">
                <a:latin typeface="Times New Roman" panose="02020603050405020304" pitchFamily="18" charset="0"/>
                <a:ea typeface="宋体" panose="02010600030101010101" pitchFamily="2" charset="-122"/>
              </a:rPr>
              <a:t>字处理软件</a:t>
            </a:r>
            <a:endParaRPr lang="zh-CN" altLang="en-US" sz="2000" b="1" dirty="0">
              <a:latin typeface="Times New Roman" panose="02020603050405020304" pitchFamily="18" charset="0"/>
              <a:ea typeface="宋体" panose="02010600030101010101" pitchFamily="2" charset="-122"/>
            </a:endParaRPr>
          </a:p>
        </p:txBody>
      </p:sp>
    </p:spTree>
  </p:cSld>
  <p:clrMapOvr>
    <a:masterClrMapping/>
  </p:clrMapOvr>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682" name="内容占位符 1"/>
          <p:cNvSpPr>
            <a:spLocks noGrp="1"/>
          </p:cNvSpPr>
          <p:nvPr>
            <p:ph idx="1" hasCustomPrompt="1"/>
          </p:nvPr>
        </p:nvSpPr>
        <p:spPr>
          <a:xfrm>
            <a:off x="434975" y="1255713"/>
            <a:ext cx="8353425" cy="4752975"/>
          </a:xfrm>
          <a:ln/>
        </p:spPr>
        <p:txBody>
          <a:bodyPr vert="horz" wrap="square" lIns="91440" tIns="45720" rIns="91440" bIns="45720" anchor="t" anchorCtr="0"/>
          <a:p>
            <a:r>
              <a:rPr lang="zh-CN" altLang="zh-CN" sz="2400" dirty="0"/>
              <a:t>计算机的主要性能指标如下：</a:t>
            </a:r>
            <a:endParaRPr lang="zh-CN" altLang="zh-CN" sz="2400" dirty="0"/>
          </a:p>
          <a:p>
            <a:r>
              <a:rPr lang="en-US" altLang="zh-CN" sz="2400" b="1" dirty="0"/>
              <a:t>1</a:t>
            </a:r>
            <a:r>
              <a:rPr lang="zh-CN" altLang="zh-CN" sz="2400" b="1" dirty="0"/>
              <a:t>．字长</a:t>
            </a:r>
            <a:endParaRPr lang="zh-CN" altLang="zh-CN" sz="2400" dirty="0"/>
          </a:p>
          <a:p>
            <a:r>
              <a:rPr lang="zh-CN" altLang="zh-CN" sz="2400" dirty="0"/>
              <a:t>字长是指</a:t>
            </a:r>
            <a:r>
              <a:rPr lang="en-US" altLang="zh-CN" sz="2400" dirty="0"/>
              <a:t>CPU</a:t>
            </a:r>
            <a:r>
              <a:rPr lang="zh-CN" altLang="zh-CN" sz="2400" dirty="0"/>
              <a:t>能够直接处理的二进制数据的位数，它直接关系到计算机的计算精度、功能和速度。如字长为</a:t>
            </a:r>
            <a:r>
              <a:rPr lang="en-US" altLang="zh-CN" sz="2400" dirty="0"/>
              <a:t>32</a:t>
            </a:r>
            <a:r>
              <a:rPr lang="zh-CN" altLang="zh-CN" sz="2400" dirty="0"/>
              <a:t>位的计算机，运算一次便可处理</a:t>
            </a:r>
            <a:r>
              <a:rPr lang="en-US" altLang="zh-CN" sz="2400" dirty="0"/>
              <a:t>32</a:t>
            </a:r>
            <a:r>
              <a:rPr lang="zh-CN" altLang="zh-CN" sz="2400" dirty="0"/>
              <a:t>位的信息，传输过程中，可并行传送</a:t>
            </a:r>
            <a:r>
              <a:rPr lang="en-US" altLang="zh-CN" sz="2400" dirty="0"/>
              <a:t>32</a:t>
            </a:r>
            <a:r>
              <a:rPr lang="zh-CN" altLang="zh-CN" sz="2400" dirty="0"/>
              <a:t>位二进制数据。一般情况下，字长越长，计算精度越高，处理能力越强。</a:t>
            </a:r>
            <a:endParaRPr lang="zh-CN" altLang="zh-CN" sz="2400" dirty="0"/>
          </a:p>
          <a:p>
            <a:r>
              <a:rPr lang="en-US" altLang="zh-CN" sz="2400" b="1" dirty="0"/>
              <a:t>2</a:t>
            </a:r>
            <a:r>
              <a:rPr lang="zh-CN" altLang="zh-CN" sz="2400" b="1" dirty="0"/>
              <a:t>．运算速度</a:t>
            </a:r>
            <a:endParaRPr lang="zh-CN" altLang="zh-CN" sz="2400" dirty="0"/>
          </a:p>
          <a:p>
            <a:r>
              <a:rPr lang="zh-CN" altLang="zh-CN" sz="2400" dirty="0"/>
              <a:t>通常所说的计算机运算速度（平均运算速度），是指计算机每秒钟所能执行的指令条数，一般用百万次</a:t>
            </a:r>
            <a:r>
              <a:rPr lang="en-US" altLang="zh-CN" sz="2400" dirty="0"/>
              <a:t>/</a:t>
            </a:r>
            <a:r>
              <a:rPr lang="zh-CN" altLang="zh-CN" sz="2400" dirty="0"/>
              <a:t>秒（</a:t>
            </a:r>
            <a:r>
              <a:rPr lang="en-US" altLang="zh-CN" sz="2400" dirty="0"/>
              <a:t>MIPS</a:t>
            </a:r>
            <a:r>
              <a:rPr lang="zh-CN" altLang="zh-CN" sz="2400" dirty="0"/>
              <a:t>，即</a:t>
            </a:r>
            <a:r>
              <a:rPr lang="en-US" altLang="zh-CN" sz="2400" dirty="0"/>
              <a:t>Million of Instructions Per Second</a:t>
            </a:r>
            <a:r>
              <a:rPr lang="zh-CN" altLang="zh-CN" sz="2400" dirty="0"/>
              <a:t>）为单位。</a:t>
            </a:r>
            <a:endParaRPr lang="zh-CN" altLang="en-US" sz="2400" dirty="0"/>
          </a:p>
        </p:txBody>
      </p:sp>
      <p:sp>
        <p:nvSpPr>
          <p:cNvPr id="3" name="标题 2"/>
          <p:cNvSpPr>
            <a:spLocks noGrp="1"/>
          </p:cNvSpPr>
          <p:nvPr>
            <p:ph type="title"/>
          </p:nvPr>
        </p:nvSpPr>
        <p:spPr>
          <a:xfrm>
            <a:off x="434975" y="477838"/>
            <a:ext cx="5040313" cy="777875"/>
          </a:xfrm>
        </p:spPr>
        <p:txBody>
          <a:bodyPr vert="horz" wrap="square" lIns="91440" tIns="45720" rIns="91440" bIns="45720" numCol="1" anchor="ctr" anchorCtr="0" compatLnSpc="1">
            <a:normAutofit fontScale="90000"/>
          </a:bodyPr>
          <a:lstStyle/>
          <a:p>
            <a:pPr marL="0" marR="0" lvl="0" indent="0" algn="l" defTabSz="914400" rtl="0" eaLnBrk="0" fontAlgn="base" latinLnBrk="0" hangingPunct="0">
              <a:lnSpc>
                <a:spcPct val="90000"/>
              </a:lnSpc>
              <a:spcBef>
                <a:spcPct val="0"/>
              </a:spcBef>
              <a:spcAft>
                <a:spcPct val="0"/>
              </a:spcAft>
              <a:buClrTx/>
              <a:buSzTx/>
              <a:buFontTx/>
              <a:buNone/>
              <a:defRPr/>
            </a:pPr>
            <a:r>
              <a:rPr kumimoji="0" lang="en-US" altLang="zh-CN" sz="2800" b="1"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等线 Light" panose="02010600030101010101" pitchFamily="2" charset="-122"/>
              </a:rPr>
              <a:t>1.3.3 </a:t>
            </a:r>
            <a:r>
              <a:rPr kumimoji="0" lang="zh-CN" altLang="zh-CN" sz="2800" b="1"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等线 Light" panose="02010600030101010101" pitchFamily="2" charset="-122"/>
              </a:rPr>
              <a:t>微型计算机的主要技术指标</a:t>
            </a:r>
            <a:endParaRPr kumimoji="0" lang="zh-CN" altLang="en-US" sz="2800" b="1"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等线 Light" panose="02010600030101010101" pitchFamily="2" charset="-122"/>
            </a:endParaRP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2706" name="内容占位符 1"/>
          <p:cNvSpPr>
            <a:spLocks noGrp="1"/>
          </p:cNvSpPr>
          <p:nvPr>
            <p:ph idx="1" hasCustomPrompt="1"/>
          </p:nvPr>
        </p:nvSpPr>
        <p:spPr>
          <a:xfrm>
            <a:off x="434975" y="1255713"/>
            <a:ext cx="8353425" cy="4752975"/>
          </a:xfrm>
          <a:ln/>
        </p:spPr>
        <p:txBody>
          <a:bodyPr vert="horz" wrap="square" lIns="91440" tIns="45720" rIns="91440" bIns="45720" anchor="t" anchorCtr="0"/>
          <a:p>
            <a:r>
              <a:rPr lang="en-US" altLang="zh-CN" sz="2400" b="1" dirty="0"/>
              <a:t>3</a:t>
            </a:r>
            <a:r>
              <a:rPr lang="zh-CN" altLang="zh-CN" sz="2400" b="1" dirty="0"/>
              <a:t>．主频</a:t>
            </a:r>
            <a:endParaRPr lang="zh-CN" altLang="zh-CN" sz="2400" dirty="0"/>
          </a:p>
          <a:p>
            <a:r>
              <a:rPr lang="zh-CN" altLang="zh-CN" sz="2400" dirty="0"/>
              <a:t>主频是指计算机的时钟频率，是指</a:t>
            </a:r>
            <a:r>
              <a:rPr lang="en-US" altLang="zh-CN" sz="2400" dirty="0"/>
              <a:t>CPU</a:t>
            </a:r>
            <a:r>
              <a:rPr lang="zh-CN" altLang="zh-CN" sz="2400" dirty="0"/>
              <a:t>在单位时间（秒）内发出的脉冲数。</a:t>
            </a:r>
            <a:endParaRPr lang="en-US" altLang="zh-CN" sz="2400" dirty="0"/>
          </a:p>
          <a:p>
            <a:r>
              <a:rPr lang="en-US" altLang="zh-CN" sz="2400" b="1" dirty="0"/>
              <a:t>4</a:t>
            </a:r>
            <a:r>
              <a:rPr lang="zh-CN" altLang="zh-CN" sz="2400" b="1" dirty="0"/>
              <a:t>．内存容量</a:t>
            </a:r>
            <a:endParaRPr lang="zh-CN" altLang="zh-CN" sz="2400" dirty="0"/>
          </a:p>
          <a:p>
            <a:r>
              <a:rPr lang="zh-CN" altLang="zh-CN" sz="2400" dirty="0"/>
              <a:t>内存容量是指内存储器中能够存储信息的总字节数，一般以</a:t>
            </a:r>
            <a:r>
              <a:rPr lang="en-US" altLang="zh-CN" sz="2400" dirty="0"/>
              <a:t>GB</a:t>
            </a:r>
            <a:r>
              <a:rPr lang="zh-CN" altLang="zh-CN" sz="2400" dirty="0"/>
              <a:t>为单位（</a:t>
            </a:r>
            <a:r>
              <a:rPr lang="en-US" altLang="zh-CN" sz="2400" dirty="0"/>
              <a:t>1KB=1024B</a:t>
            </a:r>
            <a:r>
              <a:rPr lang="zh-CN" altLang="zh-CN" sz="2400" dirty="0"/>
              <a:t>，</a:t>
            </a:r>
            <a:r>
              <a:rPr lang="en-US" altLang="zh-CN" sz="2400" dirty="0"/>
              <a:t>1MB=1024KB,1GB=1024MB</a:t>
            </a:r>
            <a:r>
              <a:rPr lang="zh-CN" altLang="zh-CN" sz="2400" dirty="0"/>
              <a:t>）。内存容量反映了内存储器存储数据的能力，存储容量越大其数据处理的范围就越广，并且运算速度也越快。</a:t>
            </a:r>
            <a:endParaRPr lang="en-US" altLang="zh-CN" sz="2400" dirty="0"/>
          </a:p>
          <a:p>
            <a:r>
              <a:rPr lang="en-US" altLang="zh-CN" sz="2400" b="1" dirty="0"/>
              <a:t>5</a:t>
            </a:r>
            <a:r>
              <a:rPr lang="zh-CN" altLang="zh-CN" sz="2400" b="1" dirty="0"/>
              <a:t>．外设配置</a:t>
            </a:r>
            <a:endParaRPr lang="zh-CN" altLang="zh-CN" sz="2400" dirty="0"/>
          </a:p>
          <a:p>
            <a:r>
              <a:rPr lang="zh-CN" altLang="zh-CN" sz="2400" dirty="0"/>
              <a:t>外设配置是指键盘、显示器、显示适配卡、打印机、磁盘驱动器、光驱、鼠标等的配置。</a:t>
            </a:r>
            <a:endParaRPr lang="zh-CN" altLang="zh-CN" sz="2400" dirty="0"/>
          </a:p>
          <a:p>
            <a:endParaRPr lang="zh-CN" altLang="en-US" sz="2400" dirty="0"/>
          </a:p>
        </p:txBody>
      </p:sp>
      <p:sp>
        <p:nvSpPr>
          <p:cNvPr id="3" name="标题 2"/>
          <p:cNvSpPr>
            <a:spLocks noGrp="1"/>
          </p:cNvSpPr>
          <p:nvPr>
            <p:ph type="title"/>
          </p:nvPr>
        </p:nvSpPr>
        <p:spPr>
          <a:xfrm>
            <a:off x="434975" y="477838"/>
            <a:ext cx="5040313" cy="777875"/>
          </a:xfrm>
        </p:spPr>
        <p:txBody>
          <a:bodyPr vert="horz" wrap="square" lIns="91440" tIns="45720" rIns="91440" bIns="45720" numCol="1" anchor="ctr" anchorCtr="0" compatLnSpc="1">
            <a:normAutofit fontScale="90000"/>
          </a:bodyPr>
          <a:lstStyle/>
          <a:p>
            <a:pPr marL="0" marR="0" lvl="0" indent="0" algn="l" defTabSz="914400" rtl="0" eaLnBrk="0" fontAlgn="base" latinLnBrk="0" hangingPunct="0">
              <a:lnSpc>
                <a:spcPct val="90000"/>
              </a:lnSpc>
              <a:spcBef>
                <a:spcPct val="0"/>
              </a:spcBef>
              <a:spcAft>
                <a:spcPct val="0"/>
              </a:spcAft>
              <a:buClrTx/>
              <a:buSzTx/>
              <a:buFontTx/>
              <a:buNone/>
              <a:defRPr/>
            </a:pPr>
            <a:r>
              <a:rPr kumimoji="0" lang="en-US" altLang="zh-CN" sz="2800" b="1"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等线 Light" panose="02010600030101010101" pitchFamily="2" charset="-122"/>
              </a:rPr>
              <a:t>1.3.3 </a:t>
            </a:r>
            <a:r>
              <a:rPr kumimoji="0" lang="zh-CN" altLang="zh-CN" sz="2800" b="1"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等线 Light" panose="02010600030101010101" pitchFamily="2" charset="-122"/>
              </a:rPr>
              <a:t>微型计算机的主要技术指标</a:t>
            </a:r>
            <a:endParaRPr kumimoji="0" lang="zh-CN" altLang="en-US" sz="2800" b="1"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等线 Light" panose="02010600030101010101" pitchFamily="2" charset="-122"/>
            </a:endParaRP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3730" name="内容占位符 1"/>
          <p:cNvSpPr>
            <a:spLocks noGrp="1"/>
          </p:cNvSpPr>
          <p:nvPr>
            <p:ph idx="1" hasCustomPrompt="1"/>
          </p:nvPr>
        </p:nvSpPr>
        <p:spPr>
          <a:xfrm>
            <a:off x="307975" y="1255713"/>
            <a:ext cx="8480425" cy="5407025"/>
          </a:xfrm>
          <a:ln/>
        </p:spPr>
        <p:txBody>
          <a:bodyPr vert="horz" wrap="square" lIns="91440" tIns="45720" rIns="91440" bIns="45720" anchor="t" anchorCtr="0"/>
          <a:p>
            <a:r>
              <a:rPr lang="en-US" altLang="zh-CN" sz="2000" b="1" dirty="0"/>
              <a:t>6. </a:t>
            </a:r>
            <a:r>
              <a:rPr lang="zh-CN" altLang="zh-CN" sz="2000" b="1" dirty="0"/>
              <a:t>计算机中数据的单位 </a:t>
            </a:r>
            <a:endParaRPr lang="zh-CN" altLang="zh-CN" sz="2000" dirty="0"/>
          </a:p>
          <a:p>
            <a:r>
              <a:rPr lang="zh-CN" altLang="zh-CN" sz="2000" dirty="0"/>
              <a:t>用计算机处理数据，数据可以存储在计算机的内存储器和外存储器中，其存储单位包括：</a:t>
            </a:r>
            <a:endParaRPr lang="zh-CN" altLang="zh-CN" sz="2000" dirty="0"/>
          </a:p>
          <a:p>
            <a:r>
              <a:rPr lang="zh-CN" altLang="zh-CN" sz="2000" dirty="0"/>
              <a:t>（</a:t>
            </a:r>
            <a:r>
              <a:rPr lang="en-US" altLang="zh-CN" sz="2000" dirty="0"/>
              <a:t>1</a:t>
            </a:r>
            <a:r>
              <a:rPr lang="zh-CN" altLang="zh-CN" sz="2000" dirty="0"/>
              <a:t>）位（</a:t>
            </a:r>
            <a:r>
              <a:rPr lang="en-US" altLang="zh-CN" sz="2000" dirty="0"/>
              <a:t>bit</a:t>
            </a:r>
            <a:r>
              <a:rPr lang="zh-CN" altLang="zh-CN" sz="2000" dirty="0"/>
              <a:t>）</a:t>
            </a:r>
            <a:endParaRPr lang="zh-CN" altLang="zh-CN" sz="2000" dirty="0"/>
          </a:p>
          <a:p>
            <a:r>
              <a:rPr lang="zh-CN" altLang="zh-CN" sz="2000" dirty="0"/>
              <a:t>计算机只识别二进制数，即在计算机内部，运算器运算的是二进制数。在计算机中数据的最小单位是位。位是指一位二进制数码“</a:t>
            </a:r>
            <a:r>
              <a:rPr lang="en-US" altLang="zh-CN" sz="2000" dirty="0"/>
              <a:t>0</a:t>
            </a:r>
            <a:r>
              <a:rPr lang="zh-CN" altLang="zh-CN" sz="2000" dirty="0"/>
              <a:t>”或“</a:t>
            </a:r>
            <a:r>
              <a:rPr lang="en-US" altLang="zh-CN" sz="2000" dirty="0"/>
              <a:t>1</a:t>
            </a:r>
            <a:r>
              <a:rPr lang="zh-CN" altLang="zh-CN" sz="2000" dirty="0"/>
              <a:t>”</a:t>
            </a:r>
            <a:r>
              <a:rPr lang="en-US" altLang="zh-CN" sz="2000" dirty="0"/>
              <a:t>,</a:t>
            </a:r>
            <a:r>
              <a:rPr lang="zh-CN" altLang="zh-CN" sz="2000" dirty="0"/>
              <a:t>英文名称是</a:t>
            </a:r>
            <a:r>
              <a:rPr lang="en-US" altLang="zh-CN" sz="2000" dirty="0"/>
              <a:t>bit</a:t>
            </a:r>
            <a:r>
              <a:rPr lang="zh-CN" altLang="zh-CN" sz="2000" dirty="0"/>
              <a:t>。</a:t>
            </a:r>
            <a:endParaRPr lang="zh-CN" altLang="zh-CN" sz="2000" dirty="0"/>
          </a:p>
          <a:p>
            <a:r>
              <a:rPr lang="zh-CN" altLang="zh-CN" sz="2000" dirty="0"/>
              <a:t>（</a:t>
            </a:r>
            <a:r>
              <a:rPr lang="en-US" altLang="zh-CN" sz="2000" dirty="0"/>
              <a:t>2</a:t>
            </a:r>
            <a:r>
              <a:rPr lang="zh-CN" altLang="zh-CN" sz="2000" dirty="0"/>
              <a:t>）字节（</a:t>
            </a:r>
            <a:r>
              <a:rPr lang="en-US" altLang="zh-CN" sz="2000" dirty="0"/>
              <a:t>Byte</a:t>
            </a:r>
            <a:r>
              <a:rPr lang="zh-CN" altLang="zh-CN" sz="2000" dirty="0"/>
              <a:t>）</a:t>
            </a:r>
            <a:endParaRPr lang="zh-CN" altLang="zh-CN" sz="2000" dirty="0"/>
          </a:p>
          <a:p>
            <a:r>
              <a:rPr lang="zh-CN" altLang="zh-CN" sz="2000" dirty="0"/>
              <a:t>为了表示计算机数据中的所有字符（包括各种符号、数字、字母等大约在</a:t>
            </a:r>
            <a:r>
              <a:rPr lang="en-US" altLang="zh-CN" sz="2000" dirty="0"/>
              <a:t>128</a:t>
            </a:r>
            <a:r>
              <a:rPr lang="zh-CN" altLang="zh-CN" sz="2000" dirty="0"/>
              <a:t>到</a:t>
            </a:r>
            <a:r>
              <a:rPr lang="en-US" altLang="zh-CN" sz="2000" dirty="0"/>
              <a:t>256</a:t>
            </a:r>
            <a:r>
              <a:rPr lang="zh-CN" altLang="zh-CN" sz="2000" dirty="0"/>
              <a:t>个），需要用</a:t>
            </a:r>
            <a:r>
              <a:rPr lang="en-US" altLang="zh-CN" sz="2000" dirty="0"/>
              <a:t>7</a:t>
            </a:r>
            <a:r>
              <a:rPr lang="zh-CN" altLang="zh-CN" sz="2000" dirty="0"/>
              <a:t>到</a:t>
            </a:r>
            <a:r>
              <a:rPr lang="en-US" altLang="zh-CN" sz="2000" dirty="0"/>
              <a:t>8</a:t>
            </a:r>
            <a:r>
              <a:rPr lang="zh-CN" altLang="zh-CN" sz="2000" dirty="0"/>
              <a:t>位二进制数表示。因此，人们选定</a:t>
            </a:r>
            <a:r>
              <a:rPr lang="en-US" altLang="zh-CN" sz="2000" dirty="0"/>
              <a:t>8</a:t>
            </a:r>
            <a:r>
              <a:rPr lang="zh-CN" altLang="zh-CN" sz="2000" dirty="0"/>
              <a:t>位为</a:t>
            </a:r>
            <a:r>
              <a:rPr lang="en-US" altLang="zh-CN" sz="2000" dirty="0"/>
              <a:t>1</a:t>
            </a:r>
            <a:r>
              <a:rPr lang="zh-CN" altLang="zh-CN" sz="2000" dirty="0"/>
              <a:t>个字节，即</a:t>
            </a:r>
            <a:r>
              <a:rPr lang="en-US" altLang="zh-CN" sz="2000" dirty="0"/>
              <a:t>1</a:t>
            </a:r>
            <a:r>
              <a:rPr lang="zh-CN" altLang="zh-CN" sz="2000" dirty="0"/>
              <a:t>个字节由</a:t>
            </a:r>
            <a:r>
              <a:rPr lang="en-US" altLang="zh-CN" sz="2000" dirty="0"/>
              <a:t>8</a:t>
            </a:r>
            <a:r>
              <a:rPr lang="zh-CN" altLang="zh-CN" sz="2000" dirty="0"/>
              <a:t>个二进制数位组成。字节是计算机中用来表示存储空间大小的最基本容量单位。</a:t>
            </a:r>
            <a:endParaRPr lang="zh-CN" altLang="zh-CN" sz="2000" dirty="0"/>
          </a:p>
          <a:p>
            <a:r>
              <a:rPr lang="en-US" altLang="zh-CN" sz="2000" b="1" dirty="0"/>
              <a:t>7. </a:t>
            </a:r>
            <a:r>
              <a:rPr lang="zh-CN" altLang="zh-CN" sz="2000" b="1" dirty="0"/>
              <a:t>计算机常用的存储单位</a:t>
            </a:r>
            <a:endParaRPr lang="zh-CN" altLang="zh-CN" sz="2000" dirty="0"/>
          </a:p>
          <a:p>
            <a:r>
              <a:rPr lang="en-US" altLang="zh-CN" sz="2000" dirty="0"/>
              <a:t>8 bit = 1 Byte       1024 B = 1 KB      1024 KB = 1 MB      1024 MB = 1 GB</a:t>
            </a:r>
            <a:endParaRPr lang="zh-CN" altLang="zh-CN" sz="2000" dirty="0"/>
          </a:p>
          <a:p>
            <a:r>
              <a:rPr lang="en-US" altLang="zh-CN" sz="2000" dirty="0"/>
              <a:t>1024 GB = 1 TB    1024 TB = 1 PB     1024 PB = 1 EB      1024 EB = 1 ZB </a:t>
            </a:r>
            <a:endParaRPr lang="zh-CN" altLang="en-US" sz="2000" dirty="0"/>
          </a:p>
        </p:txBody>
      </p:sp>
      <p:sp>
        <p:nvSpPr>
          <p:cNvPr id="3" name="标题 2"/>
          <p:cNvSpPr>
            <a:spLocks noGrp="1"/>
          </p:cNvSpPr>
          <p:nvPr>
            <p:ph type="title"/>
          </p:nvPr>
        </p:nvSpPr>
        <p:spPr>
          <a:xfrm>
            <a:off x="434975" y="477838"/>
            <a:ext cx="5040313" cy="777875"/>
          </a:xfrm>
        </p:spPr>
        <p:txBody>
          <a:bodyPr vert="horz" wrap="square" lIns="91440" tIns="45720" rIns="91440" bIns="45720" numCol="1" anchor="ctr" anchorCtr="0" compatLnSpc="1">
            <a:normAutofit fontScale="90000"/>
          </a:bodyPr>
          <a:lstStyle/>
          <a:p>
            <a:pPr marL="0" marR="0" lvl="0" indent="0" algn="l" defTabSz="914400" rtl="0" eaLnBrk="0" fontAlgn="base" latinLnBrk="0" hangingPunct="0">
              <a:lnSpc>
                <a:spcPct val="90000"/>
              </a:lnSpc>
              <a:spcBef>
                <a:spcPct val="0"/>
              </a:spcBef>
              <a:spcAft>
                <a:spcPct val="0"/>
              </a:spcAft>
              <a:buClrTx/>
              <a:buSzTx/>
              <a:buFontTx/>
              <a:buNone/>
              <a:defRPr/>
            </a:pPr>
            <a:r>
              <a:rPr kumimoji="0" lang="en-US" altLang="zh-CN" sz="2800" b="1"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等线 Light" panose="02010600030101010101" pitchFamily="2" charset="-122"/>
              </a:rPr>
              <a:t>1.3.3 </a:t>
            </a:r>
            <a:r>
              <a:rPr kumimoji="0" lang="zh-CN" altLang="zh-CN" sz="2800" b="1"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等线 Light" panose="02010600030101010101" pitchFamily="2" charset="-122"/>
              </a:rPr>
              <a:t>微型计算机的主要技术指标</a:t>
            </a:r>
            <a:endParaRPr kumimoji="0" lang="zh-CN" altLang="en-US" sz="2800" b="1"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等线 Light" panose="02010600030101010101" pitchFamily="2" charset="-122"/>
            </a:endParaRP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4754" name="内容占位符 1"/>
          <p:cNvSpPr>
            <a:spLocks noGrp="1"/>
          </p:cNvSpPr>
          <p:nvPr>
            <p:ph idx="1" hasCustomPrompt="1"/>
          </p:nvPr>
        </p:nvSpPr>
        <p:spPr>
          <a:xfrm>
            <a:off x="434975" y="1517650"/>
            <a:ext cx="8353425" cy="4752975"/>
          </a:xfrm>
          <a:ln/>
        </p:spPr>
        <p:txBody>
          <a:bodyPr vert="horz" wrap="square" lIns="91440" tIns="45720" rIns="91440" bIns="45720" anchor="t" anchorCtr="0"/>
          <a:p>
            <a:r>
              <a:rPr lang="zh-CN" altLang="zh-CN" dirty="0"/>
              <a:t>目前主要流行的有两个公司出品的办公自动化软件。一是流行最早也最广的微软公司出品的</a:t>
            </a:r>
            <a:r>
              <a:rPr lang="en-US" altLang="zh-CN" dirty="0"/>
              <a:t>Microsoft Office</a:t>
            </a:r>
            <a:r>
              <a:rPr lang="zh-CN" altLang="zh-CN" dirty="0"/>
              <a:t>系列办公自动化软件</a:t>
            </a:r>
            <a:r>
              <a:rPr lang="zh-CN" altLang="en-US" dirty="0"/>
              <a:t>，常用组件有 </a:t>
            </a:r>
            <a:r>
              <a:rPr lang="en-ID" altLang="zh-CN" dirty="0"/>
              <a:t>Word</a:t>
            </a:r>
            <a:r>
              <a:rPr lang="zh-CN" altLang="en-ID" dirty="0"/>
              <a:t>、</a:t>
            </a:r>
            <a:r>
              <a:rPr lang="en-ID" altLang="zh-CN" dirty="0"/>
              <a:t>Excel</a:t>
            </a:r>
            <a:r>
              <a:rPr lang="zh-CN" altLang="en-ID" dirty="0"/>
              <a:t>、</a:t>
            </a:r>
            <a:r>
              <a:rPr lang="en-ID" altLang="zh-CN" dirty="0"/>
              <a:t>PowerPoint</a:t>
            </a:r>
            <a:r>
              <a:rPr lang="zh-CN" altLang="en-US" dirty="0"/>
              <a:t>等。</a:t>
            </a:r>
            <a:endParaRPr lang="en-US" altLang="zh-CN" dirty="0"/>
          </a:p>
          <a:p>
            <a:endParaRPr lang="en-US" altLang="zh-CN" dirty="0"/>
          </a:p>
          <a:p>
            <a:endParaRPr lang="en-US" altLang="zh-CN" dirty="0"/>
          </a:p>
          <a:p>
            <a:r>
              <a:rPr lang="zh-CN" altLang="en-US" dirty="0"/>
              <a:t>另一个</a:t>
            </a:r>
            <a:r>
              <a:rPr lang="zh-CN" altLang="zh-CN" dirty="0"/>
              <a:t>是我国金山公司出品的</a:t>
            </a:r>
            <a:r>
              <a:rPr lang="en-US" altLang="zh-CN" dirty="0"/>
              <a:t>WPS Office</a:t>
            </a:r>
            <a:r>
              <a:rPr lang="zh-CN" altLang="zh-CN" dirty="0"/>
              <a:t>系列办公自动化软件。</a:t>
            </a:r>
            <a:endParaRPr lang="en-US" altLang="zh-CN" dirty="0"/>
          </a:p>
          <a:p>
            <a:endParaRPr lang="en-US" altLang="zh-CN" dirty="0"/>
          </a:p>
        </p:txBody>
      </p:sp>
      <p:sp>
        <p:nvSpPr>
          <p:cNvPr id="3" name="标题 2"/>
          <p:cNvSpPr>
            <a:spLocks noGrp="1"/>
          </p:cNvSpPr>
          <p:nvPr>
            <p:ph type="title"/>
          </p:nvPr>
        </p:nvSpPr>
        <p:spPr>
          <a:xfrm>
            <a:off x="434975" y="477838"/>
            <a:ext cx="5194300" cy="777875"/>
          </a:xfrm>
        </p:spPr>
        <p:txBody>
          <a:bodyPr vert="horz" wrap="square" lIns="91440" tIns="45720" rIns="91440" bIns="45720" numCol="1" anchor="ctr" anchorCtr="0" compatLnSpc="1">
            <a:normAutofit fontScale="90000"/>
          </a:bodyPr>
          <a:lstStyle/>
          <a:p>
            <a:pPr marL="0" marR="0" lvl="0" indent="0" algn="l" defTabSz="914400" rtl="0" eaLnBrk="0" fontAlgn="base" latinLnBrk="0" hangingPunct="0">
              <a:lnSpc>
                <a:spcPct val="90000"/>
              </a:lnSpc>
              <a:spcBef>
                <a:spcPct val="0"/>
              </a:spcBef>
              <a:spcAft>
                <a:spcPct val="0"/>
              </a:spcAft>
              <a:buClrTx/>
              <a:buSzTx/>
              <a:buFontTx/>
              <a:buNone/>
              <a:defRPr/>
            </a:pPr>
            <a:r>
              <a:rPr kumimoji="0" lang="en-US" altLang="zh-CN" sz="2800" b="1"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等线 Light" panose="02010600030101010101" pitchFamily="2" charset="-122"/>
              </a:rPr>
              <a:t>1.4 </a:t>
            </a:r>
            <a:r>
              <a:rPr kumimoji="0" lang="zh-CN" altLang="zh-CN" sz="2800" b="1"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等线 Light" panose="02010600030101010101" pitchFamily="2" charset="-122"/>
              </a:rPr>
              <a:t>任务四：办公自动化软件简介</a:t>
            </a:r>
            <a:endParaRPr kumimoji="0" lang="zh-CN" altLang="en-US" sz="2800" b="1"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等线 Light" panose="02010600030101010101" pitchFamily="2" charset="-122"/>
            </a:endParaRP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5778" name="内容占位符 1"/>
          <p:cNvSpPr>
            <a:spLocks noGrp="1"/>
          </p:cNvSpPr>
          <p:nvPr>
            <p:ph idx="1" hasCustomPrompt="1"/>
          </p:nvPr>
        </p:nvSpPr>
        <p:spPr>
          <a:xfrm>
            <a:off x="434975" y="1517650"/>
            <a:ext cx="8353425" cy="4752975"/>
          </a:xfrm>
          <a:ln/>
        </p:spPr>
        <p:txBody>
          <a:bodyPr vert="horz" wrap="square" lIns="91440" tIns="45720" rIns="91440" bIns="45720" anchor="t" anchorCtr="0"/>
          <a:p>
            <a:r>
              <a:rPr lang="zh-CN" altLang="zh-CN" dirty="0"/>
              <a:t>文字处理软件在文字处理方面的应用技术，主要包含文档的基本操作；文本编辑、查找与替换、段落格式设置的方法；图片、图形、艺术字等对象的插入、编辑和美化等操作；在文档中插入和编辑表格、对表格进行美化、灵活应用表格公式等操作；分页符和分节符的插入；掌握页眉、页脚、页码的插入和编辑等操作；样式与模板的创建和使用；掌握目录的制作和编辑操作；文档不同视图和导航任务窗格的使用；掌握页面设置操作；打印预览和打印操作的相关设置和多人协同编辑文档的方法和技巧等操作功能。</a:t>
            </a:r>
            <a:endParaRPr lang="zh-CN" altLang="en-US" dirty="0"/>
          </a:p>
        </p:txBody>
      </p:sp>
      <p:sp>
        <p:nvSpPr>
          <p:cNvPr id="75779" name="标题 2"/>
          <p:cNvSpPr>
            <a:spLocks noGrp="1"/>
          </p:cNvSpPr>
          <p:nvPr>
            <p:ph type="title"/>
          </p:nvPr>
        </p:nvSpPr>
        <p:spPr>
          <a:xfrm>
            <a:off x="434975" y="477838"/>
            <a:ext cx="4714875" cy="777875"/>
          </a:xfrm>
          <a:ln/>
        </p:spPr>
        <p:txBody>
          <a:bodyPr vert="horz" wrap="square" lIns="91440" tIns="45720" rIns="91440" bIns="45720" anchor="ctr" anchorCtr="0"/>
          <a:p>
            <a:pPr/>
            <a:r>
              <a:rPr lang="en-US" altLang="zh-CN" kern="1200" dirty="0">
                <a:latin typeface="微软雅黑" panose="020B0503020204020204" pitchFamily="34" charset="-122"/>
                <a:ea typeface="微软雅黑" panose="020B0503020204020204" pitchFamily="34" charset="-122"/>
                <a:cs typeface="等线 Light" panose="02010600030101010101" pitchFamily="2" charset="-122"/>
              </a:rPr>
              <a:t>1.4.1 </a:t>
            </a:r>
            <a:r>
              <a:rPr lang="zh-CN" altLang="zh-CN" kern="1200" dirty="0">
                <a:latin typeface="微软雅黑" panose="020B0503020204020204" pitchFamily="34" charset="-122"/>
                <a:ea typeface="微软雅黑" panose="020B0503020204020204" pitchFamily="34" charset="-122"/>
                <a:cs typeface="等线 Light" panose="02010600030101010101" pitchFamily="2" charset="-122"/>
              </a:rPr>
              <a:t>文字处理软件</a:t>
            </a:r>
            <a:endParaRPr lang="zh-CN" altLang="en-US" kern="1200" dirty="0">
              <a:latin typeface="微软雅黑" panose="020B0503020204020204" pitchFamily="34" charset="-122"/>
              <a:ea typeface="微软雅黑" panose="020B0503020204020204" pitchFamily="34" charset="-122"/>
              <a:cs typeface="等线 Light" panose="02010600030101010101" pitchFamily="2" charset="-122"/>
            </a:endParaRP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6802" name="内容占位符 1"/>
          <p:cNvSpPr>
            <a:spLocks noGrp="1"/>
          </p:cNvSpPr>
          <p:nvPr>
            <p:ph idx="1" hasCustomPrompt="1"/>
          </p:nvPr>
        </p:nvSpPr>
        <p:spPr>
          <a:xfrm>
            <a:off x="434975" y="1517650"/>
            <a:ext cx="8353425" cy="4752975"/>
          </a:xfrm>
          <a:ln/>
        </p:spPr>
        <p:txBody>
          <a:bodyPr vert="horz" wrap="square" lIns="91440" tIns="45720" rIns="91440" bIns="45720" anchor="t" anchorCtr="0"/>
          <a:p>
            <a:r>
              <a:rPr lang="zh-CN" altLang="zh-CN" dirty="0"/>
              <a:t>表格处理软件主要用于数据处理，利用表格不但能方便地创建工作表来存放数据，而且能够使用公式、函数、图表等数据分析工具对数据进行分析和统计，主要包括新建、保存、打开和关闭工作簿，切换、插入、删除、重命名、移动、复制、冻结、显示及隐藏工作表等操作；单元格、行和列的相关操作，掌握使用控制句柄、设置数据有效性和设置单元格格式的方法；数据录入的技巧，如快速输入特殊数据、使用自定义序列填充单元格、快速填充和导入数据，掌握格式刷、边框、对齐等常用格式设置</a:t>
            </a:r>
            <a:endParaRPr lang="zh-CN" altLang="en-US" dirty="0"/>
          </a:p>
        </p:txBody>
      </p:sp>
      <p:sp>
        <p:nvSpPr>
          <p:cNvPr id="76803" name="标题 2"/>
          <p:cNvSpPr>
            <a:spLocks noGrp="1"/>
          </p:cNvSpPr>
          <p:nvPr>
            <p:ph type="title"/>
          </p:nvPr>
        </p:nvSpPr>
        <p:spPr>
          <a:xfrm>
            <a:off x="434975" y="477838"/>
            <a:ext cx="4714875" cy="777875"/>
          </a:xfrm>
          <a:ln/>
        </p:spPr>
        <p:txBody>
          <a:bodyPr vert="horz" wrap="square" lIns="91440" tIns="45720" rIns="91440" bIns="45720" anchor="ctr" anchorCtr="0"/>
          <a:p>
            <a:pPr/>
            <a:r>
              <a:rPr lang="en-US" altLang="zh-CN" kern="1200" dirty="0">
                <a:latin typeface="微软雅黑" panose="020B0503020204020204" pitchFamily="34" charset="-122"/>
                <a:ea typeface="微软雅黑" panose="020B0503020204020204" pitchFamily="34" charset="-122"/>
                <a:cs typeface="等线 Light" panose="02010600030101010101" pitchFamily="2" charset="-122"/>
              </a:rPr>
              <a:t>1.4.2 </a:t>
            </a:r>
            <a:r>
              <a:rPr lang="zh-CN" altLang="zh-CN" kern="1200" dirty="0">
                <a:latin typeface="微软雅黑" panose="020B0503020204020204" pitchFamily="34" charset="-122"/>
                <a:ea typeface="微软雅黑" panose="020B0503020204020204" pitchFamily="34" charset="-122"/>
                <a:cs typeface="等线 Light" panose="02010600030101010101" pitchFamily="2" charset="-122"/>
              </a:rPr>
              <a:t>表格处理软件</a:t>
            </a:r>
            <a:endParaRPr lang="zh-CN" altLang="en-US" kern="1200" dirty="0">
              <a:latin typeface="微软雅黑" panose="020B0503020204020204" pitchFamily="34" charset="-122"/>
              <a:ea typeface="微软雅黑" panose="020B0503020204020204" pitchFamily="34" charset="-122"/>
              <a:cs typeface="等线 Light" panose="02010600030101010101" pitchFamily="2" charset="-122"/>
            </a:endParaRP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7826" name="内容占位符 1"/>
          <p:cNvSpPr>
            <a:spLocks noGrp="1"/>
          </p:cNvSpPr>
          <p:nvPr>
            <p:ph idx="1" hasCustomPrompt="1"/>
          </p:nvPr>
        </p:nvSpPr>
        <p:spPr>
          <a:xfrm>
            <a:off x="434975" y="1517650"/>
            <a:ext cx="8353425" cy="4752975"/>
          </a:xfrm>
          <a:ln/>
        </p:spPr>
        <p:txBody>
          <a:bodyPr vert="horz" wrap="square" lIns="91440" tIns="45720" rIns="91440" bIns="45720" anchor="t" anchorCtr="0"/>
          <a:p>
            <a:r>
              <a:rPr lang="zh-CN" altLang="zh-CN" dirty="0"/>
              <a:t>演示文稿软件主要讲述演示文稿的设计原则和制作流程，主要包括演示文稿的应用场景，熟悉相关工具的功能、操作界面和制作流程；演示文稿的创建、打开、保存、退出等基本操作；演示文稿不同视图方式的应用；幻灯片的创建、复制、删除、移动等基本操作；幻灯片的设计及布局原则；在幻灯片中插入各类对象的方法，如文本框、图形、图片、表格、音频、视频等对象；幻灯片母版的概念，掌握幻灯片母版、备注母版的编辑及应用方法</a:t>
            </a:r>
            <a:r>
              <a:rPr lang="zh-CN" altLang="en-US" dirty="0"/>
              <a:t>。</a:t>
            </a:r>
            <a:endParaRPr lang="zh-CN" altLang="en-US" dirty="0"/>
          </a:p>
        </p:txBody>
      </p:sp>
      <p:sp>
        <p:nvSpPr>
          <p:cNvPr id="77827" name="标题 2"/>
          <p:cNvSpPr>
            <a:spLocks noGrp="1"/>
          </p:cNvSpPr>
          <p:nvPr>
            <p:ph type="title"/>
          </p:nvPr>
        </p:nvSpPr>
        <p:spPr>
          <a:xfrm>
            <a:off x="434975" y="477838"/>
            <a:ext cx="4714875" cy="777875"/>
          </a:xfrm>
          <a:ln/>
        </p:spPr>
        <p:txBody>
          <a:bodyPr vert="horz" wrap="square" lIns="91440" tIns="45720" rIns="91440" bIns="45720" anchor="ctr" anchorCtr="0"/>
          <a:p>
            <a:pPr/>
            <a:r>
              <a:rPr lang="en-US" altLang="zh-CN" kern="1200" dirty="0">
                <a:latin typeface="微软雅黑" panose="020B0503020204020204" pitchFamily="34" charset="-122"/>
                <a:ea typeface="微软雅黑" panose="020B0503020204020204" pitchFamily="34" charset="-122"/>
                <a:cs typeface="等线 Light" panose="02010600030101010101" pitchFamily="2" charset="-122"/>
              </a:rPr>
              <a:t>1.4.3 </a:t>
            </a:r>
            <a:r>
              <a:rPr lang="zh-CN" altLang="zh-CN" kern="1200" dirty="0">
                <a:latin typeface="微软雅黑" panose="020B0503020204020204" pitchFamily="34" charset="-122"/>
                <a:ea typeface="微软雅黑" panose="020B0503020204020204" pitchFamily="34" charset="-122"/>
                <a:cs typeface="等线 Light" panose="02010600030101010101" pitchFamily="2" charset="-122"/>
              </a:rPr>
              <a:t>演示文稿处理软件</a:t>
            </a:r>
            <a:endParaRPr lang="zh-CN" altLang="en-US" kern="1200" dirty="0">
              <a:latin typeface="微软雅黑" panose="020B0503020204020204" pitchFamily="34" charset="-122"/>
              <a:ea typeface="微软雅黑" panose="020B0503020204020204" pitchFamily="34" charset="-122"/>
              <a:cs typeface="等线 Light" panose="02010600030101010101" pitchFamily="2" charset="-122"/>
            </a:endParaRP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8850" name="内容占位符 1"/>
          <p:cNvSpPr>
            <a:spLocks noGrp="1"/>
          </p:cNvSpPr>
          <p:nvPr>
            <p:ph idx="1" hasCustomPrompt="1"/>
          </p:nvPr>
        </p:nvSpPr>
        <p:spPr>
          <a:xfrm>
            <a:off x="434975" y="1517650"/>
            <a:ext cx="8353425" cy="4752975"/>
          </a:xfrm>
          <a:ln/>
        </p:spPr>
        <p:txBody>
          <a:bodyPr vert="horz" wrap="square" lIns="91440" tIns="45720" rIns="91440" bIns="45720" anchor="t" anchorCtr="0"/>
          <a:p>
            <a:r>
              <a:rPr lang="en-US" altLang="zh-CN" b="1" dirty="0"/>
              <a:t>1.5.1 </a:t>
            </a:r>
            <a:r>
              <a:rPr lang="zh-CN" altLang="zh-CN" b="1" dirty="0"/>
              <a:t>物联网技术发展</a:t>
            </a:r>
            <a:endParaRPr lang="zh-CN" altLang="zh-CN" b="1" dirty="0"/>
          </a:p>
          <a:p>
            <a:r>
              <a:rPr lang="zh-CN" altLang="zh-CN" dirty="0"/>
              <a:t>物联网</a:t>
            </a:r>
            <a:r>
              <a:rPr lang="en-US" altLang="zh-CN" dirty="0"/>
              <a:t>(</a:t>
            </a:r>
            <a:r>
              <a:rPr lang="zh-CN" altLang="zh-CN" dirty="0"/>
              <a:t>英文</a:t>
            </a:r>
            <a:r>
              <a:rPr lang="en-US" altLang="zh-CN" dirty="0"/>
              <a:t>:</a:t>
            </a:r>
            <a:r>
              <a:rPr lang="en-US" altLang="zh-CN" i="1" dirty="0"/>
              <a:t>Internet of Things</a:t>
            </a:r>
            <a:r>
              <a:rPr lang="zh-CN" altLang="zh-CN" dirty="0"/>
              <a:t>，缩写</a:t>
            </a:r>
            <a:r>
              <a:rPr lang="en-US" altLang="zh-CN" dirty="0"/>
              <a:t>:</a:t>
            </a:r>
            <a:r>
              <a:rPr lang="en-US" altLang="zh-CN" i="1" dirty="0"/>
              <a:t>IoT</a:t>
            </a:r>
            <a:r>
              <a:rPr lang="en-US" altLang="zh-CN" dirty="0"/>
              <a:t>)</a:t>
            </a:r>
            <a:r>
              <a:rPr lang="zh-CN" altLang="zh-CN" dirty="0"/>
              <a:t>起源于传媒领域，是信息科技产业的第三次革命。物联网是指通过信息传感设备，按约定的协议，将任何物体与网络相连接，物体通过信息传播媒介进行信息交换和通信，以实现智能化识别、定位、跟踪、监管等功能。</a:t>
            </a:r>
            <a:endParaRPr lang="zh-CN" altLang="zh-CN" dirty="0"/>
          </a:p>
          <a:p>
            <a:r>
              <a:rPr lang="zh-CN" altLang="zh-CN" dirty="0"/>
              <a:t>在物联网应用中有两项关键技术，分别是传感器技术和嵌入式技术。简单来说就是物物相连的一种互联网。现在的物联网产业以应用层、支撑层、感知层、平台层以及传输层这五个层次构成。</a:t>
            </a:r>
            <a:endParaRPr lang="zh-CN" altLang="en-US" dirty="0"/>
          </a:p>
        </p:txBody>
      </p:sp>
      <p:sp>
        <p:nvSpPr>
          <p:cNvPr id="78851" name="标题 2"/>
          <p:cNvSpPr>
            <a:spLocks noGrp="1"/>
          </p:cNvSpPr>
          <p:nvPr>
            <p:ph type="title"/>
          </p:nvPr>
        </p:nvSpPr>
        <p:spPr>
          <a:xfrm>
            <a:off x="434975" y="477838"/>
            <a:ext cx="4714875" cy="777875"/>
          </a:xfrm>
          <a:ln/>
        </p:spPr>
        <p:txBody>
          <a:bodyPr vert="horz" wrap="square" lIns="91440" tIns="45720" rIns="91440" bIns="45720" anchor="ctr" anchorCtr="0"/>
          <a:p>
            <a:pPr/>
            <a:r>
              <a:rPr lang="en-US" altLang="zh-CN" kern="1200" dirty="0">
                <a:latin typeface="微软雅黑" panose="020B0503020204020204" pitchFamily="34" charset="-122"/>
                <a:ea typeface="微软雅黑" panose="020B0503020204020204" pitchFamily="34" charset="-122"/>
                <a:cs typeface="等线 Light" panose="02010600030101010101" pitchFamily="2" charset="-122"/>
              </a:rPr>
              <a:t>1.5 </a:t>
            </a:r>
            <a:r>
              <a:rPr lang="zh-CN" altLang="zh-CN" kern="1200" dirty="0">
                <a:latin typeface="微软雅黑" panose="020B0503020204020204" pitchFamily="34" charset="-122"/>
                <a:ea typeface="微软雅黑" panose="020B0503020204020204" pitchFamily="34" charset="-122"/>
                <a:cs typeface="等线 Light" panose="02010600030101010101" pitchFamily="2" charset="-122"/>
              </a:rPr>
              <a:t>任务五：计算机新技术</a:t>
            </a:r>
            <a:endParaRPr lang="zh-CN" altLang="en-US" kern="1200" dirty="0">
              <a:latin typeface="微软雅黑" panose="020B0503020204020204" pitchFamily="34" charset="-122"/>
              <a:ea typeface="微软雅黑" panose="020B0503020204020204" pitchFamily="34" charset="-122"/>
              <a:cs typeface="等线 Light" panose="02010600030101010101" pitchFamily="2" charset="-122"/>
            </a:endParaRP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9874" name="内容占位符 1"/>
          <p:cNvSpPr>
            <a:spLocks noGrp="1"/>
          </p:cNvSpPr>
          <p:nvPr>
            <p:ph idx="1" hasCustomPrompt="1"/>
          </p:nvPr>
        </p:nvSpPr>
        <p:spPr>
          <a:xfrm>
            <a:off x="434975" y="1517650"/>
            <a:ext cx="8353425" cy="4752975"/>
          </a:xfrm>
          <a:ln/>
        </p:spPr>
        <p:txBody>
          <a:bodyPr vert="horz" wrap="square" lIns="91440" tIns="45720" rIns="91440" bIns="45720" anchor="t" anchorCtr="0"/>
          <a:p>
            <a:r>
              <a:rPr lang="en-US" altLang="zh-CN" sz="2400" b="1" dirty="0"/>
              <a:t>1.5.2 </a:t>
            </a:r>
            <a:r>
              <a:rPr lang="zh-CN" altLang="zh-CN" sz="2400" b="1" dirty="0"/>
              <a:t>云计算技术发展</a:t>
            </a:r>
            <a:endParaRPr lang="zh-CN" altLang="zh-CN" sz="2400" b="1" dirty="0"/>
          </a:p>
          <a:p>
            <a:r>
              <a:rPr lang="zh-CN" altLang="zh-CN" sz="2400" dirty="0"/>
              <a:t>云计算（</a:t>
            </a:r>
            <a:r>
              <a:rPr lang="en-US" altLang="zh-CN" sz="2400" dirty="0"/>
              <a:t>cloud computing</a:t>
            </a:r>
            <a:r>
              <a:rPr lang="zh-CN" altLang="zh-CN" sz="2400" dirty="0"/>
              <a:t>）是基于互联网的相关服务的增加、使用和交付模式，通常涉及通过互联网来提供动态易扩展且经常是虚拟化的资源。云计算是一种按使用量付费的模式，这种模式提供可用的、便捷的、按需的网络访问， 进入可配置的计算资源共享池（资源包括网络、服务器、存储、应用软件、服务），这些资源能够被快速提供，只需投入很少的管理工作，或与服务供应商进行很少的交互。</a:t>
            </a:r>
            <a:endParaRPr lang="zh-CN" altLang="zh-CN" sz="2400" dirty="0"/>
          </a:p>
          <a:p>
            <a:endParaRPr lang="zh-CN" altLang="zh-CN" sz="2400" dirty="0"/>
          </a:p>
        </p:txBody>
      </p:sp>
      <p:sp>
        <p:nvSpPr>
          <p:cNvPr id="79875" name="标题 2"/>
          <p:cNvSpPr>
            <a:spLocks noGrp="1"/>
          </p:cNvSpPr>
          <p:nvPr>
            <p:ph type="title"/>
          </p:nvPr>
        </p:nvSpPr>
        <p:spPr>
          <a:xfrm>
            <a:off x="434975" y="477838"/>
            <a:ext cx="4714875" cy="777875"/>
          </a:xfrm>
          <a:ln/>
        </p:spPr>
        <p:txBody>
          <a:bodyPr vert="horz" wrap="square" lIns="91440" tIns="45720" rIns="91440" bIns="45720" anchor="ctr" anchorCtr="0"/>
          <a:p>
            <a:pPr/>
            <a:r>
              <a:rPr lang="en-US" altLang="zh-CN" kern="1200" dirty="0">
                <a:latin typeface="微软雅黑" panose="020B0503020204020204" pitchFamily="34" charset="-122"/>
                <a:ea typeface="微软雅黑" panose="020B0503020204020204" pitchFamily="34" charset="-122"/>
                <a:cs typeface="等线 Light" panose="02010600030101010101" pitchFamily="2" charset="-122"/>
              </a:rPr>
              <a:t>1.5 </a:t>
            </a:r>
            <a:r>
              <a:rPr lang="zh-CN" altLang="zh-CN" kern="1200" dirty="0">
                <a:latin typeface="微软雅黑" panose="020B0503020204020204" pitchFamily="34" charset="-122"/>
                <a:ea typeface="微软雅黑" panose="020B0503020204020204" pitchFamily="34" charset="-122"/>
                <a:cs typeface="等线 Light" panose="02010600030101010101" pitchFamily="2" charset="-122"/>
              </a:rPr>
              <a:t>任务五：计算机新技术</a:t>
            </a:r>
            <a:endParaRPr lang="zh-CN" altLang="en-US" kern="1200" dirty="0">
              <a:latin typeface="微软雅黑" panose="020B0503020204020204" pitchFamily="34" charset="-122"/>
              <a:ea typeface="微软雅黑" panose="020B0503020204020204" pitchFamily="34" charset="-122"/>
              <a:cs typeface="等线 Light" panose="02010600030101010101" pitchFamily="2" charset="-122"/>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5602" name="Rectangle 2"/>
          <p:cNvSpPr>
            <a:spLocks noGrp="1"/>
          </p:cNvSpPr>
          <p:nvPr>
            <p:ph type="title"/>
          </p:nvPr>
        </p:nvSpPr>
        <p:spPr>
          <a:xfrm>
            <a:off x="957263" y="198438"/>
            <a:ext cx="4716462" cy="776287"/>
          </a:xfrm>
          <a:ln/>
        </p:spPr>
        <p:txBody>
          <a:bodyPr vert="horz" wrap="square" lIns="91440" tIns="45720" rIns="91440" bIns="45720" anchor="ctr" anchorCtr="0"/>
          <a:p>
            <a:pPr/>
            <a:r>
              <a:rPr lang="en-US" altLang="zh-CN" kern="1200" dirty="0">
                <a:latin typeface="微软雅黑" panose="020B0503020204020204" pitchFamily="34" charset="-122"/>
                <a:ea typeface="微软雅黑" panose="020B0503020204020204" pitchFamily="34" charset="-122"/>
                <a:cs typeface="等线 Light" panose="02010600030101010101" pitchFamily="2" charset="-122"/>
              </a:rPr>
              <a:t>1.1.1.1 </a:t>
            </a:r>
            <a:r>
              <a:rPr lang="zh-CN" altLang="zh-CN" kern="1200" dirty="0">
                <a:latin typeface="微软雅黑" panose="020B0503020204020204" pitchFamily="34" charset="-122"/>
                <a:ea typeface="微软雅黑" panose="020B0503020204020204" pitchFamily="34" charset="-122"/>
                <a:cs typeface="等线 Light" panose="02010600030101010101" pitchFamily="2" charset="-122"/>
              </a:rPr>
              <a:t>计算机的发展过程</a:t>
            </a:r>
            <a:endParaRPr lang="zh-CN" altLang="en-US" kern="1200" dirty="0">
              <a:latin typeface="微软雅黑" panose="020B0503020204020204" pitchFamily="34" charset="-122"/>
              <a:ea typeface="微软雅黑" panose="020B0503020204020204" pitchFamily="34" charset="-122"/>
              <a:cs typeface="等线 Light" panose="02010600030101010101" pitchFamily="2" charset="-122"/>
            </a:endParaRPr>
          </a:p>
        </p:txBody>
      </p:sp>
      <p:pic>
        <p:nvPicPr>
          <p:cNvPr id="322563" name="Picture 3" descr="John Von Neumann"/>
          <p:cNvPicPr>
            <a:picLocks noChangeAspect="1"/>
          </p:cNvPicPr>
          <p:nvPr/>
        </p:nvPicPr>
        <p:blipFill>
          <a:blip r:embed="rId1"/>
          <a:stretch>
            <a:fillRect/>
          </a:stretch>
        </p:blipFill>
        <p:spPr>
          <a:xfrm>
            <a:off x="174625" y="974725"/>
            <a:ext cx="3467100" cy="5883275"/>
          </a:xfrm>
          <a:prstGeom prst="rect">
            <a:avLst/>
          </a:prstGeom>
          <a:noFill/>
          <a:ln w="9525">
            <a:noFill/>
          </a:ln>
        </p:spPr>
      </p:pic>
      <p:sp>
        <p:nvSpPr>
          <p:cNvPr id="322564" name="Text Box 4"/>
          <p:cNvSpPr txBox="1"/>
          <p:nvPr/>
        </p:nvSpPr>
        <p:spPr>
          <a:xfrm>
            <a:off x="5249863" y="1312863"/>
            <a:ext cx="3200400" cy="641350"/>
          </a:xfrm>
          <a:prstGeom prst="rect">
            <a:avLst/>
          </a:prstGeom>
          <a:noFill/>
          <a:ln w="12700">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等线" panose="02010600030101010101" pitchFamily="2" charset="-122"/>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等线" panose="02010600030101010101" pitchFamily="2"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等线" panose="02010600030101010101" pitchFamily="2"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panose="02010600030101010101" pitchFamily="2"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panose="02010600030101010101" pitchFamily="2" charset="-122"/>
              </a:defRPr>
            </a:lvl5pPr>
          </a:lstStyle>
          <a:p>
            <a:pPr marL="0" lvl="0" indent="0">
              <a:lnSpc>
                <a:spcPct val="100000"/>
              </a:lnSpc>
              <a:spcBef>
                <a:spcPct val="50000"/>
              </a:spcBef>
              <a:buFontTx/>
              <a:buNone/>
            </a:pPr>
            <a:r>
              <a:rPr lang="zh-CN" altLang="en-US" sz="3600" b="1" dirty="0">
                <a:latin typeface="Book Antiqua" panose="02040602050305030304" pitchFamily="18" charset="0"/>
                <a:ea typeface="宋体" panose="02010600030101010101" pitchFamily="2" charset="-122"/>
              </a:rPr>
              <a:t>冯诺依曼</a:t>
            </a:r>
            <a:endParaRPr lang="zh-CN" altLang="en-US" sz="3600" b="1" dirty="0">
              <a:latin typeface="Book Antiqua" panose="02040602050305030304" pitchFamily="18" charset="0"/>
              <a:ea typeface="宋体" panose="02010600030101010101" pitchFamily="2" charset="-122"/>
            </a:endParaRPr>
          </a:p>
        </p:txBody>
      </p:sp>
      <p:sp>
        <p:nvSpPr>
          <p:cNvPr id="322565" name="Text Box 5"/>
          <p:cNvSpPr txBox="1"/>
          <p:nvPr/>
        </p:nvSpPr>
        <p:spPr>
          <a:xfrm>
            <a:off x="5181600" y="3505200"/>
            <a:ext cx="3962400" cy="641350"/>
          </a:xfrm>
          <a:prstGeom prst="rect">
            <a:avLst/>
          </a:prstGeom>
          <a:noFill/>
          <a:ln w="12700">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等线" panose="02010600030101010101" pitchFamily="2" charset="-122"/>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等线" panose="02010600030101010101" pitchFamily="2"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等线" panose="02010600030101010101" pitchFamily="2"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panose="02010600030101010101" pitchFamily="2"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panose="02010600030101010101" pitchFamily="2" charset="-122"/>
              </a:defRPr>
            </a:lvl5pPr>
          </a:lstStyle>
          <a:p>
            <a:pPr marL="0" lvl="0" indent="0">
              <a:lnSpc>
                <a:spcPct val="100000"/>
              </a:lnSpc>
              <a:spcBef>
                <a:spcPct val="50000"/>
              </a:spcBef>
              <a:buFontTx/>
              <a:buNone/>
            </a:pPr>
            <a:r>
              <a:rPr lang="zh-CN" altLang="en-US" sz="3600" b="1" dirty="0">
                <a:latin typeface="Book Antiqua" panose="02040602050305030304" pitchFamily="18" charset="0"/>
                <a:ea typeface="宋体" panose="02010600030101010101" pitchFamily="2" charset="-122"/>
              </a:rPr>
              <a:t>程序存储的思想</a:t>
            </a:r>
            <a:endParaRPr lang="zh-CN" altLang="en-US" sz="3600" b="1" dirty="0">
              <a:latin typeface="Book Antiqua" panose="02040602050305030304" pitchFamily="18" charset="0"/>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322563"/>
                                        </p:tgtEl>
                                        <p:attrNameLst>
                                          <p:attrName>style.visibility</p:attrName>
                                        </p:attrNameLst>
                                      </p:cBhvr>
                                      <p:to>
                                        <p:strVal val="visible"/>
                                      </p:to>
                                    </p:set>
                                    <p:anim calcmode="lin" valueType="num">
                                      <p:cBhvr additive="base">
                                        <p:cTn id="7" dur="500" fill="hold"/>
                                        <p:tgtEl>
                                          <p:spTgt spid="322563"/>
                                        </p:tgtEl>
                                        <p:attrNameLst>
                                          <p:attrName>ppt_x</p:attrName>
                                        </p:attrNameLst>
                                      </p:cBhvr>
                                      <p:tavLst>
                                        <p:tav tm="0">
                                          <p:val>
                                            <p:strVal val="1+#ppt_w/2"/>
                                          </p:val>
                                        </p:tav>
                                        <p:tav tm="100000">
                                          <p:val>
                                            <p:strVal val="#ppt_x"/>
                                          </p:val>
                                        </p:tav>
                                      </p:tavLst>
                                    </p:anim>
                                    <p:anim calcmode="lin" valueType="num">
                                      <p:cBhvr additive="base">
                                        <p:cTn id="8" dur="500" fill="hold"/>
                                        <p:tgtEl>
                                          <p:spTgt spid="32256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22564"/>
                                        </p:tgtEl>
                                        <p:attrNameLst>
                                          <p:attrName>style.visibility</p:attrName>
                                        </p:attrNameLst>
                                      </p:cBhvr>
                                      <p:to>
                                        <p:strVal val="visible"/>
                                      </p:to>
                                    </p:set>
                                    <p:anim calcmode="lin" valueType="num">
                                      <p:cBhvr additive="base">
                                        <p:cTn id="13" dur="500" fill="hold"/>
                                        <p:tgtEl>
                                          <p:spTgt spid="322564"/>
                                        </p:tgtEl>
                                        <p:attrNameLst>
                                          <p:attrName>ppt_x</p:attrName>
                                        </p:attrNameLst>
                                      </p:cBhvr>
                                      <p:tavLst>
                                        <p:tav tm="0">
                                          <p:val>
                                            <p:strVal val="#ppt_x"/>
                                          </p:val>
                                        </p:tav>
                                        <p:tav tm="100000">
                                          <p:val>
                                            <p:strVal val="#ppt_x"/>
                                          </p:val>
                                        </p:tav>
                                      </p:tavLst>
                                    </p:anim>
                                    <p:anim calcmode="lin" valueType="num">
                                      <p:cBhvr additive="base">
                                        <p:cTn id="14" dur="500" fill="hold"/>
                                        <p:tgtEl>
                                          <p:spTgt spid="32256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22565"/>
                                        </p:tgtEl>
                                        <p:attrNameLst>
                                          <p:attrName>style.visibility</p:attrName>
                                        </p:attrNameLst>
                                      </p:cBhvr>
                                      <p:to>
                                        <p:strVal val="visible"/>
                                      </p:to>
                                    </p:set>
                                    <p:anim calcmode="lin" valueType="num">
                                      <p:cBhvr additive="base">
                                        <p:cTn id="19" dur="500" fill="hold"/>
                                        <p:tgtEl>
                                          <p:spTgt spid="322565"/>
                                        </p:tgtEl>
                                        <p:attrNameLst>
                                          <p:attrName>ppt_x</p:attrName>
                                        </p:attrNameLst>
                                      </p:cBhvr>
                                      <p:tavLst>
                                        <p:tav tm="0">
                                          <p:val>
                                            <p:strVal val="#ppt_x"/>
                                          </p:val>
                                        </p:tav>
                                        <p:tav tm="100000">
                                          <p:val>
                                            <p:strVal val="#ppt_x"/>
                                          </p:val>
                                        </p:tav>
                                      </p:tavLst>
                                    </p:anim>
                                    <p:anim calcmode="lin" valueType="num">
                                      <p:cBhvr additive="base">
                                        <p:cTn id="20" dur="500" fill="hold"/>
                                        <p:tgtEl>
                                          <p:spTgt spid="32256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2564" grpId="0"/>
      <p:bldP spid="322565"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idx="1" hasCustomPrompt="1"/>
          </p:nvPr>
        </p:nvSpPr>
        <p:spPr>
          <a:xfrm>
            <a:off x="434975" y="1255713"/>
            <a:ext cx="8353425" cy="4752975"/>
          </a:xfrm>
        </p:spPr>
        <p:txBody>
          <a:bodyPr vert="horz" wrap="square" lIns="91440" tIns="45720" rIns="91440" bIns="45720" numCol="1" anchor="t" anchorCtr="0" compatLnSpc="1"/>
          <a:lstStyle/>
          <a:p>
            <a:pPr marL="228600" marR="0" lvl="0" indent="-228600" algn="l" defTabSz="914400" rtl="0" eaLnBrk="0" fontAlgn="base" latinLnBrk="0" hangingPunct="0">
              <a:lnSpc>
                <a:spcPct val="90000"/>
              </a:lnSpc>
              <a:spcBef>
                <a:spcPts val="1000"/>
              </a:spcBef>
              <a:spcAft>
                <a:spcPct val="0"/>
              </a:spcAft>
              <a:buClrTx/>
              <a:buSzTx/>
              <a:buFont typeface="Arial" panose="020B0604020202020204" pitchFamily="34" charset="0"/>
              <a:buChar char="•"/>
              <a:defRPr/>
            </a:pPr>
            <a:r>
              <a:rPr kumimoji="0" lang="en-US" altLang="zh-CN" sz="2000" b="1" i="0" u="none" strike="noStrike" kern="1200" cap="none" spc="0" normalizeH="0" baseline="0" noProof="0" dirty="0">
                <a:ln>
                  <a:noFill/>
                </a:ln>
                <a:solidFill>
                  <a:schemeClr val="tx1"/>
                </a:solidFill>
                <a:effectLst/>
                <a:uLnTx/>
                <a:uFillTx/>
                <a:latin typeface="+mn-lt"/>
                <a:ea typeface="+mn-ea"/>
                <a:cs typeface="等线" panose="02010600030101010101" pitchFamily="2" charset="-122"/>
              </a:rPr>
              <a:t>1.5.2 </a:t>
            </a:r>
            <a:r>
              <a:rPr kumimoji="0" lang="zh-CN" altLang="zh-CN" sz="2000" b="1" i="0" u="none" strike="noStrike" kern="1200" cap="none" spc="0" normalizeH="0" baseline="0" noProof="0" dirty="0">
                <a:ln>
                  <a:noFill/>
                </a:ln>
                <a:solidFill>
                  <a:schemeClr val="tx1"/>
                </a:solidFill>
                <a:effectLst/>
                <a:uLnTx/>
                <a:uFillTx/>
                <a:latin typeface="+mn-lt"/>
                <a:ea typeface="+mn-ea"/>
                <a:cs typeface="等线" panose="02010600030101010101" pitchFamily="2" charset="-122"/>
              </a:rPr>
              <a:t>云计算技术发展</a:t>
            </a:r>
            <a:endParaRPr kumimoji="0" lang="zh-CN" altLang="zh-CN" sz="2000" b="1" i="0" u="none" strike="noStrike" kern="1200" cap="none" spc="0" normalizeH="0" baseline="0" noProof="0" dirty="0">
              <a:ln>
                <a:noFill/>
              </a:ln>
              <a:solidFill>
                <a:schemeClr val="tx1"/>
              </a:solidFill>
              <a:effectLst/>
              <a:uLnTx/>
              <a:uFillTx/>
              <a:latin typeface="+mn-lt"/>
              <a:ea typeface="+mn-ea"/>
              <a:cs typeface="等线" panose="02010600030101010101" pitchFamily="2" charset="-122"/>
            </a:endParaRPr>
          </a:p>
          <a:p>
            <a:pPr marL="228600" marR="0" lvl="0" indent="-228600" algn="l" defTabSz="914400" rtl="0" eaLnBrk="0" fontAlgn="base" latinLnBrk="0" hangingPunct="0">
              <a:lnSpc>
                <a:spcPct val="90000"/>
              </a:lnSpc>
              <a:spcBef>
                <a:spcPts val="1000"/>
              </a:spcBef>
              <a:spcAft>
                <a:spcPct val="0"/>
              </a:spcAft>
              <a:buClrTx/>
              <a:buSzTx/>
              <a:buFont typeface="Arial" panose="020B0604020202020204" pitchFamily="34" charset="0"/>
              <a:buChar char="•"/>
              <a:defRPr/>
            </a:pPr>
            <a:r>
              <a:rPr kumimoji="0" lang="zh-CN" altLang="zh-CN" sz="2000" b="0" i="0" u="none" strike="noStrike" kern="1200" cap="none" spc="0" normalizeH="0" baseline="0" noProof="0" dirty="0">
                <a:ln>
                  <a:noFill/>
                </a:ln>
                <a:solidFill>
                  <a:schemeClr val="tx1"/>
                </a:solidFill>
                <a:effectLst/>
                <a:uLnTx/>
                <a:uFillTx/>
                <a:latin typeface="+mn-lt"/>
                <a:ea typeface="+mn-ea"/>
                <a:cs typeface="等线" panose="02010600030101010101" pitchFamily="2" charset="-122"/>
              </a:rPr>
              <a:t>云计算可以提供以下服务：</a:t>
            </a:r>
            <a:endParaRPr kumimoji="0" lang="zh-CN" altLang="zh-CN" sz="2000" b="0" i="0" u="none" strike="noStrike" kern="1200" cap="none" spc="0" normalizeH="0" baseline="0" noProof="0" dirty="0">
              <a:ln>
                <a:noFill/>
              </a:ln>
              <a:solidFill>
                <a:schemeClr val="tx1"/>
              </a:solidFill>
              <a:effectLst/>
              <a:uLnTx/>
              <a:uFillTx/>
              <a:latin typeface="+mn-lt"/>
              <a:ea typeface="+mn-ea"/>
              <a:cs typeface="等线" panose="02010600030101010101" pitchFamily="2" charset="-122"/>
            </a:endParaRPr>
          </a:p>
          <a:p>
            <a:pPr marL="228600" marR="0" lvl="0" indent="-228600" algn="l" defTabSz="914400" rtl="0" eaLnBrk="0" fontAlgn="base" latinLnBrk="0" hangingPunct="0">
              <a:lnSpc>
                <a:spcPct val="90000"/>
              </a:lnSpc>
              <a:spcBef>
                <a:spcPts val="1000"/>
              </a:spcBef>
              <a:spcAft>
                <a:spcPct val="0"/>
              </a:spcAft>
              <a:buClrTx/>
              <a:buSzTx/>
              <a:buFont typeface="Wingdings" panose="05000000000000000000" pitchFamily="2" charset="2"/>
              <a:buChar char="l"/>
              <a:defRPr/>
            </a:pPr>
            <a:r>
              <a:rPr kumimoji="0" lang="zh-CN" altLang="zh-CN" sz="2000" b="0" i="0" u="none" strike="noStrike" kern="1200" cap="none" spc="0" normalizeH="0" baseline="0" noProof="0" dirty="0">
                <a:ln>
                  <a:noFill/>
                </a:ln>
                <a:solidFill>
                  <a:schemeClr val="tx1"/>
                </a:solidFill>
                <a:effectLst/>
                <a:uLnTx/>
                <a:uFillTx/>
                <a:latin typeface="+mn-lt"/>
                <a:ea typeface="+mn-ea"/>
                <a:cs typeface="等线" panose="02010600030101010101" pitchFamily="2" charset="-122"/>
              </a:rPr>
              <a:t>基础设施即服务（</a:t>
            </a:r>
            <a:r>
              <a:rPr kumimoji="0" lang="en-US" altLang="zh-CN" sz="2000" b="0" i="0" u="none" strike="noStrike" kern="1200" cap="none" spc="0" normalizeH="0" baseline="0" noProof="0" dirty="0">
                <a:ln>
                  <a:noFill/>
                </a:ln>
                <a:solidFill>
                  <a:schemeClr val="tx1"/>
                </a:solidFill>
                <a:effectLst/>
                <a:uLnTx/>
                <a:uFillTx/>
                <a:latin typeface="+mn-lt"/>
                <a:ea typeface="+mn-ea"/>
                <a:cs typeface="等线" panose="02010600030101010101" pitchFamily="2" charset="-122"/>
              </a:rPr>
              <a:t>IaaS Infrastructure-as-a-Service</a:t>
            </a:r>
            <a:r>
              <a:rPr kumimoji="0" lang="zh-CN" altLang="zh-CN" sz="2000" b="0" i="0" u="none" strike="noStrike" kern="1200" cap="none" spc="0" normalizeH="0" baseline="0" noProof="0" dirty="0">
                <a:ln>
                  <a:noFill/>
                </a:ln>
                <a:solidFill>
                  <a:schemeClr val="tx1"/>
                </a:solidFill>
                <a:effectLst/>
                <a:uLnTx/>
                <a:uFillTx/>
                <a:latin typeface="+mn-lt"/>
                <a:ea typeface="+mn-ea"/>
                <a:cs typeface="等线" panose="02010600030101010101" pitchFamily="2" charset="-122"/>
              </a:rPr>
              <a:t>）</a:t>
            </a:r>
            <a:endParaRPr kumimoji="0" lang="zh-CN" altLang="zh-CN" sz="2000" b="0" i="0" u="none" strike="noStrike" kern="1200" cap="none" spc="0" normalizeH="0" baseline="0" noProof="0" dirty="0">
              <a:ln>
                <a:noFill/>
              </a:ln>
              <a:solidFill>
                <a:schemeClr val="tx1"/>
              </a:solidFill>
              <a:effectLst/>
              <a:uLnTx/>
              <a:uFillTx/>
              <a:latin typeface="+mn-lt"/>
              <a:ea typeface="+mn-ea"/>
              <a:cs typeface="等线" panose="02010600030101010101" pitchFamily="2" charset="-122"/>
            </a:endParaRPr>
          </a:p>
          <a:p>
            <a:pPr marL="0" marR="0" lvl="0" indent="0" algn="l" defTabSz="914400" rtl="0" eaLnBrk="0" fontAlgn="base" latinLnBrk="0" hangingPunct="0">
              <a:lnSpc>
                <a:spcPct val="90000"/>
              </a:lnSpc>
              <a:spcBef>
                <a:spcPts val="100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chemeClr val="tx1"/>
                </a:solidFill>
                <a:effectLst/>
                <a:uLnTx/>
                <a:uFillTx/>
                <a:latin typeface="+mn-lt"/>
                <a:ea typeface="+mn-ea"/>
                <a:cs typeface="等线" panose="02010600030101010101" pitchFamily="2" charset="-122"/>
              </a:rPr>
              <a:t>     </a:t>
            </a:r>
            <a:r>
              <a:rPr kumimoji="0" lang="zh-CN" altLang="zh-CN" sz="2000" b="0" i="0" u="none" strike="noStrike" kern="1200" cap="none" spc="0" normalizeH="0" baseline="0" noProof="0" dirty="0">
                <a:ln>
                  <a:noFill/>
                </a:ln>
                <a:solidFill>
                  <a:schemeClr val="tx1"/>
                </a:solidFill>
                <a:effectLst/>
                <a:uLnTx/>
                <a:uFillTx/>
                <a:latin typeface="+mn-lt"/>
                <a:ea typeface="+mn-ea"/>
                <a:cs typeface="等线" panose="02010600030101010101" pitchFamily="2" charset="-122"/>
              </a:rPr>
              <a:t>消费者通过</a:t>
            </a:r>
            <a:r>
              <a:rPr kumimoji="0" lang="en-US" altLang="zh-CN" sz="2000" b="0" i="0" u="none" strike="noStrike" kern="1200" cap="none" spc="0" normalizeH="0" baseline="0" noProof="0" dirty="0">
                <a:ln>
                  <a:noFill/>
                </a:ln>
                <a:solidFill>
                  <a:schemeClr val="tx1"/>
                </a:solidFill>
                <a:effectLst/>
                <a:uLnTx/>
                <a:uFillTx/>
                <a:latin typeface="+mn-lt"/>
                <a:ea typeface="+mn-ea"/>
                <a:cs typeface="等线" panose="02010600030101010101" pitchFamily="2" charset="-122"/>
              </a:rPr>
              <a:t>internet</a:t>
            </a:r>
            <a:r>
              <a:rPr kumimoji="0" lang="zh-CN" altLang="zh-CN" sz="2000" b="0" i="0" u="none" strike="noStrike" kern="1200" cap="none" spc="0" normalizeH="0" baseline="0" noProof="0" dirty="0">
                <a:ln>
                  <a:noFill/>
                </a:ln>
                <a:solidFill>
                  <a:schemeClr val="tx1"/>
                </a:solidFill>
                <a:effectLst/>
                <a:uLnTx/>
                <a:uFillTx/>
                <a:latin typeface="+mn-lt"/>
                <a:ea typeface="+mn-ea"/>
                <a:cs typeface="等线" panose="02010600030101010101" pitchFamily="2" charset="-122"/>
              </a:rPr>
              <a:t>可以从完善的计算机设施获得服务。例如：硬件服务器租用。</a:t>
            </a:r>
            <a:endParaRPr kumimoji="0" lang="zh-CN" altLang="zh-CN" sz="2000" b="0" i="0" u="none" strike="noStrike" kern="1200" cap="none" spc="0" normalizeH="0" baseline="0" noProof="0" dirty="0">
              <a:ln>
                <a:noFill/>
              </a:ln>
              <a:solidFill>
                <a:schemeClr val="tx1"/>
              </a:solidFill>
              <a:effectLst/>
              <a:uLnTx/>
              <a:uFillTx/>
              <a:latin typeface="+mn-lt"/>
              <a:ea typeface="+mn-ea"/>
              <a:cs typeface="等线" panose="02010600030101010101" pitchFamily="2" charset="-122"/>
            </a:endParaRPr>
          </a:p>
          <a:p>
            <a:pPr marL="228600" marR="0" lvl="0" indent="-228600" algn="l" defTabSz="914400" rtl="0" eaLnBrk="0" fontAlgn="base" latinLnBrk="0" hangingPunct="0">
              <a:lnSpc>
                <a:spcPct val="90000"/>
              </a:lnSpc>
              <a:spcBef>
                <a:spcPts val="1000"/>
              </a:spcBef>
              <a:spcAft>
                <a:spcPct val="0"/>
              </a:spcAft>
              <a:buClrTx/>
              <a:buSzTx/>
              <a:buFont typeface="Wingdings" panose="05000000000000000000" pitchFamily="2" charset="2"/>
              <a:buChar char="l"/>
              <a:defRPr/>
            </a:pPr>
            <a:r>
              <a:rPr kumimoji="0" lang="zh-CN" altLang="zh-CN" sz="2000" b="0" i="0" u="none" strike="noStrike" kern="1200" cap="none" spc="0" normalizeH="0" baseline="0" noProof="0" dirty="0">
                <a:ln>
                  <a:noFill/>
                </a:ln>
                <a:solidFill>
                  <a:schemeClr val="tx1"/>
                </a:solidFill>
                <a:effectLst/>
                <a:uLnTx/>
                <a:uFillTx/>
                <a:latin typeface="+mn-lt"/>
                <a:ea typeface="+mn-ea"/>
                <a:cs typeface="等线" panose="02010600030101010101" pitchFamily="2" charset="-122"/>
              </a:rPr>
              <a:t>平台即服务（</a:t>
            </a:r>
            <a:r>
              <a:rPr kumimoji="0" lang="en-US" altLang="zh-CN" sz="2000" b="0" i="0" u="none" strike="noStrike" kern="1200" cap="none" spc="0" normalizeH="0" baseline="0" noProof="0" dirty="0">
                <a:ln>
                  <a:noFill/>
                </a:ln>
                <a:solidFill>
                  <a:schemeClr val="tx1"/>
                </a:solidFill>
                <a:effectLst/>
                <a:uLnTx/>
                <a:uFillTx/>
                <a:latin typeface="+mn-lt"/>
                <a:ea typeface="+mn-ea"/>
                <a:cs typeface="等线" panose="02010600030101010101" pitchFamily="2" charset="-122"/>
              </a:rPr>
              <a:t> PaaS Platform-as-a-Service </a:t>
            </a:r>
            <a:r>
              <a:rPr kumimoji="0" lang="zh-CN" altLang="zh-CN" sz="2000" b="0" i="0" u="none" strike="noStrike" kern="1200" cap="none" spc="0" normalizeH="0" baseline="0" noProof="0" dirty="0">
                <a:ln>
                  <a:noFill/>
                </a:ln>
                <a:solidFill>
                  <a:schemeClr val="tx1"/>
                </a:solidFill>
                <a:effectLst/>
                <a:uLnTx/>
                <a:uFillTx/>
                <a:latin typeface="+mn-lt"/>
                <a:ea typeface="+mn-ea"/>
                <a:cs typeface="等线" panose="02010600030101010101" pitchFamily="2" charset="-122"/>
              </a:rPr>
              <a:t>）</a:t>
            </a:r>
            <a:endParaRPr kumimoji="0" lang="zh-CN" altLang="zh-CN" sz="2000" b="0" i="0" u="none" strike="noStrike" kern="1200" cap="none" spc="0" normalizeH="0" baseline="0" noProof="0" dirty="0">
              <a:ln>
                <a:noFill/>
              </a:ln>
              <a:solidFill>
                <a:schemeClr val="tx1"/>
              </a:solidFill>
              <a:effectLst/>
              <a:uLnTx/>
              <a:uFillTx/>
              <a:latin typeface="+mn-lt"/>
              <a:ea typeface="+mn-ea"/>
              <a:cs typeface="等线" panose="02010600030101010101" pitchFamily="2" charset="-122"/>
            </a:endParaRPr>
          </a:p>
          <a:p>
            <a:pPr marL="0" marR="0" lvl="0" indent="0" algn="l" defTabSz="914400" rtl="0" eaLnBrk="0" fontAlgn="base" latinLnBrk="0" hangingPunct="0">
              <a:lnSpc>
                <a:spcPct val="90000"/>
              </a:lnSpc>
              <a:spcBef>
                <a:spcPts val="100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chemeClr val="tx1"/>
                </a:solidFill>
                <a:effectLst/>
                <a:uLnTx/>
                <a:uFillTx/>
                <a:latin typeface="+mn-lt"/>
                <a:ea typeface="+mn-ea"/>
                <a:cs typeface="等线" panose="02010600030101010101" pitchFamily="2" charset="-122"/>
              </a:rPr>
              <a:t>      PaaS</a:t>
            </a:r>
            <a:r>
              <a:rPr kumimoji="0" lang="zh-CN" altLang="zh-CN" sz="2000" b="0" i="0" u="none" strike="noStrike" kern="1200" cap="none" spc="0" normalizeH="0" baseline="0" noProof="0" dirty="0">
                <a:ln>
                  <a:noFill/>
                </a:ln>
                <a:solidFill>
                  <a:schemeClr val="tx1"/>
                </a:solidFill>
                <a:effectLst/>
                <a:uLnTx/>
                <a:uFillTx/>
                <a:latin typeface="+mn-lt"/>
                <a:ea typeface="+mn-ea"/>
                <a:cs typeface="等线" panose="02010600030101010101" pitchFamily="2" charset="-122"/>
              </a:rPr>
              <a:t>实际上是指软件研发的平台作为一种服务，以</a:t>
            </a:r>
            <a:r>
              <a:rPr kumimoji="0" lang="en-US" altLang="zh-CN" sz="2000" b="0" i="0" u="none" strike="noStrike" kern="1200" cap="none" spc="0" normalizeH="0" baseline="0" noProof="0" dirty="0" err="1">
                <a:ln>
                  <a:noFill/>
                </a:ln>
                <a:solidFill>
                  <a:schemeClr val="tx1"/>
                </a:solidFill>
                <a:effectLst/>
                <a:uLnTx/>
                <a:uFillTx/>
                <a:latin typeface="+mn-lt"/>
                <a:ea typeface="+mn-ea"/>
                <a:cs typeface="等线" panose="02010600030101010101" pitchFamily="2" charset="-122"/>
              </a:rPr>
              <a:t>SaaS</a:t>
            </a:r>
            <a:r>
              <a:rPr kumimoji="0" lang="zh-CN" altLang="zh-CN" sz="2000" b="0" i="0" u="none" strike="noStrike" kern="1200" cap="none" spc="0" normalizeH="0" baseline="0" noProof="0" dirty="0">
                <a:ln>
                  <a:noFill/>
                </a:ln>
                <a:solidFill>
                  <a:schemeClr val="tx1"/>
                </a:solidFill>
                <a:effectLst/>
                <a:uLnTx/>
                <a:uFillTx/>
                <a:latin typeface="+mn-lt"/>
                <a:ea typeface="+mn-ea"/>
                <a:cs typeface="等线" panose="02010600030101010101" pitchFamily="2" charset="-122"/>
              </a:rPr>
              <a:t>的模式提交给用户。因此，</a:t>
            </a:r>
            <a:r>
              <a:rPr kumimoji="0" lang="en-US" altLang="zh-CN" sz="2000" b="0" i="0" u="none" strike="noStrike" kern="1200" cap="none" spc="0" normalizeH="0" baseline="0" noProof="0" dirty="0">
                <a:ln>
                  <a:noFill/>
                </a:ln>
                <a:solidFill>
                  <a:schemeClr val="tx1"/>
                </a:solidFill>
                <a:effectLst/>
                <a:uLnTx/>
                <a:uFillTx/>
                <a:latin typeface="+mn-lt"/>
                <a:ea typeface="+mn-ea"/>
                <a:cs typeface="等线" panose="02010600030101010101" pitchFamily="2" charset="-122"/>
              </a:rPr>
              <a:t>PaaS</a:t>
            </a:r>
            <a:r>
              <a:rPr kumimoji="0" lang="zh-CN" altLang="zh-CN" sz="2000" b="0" i="0" u="none" strike="noStrike" kern="1200" cap="none" spc="0" normalizeH="0" baseline="0" noProof="0" dirty="0">
                <a:ln>
                  <a:noFill/>
                </a:ln>
                <a:solidFill>
                  <a:schemeClr val="tx1"/>
                </a:solidFill>
                <a:effectLst/>
                <a:uLnTx/>
                <a:uFillTx/>
                <a:latin typeface="+mn-lt"/>
                <a:ea typeface="+mn-ea"/>
                <a:cs typeface="等线" panose="02010600030101010101" pitchFamily="2" charset="-122"/>
              </a:rPr>
              <a:t>也是</a:t>
            </a:r>
            <a:r>
              <a:rPr kumimoji="0" lang="en-US" altLang="zh-CN" sz="2000" b="0" i="0" u="none" strike="noStrike" kern="1200" cap="none" spc="0" normalizeH="0" baseline="0" noProof="0" dirty="0" err="1">
                <a:ln>
                  <a:noFill/>
                </a:ln>
                <a:solidFill>
                  <a:schemeClr val="tx1"/>
                </a:solidFill>
                <a:effectLst/>
                <a:uLnTx/>
                <a:uFillTx/>
                <a:latin typeface="+mn-lt"/>
                <a:ea typeface="+mn-ea"/>
                <a:cs typeface="等线" panose="02010600030101010101" pitchFamily="2" charset="-122"/>
              </a:rPr>
              <a:t>SaaS</a:t>
            </a:r>
            <a:r>
              <a:rPr kumimoji="0" lang="zh-CN" altLang="zh-CN" sz="2000" b="0" i="0" u="none" strike="noStrike" kern="1200" cap="none" spc="0" normalizeH="0" baseline="0" noProof="0" dirty="0">
                <a:ln>
                  <a:noFill/>
                </a:ln>
                <a:solidFill>
                  <a:schemeClr val="tx1"/>
                </a:solidFill>
                <a:effectLst/>
                <a:uLnTx/>
                <a:uFillTx/>
                <a:latin typeface="+mn-lt"/>
                <a:ea typeface="+mn-ea"/>
                <a:cs typeface="等线" panose="02010600030101010101" pitchFamily="2" charset="-122"/>
              </a:rPr>
              <a:t>模式的一种应用。但是</a:t>
            </a:r>
            <a:r>
              <a:rPr kumimoji="0" lang="en-US" altLang="zh-CN" sz="2000" b="0" i="0" u="none" strike="noStrike" kern="1200" cap="none" spc="0" normalizeH="0" baseline="0" noProof="0" dirty="0">
                <a:ln>
                  <a:noFill/>
                </a:ln>
                <a:solidFill>
                  <a:schemeClr val="tx1"/>
                </a:solidFill>
                <a:effectLst/>
                <a:uLnTx/>
                <a:uFillTx/>
                <a:latin typeface="+mn-lt"/>
                <a:ea typeface="+mn-ea"/>
                <a:cs typeface="等线" panose="02010600030101010101" pitchFamily="2" charset="-122"/>
              </a:rPr>
              <a:t>PaaS</a:t>
            </a:r>
            <a:r>
              <a:rPr kumimoji="0" lang="zh-CN" altLang="zh-CN" sz="2000" b="0" i="0" u="none" strike="noStrike" kern="1200" cap="none" spc="0" normalizeH="0" baseline="0" noProof="0" dirty="0">
                <a:ln>
                  <a:noFill/>
                </a:ln>
                <a:solidFill>
                  <a:schemeClr val="tx1"/>
                </a:solidFill>
                <a:effectLst/>
                <a:uLnTx/>
                <a:uFillTx/>
                <a:latin typeface="+mn-lt"/>
                <a:ea typeface="+mn-ea"/>
                <a:cs typeface="等线" panose="02010600030101010101" pitchFamily="2" charset="-122"/>
              </a:rPr>
              <a:t>的出现可以加快</a:t>
            </a:r>
            <a:r>
              <a:rPr kumimoji="0" lang="en-US" altLang="zh-CN" sz="2000" b="0" i="0" u="none" strike="noStrike" kern="1200" cap="none" spc="0" normalizeH="0" baseline="0" noProof="0" dirty="0" err="1">
                <a:ln>
                  <a:noFill/>
                </a:ln>
                <a:solidFill>
                  <a:schemeClr val="tx1"/>
                </a:solidFill>
                <a:effectLst/>
                <a:uLnTx/>
                <a:uFillTx/>
                <a:latin typeface="+mn-lt"/>
                <a:ea typeface="+mn-ea"/>
                <a:cs typeface="等线" panose="02010600030101010101" pitchFamily="2" charset="-122"/>
              </a:rPr>
              <a:t>SaaS</a:t>
            </a:r>
            <a:r>
              <a:rPr kumimoji="0" lang="zh-CN" altLang="zh-CN" sz="2000" b="0" i="0" u="none" strike="noStrike" kern="1200" cap="none" spc="0" normalizeH="0" baseline="0" noProof="0" dirty="0">
                <a:ln>
                  <a:noFill/>
                </a:ln>
                <a:solidFill>
                  <a:schemeClr val="tx1"/>
                </a:solidFill>
                <a:effectLst/>
                <a:uLnTx/>
                <a:uFillTx/>
                <a:latin typeface="+mn-lt"/>
                <a:ea typeface="+mn-ea"/>
                <a:cs typeface="等线" panose="02010600030101010101" pitchFamily="2" charset="-122"/>
              </a:rPr>
              <a:t>应用的开发速度，如：软件的个性化定制开发。</a:t>
            </a:r>
            <a:endParaRPr kumimoji="0" lang="zh-CN" altLang="zh-CN" sz="2000" b="0" i="0" u="none" strike="noStrike" kern="1200" cap="none" spc="0" normalizeH="0" baseline="0" noProof="0" dirty="0">
              <a:ln>
                <a:noFill/>
              </a:ln>
              <a:solidFill>
                <a:schemeClr val="tx1"/>
              </a:solidFill>
              <a:effectLst/>
              <a:uLnTx/>
              <a:uFillTx/>
              <a:latin typeface="+mn-lt"/>
              <a:ea typeface="+mn-ea"/>
              <a:cs typeface="等线" panose="02010600030101010101" pitchFamily="2" charset="-122"/>
            </a:endParaRPr>
          </a:p>
          <a:p>
            <a:pPr marL="228600" marR="0" lvl="0" indent="-228600" algn="l" defTabSz="914400" rtl="0" eaLnBrk="0" fontAlgn="base" latinLnBrk="0" hangingPunct="0">
              <a:lnSpc>
                <a:spcPct val="90000"/>
              </a:lnSpc>
              <a:spcBef>
                <a:spcPts val="1000"/>
              </a:spcBef>
              <a:spcAft>
                <a:spcPct val="0"/>
              </a:spcAft>
              <a:buClrTx/>
              <a:buSzTx/>
              <a:buFont typeface="Wingdings" panose="05000000000000000000" pitchFamily="2" charset="2"/>
              <a:buChar char="l"/>
              <a:defRPr/>
            </a:pPr>
            <a:r>
              <a:rPr kumimoji="0" lang="zh-CN" altLang="zh-CN" sz="2000" b="0" i="0" u="none" strike="noStrike" kern="1200" cap="none" spc="0" normalizeH="0" baseline="0" noProof="0" dirty="0">
                <a:ln>
                  <a:noFill/>
                </a:ln>
                <a:solidFill>
                  <a:schemeClr val="tx1"/>
                </a:solidFill>
                <a:effectLst/>
                <a:uLnTx/>
                <a:uFillTx/>
                <a:latin typeface="+mn-lt"/>
                <a:ea typeface="+mn-ea"/>
                <a:cs typeface="等线" panose="02010600030101010101" pitchFamily="2" charset="-122"/>
              </a:rPr>
              <a:t>软件即服务（</a:t>
            </a:r>
            <a:r>
              <a:rPr kumimoji="0" lang="en-US" altLang="zh-CN" sz="2000" b="0" i="0" u="none" strike="noStrike" kern="1200" cap="none" spc="0" normalizeH="0" baseline="0" noProof="0" dirty="0">
                <a:ln>
                  <a:noFill/>
                </a:ln>
                <a:solidFill>
                  <a:schemeClr val="tx1"/>
                </a:solidFill>
                <a:effectLst/>
                <a:uLnTx/>
                <a:uFillTx/>
                <a:latin typeface="+mn-lt"/>
                <a:ea typeface="+mn-ea"/>
                <a:cs typeface="等线" panose="02010600030101010101" pitchFamily="2" charset="-122"/>
              </a:rPr>
              <a:t> SaaS Software-as-a-Service </a:t>
            </a:r>
            <a:r>
              <a:rPr kumimoji="0" lang="zh-CN" altLang="zh-CN" sz="2000" b="0" i="0" u="none" strike="noStrike" kern="1200" cap="none" spc="0" normalizeH="0" baseline="0" noProof="0" dirty="0">
                <a:ln>
                  <a:noFill/>
                </a:ln>
                <a:solidFill>
                  <a:schemeClr val="tx1"/>
                </a:solidFill>
                <a:effectLst/>
                <a:uLnTx/>
                <a:uFillTx/>
                <a:latin typeface="+mn-lt"/>
                <a:ea typeface="+mn-ea"/>
                <a:cs typeface="等线" panose="02010600030101010101" pitchFamily="2" charset="-122"/>
              </a:rPr>
              <a:t>）</a:t>
            </a:r>
            <a:endParaRPr kumimoji="0" lang="zh-CN" altLang="zh-CN" sz="2000" b="0" i="0" u="none" strike="noStrike" kern="1200" cap="none" spc="0" normalizeH="0" baseline="0" noProof="0" dirty="0">
              <a:ln>
                <a:noFill/>
              </a:ln>
              <a:solidFill>
                <a:schemeClr val="tx1"/>
              </a:solidFill>
              <a:effectLst/>
              <a:uLnTx/>
              <a:uFillTx/>
              <a:latin typeface="+mn-lt"/>
              <a:ea typeface="+mn-ea"/>
              <a:cs typeface="等线" panose="02010600030101010101" pitchFamily="2" charset="-122"/>
            </a:endParaRPr>
          </a:p>
          <a:p>
            <a:pPr marL="0" marR="0" lvl="0" indent="0" algn="l" defTabSz="914400" rtl="0" eaLnBrk="0" fontAlgn="base" latinLnBrk="0" hangingPunct="0">
              <a:lnSpc>
                <a:spcPct val="90000"/>
              </a:lnSpc>
              <a:spcBef>
                <a:spcPts val="100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chemeClr val="tx1"/>
                </a:solidFill>
                <a:effectLst/>
                <a:uLnTx/>
                <a:uFillTx/>
                <a:latin typeface="+mn-lt"/>
                <a:ea typeface="+mn-ea"/>
                <a:cs typeface="等线" panose="02010600030101010101" pitchFamily="2" charset="-122"/>
              </a:rPr>
              <a:t>     </a:t>
            </a:r>
            <a:r>
              <a:rPr kumimoji="0" lang="zh-CN" altLang="zh-CN" sz="2000" b="0" i="0" u="none" strike="noStrike" kern="1200" cap="none" spc="0" normalizeH="0" baseline="0" noProof="0" dirty="0">
                <a:ln>
                  <a:noFill/>
                </a:ln>
                <a:solidFill>
                  <a:schemeClr val="tx1"/>
                </a:solidFill>
                <a:effectLst/>
                <a:uLnTx/>
                <a:uFillTx/>
                <a:latin typeface="+mn-lt"/>
                <a:ea typeface="+mn-ea"/>
                <a:cs typeface="等线" panose="02010600030101010101" pitchFamily="2" charset="-122"/>
              </a:rPr>
              <a:t>它是一种通过</a:t>
            </a:r>
            <a:r>
              <a:rPr kumimoji="0" lang="en-US" altLang="zh-CN" sz="2000" b="0" i="0" u="none" strike="noStrike" kern="1200" cap="none" spc="0" normalizeH="0" baseline="0" noProof="0" dirty="0">
                <a:ln>
                  <a:noFill/>
                </a:ln>
                <a:solidFill>
                  <a:schemeClr val="tx1"/>
                </a:solidFill>
                <a:effectLst/>
                <a:uLnTx/>
                <a:uFillTx/>
                <a:latin typeface="+mn-lt"/>
                <a:ea typeface="+mn-ea"/>
                <a:cs typeface="等线" panose="02010600030101010101" pitchFamily="2" charset="-122"/>
              </a:rPr>
              <a:t>internet</a:t>
            </a:r>
            <a:r>
              <a:rPr kumimoji="0" lang="zh-CN" altLang="zh-CN" sz="2000" b="0" i="0" u="none" strike="noStrike" kern="1200" cap="none" spc="0" normalizeH="0" baseline="0" noProof="0" dirty="0">
                <a:ln>
                  <a:noFill/>
                </a:ln>
                <a:solidFill>
                  <a:schemeClr val="tx1"/>
                </a:solidFill>
                <a:effectLst/>
                <a:uLnTx/>
                <a:uFillTx/>
                <a:latin typeface="+mn-lt"/>
                <a:ea typeface="+mn-ea"/>
                <a:cs typeface="等线" panose="02010600030101010101" pitchFamily="2" charset="-122"/>
              </a:rPr>
              <a:t>提供软件的模式，用户无需购买软件，而是向提供商租用基于</a:t>
            </a:r>
            <a:r>
              <a:rPr kumimoji="0" lang="en-US" altLang="zh-CN" sz="2000" b="0" i="0" u="none" strike="noStrike" kern="1200" cap="none" spc="0" normalizeH="0" baseline="0" noProof="0" dirty="0">
                <a:ln>
                  <a:noFill/>
                </a:ln>
                <a:solidFill>
                  <a:schemeClr val="tx1"/>
                </a:solidFill>
                <a:effectLst/>
                <a:uLnTx/>
                <a:uFillTx/>
                <a:latin typeface="+mn-lt"/>
                <a:ea typeface="+mn-ea"/>
                <a:cs typeface="等线" panose="02010600030101010101" pitchFamily="2" charset="-122"/>
              </a:rPr>
              <a:t>Web</a:t>
            </a:r>
            <a:r>
              <a:rPr kumimoji="0" lang="zh-CN" altLang="zh-CN" sz="2000" b="0" i="0" u="none" strike="noStrike" kern="1200" cap="none" spc="0" normalizeH="0" baseline="0" noProof="0" dirty="0">
                <a:ln>
                  <a:noFill/>
                </a:ln>
                <a:solidFill>
                  <a:schemeClr val="tx1"/>
                </a:solidFill>
                <a:effectLst/>
                <a:uLnTx/>
                <a:uFillTx/>
                <a:latin typeface="+mn-lt"/>
                <a:ea typeface="+mn-ea"/>
                <a:cs typeface="等线" panose="02010600030101010101" pitchFamily="2" charset="-122"/>
              </a:rPr>
              <a:t>的软件，来管理企业经营活动，如：亚马逊。</a:t>
            </a:r>
            <a:endParaRPr kumimoji="0" lang="zh-CN" altLang="zh-CN" sz="2000" b="0" i="0" u="none" strike="noStrike" kern="1200" cap="none" spc="0" normalizeH="0" baseline="0" noProof="0" dirty="0">
              <a:ln>
                <a:noFill/>
              </a:ln>
              <a:solidFill>
                <a:schemeClr val="tx1"/>
              </a:solidFill>
              <a:effectLst/>
              <a:uLnTx/>
              <a:uFillTx/>
              <a:latin typeface="+mn-lt"/>
              <a:ea typeface="+mn-ea"/>
              <a:cs typeface="等线" panose="02010600030101010101" pitchFamily="2" charset="-122"/>
            </a:endParaRPr>
          </a:p>
          <a:p>
            <a:pPr marL="228600" marR="0" lvl="0" indent="-228600" algn="l" defTabSz="914400" rtl="0" eaLnBrk="0" fontAlgn="base" latinLnBrk="0" hangingPunct="0">
              <a:lnSpc>
                <a:spcPct val="90000"/>
              </a:lnSpc>
              <a:spcBef>
                <a:spcPts val="1000"/>
              </a:spcBef>
              <a:spcAft>
                <a:spcPct val="0"/>
              </a:spcAft>
              <a:buClrTx/>
              <a:buSzTx/>
              <a:buFont typeface="Arial" panose="020B0604020202020204" pitchFamily="34" charset="0"/>
              <a:buChar char="•"/>
              <a:defRPr/>
            </a:pPr>
            <a:endParaRPr kumimoji="0" lang="zh-CN" altLang="zh-CN" sz="2400" b="0" i="0" u="none" strike="noStrike" kern="1200" cap="none" spc="0" normalizeH="0" baseline="0" noProof="0" dirty="0">
              <a:ln>
                <a:noFill/>
              </a:ln>
              <a:solidFill>
                <a:schemeClr val="tx1"/>
              </a:solidFill>
              <a:effectLst/>
              <a:uLnTx/>
              <a:uFillTx/>
              <a:latin typeface="+mn-lt"/>
              <a:ea typeface="+mn-ea"/>
              <a:cs typeface="等线" panose="02010600030101010101" pitchFamily="2" charset="-122"/>
            </a:endParaRPr>
          </a:p>
        </p:txBody>
      </p:sp>
      <p:sp>
        <p:nvSpPr>
          <p:cNvPr id="80899" name="标题 2"/>
          <p:cNvSpPr>
            <a:spLocks noGrp="1"/>
          </p:cNvSpPr>
          <p:nvPr>
            <p:ph type="title"/>
          </p:nvPr>
        </p:nvSpPr>
        <p:spPr>
          <a:xfrm>
            <a:off x="434975" y="477838"/>
            <a:ext cx="4714875" cy="777875"/>
          </a:xfrm>
          <a:ln/>
        </p:spPr>
        <p:txBody>
          <a:bodyPr vert="horz" wrap="square" lIns="91440" tIns="45720" rIns="91440" bIns="45720" anchor="ctr" anchorCtr="0"/>
          <a:p>
            <a:pPr/>
            <a:r>
              <a:rPr lang="en-US" altLang="zh-CN" kern="1200" dirty="0">
                <a:latin typeface="微软雅黑" panose="020B0503020204020204" pitchFamily="34" charset="-122"/>
                <a:ea typeface="微软雅黑" panose="020B0503020204020204" pitchFamily="34" charset="-122"/>
                <a:cs typeface="等线 Light" panose="02010600030101010101" pitchFamily="2" charset="-122"/>
              </a:rPr>
              <a:t>1.5 </a:t>
            </a:r>
            <a:r>
              <a:rPr lang="zh-CN" altLang="zh-CN" kern="1200" dirty="0">
                <a:latin typeface="微软雅黑" panose="020B0503020204020204" pitchFamily="34" charset="-122"/>
                <a:ea typeface="微软雅黑" panose="020B0503020204020204" pitchFamily="34" charset="-122"/>
                <a:cs typeface="等线 Light" panose="02010600030101010101" pitchFamily="2" charset="-122"/>
              </a:rPr>
              <a:t>任务五：计算机新技术</a:t>
            </a:r>
            <a:endParaRPr lang="zh-CN" altLang="en-US" kern="1200" dirty="0">
              <a:latin typeface="微软雅黑" panose="020B0503020204020204" pitchFamily="34" charset="-122"/>
              <a:ea typeface="微软雅黑" panose="020B0503020204020204" pitchFamily="34" charset="-122"/>
              <a:cs typeface="等线 Light" panose="02010600030101010101" pitchFamily="2" charset="-122"/>
            </a:endParaRP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idx="1" hasCustomPrompt="1"/>
          </p:nvPr>
        </p:nvSpPr>
        <p:spPr>
          <a:xfrm>
            <a:off x="434975" y="1287463"/>
            <a:ext cx="8353425" cy="4752975"/>
          </a:xfrm>
        </p:spPr>
        <p:txBody>
          <a:bodyPr vert="horz" wrap="square" lIns="91440" tIns="45720" rIns="91440" bIns="45720" numCol="1" anchor="t" anchorCtr="0" compatLnSpc="1"/>
          <a:lstStyle/>
          <a:p>
            <a:pPr marL="228600" marR="0" lvl="0" indent="-228600" algn="l" defTabSz="914400" rtl="0" eaLnBrk="0" fontAlgn="base" latinLnBrk="0" hangingPunct="0">
              <a:lnSpc>
                <a:spcPct val="90000"/>
              </a:lnSpc>
              <a:spcBef>
                <a:spcPts val="1000"/>
              </a:spcBef>
              <a:spcAft>
                <a:spcPct val="0"/>
              </a:spcAft>
              <a:buClrTx/>
              <a:buSzTx/>
              <a:buFont typeface="Arial" panose="020B0604020202020204" pitchFamily="34" charset="0"/>
              <a:buChar char="•"/>
              <a:defRPr/>
            </a:pPr>
            <a:r>
              <a:rPr kumimoji="0" lang="en-US" altLang="zh-CN" sz="2000" b="1" i="0" u="none" strike="noStrike" kern="1200" cap="none" spc="0" normalizeH="0" baseline="0" noProof="0" dirty="0">
                <a:ln>
                  <a:noFill/>
                </a:ln>
                <a:solidFill>
                  <a:schemeClr val="tx1"/>
                </a:solidFill>
                <a:effectLst/>
                <a:uLnTx/>
                <a:uFillTx/>
                <a:latin typeface="+mn-lt"/>
                <a:ea typeface="+mn-ea"/>
                <a:cs typeface="等线" panose="02010600030101010101" pitchFamily="2" charset="-122"/>
              </a:rPr>
              <a:t>1.5.3 </a:t>
            </a:r>
            <a:r>
              <a:rPr kumimoji="0" lang="zh-CN" altLang="zh-CN" sz="2000" b="1" i="0" u="none" strike="noStrike" kern="1200" cap="none" spc="0" normalizeH="0" baseline="0" noProof="0" dirty="0">
                <a:ln>
                  <a:noFill/>
                </a:ln>
                <a:solidFill>
                  <a:schemeClr val="tx1"/>
                </a:solidFill>
                <a:effectLst/>
                <a:uLnTx/>
                <a:uFillTx/>
                <a:latin typeface="+mn-lt"/>
                <a:ea typeface="+mn-ea"/>
                <a:cs typeface="等线" panose="02010600030101010101" pitchFamily="2" charset="-122"/>
              </a:rPr>
              <a:t>大数据技术发展</a:t>
            </a:r>
            <a:endParaRPr kumimoji="0" lang="zh-CN" altLang="zh-CN" sz="2000" b="1" i="0" u="none" strike="noStrike" kern="1200" cap="none" spc="0" normalizeH="0" baseline="0" noProof="0" dirty="0">
              <a:ln>
                <a:noFill/>
              </a:ln>
              <a:solidFill>
                <a:schemeClr val="tx1"/>
              </a:solidFill>
              <a:effectLst/>
              <a:uLnTx/>
              <a:uFillTx/>
              <a:latin typeface="+mn-lt"/>
              <a:ea typeface="+mn-ea"/>
              <a:cs typeface="等线" panose="02010600030101010101" pitchFamily="2" charset="-122"/>
            </a:endParaRPr>
          </a:p>
          <a:p>
            <a:pPr marL="228600" marR="0" lvl="0" indent="-228600" algn="l" defTabSz="914400" rtl="0" eaLnBrk="0" fontAlgn="base" latinLnBrk="0" hangingPunct="0">
              <a:lnSpc>
                <a:spcPct val="90000"/>
              </a:lnSpc>
              <a:spcBef>
                <a:spcPts val="1000"/>
              </a:spcBef>
              <a:spcAft>
                <a:spcPct val="0"/>
              </a:spcAft>
              <a:buClrTx/>
              <a:buSzTx/>
              <a:buFont typeface="Arial" panose="020B0604020202020204" pitchFamily="34" charset="0"/>
              <a:buChar char="•"/>
              <a:defRPr/>
            </a:pPr>
            <a:r>
              <a:rPr kumimoji="0" lang="zh-CN" altLang="zh-CN" sz="2000" b="0" i="0" u="none" strike="noStrike" kern="1200" cap="none" spc="0" normalizeH="0" baseline="0" noProof="0" dirty="0">
                <a:ln>
                  <a:noFill/>
                </a:ln>
                <a:solidFill>
                  <a:schemeClr val="tx1"/>
                </a:solidFill>
                <a:effectLst/>
                <a:uLnTx/>
                <a:uFillTx/>
                <a:latin typeface="+mn-lt"/>
                <a:ea typeface="+mn-ea"/>
                <a:cs typeface="等线" panose="02010600030101010101" pitchFamily="2" charset="-122"/>
              </a:rPr>
              <a:t>大数据是一种规模大到在获取、管理、分析方面大大超出传统数据库软件工具能力范围的数据集合，具有海量的数据规模、快速的数据流转、多样的数据类型和价值密度低四大特征。如果将大数据比作一个产业，那么这种产业实现盈利的关键在于提高对数据的“加工能力”，通过“加工”实现数据的“增值”。</a:t>
            </a:r>
            <a:endParaRPr kumimoji="0" lang="en-US" altLang="zh-CN" sz="2000" b="0" i="0" u="none" strike="noStrike" kern="1200" cap="none" spc="0" normalizeH="0" baseline="0" noProof="0" dirty="0">
              <a:ln>
                <a:noFill/>
              </a:ln>
              <a:solidFill>
                <a:schemeClr val="tx1"/>
              </a:solidFill>
              <a:effectLst/>
              <a:uLnTx/>
              <a:uFillTx/>
              <a:latin typeface="+mn-lt"/>
              <a:ea typeface="+mn-ea"/>
              <a:cs typeface="等线" panose="02010600030101010101" pitchFamily="2" charset="-122"/>
            </a:endParaRPr>
          </a:p>
          <a:p>
            <a:pPr marL="228600" marR="0" lvl="0" indent="-228600" algn="l" defTabSz="914400" rtl="0" eaLnBrk="0" fontAlgn="base" latinLnBrk="0" hangingPunct="0">
              <a:lnSpc>
                <a:spcPct val="90000"/>
              </a:lnSpc>
              <a:spcBef>
                <a:spcPts val="1000"/>
              </a:spcBef>
              <a:spcAft>
                <a:spcPct val="0"/>
              </a:spcAft>
              <a:buClrTx/>
              <a:buSzTx/>
              <a:buFont typeface="Arial" panose="020B0604020202020204" pitchFamily="34" charset="0"/>
              <a:buChar char="•"/>
              <a:defRPr/>
            </a:pPr>
            <a:endParaRPr kumimoji="0" lang="zh-CN" altLang="zh-CN" sz="2000" b="0" i="0" u="none" strike="noStrike" kern="1200" cap="none" spc="0" normalizeH="0" baseline="0" noProof="0" dirty="0">
              <a:ln>
                <a:noFill/>
              </a:ln>
              <a:solidFill>
                <a:schemeClr val="tx1"/>
              </a:solidFill>
              <a:effectLst/>
              <a:uLnTx/>
              <a:uFillTx/>
              <a:latin typeface="+mn-lt"/>
              <a:ea typeface="+mn-ea"/>
              <a:cs typeface="等线" panose="02010600030101010101" pitchFamily="2" charset="-122"/>
            </a:endParaRPr>
          </a:p>
          <a:p>
            <a:pPr marL="228600" marR="0" lvl="0" indent="-228600" algn="l" defTabSz="914400" rtl="0" eaLnBrk="0" fontAlgn="base" latinLnBrk="0" hangingPunct="0">
              <a:lnSpc>
                <a:spcPct val="90000"/>
              </a:lnSpc>
              <a:spcBef>
                <a:spcPts val="1000"/>
              </a:spcBef>
              <a:spcAft>
                <a:spcPct val="0"/>
              </a:spcAft>
              <a:buClrTx/>
              <a:buSzTx/>
              <a:buFont typeface="Arial" panose="020B0604020202020204" pitchFamily="34" charset="0"/>
              <a:buChar char="•"/>
              <a:defRPr/>
            </a:pPr>
            <a:r>
              <a:rPr kumimoji="0" lang="zh-CN" altLang="zh-CN" sz="2000" b="0" i="0" u="none" strike="noStrike" kern="1200" cap="none" spc="0" normalizeH="0" baseline="0" noProof="0" dirty="0">
                <a:ln>
                  <a:noFill/>
                </a:ln>
                <a:solidFill>
                  <a:schemeClr val="tx1"/>
                </a:solidFill>
                <a:effectLst/>
                <a:uLnTx/>
                <a:uFillTx/>
                <a:latin typeface="+mn-lt"/>
                <a:ea typeface="+mn-ea"/>
                <a:cs typeface="等线" panose="02010600030101010101" pitchFamily="2" charset="-122"/>
              </a:rPr>
              <a:t>从技术上来看，大数据和云计算的关系就像一枚硬币的正反面一样密不可分。大数据必然无法用单台的计算机进行处理，必须采用分布式架构。它的特色在于对海量数据进行分布式数据挖掘，但它必须依托云计算的分布式处理、分布式数据库和云存储、虚拟化技术。大数据需要特殊的技术以有效地处理大量的容忍经过时间内的数据。适用于大数据的技术，包括大规模的并行处理数据库、数据挖掘、分布式文件系统、分布式数据可、云计算平台、互联网和可扩展的存储系统。</a:t>
            </a:r>
            <a:endParaRPr kumimoji="0" lang="zh-CN" altLang="zh-CN" sz="2000" b="0" i="0" u="none" strike="noStrike" kern="1200" cap="none" spc="0" normalizeH="0" baseline="0" noProof="0" dirty="0">
              <a:ln>
                <a:noFill/>
              </a:ln>
              <a:solidFill>
                <a:schemeClr val="tx1"/>
              </a:solidFill>
              <a:effectLst/>
              <a:uLnTx/>
              <a:uFillTx/>
              <a:latin typeface="+mn-lt"/>
              <a:ea typeface="+mn-ea"/>
              <a:cs typeface="等线" panose="02010600030101010101" pitchFamily="2" charset="-122"/>
            </a:endParaRPr>
          </a:p>
          <a:p>
            <a:pPr marL="0" marR="0" lvl="0" indent="0" algn="l" defTabSz="914400" rtl="0" eaLnBrk="0" fontAlgn="base" latinLnBrk="0" hangingPunct="0">
              <a:lnSpc>
                <a:spcPct val="90000"/>
              </a:lnSpc>
              <a:spcBef>
                <a:spcPts val="1000"/>
              </a:spcBef>
              <a:spcAft>
                <a:spcPct val="0"/>
              </a:spcAft>
              <a:buClrTx/>
              <a:buSzTx/>
              <a:buFont typeface="Arial" panose="020B0604020202020204" pitchFamily="34" charset="0"/>
              <a:buNone/>
              <a:defRPr/>
            </a:pPr>
            <a:endParaRPr kumimoji="0" lang="zh-CN" altLang="en-US" sz="2000" b="0" i="0" u="none" strike="noStrike" kern="1200" cap="none" spc="0" normalizeH="0" baseline="0" noProof="0" dirty="0">
              <a:ln>
                <a:noFill/>
              </a:ln>
              <a:solidFill>
                <a:schemeClr val="tx1"/>
              </a:solidFill>
              <a:effectLst/>
              <a:uLnTx/>
              <a:uFillTx/>
              <a:latin typeface="+mn-lt"/>
              <a:ea typeface="+mn-ea"/>
              <a:cs typeface="等线" panose="02010600030101010101" pitchFamily="2" charset="-122"/>
            </a:endParaRPr>
          </a:p>
        </p:txBody>
      </p:sp>
      <p:sp>
        <p:nvSpPr>
          <p:cNvPr id="81923" name="标题 2"/>
          <p:cNvSpPr>
            <a:spLocks noGrp="1"/>
          </p:cNvSpPr>
          <p:nvPr>
            <p:ph type="title"/>
          </p:nvPr>
        </p:nvSpPr>
        <p:spPr>
          <a:xfrm>
            <a:off x="434975" y="477838"/>
            <a:ext cx="4714875" cy="777875"/>
          </a:xfrm>
          <a:ln/>
        </p:spPr>
        <p:txBody>
          <a:bodyPr vert="horz" wrap="square" lIns="91440" tIns="45720" rIns="91440" bIns="45720" anchor="ctr" anchorCtr="0"/>
          <a:p>
            <a:pPr/>
            <a:r>
              <a:rPr lang="en-US" altLang="zh-CN" kern="1200" dirty="0">
                <a:latin typeface="微软雅黑" panose="020B0503020204020204" pitchFamily="34" charset="-122"/>
                <a:ea typeface="微软雅黑" panose="020B0503020204020204" pitchFamily="34" charset="-122"/>
                <a:cs typeface="等线 Light" panose="02010600030101010101" pitchFamily="2" charset="-122"/>
              </a:rPr>
              <a:t>1.5 </a:t>
            </a:r>
            <a:r>
              <a:rPr lang="zh-CN" altLang="zh-CN" kern="1200" dirty="0">
                <a:latin typeface="微软雅黑" panose="020B0503020204020204" pitchFamily="34" charset="-122"/>
                <a:ea typeface="微软雅黑" panose="020B0503020204020204" pitchFamily="34" charset="-122"/>
                <a:cs typeface="等线 Light" panose="02010600030101010101" pitchFamily="2" charset="-122"/>
              </a:rPr>
              <a:t>任务五：计算机新技术</a:t>
            </a:r>
            <a:endParaRPr lang="zh-CN" altLang="en-US" kern="1200" dirty="0">
              <a:latin typeface="微软雅黑" panose="020B0503020204020204" pitchFamily="34" charset="-122"/>
              <a:ea typeface="微软雅黑" panose="020B0503020204020204" pitchFamily="34" charset="-122"/>
              <a:cs typeface="等线 Light" panose="02010600030101010101" pitchFamily="2" charset="-122"/>
            </a:endParaRP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2946" name="内容占位符 1"/>
          <p:cNvSpPr>
            <a:spLocks noGrp="1"/>
          </p:cNvSpPr>
          <p:nvPr>
            <p:ph idx="1" hasCustomPrompt="1"/>
          </p:nvPr>
        </p:nvSpPr>
        <p:spPr>
          <a:xfrm>
            <a:off x="434975" y="1255713"/>
            <a:ext cx="8353425" cy="4752975"/>
          </a:xfrm>
          <a:ln/>
        </p:spPr>
        <p:txBody>
          <a:bodyPr vert="horz" wrap="square" lIns="91440" tIns="45720" rIns="91440" bIns="45720" anchor="t" anchorCtr="0"/>
          <a:p>
            <a:r>
              <a:rPr lang="en-US" altLang="zh-CN" sz="2000" b="1" dirty="0"/>
              <a:t>1.5.4 </a:t>
            </a:r>
            <a:r>
              <a:rPr lang="zh-CN" altLang="zh-CN" sz="2000" b="1" dirty="0"/>
              <a:t>人工智能技术发展</a:t>
            </a:r>
            <a:endParaRPr lang="zh-CN" altLang="zh-CN" sz="2000" b="1" dirty="0"/>
          </a:p>
          <a:p>
            <a:r>
              <a:rPr lang="zh-CN" altLang="zh-CN" sz="2000" dirty="0"/>
              <a:t>人工智能（英语：</a:t>
            </a:r>
            <a:r>
              <a:rPr lang="en-US" altLang="zh-CN" sz="2000" dirty="0"/>
              <a:t>Artificial Intelligence</a:t>
            </a:r>
            <a:r>
              <a:rPr lang="zh-CN" altLang="zh-CN" sz="2000" dirty="0"/>
              <a:t>，缩写为</a:t>
            </a:r>
            <a:r>
              <a:rPr lang="en-US" altLang="zh-CN" sz="2000" dirty="0"/>
              <a:t>AI</a:t>
            </a:r>
            <a:r>
              <a:rPr lang="zh-CN" altLang="zh-CN" sz="2000" dirty="0"/>
              <a:t>），指由人制造出来的机器所表现出来的智能。通常人工智能是指通过普通计算机程序来呈现人类智能的技术。</a:t>
            </a:r>
            <a:endParaRPr lang="en-US" altLang="zh-CN" sz="2000" dirty="0"/>
          </a:p>
          <a:p>
            <a:endParaRPr lang="zh-CN" altLang="zh-CN" sz="2000" dirty="0"/>
          </a:p>
          <a:p>
            <a:r>
              <a:rPr lang="zh-CN" altLang="zh-CN" sz="2000" dirty="0"/>
              <a:t>人工智能的核心问题包括建构能够跟人类似甚至超卓的推理、知识、规划、学习、交流、感知、移物、使用工具和操控机械的能力等。当前有大量的工具应用了人工智能，其中包括搜索和数学优化、逻辑推演。而基于仿生学、认知心理学，以及基于概率论和经济学的算法等等也在逐步探索当中。人工智能最后会演变为机器替换人类。</a:t>
            </a:r>
            <a:endParaRPr lang="en-US" altLang="zh-CN" sz="2000" dirty="0"/>
          </a:p>
          <a:p>
            <a:endParaRPr lang="zh-CN" altLang="zh-CN" sz="2000" dirty="0"/>
          </a:p>
          <a:p>
            <a:r>
              <a:rPr lang="zh-CN" altLang="zh-CN" sz="2000" dirty="0"/>
              <a:t>主要表现行为有机器视觉，指纹识别，人脸识别，视网膜识别，虹膜识别，掌纹识别，专家系统，自动规划，智能搜索，定理证明，博弈，自动程序设计，智能控制，机器人学，语言和图像理解，遗传编程等。</a:t>
            </a:r>
            <a:endParaRPr lang="zh-CN" altLang="zh-CN" sz="2000" dirty="0"/>
          </a:p>
        </p:txBody>
      </p:sp>
      <p:sp>
        <p:nvSpPr>
          <p:cNvPr id="82947" name="标题 2"/>
          <p:cNvSpPr>
            <a:spLocks noGrp="1"/>
          </p:cNvSpPr>
          <p:nvPr>
            <p:ph type="title"/>
          </p:nvPr>
        </p:nvSpPr>
        <p:spPr>
          <a:xfrm>
            <a:off x="434975" y="477838"/>
            <a:ext cx="4714875" cy="777875"/>
          </a:xfrm>
          <a:ln/>
        </p:spPr>
        <p:txBody>
          <a:bodyPr vert="horz" wrap="square" lIns="91440" tIns="45720" rIns="91440" bIns="45720" anchor="ctr" anchorCtr="0"/>
          <a:p>
            <a:pPr/>
            <a:r>
              <a:rPr lang="en-US" altLang="zh-CN" kern="1200" dirty="0">
                <a:latin typeface="微软雅黑" panose="020B0503020204020204" pitchFamily="34" charset="-122"/>
                <a:ea typeface="微软雅黑" panose="020B0503020204020204" pitchFamily="34" charset="-122"/>
                <a:cs typeface="等线 Light" panose="02010600030101010101" pitchFamily="2" charset="-122"/>
              </a:rPr>
              <a:t>1.5 </a:t>
            </a:r>
            <a:r>
              <a:rPr lang="zh-CN" altLang="zh-CN" kern="1200" dirty="0">
                <a:latin typeface="微软雅黑" panose="020B0503020204020204" pitchFamily="34" charset="-122"/>
                <a:ea typeface="微软雅黑" panose="020B0503020204020204" pitchFamily="34" charset="-122"/>
                <a:cs typeface="等线 Light" panose="02010600030101010101" pitchFamily="2" charset="-122"/>
              </a:rPr>
              <a:t>任务五：计算机新技术</a:t>
            </a:r>
            <a:endParaRPr lang="zh-CN" altLang="en-US" kern="1200" dirty="0">
              <a:latin typeface="微软雅黑" panose="020B0503020204020204" pitchFamily="34" charset="-122"/>
              <a:ea typeface="微软雅黑" panose="020B0503020204020204" pitchFamily="34" charset="-122"/>
              <a:cs typeface="等线 Light" panose="02010600030101010101" pitchFamily="2" charset="-122"/>
            </a:endParaRP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3970" name="内容占位符 1"/>
          <p:cNvSpPr>
            <a:spLocks noGrp="1"/>
          </p:cNvSpPr>
          <p:nvPr>
            <p:ph idx="1" hasCustomPrompt="1"/>
          </p:nvPr>
        </p:nvSpPr>
        <p:spPr>
          <a:xfrm>
            <a:off x="417513" y="1255713"/>
            <a:ext cx="8353425" cy="4752975"/>
          </a:xfrm>
          <a:ln/>
        </p:spPr>
        <p:txBody>
          <a:bodyPr vert="horz" wrap="square" lIns="91440" tIns="45720" rIns="91440" bIns="45720" anchor="t" anchorCtr="0"/>
          <a:p>
            <a:r>
              <a:rPr lang="en-US" altLang="zh-CN" sz="2400" b="1" dirty="0"/>
              <a:t>1.5.5 </a:t>
            </a:r>
            <a:r>
              <a:rPr lang="zh-CN" altLang="zh-CN" sz="2400" b="1" dirty="0"/>
              <a:t>网络安全技术发展</a:t>
            </a:r>
            <a:endParaRPr lang="zh-CN" altLang="zh-CN" sz="2400" b="1" dirty="0"/>
          </a:p>
          <a:p>
            <a:r>
              <a:rPr lang="zh-CN" altLang="zh-CN" sz="2400" dirty="0"/>
              <a:t>网络空间安全是指由计算机创建的虚拟信息空间。网络空间既是人的生存环境，也是网络信息的生存环境，因此网络空间安全是人和信息对网络空间的基本要求。另一方面，网络空间是所有信息系统的集合，而且是复杂的巨系统。人在其中与信息相互作用、相互影响。因此，网络空间安全问题更加综合、更加复杂。</a:t>
            </a:r>
            <a:endParaRPr lang="en-US" altLang="zh-CN" sz="2400" dirty="0"/>
          </a:p>
          <a:p>
            <a:endParaRPr lang="en-US" altLang="zh-CN" sz="2400" dirty="0"/>
          </a:p>
          <a:p>
            <a:endParaRPr lang="zh-CN" altLang="zh-CN" sz="2400" dirty="0"/>
          </a:p>
          <a:p>
            <a:r>
              <a:rPr lang="zh-CN" altLang="zh-CN" sz="2400" dirty="0"/>
              <a:t>网络空间安全就是网络领域的安全，网络空间安全涉及到在网络空间中的电子设备、电子信息系统、运行数据、系统应用中存在的安全问题，分别对应这个四个层面：设备、系统、数据、应用。网络空间安全的基础学科是密码学。</a:t>
            </a:r>
            <a:endParaRPr lang="zh-CN" altLang="en-US" sz="2400" dirty="0"/>
          </a:p>
        </p:txBody>
      </p:sp>
      <p:sp>
        <p:nvSpPr>
          <p:cNvPr id="83971" name="标题 2"/>
          <p:cNvSpPr>
            <a:spLocks noGrp="1"/>
          </p:cNvSpPr>
          <p:nvPr>
            <p:ph type="title"/>
          </p:nvPr>
        </p:nvSpPr>
        <p:spPr>
          <a:xfrm>
            <a:off x="434975" y="477838"/>
            <a:ext cx="4714875" cy="777875"/>
          </a:xfrm>
          <a:ln/>
        </p:spPr>
        <p:txBody>
          <a:bodyPr vert="horz" wrap="square" lIns="91440" tIns="45720" rIns="91440" bIns="45720" anchor="ctr" anchorCtr="0"/>
          <a:p>
            <a:pPr/>
            <a:r>
              <a:rPr lang="en-US" altLang="zh-CN" kern="1200" dirty="0">
                <a:latin typeface="微软雅黑" panose="020B0503020204020204" pitchFamily="34" charset="-122"/>
                <a:ea typeface="微软雅黑" panose="020B0503020204020204" pitchFamily="34" charset="-122"/>
                <a:cs typeface="等线 Light" panose="02010600030101010101" pitchFamily="2" charset="-122"/>
              </a:rPr>
              <a:t>1.5 </a:t>
            </a:r>
            <a:r>
              <a:rPr lang="zh-CN" altLang="zh-CN" kern="1200" dirty="0">
                <a:latin typeface="微软雅黑" panose="020B0503020204020204" pitchFamily="34" charset="-122"/>
                <a:ea typeface="微软雅黑" panose="020B0503020204020204" pitchFamily="34" charset="-122"/>
                <a:cs typeface="等线 Light" panose="02010600030101010101" pitchFamily="2" charset="-122"/>
              </a:rPr>
              <a:t>任务五：计算机新技术</a:t>
            </a:r>
            <a:endParaRPr lang="zh-CN" altLang="en-US" kern="1200" dirty="0">
              <a:latin typeface="微软雅黑" panose="020B0503020204020204" pitchFamily="34" charset="-122"/>
              <a:ea typeface="微软雅黑" panose="020B0503020204020204" pitchFamily="34" charset="-122"/>
              <a:cs typeface="等线 Light" panose="02010600030101010101" pitchFamily="2" charset="-122"/>
            </a:endParaRP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4994" name="内容占位符 1"/>
          <p:cNvSpPr>
            <a:spLocks noGrp="1"/>
          </p:cNvSpPr>
          <p:nvPr>
            <p:ph idx="1" hasCustomPrompt="1"/>
          </p:nvPr>
        </p:nvSpPr>
        <p:spPr>
          <a:xfrm>
            <a:off x="434975" y="1284288"/>
            <a:ext cx="8353425" cy="5340350"/>
          </a:xfrm>
          <a:ln/>
        </p:spPr>
        <p:txBody>
          <a:bodyPr vert="horz" wrap="square" lIns="91440" tIns="45720" rIns="91440" bIns="45720" anchor="t" anchorCtr="0"/>
          <a:p>
            <a:r>
              <a:rPr lang="en-US" altLang="zh-CN" sz="2400" b="1" dirty="0"/>
              <a:t>1.5.6</a:t>
            </a:r>
            <a:r>
              <a:rPr lang="zh-CN" altLang="zh-CN" sz="2400" b="1" dirty="0"/>
              <a:t>区块链技术发展</a:t>
            </a:r>
            <a:endParaRPr lang="zh-CN" altLang="zh-CN" sz="2400" b="1" dirty="0"/>
          </a:p>
          <a:p>
            <a:r>
              <a:rPr lang="zh-CN" altLang="zh-CN" sz="2400" dirty="0"/>
              <a:t>区块链是分布式数据存储、点对点传输、共识机制、加密算法等计算机技术的新型应用模式。区块链（</a:t>
            </a:r>
            <a:r>
              <a:rPr lang="en-US" altLang="zh-CN" sz="2400" dirty="0"/>
              <a:t>Blockchain</a:t>
            </a:r>
            <a:r>
              <a:rPr lang="zh-CN" altLang="zh-CN" sz="2400" dirty="0"/>
              <a:t>），是比特币的一个重要概念，它本质上是一个去中心化的数据库，同时作为比特币的底层技术，是一串使用密码学方法相关联产生的数据块，每一个数据块中包含了一批次比特币网络交易的信息，用于验证其信息的有效性（防伪）和生成下一个区块。</a:t>
            </a:r>
            <a:endParaRPr lang="en-US" altLang="zh-CN" sz="2400" dirty="0"/>
          </a:p>
          <a:p>
            <a:endParaRPr lang="zh-CN" altLang="zh-CN" sz="2400" dirty="0"/>
          </a:p>
          <a:p>
            <a:r>
              <a:rPr lang="zh-CN" altLang="zh-CN" sz="2400" dirty="0"/>
              <a:t>当前，区块链技术应用已延伸到数字金融、物联网、智能制造、供应链管理等多个领域。无论是出于维护公众安全考虑，还是着眼行业健康发展，都务须高度重视其管理问题。</a:t>
            </a:r>
            <a:endParaRPr lang="zh-CN" altLang="en-US" sz="2400" dirty="0"/>
          </a:p>
        </p:txBody>
      </p:sp>
      <p:sp>
        <p:nvSpPr>
          <p:cNvPr id="84995" name="标题 2"/>
          <p:cNvSpPr>
            <a:spLocks noGrp="1"/>
          </p:cNvSpPr>
          <p:nvPr>
            <p:ph type="title"/>
          </p:nvPr>
        </p:nvSpPr>
        <p:spPr>
          <a:xfrm>
            <a:off x="434975" y="477838"/>
            <a:ext cx="4714875" cy="777875"/>
          </a:xfrm>
          <a:ln/>
        </p:spPr>
        <p:txBody>
          <a:bodyPr vert="horz" wrap="square" lIns="91440" tIns="45720" rIns="91440" bIns="45720" anchor="ctr" anchorCtr="0"/>
          <a:p>
            <a:pPr/>
            <a:r>
              <a:rPr lang="en-US" altLang="zh-CN" kern="1200" dirty="0">
                <a:latin typeface="微软雅黑" panose="020B0503020204020204" pitchFamily="34" charset="-122"/>
                <a:ea typeface="微软雅黑" panose="020B0503020204020204" pitchFamily="34" charset="-122"/>
                <a:cs typeface="等线 Light" panose="02010600030101010101" pitchFamily="2" charset="-122"/>
              </a:rPr>
              <a:t>1.5 </a:t>
            </a:r>
            <a:r>
              <a:rPr lang="zh-CN" altLang="zh-CN" kern="1200" dirty="0">
                <a:latin typeface="微软雅黑" panose="020B0503020204020204" pitchFamily="34" charset="-122"/>
                <a:ea typeface="微软雅黑" panose="020B0503020204020204" pitchFamily="34" charset="-122"/>
                <a:cs typeface="等线 Light" panose="02010600030101010101" pitchFamily="2" charset="-122"/>
              </a:rPr>
              <a:t>任务五：计算机新技术</a:t>
            </a:r>
            <a:endParaRPr lang="zh-CN" altLang="en-US" kern="1200" dirty="0">
              <a:latin typeface="微软雅黑" panose="020B0503020204020204" pitchFamily="34" charset="-122"/>
              <a:ea typeface="微软雅黑" panose="020B0503020204020204" pitchFamily="34" charset="-122"/>
              <a:cs typeface="等线 Light" panose="02010600030101010101" pitchFamily="2" charset="-122"/>
            </a:endParaRP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Tree>
    <p:custDataLst>
      <p:tags r:id="rId1"/>
    </p:custData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3586" name="Rectangle 2"/>
          <p:cNvSpPr>
            <a:spLocks noGrp="1" noChangeArrowheads="1"/>
          </p:cNvSpPr>
          <p:nvPr>
            <p:ph type="title"/>
          </p:nvPr>
        </p:nvSpPr>
        <p:spPr>
          <a:xfrm>
            <a:off x="1657350" y="153988"/>
            <a:ext cx="4716463" cy="776288"/>
          </a:xfrm>
        </p:spPr>
        <p:txBody>
          <a:bodyPr vert="horz" wrap="square" lIns="91440" tIns="45720" rIns="91440" bIns="45720" numCol="1" anchor="ctr" anchorCtr="0" compatLnSpc="1">
            <a:normAutofit fontScale="90000"/>
          </a:bodyPr>
          <a:lstStyle/>
          <a:p>
            <a:pPr marL="0" marR="0" lvl="0" indent="0" algn="l" defTabSz="914400" rtl="0" eaLnBrk="0" fontAlgn="base" latinLnBrk="0" hangingPunct="0">
              <a:lnSpc>
                <a:spcPct val="90000"/>
              </a:lnSpc>
              <a:spcBef>
                <a:spcPct val="0"/>
              </a:spcBef>
              <a:spcAft>
                <a:spcPct val="0"/>
              </a:spcAft>
              <a:buClrTx/>
              <a:buSzTx/>
              <a:buFontTx/>
              <a:buNone/>
              <a:defRPr/>
            </a:pPr>
            <a:endParaRPr kumimoji="0" lang="zh-CN" altLang="zh-CN" sz="5400" b="1" i="0" u="none" strike="noStrike" kern="1200" cap="none" spc="0" normalizeH="0" baseline="0" noProof="0">
              <a:ln>
                <a:noFill/>
              </a:ln>
              <a:solidFill>
                <a:srgbClr val="FC0128"/>
              </a:solidFill>
              <a:effectLst/>
              <a:uLnTx/>
              <a:uFillTx/>
              <a:latin typeface="微软雅黑" panose="020B0503020204020204" pitchFamily="34" charset="-122"/>
              <a:ea typeface="微软雅黑" panose="020B0503020204020204" pitchFamily="34" charset="-122"/>
              <a:cs typeface="等线 Light" panose="02010600030101010101" pitchFamily="2" charset="-122"/>
            </a:endParaRPr>
          </a:p>
        </p:txBody>
      </p:sp>
      <p:sp>
        <p:nvSpPr>
          <p:cNvPr id="26627" name="Rectangle 3"/>
          <p:cNvSpPr>
            <a:spLocks noGrp="1"/>
          </p:cNvSpPr>
          <p:nvPr>
            <p:ph idx="1" hasCustomPrompt="1"/>
          </p:nvPr>
        </p:nvSpPr>
        <p:spPr>
          <a:xfrm>
            <a:off x="434975" y="1517650"/>
            <a:ext cx="8353425" cy="4752975"/>
          </a:xfrm>
          <a:ln/>
        </p:spPr>
        <p:txBody>
          <a:bodyPr vert="horz" wrap="square" lIns="91440" tIns="45720" rIns="91440" bIns="45720" anchor="t" anchorCtr="0"/>
          <a:p>
            <a:pPr lvl="2"/>
            <a:endParaRPr lang="zh-CN" altLang="zh-CN" sz="2900" dirty="0">
              <a:solidFill>
                <a:srgbClr val="FF9900"/>
              </a:solidFill>
            </a:endParaRPr>
          </a:p>
        </p:txBody>
      </p:sp>
      <p:graphicFrame>
        <p:nvGraphicFramePr>
          <p:cNvPr id="26628" name="Object 4"/>
          <p:cNvGraphicFramePr>
            <a:graphicFrameLocks noChangeAspect="1"/>
          </p:cNvGraphicFramePr>
          <p:nvPr/>
        </p:nvGraphicFramePr>
        <p:xfrm>
          <a:off x="0" y="0"/>
          <a:ext cx="9448800" cy="6708775"/>
        </p:xfrm>
        <a:graphic>
          <a:graphicData uri="http://schemas.openxmlformats.org/presentationml/2006/ole">
            <mc:AlternateContent xmlns:mc="http://schemas.openxmlformats.org/markup-compatibility/2006">
              <mc:Choice xmlns:v="urn:schemas-microsoft-com:vml" Requires="v">
                <p:oleObj spid="_x0000_s3076" name="" r:id="rId1" imgW="5265420" imgH="2971800" progId="Word.Document.8">
                  <p:embed/>
                </p:oleObj>
              </mc:Choice>
              <mc:Fallback>
                <p:oleObj name="" r:id="rId1" imgW="5265420" imgH="2971800" progId="Word.Document.8">
                  <p:embed/>
                  <p:pic>
                    <p:nvPicPr>
                      <p:cNvPr id="0" name="图片 3075"/>
                      <p:cNvPicPr/>
                      <p:nvPr/>
                    </p:nvPicPr>
                    <p:blipFill>
                      <a:blip r:embed="rId2"/>
                      <a:stretch>
                        <a:fillRect/>
                      </a:stretch>
                    </p:blipFill>
                    <p:spPr>
                      <a:xfrm>
                        <a:off x="0" y="0"/>
                        <a:ext cx="9448800" cy="6708775"/>
                      </a:xfrm>
                      <a:prstGeom prst="rect">
                        <a:avLst/>
                      </a:prstGeom>
                      <a:noFill/>
                      <a:ln w="38100">
                        <a:noFill/>
                        <a:miter/>
                      </a:ln>
                    </p:spPr>
                  </p:pic>
                </p:oleObj>
              </mc:Fallback>
            </mc:AlternateContent>
          </a:graphicData>
        </a:graphic>
      </p:graphicFrame>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324612" name="Object 4"/>
          <p:cNvGraphicFramePr>
            <a:graphicFrameLocks noChangeAspect="1"/>
          </p:cNvGraphicFramePr>
          <p:nvPr/>
        </p:nvGraphicFramePr>
        <p:xfrm>
          <a:off x="203200" y="0"/>
          <a:ext cx="9144000" cy="6296025"/>
        </p:xfrm>
        <a:graphic>
          <a:graphicData uri="http://schemas.openxmlformats.org/presentationml/2006/ole">
            <mc:AlternateContent xmlns:mc="http://schemas.openxmlformats.org/markup-compatibility/2006">
              <mc:Choice xmlns:v="urn:schemas-microsoft-com:vml" Requires="v">
                <p:oleObj spid="_x0000_s3077" name="" r:id="rId1" imgW="5265420" imgH="3093720" progId="Word.Document.8">
                  <p:embed/>
                </p:oleObj>
              </mc:Choice>
              <mc:Fallback>
                <p:oleObj name="" r:id="rId1" imgW="5265420" imgH="3093720" progId="Word.Document.8">
                  <p:embed/>
                  <p:pic>
                    <p:nvPicPr>
                      <p:cNvPr id="0" name="图片 3076"/>
                      <p:cNvPicPr/>
                      <p:nvPr/>
                    </p:nvPicPr>
                    <p:blipFill>
                      <a:blip r:embed="rId2"/>
                      <a:stretch>
                        <a:fillRect/>
                      </a:stretch>
                    </p:blipFill>
                    <p:spPr>
                      <a:xfrm>
                        <a:off x="203200" y="0"/>
                        <a:ext cx="9144000" cy="6296025"/>
                      </a:xfrm>
                      <a:prstGeom prst="rect">
                        <a:avLst/>
                      </a:prstGeom>
                      <a:noFill/>
                      <a:ln w="38100">
                        <a:noFill/>
                        <a:miter/>
                      </a:ln>
                    </p:spPr>
                  </p:pic>
                </p:oleObj>
              </mc:Fallback>
            </mc:AlternateContent>
          </a:graphicData>
        </a:graphic>
      </p:graphicFrame>
      <p:sp>
        <p:nvSpPr>
          <p:cNvPr id="324610" name="Rectangle 2"/>
          <p:cNvSpPr>
            <a:spLocks noGrp="1" noChangeArrowheads="1"/>
          </p:cNvSpPr>
          <p:nvPr>
            <p:ph type="title"/>
          </p:nvPr>
        </p:nvSpPr>
        <p:spPr>
          <a:xfrm>
            <a:off x="1657350" y="153988"/>
            <a:ext cx="4716463" cy="776288"/>
          </a:xfrm>
        </p:spPr>
        <p:txBody>
          <a:bodyPr vert="horz" wrap="square" lIns="91440" tIns="45720" rIns="91440" bIns="45720" numCol="1" anchor="ctr" anchorCtr="0" compatLnSpc="1">
            <a:normAutofit fontScale="90000"/>
          </a:bodyPr>
          <a:lstStyle/>
          <a:p>
            <a:pPr marL="0" marR="0" lvl="0" indent="0" algn="l" defTabSz="914400" rtl="0" eaLnBrk="0" fontAlgn="base" latinLnBrk="0" hangingPunct="0">
              <a:lnSpc>
                <a:spcPct val="90000"/>
              </a:lnSpc>
              <a:spcBef>
                <a:spcPct val="0"/>
              </a:spcBef>
              <a:spcAft>
                <a:spcPct val="0"/>
              </a:spcAft>
              <a:buClrTx/>
              <a:buSzTx/>
              <a:buFontTx/>
              <a:buNone/>
              <a:defRPr/>
            </a:pPr>
            <a:endParaRPr kumimoji="0" lang="zh-CN" altLang="zh-CN" sz="5400" b="1" i="0" u="none" strike="noStrike" kern="1200" cap="none" spc="0" normalizeH="0" baseline="0" noProof="0">
              <a:ln>
                <a:noFill/>
              </a:ln>
              <a:solidFill>
                <a:srgbClr val="FC0128"/>
              </a:solidFill>
              <a:effectLst/>
              <a:uLnTx/>
              <a:uFillTx/>
              <a:latin typeface="微软雅黑" panose="020B0503020204020204" pitchFamily="34" charset="-122"/>
              <a:ea typeface="微软雅黑" panose="020B0503020204020204" pitchFamily="34" charset="-122"/>
              <a:cs typeface="等线 Light" panose="02010600030101010101" pitchFamily="2" charset="-122"/>
            </a:endParaRPr>
          </a:p>
        </p:txBody>
      </p:sp>
      <p:sp>
        <p:nvSpPr>
          <p:cNvPr id="27652" name="Rectangle 3"/>
          <p:cNvSpPr>
            <a:spLocks noGrp="1"/>
          </p:cNvSpPr>
          <p:nvPr>
            <p:ph idx="1" hasCustomPrompt="1"/>
          </p:nvPr>
        </p:nvSpPr>
        <p:spPr>
          <a:xfrm>
            <a:off x="434975" y="1517650"/>
            <a:ext cx="8353425" cy="4752975"/>
          </a:xfrm>
          <a:ln/>
        </p:spPr>
        <p:txBody>
          <a:bodyPr vert="horz" wrap="square" lIns="91440" tIns="45720" rIns="91440" bIns="45720" anchor="t" anchorCtr="0"/>
          <a:p>
            <a:endParaRPr lang="zh-CN" altLang="zh-CN" dirty="0"/>
          </a:p>
        </p:txBody>
      </p:sp>
      <p:pic>
        <p:nvPicPr>
          <p:cNvPr id="324618" name="Picture 10" descr="slide0095_image027"/>
          <p:cNvPicPr>
            <a:picLocks noChangeAspect="1"/>
          </p:cNvPicPr>
          <p:nvPr/>
        </p:nvPicPr>
        <p:blipFill>
          <a:blip r:embed="rId3"/>
          <a:stretch>
            <a:fillRect/>
          </a:stretch>
        </p:blipFill>
        <p:spPr>
          <a:xfrm>
            <a:off x="1960563" y="1576388"/>
            <a:ext cx="6096000" cy="4572000"/>
          </a:xfrm>
          <a:prstGeom prst="rect">
            <a:avLst/>
          </a:prstGeom>
          <a:noFill/>
          <a:ln w="9525">
            <a:noFill/>
          </a:ln>
        </p:spPr>
      </p:pic>
      <p:pic>
        <p:nvPicPr>
          <p:cNvPr id="324614" name="Picture 6" descr="slide0096_image029"/>
          <p:cNvPicPr>
            <a:picLocks noChangeAspect="1"/>
          </p:cNvPicPr>
          <p:nvPr/>
        </p:nvPicPr>
        <p:blipFill>
          <a:blip r:embed="rId4"/>
          <a:stretch>
            <a:fillRect/>
          </a:stretch>
        </p:blipFill>
        <p:spPr>
          <a:xfrm>
            <a:off x="596900" y="403225"/>
            <a:ext cx="6096000" cy="4572000"/>
          </a:xfrm>
          <a:prstGeom prst="rect">
            <a:avLst/>
          </a:prstGeom>
          <a:noFill/>
          <a:ln w="9525">
            <a:noFill/>
          </a:ln>
        </p:spPr>
      </p:pic>
      <p:pic>
        <p:nvPicPr>
          <p:cNvPr id="324616" name="Picture 8" descr="slide0097_image031"/>
          <p:cNvPicPr>
            <a:picLocks noChangeAspect="1"/>
          </p:cNvPicPr>
          <p:nvPr/>
        </p:nvPicPr>
        <p:blipFill>
          <a:blip r:embed="rId5"/>
          <a:stretch>
            <a:fillRect/>
          </a:stretch>
        </p:blipFill>
        <p:spPr>
          <a:xfrm>
            <a:off x="1176338" y="1173163"/>
            <a:ext cx="6096000" cy="4572000"/>
          </a:xfrm>
          <a:prstGeom prst="rect">
            <a:avLst/>
          </a:prstGeom>
          <a:noFill/>
          <a:ln w="9525">
            <a:noFill/>
          </a:ln>
        </p:spPr>
      </p:pic>
      <p:pic>
        <p:nvPicPr>
          <p:cNvPr id="324620" name="Picture 12" descr="78c9950d23c2f683d81f9e0df0f553bb"/>
          <p:cNvPicPr>
            <a:picLocks noChangeAspect="1"/>
          </p:cNvPicPr>
          <p:nvPr/>
        </p:nvPicPr>
        <p:blipFill>
          <a:blip r:embed="rId6"/>
          <a:stretch>
            <a:fillRect/>
          </a:stretch>
        </p:blipFill>
        <p:spPr>
          <a:xfrm>
            <a:off x="681038" y="1588"/>
            <a:ext cx="5851525" cy="5154612"/>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5" presetClass="entr" presetSubtype="0" fill="hold" nodeType="clickEffect">
                                  <p:stCondLst>
                                    <p:cond delay="0"/>
                                  </p:stCondLst>
                                  <p:childTnLst>
                                    <p:set>
                                      <p:cBhvr>
                                        <p:cTn id="6" dur="1" fill="hold">
                                          <p:stCondLst>
                                            <p:cond delay="0"/>
                                          </p:stCondLst>
                                        </p:cTn>
                                        <p:tgtEl>
                                          <p:spTgt spid="324612"/>
                                        </p:tgtEl>
                                        <p:attrNameLst>
                                          <p:attrName>style.visibility</p:attrName>
                                        </p:attrNameLst>
                                      </p:cBhvr>
                                      <p:to>
                                        <p:strVal val="visible"/>
                                      </p:to>
                                    </p:set>
                                    <p:animEffect transition="in" filter="fade">
                                      <p:cBhvr>
                                        <p:cTn id="7" dur="2000"/>
                                        <p:tgtEl>
                                          <p:spTgt spid="324612"/>
                                        </p:tgtEl>
                                      </p:cBhvr>
                                    </p:animEffect>
                                    <p:anim calcmode="lin" valueType="num">
                                      <p:cBhvr>
                                        <p:cTn id="8" dur="2000" fill="hold"/>
                                        <p:tgtEl>
                                          <p:spTgt spid="324612"/>
                                        </p:tgtEl>
                                        <p:attrNameLst>
                                          <p:attrName>style.rotation</p:attrName>
                                        </p:attrNameLst>
                                      </p:cBhvr>
                                      <p:tavLst>
                                        <p:tav tm="0">
                                          <p:val>
                                            <p:fltVal val="720.000000"/>
                                          </p:val>
                                        </p:tav>
                                        <p:tav tm="100000">
                                          <p:val>
                                            <p:fltVal val="0.000000"/>
                                          </p:val>
                                        </p:tav>
                                      </p:tavLst>
                                    </p:anim>
                                    <p:anim calcmode="lin" valueType="num">
                                      <p:cBhvr>
                                        <p:cTn id="9" dur="2000" fill="hold"/>
                                        <p:tgtEl>
                                          <p:spTgt spid="324612"/>
                                        </p:tgtEl>
                                        <p:attrNameLst>
                                          <p:attrName>ppt_h</p:attrName>
                                        </p:attrNameLst>
                                      </p:cBhvr>
                                      <p:tavLst>
                                        <p:tav tm="0">
                                          <p:val>
                                            <p:fltVal val="0.000000"/>
                                          </p:val>
                                        </p:tav>
                                        <p:tav tm="100000">
                                          <p:val>
                                            <p:strVal val="#ppt_h"/>
                                          </p:val>
                                        </p:tav>
                                      </p:tavLst>
                                    </p:anim>
                                    <p:anim calcmode="lin" valueType="num">
                                      <p:cBhvr>
                                        <p:cTn id="10" dur="2000" fill="hold"/>
                                        <p:tgtEl>
                                          <p:spTgt spid="324612"/>
                                        </p:tgtEl>
                                        <p:attrNameLst>
                                          <p:attrName>ppt_w</p:attrName>
                                        </p:attrNameLst>
                                      </p:cBhvr>
                                      <p:tavLst>
                                        <p:tav tm="0">
                                          <p:val>
                                            <p:fltVal val="0.000000"/>
                                          </p:val>
                                        </p:tav>
                                        <p:tav tm="100000">
                                          <p:val>
                                            <p:strVal val="#ppt_w"/>
                                          </p:val>
                                        </p:tav>
                                      </p:tavLst>
                                    </p:anim>
                                  </p:childTnLst>
                                </p:cTn>
                              </p:par>
                            </p:childTnLst>
                          </p:cTn>
                        </p:par>
                      </p:childTnLst>
                    </p:cTn>
                  </p:par>
                  <p:par>
                    <p:cTn id="11" fill="hold">
                      <p:stCondLst>
                        <p:cond delay="indefinite"/>
                      </p:stCondLst>
                      <p:childTnLst>
                        <p:par>
                          <p:cTn id="12" fill="hold">
                            <p:stCondLst>
                              <p:cond delay="0"/>
                            </p:stCondLst>
                            <p:childTnLst>
                              <p:par>
                                <p:cTn id="13" presetID="47" presetClass="entr" presetSubtype="0" fill="hold" nodeType="clickEffect">
                                  <p:stCondLst>
                                    <p:cond delay="0"/>
                                  </p:stCondLst>
                                  <p:childTnLst>
                                    <p:set>
                                      <p:cBhvr>
                                        <p:cTn id="14" dur="1" fill="hold">
                                          <p:stCondLst>
                                            <p:cond delay="0"/>
                                          </p:stCondLst>
                                        </p:cTn>
                                        <p:tgtEl>
                                          <p:spTgt spid="324618"/>
                                        </p:tgtEl>
                                        <p:attrNameLst>
                                          <p:attrName>style.visibility</p:attrName>
                                        </p:attrNameLst>
                                      </p:cBhvr>
                                      <p:to>
                                        <p:strVal val="visible"/>
                                      </p:to>
                                    </p:set>
                                    <p:animEffect transition="in" filter="fade">
                                      <p:cBhvr>
                                        <p:cTn id="15" dur="1000"/>
                                        <p:tgtEl>
                                          <p:spTgt spid="324618"/>
                                        </p:tgtEl>
                                      </p:cBhvr>
                                    </p:animEffect>
                                    <p:anim calcmode="lin" valueType="num">
                                      <p:cBhvr>
                                        <p:cTn id="16" dur="1000" fill="hold"/>
                                        <p:tgtEl>
                                          <p:spTgt spid="324618"/>
                                        </p:tgtEl>
                                        <p:attrNameLst>
                                          <p:attrName>ppt_x</p:attrName>
                                        </p:attrNameLst>
                                      </p:cBhvr>
                                      <p:tavLst>
                                        <p:tav tm="0">
                                          <p:val>
                                            <p:strVal val="#ppt_x"/>
                                          </p:val>
                                        </p:tav>
                                        <p:tav tm="100000">
                                          <p:val>
                                            <p:strVal val="#ppt_x"/>
                                          </p:val>
                                        </p:tav>
                                      </p:tavLst>
                                    </p:anim>
                                    <p:anim calcmode="lin" valueType="num">
                                      <p:cBhvr>
                                        <p:cTn id="17" dur="1000" fill="hold"/>
                                        <p:tgtEl>
                                          <p:spTgt spid="324618"/>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54" presetClass="entr" presetSubtype="0" accel="100000" fill="hold" nodeType="clickEffect">
                                  <p:stCondLst>
                                    <p:cond delay="0"/>
                                  </p:stCondLst>
                                  <p:childTnLst>
                                    <p:set>
                                      <p:cBhvr>
                                        <p:cTn id="21" dur="1" fill="hold">
                                          <p:stCondLst>
                                            <p:cond delay="0"/>
                                          </p:stCondLst>
                                        </p:cTn>
                                        <p:tgtEl>
                                          <p:spTgt spid="324614"/>
                                        </p:tgtEl>
                                        <p:attrNameLst>
                                          <p:attrName>style.visibility</p:attrName>
                                        </p:attrNameLst>
                                      </p:cBhvr>
                                      <p:to>
                                        <p:strVal val="visible"/>
                                      </p:to>
                                    </p:set>
                                    <p:anim calcmode="lin" valueType="num">
                                      <p:cBhvr>
                                        <p:cTn id="22" dur="500" fill="hold"/>
                                        <p:tgtEl>
                                          <p:spTgt spid="324614"/>
                                        </p:tgtEl>
                                        <p:attrNameLst>
                                          <p:attrName>ppt_w</p:attrName>
                                        </p:attrNameLst>
                                      </p:cBhvr>
                                      <p:tavLst>
                                        <p:tav tm="0">
                                          <p:val>
                                            <p:strVal val="#ppt_w*0.05"/>
                                          </p:val>
                                        </p:tav>
                                        <p:tav tm="100000">
                                          <p:val>
                                            <p:strVal val="#ppt_w"/>
                                          </p:val>
                                        </p:tav>
                                      </p:tavLst>
                                    </p:anim>
                                    <p:anim calcmode="lin" valueType="num">
                                      <p:cBhvr>
                                        <p:cTn id="23" dur="500" fill="hold"/>
                                        <p:tgtEl>
                                          <p:spTgt spid="324614"/>
                                        </p:tgtEl>
                                        <p:attrNameLst>
                                          <p:attrName>ppt_h</p:attrName>
                                        </p:attrNameLst>
                                      </p:cBhvr>
                                      <p:tavLst>
                                        <p:tav tm="0">
                                          <p:val>
                                            <p:strVal val="#ppt_h"/>
                                          </p:val>
                                        </p:tav>
                                        <p:tav tm="100000">
                                          <p:val>
                                            <p:strVal val="#ppt_h"/>
                                          </p:val>
                                        </p:tav>
                                      </p:tavLst>
                                    </p:anim>
                                    <p:anim calcmode="lin" valueType="num">
                                      <p:cBhvr>
                                        <p:cTn id="24" dur="500" fill="hold"/>
                                        <p:tgtEl>
                                          <p:spTgt spid="324614"/>
                                        </p:tgtEl>
                                        <p:attrNameLst>
                                          <p:attrName>ppt_x</p:attrName>
                                        </p:attrNameLst>
                                      </p:cBhvr>
                                      <p:tavLst>
                                        <p:tav tm="0">
                                          <p:val>
                                            <p:strVal val="#ppt_x-.2"/>
                                          </p:val>
                                        </p:tav>
                                        <p:tav tm="100000">
                                          <p:val>
                                            <p:strVal val="#ppt_x"/>
                                          </p:val>
                                        </p:tav>
                                      </p:tavLst>
                                    </p:anim>
                                    <p:anim calcmode="lin" valueType="num">
                                      <p:cBhvr>
                                        <p:cTn id="25" dur="500" fill="hold"/>
                                        <p:tgtEl>
                                          <p:spTgt spid="324614"/>
                                        </p:tgtEl>
                                        <p:attrNameLst>
                                          <p:attrName>ppt_y</p:attrName>
                                        </p:attrNameLst>
                                      </p:cBhvr>
                                      <p:tavLst>
                                        <p:tav tm="0">
                                          <p:val>
                                            <p:strVal val="#ppt_y"/>
                                          </p:val>
                                        </p:tav>
                                        <p:tav tm="100000">
                                          <p:val>
                                            <p:strVal val="#ppt_y"/>
                                          </p:val>
                                        </p:tav>
                                      </p:tavLst>
                                    </p:anim>
                                    <p:animEffect transition="in" filter="fade">
                                      <p:cBhvr>
                                        <p:cTn id="26" dur="500"/>
                                        <p:tgtEl>
                                          <p:spTgt spid="324614"/>
                                        </p:tgtEl>
                                      </p:cBhvr>
                                    </p:animEffect>
                                  </p:childTnLst>
                                </p:cTn>
                              </p:par>
                            </p:childTnLst>
                          </p:cTn>
                        </p:par>
                      </p:childTnLst>
                    </p:cTn>
                  </p:par>
                  <p:par>
                    <p:cTn id="27" fill="hold">
                      <p:stCondLst>
                        <p:cond delay="indefinite"/>
                      </p:stCondLst>
                      <p:childTnLst>
                        <p:par>
                          <p:cTn id="28" fill="hold">
                            <p:stCondLst>
                              <p:cond delay="0"/>
                            </p:stCondLst>
                            <p:childTnLst>
                              <p:par>
                                <p:cTn id="29" presetID="20" presetClass="entr" presetSubtype="0" fill="hold" nodeType="clickEffect">
                                  <p:stCondLst>
                                    <p:cond delay="0"/>
                                  </p:stCondLst>
                                  <p:childTnLst>
                                    <p:set>
                                      <p:cBhvr>
                                        <p:cTn id="30" dur="1" fill="hold">
                                          <p:stCondLst>
                                            <p:cond delay="0"/>
                                          </p:stCondLst>
                                        </p:cTn>
                                        <p:tgtEl>
                                          <p:spTgt spid="324616"/>
                                        </p:tgtEl>
                                        <p:attrNameLst>
                                          <p:attrName>style.visibility</p:attrName>
                                        </p:attrNameLst>
                                      </p:cBhvr>
                                      <p:to>
                                        <p:strVal val="visible"/>
                                      </p:to>
                                    </p:set>
                                    <p:animEffect transition="in" filter="wedge">
                                      <p:cBhvr>
                                        <p:cTn id="31" dur="2000"/>
                                        <p:tgtEl>
                                          <p:spTgt spid="324616"/>
                                        </p:tgtEl>
                                      </p:cBhvr>
                                    </p:animEffect>
                                  </p:childTnLst>
                                </p:cTn>
                              </p:par>
                            </p:childTnLst>
                          </p:cTn>
                        </p:par>
                      </p:childTnLst>
                    </p:cTn>
                  </p:par>
                  <p:par>
                    <p:cTn id="32" fill="hold">
                      <p:stCondLst>
                        <p:cond delay="indefinite"/>
                      </p:stCondLst>
                      <p:childTnLst>
                        <p:par>
                          <p:cTn id="33" fill="hold">
                            <p:stCondLst>
                              <p:cond delay="0"/>
                            </p:stCondLst>
                            <p:childTnLst>
                              <p:par>
                                <p:cTn id="34" presetID="43" presetClass="entr" presetSubtype="0" fill="hold" nodeType="clickEffect">
                                  <p:stCondLst>
                                    <p:cond delay="0"/>
                                  </p:stCondLst>
                                  <p:childTnLst>
                                    <p:set>
                                      <p:cBhvr>
                                        <p:cTn id="35" dur="1" fill="hold">
                                          <p:stCondLst>
                                            <p:cond delay="0"/>
                                          </p:stCondLst>
                                        </p:cTn>
                                        <p:tgtEl>
                                          <p:spTgt spid="324620"/>
                                        </p:tgtEl>
                                        <p:attrNameLst>
                                          <p:attrName>style.visibility</p:attrName>
                                        </p:attrNameLst>
                                      </p:cBhvr>
                                      <p:to>
                                        <p:strVal val="visible"/>
                                      </p:to>
                                    </p:set>
                                    <p:animEffect transition="in" filter="fade">
                                      <p:cBhvr>
                                        <p:cTn id="36" dur="100"/>
                                        <p:tgtEl>
                                          <p:spTgt spid="324620"/>
                                        </p:tgtEl>
                                      </p:cBhvr>
                                    </p:animEffect>
                                    <p:anim calcmode="lin" valueType="num">
                                      <p:cBhvr>
                                        <p:cTn id="37" dur="400" fill="hold"/>
                                        <p:tgtEl>
                                          <p:spTgt spid="324620"/>
                                        </p:tgtEl>
                                        <p:attrNameLst>
                                          <p:attrName>ppt_x</p:attrName>
                                        </p:attrNameLst>
                                      </p:cBhvr>
                                      <p:tavLst>
                                        <p:tav tm="0">
                                          <p:val>
                                            <p:strVal val="#ppt_x"/>
                                          </p:val>
                                        </p:tav>
                                        <p:tav tm="100000">
                                          <p:val>
                                            <p:strVal val="#ppt_x"/>
                                          </p:val>
                                        </p:tav>
                                      </p:tavLst>
                                    </p:anim>
                                    <p:anim calcmode="lin" valueType="num">
                                      <p:cBhvr>
                                        <p:cTn id="38" dur="400" fill="hold"/>
                                        <p:tgtEl>
                                          <p:spTgt spid="324620"/>
                                        </p:tgtEl>
                                        <p:attrNameLst>
                                          <p:attrName>ppt_y</p:attrName>
                                        </p:attrNameLst>
                                      </p:cBhvr>
                                      <p:tavLst>
                                        <p:tav tm="0">
                                          <p:val>
                                            <p:strVal val="#ppt_y+0.31"/>
                                          </p:val>
                                        </p:tav>
                                        <p:tav tm="100000">
                                          <p:val>
                                            <p:strVal val="#ppt_y+0.31"/>
                                          </p:val>
                                        </p:tav>
                                      </p:tavLst>
                                    </p:anim>
                                    <p:anim calcmode="lin" valueType="num">
                                      <p:cBhvr>
                                        <p:cTn id="39" dur="600" decel="50000" fill="hold">
                                          <p:stCondLst>
                                            <p:cond delay="400"/>
                                          </p:stCondLst>
                                        </p:cTn>
                                        <p:tgtEl>
                                          <p:spTgt spid="324620"/>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40" dur="600" decel="50000" fill="hold">
                                          <p:stCondLst>
                                            <p:cond delay="400"/>
                                          </p:stCondLst>
                                        </p:cTn>
                                        <p:tgtEl>
                                          <p:spTgt spid="324620"/>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4" name="Rectangle 2"/>
          <p:cNvSpPr>
            <a:spLocks noGrp="1"/>
          </p:cNvSpPr>
          <p:nvPr>
            <p:ph type="title"/>
          </p:nvPr>
        </p:nvSpPr>
        <p:spPr>
          <a:xfrm>
            <a:off x="479425" y="276225"/>
            <a:ext cx="6692900" cy="579438"/>
          </a:xfrm>
          <a:ln/>
        </p:spPr>
        <p:txBody>
          <a:bodyPr vert="horz" wrap="square" lIns="91440" tIns="45720" rIns="91440" bIns="45720" anchor="ctr" anchorCtr="0"/>
          <a:p>
            <a:pPr/>
            <a:r>
              <a:rPr lang="en-US" altLang="zh-CN" kern="1200" dirty="0">
                <a:latin typeface="黑体" panose="02010609060101010101" charset="-122"/>
                <a:ea typeface="黑体" panose="02010609060101010101" charset="-122"/>
                <a:cs typeface="等线 Light" panose="02010600030101010101" pitchFamily="2" charset="-122"/>
              </a:rPr>
              <a:t>1.1.1</a:t>
            </a:r>
            <a:r>
              <a:rPr lang="zh-CN" altLang="zh-CN" kern="1200" dirty="0">
                <a:latin typeface="微软雅黑" panose="020B0503020204020204" pitchFamily="34" charset="-122"/>
                <a:ea typeface="微软雅黑" panose="020B0503020204020204" pitchFamily="34" charset="-122"/>
                <a:cs typeface="等线 Light" panose="02010600030101010101" pitchFamily="2" charset="-122"/>
              </a:rPr>
              <a:t>计算机的发展</a:t>
            </a:r>
            <a:endParaRPr lang="zh-CN" altLang="en-US" kern="1200" dirty="0">
              <a:latin typeface="黑体" panose="02010609060101010101" charset="-122"/>
              <a:ea typeface="黑体" panose="02010609060101010101" charset="-122"/>
              <a:cs typeface="等线 Light" panose="02010600030101010101" pitchFamily="2" charset="-122"/>
            </a:endParaRPr>
          </a:p>
        </p:txBody>
      </p:sp>
      <p:sp>
        <p:nvSpPr>
          <p:cNvPr id="28675" name="Rectangle 3"/>
          <p:cNvSpPr>
            <a:spLocks noGrp="1"/>
          </p:cNvSpPr>
          <p:nvPr>
            <p:ph idx="1" hasCustomPrompt="1"/>
          </p:nvPr>
        </p:nvSpPr>
        <p:spPr>
          <a:xfrm>
            <a:off x="214313" y="1054100"/>
            <a:ext cx="8929687" cy="5353050"/>
          </a:xfrm>
          <a:ln/>
        </p:spPr>
        <p:txBody>
          <a:bodyPr vert="horz" wrap="square" lIns="91440" tIns="45720" rIns="91440" bIns="45720" anchor="t" anchorCtr="0"/>
          <a:p>
            <a:pPr algn="just">
              <a:lnSpc>
                <a:spcPct val="130000"/>
              </a:lnSpc>
            </a:pPr>
            <a:r>
              <a:rPr lang="en-US" altLang="zh-CN" sz="2400" dirty="0">
                <a:ea typeface="楷体_GB2312" pitchFamily="49" charset="-122"/>
              </a:rPr>
              <a:t>1</a:t>
            </a:r>
            <a:r>
              <a:rPr lang="zh-CN" altLang="en-US" sz="2400" dirty="0">
                <a:latin typeface="Times New Roman" panose="02020603050405020304" pitchFamily="18" charset="0"/>
                <a:ea typeface="楷体_GB2312" pitchFamily="49" charset="-122"/>
              </a:rPr>
              <a:t>．计算机的诞生</a:t>
            </a:r>
            <a:endParaRPr lang="zh-CN" altLang="en-US" sz="2400" dirty="0">
              <a:latin typeface="Times New Roman" panose="02020603050405020304" pitchFamily="18" charset="0"/>
              <a:ea typeface="楷体_GB2312" pitchFamily="49" charset="-122"/>
            </a:endParaRPr>
          </a:p>
          <a:p>
            <a:pPr lvl="1" algn="just">
              <a:lnSpc>
                <a:spcPct val="130000"/>
              </a:lnSpc>
            </a:pPr>
            <a:r>
              <a:rPr lang="zh-CN" altLang="en-US" sz="1800" b="1" dirty="0">
                <a:solidFill>
                  <a:schemeClr val="hlink"/>
                </a:solidFill>
                <a:ea typeface="楷体_GB2312" pitchFamily="49" charset="-122"/>
              </a:rPr>
              <a:t>世界上第一台计算机是美国宾夕法尼亚大学的一批青年科技工作者于</a:t>
            </a:r>
            <a:r>
              <a:rPr lang="en-US" altLang="zh-CN" sz="1800" b="1" dirty="0">
                <a:solidFill>
                  <a:schemeClr val="hlink"/>
                </a:solidFill>
                <a:ea typeface="楷体_GB2312" pitchFamily="49" charset="-122"/>
              </a:rPr>
              <a:t>1946</a:t>
            </a:r>
            <a:r>
              <a:rPr lang="zh-CN" altLang="en-US" sz="1800" b="1" dirty="0">
                <a:solidFill>
                  <a:schemeClr val="hlink"/>
                </a:solidFill>
                <a:ea typeface="楷体_GB2312" pitchFamily="49" charset="-122"/>
              </a:rPr>
              <a:t>年研制成功的，命名为</a:t>
            </a:r>
            <a:r>
              <a:rPr lang="zh-CN" altLang="en-US" sz="1800" b="1" dirty="0">
                <a:solidFill>
                  <a:schemeClr val="hlink"/>
                </a:solidFill>
                <a:latin typeface="Arial" panose="020B0604020202020204" pitchFamily="34" charset="0"/>
                <a:ea typeface="楷体_GB2312" pitchFamily="49" charset="-122"/>
              </a:rPr>
              <a:t>“</a:t>
            </a:r>
            <a:r>
              <a:rPr lang="en-US" altLang="zh-CN" sz="1800" b="1" dirty="0">
                <a:solidFill>
                  <a:schemeClr val="hlink"/>
                </a:solidFill>
                <a:ea typeface="楷体_GB2312" pitchFamily="49" charset="-122"/>
              </a:rPr>
              <a:t>ENIAC</a:t>
            </a:r>
            <a:r>
              <a:rPr lang="en-US" altLang="zh-CN" sz="1800" b="1" dirty="0">
                <a:solidFill>
                  <a:schemeClr val="hlink"/>
                </a:solidFill>
                <a:latin typeface="Arial" panose="020B0604020202020204" pitchFamily="34" charset="0"/>
                <a:ea typeface="楷体_GB2312" pitchFamily="49" charset="-122"/>
              </a:rPr>
              <a:t>”</a:t>
            </a:r>
            <a:r>
              <a:rPr lang="en-US" altLang="zh-CN" sz="1800" b="1" dirty="0">
                <a:solidFill>
                  <a:schemeClr val="hlink"/>
                </a:solidFill>
                <a:ea typeface="楷体_GB2312" pitchFamily="49" charset="-122"/>
              </a:rPr>
              <a:t> </a:t>
            </a:r>
            <a:r>
              <a:rPr lang="en-US" altLang="zh-CN" sz="1800" b="1" dirty="0"/>
              <a:t>(</a:t>
            </a:r>
            <a:r>
              <a:rPr lang="en-US" altLang="zh-CN" sz="1800" b="1" dirty="0">
                <a:latin typeface="Times New Roman" panose="02020603050405020304" pitchFamily="18" charset="0"/>
                <a:cs typeface="Times New Roman" panose="02020603050405020304" pitchFamily="18" charset="0"/>
              </a:rPr>
              <a:t>Electronic Numerical Integrator And Computer)</a:t>
            </a:r>
            <a:r>
              <a:rPr lang="en-US" altLang="zh-CN" sz="1800" b="1" dirty="0"/>
              <a:t> </a:t>
            </a:r>
            <a:r>
              <a:rPr lang="zh-CN" altLang="en-US" sz="1800" b="1" dirty="0">
                <a:solidFill>
                  <a:schemeClr val="hlink"/>
                </a:solidFill>
                <a:ea typeface="楷体_GB2312" pitchFamily="49" charset="-122"/>
              </a:rPr>
              <a:t>。</a:t>
            </a:r>
            <a:endParaRPr lang="zh-CN" altLang="en-US" sz="1800" b="1" dirty="0">
              <a:solidFill>
                <a:schemeClr val="hlink"/>
              </a:solidFill>
              <a:ea typeface="楷体_GB2312" pitchFamily="49" charset="-122"/>
            </a:endParaRPr>
          </a:p>
          <a:p>
            <a:pPr algn="just">
              <a:lnSpc>
                <a:spcPct val="130000"/>
              </a:lnSpc>
            </a:pPr>
            <a:r>
              <a:rPr lang="en-US" altLang="zh-CN" sz="2400" dirty="0">
                <a:ea typeface="楷体_GB2312" pitchFamily="49" charset="-122"/>
              </a:rPr>
              <a:t>2</a:t>
            </a:r>
            <a:r>
              <a:rPr lang="zh-CN" altLang="en-US" sz="2400" dirty="0">
                <a:latin typeface="Times New Roman" panose="02020603050405020304" pitchFamily="18" charset="0"/>
                <a:ea typeface="楷体_GB2312" pitchFamily="49" charset="-122"/>
              </a:rPr>
              <a:t>．计算机发展（</a:t>
            </a:r>
            <a:r>
              <a:rPr lang="en-US" altLang="zh-CN" sz="2400" dirty="0"/>
              <a:t>Computer</a:t>
            </a:r>
            <a:r>
              <a:rPr lang="en-US" altLang="zh-CN" sz="2400" dirty="0">
                <a:latin typeface="Arial" panose="020B0604020202020204" pitchFamily="34" charset="0"/>
              </a:rPr>
              <a:t>’</a:t>
            </a:r>
            <a:r>
              <a:rPr lang="en-US" altLang="zh-CN" sz="2400" dirty="0"/>
              <a:t>s evolution</a:t>
            </a:r>
            <a:r>
              <a:rPr lang="en-US" altLang="zh-CN" dirty="0"/>
              <a:t> </a:t>
            </a:r>
            <a:r>
              <a:rPr lang="zh-CN" altLang="en-US" sz="2400" dirty="0">
                <a:latin typeface="Times New Roman" panose="02020603050405020304" pitchFamily="18" charset="0"/>
                <a:ea typeface="楷体_GB2312" pitchFamily="49" charset="-122"/>
              </a:rPr>
              <a:t>）的几个阶段</a:t>
            </a:r>
            <a:endParaRPr lang="zh-CN" altLang="en-US" sz="2400" dirty="0">
              <a:latin typeface="Times New Roman" panose="02020603050405020304" pitchFamily="18" charset="0"/>
              <a:ea typeface="楷体_GB2312" pitchFamily="49" charset="-122"/>
            </a:endParaRPr>
          </a:p>
          <a:p>
            <a:pPr lvl="1" algn="just">
              <a:lnSpc>
                <a:spcPct val="130000"/>
              </a:lnSpc>
            </a:pPr>
            <a:r>
              <a:rPr lang="zh-CN" altLang="en-US" sz="2000" b="1" dirty="0">
                <a:solidFill>
                  <a:schemeClr val="hlink"/>
                </a:solidFill>
                <a:ea typeface="楷体_GB2312" pitchFamily="49" charset="-122"/>
              </a:rPr>
              <a:t>第一代（</a:t>
            </a:r>
            <a:r>
              <a:rPr lang="en-US" altLang="zh-CN" sz="2000" b="1" dirty="0">
                <a:solidFill>
                  <a:schemeClr val="hlink"/>
                </a:solidFill>
                <a:ea typeface="楷体_GB2312" pitchFamily="49" charset="-122"/>
              </a:rPr>
              <a:t>1946</a:t>
            </a:r>
            <a:r>
              <a:rPr lang="en-US" altLang="zh-CN" sz="2000" b="1" dirty="0">
                <a:solidFill>
                  <a:schemeClr val="hlink"/>
                </a:solidFill>
                <a:latin typeface="Arial" panose="020B0604020202020204" pitchFamily="34" charset="0"/>
                <a:ea typeface="楷体_GB2312" pitchFamily="49" charset="-122"/>
              </a:rPr>
              <a:t>—</a:t>
            </a:r>
            <a:r>
              <a:rPr lang="en-US" altLang="zh-CN" sz="2000" b="1" dirty="0">
                <a:solidFill>
                  <a:schemeClr val="hlink"/>
                </a:solidFill>
                <a:ea typeface="楷体_GB2312" pitchFamily="49" charset="-122"/>
              </a:rPr>
              <a:t>1958</a:t>
            </a:r>
            <a:r>
              <a:rPr lang="zh-CN" altLang="en-US" sz="2000" b="1" dirty="0">
                <a:solidFill>
                  <a:schemeClr val="hlink"/>
                </a:solidFill>
                <a:ea typeface="楷体_GB2312" pitchFamily="49" charset="-122"/>
              </a:rPr>
              <a:t>），电子管计算机时代（</a:t>
            </a:r>
            <a:r>
              <a:rPr lang="en-US" altLang="zh-CN" sz="2000" b="1" dirty="0">
                <a:latin typeface="Times New Roman" panose="02020603050405020304" pitchFamily="18" charset="0"/>
                <a:cs typeface="Times New Roman" panose="02020603050405020304" pitchFamily="18" charset="0"/>
              </a:rPr>
              <a:t>Radio tube )</a:t>
            </a:r>
            <a:endParaRPr lang="en-US" altLang="zh-CN" sz="2000" b="1" dirty="0">
              <a:latin typeface="Times New Roman" panose="02020603050405020304" pitchFamily="18" charset="0"/>
              <a:cs typeface="Times New Roman" panose="02020603050405020304" pitchFamily="18" charset="0"/>
            </a:endParaRPr>
          </a:p>
          <a:p>
            <a:pPr lvl="1" algn="just">
              <a:lnSpc>
                <a:spcPct val="130000"/>
              </a:lnSpc>
            </a:pPr>
            <a:r>
              <a:rPr lang="zh-CN" altLang="en-US" sz="2000" b="1" dirty="0">
                <a:solidFill>
                  <a:schemeClr val="hlink"/>
                </a:solidFill>
                <a:ea typeface="楷体_GB2312" pitchFamily="49" charset="-122"/>
              </a:rPr>
              <a:t>第二代（</a:t>
            </a:r>
            <a:r>
              <a:rPr lang="en-US" altLang="zh-CN" sz="2000" b="1" dirty="0">
                <a:solidFill>
                  <a:schemeClr val="hlink"/>
                </a:solidFill>
                <a:ea typeface="楷体_GB2312" pitchFamily="49" charset="-122"/>
              </a:rPr>
              <a:t>1958</a:t>
            </a:r>
            <a:r>
              <a:rPr lang="en-US" altLang="zh-CN" sz="2000" b="1" dirty="0">
                <a:solidFill>
                  <a:schemeClr val="hlink"/>
                </a:solidFill>
                <a:latin typeface="Arial" panose="020B0604020202020204" pitchFamily="34" charset="0"/>
                <a:ea typeface="楷体_GB2312" pitchFamily="49" charset="-122"/>
              </a:rPr>
              <a:t>—</a:t>
            </a:r>
            <a:r>
              <a:rPr lang="en-US" altLang="zh-CN" sz="2000" b="1" dirty="0">
                <a:solidFill>
                  <a:schemeClr val="hlink"/>
                </a:solidFill>
                <a:ea typeface="楷体_GB2312" pitchFamily="49" charset="-122"/>
              </a:rPr>
              <a:t>1964</a:t>
            </a:r>
            <a:r>
              <a:rPr lang="zh-CN" altLang="en-US" sz="2000" b="1" dirty="0">
                <a:solidFill>
                  <a:schemeClr val="hlink"/>
                </a:solidFill>
                <a:ea typeface="楷体_GB2312" pitchFamily="49" charset="-122"/>
              </a:rPr>
              <a:t>），晶体管计算机时代（ </a:t>
            </a:r>
            <a:r>
              <a:rPr lang="en-US" altLang="zh-CN" sz="2000" b="1" dirty="0">
                <a:latin typeface="Times New Roman" panose="02020603050405020304" pitchFamily="18" charset="0"/>
                <a:cs typeface="Times New Roman" panose="02020603050405020304" pitchFamily="18" charset="0"/>
              </a:rPr>
              <a:t>Transistor</a:t>
            </a:r>
            <a:r>
              <a:rPr lang="en-US" altLang="zh-CN" sz="2000" b="1" dirty="0">
                <a:solidFill>
                  <a:schemeClr val="hlink"/>
                </a:solidFill>
                <a:ea typeface="楷体_GB2312" pitchFamily="49" charset="-122"/>
              </a:rPr>
              <a:t> )</a:t>
            </a:r>
            <a:endParaRPr lang="en-US" altLang="zh-CN" sz="2000" b="1" dirty="0">
              <a:solidFill>
                <a:schemeClr val="hlink"/>
              </a:solidFill>
              <a:ea typeface="楷体_GB2312" pitchFamily="49" charset="-122"/>
            </a:endParaRPr>
          </a:p>
          <a:p>
            <a:pPr lvl="1" algn="just">
              <a:lnSpc>
                <a:spcPct val="130000"/>
              </a:lnSpc>
            </a:pPr>
            <a:r>
              <a:rPr lang="zh-CN" altLang="en-US" sz="2000" b="1" dirty="0">
                <a:solidFill>
                  <a:schemeClr val="hlink"/>
                </a:solidFill>
                <a:ea typeface="楷体_GB2312" pitchFamily="49" charset="-122"/>
              </a:rPr>
              <a:t>第三代（</a:t>
            </a:r>
            <a:r>
              <a:rPr lang="en-US" altLang="zh-CN" sz="2000" b="1" dirty="0">
                <a:solidFill>
                  <a:schemeClr val="hlink"/>
                </a:solidFill>
                <a:ea typeface="楷体_GB2312" pitchFamily="49" charset="-122"/>
              </a:rPr>
              <a:t>1965</a:t>
            </a:r>
            <a:r>
              <a:rPr lang="en-US" altLang="zh-CN" sz="2000" b="1" dirty="0">
                <a:solidFill>
                  <a:schemeClr val="hlink"/>
                </a:solidFill>
                <a:latin typeface="Arial" panose="020B0604020202020204" pitchFamily="34" charset="0"/>
                <a:ea typeface="楷体_GB2312" pitchFamily="49" charset="-122"/>
              </a:rPr>
              <a:t>—</a:t>
            </a:r>
            <a:r>
              <a:rPr lang="en-US" altLang="zh-CN" sz="2000" b="1" dirty="0">
                <a:solidFill>
                  <a:schemeClr val="hlink"/>
                </a:solidFill>
                <a:ea typeface="楷体_GB2312" pitchFamily="49" charset="-122"/>
              </a:rPr>
              <a:t>1970</a:t>
            </a:r>
            <a:r>
              <a:rPr lang="zh-CN" altLang="en-US" sz="2000" b="1" dirty="0">
                <a:solidFill>
                  <a:schemeClr val="hlink"/>
                </a:solidFill>
                <a:ea typeface="楷体_GB2312" pitchFamily="49" charset="-122"/>
              </a:rPr>
              <a:t>），集成电路计算机时代（ </a:t>
            </a:r>
            <a:r>
              <a:rPr lang="en-US" altLang="zh-CN" sz="2000" b="1" dirty="0">
                <a:latin typeface="Times New Roman" panose="02020603050405020304" pitchFamily="18" charset="0"/>
                <a:cs typeface="Times New Roman" panose="02020603050405020304" pitchFamily="18" charset="0"/>
              </a:rPr>
              <a:t>Integrated circuit</a:t>
            </a:r>
            <a:r>
              <a:rPr lang="en-US" altLang="zh-CN" sz="2000" b="1" dirty="0"/>
              <a:t> </a:t>
            </a:r>
            <a:r>
              <a:rPr lang="zh-CN" altLang="en-US" sz="2000" b="1" dirty="0">
                <a:solidFill>
                  <a:schemeClr val="hlink"/>
                </a:solidFill>
                <a:ea typeface="楷体_GB2312" pitchFamily="49" charset="-122"/>
              </a:rPr>
              <a:t>）</a:t>
            </a:r>
            <a:endParaRPr lang="zh-CN" altLang="en-US" sz="2000" b="1" dirty="0">
              <a:solidFill>
                <a:schemeClr val="hlink"/>
              </a:solidFill>
              <a:ea typeface="楷体_GB2312" pitchFamily="49" charset="-122"/>
            </a:endParaRPr>
          </a:p>
          <a:p>
            <a:pPr lvl="1">
              <a:lnSpc>
                <a:spcPct val="130000"/>
              </a:lnSpc>
            </a:pPr>
            <a:r>
              <a:rPr lang="zh-CN" altLang="en-US" sz="2000" b="1" dirty="0">
                <a:solidFill>
                  <a:schemeClr val="hlink"/>
                </a:solidFill>
                <a:ea typeface="楷体_GB2312" pitchFamily="49" charset="-122"/>
              </a:rPr>
              <a:t>第四代（</a:t>
            </a:r>
            <a:r>
              <a:rPr lang="en-US" altLang="zh-CN" sz="2000" b="1" dirty="0">
                <a:solidFill>
                  <a:schemeClr val="hlink"/>
                </a:solidFill>
                <a:ea typeface="楷体_GB2312" pitchFamily="49" charset="-122"/>
              </a:rPr>
              <a:t>1970</a:t>
            </a:r>
            <a:r>
              <a:rPr lang="zh-CN" altLang="en-US" sz="2000" b="1" dirty="0">
                <a:solidFill>
                  <a:schemeClr val="hlink"/>
                </a:solidFill>
                <a:ea typeface="楷体_GB2312" pitchFamily="49" charset="-122"/>
              </a:rPr>
              <a:t>年以后），大规模集成电路计算机时代</a:t>
            </a:r>
            <a:br>
              <a:rPr lang="zh-CN" altLang="en-US" sz="2000" b="1" dirty="0">
                <a:solidFill>
                  <a:schemeClr val="hlink"/>
                </a:solidFill>
                <a:ea typeface="楷体_GB2312" pitchFamily="49" charset="-122"/>
              </a:rPr>
            </a:br>
            <a:r>
              <a:rPr lang="zh-CN" altLang="en-US" sz="2000" b="1" dirty="0">
                <a:solidFill>
                  <a:schemeClr val="hlink"/>
                </a:solidFill>
                <a:ea typeface="楷体_GB2312" pitchFamily="49" charset="-122"/>
              </a:rPr>
              <a:t>                                       </a:t>
            </a:r>
            <a:r>
              <a:rPr lang="en-US" altLang="zh-CN" sz="2000" b="1" dirty="0">
                <a:solidFill>
                  <a:schemeClr val="hlink"/>
                </a:solidFill>
                <a:ea typeface="楷体_GB2312" pitchFamily="49" charset="-122"/>
              </a:rPr>
              <a:t>(</a:t>
            </a:r>
            <a:r>
              <a:rPr lang="en-US" altLang="zh-CN" sz="2000" b="1" dirty="0">
                <a:latin typeface="Times New Roman" panose="02020603050405020304" pitchFamily="18" charset="0"/>
                <a:cs typeface="Times New Roman" panose="02020603050405020304" pitchFamily="18" charset="0"/>
              </a:rPr>
              <a:t>Large Scale Integrated circuit )</a:t>
            </a:r>
            <a:endParaRPr lang="en-US" altLang="zh-CN" sz="2000" b="1" dirty="0">
              <a:solidFill>
                <a:schemeClr val="hlink"/>
              </a:solidFill>
              <a:ea typeface="楷体_GB2312" pitchFamily="49" charset="-122"/>
            </a:endParaRPr>
          </a:p>
        </p:txBody>
      </p:sp>
    </p:spTree>
  </p:cSld>
  <p:clrMapOvr>
    <a:masterClrMapping/>
  </p:clrMapOvr>
  <p:transition/>
</p:sld>
</file>

<file path=ppt/tags/tag1.xml><?xml version="1.0" encoding="utf-8"?>
<p:tagLst xmlns:p="http://schemas.openxmlformats.org/presentationml/2006/main">
  <p:tag name="KSO_WM_BEAUTIFY_FLAG" val=""/>
</p:tagLst>
</file>

<file path=ppt/tags/tag2.xml><?xml version="1.0" encoding="utf-8"?>
<p:tagLst xmlns:p="http://schemas.openxmlformats.org/presentationml/2006/main">
  <p:tag name="GENSWF_SLIDE_TITLE" val="第1章 Java开发入门"/>
  <p:tag name="GENSWF_ADVANCE_TIME" val="0.00"/>
  <p:tag name="ISPRING_SLIDE_INDENT_LEVEL" val="0"/>
  <p:tag name="ISPRING_CUSTOM_TIMING_USED" val="0"/>
</p:tagLst>
</file>

<file path=ppt/tags/tag3.xml><?xml version="1.0" encoding="utf-8"?>
<p:tagLst xmlns:p="http://schemas.openxmlformats.org/presentationml/2006/main">
  <p:tag name="GENSWF_SLIDE_TITLE" val="第一章 PHP开篇"/>
  <p:tag name="GENSWF_ADVANCE_TIME" val="0.00"/>
  <p:tag name="ISPRING_SLIDE_INDENT_LEVEL" val="0"/>
  <p:tag name="ISPRING_CUSTOM_TIMING_USED" val="0"/>
</p:tagLst>
</file>

<file path=ppt/tags/tag4.xml><?xml version="1.0" encoding="utf-8"?>
<p:tagLst xmlns:p="http://schemas.openxmlformats.org/presentationml/2006/main">
  <p:tag name="KSO_WPP_MARK_KEY" val="a532f476-bddc-424a-95d7-0a0f0a2d45b6"/>
  <p:tag name="COMMONDATA" val="eyJoZGlkIjoiZDljOTI3NGM3YjA4OTUzZDIyZTE3NzQzM2JjYWYyMDIifQ=="/>
</p:tagLst>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marL="285750" indent="-285750">
          <a:lnSpc>
            <a:spcPct val="150000"/>
          </a:lnSpc>
          <a:buFont typeface="Wingdings" panose="05000000000000000000" pitchFamily="2" charset="2"/>
          <a:buChar char="l"/>
          <a:defRPr dirty="0" smtClean="0"/>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12232</Words>
  <Application>WPS 演示</Application>
  <PresentationFormat/>
  <Paragraphs>710</Paragraphs>
  <Slides>65</Slides>
  <Notes>3</Notes>
  <HiddenSlides>0</HiddenSlides>
  <MMClips>0</MMClips>
  <ScaleCrop>false</ScaleCrop>
  <HeadingPairs>
    <vt:vector size="10" baseType="variant">
      <vt:variant>
        <vt:lpstr>已用的字体</vt:lpstr>
      </vt:variant>
      <vt:variant>
        <vt:i4>23</vt:i4>
      </vt:variant>
      <vt:variant>
        <vt:lpstr>主题</vt:lpstr>
      </vt:variant>
      <vt:variant>
        <vt:i4>1</vt:i4>
      </vt:variant>
      <vt:variant>
        <vt:lpstr>嵌入 OLE 服务器</vt:lpstr>
      </vt:variant>
      <vt:variant>
        <vt:i4>4</vt:i4>
      </vt:variant>
      <vt:variant>
        <vt:lpstr>幻灯片标题</vt:lpstr>
      </vt:variant>
      <vt:variant>
        <vt:i4>65</vt:i4>
      </vt:variant>
      <vt:variant>
        <vt:lpstr>自定义放映</vt:lpstr>
      </vt:variant>
      <vt:variant>
        <vt:i4>1</vt:i4>
      </vt:variant>
    </vt:vector>
  </HeadingPairs>
  <TitlesOfParts>
    <vt:vector size="94" baseType="lpstr">
      <vt:lpstr>Arial</vt:lpstr>
      <vt:lpstr>宋体</vt:lpstr>
      <vt:lpstr>Wingdings</vt:lpstr>
      <vt:lpstr>Calibri Light</vt:lpstr>
      <vt:lpstr>等线 Light</vt:lpstr>
      <vt:lpstr>Calibri</vt:lpstr>
      <vt:lpstr>等线</vt:lpstr>
      <vt:lpstr>微软雅黑</vt:lpstr>
      <vt:lpstr>华光琥珀_CNKI</vt:lpstr>
      <vt:lpstr>+mn-lt</vt:lpstr>
      <vt:lpstr>Segoe Print</vt:lpstr>
      <vt:lpstr>字魂58号-创中黑</vt:lpstr>
      <vt:lpstr>黑体</vt:lpstr>
      <vt:lpstr>Book Antiqua</vt:lpstr>
      <vt:lpstr>楷体_GB2312</vt:lpstr>
      <vt:lpstr>新宋体</vt:lpstr>
      <vt:lpstr>Times New Roman</vt:lpstr>
      <vt:lpstr>Calibri</vt:lpstr>
      <vt:lpstr>Source Han Sans K Bold</vt:lpstr>
      <vt:lpstr>字魂58号-创中黑</vt:lpstr>
      <vt:lpstr>Arial Unicode MS</vt:lpstr>
      <vt:lpstr>Times New Roman</vt:lpstr>
      <vt:lpstr>Yu Gothic UI Semibold</vt:lpstr>
      <vt:lpstr>Office 主题​​</vt:lpstr>
      <vt:lpstr>Word.Document.8</vt:lpstr>
      <vt:lpstr>Word.Document.8</vt:lpstr>
      <vt:lpstr>OrgPlusWOPX.4</vt:lpstr>
      <vt:lpstr>PBrush</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自定义放映 1</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王哲</dc:creator>
  <cp:lastModifiedBy>校园忠哥</cp:lastModifiedBy>
  <cp:revision>782</cp:revision>
  <dcterms:created xsi:type="dcterms:W3CDTF">2013-01-25T01:44:32Z</dcterms:created>
  <dcterms:modified xsi:type="dcterms:W3CDTF">2023-03-03T02:54:46Z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2052-11.1.0.13703</vt:lpwstr>
  </property>
  <property fmtid="{D5CDD505-2E9C-101B-9397-08002B2CF9AE}" pid="3" name="ICV">
    <vt:lpwstr>A51128AEBAC642659A88D8FC75B9787A</vt:lpwstr>
  </property>
</Properties>
</file>