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Lst>
  <p:notesMasterIdLst>
    <p:notesMasterId r:id="rId5"/>
  </p:notesMasterIdLst>
  <p:handoutMasterIdLst>
    <p:handoutMasterId r:id="rId75"/>
  </p:handoutMasterIdLst>
  <p:sldIdLst>
    <p:sldId id="496" r:id="rId4"/>
    <p:sldId id="350" r:id="rId6"/>
    <p:sldId id="426" r:id="rId7"/>
    <p:sldId id="427" r:id="rId8"/>
    <p:sldId id="428" r:id="rId9"/>
    <p:sldId id="429" r:id="rId10"/>
    <p:sldId id="430" r:id="rId11"/>
    <p:sldId id="431" r:id="rId12"/>
    <p:sldId id="432" r:id="rId13"/>
    <p:sldId id="433" r:id="rId14"/>
    <p:sldId id="434" r:id="rId15"/>
    <p:sldId id="435" r:id="rId16"/>
    <p:sldId id="436" r:id="rId17"/>
    <p:sldId id="437" r:id="rId18"/>
    <p:sldId id="438" r:id="rId19"/>
    <p:sldId id="439" r:id="rId20"/>
    <p:sldId id="440" r:id="rId21"/>
    <p:sldId id="441" r:id="rId22"/>
    <p:sldId id="442" r:id="rId23"/>
    <p:sldId id="443" r:id="rId24"/>
    <p:sldId id="444" r:id="rId25"/>
    <p:sldId id="445" r:id="rId26"/>
    <p:sldId id="446" r:id="rId27"/>
    <p:sldId id="447" r:id="rId28"/>
    <p:sldId id="450" r:id="rId29"/>
    <p:sldId id="451" r:id="rId30"/>
    <p:sldId id="452" r:id="rId31"/>
    <p:sldId id="453" r:id="rId32"/>
    <p:sldId id="454" r:id="rId33"/>
    <p:sldId id="455" r:id="rId34"/>
    <p:sldId id="456" r:id="rId35"/>
    <p:sldId id="457" r:id="rId36"/>
    <p:sldId id="458" r:id="rId37"/>
    <p:sldId id="459" r:id="rId38"/>
    <p:sldId id="448" r:id="rId39"/>
    <p:sldId id="460" r:id="rId40"/>
    <p:sldId id="461" r:id="rId41"/>
    <p:sldId id="462" r:id="rId42"/>
    <p:sldId id="463" r:id="rId43"/>
    <p:sldId id="465" r:id="rId44"/>
    <p:sldId id="466" r:id="rId45"/>
    <p:sldId id="467" r:id="rId46"/>
    <p:sldId id="468" r:id="rId47"/>
    <p:sldId id="469" r:id="rId48"/>
    <p:sldId id="470" r:id="rId49"/>
    <p:sldId id="464" r:id="rId50"/>
    <p:sldId id="471" r:id="rId51"/>
    <p:sldId id="472" r:id="rId52"/>
    <p:sldId id="473" r:id="rId53"/>
    <p:sldId id="474" r:id="rId54"/>
    <p:sldId id="475" r:id="rId55"/>
    <p:sldId id="476" r:id="rId56"/>
    <p:sldId id="449" r:id="rId57"/>
    <p:sldId id="477" r:id="rId58"/>
    <p:sldId id="478" r:id="rId59"/>
    <p:sldId id="479" r:id="rId60"/>
    <p:sldId id="480" r:id="rId61"/>
    <p:sldId id="481" r:id="rId62"/>
    <p:sldId id="482" r:id="rId63"/>
    <p:sldId id="483" r:id="rId64"/>
    <p:sldId id="484" r:id="rId65"/>
    <p:sldId id="485" r:id="rId66"/>
    <p:sldId id="486" r:id="rId67"/>
    <p:sldId id="487" r:id="rId68"/>
    <p:sldId id="489" r:id="rId69"/>
    <p:sldId id="490" r:id="rId70"/>
    <p:sldId id="488" r:id="rId71"/>
    <p:sldId id="491" r:id="rId72"/>
    <p:sldId id="492" r:id="rId73"/>
    <p:sldId id="349" r:id="rId74"/>
  </p:sldIdLst>
  <p:sldSz cx="9144000" cy="6858000" type="screen4x3"/>
  <p:notesSz cx="6858000" cy="9144000"/>
  <p:custShowLst>
    <p:custShow name="自定义放映 1" id="0">
      <p:sldLst/>
    </p:custShow>
  </p:custShowLst>
  <p:custDataLst>
    <p:tags r:id="rId79"/>
  </p:custDataLst>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034"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50F6"/>
    <a:srgbClr val="009ED6"/>
    <a:srgbClr val="FFFF00"/>
    <a:srgbClr val="A3D3FF"/>
    <a:srgbClr val="D5F2FF"/>
    <a:srgbClr val="3BCCFF"/>
    <a:srgbClr val="D5E6FF"/>
    <a:srgbClr val="D5F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524" autoAdjust="0"/>
    <p:restoredTop sz="99404" autoAdjust="0"/>
  </p:normalViewPr>
  <p:slideViewPr>
    <p:cSldViewPr snapToGrid="0" snapToObjects="1">
      <p:cViewPr varScale="1">
        <p:scale>
          <a:sx n="86" d="100"/>
          <a:sy n="86" d="100"/>
        </p:scale>
        <p:origin x="1728" y="62"/>
      </p:cViewPr>
      <p:guideLst>
        <p:guide orient="horz" pos="2034"/>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97" d="100"/>
          <a:sy n="97" d="100"/>
        </p:scale>
        <p:origin x="-3666" y="-102"/>
      </p:cViewPr>
      <p:guideLst>
        <p:guide orient="horz" pos="2880"/>
        <p:guide pos="2160"/>
      </p:guideLst>
    </p:cSldViewPr>
  </p:notesViewPr>
  <p:gridSpacing cx="71999" cy="71999"/>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9" Type="http://schemas.openxmlformats.org/officeDocument/2006/relationships/tags" Target="tags/tag10.xml"/><Relationship Id="rId78" Type="http://schemas.openxmlformats.org/officeDocument/2006/relationships/tableStyles" Target="tableStyles.xml"/><Relationship Id="rId77" Type="http://schemas.openxmlformats.org/officeDocument/2006/relationships/viewProps" Target="viewProps.xml"/><Relationship Id="rId76" Type="http://schemas.openxmlformats.org/officeDocument/2006/relationships/presProps" Target="presProps.xml"/><Relationship Id="rId75" Type="http://schemas.openxmlformats.org/officeDocument/2006/relationships/handoutMaster" Target="handoutMasters/handoutMaster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E5322634-8B77-4472-BC05-2B927309341E}" type="datetimeFigureOut">
              <a:rPr lang="zh-CN" altLang="en-US"/>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pPr>
              <a:defRPr/>
            </a:pPr>
            <a:fld id="{261CA95C-3CCF-48E3-B0B1-5B36BAF13D52}"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eaLnBrk="1" hangingPunct="1">
              <a:buFont typeface="Arial" panose="020B0604020202020204" pitchFamily="34" charset="0"/>
              <a:buNone/>
              <a:defRPr sz="1200">
                <a:latin typeface="Arial" panose="020B0604020202020204" pitchFamily="34" charset="0"/>
                <a:ea typeface="宋体" panose="02010600030101010101" pitchFamily="2" charset="-122"/>
              </a:defRPr>
            </a:lvl1pPr>
          </a:lstStyle>
          <a:p>
            <a:pPr>
              <a:defRPr/>
            </a:pPr>
            <a:endParaRPr lang="zh-CN" altLang="en-US"/>
          </a:p>
        </p:txBody>
      </p:sp>
      <p:sp>
        <p:nvSpPr>
          <p:cNvPr id="2051" name="Rectangle 3"/>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eaLnBrk="1" hangingPunct="1">
              <a:buFont typeface="Arial" panose="020B0604020202020204" pitchFamily="34" charset="0"/>
              <a:buNone/>
              <a:defRPr sz="1200">
                <a:latin typeface="Arial" panose="020B0604020202020204" pitchFamily="34" charset="0"/>
                <a:ea typeface="宋体" panose="02010600030101010101" pitchFamily="2" charset="-122"/>
              </a:defRPr>
            </a:lvl1pPr>
          </a:lstStyle>
          <a:p>
            <a:pPr>
              <a:defRPr/>
            </a:pPr>
            <a:fld id="{3EAFF2C1-8887-45D8-BAD2-FB9F200C1A25}" type="datetimeFigureOut">
              <a:rPr lang="zh-CN" altLang="en-US"/>
            </a:fld>
            <a:endParaRPr lang="en-US"/>
          </a:p>
        </p:txBody>
      </p:sp>
      <p:sp>
        <p:nvSpPr>
          <p:cNvPr id="24580"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2053" name="Rectangle 5"/>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ctr"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2054" name="Rectangle 6"/>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eaLnBrk="1" hangingPunct="1">
              <a:buFont typeface="Arial" panose="020B0604020202020204" pitchFamily="34" charset="0"/>
              <a:buNone/>
              <a:defRPr sz="1200">
                <a:latin typeface="Arial" panose="020B0604020202020204" pitchFamily="34" charset="0"/>
                <a:ea typeface="宋体" panose="02010600030101010101" pitchFamily="2" charset="-122"/>
              </a:defRPr>
            </a:lvl1pPr>
          </a:lstStyle>
          <a:p>
            <a:pPr>
              <a:defRPr/>
            </a:pPr>
            <a:endParaRPr lang="en-US"/>
          </a:p>
        </p:txBody>
      </p:sp>
      <p:sp>
        <p:nvSpPr>
          <p:cNvPr id="2055" name="Rectangle 7"/>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eaLnBrk="1" hangingPunct="1">
              <a:buFont typeface="Arial" panose="020B0604020202020204" pitchFamily="34" charset="0"/>
              <a:buNone/>
              <a:defRPr sz="1200"/>
            </a:lvl1pPr>
          </a:lstStyle>
          <a:p>
            <a:pPr>
              <a:defRPr/>
            </a:pPr>
            <a:fld id="{03887483-C02F-465D-B306-FD901FD3A0CF}"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幻灯片图像占位符 1"/>
          <p:cNvSpPr>
            <a:spLocks noGrp="1" noRot="1" noChangeAspect="1" noTextEdit="1"/>
          </p:cNvSpPr>
          <p:nvPr>
            <p:ph type="sldImg"/>
          </p:nvPr>
        </p:nvSpPr>
        <p:spPr/>
      </p:sp>
      <p:sp>
        <p:nvSpPr>
          <p:cNvPr id="18435" name="备注占位符 2"/>
          <p:cNvSpPr>
            <a:spLocks noGrp="1"/>
          </p:cNvSpPr>
          <p:nvPr>
            <p:ph type="body" idx="1"/>
          </p:nvPr>
        </p:nvSpPr>
        <p:spPr/>
        <p:txBody>
          <a:bodyPr wrap="square" lIns="91440" tIns="45720" rIns="91440" bIns="45720" anchor="ctr" anchorCtr="0"/>
          <a:p>
            <a:pPr lvl="0"/>
            <a:endParaRPr lang="zh-CN" altLang="en-US" dirty="0"/>
          </a:p>
        </p:txBody>
      </p:sp>
      <p:sp>
        <p:nvSpPr>
          <p:cNvPr id="18436"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ChangeArrowheads="1" noTextEdit="1"/>
          </p:cNvSpPr>
          <p:nvPr>
            <p:ph type="sldImg"/>
          </p:nvPr>
        </p:nvSpPr>
        <p:spPr/>
      </p:sp>
      <p:sp>
        <p:nvSpPr>
          <p:cNvPr id="2969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970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9438D3E-1051-4D3A-AE37-1B70400E128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ChangeArrowheads="1" noTextEdit="1"/>
          </p:cNvSpPr>
          <p:nvPr>
            <p:ph type="sldImg"/>
          </p:nvPr>
        </p:nvSpPr>
        <p:spPr/>
      </p:sp>
      <p:sp>
        <p:nvSpPr>
          <p:cNvPr id="61443" name="备注占位符 2"/>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444" name="灯片编号占位符 3"/>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52C5BA52-53A5-4FEF-9D7C-FF876D723AEE}" type="slidenum">
              <a:rPr lang="zh-CN" altLang="en-US" smtClean="0">
                <a:solidFill>
                  <a:srgbClr val="000000"/>
                </a:solidFill>
              </a:rPr>
            </a:fld>
            <a:endParaRPr lang="en-US" altLang="zh-CN">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52285"/>
            <a:ext cx="7772400" cy="2157681"/>
          </a:xfrm>
        </p:spPr>
        <p:txBody>
          <a:bodyPr anchor="b">
            <a:normAutofit/>
          </a:bodyPr>
          <a:lstStyle>
            <a:lvl1pPr algn="ctr">
              <a:defRPr sz="4800">
                <a:solidFill>
                  <a:schemeClr val="bg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en-US" dirty="0"/>
          </a:p>
        </p:txBody>
      </p:sp>
      <p:sp>
        <p:nvSpPr>
          <p:cNvPr id="3" name="Subtitle 2"/>
          <p:cNvSpPr>
            <a:spLocks noGrp="1"/>
          </p:cNvSpPr>
          <p:nvPr>
            <p:ph type="subTitle" idx="1" hasCustomPrompt="1"/>
          </p:nvPr>
        </p:nvSpPr>
        <p:spPr>
          <a:xfrm>
            <a:off x="1143000" y="3602038"/>
            <a:ext cx="6858000" cy="1655762"/>
          </a:xfrm>
        </p:spPr>
        <p:txBody>
          <a:bodyPr>
            <a:normAutofit/>
          </a:bodyPr>
          <a:lstStyle>
            <a:lvl1pPr marL="0" indent="0" algn="ctr">
              <a:buNone/>
              <a:defRPr sz="2800">
                <a:solidFill>
                  <a:schemeClr val="bg1"/>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endParaRPr lang="en-US" dirty="0"/>
          </a:p>
        </p:txBody>
      </p:sp>
      <p:sp>
        <p:nvSpPr>
          <p:cNvPr id="6"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A1FB85D6-0AB5-4BBA-851D-86943EA7B768}" type="datetimeFigureOut">
              <a:rPr lang="zh-CN" altLang="en-US"/>
            </a:fld>
            <a:endParaRPr lang="zh-CN" altLang="en-US"/>
          </a:p>
        </p:txBody>
      </p:sp>
      <p:sp>
        <p:nvSpPr>
          <p:cNvPr id="7"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8" name="Slide Number Placeholder 5"/>
          <p:cNvSpPr>
            <a:spLocks noGrp="1"/>
          </p:cNvSpPr>
          <p:nvPr>
            <p:ph type="sldNum" sz="quarter" idx="12"/>
          </p:nvPr>
        </p:nvSpPr>
        <p:spPr/>
        <p:txBody>
          <a:bodyPr/>
          <a:lstStyle>
            <a:lvl1pPr eaLnBrk="0" hangingPunct="0">
              <a:defRPr>
                <a:latin typeface="Arial" panose="020B0604020202020204" pitchFamily="34" charset="0"/>
              </a:defRPr>
            </a:lvl1pPr>
          </a:lstStyle>
          <a:p>
            <a:pPr>
              <a:defRPr/>
            </a:pPr>
            <a:fld id="{40AD5CBF-C0FB-4BDD-ACF6-623F4D52A5F4}"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比较">
    <p:spTree>
      <p:nvGrpSpPr>
        <p:cNvPr id="1" name=""/>
        <p:cNvGrpSpPr/>
        <p:nvPr/>
      </p:nvGrpSpPr>
      <p:grpSpPr>
        <a:xfrm>
          <a:off x="0" y="0"/>
          <a:ext cx="0" cy="0"/>
          <a:chOff x="0" y="0"/>
          <a:chExt cx="0" cy="0"/>
        </a:xfrm>
      </p:grpSpPr>
      <p:sp>
        <p:nvSpPr>
          <p:cNvPr id="7" name="矩形 1"/>
          <p:cNvSpPr>
            <a:spLocks noChangeArrowheads="1"/>
          </p:cNvSpPr>
          <p:nvPr userDrawn="1"/>
        </p:nvSpPr>
        <p:spPr bwMode="auto">
          <a:xfrm>
            <a:off x="690563" y="220663"/>
            <a:ext cx="785812" cy="646112"/>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3600" b="1" dirty="0">
                <a:solidFill>
                  <a:prstClr val="white"/>
                </a:solidFill>
                <a:latin typeface="微软雅黑" panose="020B0503020204020204" pitchFamily="34" charset="-122"/>
                <a:ea typeface="微软雅黑" panose="020B0503020204020204" pitchFamily="34" charset="-122"/>
                <a:sym typeface="宋体" panose="02010600030101010101" pitchFamily="2" charset="-122"/>
              </a:rPr>
              <a:t>✎ </a:t>
            </a:r>
            <a:endParaRPr lang="zh-CN" altLang="en-US" sz="3600" dirty="0">
              <a:solidFill>
                <a:prstClr val="black"/>
              </a:solidFill>
            </a:endParaRPr>
          </a:p>
        </p:txBody>
      </p:sp>
      <p:sp>
        <p:nvSpPr>
          <p:cNvPr id="3" name="Text Placeholder 2"/>
          <p:cNvSpPr>
            <a:spLocks noGrp="1"/>
          </p:cNvSpPr>
          <p:nvPr>
            <p:ph type="body" idx="1" hasCustomPrompt="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Content Placeholder 3"/>
          <p:cNvSpPr>
            <a:spLocks noGrp="1"/>
          </p:cNvSpPr>
          <p:nvPr>
            <p:ph sz="half" idx="2" hasCustomPrompt="1"/>
          </p:nvPr>
        </p:nvSpPr>
        <p:spPr>
          <a:xfrm>
            <a:off x="629842" y="2505075"/>
            <a:ext cx="3868340"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hasCustomPrompt="1"/>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Content Placeholder 5"/>
          <p:cNvSpPr>
            <a:spLocks noGrp="1"/>
          </p:cNvSpPr>
          <p:nvPr>
            <p:ph sz="quarter" idx="4" hasCustomPrompt="1"/>
          </p:nvPr>
        </p:nvSpPr>
        <p:spPr>
          <a:xfrm>
            <a:off x="4629152" y="2505075"/>
            <a:ext cx="3887391"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10" name="Title 1"/>
          <p:cNvSpPr>
            <a:spLocks noGrp="1"/>
          </p:cNvSpPr>
          <p:nvPr>
            <p:ph type="title"/>
          </p:nvPr>
        </p:nvSpPr>
        <p:spPr>
          <a:xfrm>
            <a:off x="1657350" y="154550"/>
            <a:ext cx="4716082" cy="776289"/>
          </a:xfrm>
        </p:spPr>
        <p:txBody>
          <a:bodyPr>
            <a:normAutofit/>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8" name="Date Placeholder 6"/>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FE2F2444-3256-4C3D-962D-5F5B5DE9465F}" type="datetimeFigureOut">
              <a:rPr lang="zh-CN" altLang="en-US"/>
            </a:fld>
            <a:endParaRPr lang="zh-CN" altLang="en-US"/>
          </a:p>
        </p:txBody>
      </p:sp>
      <p:sp>
        <p:nvSpPr>
          <p:cNvPr id="9" name="Footer Placeholder 7"/>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11" name="Slide Number Placeholder 8"/>
          <p:cNvSpPr>
            <a:spLocks noGrp="1"/>
          </p:cNvSpPr>
          <p:nvPr>
            <p:ph type="sldNum" sz="quarter" idx="12"/>
          </p:nvPr>
        </p:nvSpPr>
        <p:spPr/>
        <p:txBody>
          <a:bodyPr/>
          <a:lstStyle>
            <a:lvl1pPr eaLnBrk="0" hangingPunct="0">
              <a:defRPr>
                <a:latin typeface="Arial" panose="020B0604020202020204" pitchFamily="34" charset="0"/>
              </a:defRPr>
            </a:lvl1pPr>
          </a:lstStyle>
          <a:p>
            <a:pPr>
              <a:defRPr/>
            </a:pPr>
            <a:fld id="{9D28E13D-DDA4-4DA1-A104-D64271EEA258}"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
        <p:nvSpPr>
          <p:cNvPr id="4" name="矩形 1"/>
          <p:cNvSpPr>
            <a:spLocks noChangeArrowheads="1"/>
          </p:cNvSpPr>
          <p:nvPr userDrawn="1"/>
        </p:nvSpPr>
        <p:spPr bwMode="auto">
          <a:xfrm>
            <a:off x="690563" y="220663"/>
            <a:ext cx="785812" cy="646112"/>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3600" b="1" dirty="0">
                <a:solidFill>
                  <a:prstClr val="white"/>
                </a:solidFill>
                <a:latin typeface="微软雅黑" panose="020B0503020204020204" pitchFamily="34" charset="-122"/>
                <a:ea typeface="微软雅黑" panose="020B0503020204020204" pitchFamily="34" charset="-122"/>
                <a:sym typeface="宋体" panose="02010600030101010101" pitchFamily="2" charset="-122"/>
              </a:rPr>
              <a:t>✎ </a:t>
            </a:r>
            <a:endParaRPr lang="zh-CN" altLang="en-US" sz="3600" dirty="0">
              <a:solidFill>
                <a:prstClr val="black"/>
              </a:solidFill>
            </a:endParaRPr>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Title 1"/>
          <p:cNvSpPr>
            <a:spLocks noGrp="1"/>
          </p:cNvSpPr>
          <p:nvPr>
            <p:ph type="title"/>
          </p:nvPr>
        </p:nvSpPr>
        <p:spPr>
          <a:xfrm>
            <a:off x="1657350" y="154550"/>
            <a:ext cx="4716082" cy="776289"/>
          </a:xfrm>
        </p:spPr>
        <p:txBody>
          <a:bodyPr>
            <a:normAutofit/>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5"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7BBC0FA3-7B8B-4114-8859-EADCE671EC2E}" type="datetimeFigureOut">
              <a:rPr lang="zh-CN" altLang="en-US"/>
            </a:fld>
            <a:endParaRPr lang="zh-CN" altLang="en-US"/>
          </a:p>
        </p:txBody>
      </p:sp>
      <p:sp>
        <p:nvSpPr>
          <p:cNvPr id="6"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8" name="Slide Number Placeholder 5"/>
          <p:cNvSpPr>
            <a:spLocks noGrp="1"/>
          </p:cNvSpPr>
          <p:nvPr>
            <p:ph type="sldNum" sz="quarter" idx="12"/>
          </p:nvPr>
        </p:nvSpPr>
        <p:spPr/>
        <p:txBody>
          <a:bodyPr/>
          <a:lstStyle>
            <a:lvl1pPr eaLnBrk="0" hangingPunct="0">
              <a:defRPr>
                <a:latin typeface="Arial" panose="020B0604020202020204" pitchFamily="34" charset="0"/>
              </a:defRPr>
            </a:lvl1pPr>
          </a:lstStyle>
          <a:p>
            <a:pPr>
              <a:defRPr/>
            </a:pPr>
            <a:fld id="{AC567C1E-73C2-4997-A92F-78FAA0801414}" type="slidenum">
              <a:rPr lang="zh-CN" altLang="en-US"/>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
        <p:nvSpPr>
          <p:cNvPr id="2" name="矩形 1"/>
          <p:cNvSpPr/>
          <p:nvPr userDrawn="1"/>
        </p:nvSpPr>
        <p:spPr>
          <a:xfrm>
            <a:off x="2478088" y="1881188"/>
            <a:ext cx="4148137" cy="730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图片与标题">
    <p:spTree>
      <p:nvGrpSpPr>
        <p:cNvPr id="1" name=""/>
        <p:cNvGrpSpPr/>
        <p:nvPr/>
      </p:nvGrpSpPr>
      <p:grpSpPr>
        <a:xfrm>
          <a:off x="0" y="0"/>
          <a:ext cx="0" cy="0"/>
          <a:chOff x="0" y="0"/>
          <a:chExt cx="0" cy="0"/>
        </a:xfrm>
      </p:grpSpPr>
      <p:cxnSp>
        <p:nvCxnSpPr>
          <p:cNvPr id="2" name="直接连接符 1"/>
          <p:cNvCxnSpPr/>
          <p:nvPr userDrawn="1"/>
        </p:nvCxnSpPr>
        <p:spPr>
          <a:xfrm>
            <a:off x="738188" y="1412875"/>
            <a:ext cx="7650162"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3000"/>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6" name="Date Placeholder 3"/>
          <p:cNvSpPr>
            <a:spLocks noGrp="1"/>
          </p:cNvSpPr>
          <p:nvPr>
            <p:ph type="dt" sz="half" idx="10"/>
          </p:nvPr>
        </p:nvSpPr>
        <p:spPr/>
        <p:txBody>
          <a:bodyPr/>
          <a:lstStyle>
            <a:lvl1pPr>
              <a:defRPr/>
            </a:lvl1pPr>
          </a:lstStyle>
          <a:p>
            <a:pPr>
              <a:defRPr/>
            </a:pPr>
            <a:fld id="{B7A8B37B-479C-40C5-88CA-B02B19601CC6}" type="datetimeFigureOut">
              <a:rPr lang="zh-CN" altLang="en-US"/>
            </a:fld>
            <a:endParaRPr lang="zh-CN" altLang="en-US"/>
          </a:p>
        </p:txBody>
      </p:sp>
      <p:sp>
        <p:nvSpPr>
          <p:cNvPr id="7" name="Footer Placeholder 4"/>
          <p:cNvSpPr>
            <a:spLocks noGrp="1"/>
          </p:cNvSpPr>
          <p:nvPr>
            <p:ph type="ftr" sz="quarter" idx="11"/>
          </p:nvPr>
        </p:nvSpPr>
        <p:spPr/>
        <p:txBody>
          <a:bodyPr/>
          <a:lstStyle>
            <a:lvl1pPr>
              <a:defRPr/>
            </a:lvl1pPr>
          </a:lstStyle>
          <a:p>
            <a:pPr>
              <a:defRPr/>
            </a:pPr>
            <a:endParaRPr lang="zh-CN" altLang="en-US"/>
          </a:p>
        </p:txBody>
      </p:sp>
      <p:sp>
        <p:nvSpPr>
          <p:cNvPr id="8" name="Slide Number Placeholder 5"/>
          <p:cNvSpPr>
            <a:spLocks noGrp="1"/>
          </p:cNvSpPr>
          <p:nvPr>
            <p:ph type="sldNum" sz="quarter" idx="12"/>
          </p:nvPr>
        </p:nvSpPr>
        <p:spPr/>
        <p:txBody>
          <a:bodyPr/>
          <a:lstStyle>
            <a:lvl1pPr>
              <a:defRPr/>
            </a:lvl1pPr>
          </a:lstStyle>
          <a:p>
            <a:pPr>
              <a:defRPr/>
            </a:pPr>
            <a:fld id="{49A5AF91-8988-4483-A858-4789EA0A0CA9}" type="slidenum">
              <a:rPr lang="zh-CN" altLang="en-US"/>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矩形 1"/>
          <p:cNvSpPr>
            <a:spLocks noChangeArrowheads="1"/>
          </p:cNvSpPr>
          <p:nvPr userDrawn="1"/>
        </p:nvSpPr>
        <p:spPr bwMode="auto">
          <a:xfrm>
            <a:off x="690563" y="220663"/>
            <a:ext cx="785812" cy="646112"/>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3600" b="1" dirty="0">
                <a:solidFill>
                  <a:prstClr val="white"/>
                </a:solidFill>
                <a:latin typeface="微软雅黑" panose="020B0503020204020204" pitchFamily="34" charset="-122"/>
                <a:ea typeface="微软雅黑" panose="020B0503020204020204" pitchFamily="34" charset="-122"/>
                <a:sym typeface="宋体" panose="02010600030101010101" pitchFamily="2" charset="-122"/>
              </a:rPr>
              <a:t>✎ </a:t>
            </a:r>
            <a:endParaRPr lang="zh-CN" altLang="en-US" sz="3600" dirty="0">
              <a:solidFill>
                <a:prstClr val="black"/>
              </a:solidFill>
            </a:endParaRPr>
          </a:p>
        </p:txBody>
      </p:sp>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Date Placeholder 3"/>
          <p:cNvSpPr>
            <a:spLocks noGrp="1"/>
          </p:cNvSpPr>
          <p:nvPr>
            <p:ph type="dt" sz="half" idx="10"/>
          </p:nvPr>
        </p:nvSpPr>
        <p:spPr/>
        <p:txBody>
          <a:bodyPr/>
          <a:lstStyle>
            <a:lvl1pPr>
              <a:defRPr/>
            </a:lvl1pPr>
          </a:lstStyle>
          <a:p>
            <a:pPr>
              <a:defRPr/>
            </a:pPr>
            <a:fld id="{090FC93D-A646-47DF-AB5B-2EA6DB08AF50}" type="datetimeFigureOut">
              <a:rPr lang="zh-CN" altLang="en-US"/>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73D2D7D4-0140-44C3-BC6F-93F94FC2FDD6}" type="slidenum">
              <a:rPr lang="zh-CN" altLang="en-US"/>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lvl1pPr>
              <a:defRPr/>
            </a:lvl1pPr>
          </a:lstStyle>
          <a:p>
            <a:pPr>
              <a:defRPr/>
            </a:pPr>
            <a:fld id="{1D07F7B5-B236-4256-8FBB-9E5FACFF806F}" type="datetimeFigureOut">
              <a:rPr lang="zh-CN" altLang="en-US"/>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25024778-C01C-4BAC-AE70-1FE1577BBB98}" type="slidenum">
              <a:rPr lang="zh-CN" altLang="en-US"/>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5" name="矩形 1"/>
          <p:cNvSpPr>
            <a:spLocks noChangeArrowheads="1"/>
          </p:cNvSpPr>
          <p:nvPr userDrawn="1"/>
        </p:nvSpPr>
        <p:spPr bwMode="auto">
          <a:xfrm>
            <a:off x="690563" y="220663"/>
            <a:ext cx="785812" cy="646112"/>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3600" b="1" dirty="0">
                <a:solidFill>
                  <a:prstClr val="white"/>
                </a:solidFill>
                <a:latin typeface="微软雅黑" panose="020B0503020204020204" pitchFamily="34" charset="-122"/>
                <a:ea typeface="微软雅黑" panose="020B0503020204020204" pitchFamily="34" charset="-122"/>
                <a:sym typeface="宋体" panose="02010600030101010101" pitchFamily="2" charset="-122"/>
              </a:rPr>
              <a:t>✎ </a:t>
            </a:r>
            <a:endParaRPr lang="zh-CN" altLang="en-US" sz="3600" dirty="0">
              <a:solidFill>
                <a:prstClr val="black"/>
              </a:solidFill>
            </a:endParaRPr>
          </a:p>
        </p:txBody>
      </p:sp>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6" name="Date Placeholder 4"/>
          <p:cNvSpPr>
            <a:spLocks noGrp="1"/>
          </p:cNvSpPr>
          <p:nvPr>
            <p:ph type="dt" sz="half" idx="10"/>
          </p:nvPr>
        </p:nvSpPr>
        <p:spPr/>
        <p:txBody>
          <a:bodyPr/>
          <a:lstStyle>
            <a:lvl1pPr>
              <a:defRPr/>
            </a:lvl1pPr>
          </a:lstStyle>
          <a:p>
            <a:pPr>
              <a:defRPr/>
            </a:pPr>
            <a:fld id="{3B65F793-9792-44ED-91B4-60F70A5F25D6}" type="datetimeFigureOut">
              <a:rPr lang="zh-CN" altLang="en-US"/>
            </a:fld>
            <a:endParaRPr lang="zh-CN" altLang="en-US"/>
          </a:p>
        </p:txBody>
      </p:sp>
      <p:sp>
        <p:nvSpPr>
          <p:cNvPr id="7" name="Footer Placeholder 5"/>
          <p:cNvSpPr>
            <a:spLocks noGrp="1"/>
          </p:cNvSpPr>
          <p:nvPr>
            <p:ph type="ftr" sz="quarter" idx="11"/>
          </p:nvPr>
        </p:nvSpPr>
        <p:spPr/>
        <p:txBody>
          <a:bodyPr/>
          <a:lstStyle>
            <a:lvl1pPr>
              <a:defRPr/>
            </a:lvl1pPr>
          </a:lstStyle>
          <a:p>
            <a:pPr>
              <a:defRPr/>
            </a:pPr>
            <a:endParaRPr lang="zh-CN" altLang="en-US"/>
          </a:p>
        </p:txBody>
      </p:sp>
      <p:sp>
        <p:nvSpPr>
          <p:cNvPr id="8" name="Slide Number Placeholder 6"/>
          <p:cNvSpPr>
            <a:spLocks noGrp="1"/>
          </p:cNvSpPr>
          <p:nvPr>
            <p:ph type="sldNum" sz="quarter" idx="12"/>
          </p:nvPr>
        </p:nvSpPr>
        <p:spPr/>
        <p:txBody>
          <a:bodyPr/>
          <a:lstStyle>
            <a:lvl1pPr>
              <a:defRPr/>
            </a:lvl1pPr>
          </a:lstStyle>
          <a:p>
            <a:pPr>
              <a:defRPr/>
            </a:pPr>
            <a:fld id="{7AAED35F-3A6F-450F-BBA4-CC484C2EACC8}" type="slidenum">
              <a:rPr lang="zh-CN" altLang="en-US"/>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7" name="矩形 1"/>
          <p:cNvSpPr>
            <a:spLocks noChangeArrowheads="1"/>
          </p:cNvSpPr>
          <p:nvPr userDrawn="1"/>
        </p:nvSpPr>
        <p:spPr bwMode="auto">
          <a:xfrm>
            <a:off x="690563" y="220663"/>
            <a:ext cx="785812" cy="646112"/>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3600" b="1" dirty="0">
                <a:solidFill>
                  <a:prstClr val="white"/>
                </a:solidFill>
                <a:latin typeface="微软雅黑" panose="020B0503020204020204" pitchFamily="34" charset="-122"/>
                <a:ea typeface="微软雅黑" panose="020B0503020204020204" pitchFamily="34" charset="-122"/>
                <a:sym typeface="宋体" panose="02010600030101010101" pitchFamily="2" charset="-122"/>
              </a:rPr>
              <a:t>✎ </a:t>
            </a:r>
            <a:endParaRPr lang="zh-CN" altLang="en-US" sz="3600" dirty="0">
              <a:solidFill>
                <a:prstClr val="black"/>
              </a:solidFill>
            </a:endParaRPr>
          </a:p>
        </p:txBody>
      </p:sp>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629842" y="2505075"/>
            <a:ext cx="3868340"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8" name="Date Placeholder 6"/>
          <p:cNvSpPr>
            <a:spLocks noGrp="1"/>
          </p:cNvSpPr>
          <p:nvPr>
            <p:ph type="dt" sz="half" idx="10"/>
          </p:nvPr>
        </p:nvSpPr>
        <p:spPr/>
        <p:txBody>
          <a:bodyPr/>
          <a:lstStyle>
            <a:lvl1pPr>
              <a:defRPr/>
            </a:lvl1pPr>
          </a:lstStyle>
          <a:p>
            <a:pPr>
              <a:defRPr/>
            </a:pPr>
            <a:fld id="{ABE5DE26-B888-4EB4-9327-50BD64C972B9}" type="datetimeFigureOut">
              <a:rPr lang="zh-CN" altLang="en-US"/>
            </a:fld>
            <a:endParaRPr lang="zh-CN" altLang="en-US"/>
          </a:p>
        </p:txBody>
      </p:sp>
      <p:sp>
        <p:nvSpPr>
          <p:cNvPr id="9" name="Footer Placeholder 7"/>
          <p:cNvSpPr>
            <a:spLocks noGrp="1"/>
          </p:cNvSpPr>
          <p:nvPr>
            <p:ph type="ftr" sz="quarter" idx="11"/>
          </p:nvPr>
        </p:nvSpPr>
        <p:spPr/>
        <p:txBody>
          <a:bodyPr/>
          <a:lstStyle>
            <a:lvl1pPr>
              <a:defRPr/>
            </a:lvl1pPr>
          </a:lstStyle>
          <a:p>
            <a:pPr>
              <a:defRPr/>
            </a:pPr>
            <a:endParaRPr lang="zh-CN" altLang="en-US"/>
          </a:p>
        </p:txBody>
      </p:sp>
      <p:sp>
        <p:nvSpPr>
          <p:cNvPr id="10" name="Slide Number Placeholder 8"/>
          <p:cNvSpPr>
            <a:spLocks noGrp="1"/>
          </p:cNvSpPr>
          <p:nvPr>
            <p:ph type="sldNum" sz="quarter" idx="12"/>
          </p:nvPr>
        </p:nvSpPr>
        <p:spPr/>
        <p:txBody>
          <a:bodyPr/>
          <a:lstStyle>
            <a:lvl1pPr>
              <a:defRPr/>
            </a:lvl1pPr>
          </a:lstStyle>
          <a:p>
            <a:pPr>
              <a:defRPr/>
            </a:pPr>
            <a:fld id="{C269B5CA-E7FD-46E2-B399-07E7756FAB82}" type="slidenum">
              <a:rPr lang="zh-CN" altLang="en-US"/>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矩形 1"/>
          <p:cNvSpPr>
            <a:spLocks noChangeArrowheads="1"/>
          </p:cNvSpPr>
          <p:nvPr userDrawn="1"/>
        </p:nvSpPr>
        <p:spPr bwMode="auto">
          <a:xfrm>
            <a:off x="690563" y="220663"/>
            <a:ext cx="785812" cy="646112"/>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3600" b="1" dirty="0">
                <a:solidFill>
                  <a:prstClr val="white"/>
                </a:solidFill>
                <a:latin typeface="微软雅黑" panose="020B0503020204020204" pitchFamily="34" charset="-122"/>
                <a:ea typeface="微软雅黑" panose="020B0503020204020204" pitchFamily="34" charset="-122"/>
                <a:sym typeface="宋体" panose="02010600030101010101" pitchFamily="2" charset="-122"/>
              </a:rPr>
              <a:t>✎ </a:t>
            </a:r>
            <a:endParaRPr lang="zh-CN" altLang="en-US" sz="3600" dirty="0">
              <a:solidFill>
                <a:prstClr val="black"/>
              </a:solidFill>
            </a:endParaRPr>
          </a:p>
        </p:txBody>
      </p:sp>
      <p:sp>
        <p:nvSpPr>
          <p:cNvPr id="2" name="Title 1"/>
          <p:cNvSpPr>
            <a:spLocks noGrp="1"/>
          </p:cNvSpPr>
          <p:nvPr>
            <p:ph type="title"/>
          </p:nvPr>
        </p:nvSpPr>
        <p:spPr/>
        <p:txBody>
          <a:bodyPr/>
          <a:lstStyle/>
          <a:p>
            <a:r>
              <a:rPr lang="zh-CN" altLang="en-US"/>
              <a:t>单击此处编辑母版标题样式</a:t>
            </a:r>
            <a:endParaRPr lang="en-US" dirty="0"/>
          </a:p>
        </p:txBody>
      </p:sp>
      <p:sp>
        <p:nvSpPr>
          <p:cNvPr id="4" name="Date Placeholder 2"/>
          <p:cNvSpPr>
            <a:spLocks noGrp="1"/>
          </p:cNvSpPr>
          <p:nvPr>
            <p:ph type="dt" sz="half" idx="10"/>
          </p:nvPr>
        </p:nvSpPr>
        <p:spPr/>
        <p:txBody>
          <a:bodyPr/>
          <a:lstStyle>
            <a:lvl1pPr>
              <a:defRPr/>
            </a:lvl1pPr>
          </a:lstStyle>
          <a:p>
            <a:pPr>
              <a:defRPr/>
            </a:pPr>
            <a:fld id="{07404B76-824A-40FE-9A68-36EEDDBA6A98}" type="datetimeFigureOut">
              <a:rPr lang="zh-CN" altLang="en-US"/>
            </a:fld>
            <a:endParaRPr lang="zh-CN" altLang="en-US"/>
          </a:p>
        </p:txBody>
      </p:sp>
      <p:sp>
        <p:nvSpPr>
          <p:cNvPr id="5" name="Footer Placeholder 3"/>
          <p:cNvSpPr>
            <a:spLocks noGrp="1"/>
          </p:cNvSpPr>
          <p:nvPr>
            <p:ph type="ftr" sz="quarter" idx="11"/>
          </p:nvPr>
        </p:nvSpPr>
        <p:spPr/>
        <p:txBody>
          <a:bodyPr/>
          <a:lstStyle>
            <a:lvl1pPr>
              <a:defRPr/>
            </a:lvl1pPr>
          </a:lstStyle>
          <a:p>
            <a:pPr>
              <a:defRPr/>
            </a:pPr>
            <a:endParaRPr lang="zh-CN" altLang="en-US"/>
          </a:p>
        </p:txBody>
      </p:sp>
      <p:sp>
        <p:nvSpPr>
          <p:cNvPr id="6" name="Slide Number Placeholder 4"/>
          <p:cNvSpPr>
            <a:spLocks noGrp="1"/>
          </p:cNvSpPr>
          <p:nvPr>
            <p:ph type="sldNum" sz="quarter" idx="12"/>
          </p:nvPr>
        </p:nvSpPr>
        <p:spPr/>
        <p:txBody>
          <a:bodyPr/>
          <a:lstStyle>
            <a:lvl1pPr>
              <a:defRPr/>
            </a:lvl1pPr>
          </a:lstStyle>
          <a:p>
            <a:pPr>
              <a:defRPr/>
            </a:pPr>
            <a:fld id="{E4093FEA-6987-47E8-B2CD-C0D43C2E386C}"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矩形 1"/>
          <p:cNvSpPr>
            <a:spLocks noChangeArrowheads="1"/>
          </p:cNvSpPr>
          <p:nvPr userDrawn="1"/>
        </p:nvSpPr>
        <p:spPr bwMode="auto">
          <a:xfrm>
            <a:off x="690563" y="220663"/>
            <a:ext cx="785812" cy="646112"/>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3600" b="1" dirty="0">
                <a:solidFill>
                  <a:prstClr val="white"/>
                </a:solidFill>
                <a:latin typeface="微软雅黑" panose="020B0503020204020204" pitchFamily="34" charset="-122"/>
                <a:ea typeface="微软雅黑" panose="020B0503020204020204" pitchFamily="34" charset="-122"/>
                <a:sym typeface="宋体" panose="02010600030101010101" pitchFamily="2" charset="-122"/>
              </a:rPr>
              <a:t>✎ </a:t>
            </a:r>
            <a:endParaRPr lang="zh-CN" altLang="en-US" sz="3600" dirty="0">
              <a:solidFill>
                <a:prstClr val="black"/>
              </a:solidFill>
            </a:endParaRPr>
          </a:p>
        </p:txBody>
      </p:sp>
      <p:sp>
        <p:nvSpPr>
          <p:cNvPr id="3" name="Content Placeholder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Title 1"/>
          <p:cNvSpPr>
            <a:spLocks noGrp="1"/>
          </p:cNvSpPr>
          <p:nvPr>
            <p:ph type="title"/>
          </p:nvPr>
        </p:nvSpPr>
        <p:spPr>
          <a:xfrm>
            <a:off x="1657350" y="154550"/>
            <a:ext cx="4716082" cy="776289"/>
          </a:xfrm>
        </p:spPr>
        <p:txBody>
          <a:bodyPr>
            <a:normAutofit/>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5"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72F544BC-9F1C-4A84-BF15-188D2337295A}" type="datetimeFigureOut">
              <a:rPr lang="zh-CN" altLang="en-US"/>
            </a:fld>
            <a:endParaRPr lang="zh-CN" altLang="en-US"/>
          </a:p>
        </p:txBody>
      </p:sp>
      <p:sp>
        <p:nvSpPr>
          <p:cNvPr id="6"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8" name="Slide Number Placeholder 5"/>
          <p:cNvSpPr>
            <a:spLocks noGrp="1"/>
          </p:cNvSpPr>
          <p:nvPr>
            <p:ph type="sldNum" sz="quarter" idx="12"/>
          </p:nvPr>
        </p:nvSpPr>
        <p:spPr/>
        <p:txBody>
          <a:bodyPr/>
          <a:lstStyle>
            <a:lvl1pPr eaLnBrk="0" hangingPunct="0">
              <a:defRPr>
                <a:latin typeface="Arial" panose="020B0604020202020204" pitchFamily="34" charset="0"/>
              </a:defRPr>
            </a:lvl1pPr>
          </a:lstStyle>
          <a:p>
            <a:pPr>
              <a:defRPr/>
            </a:pPr>
            <a:fld id="{804AC4E6-9552-4A38-805B-D0575FFAA5B7}" type="slidenum">
              <a:rPr lang="zh-CN" altLang="en-US"/>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4BC60CF-2E18-451E-AFD6-716598B92268}" type="datetimeFigureOut">
              <a:rPr lang="zh-CN" altLang="en-US"/>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B9E0E21F-29F9-4A3F-80C1-701B0762640A}" type="slidenum">
              <a:rPr lang="zh-CN" altLang="en-US"/>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3"/>
          <p:cNvSpPr>
            <a:spLocks noGrp="1"/>
          </p:cNvSpPr>
          <p:nvPr>
            <p:ph type="dt" sz="half" idx="10"/>
          </p:nvPr>
        </p:nvSpPr>
        <p:spPr/>
        <p:txBody>
          <a:bodyPr/>
          <a:lstStyle>
            <a:lvl1pPr>
              <a:defRPr/>
            </a:lvl1pPr>
          </a:lstStyle>
          <a:p>
            <a:pPr>
              <a:defRPr/>
            </a:pPr>
            <a:fld id="{0BACFA69-1AA7-4F8D-AEAF-364FDDFC1413}" type="datetimeFigureOut">
              <a:rPr lang="zh-CN" altLang="en-US"/>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773B4C2D-C786-4C73-BAB5-C4F2A6B11191}" type="slidenum">
              <a:rPr lang="zh-CN" altLang="en-US"/>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3"/>
          <p:cNvSpPr>
            <a:spLocks noGrp="1"/>
          </p:cNvSpPr>
          <p:nvPr>
            <p:ph type="dt" sz="half" idx="10"/>
          </p:nvPr>
        </p:nvSpPr>
        <p:spPr/>
        <p:txBody>
          <a:bodyPr/>
          <a:lstStyle>
            <a:lvl1pPr>
              <a:defRPr/>
            </a:lvl1pPr>
          </a:lstStyle>
          <a:p>
            <a:pPr>
              <a:defRPr/>
            </a:pPr>
            <a:fld id="{13004C30-70A9-4D2B-9899-18D7354DCD18}" type="datetimeFigureOut">
              <a:rPr lang="zh-CN" altLang="en-US"/>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DE148C8A-529D-45A5-80AB-46598A2081ED}" type="slidenum">
              <a:rPr lang="zh-CN" altLang="en-US"/>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4" name="矩形 1"/>
          <p:cNvSpPr>
            <a:spLocks noChangeArrowheads="1"/>
          </p:cNvSpPr>
          <p:nvPr userDrawn="1"/>
        </p:nvSpPr>
        <p:spPr bwMode="auto">
          <a:xfrm>
            <a:off x="690563" y="220663"/>
            <a:ext cx="785812" cy="646112"/>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3600" b="1" dirty="0">
                <a:solidFill>
                  <a:prstClr val="white"/>
                </a:solidFill>
                <a:latin typeface="微软雅黑" panose="020B0503020204020204" pitchFamily="34" charset="-122"/>
                <a:ea typeface="微软雅黑" panose="020B0503020204020204" pitchFamily="34" charset="-122"/>
                <a:sym typeface="宋体" panose="02010600030101010101" pitchFamily="2" charset="-122"/>
              </a:rPr>
              <a:t>✎ </a:t>
            </a:r>
            <a:endParaRPr lang="zh-CN" altLang="en-US" sz="3600" dirty="0">
              <a:solidFill>
                <a:prstClr val="black"/>
              </a:solidFill>
            </a:endParaRPr>
          </a:p>
        </p:txBody>
      </p:sp>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Date Placeholder 3"/>
          <p:cNvSpPr>
            <a:spLocks noGrp="1"/>
          </p:cNvSpPr>
          <p:nvPr>
            <p:ph type="dt" sz="half" idx="10"/>
          </p:nvPr>
        </p:nvSpPr>
        <p:spPr/>
        <p:txBody>
          <a:bodyPr/>
          <a:lstStyle>
            <a:lvl1pPr>
              <a:defRPr/>
            </a:lvl1pPr>
          </a:lstStyle>
          <a:p>
            <a:pPr>
              <a:defRPr/>
            </a:pPr>
            <a:fld id="{DB8DC258-7337-49AB-BC8F-C3D6EBCDE597}" type="datetimeFigureOut">
              <a:rPr lang="zh-CN" altLang="en-US"/>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D62C5BEE-DB66-444D-915D-23D3CC6F02D0}" type="slidenum">
              <a:rPr lang="zh-CN" altLang="en-US"/>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lvl1pPr>
              <a:defRPr/>
            </a:lvl1pPr>
          </a:lstStyle>
          <a:p>
            <a:pPr>
              <a:defRPr/>
            </a:pPr>
            <a:fld id="{B8D4E5CF-B3E1-4294-89CB-72C1B1FF05AA}" type="datetimeFigureOut">
              <a:rPr lang="zh-CN" altLang="en-US"/>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89305C87-0392-4B46-98E5-4C39AC91A5BF}" type="slidenum">
              <a:rPr lang="zh-CN" altLang="en-US"/>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图片与标题">
    <p:spTree>
      <p:nvGrpSpPr>
        <p:cNvPr id="1" name=""/>
        <p:cNvGrpSpPr/>
        <p:nvPr/>
      </p:nvGrpSpPr>
      <p:grpSpPr>
        <a:xfrm>
          <a:off x="0" y="0"/>
          <a:ext cx="0" cy="0"/>
          <a:chOff x="0" y="0"/>
          <a:chExt cx="0" cy="0"/>
        </a:xfrm>
      </p:grpSpPr>
      <p:cxnSp>
        <p:nvCxnSpPr>
          <p:cNvPr id="2" name="直接连接符 1"/>
          <p:cNvCxnSpPr/>
          <p:nvPr userDrawn="1"/>
        </p:nvCxnSpPr>
        <p:spPr>
          <a:xfrm>
            <a:off x="738188" y="1412875"/>
            <a:ext cx="7650162"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3000"/>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
        <p:nvSpPr>
          <p:cNvPr id="2" name="矩形 1"/>
          <p:cNvSpPr/>
          <p:nvPr userDrawn="1"/>
        </p:nvSpPr>
        <p:spPr>
          <a:xfrm>
            <a:off x="2478088" y="1881188"/>
            <a:ext cx="4148137" cy="730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矩形 3"/>
          <p:cNvSpPr/>
          <p:nvPr userDrawn="1"/>
        </p:nvSpPr>
        <p:spPr>
          <a:xfrm>
            <a:off x="-20638" y="3325813"/>
            <a:ext cx="9144001" cy="1792287"/>
          </a:xfrm>
          <a:prstGeom prst="rect">
            <a:avLst/>
          </a:prstGeom>
          <a:solidFill>
            <a:srgbClr val="3A50F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TextBox 11"/>
          <p:cNvSpPr txBox="1">
            <a:spLocks noChangeArrowheads="1"/>
          </p:cNvSpPr>
          <p:nvPr userDrawn="1"/>
        </p:nvSpPr>
        <p:spPr bwMode="auto">
          <a:xfrm>
            <a:off x="1968500" y="3340100"/>
            <a:ext cx="6257925" cy="155892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buFont typeface="Wingdings" panose="05000000000000000000" pitchFamily="2" charset="2"/>
              <a:buNone/>
              <a:defRPr/>
            </a:pPr>
            <a:r>
              <a:rPr lang="en-US" altLang="zh-CN" sz="7200" dirty="0">
                <a:solidFill>
                  <a:schemeClr val="bg1"/>
                </a:solidFill>
                <a:latin typeface="华光琥珀_CNKI" pitchFamily="2" charset="-122"/>
                <a:ea typeface="华光琥珀_CNKI" pitchFamily="2" charset="-122"/>
              </a:rPr>
              <a:t>Thank you!</a:t>
            </a:r>
            <a:endParaRPr lang="zh-CN" altLang="en-US" sz="7200" dirty="0">
              <a:solidFill>
                <a:schemeClr val="bg1"/>
              </a:solidFill>
              <a:latin typeface="华光琥珀_CNKI" pitchFamily="2" charset="-122"/>
              <a:ea typeface="华光琥珀_CNKI" pitchFamily="2"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矩形 1"/>
          <p:cNvSpPr>
            <a:spLocks noChangeArrowheads="1"/>
          </p:cNvSpPr>
          <p:nvPr userDrawn="1"/>
        </p:nvSpPr>
        <p:spPr bwMode="auto">
          <a:xfrm>
            <a:off x="690563" y="220663"/>
            <a:ext cx="785812" cy="646112"/>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3600" b="1" dirty="0">
                <a:solidFill>
                  <a:prstClr val="white"/>
                </a:solidFill>
                <a:latin typeface="微软雅黑" panose="020B0503020204020204" pitchFamily="34" charset="-122"/>
                <a:ea typeface="微软雅黑" panose="020B0503020204020204" pitchFamily="34" charset="-122"/>
                <a:sym typeface="宋体" panose="02010600030101010101" pitchFamily="2" charset="-122"/>
              </a:rPr>
              <a:t>✎ </a:t>
            </a:r>
            <a:endParaRPr lang="zh-CN" altLang="en-US" sz="3600" dirty="0">
              <a:solidFill>
                <a:prstClr val="black"/>
              </a:solidFill>
            </a:endParaRPr>
          </a:p>
        </p:txBody>
      </p:sp>
      <p:sp>
        <p:nvSpPr>
          <p:cNvPr id="3" name="Content Placeholder 2"/>
          <p:cNvSpPr>
            <a:spLocks noGrp="1"/>
          </p:cNvSpPr>
          <p:nvPr>
            <p:ph sz="half" idx="1" hasCustomPrompt="1"/>
          </p:nvPr>
        </p:nvSpPr>
        <p:spPr>
          <a:xfrm>
            <a:off x="628650" y="1825625"/>
            <a:ext cx="38862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hasCustomPrompt="1"/>
          </p:nvPr>
        </p:nvSpPr>
        <p:spPr>
          <a:xfrm>
            <a:off x="4629150" y="1825625"/>
            <a:ext cx="38862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8" name="Title 1"/>
          <p:cNvSpPr>
            <a:spLocks noGrp="1"/>
          </p:cNvSpPr>
          <p:nvPr>
            <p:ph type="title"/>
          </p:nvPr>
        </p:nvSpPr>
        <p:spPr>
          <a:xfrm>
            <a:off x="1657350" y="154550"/>
            <a:ext cx="4716082" cy="776289"/>
          </a:xfrm>
        </p:spPr>
        <p:txBody>
          <a:bodyPr>
            <a:normAutofit/>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6" name="Date Placeholder 4"/>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BFA480BB-9FBC-4C9A-AA72-F330DBA6F1E7}" type="datetimeFigureOut">
              <a:rPr lang="zh-CN" altLang="en-US"/>
            </a:fld>
            <a:endParaRPr lang="zh-CN" altLang="en-US"/>
          </a:p>
        </p:txBody>
      </p:sp>
      <p:sp>
        <p:nvSpPr>
          <p:cNvPr id="7" name="Footer Placeholder 5"/>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9" name="Slide Number Placeholder 6"/>
          <p:cNvSpPr>
            <a:spLocks noGrp="1"/>
          </p:cNvSpPr>
          <p:nvPr>
            <p:ph type="sldNum" sz="quarter" idx="12"/>
          </p:nvPr>
        </p:nvSpPr>
        <p:spPr/>
        <p:txBody>
          <a:bodyPr/>
          <a:lstStyle>
            <a:lvl1pPr eaLnBrk="0" hangingPunct="0">
              <a:defRPr>
                <a:latin typeface="Arial" panose="020B0604020202020204" pitchFamily="34" charset="0"/>
              </a:defRPr>
            </a:lvl1pPr>
          </a:lstStyle>
          <a:p>
            <a:pPr>
              <a:defRPr/>
            </a:pPr>
            <a:fld id="{57E1E3D3-3747-4CA3-A63F-22D46B993F4B}"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7" name="矩形 1"/>
          <p:cNvSpPr>
            <a:spLocks noChangeArrowheads="1"/>
          </p:cNvSpPr>
          <p:nvPr userDrawn="1"/>
        </p:nvSpPr>
        <p:spPr bwMode="auto">
          <a:xfrm>
            <a:off x="690563" y="220663"/>
            <a:ext cx="785812" cy="646112"/>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3600" b="1" dirty="0">
                <a:solidFill>
                  <a:prstClr val="white"/>
                </a:solidFill>
                <a:latin typeface="微软雅黑" panose="020B0503020204020204" pitchFamily="34" charset="-122"/>
                <a:ea typeface="微软雅黑" panose="020B0503020204020204" pitchFamily="34" charset="-122"/>
                <a:sym typeface="宋体" panose="02010600030101010101" pitchFamily="2" charset="-122"/>
              </a:rPr>
              <a:t>✎ </a:t>
            </a:r>
            <a:endParaRPr lang="zh-CN" altLang="en-US" sz="3600" dirty="0">
              <a:solidFill>
                <a:prstClr val="black"/>
              </a:solidFill>
            </a:endParaRPr>
          </a:p>
        </p:txBody>
      </p:sp>
      <p:sp>
        <p:nvSpPr>
          <p:cNvPr id="3" name="Text Placeholder 2"/>
          <p:cNvSpPr>
            <a:spLocks noGrp="1"/>
          </p:cNvSpPr>
          <p:nvPr>
            <p:ph type="body" idx="1" hasCustomPrompt="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Content Placeholder 3"/>
          <p:cNvSpPr>
            <a:spLocks noGrp="1"/>
          </p:cNvSpPr>
          <p:nvPr>
            <p:ph sz="half" idx="2" hasCustomPrompt="1"/>
          </p:nvPr>
        </p:nvSpPr>
        <p:spPr>
          <a:xfrm>
            <a:off x="629842" y="2505075"/>
            <a:ext cx="3868340"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hasCustomPrompt="1"/>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Content Placeholder 5"/>
          <p:cNvSpPr>
            <a:spLocks noGrp="1"/>
          </p:cNvSpPr>
          <p:nvPr>
            <p:ph sz="quarter" idx="4" hasCustomPrompt="1"/>
          </p:nvPr>
        </p:nvSpPr>
        <p:spPr>
          <a:xfrm>
            <a:off x="4629152" y="2505075"/>
            <a:ext cx="3887391"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10" name="Title 1"/>
          <p:cNvSpPr>
            <a:spLocks noGrp="1"/>
          </p:cNvSpPr>
          <p:nvPr>
            <p:ph type="title"/>
          </p:nvPr>
        </p:nvSpPr>
        <p:spPr>
          <a:xfrm>
            <a:off x="1657350" y="154550"/>
            <a:ext cx="4716082" cy="776289"/>
          </a:xfrm>
        </p:spPr>
        <p:txBody>
          <a:bodyPr>
            <a:normAutofit/>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8" name="Date Placeholder 6"/>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9B59E259-8712-4CF4-9AF4-7B77EE24DBF9}" type="datetimeFigureOut">
              <a:rPr lang="zh-CN" altLang="en-US"/>
            </a:fld>
            <a:endParaRPr lang="zh-CN" altLang="en-US"/>
          </a:p>
        </p:txBody>
      </p:sp>
      <p:sp>
        <p:nvSpPr>
          <p:cNvPr id="9" name="Footer Placeholder 7"/>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11" name="Slide Number Placeholder 8"/>
          <p:cNvSpPr>
            <a:spLocks noGrp="1"/>
          </p:cNvSpPr>
          <p:nvPr>
            <p:ph type="sldNum" sz="quarter" idx="12"/>
          </p:nvPr>
        </p:nvSpPr>
        <p:spPr/>
        <p:txBody>
          <a:bodyPr/>
          <a:lstStyle>
            <a:lvl1pPr eaLnBrk="0" hangingPunct="0">
              <a:defRPr>
                <a:latin typeface="Arial" panose="020B0604020202020204" pitchFamily="34" charset="0"/>
              </a:defRPr>
            </a:lvl1pPr>
          </a:lstStyle>
          <a:p>
            <a:pPr>
              <a:defRPr/>
            </a:pPr>
            <a:fld id="{890E613A-B4B7-4DAF-832F-0FA5F4F549EC}"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矩形 1"/>
          <p:cNvSpPr>
            <a:spLocks noChangeArrowheads="1"/>
          </p:cNvSpPr>
          <p:nvPr userDrawn="1"/>
        </p:nvSpPr>
        <p:spPr bwMode="auto">
          <a:xfrm>
            <a:off x="690563" y="220663"/>
            <a:ext cx="785812" cy="646112"/>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3600" b="1" dirty="0">
                <a:solidFill>
                  <a:prstClr val="white"/>
                </a:solidFill>
                <a:latin typeface="微软雅黑" panose="020B0503020204020204" pitchFamily="34" charset="-122"/>
                <a:ea typeface="微软雅黑" panose="020B0503020204020204" pitchFamily="34" charset="-122"/>
                <a:sym typeface="宋体" panose="02010600030101010101" pitchFamily="2" charset="-122"/>
              </a:rPr>
              <a:t>✎ </a:t>
            </a:r>
            <a:endParaRPr lang="zh-CN" altLang="en-US" sz="3600" dirty="0">
              <a:solidFill>
                <a:prstClr val="black"/>
              </a:solidFill>
            </a:endParaRPr>
          </a:p>
        </p:txBody>
      </p:sp>
      <p:sp>
        <p:nvSpPr>
          <p:cNvPr id="2" name="Title 1"/>
          <p:cNvSpPr>
            <a:spLocks noGrp="1"/>
          </p:cNvSpPr>
          <p:nvPr>
            <p:ph type="title"/>
          </p:nvPr>
        </p:nvSpPr>
        <p:spPr>
          <a:xfrm>
            <a:off x="1657350" y="154550"/>
            <a:ext cx="4716082" cy="776289"/>
          </a:xfrm>
        </p:spPr>
        <p:txBody>
          <a:bodyPr>
            <a:normAutofit/>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4" name="Date Placeholder 2"/>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AD9452F1-1742-46C5-A8E5-1361D826E53A}" type="datetimeFigureOut">
              <a:rPr lang="zh-CN" altLang="en-US"/>
            </a:fld>
            <a:endParaRPr lang="zh-CN" altLang="en-US"/>
          </a:p>
        </p:txBody>
      </p:sp>
      <p:sp>
        <p:nvSpPr>
          <p:cNvPr id="5" name="Footer Placeholder 3"/>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6" name="Slide Number Placeholder 4"/>
          <p:cNvSpPr>
            <a:spLocks noGrp="1"/>
          </p:cNvSpPr>
          <p:nvPr>
            <p:ph type="sldNum" sz="quarter" idx="12"/>
          </p:nvPr>
        </p:nvSpPr>
        <p:spPr/>
        <p:txBody>
          <a:bodyPr/>
          <a:lstStyle>
            <a:lvl1pPr eaLnBrk="0" hangingPunct="0">
              <a:defRPr>
                <a:latin typeface="Arial" panose="020B0604020202020204" pitchFamily="34" charset="0"/>
              </a:defRPr>
            </a:lvl1pPr>
          </a:lstStyle>
          <a:p>
            <a:pPr>
              <a:defRPr/>
            </a:pPr>
            <a:fld id="{51613B60-C592-43A5-9BC3-EFD2607837D5}"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矩形 1"/>
          <p:cNvSpPr>
            <a:spLocks noChangeArrowheads="1"/>
          </p:cNvSpPr>
          <p:nvPr userDrawn="1"/>
        </p:nvSpPr>
        <p:spPr bwMode="auto">
          <a:xfrm>
            <a:off x="690563" y="220663"/>
            <a:ext cx="785812" cy="646112"/>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3600" b="1" dirty="0">
                <a:solidFill>
                  <a:prstClr val="white"/>
                </a:solidFill>
                <a:latin typeface="微软雅黑" panose="020B0503020204020204" pitchFamily="34" charset="-122"/>
                <a:ea typeface="微软雅黑" panose="020B0503020204020204" pitchFamily="34" charset="-122"/>
                <a:sym typeface="宋体" panose="02010600030101010101" pitchFamily="2" charset="-122"/>
              </a:rPr>
              <a:t>✎ </a:t>
            </a:r>
            <a:endParaRPr lang="zh-CN" altLang="en-US" sz="3600" dirty="0">
              <a:solidFill>
                <a:prstClr val="black"/>
              </a:solidFill>
            </a:endParaRPr>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Title 1"/>
          <p:cNvSpPr>
            <a:spLocks noGrp="1"/>
          </p:cNvSpPr>
          <p:nvPr>
            <p:ph type="title"/>
          </p:nvPr>
        </p:nvSpPr>
        <p:spPr>
          <a:xfrm>
            <a:off x="1657350" y="154550"/>
            <a:ext cx="4716082" cy="776289"/>
          </a:xfrm>
        </p:spPr>
        <p:txBody>
          <a:bodyPr>
            <a:normAutofit/>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5"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EFA48C65-FDC9-4BF9-812D-8E3C8FA2D355}" type="datetimeFigureOut">
              <a:rPr lang="zh-CN" altLang="en-US"/>
            </a:fld>
            <a:endParaRPr lang="zh-CN" altLang="en-US"/>
          </a:p>
        </p:txBody>
      </p:sp>
      <p:sp>
        <p:nvSpPr>
          <p:cNvPr id="6"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8" name="Slide Number Placeholder 5"/>
          <p:cNvSpPr>
            <a:spLocks noGrp="1"/>
          </p:cNvSpPr>
          <p:nvPr>
            <p:ph type="sldNum" sz="quarter" idx="12"/>
          </p:nvPr>
        </p:nvSpPr>
        <p:spPr/>
        <p:txBody>
          <a:bodyPr/>
          <a:lstStyle>
            <a:lvl1pPr eaLnBrk="0" hangingPunct="0">
              <a:defRPr>
                <a:latin typeface="Arial" panose="020B0604020202020204" pitchFamily="34" charset="0"/>
              </a:defRPr>
            </a:lvl1pPr>
          </a:lstStyle>
          <a:p>
            <a:pPr>
              <a:defRPr/>
            </a:pPr>
            <a:fld id="{7DEF1607-4A25-45F6-9D86-BBCB96EDE84A}"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
        <p:nvSpPr>
          <p:cNvPr id="2" name="矩形 1"/>
          <p:cNvSpPr/>
          <p:nvPr userDrawn="1"/>
        </p:nvSpPr>
        <p:spPr>
          <a:xfrm>
            <a:off x="2478088" y="1881188"/>
            <a:ext cx="4148137" cy="730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矩形 3"/>
          <p:cNvSpPr/>
          <p:nvPr userDrawn="1"/>
        </p:nvSpPr>
        <p:spPr>
          <a:xfrm>
            <a:off x="-20638" y="3325813"/>
            <a:ext cx="9144001" cy="1792287"/>
          </a:xfrm>
          <a:prstGeom prst="rect">
            <a:avLst/>
          </a:prstGeom>
          <a:solidFill>
            <a:srgbClr val="3A50F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TextBox 11"/>
          <p:cNvSpPr txBox="1">
            <a:spLocks noChangeArrowheads="1"/>
          </p:cNvSpPr>
          <p:nvPr userDrawn="1"/>
        </p:nvSpPr>
        <p:spPr bwMode="auto">
          <a:xfrm>
            <a:off x="1968500" y="3340100"/>
            <a:ext cx="6257925" cy="155892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buFont typeface="Wingdings" panose="05000000000000000000" pitchFamily="2" charset="2"/>
              <a:buNone/>
              <a:defRPr/>
            </a:pPr>
            <a:r>
              <a:rPr lang="en-US" altLang="zh-CN" sz="7200" dirty="0">
                <a:solidFill>
                  <a:schemeClr val="bg1"/>
                </a:solidFill>
                <a:latin typeface="华光琥珀_CNKI" pitchFamily="2" charset="-122"/>
                <a:ea typeface="华光琥珀_CNKI" pitchFamily="2" charset="-122"/>
              </a:rPr>
              <a:t>Thank you!</a:t>
            </a:r>
            <a:endParaRPr lang="zh-CN" altLang="en-US" sz="7200" dirty="0">
              <a:solidFill>
                <a:schemeClr val="bg1"/>
              </a:solidFill>
              <a:latin typeface="华光琥珀_CNKI" pitchFamily="2" charset="-122"/>
              <a:ea typeface="华光琥珀_CNKI" pitchFamily="2"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4" name="矩形 1"/>
          <p:cNvSpPr>
            <a:spLocks noChangeArrowheads="1"/>
          </p:cNvSpPr>
          <p:nvPr userDrawn="1"/>
        </p:nvSpPr>
        <p:spPr bwMode="auto">
          <a:xfrm>
            <a:off x="690563" y="220663"/>
            <a:ext cx="785812" cy="646112"/>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3600" b="1" dirty="0">
                <a:solidFill>
                  <a:prstClr val="white"/>
                </a:solidFill>
                <a:latin typeface="微软雅黑" panose="020B0503020204020204" pitchFamily="34" charset="-122"/>
                <a:ea typeface="微软雅黑" panose="020B0503020204020204" pitchFamily="34" charset="-122"/>
                <a:sym typeface="宋体" panose="02010600030101010101" pitchFamily="2" charset="-122"/>
              </a:rPr>
              <a:t>✎ </a:t>
            </a:r>
            <a:endParaRPr lang="zh-CN" altLang="en-US" sz="3600" dirty="0">
              <a:solidFill>
                <a:prstClr val="black"/>
              </a:solidFill>
            </a:endParaRPr>
          </a:p>
        </p:txBody>
      </p:sp>
      <p:sp>
        <p:nvSpPr>
          <p:cNvPr id="3" name="Content Placeholder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Title 1"/>
          <p:cNvSpPr>
            <a:spLocks noGrp="1"/>
          </p:cNvSpPr>
          <p:nvPr>
            <p:ph type="title"/>
          </p:nvPr>
        </p:nvSpPr>
        <p:spPr>
          <a:xfrm>
            <a:off x="1657350" y="154550"/>
            <a:ext cx="4716082" cy="776289"/>
          </a:xfrm>
        </p:spPr>
        <p:txBody>
          <a:bodyPr>
            <a:normAutofit/>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5"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E47C3199-7D4D-490C-B92E-B21D7DDFE1A8}" type="datetimeFigureOut">
              <a:rPr lang="zh-CN" altLang="en-US"/>
            </a:fld>
            <a:endParaRPr lang="zh-CN" altLang="en-US"/>
          </a:p>
        </p:txBody>
      </p:sp>
      <p:sp>
        <p:nvSpPr>
          <p:cNvPr id="6"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8" name="Slide Number Placeholder 5"/>
          <p:cNvSpPr>
            <a:spLocks noGrp="1"/>
          </p:cNvSpPr>
          <p:nvPr>
            <p:ph type="sldNum" sz="quarter" idx="12"/>
          </p:nvPr>
        </p:nvSpPr>
        <p:spPr/>
        <p:txBody>
          <a:bodyPr/>
          <a:lstStyle>
            <a:lvl1pPr eaLnBrk="0" hangingPunct="0">
              <a:defRPr>
                <a:latin typeface="Arial" panose="020B0604020202020204" pitchFamily="34" charset="0"/>
              </a:defRPr>
            </a:lvl1pPr>
          </a:lstStyle>
          <a:p>
            <a:pPr>
              <a:defRPr/>
            </a:pPr>
            <a:fld id="{4DF5948E-6DB8-4C68-B88E-3013F8FF9CD0}"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5" name="矩形 1"/>
          <p:cNvSpPr>
            <a:spLocks noChangeArrowheads="1"/>
          </p:cNvSpPr>
          <p:nvPr userDrawn="1"/>
        </p:nvSpPr>
        <p:spPr bwMode="auto">
          <a:xfrm>
            <a:off x="690563" y="220663"/>
            <a:ext cx="785812" cy="646112"/>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3600" b="1" dirty="0">
                <a:solidFill>
                  <a:prstClr val="white"/>
                </a:solidFill>
                <a:latin typeface="微软雅黑" panose="020B0503020204020204" pitchFamily="34" charset="-122"/>
                <a:ea typeface="微软雅黑" panose="020B0503020204020204" pitchFamily="34" charset="-122"/>
                <a:sym typeface="宋体" panose="02010600030101010101" pitchFamily="2" charset="-122"/>
              </a:rPr>
              <a:t>✎ </a:t>
            </a:r>
            <a:endParaRPr lang="zh-CN" altLang="en-US" sz="3600" dirty="0">
              <a:solidFill>
                <a:prstClr val="black"/>
              </a:solidFill>
            </a:endParaRPr>
          </a:p>
        </p:txBody>
      </p:sp>
      <p:sp>
        <p:nvSpPr>
          <p:cNvPr id="3" name="Content Placeholder 2"/>
          <p:cNvSpPr>
            <a:spLocks noGrp="1"/>
          </p:cNvSpPr>
          <p:nvPr>
            <p:ph sz="half" idx="1" hasCustomPrompt="1"/>
          </p:nvPr>
        </p:nvSpPr>
        <p:spPr>
          <a:xfrm>
            <a:off x="628650" y="1825625"/>
            <a:ext cx="38862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hasCustomPrompt="1"/>
          </p:nvPr>
        </p:nvSpPr>
        <p:spPr>
          <a:xfrm>
            <a:off x="4629150" y="1825625"/>
            <a:ext cx="38862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8" name="Title 1"/>
          <p:cNvSpPr>
            <a:spLocks noGrp="1"/>
          </p:cNvSpPr>
          <p:nvPr>
            <p:ph type="title"/>
          </p:nvPr>
        </p:nvSpPr>
        <p:spPr>
          <a:xfrm>
            <a:off x="1657350" y="154550"/>
            <a:ext cx="4716082" cy="776289"/>
          </a:xfrm>
        </p:spPr>
        <p:txBody>
          <a:bodyPr>
            <a:normAutofit/>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6" name="Date Placeholder 4"/>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EE10EF5E-B1F0-4CFB-A5C2-4AE562C0B8D5}" type="datetimeFigureOut">
              <a:rPr lang="zh-CN" altLang="en-US"/>
            </a:fld>
            <a:endParaRPr lang="zh-CN" altLang="en-US"/>
          </a:p>
        </p:txBody>
      </p:sp>
      <p:sp>
        <p:nvSpPr>
          <p:cNvPr id="7" name="Footer Placeholder 5"/>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9" name="Slide Number Placeholder 6"/>
          <p:cNvSpPr>
            <a:spLocks noGrp="1"/>
          </p:cNvSpPr>
          <p:nvPr>
            <p:ph type="sldNum" sz="quarter" idx="12"/>
          </p:nvPr>
        </p:nvSpPr>
        <p:spPr/>
        <p:txBody>
          <a:bodyPr/>
          <a:lstStyle>
            <a:lvl1pPr eaLnBrk="0" hangingPunct="0">
              <a:defRPr>
                <a:latin typeface="Arial" panose="020B0604020202020204" pitchFamily="34" charset="0"/>
              </a:defRPr>
            </a:lvl1pPr>
          </a:lstStyle>
          <a:p>
            <a:pPr>
              <a:defRPr/>
            </a:pPr>
            <a:fld id="{51FE4A04-4969-470F-907D-2E9F1DD29DD3}"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4" Type="http://schemas.openxmlformats.org/officeDocument/2006/relationships/theme" Target="../theme/theme2.xml"/><Relationship Id="rId13" Type="http://schemas.openxmlformats.org/officeDocument/2006/relationships/slideLayout" Target="../slideLayouts/slideLayout26.xml"/><Relationship Id="rId12" Type="http://schemas.openxmlformats.org/officeDocument/2006/relationships/slideLayout" Target="../slideLayouts/slideLayout25.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itle Placeholder 1"/>
          <p:cNvSpPr>
            <a:spLocks noGrp="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en-US" altLang="zh-CN"/>
          </a:p>
        </p:txBody>
      </p:sp>
      <p:sp>
        <p:nvSpPr>
          <p:cNvPr id="1028" name="Text Placeholder 2"/>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altLang="zh-CN"/>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Calibri" panose="020F0502020204030204"/>
              </a:defRPr>
            </a:lvl1pPr>
          </a:lstStyle>
          <a:p>
            <a:pPr>
              <a:defRPr/>
            </a:pPr>
            <a:fld id="{0E635043-E317-4343-A806-A0E1D6837CE9}" type="datetimeFigureOut">
              <a:rPr lang="zh-CN" altLang="en-US"/>
            </a:fld>
            <a:endParaRPr lang="zh-CN" altLang="en-US"/>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Calibri" panose="020F0502020204030204"/>
              </a:defRPr>
            </a:lvl1pPr>
          </a:lstStyle>
          <a:p>
            <a:pPr>
              <a:defRPr/>
            </a:pPr>
            <a:endParaRPr lang="zh-CN" altLang="en-U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eaLnBrk="1" hangingPunct="1">
              <a:defRPr sz="1200">
                <a:solidFill>
                  <a:srgbClr val="898989"/>
                </a:solidFill>
                <a:latin typeface="Calibri" panose="020F0502020204030204" pitchFamily="34" charset="0"/>
              </a:defRPr>
            </a:lvl1pPr>
          </a:lstStyle>
          <a:p>
            <a:pPr>
              <a:defRPr/>
            </a:pPr>
            <a:fld id="{23B861F0-1786-4D74-BE5A-EF2264F49525}" type="slidenum">
              <a:rPr lang="zh-CN" altLang="en-US"/>
            </a:fld>
            <a:endParaRPr lang="zh-CN" altLang="en-US"/>
          </a:p>
        </p:txBody>
      </p:sp>
      <p:sp>
        <p:nvSpPr>
          <p:cNvPr id="8" name="矩形 1"/>
          <p:cNvSpPr>
            <a:spLocks noChangeArrowheads="1"/>
          </p:cNvSpPr>
          <p:nvPr userDrawn="1"/>
        </p:nvSpPr>
        <p:spPr bwMode="auto">
          <a:xfrm>
            <a:off x="690563" y="220663"/>
            <a:ext cx="785812" cy="646112"/>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3600" b="1" dirty="0">
                <a:solidFill>
                  <a:prstClr val="white"/>
                </a:solidFill>
                <a:latin typeface="微软雅黑" panose="020B0503020204020204" pitchFamily="34" charset="-122"/>
                <a:ea typeface="微软雅黑" panose="020B0503020204020204" pitchFamily="34" charset="-122"/>
                <a:sym typeface="宋体" panose="02010600030101010101" pitchFamily="2" charset="-122"/>
              </a:rPr>
              <a:t>✎ </a:t>
            </a:r>
            <a:endParaRPr lang="zh-CN" altLang="en-US" sz="3600" dirty="0">
              <a:solidFill>
                <a:prstClr val="black"/>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等线 Light" panose="02010600030101010101" charset="-122"/>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charset="-122"/>
          <a:cs typeface="等线 Light" panose="02010600030101010101"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charset="-122"/>
          <a:cs typeface="等线 Light" panose="02010600030101010101"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charset="-122"/>
          <a:cs typeface="等线 Light" panose="02010600030101010101"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charset="-122"/>
          <a:cs typeface="等线 Light" panose="02010600030101010101"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charset="-122"/>
          <a:cs typeface="等线 Light" panose="02010600030101010101"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charset="-122"/>
          <a:cs typeface="等线 Light" panose="02010600030101010101"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charset="-122"/>
          <a:cs typeface="等线 Light" panose="02010600030101010101"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charset="-122"/>
          <a:cs typeface="等线 Light" panose="02010600030101010101" charset="-122"/>
        </a:defRPr>
      </a:lvl9pPr>
    </p:titleStyle>
    <p:body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charset="-122"/>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charset="-122"/>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charset="-122"/>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charset="-122"/>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noChangeArrowheads="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en-US" altLang="zh-CN"/>
          </a:p>
        </p:txBody>
      </p:sp>
      <p:sp>
        <p:nvSpPr>
          <p:cNvPr id="2051" name="Text Placeholder 2"/>
          <p:cNvSpPr>
            <a:spLocks noGrp="1" noChangeArrowheads="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altLang="zh-CN"/>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smtClean="0">
                <a:solidFill>
                  <a:schemeClr val="tx1">
                    <a:tint val="75000"/>
                  </a:schemeClr>
                </a:solidFill>
              </a:defRPr>
            </a:lvl1pPr>
          </a:lstStyle>
          <a:p>
            <a:pPr>
              <a:defRPr/>
            </a:pPr>
            <a:fld id="{3F55AB6D-AD41-4DCC-AAEC-0C0FAB6C0D3D}" type="datetimeFigureOut">
              <a:rPr lang="zh-CN" altLang="en-US"/>
            </a:fld>
            <a:endParaRPr lang="zh-CN" altLang="en-US"/>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zh-CN" altLang="en-U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smtClean="0">
                <a:solidFill>
                  <a:schemeClr val="tx1">
                    <a:tint val="75000"/>
                  </a:schemeClr>
                </a:solidFill>
              </a:defRPr>
            </a:lvl1pPr>
          </a:lstStyle>
          <a:p>
            <a:pPr>
              <a:defRPr/>
            </a:pPr>
            <a:fld id="{487139A4-0FC6-4CF1-A227-870CF52093C8}" type="slidenum">
              <a:rPr lang="zh-CN" altLang="en-US"/>
            </a:fld>
            <a:endParaRPr lang="zh-CN" altLang="en-US"/>
          </a:p>
        </p:txBody>
      </p:sp>
      <p:sp>
        <p:nvSpPr>
          <p:cNvPr id="8" name="矩形 1"/>
          <p:cNvSpPr>
            <a:spLocks noChangeArrowheads="1"/>
          </p:cNvSpPr>
          <p:nvPr userDrawn="1"/>
        </p:nvSpPr>
        <p:spPr bwMode="auto">
          <a:xfrm>
            <a:off x="690563" y="220663"/>
            <a:ext cx="785812" cy="646112"/>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3600" b="1" dirty="0">
                <a:solidFill>
                  <a:prstClr val="white"/>
                </a:solidFill>
                <a:latin typeface="微软雅黑" panose="020B0503020204020204" pitchFamily="34" charset="-122"/>
                <a:ea typeface="微软雅黑" panose="020B0503020204020204" pitchFamily="34" charset="-122"/>
                <a:sym typeface="宋体" panose="02010600030101010101" pitchFamily="2" charset="-122"/>
              </a:rPr>
              <a:t>✎ </a:t>
            </a:r>
            <a:endParaRPr lang="zh-CN" altLang="en-US" sz="3600" dirty="0">
              <a:solidFill>
                <a:prstClr val="black"/>
              </a:solidFill>
            </a:endParaRPr>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4.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tags" Target="../tags/tag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tags" Target="../tags/tag5.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tags" Target="../tags/tag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tags" Target="../tags/tag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1.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tags" Target="../tags/tag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2.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tags" Target="../tags/tag3.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6.xml"/><Relationship Id="rId1" Type="http://schemas.openxmlformats.org/officeDocument/2006/relationships/tags" Target="../tags/tag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879475" y="1511300"/>
            <a:ext cx="7480935" cy="2306955"/>
          </a:xfrm>
          <a:prstGeom prst="rect">
            <a:avLst/>
          </a:prstGeom>
          <a:noFill/>
        </p:spPr>
        <p:txBody>
          <a:bodyPr wrap="square" rtlCol="0" anchor="t">
            <a:spAutoFit/>
          </a:bodyPr>
          <a:p>
            <a:pPr marL="0" lvl="0" indent="0" algn="ctr" eaLnBrk="1" hangingPunct="1">
              <a:lnSpc>
                <a:spcPct val="150000"/>
              </a:lnSpc>
              <a:buNone/>
            </a:pPr>
            <a:r>
              <a:rPr lang="zh-CN" altLang="en-US" sz="4800" b="1" dirty="0">
                <a:solidFill>
                  <a:schemeClr val="tx1"/>
                </a:solidFill>
                <a:latin typeface="微软雅黑" panose="020B0503020204020204" pitchFamily="34" charset="-122"/>
                <a:ea typeface="微软雅黑" panose="020B0503020204020204" pitchFamily="34" charset="-122"/>
                <a:sym typeface="+mn-ea"/>
              </a:rPr>
              <a:t>信息技术基础（文科）</a:t>
            </a:r>
            <a:endParaRPr lang="en-US" altLang="zh-CN" sz="4800" b="1" dirty="0">
              <a:solidFill>
                <a:schemeClr val="tx1"/>
              </a:solidFill>
              <a:latin typeface="微软雅黑" panose="020B0503020204020204" pitchFamily="34" charset="-122"/>
              <a:ea typeface="微软雅黑" panose="020B0503020204020204" pitchFamily="34" charset="-122"/>
            </a:endParaRPr>
          </a:p>
          <a:p>
            <a:pPr algn="ctr" eaLnBrk="1" hangingPunct="1">
              <a:lnSpc>
                <a:spcPct val="150000"/>
              </a:lnSpc>
              <a:buFont typeface="Arial" panose="020B0604020202020204" pitchFamily="34" charset="0"/>
              <a:buNone/>
            </a:pPr>
            <a:r>
              <a:rPr lang="zh-CN" altLang="en-US" sz="4800" b="1" dirty="0">
                <a:solidFill>
                  <a:schemeClr val="tx1"/>
                </a:solidFill>
                <a:latin typeface="微软雅黑" panose="020B0503020204020204" pitchFamily="34" charset="-122"/>
                <a:ea typeface="微软雅黑" panose="020B0503020204020204" pitchFamily="34" charset="-122"/>
                <a:sym typeface="+mn-ea"/>
              </a:rPr>
              <a:t>第</a:t>
            </a:r>
            <a:r>
              <a:rPr lang="en-US" altLang="zh-CN" sz="4800" b="1" dirty="0">
                <a:solidFill>
                  <a:schemeClr val="tx1"/>
                </a:solidFill>
                <a:latin typeface="微软雅黑" panose="020B0503020204020204" pitchFamily="34" charset="-122"/>
                <a:ea typeface="微软雅黑" panose="020B0503020204020204" pitchFamily="34" charset="-122"/>
                <a:sym typeface="+mn-ea"/>
              </a:rPr>
              <a:t>11</a:t>
            </a:r>
            <a:r>
              <a:rPr lang="zh-CN" altLang="en-US" sz="4800" b="1" dirty="0">
                <a:solidFill>
                  <a:schemeClr val="tx1"/>
                </a:solidFill>
                <a:latin typeface="微软雅黑" panose="020B0503020204020204" pitchFamily="34" charset="-122"/>
                <a:ea typeface="微软雅黑" panose="020B0503020204020204" pitchFamily="34" charset="-122"/>
                <a:sym typeface="+mn-ea"/>
              </a:rPr>
              <a:t>章 </a:t>
            </a:r>
            <a:r>
              <a:rPr sz="4800" b="1" dirty="0">
                <a:solidFill>
                  <a:schemeClr val="tx1"/>
                </a:solidFill>
                <a:latin typeface="微软雅黑" panose="020B0503020204020204" pitchFamily="34" charset="-122"/>
                <a:ea typeface="微软雅黑" panose="020B0503020204020204" pitchFamily="34" charset="-122"/>
                <a:sym typeface="+mn-ea"/>
              </a:rPr>
              <a:t>国产</a:t>
            </a:r>
            <a:r>
              <a:rPr lang="zh-CN" sz="4800" b="1" dirty="0">
                <a:solidFill>
                  <a:schemeClr val="tx1"/>
                </a:solidFill>
                <a:latin typeface="微软雅黑" panose="020B0503020204020204" pitchFamily="34" charset="-122"/>
                <a:ea typeface="微软雅黑" panose="020B0503020204020204" pitchFamily="34" charset="-122"/>
                <a:sym typeface="+mn-ea"/>
              </a:rPr>
              <a:t>办公软</a:t>
            </a:r>
            <a:r>
              <a:rPr sz="4800" b="1" dirty="0">
                <a:solidFill>
                  <a:schemeClr val="tx1"/>
                </a:solidFill>
                <a:latin typeface="微软雅黑" panose="020B0503020204020204" pitchFamily="34" charset="-122"/>
                <a:ea typeface="微软雅黑" panose="020B0503020204020204" pitchFamily="34" charset="-122"/>
                <a:sym typeface="+mn-ea"/>
              </a:rPr>
              <a:t>件</a:t>
            </a:r>
            <a:endParaRPr lang="zh-CN" altLang="en-US" sz="4800" b="1" dirty="0" smtClean="0">
              <a:solidFill>
                <a:schemeClr val="tx1"/>
              </a:solidFill>
              <a:latin typeface="微软雅黑" panose="020B0503020204020204" pitchFamily="34" charset="-122"/>
              <a:ea typeface="微软雅黑" panose="020B0503020204020204" pitchFamily="34" charset="-122"/>
              <a:sym typeface="+mn-ea"/>
            </a:endParaRPr>
          </a:p>
        </p:txBody>
      </p:sp>
    </p:spTree>
    <p:custDataLst>
      <p:tags r:id="rId2"/>
    </p:custData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95960" y="1620520"/>
            <a:ext cx="3511550" cy="460375"/>
          </a:xfrm>
          <a:prstGeom prst="rect">
            <a:avLst/>
          </a:prstGeom>
          <a:noFill/>
          <a:ln w="9525">
            <a:noFill/>
          </a:ln>
        </p:spPr>
        <p:txBody>
          <a:bodyPr wrap="square">
            <a:spAutoFit/>
          </a:bodyPr>
          <a:p>
            <a:pPr marL="0" indent="266700"/>
            <a:r>
              <a:rPr lang="en-US" sz="2400" b="1">
                <a:latin typeface="等线" panose="02010600030101010101" charset="-122"/>
                <a:ea typeface="宋体" panose="02010600030101010101" pitchFamily="2" charset="-122"/>
              </a:rPr>
              <a:t>11.2.2 </a:t>
            </a:r>
            <a:r>
              <a:rPr lang="zh-CN" sz="2400" b="1">
                <a:latin typeface="等线" panose="02010600030101010101" charset="-122"/>
                <a:ea typeface="宋体" panose="02010600030101010101" pitchFamily="2" charset="-122"/>
              </a:rPr>
              <a:t>知识准备</a:t>
            </a:r>
            <a:endParaRPr lang="zh-CN" altLang="en-US" sz="2400"/>
          </a:p>
        </p:txBody>
      </p:sp>
      <p:sp>
        <p:nvSpPr>
          <p:cNvPr id="2" name="文本框 1"/>
          <p:cNvSpPr txBox="1"/>
          <p:nvPr/>
        </p:nvSpPr>
        <p:spPr>
          <a:xfrm>
            <a:off x="1014730" y="2224405"/>
            <a:ext cx="5080000" cy="368300"/>
          </a:xfrm>
          <a:prstGeom prst="rect">
            <a:avLst/>
          </a:prstGeom>
          <a:noFill/>
          <a:ln w="9525">
            <a:noFill/>
          </a:ln>
        </p:spPr>
        <p:txBody>
          <a:bodyPr>
            <a:spAutoFit/>
          </a:bodyPr>
          <a:p>
            <a:pPr marL="0" indent="266700"/>
            <a:r>
              <a:rPr lang="en-US" sz="1800" b="1">
                <a:latin typeface="等线" panose="02010600030101010101" charset="-122"/>
                <a:ea typeface="宋体" panose="02010600030101010101" pitchFamily="2" charset="-122"/>
              </a:rPr>
              <a:t>1.</a:t>
            </a:r>
            <a:r>
              <a:rPr lang="zh-CN" sz="1800" b="1">
                <a:ea typeface="宋体" panose="02010600030101010101" pitchFamily="2" charset="-122"/>
              </a:rPr>
              <a:t>插入表格</a:t>
            </a:r>
            <a:endParaRPr lang="zh-CN" altLang="en-US" sz="1800"/>
          </a:p>
        </p:txBody>
      </p:sp>
      <p:sp>
        <p:nvSpPr>
          <p:cNvPr id="3" name="文本框 2"/>
          <p:cNvSpPr txBox="1"/>
          <p:nvPr/>
        </p:nvSpPr>
        <p:spPr>
          <a:xfrm>
            <a:off x="2007235" y="2898775"/>
            <a:ext cx="3695700"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⑴</a:t>
            </a:r>
            <a:r>
              <a:rPr lang="zh-CN" sz="1800" b="1">
                <a:ea typeface="宋体" panose="02010600030101010101" pitchFamily="2" charset="-122"/>
              </a:rPr>
              <a:t>拖动鼠标插入表格</a:t>
            </a:r>
            <a:endParaRPr lang="zh-CN" altLang="en-US" sz="1800"/>
          </a:p>
        </p:txBody>
      </p:sp>
      <p:sp>
        <p:nvSpPr>
          <p:cNvPr id="4" name="文本框 3"/>
          <p:cNvSpPr txBox="1"/>
          <p:nvPr/>
        </p:nvSpPr>
        <p:spPr>
          <a:xfrm>
            <a:off x="2007235" y="3401060"/>
            <a:ext cx="3695700"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⑵</a:t>
            </a:r>
            <a:r>
              <a:rPr lang="zh-CN" sz="1800" b="1">
                <a:ea typeface="宋体" panose="02010600030101010101" pitchFamily="2" charset="-122"/>
              </a:rPr>
              <a:t>插入表格</a:t>
            </a:r>
            <a:endParaRPr lang="zh-CN" altLang="en-US" sz="1800"/>
          </a:p>
        </p:txBody>
      </p:sp>
      <p:sp>
        <p:nvSpPr>
          <p:cNvPr id="5" name="文本框 4"/>
          <p:cNvSpPr txBox="1"/>
          <p:nvPr/>
        </p:nvSpPr>
        <p:spPr>
          <a:xfrm>
            <a:off x="2007235" y="3903345"/>
            <a:ext cx="3695700"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⑶</a:t>
            </a:r>
            <a:r>
              <a:rPr lang="zh-CN" sz="1800" b="1">
                <a:ea typeface="宋体" panose="02010600030101010101" pitchFamily="2" charset="-122"/>
              </a:rPr>
              <a:t>绘制表格</a:t>
            </a:r>
            <a:endParaRPr lang="zh-CN" altLang="en-US" sz="1800"/>
          </a:p>
        </p:txBody>
      </p:sp>
      <p:sp>
        <p:nvSpPr>
          <p:cNvPr id="6" name="文本框 5"/>
          <p:cNvSpPr txBox="1"/>
          <p:nvPr/>
        </p:nvSpPr>
        <p:spPr>
          <a:xfrm>
            <a:off x="2117725" y="4405630"/>
            <a:ext cx="3695700"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⑷</a:t>
            </a:r>
            <a:r>
              <a:rPr lang="zh-CN" sz="1800" b="1">
                <a:ea typeface="宋体" panose="02010600030101010101" pitchFamily="2" charset="-122"/>
              </a:rPr>
              <a:t>文本</a:t>
            </a:r>
            <a:r>
              <a:rPr lang="zh-CN" sz="1800" b="1">
                <a:latin typeface="等线" panose="02010600030101010101" charset="-122"/>
                <a:ea typeface="宋体" panose="02010600030101010101" pitchFamily="2" charset="-122"/>
              </a:rPr>
              <a:t>与</a:t>
            </a:r>
            <a:r>
              <a:rPr lang="zh-CN" sz="1800" b="1">
                <a:ea typeface="宋体" panose="02010600030101010101" pitchFamily="2" charset="-122"/>
              </a:rPr>
              <a:t>表格</a:t>
            </a:r>
            <a:r>
              <a:rPr lang="zh-CN" sz="1800" b="1">
                <a:latin typeface="等线" panose="02010600030101010101" charset="-122"/>
                <a:ea typeface="宋体" panose="02010600030101010101" pitchFamily="2" charset="-122"/>
              </a:rPr>
              <a:t>互相</a:t>
            </a:r>
            <a:r>
              <a:rPr lang="zh-CN" sz="1800" b="1">
                <a:ea typeface="宋体" panose="02010600030101010101" pitchFamily="2" charset="-122"/>
              </a:rPr>
              <a:t>转换</a:t>
            </a:r>
            <a:endParaRPr lang="zh-CN" altLang="en-US" sz="1800"/>
          </a:p>
        </p:txBody>
      </p:sp>
      <p:sp>
        <p:nvSpPr>
          <p:cNvPr id="7" name="文本框 6"/>
          <p:cNvSpPr txBox="1"/>
          <p:nvPr/>
        </p:nvSpPr>
        <p:spPr>
          <a:xfrm>
            <a:off x="2117725" y="4984750"/>
            <a:ext cx="3695700"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⑸</a:t>
            </a:r>
            <a:r>
              <a:rPr lang="zh-CN" sz="1800" b="1">
                <a:ea typeface="宋体" panose="02010600030101010101" pitchFamily="2" charset="-122"/>
              </a:rPr>
              <a:t>插入稻壳儿内容型表格</a:t>
            </a:r>
            <a:endParaRPr lang="zh-CN" altLang="en-US" sz="1800"/>
          </a:p>
        </p:txBody>
      </p:sp>
    </p:spTree>
  </p:cSld>
  <p:clrMapOvr>
    <a:masterClrMapping/>
  </p:clrMapOvr>
  <p:transition spd="slow" advTm="3000"/>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20090" y="1598930"/>
            <a:ext cx="5080000" cy="368300"/>
          </a:xfrm>
          <a:prstGeom prst="rect">
            <a:avLst/>
          </a:prstGeom>
          <a:noFill/>
          <a:ln w="9525">
            <a:noFill/>
          </a:ln>
        </p:spPr>
        <p:txBody>
          <a:bodyPr>
            <a:spAutoFit/>
          </a:bodyPr>
          <a:p>
            <a:pPr marL="0" indent="266700"/>
            <a:r>
              <a:rPr lang="en-US" sz="1800" b="1">
                <a:latin typeface="等线" panose="02010600030101010101" charset="-122"/>
                <a:ea typeface="宋体" panose="02010600030101010101" pitchFamily="2" charset="-122"/>
              </a:rPr>
              <a:t>2</a:t>
            </a:r>
            <a:r>
              <a:rPr lang="zh-CN" sz="1800" b="1">
                <a:latin typeface="等线" panose="02010600030101010101" charset="-122"/>
                <a:ea typeface="宋体" panose="02010600030101010101" pitchFamily="2" charset="-122"/>
              </a:rPr>
              <a:t>．</a:t>
            </a:r>
            <a:r>
              <a:rPr lang="zh-CN" sz="1800" b="1">
                <a:ea typeface="宋体" panose="02010600030101010101" pitchFamily="2" charset="-122"/>
              </a:rPr>
              <a:t>编辑表格</a:t>
            </a:r>
            <a:endParaRPr lang="zh-CN" altLang="en-US" sz="1800"/>
          </a:p>
        </p:txBody>
      </p:sp>
      <p:sp>
        <p:nvSpPr>
          <p:cNvPr id="2" name="文本框 1"/>
          <p:cNvSpPr txBox="1"/>
          <p:nvPr/>
        </p:nvSpPr>
        <p:spPr>
          <a:xfrm>
            <a:off x="1731645" y="2052320"/>
            <a:ext cx="5680075" cy="368300"/>
          </a:xfrm>
          <a:prstGeom prst="rect">
            <a:avLst/>
          </a:prstGeom>
          <a:noFill/>
          <a:ln w="9525">
            <a:noFill/>
          </a:ln>
        </p:spPr>
        <p:txBody>
          <a:bodyPr wrap="square">
            <a:spAutoFit/>
          </a:bodyPr>
          <a:p>
            <a:pPr marL="0" indent="266700"/>
            <a:r>
              <a:rPr lang="en-US" sz="1800" b="0">
                <a:latin typeface="等线" panose="02010600030101010101" charset="-122"/>
                <a:ea typeface="宋体" panose="02010600030101010101" pitchFamily="2" charset="-122"/>
              </a:rPr>
              <a:t>⑴</a:t>
            </a:r>
            <a:r>
              <a:rPr lang="zh-CN" sz="1800" b="1">
                <a:ea typeface="宋体" panose="02010600030101010101" pitchFamily="2" charset="-122"/>
              </a:rPr>
              <a:t>自动显示</a:t>
            </a:r>
            <a:r>
              <a:rPr lang="zh-CN" sz="1800" b="1">
                <a:latin typeface="等线" panose="02010600030101010101" charset="-122"/>
                <a:ea typeface="宋体" panose="02010600030101010101" pitchFamily="2" charset="-122"/>
              </a:rPr>
              <a:t>【</a:t>
            </a:r>
            <a:r>
              <a:rPr lang="zh-CN" sz="1800" b="1">
                <a:ea typeface="宋体" panose="02010600030101010101" pitchFamily="2" charset="-122"/>
              </a:rPr>
              <a:t>表格工具</a:t>
            </a:r>
            <a:r>
              <a:rPr lang="zh-CN" sz="1800" b="1">
                <a:latin typeface="等线" panose="02010600030101010101" charset="-122"/>
                <a:ea typeface="宋体" panose="02010600030101010101" pitchFamily="2" charset="-122"/>
              </a:rPr>
              <a:t>】</a:t>
            </a:r>
            <a:r>
              <a:rPr lang="zh-CN" sz="1800" b="1">
                <a:ea typeface="宋体" panose="02010600030101010101" pitchFamily="2" charset="-122"/>
              </a:rPr>
              <a:t>和</a:t>
            </a:r>
            <a:r>
              <a:rPr lang="zh-CN" sz="1800" b="1">
                <a:latin typeface="等线" panose="02010600030101010101" charset="-122"/>
                <a:ea typeface="宋体" panose="02010600030101010101" pitchFamily="2" charset="-122"/>
              </a:rPr>
              <a:t>【</a:t>
            </a:r>
            <a:r>
              <a:rPr lang="zh-CN" sz="1800" b="1">
                <a:ea typeface="宋体" panose="02010600030101010101" pitchFamily="2" charset="-122"/>
              </a:rPr>
              <a:t>表格样式</a:t>
            </a:r>
            <a:r>
              <a:rPr lang="zh-CN" sz="1800" b="1">
                <a:latin typeface="等线" panose="02010600030101010101" charset="-122"/>
                <a:ea typeface="宋体" panose="02010600030101010101" pitchFamily="2" charset="-122"/>
              </a:rPr>
              <a:t>】功能</a:t>
            </a:r>
            <a:endParaRPr lang="zh-CN" altLang="en-US" sz="1800"/>
          </a:p>
        </p:txBody>
      </p:sp>
      <p:sp>
        <p:nvSpPr>
          <p:cNvPr id="3" name="文本框 2"/>
          <p:cNvSpPr txBox="1"/>
          <p:nvPr/>
        </p:nvSpPr>
        <p:spPr>
          <a:xfrm>
            <a:off x="1731645" y="2653030"/>
            <a:ext cx="5680075"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⑵</a:t>
            </a:r>
            <a:r>
              <a:rPr lang="zh-CN" sz="1800" b="1">
                <a:ea typeface="宋体" panose="02010600030101010101" pitchFamily="2" charset="-122"/>
              </a:rPr>
              <a:t>单元格的合并与拆分</a:t>
            </a:r>
            <a:endParaRPr lang="zh-CN" altLang="en-US" sz="1800"/>
          </a:p>
        </p:txBody>
      </p:sp>
      <p:sp>
        <p:nvSpPr>
          <p:cNvPr id="4" name="文本框 3"/>
          <p:cNvSpPr txBox="1"/>
          <p:nvPr/>
        </p:nvSpPr>
        <p:spPr>
          <a:xfrm>
            <a:off x="1731645" y="3253740"/>
            <a:ext cx="5680075"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⑶</a:t>
            </a:r>
            <a:r>
              <a:rPr lang="zh-CN" sz="1800" b="1">
                <a:ea typeface="宋体" panose="02010600030101010101" pitchFamily="2" charset="-122"/>
              </a:rPr>
              <a:t>表格的跨页。</a:t>
            </a:r>
            <a:endParaRPr lang="zh-CN" altLang="en-US" sz="1800"/>
          </a:p>
        </p:txBody>
      </p:sp>
      <p:sp>
        <p:nvSpPr>
          <p:cNvPr id="5" name="文本框 4"/>
          <p:cNvSpPr txBox="1"/>
          <p:nvPr/>
        </p:nvSpPr>
        <p:spPr>
          <a:xfrm>
            <a:off x="1731645" y="3854450"/>
            <a:ext cx="5680075"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⑷</a:t>
            </a:r>
            <a:r>
              <a:rPr lang="zh-CN" sz="1800" b="1">
                <a:ea typeface="宋体" panose="02010600030101010101" pitchFamily="2" charset="-122"/>
              </a:rPr>
              <a:t>设置表格样式</a:t>
            </a:r>
            <a:endParaRPr lang="zh-CN" altLang="en-US" sz="1800"/>
          </a:p>
        </p:txBody>
      </p:sp>
      <p:sp>
        <p:nvSpPr>
          <p:cNvPr id="6" name="文本框 5"/>
          <p:cNvSpPr txBox="1"/>
          <p:nvPr/>
        </p:nvSpPr>
        <p:spPr>
          <a:xfrm>
            <a:off x="720090" y="4589780"/>
            <a:ext cx="5080000" cy="368300"/>
          </a:xfrm>
          <a:prstGeom prst="rect">
            <a:avLst/>
          </a:prstGeom>
          <a:noFill/>
          <a:ln w="9525">
            <a:noFill/>
          </a:ln>
        </p:spPr>
        <p:txBody>
          <a:bodyPr>
            <a:spAutoFit/>
          </a:bodyPr>
          <a:p>
            <a:pPr marL="0" indent="266700"/>
            <a:r>
              <a:rPr lang="en-US" sz="1800" b="1">
                <a:latin typeface="等线" panose="02010600030101010101" charset="-122"/>
                <a:ea typeface="宋体" panose="02010600030101010101" pitchFamily="2" charset="-122"/>
              </a:rPr>
              <a:t>3</a:t>
            </a:r>
            <a:r>
              <a:rPr lang="zh-CN" sz="1800" b="1">
                <a:latin typeface="等线" panose="02010600030101010101" charset="-122"/>
                <a:ea typeface="宋体" panose="02010600030101010101" pitchFamily="2" charset="-122"/>
              </a:rPr>
              <a:t>．表格数据处理</a:t>
            </a:r>
            <a:endParaRPr lang="zh-CN" altLang="en-US" sz="1800"/>
          </a:p>
        </p:txBody>
      </p:sp>
      <p:sp>
        <p:nvSpPr>
          <p:cNvPr id="7" name="文本框 6"/>
          <p:cNvSpPr txBox="1"/>
          <p:nvPr/>
        </p:nvSpPr>
        <p:spPr>
          <a:xfrm>
            <a:off x="1731645" y="5374005"/>
            <a:ext cx="5080000" cy="368300"/>
          </a:xfrm>
          <a:prstGeom prst="rect">
            <a:avLst/>
          </a:prstGeom>
          <a:noFill/>
          <a:ln w="9525">
            <a:noFill/>
          </a:ln>
        </p:spPr>
        <p:txBody>
          <a:bodyPr>
            <a:spAutoFit/>
          </a:bodyPr>
          <a:p>
            <a:pPr marL="0" indent="266700"/>
            <a:r>
              <a:rPr lang="en-US" sz="1800" b="1">
                <a:latin typeface="等线" panose="02010600030101010101" charset="-122"/>
                <a:ea typeface="宋体" panose="02010600030101010101" pitchFamily="2" charset="-122"/>
              </a:rPr>
              <a:t>⑴</a:t>
            </a:r>
            <a:r>
              <a:rPr lang="zh-CN" sz="1800" b="1">
                <a:latin typeface="等线" panose="02010600030101010101" charset="-122"/>
                <a:ea typeface="宋体" panose="02010600030101010101" pitchFamily="2" charset="-122"/>
              </a:rPr>
              <a:t>表格排序</a:t>
            </a:r>
            <a:endParaRPr lang="zh-CN" altLang="en-US" sz="1800"/>
          </a:p>
        </p:txBody>
      </p:sp>
      <p:sp>
        <p:nvSpPr>
          <p:cNvPr id="8" name="文本框 7"/>
          <p:cNvSpPr txBox="1"/>
          <p:nvPr/>
        </p:nvSpPr>
        <p:spPr>
          <a:xfrm>
            <a:off x="1731645" y="5925820"/>
            <a:ext cx="5080000" cy="368300"/>
          </a:xfrm>
          <a:prstGeom prst="rect">
            <a:avLst/>
          </a:prstGeom>
          <a:noFill/>
          <a:ln w="9525">
            <a:noFill/>
          </a:ln>
        </p:spPr>
        <p:txBody>
          <a:bodyPr>
            <a:spAutoFit/>
          </a:bodyPr>
          <a:p>
            <a:pPr marL="0" indent="266700"/>
            <a:r>
              <a:rPr lang="en-US" sz="1800" b="1">
                <a:latin typeface="等线" panose="02010600030101010101" charset="-122"/>
                <a:ea typeface="宋体" panose="02010600030101010101" pitchFamily="2" charset="-122"/>
              </a:rPr>
              <a:t>⑵</a:t>
            </a:r>
            <a:r>
              <a:rPr lang="zh-CN" sz="1800" b="1">
                <a:ea typeface="宋体" panose="02010600030101010101" pitchFamily="2" charset="-122"/>
              </a:rPr>
              <a:t>表格计算</a:t>
            </a:r>
            <a:endParaRPr lang="zh-CN" altLang="en-US" sz="1800"/>
          </a:p>
        </p:txBody>
      </p:sp>
    </p:spTree>
  </p:cSld>
  <p:clrMapOvr>
    <a:masterClrMapping/>
  </p:clrMapOvr>
  <p:transition spd="slow" advTm="3000"/>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32790" y="1673225"/>
            <a:ext cx="2947670" cy="460375"/>
          </a:xfrm>
          <a:prstGeom prst="rect">
            <a:avLst/>
          </a:prstGeom>
          <a:noFill/>
          <a:ln w="9525">
            <a:noFill/>
          </a:ln>
        </p:spPr>
        <p:txBody>
          <a:bodyPr wrap="square">
            <a:spAutoFit/>
          </a:bodyPr>
          <a:p>
            <a:pPr marL="0" indent="0"/>
            <a:r>
              <a:rPr lang="en-US" sz="2400" b="1">
                <a:latin typeface="等线" panose="02010600030101010101" charset="-122"/>
                <a:ea typeface="宋体" panose="02010600030101010101" pitchFamily="2" charset="-122"/>
              </a:rPr>
              <a:t>11.2.2.2 </a:t>
            </a:r>
            <a:r>
              <a:rPr lang="zh-CN" sz="2400" b="1">
                <a:latin typeface="等线" panose="02010600030101010101" charset="-122"/>
                <a:ea typeface="宋体" panose="02010600030101010101" pitchFamily="2" charset="-122"/>
              </a:rPr>
              <a:t>图文混排</a:t>
            </a:r>
            <a:endParaRPr lang="zh-CN" altLang="en-US" sz="2400"/>
          </a:p>
        </p:txBody>
      </p:sp>
      <p:sp>
        <p:nvSpPr>
          <p:cNvPr id="5" name="文本框 4"/>
          <p:cNvSpPr txBox="1"/>
          <p:nvPr/>
        </p:nvSpPr>
        <p:spPr>
          <a:xfrm>
            <a:off x="831215" y="2334260"/>
            <a:ext cx="5080000" cy="368300"/>
          </a:xfrm>
          <a:prstGeom prst="rect">
            <a:avLst/>
          </a:prstGeom>
          <a:noFill/>
          <a:ln w="9525">
            <a:noFill/>
          </a:ln>
        </p:spPr>
        <p:txBody>
          <a:bodyPr>
            <a:spAutoFit/>
          </a:bodyPr>
          <a:p>
            <a:pPr marL="0" indent="266700"/>
            <a:r>
              <a:rPr lang="en-US" sz="1800" b="1">
                <a:latin typeface="等线" panose="02010600030101010101" charset="-122"/>
                <a:ea typeface="宋体" panose="02010600030101010101" pitchFamily="2" charset="-122"/>
              </a:rPr>
              <a:t>1</a:t>
            </a:r>
            <a:r>
              <a:rPr lang="zh-CN" sz="1800" b="1">
                <a:latin typeface="等线" panose="02010600030101010101" charset="-122"/>
                <a:ea typeface="宋体" panose="02010600030101010101" pitchFamily="2" charset="-122"/>
              </a:rPr>
              <a:t>．插入各类图片元素</a:t>
            </a:r>
            <a:endParaRPr lang="zh-CN" altLang="en-US" sz="1800"/>
          </a:p>
        </p:txBody>
      </p:sp>
      <p:sp>
        <p:nvSpPr>
          <p:cNvPr id="6" name="文本框 5"/>
          <p:cNvSpPr txBox="1"/>
          <p:nvPr/>
        </p:nvSpPr>
        <p:spPr>
          <a:xfrm>
            <a:off x="1664335" y="2855595"/>
            <a:ext cx="3806190"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⑴</a:t>
            </a:r>
            <a:r>
              <a:rPr lang="zh-CN" sz="1800" b="1">
                <a:latin typeface="等线" panose="02010600030101010101" charset="-122"/>
                <a:ea typeface="宋体" panose="02010600030101010101" pitchFamily="2" charset="-122"/>
              </a:rPr>
              <a:t>插入图片</a:t>
            </a:r>
            <a:endParaRPr lang="zh-CN" altLang="en-US" sz="1800"/>
          </a:p>
        </p:txBody>
      </p:sp>
      <p:sp>
        <p:nvSpPr>
          <p:cNvPr id="7" name="文本框 6"/>
          <p:cNvSpPr txBox="1"/>
          <p:nvPr/>
        </p:nvSpPr>
        <p:spPr>
          <a:xfrm>
            <a:off x="1664335" y="3348355"/>
            <a:ext cx="3806190"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⑵</a:t>
            </a:r>
            <a:r>
              <a:rPr lang="zh-CN" sz="1800" b="1">
                <a:latin typeface="等线" panose="02010600030101010101" charset="-122"/>
                <a:ea typeface="宋体" panose="02010600030101010101" pitchFamily="2" charset="-122"/>
              </a:rPr>
              <a:t>插入图形</a:t>
            </a:r>
            <a:endParaRPr lang="zh-CN" altLang="en-US" sz="1800"/>
          </a:p>
        </p:txBody>
      </p:sp>
      <p:sp>
        <p:nvSpPr>
          <p:cNvPr id="8" name="文本框 7"/>
          <p:cNvSpPr txBox="1"/>
          <p:nvPr/>
        </p:nvSpPr>
        <p:spPr>
          <a:xfrm>
            <a:off x="1664335" y="3841115"/>
            <a:ext cx="3806190"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⑶</a:t>
            </a:r>
            <a:r>
              <a:rPr lang="zh-CN" sz="1800" b="1">
                <a:latin typeface="等线" panose="02010600030101010101" charset="-122"/>
                <a:ea typeface="宋体" panose="02010600030101010101" pitchFamily="2" charset="-122"/>
              </a:rPr>
              <a:t>插入图标</a:t>
            </a:r>
            <a:endParaRPr lang="zh-CN" altLang="en-US" sz="1800"/>
          </a:p>
        </p:txBody>
      </p:sp>
      <p:sp>
        <p:nvSpPr>
          <p:cNvPr id="9" name="文本框 8"/>
          <p:cNvSpPr txBox="1"/>
          <p:nvPr/>
        </p:nvSpPr>
        <p:spPr>
          <a:xfrm>
            <a:off x="1664335" y="4333875"/>
            <a:ext cx="3806190"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⑷</a:t>
            </a:r>
            <a:r>
              <a:rPr lang="zh-CN" sz="1800" b="1">
                <a:latin typeface="等线" panose="02010600030101010101" charset="-122"/>
                <a:ea typeface="宋体" panose="02010600030101010101" pitchFamily="2" charset="-122"/>
              </a:rPr>
              <a:t>插入图表</a:t>
            </a:r>
            <a:endParaRPr lang="zh-CN" altLang="en-US" sz="1800"/>
          </a:p>
        </p:txBody>
      </p:sp>
      <p:sp>
        <p:nvSpPr>
          <p:cNvPr id="10" name="文本框 9"/>
          <p:cNvSpPr txBox="1"/>
          <p:nvPr/>
        </p:nvSpPr>
        <p:spPr>
          <a:xfrm>
            <a:off x="1664335" y="4826635"/>
            <a:ext cx="3806190"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⑸</a:t>
            </a:r>
            <a:r>
              <a:rPr lang="zh-CN" sz="1800" b="1">
                <a:latin typeface="等线" panose="02010600030101010101" charset="-122"/>
                <a:ea typeface="宋体" panose="02010600030101010101" pitchFamily="2" charset="-122"/>
              </a:rPr>
              <a:t>插入智能图形</a:t>
            </a:r>
            <a:endParaRPr lang="zh-CN" altLang="en-US" sz="1800"/>
          </a:p>
        </p:txBody>
      </p:sp>
      <p:sp>
        <p:nvSpPr>
          <p:cNvPr id="11" name="文本框 10"/>
          <p:cNvSpPr txBox="1"/>
          <p:nvPr/>
        </p:nvSpPr>
        <p:spPr>
          <a:xfrm>
            <a:off x="1664335" y="5319395"/>
            <a:ext cx="3806190"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⑹</a:t>
            </a:r>
            <a:r>
              <a:rPr lang="zh-CN" sz="1800" b="1">
                <a:latin typeface="等线" panose="02010600030101010101" charset="-122"/>
                <a:ea typeface="宋体" panose="02010600030101010101" pitchFamily="2" charset="-122"/>
              </a:rPr>
              <a:t>插入流程图和思维导图</a:t>
            </a:r>
            <a:endParaRPr lang="zh-CN" altLang="en-US" sz="1800"/>
          </a:p>
        </p:txBody>
      </p:sp>
      <p:sp>
        <p:nvSpPr>
          <p:cNvPr id="12" name="文本框 11"/>
          <p:cNvSpPr txBox="1"/>
          <p:nvPr/>
        </p:nvSpPr>
        <p:spPr>
          <a:xfrm>
            <a:off x="1664335" y="5812155"/>
            <a:ext cx="3806190"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⑺</a:t>
            </a:r>
            <a:r>
              <a:rPr lang="zh-CN" sz="1800" b="1">
                <a:latin typeface="等线" panose="02010600030101010101" charset="-122"/>
                <a:ea typeface="宋体" panose="02010600030101010101" pitchFamily="2" charset="-122"/>
              </a:rPr>
              <a:t>插入截屏</a:t>
            </a:r>
            <a:endParaRPr lang="zh-CN" altLang="en-US" sz="1800"/>
          </a:p>
        </p:txBody>
      </p:sp>
      <p:sp>
        <p:nvSpPr>
          <p:cNvPr id="13" name="文本框 12"/>
          <p:cNvSpPr txBox="1"/>
          <p:nvPr/>
        </p:nvSpPr>
        <p:spPr>
          <a:xfrm>
            <a:off x="1664335" y="6304915"/>
            <a:ext cx="3806190"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⑻</a:t>
            </a:r>
            <a:r>
              <a:rPr lang="zh-CN" sz="1800" b="1">
                <a:latin typeface="等线" panose="02010600030101010101" charset="-122"/>
                <a:ea typeface="宋体" panose="02010600030101010101" pitchFamily="2" charset="-122"/>
              </a:rPr>
              <a:t>插入功能图</a:t>
            </a:r>
            <a:endParaRPr lang="zh-CN" altLang="en-US" sz="1800"/>
          </a:p>
        </p:txBody>
      </p:sp>
    </p:spTree>
  </p:cSld>
  <p:clrMapOvr>
    <a:masterClrMapping/>
  </p:clrMapOvr>
  <p:transition spd="slow" advTm="3000"/>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56920" y="1610995"/>
            <a:ext cx="5080000" cy="460375"/>
          </a:xfrm>
          <a:prstGeom prst="rect">
            <a:avLst/>
          </a:prstGeom>
          <a:noFill/>
          <a:ln w="9525">
            <a:noFill/>
          </a:ln>
        </p:spPr>
        <p:txBody>
          <a:bodyPr>
            <a:spAutoFit/>
          </a:bodyPr>
          <a:p>
            <a:pPr marL="0" indent="266700"/>
            <a:r>
              <a:rPr lang="en-US" sz="2400" b="1">
                <a:latin typeface="等线" panose="02010600030101010101" charset="-122"/>
                <a:ea typeface="宋体" panose="02010600030101010101" pitchFamily="2" charset="-122"/>
              </a:rPr>
              <a:t>2</a:t>
            </a:r>
            <a:r>
              <a:rPr lang="zh-CN" sz="2400" b="1">
                <a:latin typeface="等线" panose="02010600030101010101" charset="-122"/>
                <a:ea typeface="宋体" panose="02010600030101010101" pitchFamily="2" charset="-122"/>
              </a:rPr>
              <a:t>．编辑各类图片元素</a:t>
            </a:r>
            <a:endParaRPr lang="zh-CN" altLang="en-US" sz="2400"/>
          </a:p>
        </p:txBody>
      </p:sp>
      <p:sp>
        <p:nvSpPr>
          <p:cNvPr id="2" name="文本框 1"/>
          <p:cNvSpPr txBox="1"/>
          <p:nvPr/>
        </p:nvSpPr>
        <p:spPr>
          <a:xfrm>
            <a:off x="1639570" y="2419985"/>
            <a:ext cx="3242310"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⑴</a:t>
            </a:r>
            <a:r>
              <a:rPr lang="zh-CN" sz="1800" b="1">
                <a:latin typeface="等线" panose="02010600030101010101" charset="-122"/>
                <a:ea typeface="宋体" panose="02010600030101010101" pitchFamily="2" charset="-122"/>
              </a:rPr>
              <a:t>环绕样式设置</a:t>
            </a:r>
            <a:endParaRPr lang="zh-CN" altLang="en-US" sz="1800"/>
          </a:p>
        </p:txBody>
      </p:sp>
      <p:sp>
        <p:nvSpPr>
          <p:cNvPr id="3" name="文本框 2"/>
          <p:cNvSpPr txBox="1"/>
          <p:nvPr/>
        </p:nvSpPr>
        <p:spPr>
          <a:xfrm>
            <a:off x="1639570" y="2966720"/>
            <a:ext cx="3242310"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⑵</a:t>
            </a:r>
            <a:r>
              <a:rPr lang="zh-CN" sz="1800" b="1">
                <a:latin typeface="等线" panose="02010600030101010101" charset="-122"/>
                <a:ea typeface="宋体" panose="02010600030101010101" pitchFamily="2" charset="-122"/>
              </a:rPr>
              <a:t>设置大小</a:t>
            </a:r>
            <a:endParaRPr lang="zh-CN" altLang="en-US" sz="1800"/>
          </a:p>
        </p:txBody>
      </p:sp>
      <p:sp>
        <p:nvSpPr>
          <p:cNvPr id="4" name="文本框 3"/>
          <p:cNvSpPr txBox="1"/>
          <p:nvPr/>
        </p:nvSpPr>
        <p:spPr>
          <a:xfrm>
            <a:off x="1639570" y="3513455"/>
            <a:ext cx="3242310"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⑶</a:t>
            </a:r>
            <a:r>
              <a:rPr lang="zh-CN" sz="1800" b="1">
                <a:latin typeface="等线" panose="02010600030101010101" charset="-122"/>
                <a:ea typeface="宋体" panose="02010600030101010101" pitchFamily="2" charset="-122"/>
              </a:rPr>
              <a:t>抠除背景与裁剪</a:t>
            </a:r>
            <a:endParaRPr lang="zh-CN" altLang="en-US" sz="1800"/>
          </a:p>
        </p:txBody>
      </p:sp>
      <p:sp>
        <p:nvSpPr>
          <p:cNvPr id="5" name="文本框 4"/>
          <p:cNvSpPr txBox="1"/>
          <p:nvPr/>
        </p:nvSpPr>
        <p:spPr>
          <a:xfrm>
            <a:off x="1639570" y="4060190"/>
            <a:ext cx="3242310"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⑷</a:t>
            </a:r>
            <a:r>
              <a:rPr lang="zh-CN" sz="1800" b="1">
                <a:latin typeface="等线" panose="02010600030101010101" charset="-122"/>
                <a:ea typeface="宋体" panose="02010600030101010101" pitchFamily="2" charset="-122"/>
              </a:rPr>
              <a:t>调整图片效果</a:t>
            </a:r>
            <a:endParaRPr lang="zh-CN" altLang="en-US" sz="1800"/>
          </a:p>
        </p:txBody>
      </p:sp>
      <p:sp>
        <p:nvSpPr>
          <p:cNvPr id="6" name="文本框 5"/>
          <p:cNvSpPr txBox="1"/>
          <p:nvPr/>
        </p:nvSpPr>
        <p:spPr>
          <a:xfrm>
            <a:off x="1639570" y="4606925"/>
            <a:ext cx="3242310"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⑸</a:t>
            </a:r>
            <a:r>
              <a:rPr lang="zh-CN" sz="1800" b="1">
                <a:latin typeface="等线" panose="02010600030101010101" charset="-122"/>
                <a:ea typeface="宋体" panose="02010600030101010101" pitchFamily="2" charset="-122"/>
              </a:rPr>
              <a:t>调整形状格式</a:t>
            </a:r>
            <a:endParaRPr lang="zh-CN" altLang="en-US" sz="1800"/>
          </a:p>
        </p:txBody>
      </p:sp>
      <p:sp>
        <p:nvSpPr>
          <p:cNvPr id="7" name="文本框 6"/>
          <p:cNvSpPr txBox="1"/>
          <p:nvPr/>
        </p:nvSpPr>
        <p:spPr>
          <a:xfrm>
            <a:off x="1639570" y="5153660"/>
            <a:ext cx="3242310"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⑹</a:t>
            </a:r>
            <a:r>
              <a:rPr lang="zh-CN" sz="1800" b="1">
                <a:latin typeface="等线" panose="02010600030101010101" charset="-122"/>
                <a:ea typeface="宋体" panose="02010600030101010101" pitchFamily="2" charset="-122"/>
              </a:rPr>
              <a:t>图片转换</a:t>
            </a:r>
            <a:endParaRPr lang="zh-CN" altLang="en-US" sz="1800"/>
          </a:p>
        </p:txBody>
      </p:sp>
    </p:spTree>
  </p:cSld>
  <p:clrMapOvr>
    <a:masterClrMapping/>
  </p:clrMapOvr>
  <p:transition spd="slow" advTm="3000"/>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43280" y="2310765"/>
            <a:ext cx="5080000" cy="460375"/>
          </a:xfrm>
          <a:prstGeom prst="rect">
            <a:avLst/>
          </a:prstGeom>
          <a:noFill/>
          <a:ln w="9525">
            <a:noFill/>
          </a:ln>
        </p:spPr>
        <p:txBody>
          <a:bodyPr>
            <a:spAutoFit/>
          </a:bodyPr>
          <a:p>
            <a:pPr marL="0" indent="0"/>
            <a:r>
              <a:rPr lang="en-US" sz="2400" b="1">
                <a:latin typeface="等线" panose="02010600030101010101" charset="-122"/>
                <a:ea typeface="宋体" panose="02010600030101010101" pitchFamily="2" charset="-122"/>
              </a:rPr>
              <a:t>11.2.2.3 </a:t>
            </a:r>
            <a:r>
              <a:rPr lang="zh-CN" sz="2400" b="1">
                <a:latin typeface="等线" panose="02010600030101010101" charset="-122"/>
                <a:ea typeface="宋体" panose="02010600030101010101" pitchFamily="2" charset="-122"/>
              </a:rPr>
              <a:t>编辑文本框</a:t>
            </a:r>
            <a:endParaRPr lang="zh-CN" altLang="en-US" sz="2400"/>
          </a:p>
        </p:txBody>
      </p:sp>
      <p:sp>
        <p:nvSpPr>
          <p:cNvPr id="2" name="文本框 1"/>
          <p:cNvSpPr txBox="1"/>
          <p:nvPr/>
        </p:nvSpPr>
        <p:spPr>
          <a:xfrm>
            <a:off x="843280" y="3695700"/>
            <a:ext cx="5080000" cy="460375"/>
          </a:xfrm>
          <a:prstGeom prst="rect">
            <a:avLst/>
          </a:prstGeom>
          <a:noFill/>
          <a:ln w="9525">
            <a:noFill/>
          </a:ln>
        </p:spPr>
        <p:txBody>
          <a:bodyPr>
            <a:spAutoFit/>
          </a:bodyPr>
          <a:p>
            <a:pPr marL="0" indent="0"/>
            <a:r>
              <a:rPr lang="en-US" sz="2400" b="1">
                <a:latin typeface="等线" panose="02010600030101010101" charset="-122"/>
                <a:ea typeface="宋体" panose="02010600030101010101" pitchFamily="2" charset="-122"/>
              </a:rPr>
              <a:t>11.2.2.4 </a:t>
            </a:r>
            <a:r>
              <a:rPr lang="zh-CN" sz="2400" b="1">
                <a:latin typeface="等线" panose="02010600030101010101" charset="-122"/>
                <a:ea typeface="宋体" panose="02010600030101010101" pitchFamily="2" charset="-122"/>
              </a:rPr>
              <a:t>编辑艺术字</a:t>
            </a:r>
            <a:endParaRPr lang="zh-CN" altLang="en-US" sz="2400"/>
          </a:p>
        </p:txBody>
      </p:sp>
    </p:spTree>
  </p:cSld>
  <p:clrMapOvr>
    <a:masterClrMapping/>
  </p:clrMapOvr>
  <p:transition spd="slow" advTm="3000"/>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45490" y="1632902"/>
            <a:ext cx="5080000" cy="460375"/>
          </a:xfrm>
          <a:prstGeom prst="rect">
            <a:avLst/>
          </a:prstGeom>
          <a:noFill/>
          <a:ln w="9525">
            <a:noFill/>
          </a:ln>
        </p:spPr>
        <p:txBody>
          <a:bodyPr>
            <a:spAutoFit/>
          </a:bodyPr>
          <a:p>
            <a:pPr marL="0" indent="0"/>
            <a:r>
              <a:rPr lang="en-US" sz="2400" b="1">
                <a:latin typeface="等线" panose="02010600030101010101" charset="-122"/>
                <a:ea typeface="宋体" panose="02010600030101010101" pitchFamily="2" charset="-122"/>
              </a:rPr>
              <a:t>11.2.3 </a:t>
            </a:r>
            <a:r>
              <a:rPr lang="zh-CN" sz="2400" b="1">
                <a:latin typeface="等线" panose="02010600030101010101" charset="-122"/>
                <a:ea typeface="宋体" panose="02010600030101010101" pitchFamily="2" charset="-122"/>
              </a:rPr>
              <a:t>任务实现</a:t>
            </a:r>
            <a:endParaRPr lang="zh-CN" altLang="en-US" sz="2400"/>
          </a:p>
        </p:txBody>
      </p:sp>
      <p:sp>
        <p:nvSpPr>
          <p:cNvPr id="2" name="文本框 1"/>
          <p:cNvSpPr txBox="1"/>
          <p:nvPr/>
        </p:nvSpPr>
        <p:spPr>
          <a:xfrm>
            <a:off x="745490" y="2682875"/>
            <a:ext cx="6784340" cy="3080385"/>
          </a:xfrm>
          <a:prstGeom prst="rect">
            <a:avLst/>
          </a:prstGeom>
          <a:noFill/>
          <a:ln w="9525">
            <a:noFill/>
          </a:ln>
        </p:spPr>
        <p:txBody>
          <a:bodyPr wrap="square">
            <a:spAutoFit/>
          </a:bodyPr>
          <a:p>
            <a:pPr marL="0" indent="266700">
              <a:lnSpc>
                <a:spcPct val="180000"/>
              </a:lnSpc>
            </a:pPr>
            <a:r>
              <a:rPr lang="zh-CN" sz="1800" b="0">
                <a:ea typeface="宋体" panose="02010600030101010101" pitchFamily="2" charset="-122"/>
              </a:rPr>
              <a:t>创建</a:t>
            </a:r>
            <a:r>
              <a:rPr lang="en-US" sz="1800" b="0">
                <a:latin typeface="等线" panose="02010600030101010101" charset="-122"/>
                <a:ea typeface="宋体" panose="02010600030101010101" pitchFamily="2" charset="-122"/>
              </a:rPr>
              <a:t>WPS</a:t>
            </a:r>
            <a:r>
              <a:rPr lang="zh-CN" sz="1800" b="0">
                <a:ea typeface="宋体" panose="02010600030101010101" pitchFamily="2" charset="-122"/>
              </a:rPr>
              <a:t>空白文档</a:t>
            </a:r>
            <a:endParaRPr lang="zh-CN" sz="1800" b="0">
              <a:ea typeface="宋体" panose="02010600030101010101" pitchFamily="2" charset="-122"/>
            </a:endParaRPr>
          </a:p>
          <a:p>
            <a:pPr marL="0" indent="266700">
              <a:lnSpc>
                <a:spcPct val="180000"/>
              </a:lnSpc>
            </a:pPr>
            <a:r>
              <a:rPr lang="zh-CN" sz="1800" b="0">
                <a:ea typeface="宋体" panose="02010600030101010101" pitchFamily="2" charset="-122"/>
              </a:rPr>
              <a:t>保存该文档</a:t>
            </a:r>
            <a:endParaRPr lang="zh-CN" sz="1800" b="0">
              <a:ea typeface="宋体" panose="02010600030101010101" pitchFamily="2" charset="-122"/>
            </a:endParaRPr>
          </a:p>
          <a:p>
            <a:pPr marL="0" indent="266700">
              <a:lnSpc>
                <a:spcPct val="180000"/>
              </a:lnSpc>
            </a:pPr>
            <a:r>
              <a:rPr lang="zh-CN" sz="1800" b="0">
                <a:ea typeface="宋体" panose="02010600030101010101" pitchFamily="2" charset="-122"/>
              </a:rPr>
              <a:t>单击菜单中的【插入】</a:t>
            </a:r>
            <a:r>
              <a:rPr lang="en-US" sz="1800" b="0">
                <a:latin typeface="等线" panose="02010600030101010101" charset="-122"/>
                <a:ea typeface="宋体" panose="02010600030101010101" pitchFamily="2" charset="-122"/>
                <a:cs typeface="Times New Roman" panose="02020603050405020304" charset="0"/>
              </a:rPr>
              <a:t>|</a:t>
            </a:r>
            <a:r>
              <a:rPr lang="zh-CN" sz="1800" b="0">
                <a:ea typeface="宋体" panose="02010600030101010101" pitchFamily="2" charset="-122"/>
              </a:rPr>
              <a:t>【表格】，插入一张</a:t>
            </a:r>
            <a:r>
              <a:rPr lang="en-US" sz="1800" b="0">
                <a:latin typeface="等线" panose="02010600030101010101" charset="-122"/>
                <a:ea typeface="宋体" panose="02010600030101010101" pitchFamily="2" charset="-122"/>
              </a:rPr>
              <a:t>3</a:t>
            </a:r>
            <a:r>
              <a:rPr lang="zh-CN" sz="1800" b="0">
                <a:ea typeface="宋体" panose="02010600030101010101" pitchFamily="2" charset="-122"/>
              </a:rPr>
              <a:t>行</a:t>
            </a:r>
            <a:r>
              <a:rPr lang="en-US" sz="1800" b="0">
                <a:latin typeface="等线" panose="02010600030101010101" charset="-122"/>
                <a:ea typeface="宋体" panose="02010600030101010101" pitchFamily="2" charset="-122"/>
              </a:rPr>
              <a:t>3</a:t>
            </a:r>
            <a:r>
              <a:rPr lang="zh-CN" sz="1800" b="0">
                <a:ea typeface="宋体" panose="02010600030101010101" pitchFamily="2" charset="-122"/>
              </a:rPr>
              <a:t>列的表格。</a:t>
            </a:r>
            <a:endParaRPr lang="zh-CN" sz="1800" b="0">
              <a:ea typeface="宋体" panose="02010600030101010101" pitchFamily="2" charset="-122"/>
            </a:endParaRPr>
          </a:p>
          <a:p>
            <a:pPr marL="0" indent="266700">
              <a:lnSpc>
                <a:spcPct val="180000"/>
              </a:lnSpc>
            </a:pPr>
            <a:r>
              <a:rPr lang="zh-CN" altLang="en-US" sz="1800"/>
              <a:t>编辑表格</a:t>
            </a:r>
            <a:endParaRPr lang="zh-CN" altLang="en-US" sz="1800"/>
          </a:p>
          <a:p>
            <a:pPr marL="0" indent="266700">
              <a:lnSpc>
                <a:spcPct val="180000"/>
              </a:lnSpc>
            </a:pPr>
            <a:r>
              <a:rPr lang="zh-CN" altLang="en-US" sz="1800"/>
              <a:t>参考样图插入各元素</a:t>
            </a:r>
            <a:endParaRPr lang="zh-CN" altLang="en-US" sz="1800"/>
          </a:p>
          <a:p>
            <a:pPr marL="0" indent="266700">
              <a:lnSpc>
                <a:spcPct val="180000"/>
              </a:lnSpc>
            </a:pPr>
            <a:r>
              <a:rPr lang="zh-CN" altLang="en-US" sz="1800"/>
              <a:t>设置字体、字号等</a:t>
            </a:r>
            <a:endParaRPr lang="zh-CN" altLang="en-US" sz="1800"/>
          </a:p>
        </p:txBody>
      </p:sp>
    </p:spTree>
  </p:cSld>
  <p:clrMapOvr>
    <a:masterClrMapping/>
  </p:clrMapOvr>
  <p:transition spd="slow" advTm="3000"/>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95960" y="1669732"/>
            <a:ext cx="5080000" cy="460375"/>
          </a:xfrm>
          <a:prstGeom prst="rect">
            <a:avLst/>
          </a:prstGeom>
          <a:noFill/>
          <a:ln w="9525">
            <a:noFill/>
          </a:ln>
        </p:spPr>
        <p:txBody>
          <a:bodyPr>
            <a:spAutoFit/>
          </a:bodyPr>
          <a:p>
            <a:pPr marL="0" indent="0"/>
            <a:r>
              <a:rPr lang="en-US" sz="2400" b="1">
                <a:latin typeface="等线" panose="02010600030101010101" charset="-122"/>
                <a:ea typeface="宋体" panose="02010600030101010101" pitchFamily="2" charset="-122"/>
              </a:rPr>
              <a:t>11.2.4 </a:t>
            </a:r>
            <a:r>
              <a:rPr lang="zh-CN" sz="2400" b="1">
                <a:latin typeface="等线" panose="02010600030101010101" charset="-122"/>
                <a:ea typeface="宋体" panose="02010600030101010101" pitchFamily="2" charset="-122"/>
              </a:rPr>
              <a:t>技巧与提高</a:t>
            </a:r>
            <a:endParaRPr lang="zh-CN" altLang="en-US" sz="2400"/>
          </a:p>
        </p:txBody>
      </p:sp>
      <p:sp>
        <p:nvSpPr>
          <p:cNvPr id="2" name="文本框 1"/>
          <p:cNvSpPr txBox="1"/>
          <p:nvPr/>
        </p:nvSpPr>
        <p:spPr>
          <a:xfrm>
            <a:off x="695960" y="2663190"/>
            <a:ext cx="7639685" cy="1531620"/>
          </a:xfrm>
          <a:prstGeom prst="rect">
            <a:avLst/>
          </a:prstGeom>
          <a:noFill/>
          <a:ln w="9525">
            <a:noFill/>
          </a:ln>
        </p:spPr>
        <p:txBody>
          <a:bodyPr wrap="square">
            <a:spAutoFit/>
          </a:bodyPr>
          <a:p>
            <a:pPr marL="0" indent="127000"/>
            <a:r>
              <a:rPr lang="zh-CN" sz="1800" b="0">
                <a:ea typeface="宋体" panose="02010600030101010101" pitchFamily="2" charset="-122"/>
              </a:rPr>
              <a:t>在</a:t>
            </a:r>
            <a:r>
              <a:rPr lang="en-US" sz="1800" b="0">
                <a:latin typeface="等线" panose="02010600030101010101" charset="-122"/>
                <a:ea typeface="宋体" panose="02010600030101010101" pitchFamily="2" charset="-122"/>
                <a:cs typeface="Times New Roman" panose="02020603050405020304" charset="0"/>
              </a:rPr>
              <a:t>WPS</a:t>
            </a:r>
            <a:r>
              <a:rPr lang="zh-CN" sz="1800" b="0">
                <a:ea typeface="宋体" panose="02010600030101010101" pitchFamily="2" charset="-122"/>
              </a:rPr>
              <a:t>文字中编辑科技类或学术类文档时，常常需要输入数学公式，</a:t>
            </a:r>
            <a:r>
              <a:rPr lang="en-US" sz="1800" b="0">
                <a:latin typeface="等线" panose="02010600030101010101" charset="-122"/>
                <a:ea typeface="宋体" panose="02010600030101010101" pitchFamily="2" charset="-122"/>
              </a:rPr>
              <a:t>WPS</a:t>
            </a:r>
            <a:r>
              <a:rPr lang="zh-CN" sz="1800" b="0">
                <a:ea typeface="宋体" panose="02010600030101010101" pitchFamily="2" charset="-122"/>
              </a:rPr>
              <a:t>文字中的数学公式是通过公式编辑器输入的。</a:t>
            </a:r>
            <a:endParaRPr lang="zh-CN" sz="1800" b="0">
              <a:ea typeface="宋体" panose="02010600030101010101" pitchFamily="2" charset="-122"/>
            </a:endParaRPr>
          </a:p>
          <a:p>
            <a:pPr marL="0" indent="127000">
              <a:lnSpc>
                <a:spcPct val="320000"/>
              </a:lnSpc>
            </a:pPr>
            <a:r>
              <a:rPr lang="zh-CN" altLang="en-US" sz="1800"/>
              <a:t>单击【插入】选项卡中的“公式”按钮的下拉按钮可以自由编辑公式。</a:t>
            </a:r>
            <a:endParaRPr lang="zh-CN" altLang="en-US" sz="1800"/>
          </a:p>
        </p:txBody>
      </p:sp>
    </p:spTree>
  </p:cSld>
  <p:clrMapOvr>
    <a:masterClrMapping/>
  </p:clrMapOvr>
  <p:transition spd="slow" advTm="3000"/>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83895" y="1564323"/>
            <a:ext cx="5080000" cy="460375"/>
          </a:xfrm>
          <a:prstGeom prst="rect">
            <a:avLst/>
          </a:prstGeom>
          <a:noFill/>
          <a:ln w="9525">
            <a:noFill/>
          </a:ln>
        </p:spPr>
        <p:txBody>
          <a:bodyPr>
            <a:spAutoFit/>
          </a:bodyPr>
          <a:p>
            <a:pPr marL="0" indent="0"/>
            <a:r>
              <a:rPr lang="en-US" sz="2400" b="1">
                <a:latin typeface="等线" panose="02010600030101010101" charset="-122"/>
                <a:ea typeface="宋体" panose="02010600030101010101" pitchFamily="2" charset="-122"/>
              </a:rPr>
              <a:t>11.3 </a:t>
            </a:r>
            <a:r>
              <a:rPr lang="zh-CN" sz="2400" b="1">
                <a:latin typeface="等线" panose="02010600030101010101" charset="-122"/>
                <a:ea typeface="宋体" panose="02010600030101010101" pitchFamily="2" charset="-122"/>
              </a:rPr>
              <a:t>任务三：</a:t>
            </a:r>
            <a:r>
              <a:rPr lang="en-US" sz="2400" b="1">
                <a:latin typeface="等线" panose="02010600030101010101" charset="-122"/>
                <a:ea typeface="宋体" panose="02010600030101010101" pitchFamily="2" charset="-122"/>
              </a:rPr>
              <a:t>WPS </a:t>
            </a:r>
            <a:r>
              <a:rPr lang="zh-CN" sz="2400" b="1">
                <a:latin typeface="等线" panose="02010600030101010101" charset="-122"/>
                <a:ea typeface="宋体" panose="02010600030101010101" pitchFamily="2" charset="-122"/>
              </a:rPr>
              <a:t>文字邮件合并</a:t>
            </a:r>
            <a:endParaRPr lang="zh-CN" altLang="en-US" sz="2400"/>
          </a:p>
        </p:txBody>
      </p:sp>
      <p:sp>
        <p:nvSpPr>
          <p:cNvPr id="2" name="文本框 1"/>
          <p:cNvSpPr txBox="1"/>
          <p:nvPr/>
        </p:nvSpPr>
        <p:spPr>
          <a:xfrm>
            <a:off x="867410" y="2392997"/>
            <a:ext cx="5080000" cy="368300"/>
          </a:xfrm>
          <a:prstGeom prst="rect">
            <a:avLst/>
          </a:prstGeom>
          <a:noFill/>
          <a:ln w="9525">
            <a:noFill/>
          </a:ln>
        </p:spPr>
        <p:txBody>
          <a:bodyPr>
            <a:spAutoFit/>
          </a:bodyPr>
          <a:p>
            <a:pPr marL="0" indent="0"/>
            <a:r>
              <a:rPr lang="en-US" sz="1800" b="1">
                <a:latin typeface="等线" panose="02010600030101010101" charset="-122"/>
                <a:ea typeface="宋体" panose="02010600030101010101" pitchFamily="2" charset="-122"/>
              </a:rPr>
              <a:t>11.3.1 </a:t>
            </a:r>
            <a:r>
              <a:rPr lang="zh-CN" sz="1800" b="1">
                <a:ea typeface="宋体" panose="02010600030101010101" pitchFamily="2" charset="-122"/>
              </a:rPr>
              <a:t>任务描述</a:t>
            </a:r>
            <a:endParaRPr lang="zh-CN" altLang="en-US" sz="1800"/>
          </a:p>
        </p:txBody>
      </p:sp>
      <p:sp>
        <p:nvSpPr>
          <p:cNvPr id="3" name="文本框 2"/>
          <p:cNvSpPr txBox="1"/>
          <p:nvPr/>
        </p:nvSpPr>
        <p:spPr>
          <a:xfrm>
            <a:off x="878205" y="2979420"/>
            <a:ext cx="7423150" cy="1753235"/>
          </a:xfrm>
          <a:prstGeom prst="rect">
            <a:avLst/>
          </a:prstGeom>
          <a:noFill/>
          <a:ln w="9525">
            <a:noFill/>
          </a:ln>
        </p:spPr>
        <p:txBody>
          <a:bodyPr wrap="square">
            <a:spAutoFit/>
          </a:bodyPr>
          <a:p>
            <a:pPr marL="0" indent="266700"/>
            <a:r>
              <a:rPr lang="zh-CN" sz="1800" b="0">
                <a:latin typeface="等线" panose="02010600030101010101" charset="-122"/>
                <a:ea typeface="宋体" panose="02010600030101010101" pitchFamily="2" charset="-122"/>
              </a:rPr>
              <a:t>大学新生第一学期期末考试之后，学院要给每位同学的家长写一封春节慰问信，将学生成绩向家长们汇报，并提前预告春季学期开学日期，方便学生提前购票返校。由于信的格式、主体内容相同，但是每份成绩单的姓名、和各科成绩等却不一样。</a:t>
            </a:r>
            <a:r>
              <a:rPr lang="en-US" sz="1800" b="0">
                <a:latin typeface="等线" panose="02010600030101010101" charset="-122"/>
                <a:ea typeface="宋体" panose="02010600030101010101" pitchFamily="2" charset="-122"/>
              </a:rPr>
              <a:t>WPS</a:t>
            </a:r>
            <a:r>
              <a:rPr lang="zh-CN" sz="1800" b="0">
                <a:latin typeface="等线" panose="02010600030101010101" charset="-122"/>
                <a:ea typeface="宋体" panose="02010600030101010101" pitchFamily="2" charset="-122"/>
              </a:rPr>
              <a:t>文本提供了邮件合并功能，可以使用这一功能来迅速、准确地完成类似成绩单、邀请函、贺卡、奖状之类的批量文档的制作。</a:t>
            </a:r>
            <a:endParaRPr lang="zh-CN" altLang="en-US" sz="1800"/>
          </a:p>
        </p:txBody>
      </p:sp>
      <p:sp>
        <p:nvSpPr>
          <p:cNvPr id="4" name="文本框 3"/>
          <p:cNvSpPr txBox="1"/>
          <p:nvPr/>
        </p:nvSpPr>
        <p:spPr>
          <a:xfrm>
            <a:off x="878205" y="5233035"/>
            <a:ext cx="7016115" cy="368300"/>
          </a:xfrm>
          <a:prstGeom prst="rect">
            <a:avLst/>
          </a:prstGeom>
          <a:noFill/>
          <a:ln w="9525">
            <a:noFill/>
          </a:ln>
        </p:spPr>
        <p:txBody>
          <a:bodyPr wrap="square">
            <a:spAutoFit/>
          </a:bodyPr>
          <a:p>
            <a:pPr marL="0" indent="127000"/>
            <a:r>
              <a:rPr lang="zh-CN" sz="1800" b="0">
                <a:latin typeface="等线" panose="02010600030101010101" charset="-122"/>
                <a:ea typeface="宋体" panose="02010600030101010101" pitchFamily="2" charset="-122"/>
              </a:rPr>
              <a:t>本任务是使用邮件合并批量生成致每位学生家长的慰问信。</a:t>
            </a:r>
            <a:endParaRPr lang="zh-CN" altLang="en-US" sz="1800" b="0">
              <a:latin typeface="等线" panose="02010600030101010101" charset="-122"/>
              <a:ea typeface="宋体" panose="02010600030101010101" pitchFamily="2" charset="-122"/>
            </a:endParaRPr>
          </a:p>
        </p:txBody>
      </p:sp>
    </p:spTree>
  </p:cSld>
  <p:clrMapOvr>
    <a:masterClrMapping/>
  </p:clrMapOvr>
  <p:transition spd="slow" advTm="3000"/>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7" name="图片 10"/>
          <p:cNvPicPr>
            <a:picLocks noChangeAspect="1"/>
          </p:cNvPicPr>
          <p:nvPr/>
        </p:nvPicPr>
        <p:blipFill>
          <a:blip r:embed="rId1"/>
          <a:stretch>
            <a:fillRect/>
          </a:stretch>
        </p:blipFill>
        <p:spPr>
          <a:xfrm>
            <a:off x="807720" y="1532255"/>
            <a:ext cx="7491730" cy="4379595"/>
          </a:xfrm>
          <a:prstGeom prst="rect">
            <a:avLst/>
          </a:prstGeom>
          <a:noFill/>
          <a:ln w="3175">
            <a:solidFill>
              <a:schemeClr val="tx1"/>
            </a:solidFill>
          </a:ln>
        </p:spPr>
      </p:pic>
      <p:sp>
        <p:nvSpPr>
          <p:cNvPr id="100" name="文本框 99"/>
          <p:cNvSpPr txBox="1"/>
          <p:nvPr/>
        </p:nvSpPr>
        <p:spPr>
          <a:xfrm>
            <a:off x="3423285" y="6181090"/>
            <a:ext cx="2297430" cy="368300"/>
          </a:xfrm>
          <a:prstGeom prst="rect">
            <a:avLst/>
          </a:prstGeom>
          <a:noFill/>
          <a:ln w="9525">
            <a:noFill/>
          </a:ln>
        </p:spPr>
        <p:txBody>
          <a:bodyPr wrap="square">
            <a:spAutoFit/>
          </a:bodyPr>
          <a:p>
            <a:pPr marL="0" indent="127000"/>
            <a:r>
              <a:rPr lang="zh-CN" sz="1800" b="0">
                <a:latin typeface="等线" panose="02010600030101010101" charset="-122"/>
                <a:ea typeface="宋体" panose="02010600030101010101" pitchFamily="2" charset="-122"/>
              </a:rPr>
              <a:t>邮件合并效果图</a:t>
            </a:r>
            <a:endParaRPr lang="zh-CN" altLang="en-US" sz="1800" b="0">
              <a:latin typeface="等线" panose="02010600030101010101" charset="-122"/>
              <a:ea typeface="宋体" panose="02010600030101010101" pitchFamily="2" charset="-122"/>
            </a:endParaRPr>
          </a:p>
        </p:txBody>
      </p:sp>
    </p:spTree>
  </p:cSld>
  <p:clrMapOvr>
    <a:masterClrMapping/>
  </p:clrMapOvr>
  <p:transition spd="slow" advTm="3000"/>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50620" y="2190115"/>
            <a:ext cx="6488430" cy="3081655"/>
          </a:xfrm>
          <a:prstGeom prst="rect">
            <a:avLst/>
          </a:prstGeom>
          <a:noFill/>
          <a:ln w="9525">
            <a:noFill/>
          </a:ln>
        </p:spPr>
        <p:txBody>
          <a:bodyPr wrap="square">
            <a:spAutoFit/>
          </a:bodyPr>
          <a:p>
            <a:pPr marL="0" indent="266700">
              <a:lnSpc>
                <a:spcPct val="270000"/>
              </a:lnSpc>
            </a:pPr>
            <a:r>
              <a:rPr lang="zh-CN" sz="1800" b="0">
                <a:ea typeface="宋体" panose="02010600030101010101" pitchFamily="2" charset="-122"/>
              </a:rPr>
              <a:t>分三个步骤来完成</a:t>
            </a:r>
            <a:r>
              <a:rPr lang="zh-CN" sz="1800" b="0">
                <a:latin typeface="等线" panose="02010600030101010101" charset="-122"/>
                <a:ea typeface="宋体" panose="02010600030101010101" pitchFamily="2" charset="-122"/>
              </a:rPr>
              <a:t>成绩单</a:t>
            </a:r>
            <a:r>
              <a:rPr lang="zh-CN" sz="1800" b="0">
                <a:ea typeface="宋体" panose="02010600030101010101" pitchFamily="2" charset="-122"/>
              </a:rPr>
              <a:t>的批量制作：</a:t>
            </a:r>
            <a:r>
              <a:rPr lang="en-US" sz="1800" b="0">
                <a:latin typeface="等线" panose="02010600030101010101" charset="-122"/>
                <a:ea typeface="宋体" panose="02010600030101010101" pitchFamily="2" charset="-122"/>
                <a:cs typeface="Times New Roman" panose="02020603050405020304" charset="0"/>
              </a:rPr>
              <a:t>1</a:t>
            </a:r>
            <a:r>
              <a:rPr lang="zh-CN" sz="1800" b="0">
                <a:ea typeface="宋体" panose="02010600030101010101" pitchFamily="2" charset="-122"/>
              </a:rPr>
              <a:t>．生成</a:t>
            </a:r>
            <a:r>
              <a:rPr lang="zh-CN" sz="1800" b="0">
                <a:latin typeface="等线" panose="02010600030101010101" charset="-122"/>
                <a:ea typeface="宋体" panose="02010600030101010101" pitchFamily="2" charset="-122"/>
              </a:rPr>
              <a:t>成绩单</a:t>
            </a:r>
            <a:r>
              <a:rPr lang="zh-CN" sz="1800" b="0">
                <a:ea typeface="宋体" panose="02010600030101010101" pitchFamily="2" charset="-122"/>
              </a:rPr>
              <a:t>主文档。</a:t>
            </a:r>
            <a:r>
              <a:rPr lang="en-US" sz="1800" b="0">
                <a:latin typeface="等线" panose="02010600030101010101" charset="-122"/>
                <a:ea typeface="宋体" panose="02010600030101010101" pitchFamily="2" charset="-122"/>
                <a:cs typeface="Times New Roman" panose="02020603050405020304" charset="0"/>
              </a:rPr>
              <a:t>2</a:t>
            </a:r>
            <a:r>
              <a:rPr lang="zh-CN" sz="1800" b="0">
                <a:ea typeface="宋体" panose="02010600030101010101" pitchFamily="2" charset="-122"/>
              </a:rPr>
              <a:t>．设置数据源。</a:t>
            </a:r>
            <a:r>
              <a:rPr lang="en-US" sz="1800" b="0">
                <a:latin typeface="等线" panose="02010600030101010101" charset="-122"/>
                <a:ea typeface="宋体" panose="02010600030101010101" pitchFamily="2" charset="-122"/>
                <a:cs typeface="Times New Roman" panose="02020603050405020304" charset="0"/>
              </a:rPr>
              <a:t>3</a:t>
            </a:r>
            <a:r>
              <a:rPr lang="zh-CN" sz="1800" b="0">
                <a:ea typeface="宋体" panose="02010600030101010101" pitchFamily="2" charset="-122"/>
              </a:rPr>
              <a:t>．将数据源合并到主文档：邮件合并。</a:t>
            </a:r>
            <a:endParaRPr lang="zh-CN" altLang="en-US" sz="1800"/>
          </a:p>
        </p:txBody>
      </p:sp>
    </p:spTree>
  </p:cSld>
  <p:clrMapOvr>
    <a:masterClrMapping/>
  </p:clrMapOvr>
  <p:transition spd="slow" advTm="300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582613" y="523875"/>
            <a:ext cx="3582987" cy="661988"/>
          </a:xfrm>
          <a:prstGeom prst="rect">
            <a:avLst/>
          </a:prstGeom>
        </p:spPr>
        <p:txBody>
          <a:bodyPr lIns="102399" tIns="51199" rIns="102399" bIns="51199"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defRPr/>
            </a:pPr>
            <a:r>
              <a:rPr lang="zh-CN" altLang="en-US" b="1" dirty="0">
                <a:solidFill>
                  <a:srgbClr val="1369B2"/>
                </a:solidFill>
                <a:latin typeface="微软雅黑" panose="020B0503020204020204" pitchFamily="34" charset="-122"/>
                <a:ea typeface="微软雅黑" panose="020B0503020204020204" pitchFamily="34" charset="-122"/>
                <a:cs typeface="+mn-ea"/>
                <a:sym typeface="+mn-lt"/>
              </a:rPr>
              <a:t>学习目标</a:t>
            </a:r>
            <a:r>
              <a:rPr lang="en-US" altLang="zh-CN" b="1" dirty="0">
                <a:solidFill>
                  <a:srgbClr val="1369B2"/>
                </a:solidFill>
                <a:latin typeface="微软雅黑" panose="020B0503020204020204" pitchFamily="34" charset="-122"/>
                <a:ea typeface="微软雅黑" panose="020B0503020204020204" pitchFamily="34" charset="-122"/>
                <a:cs typeface="+mn-ea"/>
                <a:sym typeface="+mn-lt"/>
              </a:rPr>
              <a:t>/</a:t>
            </a:r>
            <a:r>
              <a:rPr lang="en-US" altLang="zh-CN" dirty="0">
                <a:solidFill>
                  <a:srgbClr val="1369B2"/>
                </a:solidFill>
                <a:latin typeface="微软雅黑" panose="020B0503020204020204" pitchFamily="34" charset="-122"/>
                <a:ea typeface="微软雅黑" panose="020B0503020204020204" pitchFamily="34" charset="-122"/>
                <a:cs typeface="+mn-ea"/>
                <a:sym typeface="+mn-lt"/>
              </a:rPr>
              <a:t>Target</a:t>
            </a:r>
            <a:endParaRPr lang="en-GB" altLang="zh-CN" dirty="0">
              <a:solidFill>
                <a:srgbClr val="1369B2"/>
              </a:solidFill>
              <a:latin typeface="微软雅黑" panose="020B0503020204020204" pitchFamily="34" charset="-122"/>
              <a:ea typeface="微软雅黑" panose="020B0503020204020204" pitchFamily="34" charset="-122"/>
              <a:cs typeface="+mn-ea"/>
              <a:sym typeface="+mn-lt"/>
            </a:endParaRPr>
          </a:p>
        </p:txBody>
      </p:sp>
      <p:sp>
        <p:nvSpPr>
          <p:cNvPr id="10" name="Pentagon 5"/>
          <p:cNvSpPr/>
          <p:nvPr/>
        </p:nvSpPr>
        <p:spPr bwMode="auto">
          <a:xfrm>
            <a:off x="713105" y="1849755"/>
            <a:ext cx="7713345" cy="4376420"/>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zh-CN" altLang="zh-CN" sz="2400" dirty="0">
                <a:solidFill>
                  <a:srgbClr val="595959"/>
                </a:solidFill>
                <a:latin typeface="微软雅黑" panose="020B0503020204020204" pitchFamily="34" charset="-122"/>
                <a:ea typeface="微软雅黑" panose="020B0503020204020204" pitchFamily="34" charset="-122"/>
                <a:cs typeface="+mn-ea"/>
              </a:rPr>
              <a:t>任务一：WPS 文字基础应用；</a:t>
            </a:r>
            <a:endParaRPr lang="zh-CN" altLang="zh-CN" sz="2400" dirty="0">
              <a:solidFill>
                <a:srgbClr val="595959"/>
              </a:solidFill>
              <a:latin typeface="微软雅黑" panose="020B0503020204020204" pitchFamily="34" charset="-122"/>
              <a:ea typeface="微软雅黑" panose="020B0503020204020204" pitchFamily="34" charset="-122"/>
              <a:cs typeface="+mn-ea"/>
            </a:endParaRPr>
          </a:p>
          <a:p>
            <a:pPr>
              <a:lnSpc>
                <a:spcPct val="120000"/>
              </a:lnSpc>
              <a:defRPr/>
            </a:pPr>
            <a:r>
              <a:rPr lang="zh-CN" altLang="zh-CN" sz="2400" dirty="0">
                <a:solidFill>
                  <a:srgbClr val="595959"/>
                </a:solidFill>
                <a:latin typeface="微软雅黑" panose="020B0503020204020204" pitchFamily="34" charset="-122"/>
                <a:ea typeface="微软雅黑" panose="020B0503020204020204" pitchFamily="34" charset="-122"/>
                <a:cs typeface="+mn-ea"/>
              </a:rPr>
              <a:t>任务二：WPS 图文混排；</a:t>
            </a:r>
            <a:endParaRPr lang="zh-CN" altLang="zh-CN" sz="2400" dirty="0">
              <a:solidFill>
                <a:srgbClr val="595959"/>
              </a:solidFill>
              <a:latin typeface="微软雅黑" panose="020B0503020204020204" pitchFamily="34" charset="-122"/>
              <a:ea typeface="微软雅黑" panose="020B0503020204020204" pitchFamily="34" charset="-122"/>
              <a:cs typeface="+mn-ea"/>
            </a:endParaRPr>
          </a:p>
          <a:p>
            <a:pPr>
              <a:lnSpc>
                <a:spcPct val="120000"/>
              </a:lnSpc>
              <a:defRPr/>
            </a:pPr>
            <a:r>
              <a:rPr lang="zh-CN" altLang="zh-CN" sz="2400" dirty="0">
                <a:solidFill>
                  <a:srgbClr val="595959"/>
                </a:solidFill>
                <a:latin typeface="微软雅黑" panose="020B0503020204020204" pitchFamily="34" charset="-122"/>
                <a:ea typeface="微软雅黑" panose="020B0503020204020204" pitchFamily="34" charset="-122"/>
                <a:cs typeface="+mn-ea"/>
              </a:rPr>
              <a:t>任务三：WPS 文字邮件合并；</a:t>
            </a:r>
            <a:endParaRPr lang="zh-CN" altLang="zh-CN" sz="2400" dirty="0">
              <a:solidFill>
                <a:srgbClr val="595959"/>
              </a:solidFill>
              <a:latin typeface="微软雅黑" panose="020B0503020204020204" pitchFamily="34" charset="-122"/>
              <a:ea typeface="微软雅黑" panose="020B0503020204020204" pitchFamily="34" charset="-122"/>
              <a:cs typeface="+mn-ea"/>
            </a:endParaRPr>
          </a:p>
          <a:p>
            <a:pPr>
              <a:lnSpc>
                <a:spcPct val="120000"/>
              </a:lnSpc>
              <a:defRPr/>
            </a:pPr>
            <a:r>
              <a:rPr lang="zh-CN" altLang="zh-CN" sz="2400" dirty="0">
                <a:solidFill>
                  <a:srgbClr val="595959"/>
                </a:solidFill>
                <a:latin typeface="微软雅黑" panose="020B0503020204020204" pitchFamily="34" charset="-122"/>
                <a:ea typeface="微软雅黑" panose="020B0503020204020204" pitchFamily="34" charset="-122"/>
                <a:cs typeface="+mn-ea"/>
              </a:rPr>
              <a:t>任务四：WPS数据输入与格式设置；</a:t>
            </a:r>
            <a:endParaRPr lang="zh-CN" altLang="zh-CN" sz="2400" dirty="0">
              <a:solidFill>
                <a:srgbClr val="595959"/>
              </a:solidFill>
              <a:latin typeface="微软雅黑" panose="020B0503020204020204" pitchFamily="34" charset="-122"/>
              <a:ea typeface="微软雅黑" panose="020B0503020204020204" pitchFamily="34" charset="-122"/>
              <a:cs typeface="+mn-ea"/>
            </a:endParaRPr>
          </a:p>
          <a:p>
            <a:pPr>
              <a:lnSpc>
                <a:spcPct val="120000"/>
              </a:lnSpc>
              <a:defRPr/>
            </a:pPr>
            <a:r>
              <a:rPr lang="zh-CN" altLang="zh-CN" sz="2400" dirty="0">
                <a:solidFill>
                  <a:srgbClr val="595959"/>
                </a:solidFill>
                <a:latin typeface="微软雅黑" panose="020B0503020204020204" pitchFamily="34" charset="-122"/>
                <a:ea typeface="微软雅黑" panose="020B0503020204020204" pitchFamily="34" charset="-122"/>
                <a:cs typeface="+mn-ea"/>
              </a:rPr>
              <a:t>任务五：WPS公式与函数；</a:t>
            </a:r>
            <a:endParaRPr lang="zh-CN" altLang="zh-CN" sz="2400" dirty="0">
              <a:solidFill>
                <a:srgbClr val="595959"/>
              </a:solidFill>
              <a:latin typeface="微软雅黑" panose="020B0503020204020204" pitchFamily="34" charset="-122"/>
              <a:ea typeface="微软雅黑" panose="020B0503020204020204" pitchFamily="34" charset="-122"/>
              <a:cs typeface="+mn-ea"/>
            </a:endParaRPr>
          </a:p>
          <a:p>
            <a:pPr>
              <a:lnSpc>
                <a:spcPct val="120000"/>
              </a:lnSpc>
              <a:defRPr/>
            </a:pPr>
            <a:r>
              <a:rPr lang="zh-CN" altLang="zh-CN" sz="2400" dirty="0">
                <a:solidFill>
                  <a:srgbClr val="595959"/>
                </a:solidFill>
                <a:latin typeface="微软雅黑" panose="020B0503020204020204" pitchFamily="34" charset="-122"/>
                <a:ea typeface="微软雅黑" panose="020B0503020204020204" pitchFamily="34" charset="-122"/>
                <a:cs typeface="+mn-ea"/>
              </a:rPr>
              <a:t>任务六：WPS数据分析与统计；</a:t>
            </a:r>
            <a:endParaRPr lang="zh-CN" altLang="zh-CN" sz="2400" dirty="0">
              <a:solidFill>
                <a:srgbClr val="595959"/>
              </a:solidFill>
              <a:latin typeface="微软雅黑" panose="020B0503020204020204" pitchFamily="34" charset="-122"/>
              <a:ea typeface="微软雅黑" panose="020B0503020204020204" pitchFamily="34" charset="-122"/>
              <a:cs typeface="+mn-ea"/>
            </a:endParaRPr>
          </a:p>
          <a:p>
            <a:pPr>
              <a:lnSpc>
                <a:spcPct val="120000"/>
              </a:lnSpc>
              <a:defRPr/>
            </a:pPr>
            <a:r>
              <a:rPr lang="zh-CN" altLang="zh-CN" sz="2400" dirty="0">
                <a:solidFill>
                  <a:srgbClr val="595959"/>
                </a:solidFill>
                <a:latin typeface="微软雅黑" panose="020B0503020204020204" pitchFamily="34" charset="-122"/>
                <a:ea typeface="微软雅黑" panose="020B0503020204020204" pitchFamily="34" charset="-122"/>
                <a:cs typeface="+mn-ea"/>
              </a:rPr>
              <a:t>任务七：WPS演示文稿内容页制作；</a:t>
            </a:r>
            <a:endParaRPr lang="zh-CN" altLang="zh-CN" sz="2400" dirty="0">
              <a:solidFill>
                <a:srgbClr val="595959"/>
              </a:solidFill>
              <a:latin typeface="微软雅黑" panose="020B0503020204020204" pitchFamily="34" charset="-122"/>
              <a:ea typeface="微软雅黑" panose="020B0503020204020204" pitchFamily="34" charset="-122"/>
              <a:cs typeface="+mn-ea"/>
            </a:endParaRPr>
          </a:p>
          <a:p>
            <a:pPr>
              <a:lnSpc>
                <a:spcPct val="120000"/>
              </a:lnSpc>
              <a:defRPr/>
            </a:pPr>
            <a:r>
              <a:rPr lang="zh-CN" altLang="zh-CN" sz="2400" dirty="0">
                <a:solidFill>
                  <a:srgbClr val="595959"/>
                </a:solidFill>
                <a:latin typeface="微软雅黑" panose="020B0503020204020204" pitchFamily="34" charset="-122"/>
                <a:ea typeface="微软雅黑" panose="020B0503020204020204" pitchFamily="34" charset="-122"/>
                <a:cs typeface="+mn-ea"/>
              </a:rPr>
              <a:t>任务八：WPS演示文稿放映设置。</a:t>
            </a:r>
            <a:endParaRPr lang="zh-CN" altLang="zh-CN" sz="2400" dirty="0">
              <a:solidFill>
                <a:srgbClr val="595959"/>
              </a:solidFill>
              <a:latin typeface="微软雅黑" panose="020B0503020204020204" pitchFamily="34" charset="-122"/>
              <a:ea typeface="微软雅黑" panose="020B0503020204020204" pitchFamily="34" charset="-122"/>
              <a:cs typeface="+mn-ea"/>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20725" y="1669732"/>
            <a:ext cx="5080000" cy="460375"/>
          </a:xfrm>
          <a:prstGeom prst="rect">
            <a:avLst/>
          </a:prstGeom>
          <a:noFill/>
          <a:ln w="9525">
            <a:noFill/>
          </a:ln>
        </p:spPr>
        <p:txBody>
          <a:bodyPr>
            <a:spAutoFit/>
          </a:bodyPr>
          <a:p>
            <a:pPr marL="0" indent="0"/>
            <a:r>
              <a:rPr lang="en-US" sz="2400" b="1">
                <a:latin typeface="等线" panose="02010600030101010101" charset="-122"/>
                <a:ea typeface="宋体" panose="02010600030101010101" pitchFamily="2" charset="-122"/>
              </a:rPr>
              <a:t>11.3.2 </a:t>
            </a:r>
            <a:r>
              <a:rPr lang="zh-CN" sz="2400" b="1">
                <a:latin typeface="等线" panose="02010600030101010101" charset="-122"/>
                <a:ea typeface="宋体" panose="02010600030101010101" pitchFamily="2" charset="-122"/>
              </a:rPr>
              <a:t>知识准备</a:t>
            </a:r>
            <a:endParaRPr lang="zh-CN" altLang="en-US" sz="2400"/>
          </a:p>
        </p:txBody>
      </p:sp>
      <p:sp>
        <p:nvSpPr>
          <p:cNvPr id="2" name="文本框 1"/>
          <p:cNvSpPr txBox="1"/>
          <p:nvPr/>
        </p:nvSpPr>
        <p:spPr>
          <a:xfrm>
            <a:off x="720725" y="2273300"/>
            <a:ext cx="5080000" cy="368300"/>
          </a:xfrm>
          <a:prstGeom prst="rect">
            <a:avLst/>
          </a:prstGeom>
          <a:noFill/>
          <a:ln w="9525">
            <a:noFill/>
          </a:ln>
        </p:spPr>
        <p:txBody>
          <a:bodyPr>
            <a:spAutoFit/>
          </a:bodyPr>
          <a:p>
            <a:pPr marL="0" indent="0"/>
            <a:r>
              <a:rPr lang="en-US" sz="1800" b="1">
                <a:latin typeface="等线" panose="02010600030101010101" charset="-122"/>
                <a:ea typeface="宋体" panose="02010600030101010101" pitchFamily="2" charset="-122"/>
              </a:rPr>
              <a:t>11.3.2.1 </a:t>
            </a:r>
            <a:r>
              <a:rPr lang="zh-CN" sz="1800" b="1">
                <a:latin typeface="等线" panose="02010600030101010101" charset="-122"/>
                <a:ea typeface="宋体" panose="02010600030101010101" pitchFamily="2" charset="-122"/>
              </a:rPr>
              <a:t>域</a:t>
            </a:r>
            <a:endParaRPr lang="zh-CN" altLang="en-US" sz="1800"/>
          </a:p>
        </p:txBody>
      </p:sp>
      <p:sp>
        <p:nvSpPr>
          <p:cNvPr id="3" name="文本框 2"/>
          <p:cNvSpPr txBox="1"/>
          <p:nvPr/>
        </p:nvSpPr>
        <p:spPr>
          <a:xfrm>
            <a:off x="1284605" y="2927350"/>
            <a:ext cx="5080000" cy="395605"/>
          </a:xfrm>
          <a:prstGeom prst="rect">
            <a:avLst/>
          </a:prstGeom>
          <a:noFill/>
          <a:ln w="9525">
            <a:noFill/>
          </a:ln>
        </p:spPr>
        <p:txBody>
          <a:bodyPr>
            <a:spAutoFit/>
          </a:bodyPr>
          <a:p>
            <a:pPr marL="0" indent="266700">
              <a:lnSpc>
                <a:spcPct val="110000"/>
              </a:lnSpc>
            </a:pPr>
            <a:r>
              <a:rPr lang="en-US" sz="1800" b="1">
                <a:latin typeface="等线" panose="02010600030101010101" charset="-122"/>
                <a:ea typeface="宋体" panose="02010600030101010101" pitchFamily="2" charset="-122"/>
              </a:rPr>
              <a:t>1</a:t>
            </a:r>
            <a:r>
              <a:rPr lang="zh-CN" sz="1800" b="1">
                <a:latin typeface="等线" panose="02010600030101010101" charset="-122"/>
                <a:ea typeface="宋体" panose="02010600030101010101" pitchFamily="2" charset="-122"/>
              </a:rPr>
              <a:t>．域格式</a:t>
            </a:r>
            <a:endParaRPr lang="zh-CN" altLang="en-US" sz="1800"/>
          </a:p>
        </p:txBody>
      </p:sp>
      <p:sp>
        <p:nvSpPr>
          <p:cNvPr id="4" name="文本框 3"/>
          <p:cNvSpPr txBox="1"/>
          <p:nvPr/>
        </p:nvSpPr>
        <p:spPr>
          <a:xfrm>
            <a:off x="1284605" y="3609340"/>
            <a:ext cx="5080000" cy="395605"/>
          </a:xfrm>
          <a:prstGeom prst="rect">
            <a:avLst/>
          </a:prstGeom>
          <a:noFill/>
          <a:ln w="9525">
            <a:noFill/>
          </a:ln>
        </p:spPr>
        <p:txBody>
          <a:bodyPr>
            <a:spAutoFit/>
          </a:bodyPr>
          <a:p>
            <a:pPr marL="0" indent="266700">
              <a:lnSpc>
                <a:spcPct val="110000"/>
              </a:lnSpc>
            </a:pPr>
            <a:r>
              <a:rPr lang="en-US" sz="1800" b="1">
                <a:latin typeface="等线" panose="02010600030101010101" charset="-122"/>
                <a:ea typeface="宋体" panose="02010600030101010101" pitchFamily="2" charset="-122"/>
              </a:rPr>
              <a:t>2</a:t>
            </a:r>
            <a:r>
              <a:rPr lang="zh-CN" sz="1800" b="1">
                <a:latin typeface="等线" panose="02010600030101010101" charset="-122"/>
                <a:ea typeface="宋体" panose="02010600030101010101" pitchFamily="2" charset="-122"/>
              </a:rPr>
              <a:t>．常用域</a:t>
            </a:r>
            <a:endParaRPr lang="zh-CN" altLang="en-US" sz="1800"/>
          </a:p>
        </p:txBody>
      </p:sp>
      <p:sp>
        <p:nvSpPr>
          <p:cNvPr id="5" name="文本框 4"/>
          <p:cNvSpPr txBox="1"/>
          <p:nvPr/>
        </p:nvSpPr>
        <p:spPr>
          <a:xfrm>
            <a:off x="1284605" y="4291330"/>
            <a:ext cx="5080000" cy="395605"/>
          </a:xfrm>
          <a:prstGeom prst="rect">
            <a:avLst/>
          </a:prstGeom>
          <a:noFill/>
          <a:ln w="9525">
            <a:noFill/>
          </a:ln>
        </p:spPr>
        <p:txBody>
          <a:bodyPr>
            <a:spAutoFit/>
          </a:bodyPr>
          <a:p>
            <a:pPr marL="0" indent="266700">
              <a:lnSpc>
                <a:spcPct val="110000"/>
              </a:lnSpc>
            </a:pPr>
            <a:r>
              <a:rPr lang="en-US" sz="1800" b="1">
                <a:latin typeface="等线" panose="02010600030101010101" charset="-122"/>
                <a:ea typeface="宋体" panose="02010600030101010101" pitchFamily="2" charset="-122"/>
              </a:rPr>
              <a:t>3</a:t>
            </a:r>
            <a:r>
              <a:rPr lang="zh-CN" sz="1800" b="1">
                <a:latin typeface="等线" panose="02010600030101010101" charset="-122"/>
                <a:ea typeface="宋体" panose="02010600030101010101" pitchFamily="2" charset="-122"/>
              </a:rPr>
              <a:t>．域操作</a:t>
            </a:r>
            <a:endParaRPr lang="zh-CN" altLang="en-US" sz="1800"/>
          </a:p>
        </p:txBody>
      </p:sp>
      <p:sp>
        <p:nvSpPr>
          <p:cNvPr id="6" name="文本框 5"/>
          <p:cNvSpPr txBox="1"/>
          <p:nvPr/>
        </p:nvSpPr>
        <p:spPr>
          <a:xfrm>
            <a:off x="720725" y="5375275"/>
            <a:ext cx="5080000" cy="460375"/>
          </a:xfrm>
          <a:prstGeom prst="rect">
            <a:avLst/>
          </a:prstGeom>
          <a:noFill/>
          <a:ln w="9525">
            <a:noFill/>
          </a:ln>
        </p:spPr>
        <p:txBody>
          <a:bodyPr>
            <a:spAutoFit/>
          </a:bodyPr>
          <a:p>
            <a:pPr marL="0" indent="0"/>
            <a:r>
              <a:rPr lang="en-US" sz="2400" b="1">
                <a:latin typeface="等线" panose="02010600030101010101" charset="-122"/>
                <a:ea typeface="宋体" panose="02010600030101010101" pitchFamily="2" charset="-122"/>
              </a:rPr>
              <a:t>11.3.2.2 </a:t>
            </a:r>
            <a:r>
              <a:rPr lang="zh-CN" sz="2400" b="1">
                <a:latin typeface="等线" panose="02010600030101010101" charset="-122"/>
                <a:ea typeface="宋体" panose="02010600030101010101" pitchFamily="2" charset="-122"/>
              </a:rPr>
              <a:t>页面背景</a:t>
            </a:r>
            <a:endParaRPr lang="zh-CN" altLang="en-US" sz="2400"/>
          </a:p>
        </p:txBody>
      </p:sp>
    </p:spTree>
  </p:cSld>
  <p:clrMapOvr>
    <a:masterClrMapping/>
  </p:clrMapOvr>
  <p:transition spd="slow" advTm="3000"/>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18515" y="1684972"/>
            <a:ext cx="5080000" cy="460375"/>
          </a:xfrm>
          <a:prstGeom prst="rect">
            <a:avLst/>
          </a:prstGeom>
          <a:noFill/>
          <a:ln w="9525">
            <a:noFill/>
          </a:ln>
        </p:spPr>
        <p:txBody>
          <a:bodyPr>
            <a:spAutoFit/>
          </a:bodyPr>
          <a:p>
            <a:pPr marL="0" indent="0"/>
            <a:r>
              <a:rPr lang="en-US" sz="2400" b="1">
                <a:latin typeface="等线" panose="02010600030101010101" charset="-122"/>
                <a:ea typeface="宋体" panose="02010600030101010101" pitchFamily="2" charset="-122"/>
              </a:rPr>
              <a:t>11.3.3 </a:t>
            </a:r>
            <a:r>
              <a:rPr lang="zh-CN" sz="2400" b="1">
                <a:latin typeface="等线" panose="02010600030101010101" charset="-122"/>
                <a:ea typeface="宋体" panose="02010600030101010101" pitchFamily="2" charset="-122"/>
              </a:rPr>
              <a:t>任务实现</a:t>
            </a:r>
            <a:endParaRPr lang="zh-CN" altLang="en-US" sz="2400"/>
          </a:p>
        </p:txBody>
      </p:sp>
      <p:sp>
        <p:nvSpPr>
          <p:cNvPr id="2" name="文本框 1"/>
          <p:cNvSpPr txBox="1"/>
          <p:nvPr/>
        </p:nvSpPr>
        <p:spPr>
          <a:xfrm>
            <a:off x="818515" y="2396490"/>
            <a:ext cx="5080000" cy="368300"/>
          </a:xfrm>
          <a:prstGeom prst="rect">
            <a:avLst/>
          </a:prstGeom>
          <a:noFill/>
          <a:ln w="9525">
            <a:noFill/>
          </a:ln>
        </p:spPr>
        <p:txBody>
          <a:bodyPr>
            <a:spAutoFit/>
          </a:bodyPr>
          <a:p>
            <a:pPr marL="0" indent="0"/>
            <a:r>
              <a:rPr lang="en-US" sz="1800" b="1">
                <a:latin typeface="等线" panose="02010600030101010101" charset="-122"/>
                <a:ea typeface="宋体" panose="02010600030101010101" pitchFamily="2" charset="-122"/>
              </a:rPr>
              <a:t>11.3.3.1 </a:t>
            </a:r>
            <a:r>
              <a:rPr lang="zh-CN" sz="1800" b="1">
                <a:latin typeface="等线" panose="02010600030101010101" charset="-122"/>
                <a:ea typeface="宋体" panose="02010600030101010101" pitchFamily="2" charset="-122"/>
              </a:rPr>
              <a:t>创建主文档</a:t>
            </a:r>
            <a:endParaRPr lang="zh-CN" altLang="en-US" sz="1800"/>
          </a:p>
        </p:txBody>
      </p:sp>
      <p:sp>
        <p:nvSpPr>
          <p:cNvPr id="3" name="文本框 2"/>
          <p:cNvSpPr txBox="1"/>
          <p:nvPr/>
        </p:nvSpPr>
        <p:spPr>
          <a:xfrm>
            <a:off x="1271905" y="3021330"/>
            <a:ext cx="5080000" cy="368300"/>
          </a:xfrm>
          <a:prstGeom prst="rect">
            <a:avLst/>
          </a:prstGeom>
          <a:noFill/>
          <a:ln w="9525">
            <a:noFill/>
          </a:ln>
        </p:spPr>
        <p:txBody>
          <a:bodyPr>
            <a:spAutoFit/>
          </a:bodyPr>
          <a:p>
            <a:pPr marL="0" indent="266700"/>
            <a:r>
              <a:rPr lang="en-US" sz="1800" b="1">
                <a:latin typeface="等线" panose="02010600030101010101" charset="-122"/>
                <a:ea typeface="宋体" panose="02010600030101010101" pitchFamily="2" charset="-122"/>
              </a:rPr>
              <a:t>1</a:t>
            </a:r>
            <a:r>
              <a:rPr lang="zh-CN" sz="1800" b="1">
                <a:latin typeface="等线" panose="02010600030101010101" charset="-122"/>
                <a:ea typeface="宋体" panose="02010600030101010101" pitchFamily="2" charset="-122"/>
              </a:rPr>
              <a:t>．创建空白文档</a:t>
            </a:r>
            <a:endParaRPr lang="zh-CN" altLang="en-US" sz="1800"/>
          </a:p>
        </p:txBody>
      </p:sp>
      <p:sp>
        <p:nvSpPr>
          <p:cNvPr id="4" name="文本框 3"/>
          <p:cNvSpPr txBox="1"/>
          <p:nvPr/>
        </p:nvSpPr>
        <p:spPr>
          <a:xfrm>
            <a:off x="1271905" y="3376930"/>
            <a:ext cx="5080000" cy="368300"/>
          </a:xfrm>
          <a:prstGeom prst="rect">
            <a:avLst/>
          </a:prstGeom>
          <a:noFill/>
          <a:ln w="9525">
            <a:noFill/>
          </a:ln>
        </p:spPr>
        <p:txBody>
          <a:bodyPr>
            <a:spAutoFit/>
          </a:bodyPr>
          <a:p>
            <a:pPr marL="0" indent="266700"/>
            <a:r>
              <a:rPr lang="en-US" sz="1800" b="1">
                <a:latin typeface="等线" panose="02010600030101010101" charset="-122"/>
                <a:ea typeface="宋体" panose="02010600030101010101" pitchFamily="2" charset="-122"/>
              </a:rPr>
              <a:t>2</a:t>
            </a:r>
            <a:r>
              <a:rPr lang="zh-CN" sz="1800" b="1">
                <a:latin typeface="等线" panose="02010600030101010101" charset="-122"/>
                <a:ea typeface="宋体" panose="02010600030101010101" pitchFamily="2" charset="-122"/>
              </a:rPr>
              <a:t>．页面布局</a:t>
            </a:r>
            <a:r>
              <a:rPr lang="en-US" sz="1800" b="1">
                <a:latin typeface="等线" panose="02010600030101010101" charset="-122"/>
                <a:ea typeface="宋体" panose="02010600030101010101" pitchFamily="2" charset="-122"/>
              </a:rPr>
              <a:t>.</a:t>
            </a:r>
            <a:endParaRPr lang="zh-CN" altLang="en-US" sz="1800"/>
          </a:p>
        </p:txBody>
      </p:sp>
      <p:sp>
        <p:nvSpPr>
          <p:cNvPr id="5" name="文本框 4"/>
          <p:cNvSpPr txBox="1"/>
          <p:nvPr/>
        </p:nvSpPr>
        <p:spPr>
          <a:xfrm>
            <a:off x="1271905" y="3732530"/>
            <a:ext cx="5080000" cy="368300"/>
          </a:xfrm>
          <a:prstGeom prst="rect">
            <a:avLst/>
          </a:prstGeom>
          <a:noFill/>
          <a:ln w="9525">
            <a:noFill/>
          </a:ln>
        </p:spPr>
        <p:txBody>
          <a:bodyPr>
            <a:spAutoFit/>
          </a:bodyPr>
          <a:p>
            <a:pPr marL="0" indent="266700"/>
            <a:r>
              <a:rPr lang="en-US" sz="1800" b="1">
                <a:latin typeface="等线" panose="02010600030101010101" charset="-122"/>
                <a:ea typeface="宋体" panose="02010600030101010101" pitchFamily="2" charset="-122"/>
              </a:rPr>
              <a:t>3</a:t>
            </a:r>
            <a:r>
              <a:rPr lang="zh-CN" sz="1800" b="1">
                <a:latin typeface="等线" panose="02010600030101010101" charset="-122"/>
                <a:ea typeface="宋体" panose="02010600030101010101" pitchFamily="2" charset="-122"/>
              </a:rPr>
              <a:t>．输入慰问信的内容</a:t>
            </a:r>
            <a:endParaRPr lang="zh-CN" altLang="en-US" sz="1800"/>
          </a:p>
        </p:txBody>
      </p:sp>
      <p:sp>
        <p:nvSpPr>
          <p:cNvPr id="6" name="文本框 5"/>
          <p:cNvSpPr txBox="1"/>
          <p:nvPr/>
        </p:nvSpPr>
        <p:spPr>
          <a:xfrm>
            <a:off x="818515" y="4517390"/>
            <a:ext cx="5080000" cy="368300"/>
          </a:xfrm>
          <a:prstGeom prst="rect">
            <a:avLst/>
          </a:prstGeom>
          <a:noFill/>
          <a:ln w="9525">
            <a:noFill/>
          </a:ln>
        </p:spPr>
        <p:txBody>
          <a:bodyPr>
            <a:spAutoFit/>
          </a:bodyPr>
          <a:p>
            <a:pPr marL="0" indent="0"/>
            <a:r>
              <a:rPr lang="en-US" sz="1800" b="1">
                <a:latin typeface="等线" panose="02010600030101010101" charset="-122"/>
                <a:ea typeface="宋体" panose="02010600030101010101" pitchFamily="2" charset="-122"/>
              </a:rPr>
              <a:t>11.3.3.2 </a:t>
            </a:r>
            <a:r>
              <a:rPr lang="zh-CN" sz="1800" b="1">
                <a:latin typeface="等线" panose="02010600030101010101" charset="-122"/>
                <a:ea typeface="宋体" panose="02010600030101010101" pitchFamily="2" charset="-122"/>
              </a:rPr>
              <a:t>创建数据源</a:t>
            </a:r>
            <a:endParaRPr lang="zh-CN" altLang="en-US" sz="1800"/>
          </a:p>
        </p:txBody>
      </p:sp>
      <p:sp>
        <p:nvSpPr>
          <p:cNvPr id="7" name="文本框 6"/>
          <p:cNvSpPr txBox="1"/>
          <p:nvPr/>
        </p:nvSpPr>
        <p:spPr>
          <a:xfrm>
            <a:off x="818515" y="5449570"/>
            <a:ext cx="5080000" cy="368300"/>
          </a:xfrm>
          <a:prstGeom prst="rect">
            <a:avLst/>
          </a:prstGeom>
          <a:noFill/>
          <a:ln w="9525">
            <a:noFill/>
          </a:ln>
        </p:spPr>
        <p:txBody>
          <a:bodyPr>
            <a:spAutoFit/>
          </a:bodyPr>
          <a:p>
            <a:pPr marL="0" indent="0"/>
            <a:r>
              <a:rPr lang="en-US" sz="1800" b="1">
                <a:latin typeface="等线" panose="02010600030101010101" charset="-122"/>
                <a:ea typeface="宋体" panose="02010600030101010101" pitchFamily="2" charset="-122"/>
              </a:rPr>
              <a:t>11.3.3.3 </a:t>
            </a:r>
            <a:r>
              <a:rPr lang="zh-CN" sz="1800" b="1">
                <a:latin typeface="等线" panose="02010600030101010101" charset="-122"/>
                <a:ea typeface="宋体" panose="02010600030101010101" pitchFamily="2" charset="-122"/>
              </a:rPr>
              <a:t>邮件合并批量生成慰问信</a:t>
            </a:r>
            <a:endParaRPr lang="zh-CN" altLang="en-US" sz="1800"/>
          </a:p>
        </p:txBody>
      </p:sp>
    </p:spTree>
  </p:cSld>
  <p:clrMapOvr>
    <a:masterClrMapping/>
  </p:clrMapOvr>
  <p:transition spd="slow" advTm="3000"/>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57555" y="1522412"/>
            <a:ext cx="5080000" cy="460375"/>
          </a:xfrm>
          <a:prstGeom prst="rect">
            <a:avLst/>
          </a:prstGeom>
          <a:noFill/>
          <a:ln w="9525">
            <a:noFill/>
          </a:ln>
        </p:spPr>
        <p:txBody>
          <a:bodyPr>
            <a:spAutoFit/>
          </a:bodyPr>
          <a:p>
            <a:pPr marL="0" indent="0"/>
            <a:r>
              <a:rPr lang="en-US" sz="2400" b="1">
                <a:latin typeface="等线" panose="02010600030101010101" charset="-122"/>
                <a:ea typeface="宋体" panose="02010600030101010101" pitchFamily="2" charset="-122"/>
              </a:rPr>
              <a:t>11.3.4 </a:t>
            </a:r>
            <a:r>
              <a:rPr lang="zh-CN" sz="2400" b="1">
                <a:latin typeface="等线" panose="02010600030101010101" charset="-122"/>
                <a:ea typeface="宋体" panose="02010600030101010101" pitchFamily="2" charset="-122"/>
              </a:rPr>
              <a:t>技巧与提高</a:t>
            </a:r>
            <a:endParaRPr lang="zh-CN" altLang="en-US" sz="2400"/>
          </a:p>
        </p:txBody>
      </p:sp>
      <p:sp>
        <p:nvSpPr>
          <p:cNvPr id="2" name="文本框 1"/>
          <p:cNvSpPr txBox="1"/>
          <p:nvPr/>
        </p:nvSpPr>
        <p:spPr>
          <a:xfrm>
            <a:off x="854710" y="2101850"/>
            <a:ext cx="2837180" cy="368300"/>
          </a:xfrm>
          <a:prstGeom prst="rect">
            <a:avLst/>
          </a:prstGeom>
          <a:noFill/>
          <a:ln w="9525">
            <a:noFill/>
          </a:ln>
        </p:spPr>
        <p:txBody>
          <a:bodyPr wrap="square">
            <a:spAutoFit/>
          </a:bodyPr>
          <a:p>
            <a:pPr marL="0" indent="0"/>
            <a:r>
              <a:rPr lang="en-US" sz="1800" b="1">
                <a:latin typeface="等线" panose="02010600030101010101" charset="-122"/>
                <a:ea typeface="宋体" panose="02010600030101010101" pitchFamily="2" charset="-122"/>
              </a:rPr>
              <a:t>11.3.4.1 </a:t>
            </a:r>
            <a:r>
              <a:rPr lang="zh-CN" sz="1800" b="1">
                <a:latin typeface="等线" panose="02010600030101010101" charset="-122"/>
                <a:ea typeface="宋体" panose="02010600030101010101" pitchFamily="2" charset="-122"/>
              </a:rPr>
              <a:t>关闭数据源</a:t>
            </a:r>
            <a:endParaRPr lang="zh-CN" altLang="en-US" sz="1800"/>
          </a:p>
        </p:txBody>
      </p:sp>
      <p:sp>
        <p:nvSpPr>
          <p:cNvPr id="3" name="文本框 2"/>
          <p:cNvSpPr txBox="1"/>
          <p:nvPr/>
        </p:nvSpPr>
        <p:spPr>
          <a:xfrm>
            <a:off x="4200525" y="2101215"/>
            <a:ext cx="2837180" cy="368300"/>
          </a:xfrm>
          <a:prstGeom prst="rect">
            <a:avLst/>
          </a:prstGeom>
          <a:noFill/>
          <a:ln w="9525">
            <a:noFill/>
          </a:ln>
        </p:spPr>
        <p:txBody>
          <a:bodyPr wrap="square">
            <a:spAutoFit/>
          </a:bodyPr>
          <a:p>
            <a:pPr marL="0" indent="0"/>
            <a:r>
              <a:rPr lang="en-US" sz="1800" b="1">
                <a:latin typeface="等线" panose="02010600030101010101" charset="-122"/>
                <a:ea typeface="宋体" panose="02010600030101010101" pitchFamily="2" charset="-122"/>
              </a:rPr>
              <a:t>11.3.4.2 </a:t>
            </a:r>
            <a:r>
              <a:rPr lang="zh-CN" sz="1800" b="1">
                <a:latin typeface="等线" panose="02010600030101010101" charset="-122"/>
                <a:ea typeface="宋体" panose="02010600030101010101" pitchFamily="2" charset="-122"/>
              </a:rPr>
              <a:t>常用域的快捷键</a:t>
            </a:r>
            <a:endParaRPr lang="zh-CN" altLang="en-US" sz="1800"/>
          </a:p>
        </p:txBody>
      </p:sp>
      <p:graphicFrame>
        <p:nvGraphicFramePr>
          <p:cNvPr id="4" name="表格 3"/>
          <p:cNvGraphicFramePr/>
          <p:nvPr>
            <p:custDataLst>
              <p:tags r:id="rId1"/>
            </p:custDataLst>
          </p:nvPr>
        </p:nvGraphicFramePr>
        <p:xfrm>
          <a:off x="854075" y="2548255"/>
          <a:ext cx="7358380" cy="3770630"/>
        </p:xfrm>
        <a:graphic>
          <a:graphicData uri="http://schemas.openxmlformats.org/drawingml/2006/table">
            <a:tbl>
              <a:tblPr firstRow="1" bandRow="1">
                <a:tableStyleId>{5940675A-B579-460E-94D1-54222C63F5DA}</a:tableStyleId>
              </a:tblPr>
              <a:tblGrid>
                <a:gridCol w="2214245"/>
                <a:gridCol w="5144135"/>
              </a:tblGrid>
              <a:tr h="38989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快捷键</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作用</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38925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&lt;F9&gt;</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更新域，更新当前选择的所有域</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38989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&lt;Ctrl&gt;+&lt;F9&gt;</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插入域特征符，用于手动插入域代码</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43116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&lt;Shift&gt;+&lt;F9&gt;</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切换域显示方式，打开或关闭当前选择的域的代码</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43116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&lt;Alt&gt;+&lt;F9&gt;</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切换域显示方式，打开或关闭文档中所有域的代码</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48768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&lt;Ctrl&gt;+&lt;Shift&gt;+&lt;F9&gt;</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解除域连接，将所有选择的域转换为文本或图形，该域无法再更新</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43053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&lt;Alt&gt;+&lt;Shift&gt;+&lt;F9&gt;</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单击域，等同于双击MacroButton或GoToButton域</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38989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&lt;ctrl&gt;+&lt;F11&gt;</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锁定域，临时禁止该域被更新</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43116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&lt;ctrl&gt;+&lt;Shift&gt;+&lt;F11&gt;</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解除域，允许域被更新</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spTree>
  </p:cSld>
  <p:clrMapOvr>
    <a:masterClrMapping/>
  </p:clrMapOvr>
  <p:transition spd="slow" advTm="3000"/>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44855" y="1589405"/>
            <a:ext cx="7653655" cy="583565"/>
          </a:xfrm>
          <a:prstGeom prst="rect">
            <a:avLst/>
          </a:prstGeom>
          <a:noFill/>
          <a:ln w="9525">
            <a:noFill/>
          </a:ln>
        </p:spPr>
        <p:txBody>
          <a:bodyPr wrap="square">
            <a:spAutoFit/>
          </a:bodyPr>
          <a:p>
            <a:pPr marL="0" indent="0"/>
            <a:r>
              <a:rPr lang="en-US" sz="3200" b="1">
                <a:latin typeface="等线" panose="02010600030101010101" charset="-122"/>
                <a:ea typeface="宋体" panose="02010600030101010101" pitchFamily="2" charset="-122"/>
              </a:rPr>
              <a:t>11.4 </a:t>
            </a:r>
            <a:r>
              <a:rPr lang="zh-CN" sz="3200" b="1">
                <a:latin typeface="等线" panose="02010600030101010101" charset="-122"/>
                <a:ea typeface="宋体" panose="02010600030101010101" pitchFamily="2" charset="-122"/>
              </a:rPr>
              <a:t>任务四：</a:t>
            </a:r>
            <a:r>
              <a:rPr lang="en-US" sz="3200" b="1">
                <a:latin typeface="等线" panose="02010600030101010101" charset="-122"/>
                <a:ea typeface="宋体" panose="02010600030101010101" pitchFamily="2" charset="-122"/>
              </a:rPr>
              <a:t>WPS</a:t>
            </a:r>
            <a:r>
              <a:rPr lang="zh-CN" sz="3200" b="1">
                <a:latin typeface="等线" panose="02010600030101010101" charset="-122"/>
                <a:ea typeface="宋体" panose="02010600030101010101" pitchFamily="2" charset="-122"/>
              </a:rPr>
              <a:t>数据输入与格式设置</a:t>
            </a:r>
            <a:endParaRPr lang="zh-CN" altLang="en-US" sz="3200"/>
          </a:p>
        </p:txBody>
      </p:sp>
      <p:sp>
        <p:nvSpPr>
          <p:cNvPr id="2" name="文本框 1"/>
          <p:cNvSpPr txBox="1"/>
          <p:nvPr/>
        </p:nvSpPr>
        <p:spPr>
          <a:xfrm>
            <a:off x="744855" y="2761932"/>
            <a:ext cx="5080000" cy="460375"/>
          </a:xfrm>
          <a:prstGeom prst="rect">
            <a:avLst/>
          </a:prstGeom>
          <a:noFill/>
          <a:ln w="9525">
            <a:noFill/>
          </a:ln>
        </p:spPr>
        <p:txBody>
          <a:bodyPr>
            <a:spAutoFit/>
          </a:bodyPr>
          <a:p>
            <a:pPr marL="0" indent="0"/>
            <a:r>
              <a:rPr lang="en-US" sz="2400" b="1">
                <a:latin typeface="等线" panose="02010600030101010101" charset="-122"/>
                <a:ea typeface="宋体" panose="02010600030101010101" pitchFamily="2" charset="-122"/>
              </a:rPr>
              <a:t>11.4.1 </a:t>
            </a:r>
            <a:r>
              <a:rPr lang="zh-CN" sz="2400" b="1">
                <a:ea typeface="宋体" panose="02010600030101010101" pitchFamily="2" charset="-122"/>
              </a:rPr>
              <a:t>任务描述</a:t>
            </a:r>
            <a:endParaRPr lang="zh-CN" altLang="en-US" sz="2400"/>
          </a:p>
        </p:txBody>
      </p:sp>
      <p:sp>
        <p:nvSpPr>
          <p:cNvPr id="3" name="文本框 2"/>
          <p:cNvSpPr txBox="1"/>
          <p:nvPr/>
        </p:nvSpPr>
        <p:spPr>
          <a:xfrm>
            <a:off x="744855" y="3810635"/>
            <a:ext cx="7397750" cy="645160"/>
          </a:xfrm>
          <a:prstGeom prst="rect">
            <a:avLst/>
          </a:prstGeom>
          <a:noFill/>
          <a:ln w="9525">
            <a:noFill/>
          </a:ln>
        </p:spPr>
        <p:txBody>
          <a:bodyPr wrap="square">
            <a:spAutoFit/>
          </a:bodyPr>
          <a:p>
            <a:pPr marL="0" indent="266700"/>
            <a:r>
              <a:rPr lang="zh-CN" sz="1800" b="0">
                <a:latin typeface="等线" panose="02010600030101010101" charset="-122"/>
                <a:ea typeface="宋体" panose="02010600030101010101" pitchFamily="2" charset="-122"/>
              </a:rPr>
              <a:t>学生成绩管理的基础是学生个人基本信息和各科成绩等，需要将它们输入和存储成表格文件，并对学生成绩进行格式设置。</a:t>
            </a:r>
            <a:endParaRPr lang="zh-CN" altLang="en-US" sz="1800" b="0">
              <a:latin typeface="等线" panose="02010600030101010101" charset="-122"/>
              <a:ea typeface="宋体" panose="02010600030101010101" pitchFamily="2" charset="-122"/>
            </a:endParaRPr>
          </a:p>
        </p:txBody>
      </p:sp>
    </p:spTree>
  </p:cSld>
  <p:clrMapOvr>
    <a:masterClrMapping/>
  </p:clrMapOvr>
  <p:transition spd="slow" advTm="3000"/>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20090" y="1547177"/>
            <a:ext cx="5080000" cy="460375"/>
          </a:xfrm>
          <a:prstGeom prst="rect">
            <a:avLst/>
          </a:prstGeom>
          <a:noFill/>
          <a:ln w="9525">
            <a:noFill/>
          </a:ln>
        </p:spPr>
        <p:txBody>
          <a:bodyPr>
            <a:spAutoFit/>
          </a:bodyPr>
          <a:p>
            <a:pPr marL="0" indent="0"/>
            <a:r>
              <a:rPr lang="en-US" sz="2400" b="1">
                <a:latin typeface="等线" panose="02010600030101010101" charset="-122"/>
                <a:ea typeface="宋体" panose="02010600030101010101" pitchFamily="2" charset="-122"/>
              </a:rPr>
              <a:t>11.4.2 </a:t>
            </a:r>
            <a:r>
              <a:rPr lang="zh-CN" sz="2400" b="1">
                <a:latin typeface="等线" panose="02010600030101010101" charset="-122"/>
                <a:ea typeface="宋体" panose="02010600030101010101" pitchFamily="2" charset="-122"/>
              </a:rPr>
              <a:t>知识准备</a:t>
            </a:r>
            <a:endParaRPr lang="zh-CN" altLang="en-US" sz="2400"/>
          </a:p>
        </p:txBody>
      </p:sp>
      <p:sp>
        <p:nvSpPr>
          <p:cNvPr id="2" name="文本框 1"/>
          <p:cNvSpPr txBox="1"/>
          <p:nvPr/>
        </p:nvSpPr>
        <p:spPr>
          <a:xfrm>
            <a:off x="720090" y="2151380"/>
            <a:ext cx="5080000" cy="368300"/>
          </a:xfrm>
          <a:prstGeom prst="rect">
            <a:avLst/>
          </a:prstGeom>
          <a:noFill/>
          <a:ln w="9525">
            <a:noFill/>
          </a:ln>
        </p:spPr>
        <p:txBody>
          <a:bodyPr>
            <a:spAutoFit/>
          </a:bodyPr>
          <a:p>
            <a:pPr marL="0" indent="0"/>
            <a:r>
              <a:rPr lang="en-US" sz="1800" b="1">
                <a:latin typeface="等线" panose="02010600030101010101" charset="-122"/>
                <a:ea typeface="宋体" panose="02010600030101010101" pitchFamily="2" charset="-122"/>
              </a:rPr>
              <a:t>11.4.2.1 </a:t>
            </a:r>
            <a:r>
              <a:rPr lang="zh-CN" sz="1800" b="1">
                <a:latin typeface="等线" panose="02010600030101010101" charset="-122"/>
                <a:ea typeface="宋体" panose="02010600030101010101" pitchFamily="2" charset="-122"/>
              </a:rPr>
              <a:t>认识</a:t>
            </a:r>
            <a:r>
              <a:rPr lang="en-US" sz="1800" b="1">
                <a:latin typeface="等线" panose="02010600030101010101" charset="-122"/>
                <a:ea typeface="宋体" panose="02010600030101010101" pitchFamily="2" charset="-122"/>
              </a:rPr>
              <a:t>WPS</a:t>
            </a:r>
            <a:r>
              <a:rPr lang="zh-CN" sz="1800" b="1">
                <a:latin typeface="等线" panose="02010600030101010101" charset="-122"/>
                <a:ea typeface="宋体" panose="02010600030101010101" pitchFamily="2" charset="-122"/>
              </a:rPr>
              <a:t>表格窗口</a:t>
            </a:r>
            <a:endParaRPr lang="zh-CN" altLang="en-US" sz="1800"/>
          </a:p>
        </p:txBody>
      </p:sp>
      <p:pic>
        <p:nvPicPr>
          <p:cNvPr id="7" name="图片 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1346835" y="2519680"/>
            <a:ext cx="6645910" cy="4187190"/>
          </a:xfrm>
          <a:prstGeom prst="rect">
            <a:avLst/>
          </a:prstGeom>
          <a:noFill/>
          <a:ln>
            <a:noFill/>
          </a:ln>
        </p:spPr>
      </p:pic>
    </p:spTree>
  </p:cSld>
  <p:clrMapOvr>
    <a:masterClrMapping/>
  </p:clrMapOvr>
  <p:transition spd="slow" advTm="3000"/>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56920" y="1599565"/>
            <a:ext cx="5080000" cy="460375"/>
          </a:xfrm>
          <a:prstGeom prst="rect">
            <a:avLst/>
          </a:prstGeom>
          <a:noFill/>
          <a:ln w="9525">
            <a:noFill/>
          </a:ln>
        </p:spPr>
        <p:txBody>
          <a:bodyPr>
            <a:spAutoFit/>
          </a:bodyPr>
          <a:p>
            <a:pPr marL="0" indent="0"/>
            <a:r>
              <a:rPr lang="en-US" sz="2400" b="1">
                <a:latin typeface="等线" panose="02010600030101010101" charset="-122"/>
                <a:ea typeface="宋体" panose="02010600030101010101" pitchFamily="2" charset="-122"/>
              </a:rPr>
              <a:t>11.4.2.2 </a:t>
            </a:r>
            <a:r>
              <a:rPr lang="zh-CN" sz="2400" b="1">
                <a:latin typeface="等线" panose="02010600030101010101" charset="-122"/>
                <a:ea typeface="宋体" panose="02010600030101010101" pitchFamily="2" charset="-122"/>
              </a:rPr>
              <a:t>数据输入</a:t>
            </a:r>
            <a:endParaRPr lang="zh-CN" altLang="en-US" sz="2400"/>
          </a:p>
        </p:txBody>
      </p:sp>
      <p:sp>
        <p:nvSpPr>
          <p:cNvPr id="2" name="文本框 1"/>
          <p:cNvSpPr txBox="1"/>
          <p:nvPr/>
        </p:nvSpPr>
        <p:spPr>
          <a:xfrm>
            <a:off x="756920" y="2186940"/>
            <a:ext cx="5080000" cy="368300"/>
          </a:xfrm>
          <a:prstGeom prst="rect">
            <a:avLst/>
          </a:prstGeom>
          <a:noFill/>
          <a:ln w="9525">
            <a:noFill/>
          </a:ln>
        </p:spPr>
        <p:txBody>
          <a:bodyPr>
            <a:spAutoFit/>
          </a:bodyPr>
          <a:p>
            <a:pPr marL="0" indent="266700"/>
            <a:r>
              <a:rPr lang="en-US" sz="1800" b="1">
                <a:latin typeface="等线" panose="02010600030101010101" charset="-122"/>
                <a:ea typeface="宋体" panose="02010600030101010101" pitchFamily="2" charset="-122"/>
              </a:rPr>
              <a:t>1</a:t>
            </a:r>
            <a:r>
              <a:rPr lang="zh-CN" sz="1800" b="1">
                <a:latin typeface="等线" panose="02010600030101010101" charset="-122"/>
                <a:ea typeface="宋体" panose="02010600030101010101" pitchFamily="2" charset="-122"/>
              </a:rPr>
              <a:t>．数据有效性</a:t>
            </a:r>
            <a:endParaRPr lang="zh-CN" altLang="en-US" sz="1800"/>
          </a:p>
        </p:txBody>
      </p:sp>
      <p:sp>
        <p:nvSpPr>
          <p:cNvPr id="3" name="文本框 2"/>
          <p:cNvSpPr txBox="1"/>
          <p:nvPr/>
        </p:nvSpPr>
        <p:spPr>
          <a:xfrm>
            <a:off x="1541780" y="2682240"/>
            <a:ext cx="3646805"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⑴</a:t>
            </a:r>
            <a:r>
              <a:rPr lang="zh-CN" sz="1800" b="1">
                <a:latin typeface="等线" panose="02010600030101010101" charset="-122"/>
                <a:ea typeface="宋体" panose="02010600030101010101" pitchFamily="2" charset="-122"/>
              </a:rPr>
              <a:t>禁止输入重复数据</a:t>
            </a:r>
            <a:endParaRPr lang="zh-CN" altLang="en-US" sz="1800"/>
          </a:p>
        </p:txBody>
      </p:sp>
      <p:sp>
        <p:nvSpPr>
          <p:cNvPr id="4" name="文本框 3"/>
          <p:cNvSpPr txBox="1"/>
          <p:nvPr/>
        </p:nvSpPr>
        <p:spPr>
          <a:xfrm>
            <a:off x="1541780" y="3155315"/>
            <a:ext cx="3646805"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⑵</a:t>
            </a:r>
            <a:r>
              <a:rPr lang="zh-CN" sz="1800" b="1">
                <a:latin typeface="等线" panose="02010600030101010101" charset="-122"/>
                <a:ea typeface="宋体" panose="02010600030101010101" pitchFamily="2" charset="-122"/>
              </a:rPr>
              <a:t>限制数据输入为序列</a:t>
            </a:r>
            <a:endParaRPr lang="zh-CN" altLang="en-US" sz="1800"/>
          </a:p>
        </p:txBody>
      </p:sp>
      <p:sp>
        <p:nvSpPr>
          <p:cNvPr id="5" name="文本框 4"/>
          <p:cNvSpPr txBox="1"/>
          <p:nvPr/>
        </p:nvSpPr>
        <p:spPr>
          <a:xfrm>
            <a:off x="1541780" y="3628390"/>
            <a:ext cx="3646805"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⑶</a:t>
            </a:r>
            <a:r>
              <a:rPr lang="zh-CN" sz="1800" b="1">
                <a:latin typeface="等线" panose="02010600030101010101" charset="-122"/>
                <a:ea typeface="宋体" panose="02010600030101010101" pitchFamily="2" charset="-122"/>
              </a:rPr>
              <a:t>圈释无效数据</a:t>
            </a:r>
            <a:endParaRPr lang="zh-CN" altLang="en-US" sz="1800"/>
          </a:p>
        </p:txBody>
      </p:sp>
      <p:sp>
        <p:nvSpPr>
          <p:cNvPr id="6" name="文本框 5"/>
          <p:cNvSpPr txBox="1"/>
          <p:nvPr/>
        </p:nvSpPr>
        <p:spPr>
          <a:xfrm>
            <a:off x="756920" y="4197350"/>
            <a:ext cx="3646805"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2</a:t>
            </a:r>
            <a:r>
              <a:rPr lang="zh-CN" sz="1800" b="1">
                <a:latin typeface="等线" panose="02010600030101010101" charset="-122"/>
                <a:ea typeface="宋体" panose="02010600030101010101" pitchFamily="2" charset="-122"/>
              </a:rPr>
              <a:t>．自定义序列</a:t>
            </a:r>
            <a:endParaRPr lang="zh-CN" altLang="en-US" sz="1800"/>
          </a:p>
        </p:txBody>
      </p:sp>
      <p:sp>
        <p:nvSpPr>
          <p:cNvPr id="7" name="文本框 6"/>
          <p:cNvSpPr txBox="1"/>
          <p:nvPr/>
        </p:nvSpPr>
        <p:spPr>
          <a:xfrm>
            <a:off x="1541780" y="4766310"/>
            <a:ext cx="3646805"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⑴</a:t>
            </a:r>
            <a:r>
              <a:rPr lang="zh-CN" sz="1800" b="1">
                <a:latin typeface="等线" panose="02010600030101010101" charset="-122"/>
                <a:ea typeface="宋体" panose="02010600030101010101" pitchFamily="2" charset="-122"/>
              </a:rPr>
              <a:t>创建自定义序列</a:t>
            </a:r>
            <a:endParaRPr lang="zh-CN" altLang="en-US" sz="1800"/>
          </a:p>
        </p:txBody>
      </p:sp>
      <p:sp>
        <p:nvSpPr>
          <p:cNvPr id="8" name="文本框 7"/>
          <p:cNvSpPr txBox="1"/>
          <p:nvPr/>
        </p:nvSpPr>
        <p:spPr>
          <a:xfrm>
            <a:off x="1541780" y="5239385"/>
            <a:ext cx="3646805"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⑵</a:t>
            </a:r>
            <a:r>
              <a:rPr lang="zh-CN" sz="1800" b="1">
                <a:latin typeface="等线" panose="02010600030101010101" charset="-122"/>
                <a:ea typeface="宋体" panose="02010600030101010101" pitchFamily="2" charset="-122"/>
              </a:rPr>
              <a:t>自定义序列删除</a:t>
            </a:r>
            <a:endParaRPr lang="zh-CN" altLang="en-US" sz="1800"/>
          </a:p>
        </p:txBody>
      </p:sp>
      <p:sp>
        <p:nvSpPr>
          <p:cNvPr id="9" name="文本框 8"/>
          <p:cNvSpPr txBox="1"/>
          <p:nvPr/>
        </p:nvSpPr>
        <p:spPr>
          <a:xfrm>
            <a:off x="1541780" y="5712460"/>
            <a:ext cx="3646805"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⑶</a:t>
            </a:r>
            <a:r>
              <a:rPr lang="zh-CN" sz="1800" b="1">
                <a:latin typeface="等线" panose="02010600030101010101" charset="-122"/>
                <a:ea typeface="宋体" panose="02010600030101010101" pitchFamily="2" charset="-122"/>
              </a:rPr>
              <a:t>自定义序列修改</a:t>
            </a:r>
            <a:endParaRPr lang="zh-CN" altLang="en-US" sz="1800"/>
          </a:p>
        </p:txBody>
      </p:sp>
    </p:spTree>
  </p:cSld>
  <p:clrMapOvr>
    <a:masterClrMapping/>
  </p:clrMapOvr>
  <p:transition spd="slow" advTm="3000"/>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69620" y="1537970"/>
            <a:ext cx="5080000" cy="460375"/>
          </a:xfrm>
          <a:prstGeom prst="rect">
            <a:avLst/>
          </a:prstGeom>
          <a:noFill/>
          <a:ln w="9525">
            <a:noFill/>
          </a:ln>
        </p:spPr>
        <p:txBody>
          <a:bodyPr>
            <a:spAutoFit/>
          </a:bodyPr>
          <a:p>
            <a:pPr marL="0" indent="0"/>
            <a:r>
              <a:rPr lang="en-US" sz="2400" b="1">
                <a:latin typeface="等线" panose="02010600030101010101" charset="-122"/>
                <a:ea typeface="宋体" panose="02010600030101010101" pitchFamily="2" charset="-122"/>
              </a:rPr>
              <a:t>11.4.2.3 </a:t>
            </a:r>
            <a:r>
              <a:rPr lang="zh-CN" sz="2400" b="1">
                <a:latin typeface="等线" panose="02010600030101010101" charset="-122"/>
                <a:ea typeface="宋体" panose="02010600030101010101" pitchFamily="2" charset="-122"/>
              </a:rPr>
              <a:t>获取外部数据</a:t>
            </a:r>
            <a:endParaRPr lang="zh-CN" altLang="en-US" sz="2400"/>
          </a:p>
        </p:txBody>
      </p:sp>
      <p:sp>
        <p:nvSpPr>
          <p:cNvPr id="2" name="文本框 1"/>
          <p:cNvSpPr txBox="1"/>
          <p:nvPr/>
        </p:nvSpPr>
        <p:spPr>
          <a:xfrm>
            <a:off x="769620" y="2094230"/>
            <a:ext cx="7531735" cy="1835785"/>
          </a:xfrm>
          <a:prstGeom prst="rect">
            <a:avLst/>
          </a:prstGeom>
          <a:noFill/>
          <a:ln w="9525">
            <a:noFill/>
          </a:ln>
        </p:spPr>
        <p:txBody>
          <a:bodyPr wrap="square">
            <a:spAutoFit/>
          </a:bodyPr>
          <a:p>
            <a:pPr marL="0" indent="127000">
              <a:lnSpc>
                <a:spcPct val="210000"/>
              </a:lnSpc>
            </a:pPr>
            <a:r>
              <a:rPr lang="zh-CN" sz="1800" b="0">
                <a:latin typeface="等线" panose="02010600030101010101" charset="-122"/>
                <a:ea typeface="宋体" panose="02010600030101010101" pitchFamily="2" charset="-122"/>
              </a:rPr>
              <a:t>【数据】选项卡功能区中的“导入数据”功能来实现的</a:t>
            </a:r>
            <a:endParaRPr lang="zh-CN" sz="1800" b="0">
              <a:latin typeface="等线" panose="02010600030101010101" charset="-122"/>
              <a:ea typeface="宋体" panose="02010600030101010101" pitchFamily="2" charset="-122"/>
            </a:endParaRPr>
          </a:p>
          <a:p>
            <a:pPr marL="0" indent="127000">
              <a:lnSpc>
                <a:spcPct val="210000"/>
              </a:lnSpc>
            </a:pPr>
            <a:r>
              <a:rPr lang="zh-CN" sz="1800" b="0">
                <a:latin typeface="等线" panose="02010600030101010101" charset="-122"/>
                <a:ea typeface="宋体" panose="02010600030101010101" pitchFamily="2" charset="-122"/>
              </a:rPr>
              <a:t>可以导入文本文件的数据</a:t>
            </a:r>
            <a:endParaRPr lang="zh-CN" sz="1800" b="0">
              <a:latin typeface="等线" panose="02010600030101010101" charset="-122"/>
              <a:ea typeface="宋体" panose="02010600030101010101" pitchFamily="2" charset="-122"/>
            </a:endParaRPr>
          </a:p>
          <a:p>
            <a:pPr marL="0" indent="127000">
              <a:lnSpc>
                <a:spcPct val="210000"/>
              </a:lnSpc>
            </a:pPr>
            <a:r>
              <a:rPr lang="zh-CN" sz="1800" b="0">
                <a:latin typeface="等线" panose="02010600030101010101" charset="-122"/>
                <a:ea typeface="宋体" panose="02010600030101010101" pitchFamily="2" charset="-122"/>
              </a:rPr>
              <a:t>可以从</a:t>
            </a:r>
            <a:r>
              <a:rPr lang="en-US" sz="1800" b="0">
                <a:latin typeface="等线" panose="02010600030101010101" charset="-122"/>
                <a:ea typeface="宋体" panose="02010600030101010101" pitchFamily="2" charset="-122"/>
              </a:rPr>
              <a:t>ACCESS</a:t>
            </a:r>
            <a:r>
              <a:rPr lang="zh-CN" sz="1800" b="0">
                <a:latin typeface="等线" panose="02010600030101010101" charset="-122"/>
                <a:ea typeface="宋体" panose="02010600030101010101" pitchFamily="2" charset="-122"/>
              </a:rPr>
              <a:t>数据库中导入数据。</a:t>
            </a:r>
            <a:endParaRPr lang="zh-CN" altLang="en-US" sz="1800"/>
          </a:p>
        </p:txBody>
      </p:sp>
      <p:sp>
        <p:nvSpPr>
          <p:cNvPr id="3" name="文本框 2"/>
          <p:cNvSpPr txBox="1"/>
          <p:nvPr/>
        </p:nvSpPr>
        <p:spPr>
          <a:xfrm>
            <a:off x="769620" y="4210050"/>
            <a:ext cx="5080000" cy="368300"/>
          </a:xfrm>
          <a:prstGeom prst="rect">
            <a:avLst/>
          </a:prstGeom>
          <a:noFill/>
          <a:ln w="9525">
            <a:noFill/>
          </a:ln>
        </p:spPr>
        <p:txBody>
          <a:bodyPr>
            <a:spAutoFit/>
          </a:bodyPr>
          <a:p>
            <a:pPr marL="0" indent="0"/>
            <a:r>
              <a:rPr lang="en-US" sz="1800" b="1">
                <a:latin typeface="等线" panose="02010600030101010101" charset="-122"/>
                <a:ea typeface="宋体" panose="02010600030101010101" pitchFamily="2" charset="-122"/>
              </a:rPr>
              <a:t>11.4.2.4 </a:t>
            </a:r>
            <a:r>
              <a:rPr lang="zh-CN" sz="1800" b="1">
                <a:latin typeface="等线" panose="02010600030101010101" charset="-122"/>
                <a:ea typeface="宋体" panose="02010600030101010101" pitchFamily="2" charset="-122"/>
              </a:rPr>
              <a:t>单元格格式设置</a:t>
            </a:r>
            <a:endParaRPr lang="zh-CN" altLang="en-US" sz="1800"/>
          </a:p>
        </p:txBody>
      </p:sp>
      <p:sp>
        <p:nvSpPr>
          <p:cNvPr id="4" name="文本框 3"/>
          <p:cNvSpPr txBox="1"/>
          <p:nvPr/>
        </p:nvSpPr>
        <p:spPr>
          <a:xfrm>
            <a:off x="769620" y="4729480"/>
            <a:ext cx="7531735" cy="755650"/>
          </a:xfrm>
          <a:prstGeom prst="rect">
            <a:avLst/>
          </a:prstGeom>
          <a:noFill/>
          <a:ln w="9525">
            <a:noFill/>
          </a:ln>
        </p:spPr>
        <p:txBody>
          <a:bodyPr wrap="square">
            <a:spAutoFit/>
          </a:bodyPr>
          <a:p>
            <a:pPr marL="0" indent="127000">
              <a:lnSpc>
                <a:spcPct val="120000"/>
              </a:lnSpc>
            </a:pPr>
            <a:r>
              <a:rPr lang="zh-CN" sz="1800" b="0">
                <a:latin typeface="等线" panose="02010600030101010101" charset="-122"/>
                <a:ea typeface="宋体" panose="02010600030101010101" pitchFamily="2" charset="-122"/>
              </a:rPr>
              <a:t>通过单元格格式设置，我们可以完成设置选中内容的数据类型设置、字体设置、对齐设置、边框设置、图案设置、保护设置等</a:t>
            </a:r>
            <a:endParaRPr lang="zh-CN" altLang="en-US" sz="1800" b="0">
              <a:latin typeface="等线" panose="02010600030101010101" charset="-122"/>
              <a:ea typeface="宋体" panose="02010600030101010101" pitchFamily="2" charset="-122"/>
            </a:endParaRPr>
          </a:p>
        </p:txBody>
      </p:sp>
      <p:sp>
        <p:nvSpPr>
          <p:cNvPr id="5" name="文本框 4"/>
          <p:cNvSpPr txBox="1"/>
          <p:nvPr/>
        </p:nvSpPr>
        <p:spPr>
          <a:xfrm>
            <a:off x="769620" y="5655945"/>
            <a:ext cx="5080000" cy="368300"/>
          </a:xfrm>
          <a:prstGeom prst="rect">
            <a:avLst/>
          </a:prstGeom>
          <a:noFill/>
          <a:ln w="9525">
            <a:noFill/>
          </a:ln>
        </p:spPr>
        <p:txBody>
          <a:bodyPr>
            <a:spAutoFit/>
          </a:bodyPr>
          <a:p>
            <a:pPr marL="0" indent="127000"/>
            <a:r>
              <a:rPr lang="zh-CN" sz="1800" b="1">
                <a:latin typeface="等线" panose="02010600030101010101" charset="-122"/>
                <a:ea typeface="宋体" panose="02010600030101010101" pitchFamily="2" charset="-122"/>
              </a:rPr>
              <a:t>合并居中</a:t>
            </a:r>
            <a:endParaRPr lang="zh-CN" altLang="en-US" sz="1800" b="1">
              <a:latin typeface="等线" panose="02010600030101010101" charset="-122"/>
              <a:ea typeface="宋体" panose="02010600030101010101" pitchFamily="2" charset="-122"/>
            </a:endParaRPr>
          </a:p>
        </p:txBody>
      </p:sp>
    </p:spTree>
  </p:cSld>
  <p:clrMapOvr>
    <a:masterClrMapping/>
  </p:clrMapOvr>
  <p:transition spd="slow" advTm="3000"/>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44855" y="1596707"/>
            <a:ext cx="5080000" cy="460375"/>
          </a:xfrm>
          <a:prstGeom prst="rect">
            <a:avLst/>
          </a:prstGeom>
          <a:noFill/>
          <a:ln w="9525">
            <a:noFill/>
          </a:ln>
        </p:spPr>
        <p:txBody>
          <a:bodyPr>
            <a:spAutoFit/>
          </a:bodyPr>
          <a:p>
            <a:pPr marL="0" indent="0"/>
            <a:r>
              <a:rPr lang="en-US" sz="2400" b="1">
                <a:latin typeface="等线" panose="02010600030101010101" charset="-122"/>
                <a:ea typeface="宋体" panose="02010600030101010101" pitchFamily="2" charset="-122"/>
              </a:rPr>
              <a:t>11.4.3 </a:t>
            </a:r>
            <a:r>
              <a:rPr lang="zh-CN" sz="2400" b="1">
                <a:latin typeface="等线" panose="02010600030101010101" charset="-122"/>
                <a:ea typeface="宋体" panose="02010600030101010101" pitchFamily="2" charset="-122"/>
              </a:rPr>
              <a:t>任务实现</a:t>
            </a:r>
            <a:endParaRPr lang="zh-CN" altLang="en-US" sz="2400"/>
          </a:p>
        </p:txBody>
      </p:sp>
      <p:sp>
        <p:nvSpPr>
          <p:cNvPr id="2" name="文本框 1"/>
          <p:cNvSpPr txBox="1"/>
          <p:nvPr/>
        </p:nvSpPr>
        <p:spPr>
          <a:xfrm>
            <a:off x="1308735" y="2534285"/>
            <a:ext cx="3952240" cy="368300"/>
          </a:xfrm>
          <a:prstGeom prst="rect">
            <a:avLst/>
          </a:prstGeom>
          <a:noFill/>
          <a:ln w="9525">
            <a:noFill/>
          </a:ln>
        </p:spPr>
        <p:txBody>
          <a:bodyPr wrap="square">
            <a:spAutoFit/>
          </a:bodyPr>
          <a:p>
            <a:pPr marL="0" indent="0"/>
            <a:r>
              <a:rPr lang="en-US" sz="1800" b="1">
                <a:latin typeface="等线" panose="02010600030101010101" charset="-122"/>
                <a:ea typeface="宋体" panose="02010600030101010101" pitchFamily="2" charset="-122"/>
              </a:rPr>
              <a:t>11.4.3.1 </a:t>
            </a:r>
            <a:r>
              <a:rPr lang="zh-CN" sz="1800" b="1">
                <a:ea typeface="宋体" panose="02010600030101010101" pitchFamily="2" charset="-122"/>
              </a:rPr>
              <a:t>创建工作簿文件</a:t>
            </a:r>
            <a:endParaRPr lang="zh-CN" altLang="en-US" sz="1800"/>
          </a:p>
        </p:txBody>
      </p:sp>
      <p:sp>
        <p:nvSpPr>
          <p:cNvPr id="3" name="文本框 2"/>
          <p:cNvSpPr txBox="1"/>
          <p:nvPr/>
        </p:nvSpPr>
        <p:spPr>
          <a:xfrm>
            <a:off x="1308735" y="3335020"/>
            <a:ext cx="3952240" cy="368300"/>
          </a:xfrm>
          <a:prstGeom prst="rect">
            <a:avLst/>
          </a:prstGeom>
          <a:noFill/>
          <a:ln w="9525">
            <a:noFill/>
          </a:ln>
        </p:spPr>
        <p:txBody>
          <a:bodyPr wrap="square">
            <a:spAutoFit/>
          </a:bodyPr>
          <a:p>
            <a:pPr marL="0" indent="0"/>
            <a:r>
              <a:rPr lang="en-US" sz="1800" b="1">
                <a:latin typeface="等线" panose="02010600030101010101" charset="-122"/>
                <a:ea typeface="宋体" panose="02010600030101010101" pitchFamily="2" charset="-122"/>
              </a:rPr>
              <a:t>11.4.3.2 </a:t>
            </a:r>
            <a:r>
              <a:rPr lang="zh-CN" sz="1800" b="1">
                <a:latin typeface="等线" panose="02010600030101010101" charset="-122"/>
                <a:ea typeface="宋体" panose="02010600030101010101" pitchFamily="2" charset="-122"/>
              </a:rPr>
              <a:t>标签重命名</a:t>
            </a:r>
            <a:endParaRPr lang="zh-CN" altLang="en-US" sz="1800"/>
          </a:p>
        </p:txBody>
      </p:sp>
      <p:sp>
        <p:nvSpPr>
          <p:cNvPr id="4" name="文本框 3"/>
          <p:cNvSpPr txBox="1"/>
          <p:nvPr/>
        </p:nvSpPr>
        <p:spPr>
          <a:xfrm>
            <a:off x="1308735" y="4135755"/>
            <a:ext cx="3952240" cy="368300"/>
          </a:xfrm>
          <a:prstGeom prst="rect">
            <a:avLst/>
          </a:prstGeom>
          <a:noFill/>
          <a:ln w="9525">
            <a:noFill/>
          </a:ln>
        </p:spPr>
        <p:txBody>
          <a:bodyPr wrap="square">
            <a:spAutoFit/>
          </a:bodyPr>
          <a:p>
            <a:pPr marL="0" indent="0"/>
            <a:r>
              <a:rPr lang="en-US" sz="1800" b="1">
                <a:latin typeface="等线" panose="02010600030101010101" charset="-122"/>
                <a:ea typeface="宋体" panose="02010600030101010101" pitchFamily="2" charset="-122"/>
              </a:rPr>
              <a:t>11.4.3.3 </a:t>
            </a:r>
            <a:r>
              <a:rPr lang="zh-CN" sz="1800" b="1">
                <a:latin typeface="等线" panose="02010600030101010101" charset="-122"/>
                <a:ea typeface="宋体" panose="02010600030101010101" pitchFamily="2" charset="-122"/>
              </a:rPr>
              <a:t>一个单元格输入多行数据</a:t>
            </a:r>
            <a:endParaRPr lang="zh-CN" altLang="en-US" sz="1800"/>
          </a:p>
        </p:txBody>
      </p:sp>
      <p:sp>
        <p:nvSpPr>
          <p:cNvPr id="5" name="文本框 4"/>
          <p:cNvSpPr txBox="1"/>
          <p:nvPr/>
        </p:nvSpPr>
        <p:spPr>
          <a:xfrm>
            <a:off x="1308735" y="4936490"/>
            <a:ext cx="3952240" cy="368300"/>
          </a:xfrm>
          <a:prstGeom prst="rect">
            <a:avLst/>
          </a:prstGeom>
          <a:noFill/>
          <a:ln w="9525">
            <a:noFill/>
          </a:ln>
        </p:spPr>
        <p:txBody>
          <a:bodyPr wrap="square">
            <a:spAutoFit/>
          </a:bodyPr>
          <a:p>
            <a:pPr marL="0" indent="0"/>
            <a:r>
              <a:rPr lang="en-US" sz="1800" b="1">
                <a:latin typeface="等线" panose="02010600030101010101" charset="-122"/>
                <a:ea typeface="宋体" panose="02010600030101010101" pitchFamily="2" charset="-122"/>
              </a:rPr>
              <a:t>11.4.3.4 </a:t>
            </a:r>
            <a:r>
              <a:rPr lang="zh-CN" sz="1800" b="1">
                <a:latin typeface="等线" panose="02010600030101010101" charset="-122"/>
                <a:ea typeface="宋体" panose="02010600030101010101" pitchFamily="2" charset="-122"/>
              </a:rPr>
              <a:t>使用填充柄填充序列</a:t>
            </a:r>
            <a:endParaRPr lang="zh-CN" altLang="en-US" sz="1800"/>
          </a:p>
        </p:txBody>
      </p:sp>
    </p:spTree>
  </p:cSld>
  <p:clrMapOvr>
    <a:masterClrMapping/>
  </p:clrMapOvr>
  <p:transition spd="slow" advTm="3000"/>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732155" y="1586865"/>
            <a:ext cx="5080000" cy="460375"/>
          </a:xfrm>
          <a:prstGeom prst="rect">
            <a:avLst/>
          </a:prstGeom>
          <a:noFill/>
          <a:ln w="9525">
            <a:noFill/>
          </a:ln>
        </p:spPr>
        <p:txBody>
          <a:bodyPr>
            <a:spAutoFit/>
          </a:bodyPr>
          <a:p>
            <a:pPr marL="0" indent="0"/>
            <a:r>
              <a:rPr lang="en-US" sz="2400" b="1">
                <a:latin typeface="等线" panose="02010600030101010101" charset="-122"/>
                <a:ea typeface="宋体" panose="02010600030101010101" pitchFamily="2" charset="-122"/>
              </a:rPr>
              <a:t>11.4.3.5 </a:t>
            </a:r>
            <a:r>
              <a:rPr lang="zh-CN" sz="2400" b="1">
                <a:latin typeface="等线" panose="02010600030101010101" charset="-122"/>
                <a:ea typeface="宋体" panose="02010600030101010101" pitchFamily="2" charset="-122"/>
              </a:rPr>
              <a:t>表格格式设置</a:t>
            </a:r>
            <a:endParaRPr lang="zh-CN" altLang="en-US" sz="2400"/>
          </a:p>
        </p:txBody>
      </p:sp>
      <p:sp>
        <p:nvSpPr>
          <p:cNvPr id="100" name="文本框 99"/>
          <p:cNvSpPr txBox="1"/>
          <p:nvPr/>
        </p:nvSpPr>
        <p:spPr>
          <a:xfrm>
            <a:off x="1296035" y="2468880"/>
            <a:ext cx="5080000" cy="368300"/>
          </a:xfrm>
          <a:prstGeom prst="rect">
            <a:avLst/>
          </a:prstGeom>
          <a:noFill/>
          <a:ln w="9525">
            <a:noFill/>
          </a:ln>
        </p:spPr>
        <p:txBody>
          <a:bodyPr>
            <a:spAutoFit/>
          </a:bodyPr>
          <a:p>
            <a:pPr marL="0" indent="266700"/>
            <a:r>
              <a:rPr lang="en-US" sz="1800" b="1">
                <a:latin typeface="等线" panose="02010600030101010101" charset="-122"/>
                <a:ea typeface="宋体" panose="02010600030101010101" pitchFamily="2" charset="-122"/>
              </a:rPr>
              <a:t>1</a:t>
            </a:r>
            <a:r>
              <a:rPr lang="zh-CN" sz="1800" b="1">
                <a:latin typeface="等线" panose="02010600030101010101" charset="-122"/>
                <a:ea typeface="宋体" panose="02010600030101010101" pitchFamily="2" charset="-122"/>
              </a:rPr>
              <a:t>．标题合并居中</a:t>
            </a:r>
            <a:endParaRPr lang="zh-CN" altLang="en-US" sz="1800"/>
          </a:p>
        </p:txBody>
      </p:sp>
      <p:sp>
        <p:nvSpPr>
          <p:cNvPr id="2" name="文本框 1"/>
          <p:cNvSpPr txBox="1"/>
          <p:nvPr/>
        </p:nvSpPr>
        <p:spPr>
          <a:xfrm>
            <a:off x="1296035" y="3035935"/>
            <a:ext cx="5080000" cy="368300"/>
          </a:xfrm>
          <a:prstGeom prst="rect">
            <a:avLst/>
          </a:prstGeom>
          <a:noFill/>
          <a:ln w="9525">
            <a:noFill/>
          </a:ln>
        </p:spPr>
        <p:txBody>
          <a:bodyPr>
            <a:spAutoFit/>
          </a:bodyPr>
          <a:p>
            <a:pPr marL="0" indent="266700"/>
            <a:r>
              <a:rPr lang="en-US" sz="1800" b="1">
                <a:latin typeface="等线" panose="02010600030101010101" charset="-122"/>
                <a:ea typeface="宋体" panose="02010600030101010101" pitchFamily="2" charset="-122"/>
              </a:rPr>
              <a:t>2</a:t>
            </a:r>
            <a:r>
              <a:rPr lang="zh-CN" sz="1800" b="1">
                <a:latin typeface="等线" panose="02010600030101010101" charset="-122"/>
                <a:ea typeface="宋体" panose="02010600030101010101" pitchFamily="2" charset="-122"/>
              </a:rPr>
              <a:t>．字体设置</a:t>
            </a:r>
            <a:endParaRPr lang="zh-CN" altLang="en-US" sz="1800"/>
          </a:p>
        </p:txBody>
      </p:sp>
      <p:sp>
        <p:nvSpPr>
          <p:cNvPr id="3" name="文本框 2"/>
          <p:cNvSpPr txBox="1"/>
          <p:nvPr/>
        </p:nvSpPr>
        <p:spPr>
          <a:xfrm>
            <a:off x="1296035" y="3602990"/>
            <a:ext cx="5080000" cy="368300"/>
          </a:xfrm>
          <a:prstGeom prst="rect">
            <a:avLst/>
          </a:prstGeom>
          <a:noFill/>
          <a:ln w="9525">
            <a:noFill/>
          </a:ln>
        </p:spPr>
        <p:txBody>
          <a:bodyPr>
            <a:spAutoFit/>
          </a:bodyPr>
          <a:p>
            <a:pPr marL="0" indent="266700"/>
            <a:r>
              <a:rPr lang="en-US" sz="1800" b="1">
                <a:latin typeface="等线" panose="02010600030101010101" charset="-122"/>
                <a:ea typeface="宋体" panose="02010600030101010101" pitchFamily="2" charset="-122"/>
              </a:rPr>
              <a:t>3</a:t>
            </a:r>
            <a:r>
              <a:rPr lang="zh-CN" sz="1800" b="1">
                <a:latin typeface="等线" panose="02010600030101010101" charset="-122"/>
                <a:ea typeface="宋体" panose="02010600030101010101" pitchFamily="2" charset="-122"/>
              </a:rPr>
              <a:t>．边框设置</a:t>
            </a:r>
            <a:endParaRPr lang="zh-CN" altLang="en-US" sz="1800"/>
          </a:p>
        </p:txBody>
      </p:sp>
      <p:sp>
        <p:nvSpPr>
          <p:cNvPr id="4" name="文本框 3"/>
          <p:cNvSpPr txBox="1"/>
          <p:nvPr/>
        </p:nvSpPr>
        <p:spPr>
          <a:xfrm>
            <a:off x="1296035" y="4170045"/>
            <a:ext cx="5080000" cy="368300"/>
          </a:xfrm>
          <a:prstGeom prst="rect">
            <a:avLst/>
          </a:prstGeom>
          <a:noFill/>
          <a:ln w="9525">
            <a:noFill/>
          </a:ln>
        </p:spPr>
        <p:txBody>
          <a:bodyPr>
            <a:spAutoFit/>
          </a:bodyPr>
          <a:p>
            <a:pPr marL="0" indent="266700"/>
            <a:r>
              <a:rPr lang="en-US" sz="1800" b="1">
                <a:latin typeface="等线" panose="02010600030101010101" charset="-122"/>
                <a:ea typeface="宋体" panose="02010600030101010101" pitchFamily="2" charset="-122"/>
              </a:rPr>
              <a:t>4</a:t>
            </a:r>
            <a:r>
              <a:rPr lang="zh-CN" sz="1800" b="1">
                <a:latin typeface="等线" panose="02010600030101010101" charset="-122"/>
                <a:ea typeface="宋体" panose="02010600030101010101" pitchFamily="2" charset="-122"/>
              </a:rPr>
              <a:t>．设置图案</a:t>
            </a:r>
            <a:endParaRPr lang="zh-CN" altLang="en-US" sz="1800"/>
          </a:p>
        </p:txBody>
      </p:sp>
      <p:sp>
        <p:nvSpPr>
          <p:cNvPr id="5" name="文本框 4"/>
          <p:cNvSpPr txBox="1"/>
          <p:nvPr/>
        </p:nvSpPr>
        <p:spPr>
          <a:xfrm>
            <a:off x="1296035" y="4737100"/>
            <a:ext cx="5080000" cy="368300"/>
          </a:xfrm>
          <a:prstGeom prst="rect">
            <a:avLst/>
          </a:prstGeom>
          <a:noFill/>
          <a:ln w="9525">
            <a:noFill/>
          </a:ln>
        </p:spPr>
        <p:txBody>
          <a:bodyPr>
            <a:spAutoFit/>
          </a:bodyPr>
          <a:p>
            <a:pPr marL="0" indent="266700"/>
            <a:r>
              <a:rPr lang="en-US" sz="1800" b="1">
                <a:latin typeface="等线" panose="02010600030101010101" charset="-122"/>
                <a:ea typeface="宋体" panose="02010600030101010101" pitchFamily="2" charset="-122"/>
              </a:rPr>
              <a:t>5</a:t>
            </a:r>
            <a:r>
              <a:rPr lang="zh-CN" sz="1800" b="1">
                <a:latin typeface="等线" panose="02010600030101010101" charset="-122"/>
                <a:ea typeface="宋体" panose="02010600030101010101" pitchFamily="2" charset="-122"/>
              </a:rPr>
              <a:t>．设置数字分类</a:t>
            </a:r>
            <a:endParaRPr lang="zh-CN" altLang="en-US" sz="1800"/>
          </a:p>
        </p:txBody>
      </p:sp>
    </p:spTree>
  </p:cSld>
  <p:clrMapOvr>
    <a:masterClrMapping/>
  </p:clrMapOvr>
  <p:transition spd="slow" advTm="3000"/>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57555" y="1611630"/>
            <a:ext cx="7456805" cy="460375"/>
          </a:xfrm>
          <a:prstGeom prst="rect">
            <a:avLst/>
          </a:prstGeom>
          <a:noFill/>
          <a:ln w="9525">
            <a:noFill/>
          </a:ln>
        </p:spPr>
        <p:txBody>
          <a:bodyPr wrap="square">
            <a:spAutoFit/>
          </a:bodyPr>
          <a:p>
            <a:pPr marL="0" indent="0"/>
            <a:r>
              <a:rPr lang="en-US" sz="2400" b="1">
                <a:latin typeface="等线" panose="02010600030101010101" charset="-122"/>
                <a:ea typeface="宋体" panose="02010600030101010101" pitchFamily="2" charset="-122"/>
              </a:rPr>
              <a:t>11.4.3.6 </a:t>
            </a:r>
            <a:r>
              <a:rPr lang="zh-CN" sz="2400" b="1">
                <a:ea typeface="宋体" panose="02010600030101010101" pitchFamily="2" charset="-122"/>
              </a:rPr>
              <a:t>创建</a:t>
            </a:r>
            <a:r>
              <a:rPr lang="en-US" sz="2400" b="1">
                <a:latin typeface="等线" panose="02010600030101010101" charset="-122"/>
                <a:ea typeface="宋体" panose="02010600030101010101" pitchFamily="2" charset="-122"/>
              </a:rPr>
              <a:t>“</a:t>
            </a:r>
            <a:r>
              <a:rPr lang="zh-CN" sz="2400" b="1">
                <a:latin typeface="等线" panose="02010600030101010101" charset="-122"/>
                <a:ea typeface="宋体" panose="02010600030101010101" pitchFamily="2" charset="-122"/>
              </a:rPr>
              <a:t>学生成绩</a:t>
            </a:r>
            <a:r>
              <a:rPr lang="en-US" sz="2400" b="1">
                <a:latin typeface="等线" panose="02010600030101010101" charset="-122"/>
                <a:ea typeface="宋体" panose="02010600030101010101" pitchFamily="2" charset="-122"/>
              </a:rPr>
              <a:t>-</a:t>
            </a:r>
            <a:r>
              <a:rPr lang="zh-CN" sz="2400" b="1">
                <a:latin typeface="等线" panose="02010600030101010101" charset="-122"/>
                <a:ea typeface="宋体" panose="02010600030101010101" pitchFamily="2" charset="-122"/>
              </a:rPr>
              <a:t>原始数据</a:t>
            </a:r>
            <a:r>
              <a:rPr lang="en-US" sz="2400" b="1">
                <a:latin typeface="等线" panose="02010600030101010101" charset="-122"/>
                <a:ea typeface="宋体" panose="02010600030101010101" pitchFamily="2" charset="-122"/>
              </a:rPr>
              <a:t>”</a:t>
            </a:r>
            <a:r>
              <a:rPr lang="zh-CN" sz="2400" b="1">
                <a:ea typeface="宋体" panose="02010600030101010101" pitchFamily="2" charset="-122"/>
              </a:rPr>
              <a:t>工作表</a:t>
            </a:r>
            <a:endParaRPr lang="zh-CN" altLang="en-US" sz="2400"/>
          </a:p>
        </p:txBody>
      </p:sp>
      <p:sp>
        <p:nvSpPr>
          <p:cNvPr id="2" name="文本框 1"/>
          <p:cNvSpPr txBox="1"/>
          <p:nvPr/>
        </p:nvSpPr>
        <p:spPr>
          <a:xfrm>
            <a:off x="1541780" y="2628900"/>
            <a:ext cx="4565650"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1</a:t>
            </a:r>
            <a:r>
              <a:rPr lang="zh-CN" sz="1800" b="1">
                <a:latin typeface="等线" panose="02010600030101010101" charset="-122"/>
                <a:ea typeface="宋体" panose="02010600030101010101" pitchFamily="2" charset="-122"/>
              </a:rPr>
              <a:t>．建立“学生成绩</a:t>
            </a:r>
            <a:r>
              <a:rPr lang="en-US" sz="1800" b="1">
                <a:latin typeface="等线" panose="02010600030101010101" charset="-122"/>
                <a:ea typeface="宋体" panose="02010600030101010101" pitchFamily="2" charset="-122"/>
              </a:rPr>
              <a:t>-</a:t>
            </a:r>
            <a:r>
              <a:rPr lang="zh-CN" sz="1800" b="1">
                <a:latin typeface="等线" panose="02010600030101010101" charset="-122"/>
                <a:ea typeface="宋体" panose="02010600030101010101" pitchFamily="2" charset="-122"/>
              </a:rPr>
              <a:t>原始数据表”</a:t>
            </a:r>
            <a:endParaRPr lang="zh-CN" altLang="en-US" sz="1800"/>
          </a:p>
        </p:txBody>
      </p:sp>
      <p:sp>
        <p:nvSpPr>
          <p:cNvPr id="3" name="文本框 2"/>
          <p:cNvSpPr txBox="1"/>
          <p:nvPr/>
        </p:nvSpPr>
        <p:spPr>
          <a:xfrm>
            <a:off x="1541780" y="3242310"/>
            <a:ext cx="4565650"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2</a:t>
            </a:r>
            <a:r>
              <a:rPr lang="zh-CN" sz="1800" b="1">
                <a:latin typeface="等线" panose="02010600030101010101" charset="-122"/>
                <a:ea typeface="宋体" panose="02010600030101010101" pitchFamily="2" charset="-122"/>
              </a:rPr>
              <a:t>．利用“数据验证”规范数据</a:t>
            </a:r>
            <a:endParaRPr lang="zh-CN" altLang="en-US" sz="1800"/>
          </a:p>
        </p:txBody>
      </p:sp>
      <p:sp>
        <p:nvSpPr>
          <p:cNvPr id="4" name="文本框 3"/>
          <p:cNvSpPr txBox="1"/>
          <p:nvPr/>
        </p:nvSpPr>
        <p:spPr>
          <a:xfrm>
            <a:off x="1541780" y="3855720"/>
            <a:ext cx="4565650"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3</a:t>
            </a:r>
            <a:r>
              <a:rPr lang="zh-CN" sz="1800" b="1">
                <a:latin typeface="等线" panose="02010600030101010101" charset="-122"/>
                <a:ea typeface="宋体" panose="02010600030101010101" pitchFamily="2" charset="-122"/>
              </a:rPr>
              <a:t>．</a:t>
            </a:r>
            <a:r>
              <a:rPr lang="zh-CN" sz="1800" b="1">
                <a:ea typeface="宋体" panose="02010600030101010101" pitchFamily="2" charset="-122"/>
              </a:rPr>
              <a:t>特殊字符输入</a:t>
            </a:r>
            <a:endParaRPr lang="zh-CN" altLang="en-US" sz="1800"/>
          </a:p>
        </p:txBody>
      </p:sp>
      <p:sp>
        <p:nvSpPr>
          <p:cNvPr id="5" name="文本框 4"/>
          <p:cNvSpPr txBox="1"/>
          <p:nvPr/>
        </p:nvSpPr>
        <p:spPr>
          <a:xfrm>
            <a:off x="1541780" y="4469130"/>
            <a:ext cx="4565650"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4</a:t>
            </a:r>
            <a:r>
              <a:rPr lang="zh-CN" sz="1800" b="1">
                <a:latin typeface="等线" panose="02010600030101010101" charset="-122"/>
                <a:ea typeface="宋体" panose="02010600030101010101" pitchFamily="2" charset="-122"/>
              </a:rPr>
              <a:t>．设置数据有效性</a:t>
            </a:r>
            <a:endParaRPr lang="zh-CN" altLang="en-US" sz="1800"/>
          </a:p>
        </p:txBody>
      </p:sp>
    </p:spTree>
  </p:cSld>
  <p:clrMapOvr>
    <a:masterClrMapping/>
  </p:clrMapOvr>
  <p:transition spd="slow" advTm="300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93445" y="1651635"/>
            <a:ext cx="7356475" cy="583565"/>
          </a:xfrm>
          <a:prstGeom prst="rect">
            <a:avLst/>
          </a:prstGeom>
          <a:noFill/>
          <a:ln w="9525">
            <a:noFill/>
          </a:ln>
        </p:spPr>
        <p:txBody>
          <a:bodyPr wrap="square">
            <a:spAutoFit/>
          </a:bodyPr>
          <a:p>
            <a:pPr marL="0" indent="0"/>
            <a:r>
              <a:rPr lang="en-US" sz="3200" b="1">
                <a:latin typeface="等线" panose="02010600030101010101" charset="-122"/>
                <a:ea typeface="宋体" panose="02010600030101010101" pitchFamily="2" charset="-122"/>
              </a:rPr>
              <a:t>11.1 </a:t>
            </a:r>
            <a:r>
              <a:rPr lang="zh-CN" sz="3200" b="1">
                <a:latin typeface="等线" panose="02010600030101010101" charset="-122"/>
                <a:ea typeface="宋体" panose="02010600030101010101" pitchFamily="2" charset="-122"/>
              </a:rPr>
              <a:t>任务一：</a:t>
            </a:r>
            <a:r>
              <a:rPr lang="en-US" sz="3200" b="1">
                <a:latin typeface="等线" panose="02010600030101010101" charset="-122"/>
                <a:ea typeface="宋体" panose="02010600030101010101" pitchFamily="2" charset="-122"/>
              </a:rPr>
              <a:t>WPS </a:t>
            </a:r>
            <a:r>
              <a:rPr lang="zh-CN" sz="3200" b="1">
                <a:latin typeface="等线" panose="02010600030101010101" charset="-122"/>
                <a:ea typeface="宋体" panose="02010600030101010101" pitchFamily="2" charset="-122"/>
              </a:rPr>
              <a:t>文字基础应用</a:t>
            </a:r>
            <a:endParaRPr lang="zh-CN" altLang="en-US" sz="3200"/>
          </a:p>
        </p:txBody>
      </p:sp>
      <p:sp>
        <p:nvSpPr>
          <p:cNvPr id="2" name="文本框 1"/>
          <p:cNvSpPr txBox="1"/>
          <p:nvPr/>
        </p:nvSpPr>
        <p:spPr>
          <a:xfrm>
            <a:off x="893445" y="2761932"/>
            <a:ext cx="5080000" cy="460375"/>
          </a:xfrm>
          <a:prstGeom prst="rect">
            <a:avLst/>
          </a:prstGeom>
          <a:noFill/>
          <a:ln w="9525">
            <a:noFill/>
          </a:ln>
        </p:spPr>
        <p:txBody>
          <a:bodyPr>
            <a:spAutoFit/>
          </a:bodyPr>
          <a:p>
            <a:pPr marL="0" indent="0"/>
            <a:r>
              <a:rPr lang="en-US" sz="2400" b="1">
                <a:latin typeface="等线" panose="02010600030101010101" charset="-122"/>
                <a:ea typeface="宋体" panose="02010600030101010101" pitchFamily="2" charset="-122"/>
              </a:rPr>
              <a:t>11.1.1 </a:t>
            </a:r>
            <a:r>
              <a:rPr lang="zh-CN" sz="2400" b="1">
                <a:ea typeface="宋体" panose="02010600030101010101" pitchFamily="2" charset="-122"/>
              </a:rPr>
              <a:t>任务描述</a:t>
            </a:r>
            <a:endParaRPr lang="zh-CN" altLang="en-US" sz="2400"/>
          </a:p>
        </p:txBody>
      </p:sp>
      <p:sp>
        <p:nvSpPr>
          <p:cNvPr id="3" name="文本框 2"/>
          <p:cNvSpPr txBox="1"/>
          <p:nvPr/>
        </p:nvSpPr>
        <p:spPr>
          <a:xfrm>
            <a:off x="893445" y="3448050"/>
            <a:ext cx="7378700" cy="3046095"/>
          </a:xfrm>
          <a:prstGeom prst="rect">
            <a:avLst/>
          </a:prstGeom>
          <a:noFill/>
          <a:ln w="9525">
            <a:noFill/>
          </a:ln>
        </p:spPr>
        <p:txBody>
          <a:bodyPr wrap="square">
            <a:spAutoFit/>
          </a:bodyPr>
          <a:p>
            <a:pPr marL="0" indent="266700">
              <a:lnSpc>
                <a:spcPct val="160000"/>
              </a:lnSpc>
            </a:pPr>
            <a:r>
              <a:rPr lang="zh-CN" sz="2000" b="0">
                <a:latin typeface="等线" panose="02010600030101010101" charset="-122"/>
                <a:ea typeface="宋体" panose="02010600030101010101" pitchFamily="2" charset="-122"/>
              </a:rPr>
              <a:t>类似知识科普、事物介绍、合同、求职信等文档，是经常需要处理的文档。这类文档的特点是内容与格式都有一定的要求。通过制作一份文档，完成对</a:t>
            </a:r>
            <a:r>
              <a:rPr lang="en-US" sz="2000" b="0">
                <a:latin typeface="等线" panose="02010600030101010101" charset="-122"/>
                <a:ea typeface="宋体" panose="02010600030101010101" pitchFamily="2" charset="-122"/>
              </a:rPr>
              <a:t>WPS</a:t>
            </a:r>
            <a:r>
              <a:rPr lang="zh-CN" sz="2000" b="0">
                <a:latin typeface="等线" panose="02010600030101010101" charset="-122"/>
                <a:ea typeface="宋体" panose="02010600030101010101" pitchFamily="2" charset="-122"/>
              </a:rPr>
              <a:t>文字窗口的认识、文档建立及保存，字体格式、段落格式、页面布局等基础知识的学习。本任务将完成</a:t>
            </a:r>
            <a:r>
              <a:rPr lang="en-US" sz="2000" b="0">
                <a:latin typeface="等线" panose="02010600030101010101" charset="-122"/>
                <a:ea typeface="宋体" panose="02010600030101010101" pitchFamily="2" charset="-122"/>
              </a:rPr>
              <a:t>“</a:t>
            </a:r>
            <a:r>
              <a:rPr lang="zh-CN" sz="2000" b="0">
                <a:ea typeface="宋体" panose="02010600030101010101" pitchFamily="2" charset="-122"/>
              </a:rPr>
              <a:t>《中华人民共和国国歌》</a:t>
            </a:r>
            <a:r>
              <a:rPr lang="zh-CN" sz="2000" b="0">
                <a:latin typeface="等线" panose="02010600030101010101" charset="-122"/>
                <a:ea typeface="宋体" panose="02010600030101010101" pitchFamily="2" charset="-122"/>
              </a:rPr>
              <a:t>知识科普”文档的排版。</a:t>
            </a:r>
            <a:endParaRPr lang="en-US" altLang="zh-CN" sz="2000" b="0">
              <a:latin typeface="等线" panose="02010600030101010101" charset="-122"/>
              <a:ea typeface="宋体" panose="02010600030101010101" pitchFamily="2" charset="-122"/>
            </a:endParaRPr>
          </a:p>
        </p:txBody>
      </p:sp>
    </p:spTree>
  </p:cSld>
  <p:clrMapOvr>
    <a:masterClrMapping/>
  </p:clrMapOvr>
  <p:transition spd="slow" advTm="3000"/>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32790" y="1608772"/>
            <a:ext cx="5080000" cy="460375"/>
          </a:xfrm>
          <a:prstGeom prst="rect">
            <a:avLst/>
          </a:prstGeom>
          <a:noFill/>
          <a:ln w="9525">
            <a:noFill/>
          </a:ln>
        </p:spPr>
        <p:txBody>
          <a:bodyPr>
            <a:spAutoFit/>
          </a:bodyPr>
          <a:p>
            <a:pPr marL="0" indent="0"/>
            <a:r>
              <a:rPr lang="en-US" sz="2400" b="1">
                <a:latin typeface="等线" panose="02010600030101010101" charset="-122"/>
                <a:ea typeface="宋体" panose="02010600030101010101" pitchFamily="2" charset="-122"/>
              </a:rPr>
              <a:t>11.4.4 </a:t>
            </a:r>
            <a:r>
              <a:rPr lang="zh-CN" sz="2400" b="1">
                <a:latin typeface="等线" panose="02010600030101010101" charset="-122"/>
                <a:ea typeface="宋体" panose="02010600030101010101" pitchFamily="2" charset="-122"/>
              </a:rPr>
              <a:t>技巧与提高</a:t>
            </a:r>
            <a:endParaRPr lang="zh-CN" altLang="en-US" sz="2400"/>
          </a:p>
        </p:txBody>
      </p:sp>
      <p:sp>
        <p:nvSpPr>
          <p:cNvPr id="2" name="文本框 1"/>
          <p:cNvSpPr txBox="1"/>
          <p:nvPr/>
        </p:nvSpPr>
        <p:spPr>
          <a:xfrm>
            <a:off x="732790" y="2225675"/>
            <a:ext cx="5080000" cy="368300"/>
          </a:xfrm>
          <a:prstGeom prst="rect">
            <a:avLst/>
          </a:prstGeom>
          <a:noFill/>
          <a:ln w="9525">
            <a:noFill/>
          </a:ln>
        </p:spPr>
        <p:txBody>
          <a:bodyPr>
            <a:spAutoFit/>
          </a:bodyPr>
          <a:p>
            <a:pPr marL="0" indent="0"/>
            <a:r>
              <a:rPr lang="en-US" sz="1800" b="1">
                <a:latin typeface="等线" panose="02010600030101010101" charset="-122"/>
                <a:ea typeface="宋体" panose="02010600030101010101" pitchFamily="2" charset="-122"/>
              </a:rPr>
              <a:t>11.4.4.1 </a:t>
            </a:r>
            <a:r>
              <a:rPr lang="zh-CN" sz="1800" b="1">
                <a:latin typeface="等线" panose="02010600030101010101" charset="-122"/>
                <a:ea typeface="宋体" panose="02010600030101010101" pitchFamily="2" charset="-122"/>
              </a:rPr>
              <a:t>工作表相关操作</a:t>
            </a:r>
            <a:endParaRPr lang="zh-CN" altLang="en-US" sz="1800"/>
          </a:p>
        </p:txBody>
      </p:sp>
      <p:sp>
        <p:nvSpPr>
          <p:cNvPr id="3" name="文本框 2"/>
          <p:cNvSpPr txBox="1"/>
          <p:nvPr/>
        </p:nvSpPr>
        <p:spPr>
          <a:xfrm>
            <a:off x="1456055" y="2750820"/>
            <a:ext cx="5080000" cy="478155"/>
          </a:xfrm>
          <a:prstGeom prst="rect">
            <a:avLst/>
          </a:prstGeom>
          <a:noFill/>
          <a:ln w="9525">
            <a:noFill/>
          </a:ln>
        </p:spPr>
        <p:txBody>
          <a:bodyPr>
            <a:spAutoFit/>
          </a:bodyPr>
          <a:p>
            <a:pPr marL="0" indent="266700">
              <a:lnSpc>
                <a:spcPct val="140000"/>
              </a:lnSpc>
            </a:pPr>
            <a:r>
              <a:rPr lang="en-US" sz="1800" b="1">
                <a:latin typeface="等线" panose="02010600030101010101" charset="-122"/>
                <a:ea typeface="宋体" panose="02010600030101010101" pitchFamily="2" charset="-122"/>
              </a:rPr>
              <a:t>1</a:t>
            </a:r>
            <a:r>
              <a:rPr lang="zh-CN" sz="1800" b="1">
                <a:latin typeface="等线" panose="02010600030101010101" charset="-122"/>
                <a:ea typeface="宋体" panose="02010600030101010101" pitchFamily="2" charset="-122"/>
              </a:rPr>
              <a:t>．工作表标签颜色设置</a:t>
            </a:r>
            <a:endParaRPr lang="zh-CN" altLang="en-US" sz="1800"/>
          </a:p>
        </p:txBody>
      </p:sp>
      <p:sp>
        <p:nvSpPr>
          <p:cNvPr id="4" name="文本框 3"/>
          <p:cNvSpPr txBox="1"/>
          <p:nvPr/>
        </p:nvSpPr>
        <p:spPr>
          <a:xfrm>
            <a:off x="1456055" y="3243580"/>
            <a:ext cx="5080000" cy="478155"/>
          </a:xfrm>
          <a:prstGeom prst="rect">
            <a:avLst/>
          </a:prstGeom>
          <a:noFill/>
          <a:ln w="9525">
            <a:noFill/>
          </a:ln>
        </p:spPr>
        <p:txBody>
          <a:bodyPr>
            <a:spAutoFit/>
          </a:bodyPr>
          <a:p>
            <a:pPr marL="0" indent="266700">
              <a:lnSpc>
                <a:spcPct val="140000"/>
              </a:lnSpc>
            </a:pPr>
            <a:r>
              <a:rPr lang="en-US" sz="1800" b="1">
                <a:latin typeface="等线" panose="02010600030101010101" charset="-122"/>
                <a:ea typeface="宋体" panose="02010600030101010101" pitchFamily="2" charset="-122"/>
              </a:rPr>
              <a:t>2</a:t>
            </a:r>
            <a:r>
              <a:rPr lang="zh-CN" sz="1800" b="1">
                <a:latin typeface="等线" panose="02010600030101010101" charset="-122"/>
                <a:ea typeface="宋体" panose="02010600030101010101" pitchFamily="2" charset="-122"/>
              </a:rPr>
              <a:t>．插入工作表</a:t>
            </a:r>
            <a:endParaRPr lang="zh-CN" altLang="en-US" sz="1800"/>
          </a:p>
        </p:txBody>
      </p:sp>
      <p:sp>
        <p:nvSpPr>
          <p:cNvPr id="5" name="文本框 4"/>
          <p:cNvSpPr txBox="1"/>
          <p:nvPr/>
        </p:nvSpPr>
        <p:spPr>
          <a:xfrm>
            <a:off x="1456055" y="3736340"/>
            <a:ext cx="5080000" cy="478155"/>
          </a:xfrm>
          <a:prstGeom prst="rect">
            <a:avLst/>
          </a:prstGeom>
          <a:noFill/>
          <a:ln w="9525">
            <a:noFill/>
          </a:ln>
        </p:spPr>
        <p:txBody>
          <a:bodyPr>
            <a:spAutoFit/>
          </a:bodyPr>
          <a:p>
            <a:pPr marL="0" indent="266700">
              <a:lnSpc>
                <a:spcPct val="140000"/>
              </a:lnSpc>
            </a:pPr>
            <a:r>
              <a:rPr lang="en-US" sz="1800" b="1">
                <a:latin typeface="等线" panose="02010600030101010101" charset="-122"/>
                <a:ea typeface="宋体" panose="02010600030101010101" pitchFamily="2" charset="-122"/>
              </a:rPr>
              <a:t>3</a:t>
            </a:r>
            <a:r>
              <a:rPr lang="zh-CN" sz="1800" b="1">
                <a:latin typeface="等线" panose="02010600030101010101" charset="-122"/>
                <a:ea typeface="宋体" panose="02010600030101010101" pitchFamily="2" charset="-122"/>
              </a:rPr>
              <a:t>．删除工作表</a:t>
            </a:r>
            <a:endParaRPr lang="zh-CN" altLang="en-US" sz="1800"/>
          </a:p>
        </p:txBody>
      </p:sp>
      <p:sp>
        <p:nvSpPr>
          <p:cNvPr id="6" name="文本框 5"/>
          <p:cNvSpPr txBox="1"/>
          <p:nvPr/>
        </p:nvSpPr>
        <p:spPr>
          <a:xfrm>
            <a:off x="1456055" y="4229100"/>
            <a:ext cx="5080000" cy="478155"/>
          </a:xfrm>
          <a:prstGeom prst="rect">
            <a:avLst/>
          </a:prstGeom>
          <a:noFill/>
          <a:ln w="9525">
            <a:noFill/>
          </a:ln>
        </p:spPr>
        <p:txBody>
          <a:bodyPr>
            <a:spAutoFit/>
          </a:bodyPr>
          <a:p>
            <a:pPr marL="0" indent="266700">
              <a:lnSpc>
                <a:spcPct val="140000"/>
              </a:lnSpc>
            </a:pPr>
            <a:r>
              <a:rPr lang="en-US" sz="1800" b="1">
                <a:latin typeface="等线" panose="02010600030101010101" charset="-122"/>
                <a:ea typeface="宋体" panose="02010600030101010101" pitchFamily="2" charset="-122"/>
              </a:rPr>
              <a:t>4</a:t>
            </a:r>
            <a:r>
              <a:rPr lang="zh-CN" sz="1800" b="1">
                <a:latin typeface="等线" panose="02010600030101010101" charset="-122"/>
                <a:ea typeface="宋体" panose="02010600030101010101" pitchFamily="2" charset="-122"/>
              </a:rPr>
              <a:t>．创建副本</a:t>
            </a:r>
            <a:endParaRPr lang="zh-CN" altLang="en-US" sz="1800"/>
          </a:p>
        </p:txBody>
      </p:sp>
      <p:sp>
        <p:nvSpPr>
          <p:cNvPr id="7" name="文本框 6"/>
          <p:cNvSpPr txBox="1"/>
          <p:nvPr/>
        </p:nvSpPr>
        <p:spPr>
          <a:xfrm>
            <a:off x="1456055" y="4721860"/>
            <a:ext cx="5080000" cy="478155"/>
          </a:xfrm>
          <a:prstGeom prst="rect">
            <a:avLst/>
          </a:prstGeom>
          <a:noFill/>
          <a:ln w="9525">
            <a:noFill/>
          </a:ln>
        </p:spPr>
        <p:txBody>
          <a:bodyPr>
            <a:spAutoFit/>
          </a:bodyPr>
          <a:p>
            <a:pPr marL="0" indent="266700">
              <a:lnSpc>
                <a:spcPct val="140000"/>
              </a:lnSpc>
            </a:pPr>
            <a:r>
              <a:rPr lang="en-US" sz="1800" b="1">
                <a:latin typeface="等线" panose="02010600030101010101" charset="-122"/>
                <a:ea typeface="宋体" panose="02010600030101010101" pitchFamily="2" charset="-122"/>
              </a:rPr>
              <a:t>5</a:t>
            </a:r>
            <a:r>
              <a:rPr lang="zh-CN" sz="1800" b="1">
                <a:latin typeface="等线" panose="02010600030101010101" charset="-122"/>
                <a:ea typeface="宋体" panose="02010600030101010101" pitchFamily="2" charset="-122"/>
              </a:rPr>
              <a:t>．移动工作表</a:t>
            </a:r>
            <a:endParaRPr lang="zh-CN" altLang="en-US" sz="1800"/>
          </a:p>
        </p:txBody>
      </p:sp>
      <p:sp>
        <p:nvSpPr>
          <p:cNvPr id="8" name="文本框 7"/>
          <p:cNvSpPr txBox="1"/>
          <p:nvPr/>
        </p:nvSpPr>
        <p:spPr>
          <a:xfrm>
            <a:off x="1456055" y="5214620"/>
            <a:ext cx="5080000" cy="478155"/>
          </a:xfrm>
          <a:prstGeom prst="rect">
            <a:avLst/>
          </a:prstGeom>
          <a:noFill/>
          <a:ln w="9525">
            <a:noFill/>
          </a:ln>
        </p:spPr>
        <p:txBody>
          <a:bodyPr>
            <a:spAutoFit/>
          </a:bodyPr>
          <a:p>
            <a:pPr marL="0" indent="266700">
              <a:lnSpc>
                <a:spcPct val="140000"/>
              </a:lnSpc>
            </a:pPr>
            <a:r>
              <a:rPr lang="en-US" sz="1800" b="1">
                <a:latin typeface="等线" panose="02010600030101010101" charset="-122"/>
                <a:ea typeface="宋体" panose="02010600030101010101" pitchFamily="2" charset="-122"/>
              </a:rPr>
              <a:t>6</a:t>
            </a:r>
            <a:r>
              <a:rPr lang="zh-CN" sz="1800" b="1">
                <a:latin typeface="等线" panose="02010600030101010101" charset="-122"/>
                <a:ea typeface="宋体" panose="02010600030101010101" pitchFamily="2" charset="-122"/>
              </a:rPr>
              <a:t>．工作表样式设置</a:t>
            </a:r>
            <a:endParaRPr lang="zh-CN" altLang="en-US" sz="1800"/>
          </a:p>
        </p:txBody>
      </p:sp>
    </p:spTree>
  </p:cSld>
  <p:clrMapOvr>
    <a:masterClrMapping/>
  </p:clrMapOvr>
  <p:transition spd="slow" advTm="3000"/>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94385" y="1771015"/>
            <a:ext cx="5080000" cy="368300"/>
          </a:xfrm>
          <a:prstGeom prst="rect">
            <a:avLst/>
          </a:prstGeom>
          <a:noFill/>
          <a:ln w="9525">
            <a:noFill/>
          </a:ln>
        </p:spPr>
        <p:txBody>
          <a:bodyPr>
            <a:spAutoFit/>
          </a:bodyPr>
          <a:p>
            <a:pPr marL="0" indent="0"/>
            <a:r>
              <a:rPr lang="en-US" sz="1800" b="1">
                <a:latin typeface="等线" panose="02010600030101010101" charset="-122"/>
                <a:ea typeface="宋体" panose="02010600030101010101" pitchFamily="2" charset="-122"/>
              </a:rPr>
              <a:t>11.4.4.2 </a:t>
            </a:r>
            <a:r>
              <a:rPr lang="zh-CN" sz="1800" b="1">
                <a:latin typeface="等线" panose="02010600030101010101" charset="-122"/>
                <a:ea typeface="宋体" panose="02010600030101010101" pitchFamily="2" charset="-122"/>
              </a:rPr>
              <a:t>特殊数据输入</a:t>
            </a:r>
            <a:endParaRPr lang="zh-CN" altLang="en-US" sz="1800"/>
          </a:p>
        </p:txBody>
      </p:sp>
      <p:sp>
        <p:nvSpPr>
          <p:cNvPr id="2" name="文本框 1"/>
          <p:cNvSpPr txBox="1"/>
          <p:nvPr/>
        </p:nvSpPr>
        <p:spPr>
          <a:xfrm>
            <a:off x="1577975" y="2640965"/>
            <a:ext cx="5080000" cy="368300"/>
          </a:xfrm>
          <a:prstGeom prst="rect">
            <a:avLst/>
          </a:prstGeom>
          <a:noFill/>
          <a:ln w="9525">
            <a:noFill/>
          </a:ln>
        </p:spPr>
        <p:txBody>
          <a:bodyPr>
            <a:spAutoFit/>
          </a:bodyPr>
          <a:p>
            <a:pPr marL="0" indent="266700"/>
            <a:r>
              <a:rPr lang="en-US" sz="1800" b="1">
                <a:latin typeface="等线" panose="02010600030101010101" charset="-122"/>
                <a:ea typeface="宋体" panose="02010600030101010101" pitchFamily="2" charset="-122"/>
              </a:rPr>
              <a:t>1</a:t>
            </a:r>
            <a:r>
              <a:rPr lang="zh-CN" sz="1800" b="1">
                <a:latin typeface="等线" panose="02010600030101010101" charset="-122"/>
                <a:ea typeface="宋体" panose="02010600030101010101" pitchFamily="2" charset="-122"/>
              </a:rPr>
              <a:t>．</a:t>
            </a:r>
            <a:r>
              <a:rPr lang="zh-CN" sz="1800" b="1">
                <a:ea typeface="宋体" panose="02010600030101010101" pitchFamily="2" charset="-122"/>
              </a:rPr>
              <a:t>数值型数据输入</a:t>
            </a:r>
            <a:endParaRPr lang="zh-CN" altLang="en-US" sz="1800"/>
          </a:p>
        </p:txBody>
      </p:sp>
      <p:sp>
        <p:nvSpPr>
          <p:cNvPr id="3" name="文本框 2"/>
          <p:cNvSpPr txBox="1"/>
          <p:nvPr/>
        </p:nvSpPr>
        <p:spPr>
          <a:xfrm>
            <a:off x="1577975" y="3510915"/>
            <a:ext cx="5080000" cy="368300"/>
          </a:xfrm>
          <a:prstGeom prst="rect">
            <a:avLst/>
          </a:prstGeom>
          <a:noFill/>
          <a:ln w="9525">
            <a:noFill/>
          </a:ln>
        </p:spPr>
        <p:txBody>
          <a:bodyPr>
            <a:spAutoFit/>
          </a:bodyPr>
          <a:p>
            <a:pPr marL="0" indent="266700"/>
            <a:r>
              <a:rPr lang="en-US" sz="1800" b="1">
                <a:latin typeface="等线" panose="02010600030101010101" charset="-122"/>
                <a:ea typeface="宋体" panose="02010600030101010101" pitchFamily="2" charset="-122"/>
              </a:rPr>
              <a:t>2</a:t>
            </a:r>
            <a:r>
              <a:rPr lang="zh-CN" sz="1800" b="1">
                <a:latin typeface="等线" panose="02010600030101010101" charset="-122"/>
                <a:ea typeface="宋体" panose="02010600030101010101" pitchFamily="2" charset="-122"/>
              </a:rPr>
              <a:t>．日期型数据输入</a:t>
            </a:r>
            <a:endParaRPr lang="zh-CN" altLang="en-US" sz="1800"/>
          </a:p>
        </p:txBody>
      </p:sp>
    </p:spTree>
  </p:cSld>
  <p:clrMapOvr>
    <a:masterClrMapping/>
  </p:clrMapOvr>
  <p:transition spd="slow" advTm="3000"/>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68985" y="1662430"/>
            <a:ext cx="7375525" cy="583565"/>
          </a:xfrm>
          <a:prstGeom prst="rect">
            <a:avLst/>
          </a:prstGeom>
          <a:noFill/>
          <a:ln w="9525">
            <a:noFill/>
          </a:ln>
        </p:spPr>
        <p:txBody>
          <a:bodyPr wrap="square">
            <a:spAutoFit/>
          </a:bodyPr>
          <a:p>
            <a:pPr marL="0" indent="0"/>
            <a:r>
              <a:rPr lang="en-US" sz="3200" b="1">
                <a:latin typeface="等线" panose="02010600030101010101" charset="-122"/>
                <a:ea typeface="宋体" panose="02010600030101010101" pitchFamily="2" charset="-122"/>
              </a:rPr>
              <a:t>11.5 </a:t>
            </a:r>
            <a:r>
              <a:rPr lang="zh-CN" sz="3200" b="1">
                <a:latin typeface="等线" panose="02010600030101010101" charset="-122"/>
                <a:ea typeface="宋体" panose="02010600030101010101" pitchFamily="2" charset="-122"/>
              </a:rPr>
              <a:t>任务五：</a:t>
            </a:r>
            <a:r>
              <a:rPr lang="en-US" sz="3200" b="1">
                <a:latin typeface="等线" panose="02010600030101010101" charset="-122"/>
                <a:ea typeface="宋体" panose="02010600030101010101" pitchFamily="2" charset="-122"/>
              </a:rPr>
              <a:t>WPS</a:t>
            </a:r>
            <a:r>
              <a:rPr lang="zh-CN" sz="3200" b="1">
                <a:latin typeface="等线" panose="02010600030101010101" charset="-122"/>
                <a:ea typeface="宋体" panose="02010600030101010101" pitchFamily="2" charset="-122"/>
              </a:rPr>
              <a:t>公式与函数</a:t>
            </a:r>
            <a:endParaRPr lang="zh-CN" altLang="en-US" sz="3200"/>
          </a:p>
        </p:txBody>
      </p:sp>
      <p:sp>
        <p:nvSpPr>
          <p:cNvPr id="2" name="文本框 1"/>
          <p:cNvSpPr txBox="1"/>
          <p:nvPr/>
        </p:nvSpPr>
        <p:spPr>
          <a:xfrm>
            <a:off x="768985" y="2546032"/>
            <a:ext cx="5080000" cy="368300"/>
          </a:xfrm>
          <a:prstGeom prst="rect">
            <a:avLst/>
          </a:prstGeom>
          <a:noFill/>
          <a:ln w="9525">
            <a:noFill/>
          </a:ln>
        </p:spPr>
        <p:txBody>
          <a:bodyPr>
            <a:spAutoFit/>
          </a:bodyPr>
          <a:p>
            <a:pPr marL="0" indent="0"/>
            <a:r>
              <a:rPr lang="en-US" sz="1800" b="1">
                <a:latin typeface="等线" panose="02010600030101010101" charset="-122"/>
                <a:ea typeface="宋体" panose="02010600030101010101" pitchFamily="2" charset="-122"/>
              </a:rPr>
              <a:t>11.5.1 </a:t>
            </a:r>
            <a:r>
              <a:rPr lang="zh-CN" sz="1800" b="1">
                <a:ea typeface="宋体" panose="02010600030101010101" pitchFamily="2" charset="-122"/>
              </a:rPr>
              <a:t>任务描述</a:t>
            </a:r>
            <a:endParaRPr lang="zh-CN" altLang="en-US" sz="1800"/>
          </a:p>
        </p:txBody>
      </p:sp>
      <p:sp>
        <p:nvSpPr>
          <p:cNvPr id="3" name="文本框 2"/>
          <p:cNvSpPr txBox="1"/>
          <p:nvPr/>
        </p:nvSpPr>
        <p:spPr>
          <a:xfrm>
            <a:off x="768985" y="3336290"/>
            <a:ext cx="7386955" cy="645160"/>
          </a:xfrm>
          <a:prstGeom prst="rect">
            <a:avLst/>
          </a:prstGeom>
          <a:noFill/>
          <a:ln w="9525">
            <a:noFill/>
          </a:ln>
        </p:spPr>
        <p:txBody>
          <a:bodyPr wrap="square">
            <a:spAutoFit/>
          </a:bodyPr>
          <a:p>
            <a:pPr marL="0" indent="127000"/>
            <a:r>
              <a:rPr lang="zh-CN" sz="1800" b="0">
                <a:latin typeface="等线" panose="02010600030101010101" charset="-122"/>
                <a:ea typeface="宋体" panose="02010600030101010101" pitchFamily="2" charset="-122"/>
              </a:rPr>
              <a:t>利用公式与函数，完成求总分，平均分，等级，排名，最高分，最低分，及格人数和不及格人数等数据处理</a:t>
            </a:r>
            <a:endParaRPr lang="zh-CN" altLang="en-US" sz="1800"/>
          </a:p>
        </p:txBody>
      </p:sp>
    </p:spTree>
  </p:cSld>
  <p:clrMapOvr>
    <a:masterClrMapping/>
  </p:clrMapOvr>
  <p:transition spd="slow" advTm="3000"/>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56920" y="1608772"/>
            <a:ext cx="5080000" cy="460375"/>
          </a:xfrm>
          <a:prstGeom prst="rect">
            <a:avLst/>
          </a:prstGeom>
          <a:noFill/>
          <a:ln w="9525">
            <a:noFill/>
          </a:ln>
        </p:spPr>
        <p:txBody>
          <a:bodyPr>
            <a:spAutoFit/>
          </a:bodyPr>
          <a:p>
            <a:pPr marL="0" indent="266700"/>
            <a:r>
              <a:rPr lang="en-US" sz="2400" b="1">
                <a:latin typeface="等线" panose="02010600030101010101" charset="-122"/>
                <a:ea typeface="宋体" panose="02010600030101010101" pitchFamily="2" charset="-122"/>
              </a:rPr>
              <a:t>11.5.2 </a:t>
            </a:r>
            <a:r>
              <a:rPr lang="zh-CN" sz="2400" b="1">
                <a:latin typeface="等线" panose="02010600030101010101" charset="-122"/>
                <a:ea typeface="宋体" panose="02010600030101010101" pitchFamily="2" charset="-122"/>
              </a:rPr>
              <a:t>知识准备</a:t>
            </a:r>
            <a:endParaRPr lang="zh-CN" altLang="en-US" sz="2400"/>
          </a:p>
        </p:txBody>
      </p:sp>
      <p:sp>
        <p:nvSpPr>
          <p:cNvPr id="2" name="文本框 1"/>
          <p:cNvSpPr txBox="1"/>
          <p:nvPr/>
        </p:nvSpPr>
        <p:spPr>
          <a:xfrm>
            <a:off x="756285" y="2237740"/>
            <a:ext cx="5080000" cy="368300"/>
          </a:xfrm>
          <a:prstGeom prst="rect">
            <a:avLst/>
          </a:prstGeom>
          <a:noFill/>
          <a:ln w="9525">
            <a:noFill/>
          </a:ln>
        </p:spPr>
        <p:txBody>
          <a:bodyPr>
            <a:spAutoFit/>
          </a:bodyPr>
          <a:p>
            <a:pPr marL="0" indent="254000"/>
            <a:r>
              <a:rPr lang="en-US" sz="1800" b="1">
                <a:latin typeface="等线" panose="02010600030101010101" charset="-122"/>
                <a:ea typeface="宋体" panose="02010600030101010101" pitchFamily="2" charset="-122"/>
              </a:rPr>
              <a:t>11.5.2.1 </a:t>
            </a:r>
            <a:r>
              <a:rPr lang="zh-CN" sz="1800" b="1">
                <a:latin typeface="等线" panose="02010600030101010101" charset="-122"/>
                <a:ea typeface="宋体" panose="02010600030101010101" pitchFamily="2" charset="-122"/>
              </a:rPr>
              <a:t>条件格式</a:t>
            </a:r>
            <a:endParaRPr lang="zh-CN" altLang="en-US" sz="1800"/>
          </a:p>
        </p:txBody>
      </p:sp>
      <p:sp>
        <p:nvSpPr>
          <p:cNvPr id="3" name="文本框 2"/>
          <p:cNvSpPr txBox="1"/>
          <p:nvPr/>
        </p:nvSpPr>
        <p:spPr>
          <a:xfrm>
            <a:off x="756285" y="2979420"/>
            <a:ext cx="7421880" cy="2749550"/>
          </a:xfrm>
          <a:prstGeom prst="rect">
            <a:avLst/>
          </a:prstGeom>
          <a:noFill/>
          <a:ln w="9525">
            <a:noFill/>
          </a:ln>
        </p:spPr>
        <p:txBody>
          <a:bodyPr wrap="square">
            <a:spAutoFit/>
          </a:bodyPr>
          <a:p>
            <a:pPr marL="0" indent="266700">
              <a:lnSpc>
                <a:spcPct val="160000"/>
              </a:lnSpc>
            </a:pPr>
            <a:r>
              <a:rPr lang="zh-CN" sz="1800" b="0">
                <a:latin typeface="等线" panose="02010600030101010101" charset="-122"/>
                <a:ea typeface="宋体" panose="02010600030101010101" pitchFamily="2" charset="-122"/>
              </a:rPr>
              <a:t>条件格式通过为满足某些条件的数据应用特定的格式来改变单元格区域的外观，以达到突出显示、识别一系列数值中存在的差异效果。</a:t>
            </a:r>
            <a:endParaRPr lang="zh-CN" sz="1800" b="0">
              <a:latin typeface="等线" panose="02010600030101010101" charset="-122"/>
              <a:ea typeface="宋体" panose="02010600030101010101" pitchFamily="2" charset="-122"/>
            </a:endParaRPr>
          </a:p>
          <a:p>
            <a:pPr marL="0" indent="266700">
              <a:lnSpc>
                <a:spcPct val="160000"/>
              </a:lnSpc>
            </a:pPr>
            <a:r>
              <a:rPr lang="zh-CN" sz="1800" b="0">
                <a:latin typeface="等线" panose="02010600030101010101" charset="-122"/>
                <a:ea typeface="宋体" panose="02010600030101010101" pitchFamily="2" charset="-122"/>
              </a:rPr>
              <a:t>条件格式的设置可以通过</a:t>
            </a:r>
            <a:r>
              <a:rPr lang="en-US" sz="1800" b="0">
                <a:latin typeface="等线" panose="02010600030101010101" charset="-122"/>
                <a:ea typeface="宋体" panose="02010600030101010101" pitchFamily="2" charset="-122"/>
              </a:rPr>
              <a:t>WPS</a:t>
            </a:r>
            <a:r>
              <a:rPr lang="zh-CN" sz="1800" b="0">
                <a:latin typeface="等线" panose="02010600030101010101" charset="-122"/>
                <a:ea typeface="宋体" panose="02010600030101010101" pitchFamily="2" charset="-122"/>
              </a:rPr>
              <a:t>表格预置的规则（突出显示单元格规则、项目选取规则、数据条色阶、图标集）来快速实现格式化，也可以通过自定义规则实现格式化。</a:t>
            </a:r>
            <a:endParaRPr lang="zh-CN" altLang="en-US" sz="1800"/>
          </a:p>
        </p:txBody>
      </p:sp>
    </p:spTree>
  </p:cSld>
  <p:clrMapOvr>
    <a:masterClrMapping/>
  </p:clrMapOvr>
  <p:transition spd="slow" advTm="3000"/>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44855" y="1624330"/>
            <a:ext cx="5080000" cy="460375"/>
          </a:xfrm>
          <a:prstGeom prst="rect">
            <a:avLst/>
          </a:prstGeom>
          <a:noFill/>
          <a:ln w="9525">
            <a:noFill/>
          </a:ln>
        </p:spPr>
        <p:txBody>
          <a:bodyPr>
            <a:spAutoFit/>
          </a:bodyPr>
          <a:p>
            <a:pPr marL="0" indent="0"/>
            <a:r>
              <a:rPr lang="en-US" sz="2400" b="1">
                <a:latin typeface="等线" panose="02010600030101010101" charset="-122"/>
                <a:ea typeface="宋体" panose="02010600030101010101" pitchFamily="2" charset="-122"/>
              </a:rPr>
              <a:t>11.5.2.2 </a:t>
            </a:r>
            <a:r>
              <a:rPr lang="zh-CN" sz="2400" b="1">
                <a:latin typeface="等线" panose="02010600030101010101" charset="-122"/>
                <a:ea typeface="宋体" panose="02010600030101010101" pitchFamily="2" charset="-122"/>
              </a:rPr>
              <a:t>公式</a:t>
            </a:r>
            <a:endParaRPr lang="zh-CN" altLang="en-US" sz="2400"/>
          </a:p>
        </p:txBody>
      </p:sp>
      <p:sp>
        <p:nvSpPr>
          <p:cNvPr id="2" name="文本框 1"/>
          <p:cNvSpPr txBox="1"/>
          <p:nvPr/>
        </p:nvSpPr>
        <p:spPr>
          <a:xfrm>
            <a:off x="744855" y="2186940"/>
            <a:ext cx="5080000" cy="368300"/>
          </a:xfrm>
          <a:prstGeom prst="rect">
            <a:avLst/>
          </a:prstGeom>
          <a:noFill/>
          <a:ln w="9525">
            <a:noFill/>
          </a:ln>
        </p:spPr>
        <p:txBody>
          <a:bodyPr>
            <a:spAutoFit/>
          </a:bodyPr>
          <a:p>
            <a:pPr marL="0" indent="266700"/>
            <a:r>
              <a:rPr lang="en-US" sz="1800" b="1">
                <a:latin typeface="等线" panose="02010600030101010101" charset="-122"/>
                <a:ea typeface="宋体" panose="02010600030101010101" pitchFamily="2" charset="-122"/>
              </a:rPr>
              <a:t>1</a:t>
            </a:r>
            <a:r>
              <a:rPr lang="zh-CN" sz="1800" b="1">
                <a:latin typeface="等线" panose="02010600030101010101" charset="-122"/>
                <a:ea typeface="宋体" panose="02010600030101010101" pitchFamily="2" charset="-122"/>
              </a:rPr>
              <a:t>．</a:t>
            </a:r>
            <a:r>
              <a:rPr lang="zh-CN" sz="1800" b="1">
                <a:ea typeface="宋体" panose="02010600030101010101" pitchFamily="2" charset="-122"/>
              </a:rPr>
              <a:t>算术运算符</a:t>
            </a:r>
            <a:endParaRPr lang="zh-CN" altLang="en-US" sz="1800"/>
          </a:p>
        </p:txBody>
      </p:sp>
      <p:graphicFrame>
        <p:nvGraphicFramePr>
          <p:cNvPr id="3" name="表格 2"/>
          <p:cNvGraphicFramePr/>
          <p:nvPr>
            <p:custDataLst>
              <p:tags r:id="rId1"/>
            </p:custDataLst>
          </p:nvPr>
        </p:nvGraphicFramePr>
        <p:xfrm>
          <a:off x="997585" y="2657475"/>
          <a:ext cx="7148830" cy="3733800"/>
        </p:xfrm>
        <a:graphic>
          <a:graphicData uri="http://schemas.openxmlformats.org/drawingml/2006/table">
            <a:tbl>
              <a:tblPr firstRow="1" bandRow="1">
                <a:tableStyleId>{5940675A-B579-460E-94D1-54222C63F5DA}</a:tableStyleId>
              </a:tblPr>
              <a:tblGrid>
                <a:gridCol w="2622550"/>
                <a:gridCol w="2241550"/>
                <a:gridCol w="2284730"/>
              </a:tblGrid>
              <a:tr h="533400">
                <a:tc>
                  <a:txBody>
                    <a:bodyPr/>
                    <a:p>
                      <a:pPr indent="0" algn="ctr">
                        <a:buNone/>
                      </a:pPr>
                      <a:r>
                        <a:rPr lang="en-US" sz="1600" b="1">
                          <a:solidFill>
                            <a:srgbClr val="7B7B7B"/>
                          </a:solidFill>
                          <a:latin typeface="宋体" panose="02010600030101010101" pitchFamily="2" charset="-122"/>
                          <a:ea typeface="宋体" panose="02010600030101010101" pitchFamily="2" charset="-122"/>
                          <a:cs typeface="宋体" panose="02010600030101010101" pitchFamily="2" charset="-122"/>
                        </a:rPr>
                        <a:t>算术运算符</a:t>
                      </a:r>
                      <a:endParaRPr lang="en-US" altLang="en-US" sz="1600" b="1">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w="12700" cap="flat" cmpd="sng">
                      <a:solidFill>
                        <a:srgbClr val="A5A5A5"/>
                      </a:solidFill>
                      <a:prstDash val="solid"/>
                      <a:headEnd type="none" w="med" len="med"/>
                      <a:tailEnd type="none" w="med" len="med"/>
                    </a:lnT>
                    <a:lnB w="12700" cap="flat" cmpd="sng">
                      <a:solidFill>
                        <a:srgbClr val="A5A5A5"/>
                      </a:solidFill>
                      <a:prstDash val="solid"/>
                      <a:headEnd type="none" w="med" len="med"/>
                      <a:tailEnd type="none" w="med" len="med"/>
                    </a:lnB>
                    <a:lnTlToBr>
                      <a:noFill/>
                    </a:lnTlToBr>
                    <a:lnBlToTr>
                      <a:noFill/>
                    </a:lnBlToTr>
                    <a:noFill/>
                  </a:tcPr>
                </a:tc>
                <a:tc>
                  <a:txBody>
                    <a:bodyPr/>
                    <a:p>
                      <a:pPr indent="0" algn="ctr">
                        <a:buNone/>
                      </a:pPr>
                      <a:r>
                        <a:rPr lang="en-US" sz="1600" b="1">
                          <a:solidFill>
                            <a:srgbClr val="7B7B7B"/>
                          </a:solidFill>
                          <a:latin typeface="宋体" panose="02010600030101010101" pitchFamily="2" charset="-122"/>
                          <a:ea typeface="宋体" panose="02010600030101010101" pitchFamily="2" charset="-122"/>
                          <a:cs typeface="宋体" panose="02010600030101010101" pitchFamily="2" charset="-122"/>
                        </a:rPr>
                        <a:t>含义</a:t>
                      </a:r>
                      <a:endParaRPr lang="en-US" altLang="en-US" sz="1600" b="1">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w="12700" cap="flat" cmpd="sng">
                      <a:solidFill>
                        <a:srgbClr val="A5A5A5"/>
                      </a:solidFill>
                      <a:prstDash val="solid"/>
                      <a:headEnd type="none" w="med" len="med"/>
                      <a:tailEnd type="none" w="med" len="med"/>
                    </a:lnT>
                    <a:lnB w="12700" cap="flat" cmpd="sng">
                      <a:solidFill>
                        <a:srgbClr val="A5A5A5"/>
                      </a:solidFill>
                      <a:prstDash val="solid"/>
                      <a:headEnd type="none" w="med" len="med"/>
                      <a:tailEnd type="none" w="med" len="med"/>
                    </a:lnB>
                    <a:lnTlToBr>
                      <a:noFill/>
                    </a:lnTlToBr>
                    <a:lnBlToTr>
                      <a:noFill/>
                    </a:lnBlToTr>
                    <a:noFill/>
                  </a:tcPr>
                </a:tc>
                <a:tc>
                  <a:txBody>
                    <a:bodyPr/>
                    <a:p>
                      <a:pPr indent="0" algn="ctr">
                        <a:buNone/>
                      </a:pPr>
                      <a:r>
                        <a:rPr lang="en-US" sz="1600" b="1">
                          <a:solidFill>
                            <a:srgbClr val="7B7B7B"/>
                          </a:solidFill>
                          <a:latin typeface="宋体" panose="02010600030101010101" pitchFamily="2" charset="-122"/>
                          <a:ea typeface="宋体" panose="02010600030101010101" pitchFamily="2" charset="-122"/>
                          <a:cs typeface="宋体" panose="02010600030101010101" pitchFamily="2" charset="-122"/>
                        </a:rPr>
                        <a:t>示例</a:t>
                      </a:r>
                      <a:endParaRPr lang="en-US" altLang="en-US" sz="1600" b="1">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cap="flat">
                      <a:noFill/>
                    </a:lnR>
                    <a:lnT w="12700" cap="flat" cmpd="sng">
                      <a:solidFill>
                        <a:srgbClr val="A5A5A5"/>
                      </a:solidFill>
                      <a:prstDash val="solid"/>
                      <a:headEnd type="none" w="med" len="med"/>
                      <a:tailEnd type="none" w="med" len="med"/>
                    </a:lnT>
                    <a:lnB w="12700" cap="flat" cmpd="sng">
                      <a:solidFill>
                        <a:srgbClr val="A5A5A5"/>
                      </a:solidFill>
                      <a:prstDash val="solid"/>
                      <a:headEnd type="none" w="med" len="med"/>
                      <a:tailEnd type="none" w="med" len="med"/>
                    </a:lnB>
                    <a:lnTlToBr>
                      <a:noFill/>
                    </a:lnTlToBr>
                    <a:lnBlToTr>
                      <a:noFill/>
                    </a:lnBlToTr>
                    <a:noFill/>
                  </a:tcPr>
                </a:tc>
              </a:tr>
              <a:tr h="533400">
                <a:tc>
                  <a:txBody>
                    <a:bodyPr/>
                    <a:p>
                      <a:pPr indent="0" algn="ctr">
                        <a:buNone/>
                      </a:pPr>
                      <a:r>
                        <a:rPr lang="en-US" sz="1600" b="1">
                          <a:solidFill>
                            <a:srgbClr val="7B7B7B"/>
                          </a:solidFill>
                          <a:latin typeface="宋体" panose="02010600030101010101" pitchFamily="2" charset="-122"/>
                          <a:ea typeface="宋体" panose="02010600030101010101" pitchFamily="2" charset="-122"/>
                          <a:cs typeface="宋体" panose="02010600030101010101" pitchFamily="2" charset="-122"/>
                        </a:rPr>
                        <a:t>+（加号）</a:t>
                      </a:r>
                      <a:endParaRPr lang="en-US" altLang="en-US" sz="1600" b="1">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w="12700" cap="flat" cmpd="sng">
                      <a:solidFill>
                        <a:srgbClr val="A5A5A5"/>
                      </a:solidFill>
                      <a:prstDash val="solid"/>
                      <a:headEnd type="none" w="med" len="med"/>
                      <a:tailEnd type="none" w="med" len="med"/>
                    </a:lnT>
                    <a:lnB cap="flat">
                      <a:noFill/>
                    </a:lnB>
                    <a:lnTlToBr>
                      <a:noFill/>
                    </a:lnTlToBr>
                    <a:lnBlToTr>
                      <a:noFill/>
                    </a:lnBlToTr>
                    <a:solidFill>
                      <a:srgbClr val="E8E8E8"/>
                    </a:solidFill>
                  </a:tcPr>
                </a:tc>
                <a:tc>
                  <a:txBody>
                    <a:bodyPr/>
                    <a:p>
                      <a:pPr indent="0" algn="ctr">
                        <a:buNone/>
                      </a:pPr>
                      <a:r>
                        <a:rPr lang="en-US" sz="1600" b="0">
                          <a:solidFill>
                            <a:srgbClr val="7B7B7B"/>
                          </a:solidFill>
                          <a:latin typeface="宋体" panose="02010600030101010101" pitchFamily="2" charset="-122"/>
                          <a:ea typeface="宋体" panose="02010600030101010101" pitchFamily="2" charset="-122"/>
                          <a:cs typeface="宋体" panose="02010600030101010101" pitchFamily="2" charset="-122"/>
                        </a:rPr>
                        <a:t>加法</a:t>
                      </a:r>
                      <a:endParaRPr lang="en-US" altLang="en-US" sz="1600" b="0">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w="12700" cap="flat" cmpd="sng">
                      <a:solidFill>
                        <a:srgbClr val="A5A5A5"/>
                      </a:solidFill>
                      <a:prstDash val="solid"/>
                      <a:headEnd type="none" w="med" len="med"/>
                      <a:tailEnd type="none" w="med" len="med"/>
                    </a:lnT>
                    <a:lnB cap="flat">
                      <a:noFill/>
                    </a:lnB>
                    <a:lnTlToBr>
                      <a:noFill/>
                    </a:lnTlToBr>
                    <a:lnBlToTr>
                      <a:noFill/>
                    </a:lnBlToTr>
                    <a:solidFill>
                      <a:srgbClr val="E8E8E8"/>
                    </a:solidFill>
                  </a:tcPr>
                </a:tc>
                <a:tc>
                  <a:txBody>
                    <a:bodyPr/>
                    <a:p>
                      <a:pPr indent="0" algn="ctr">
                        <a:buNone/>
                      </a:pPr>
                      <a:r>
                        <a:rPr lang="en-US" sz="1600" b="0">
                          <a:solidFill>
                            <a:srgbClr val="7B7B7B"/>
                          </a:solidFill>
                          <a:latin typeface="宋体" panose="02010600030101010101" pitchFamily="2" charset="-122"/>
                          <a:ea typeface="宋体" panose="02010600030101010101" pitchFamily="2" charset="-122"/>
                          <a:cs typeface="宋体" panose="02010600030101010101" pitchFamily="2" charset="-122"/>
                        </a:rPr>
                        <a:t>A1+B1</a:t>
                      </a:r>
                      <a:endParaRPr lang="en-US" altLang="en-US" sz="1600" b="0">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cap="flat">
                      <a:noFill/>
                    </a:lnR>
                    <a:lnT w="12700" cap="flat" cmpd="sng">
                      <a:solidFill>
                        <a:srgbClr val="A5A5A5"/>
                      </a:solidFill>
                      <a:prstDash val="solid"/>
                      <a:headEnd type="none" w="med" len="med"/>
                      <a:tailEnd type="none" w="med" len="med"/>
                    </a:lnT>
                    <a:lnB cap="flat">
                      <a:noFill/>
                    </a:lnB>
                    <a:lnTlToBr>
                      <a:noFill/>
                    </a:lnTlToBr>
                    <a:lnBlToTr>
                      <a:noFill/>
                    </a:lnBlToTr>
                    <a:solidFill>
                      <a:srgbClr val="E8E8E8"/>
                    </a:solidFill>
                  </a:tcPr>
                </a:tc>
              </a:tr>
              <a:tr h="533400">
                <a:tc>
                  <a:txBody>
                    <a:bodyPr/>
                    <a:p>
                      <a:pPr indent="0" algn="ctr">
                        <a:buNone/>
                      </a:pPr>
                      <a:r>
                        <a:rPr lang="en-US" sz="1600" b="1">
                          <a:solidFill>
                            <a:srgbClr val="7B7B7B"/>
                          </a:solidFill>
                          <a:latin typeface="宋体" panose="02010600030101010101" pitchFamily="2" charset="-122"/>
                          <a:ea typeface="宋体" panose="02010600030101010101" pitchFamily="2" charset="-122"/>
                          <a:cs typeface="宋体" panose="02010600030101010101" pitchFamily="2" charset="-122"/>
                        </a:rPr>
                        <a:t>–（减号）</a:t>
                      </a:r>
                      <a:endParaRPr lang="en-US" altLang="en-US" sz="1600" b="1">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cap="flat">
                      <a:noFill/>
                    </a:lnT>
                    <a:lnB cap="flat">
                      <a:noFill/>
                    </a:lnB>
                    <a:lnTlToBr>
                      <a:noFill/>
                    </a:lnTlToBr>
                    <a:lnBlToTr>
                      <a:noFill/>
                    </a:lnBlToTr>
                    <a:noFill/>
                  </a:tcPr>
                </a:tc>
                <a:tc>
                  <a:txBody>
                    <a:bodyPr/>
                    <a:p>
                      <a:pPr indent="0" algn="ctr">
                        <a:buNone/>
                      </a:pPr>
                      <a:r>
                        <a:rPr lang="en-US" sz="1600" b="0">
                          <a:solidFill>
                            <a:srgbClr val="7B7B7B"/>
                          </a:solidFill>
                          <a:latin typeface="宋体" panose="02010600030101010101" pitchFamily="2" charset="-122"/>
                          <a:ea typeface="宋体" panose="02010600030101010101" pitchFamily="2" charset="-122"/>
                          <a:cs typeface="宋体" panose="02010600030101010101" pitchFamily="2" charset="-122"/>
                        </a:rPr>
                        <a:t>减法</a:t>
                      </a:r>
                      <a:endParaRPr lang="en-US" altLang="en-US" sz="1600" b="0">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cap="flat">
                      <a:noFill/>
                    </a:lnT>
                    <a:lnB cap="flat">
                      <a:noFill/>
                    </a:lnB>
                    <a:lnTlToBr>
                      <a:noFill/>
                    </a:lnTlToBr>
                    <a:lnBlToTr>
                      <a:noFill/>
                    </a:lnBlToTr>
                    <a:noFill/>
                  </a:tcPr>
                </a:tc>
                <a:tc>
                  <a:txBody>
                    <a:bodyPr/>
                    <a:p>
                      <a:pPr indent="0" algn="ctr">
                        <a:buNone/>
                      </a:pPr>
                      <a:r>
                        <a:rPr lang="en-US" sz="1600" b="0">
                          <a:solidFill>
                            <a:srgbClr val="7B7B7B"/>
                          </a:solidFill>
                          <a:latin typeface="宋体" panose="02010600030101010101" pitchFamily="2" charset="-122"/>
                          <a:ea typeface="宋体" panose="02010600030101010101" pitchFamily="2" charset="-122"/>
                          <a:cs typeface="宋体" panose="02010600030101010101" pitchFamily="2" charset="-122"/>
                        </a:rPr>
                        <a:t>A1-B1</a:t>
                      </a:r>
                      <a:endParaRPr lang="en-US" altLang="en-US" sz="1600" b="0">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cap="flat">
                      <a:noFill/>
                    </a:lnR>
                    <a:lnT cap="flat">
                      <a:noFill/>
                    </a:lnT>
                    <a:lnB cap="flat">
                      <a:noFill/>
                    </a:lnB>
                    <a:lnTlToBr>
                      <a:noFill/>
                    </a:lnTlToBr>
                    <a:lnBlToTr>
                      <a:noFill/>
                    </a:lnBlToTr>
                    <a:noFill/>
                  </a:tcPr>
                </a:tc>
              </a:tr>
              <a:tr h="533400">
                <a:tc>
                  <a:txBody>
                    <a:bodyPr/>
                    <a:p>
                      <a:pPr indent="0" algn="ctr">
                        <a:buNone/>
                      </a:pPr>
                      <a:r>
                        <a:rPr lang="en-US" sz="1600" b="1">
                          <a:solidFill>
                            <a:srgbClr val="7B7B7B"/>
                          </a:solidFill>
                          <a:latin typeface="宋体" panose="02010600030101010101" pitchFamily="2" charset="-122"/>
                          <a:ea typeface="宋体" panose="02010600030101010101" pitchFamily="2" charset="-122"/>
                          <a:cs typeface="宋体" panose="02010600030101010101" pitchFamily="2" charset="-122"/>
                        </a:rPr>
                        <a:t>*（星号）</a:t>
                      </a:r>
                      <a:endParaRPr lang="en-US" altLang="en-US" sz="1600" b="1">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cap="flat">
                      <a:noFill/>
                    </a:lnT>
                    <a:lnB cap="flat">
                      <a:noFill/>
                    </a:lnB>
                    <a:lnTlToBr>
                      <a:noFill/>
                    </a:lnTlToBr>
                    <a:lnBlToTr>
                      <a:noFill/>
                    </a:lnBlToTr>
                    <a:solidFill>
                      <a:srgbClr val="E8E8E8"/>
                    </a:solidFill>
                  </a:tcPr>
                </a:tc>
                <a:tc>
                  <a:txBody>
                    <a:bodyPr/>
                    <a:p>
                      <a:pPr indent="0" algn="ctr">
                        <a:buNone/>
                      </a:pPr>
                      <a:r>
                        <a:rPr lang="en-US" sz="1600" b="0">
                          <a:solidFill>
                            <a:srgbClr val="7B7B7B"/>
                          </a:solidFill>
                          <a:latin typeface="宋体" panose="02010600030101010101" pitchFamily="2" charset="-122"/>
                          <a:ea typeface="宋体" panose="02010600030101010101" pitchFamily="2" charset="-122"/>
                          <a:cs typeface="宋体" panose="02010600030101010101" pitchFamily="2" charset="-122"/>
                        </a:rPr>
                        <a:t>乘法</a:t>
                      </a:r>
                      <a:endParaRPr lang="en-US" altLang="en-US" sz="1600" b="0">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cap="flat">
                      <a:noFill/>
                    </a:lnT>
                    <a:lnB cap="flat">
                      <a:noFill/>
                    </a:lnB>
                    <a:lnTlToBr>
                      <a:noFill/>
                    </a:lnTlToBr>
                    <a:lnBlToTr>
                      <a:noFill/>
                    </a:lnBlToTr>
                    <a:solidFill>
                      <a:srgbClr val="E8E8E8"/>
                    </a:solidFill>
                  </a:tcPr>
                </a:tc>
                <a:tc>
                  <a:txBody>
                    <a:bodyPr/>
                    <a:p>
                      <a:pPr indent="0" algn="ctr">
                        <a:buNone/>
                      </a:pPr>
                      <a:r>
                        <a:rPr lang="en-US" sz="1600" b="0">
                          <a:solidFill>
                            <a:srgbClr val="7B7B7B"/>
                          </a:solidFill>
                          <a:latin typeface="宋体" panose="02010600030101010101" pitchFamily="2" charset="-122"/>
                          <a:ea typeface="宋体" panose="02010600030101010101" pitchFamily="2" charset="-122"/>
                          <a:cs typeface="宋体" panose="02010600030101010101" pitchFamily="2" charset="-122"/>
                        </a:rPr>
                        <a:t>A1*B1</a:t>
                      </a:r>
                      <a:endParaRPr lang="en-US" altLang="en-US" sz="1600" b="0">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cap="flat">
                      <a:noFill/>
                    </a:lnR>
                    <a:lnT cap="flat">
                      <a:noFill/>
                    </a:lnT>
                    <a:lnB cap="flat">
                      <a:noFill/>
                    </a:lnB>
                    <a:lnTlToBr>
                      <a:noFill/>
                    </a:lnTlToBr>
                    <a:lnBlToTr>
                      <a:noFill/>
                    </a:lnBlToTr>
                    <a:solidFill>
                      <a:srgbClr val="E8E8E8"/>
                    </a:solidFill>
                  </a:tcPr>
                </a:tc>
              </a:tr>
              <a:tr h="533400">
                <a:tc>
                  <a:txBody>
                    <a:bodyPr/>
                    <a:p>
                      <a:pPr indent="0" algn="ctr">
                        <a:buNone/>
                      </a:pPr>
                      <a:r>
                        <a:rPr lang="en-US" sz="1600" b="1">
                          <a:solidFill>
                            <a:srgbClr val="7B7B7B"/>
                          </a:solidFill>
                          <a:latin typeface="宋体" panose="02010600030101010101" pitchFamily="2" charset="-122"/>
                          <a:ea typeface="宋体" panose="02010600030101010101" pitchFamily="2" charset="-122"/>
                          <a:cs typeface="宋体" panose="02010600030101010101" pitchFamily="2" charset="-122"/>
                        </a:rPr>
                        <a:t>/（正斜杠）</a:t>
                      </a:r>
                      <a:endParaRPr lang="en-US" altLang="en-US" sz="1600" b="1">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cap="flat">
                      <a:noFill/>
                    </a:lnT>
                    <a:lnB cap="flat">
                      <a:noFill/>
                    </a:lnB>
                    <a:lnTlToBr>
                      <a:noFill/>
                    </a:lnTlToBr>
                    <a:lnBlToTr>
                      <a:noFill/>
                    </a:lnBlToTr>
                    <a:noFill/>
                  </a:tcPr>
                </a:tc>
                <a:tc>
                  <a:txBody>
                    <a:bodyPr/>
                    <a:p>
                      <a:pPr indent="0" algn="ctr">
                        <a:buNone/>
                      </a:pPr>
                      <a:r>
                        <a:rPr lang="en-US" sz="1600" b="0">
                          <a:solidFill>
                            <a:srgbClr val="7B7B7B"/>
                          </a:solidFill>
                          <a:latin typeface="宋体" panose="02010600030101010101" pitchFamily="2" charset="-122"/>
                          <a:ea typeface="宋体" panose="02010600030101010101" pitchFamily="2" charset="-122"/>
                          <a:cs typeface="宋体" panose="02010600030101010101" pitchFamily="2" charset="-122"/>
                        </a:rPr>
                        <a:t>除法</a:t>
                      </a:r>
                      <a:endParaRPr lang="en-US" altLang="en-US" sz="1600" b="0">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cap="flat">
                      <a:noFill/>
                    </a:lnT>
                    <a:lnB cap="flat">
                      <a:noFill/>
                    </a:lnB>
                    <a:lnTlToBr>
                      <a:noFill/>
                    </a:lnTlToBr>
                    <a:lnBlToTr>
                      <a:noFill/>
                    </a:lnBlToTr>
                    <a:noFill/>
                  </a:tcPr>
                </a:tc>
                <a:tc>
                  <a:txBody>
                    <a:bodyPr/>
                    <a:p>
                      <a:pPr indent="0" algn="ctr">
                        <a:buNone/>
                      </a:pPr>
                      <a:r>
                        <a:rPr lang="en-US" sz="1600" b="0">
                          <a:solidFill>
                            <a:srgbClr val="7B7B7B"/>
                          </a:solidFill>
                          <a:latin typeface="宋体" panose="02010600030101010101" pitchFamily="2" charset="-122"/>
                          <a:ea typeface="宋体" panose="02010600030101010101" pitchFamily="2" charset="-122"/>
                          <a:cs typeface="宋体" panose="02010600030101010101" pitchFamily="2" charset="-122"/>
                        </a:rPr>
                        <a:t>A1/B1</a:t>
                      </a:r>
                      <a:endParaRPr lang="en-US" altLang="en-US" sz="1600" b="0">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cap="flat">
                      <a:noFill/>
                    </a:lnR>
                    <a:lnT cap="flat">
                      <a:noFill/>
                    </a:lnT>
                    <a:lnB cap="flat">
                      <a:noFill/>
                    </a:lnB>
                    <a:lnTlToBr>
                      <a:noFill/>
                    </a:lnTlToBr>
                    <a:lnBlToTr>
                      <a:noFill/>
                    </a:lnBlToTr>
                    <a:noFill/>
                  </a:tcPr>
                </a:tc>
              </a:tr>
              <a:tr h="533400">
                <a:tc>
                  <a:txBody>
                    <a:bodyPr/>
                    <a:p>
                      <a:pPr indent="0" algn="ctr">
                        <a:buNone/>
                      </a:pPr>
                      <a:r>
                        <a:rPr lang="en-US" sz="1600" b="1">
                          <a:solidFill>
                            <a:srgbClr val="7B7B7B"/>
                          </a:solidFill>
                          <a:latin typeface="宋体" panose="02010600030101010101" pitchFamily="2" charset="-122"/>
                          <a:ea typeface="宋体" panose="02010600030101010101" pitchFamily="2" charset="-122"/>
                          <a:cs typeface="宋体" panose="02010600030101010101" pitchFamily="2" charset="-122"/>
                        </a:rPr>
                        <a:t>%（百分号）</a:t>
                      </a:r>
                      <a:endParaRPr lang="en-US" altLang="en-US" sz="1600" b="1">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cap="flat">
                      <a:noFill/>
                    </a:lnT>
                    <a:lnB cap="flat">
                      <a:noFill/>
                    </a:lnB>
                    <a:lnTlToBr>
                      <a:noFill/>
                    </a:lnTlToBr>
                    <a:lnBlToTr>
                      <a:noFill/>
                    </a:lnBlToTr>
                    <a:solidFill>
                      <a:srgbClr val="E8E8E8"/>
                    </a:solidFill>
                  </a:tcPr>
                </a:tc>
                <a:tc>
                  <a:txBody>
                    <a:bodyPr/>
                    <a:p>
                      <a:pPr indent="0" algn="ctr">
                        <a:buNone/>
                      </a:pPr>
                      <a:r>
                        <a:rPr lang="en-US" sz="1600" b="0">
                          <a:solidFill>
                            <a:srgbClr val="7B7B7B"/>
                          </a:solidFill>
                          <a:latin typeface="宋体" panose="02010600030101010101" pitchFamily="2" charset="-122"/>
                          <a:ea typeface="宋体" panose="02010600030101010101" pitchFamily="2" charset="-122"/>
                          <a:cs typeface="宋体" panose="02010600030101010101" pitchFamily="2" charset="-122"/>
                        </a:rPr>
                        <a:t>百分比</a:t>
                      </a:r>
                      <a:endParaRPr lang="en-US" altLang="en-US" sz="1600" b="0">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cap="flat">
                      <a:noFill/>
                    </a:lnT>
                    <a:lnB cap="flat">
                      <a:noFill/>
                    </a:lnB>
                    <a:lnTlToBr>
                      <a:noFill/>
                    </a:lnTlToBr>
                    <a:lnBlToTr>
                      <a:noFill/>
                    </a:lnBlToTr>
                    <a:solidFill>
                      <a:srgbClr val="E8E8E8"/>
                    </a:solidFill>
                  </a:tcPr>
                </a:tc>
                <a:tc>
                  <a:txBody>
                    <a:bodyPr/>
                    <a:p>
                      <a:pPr indent="0" algn="ctr">
                        <a:buNone/>
                      </a:pPr>
                      <a:r>
                        <a:rPr lang="en-US" sz="1600" b="0">
                          <a:solidFill>
                            <a:srgbClr val="7B7B7B"/>
                          </a:solidFill>
                          <a:latin typeface="宋体" panose="02010600030101010101" pitchFamily="2" charset="-122"/>
                          <a:ea typeface="宋体" panose="02010600030101010101" pitchFamily="2" charset="-122"/>
                          <a:cs typeface="宋体" panose="02010600030101010101" pitchFamily="2" charset="-122"/>
                        </a:rPr>
                        <a:t>30%</a:t>
                      </a:r>
                      <a:endParaRPr lang="en-US" altLang="en-US" sz="1600" b="0">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cap="flat">
                      <a:noFill/>
                    </a:lnR>
                    <a:lnT cap="flat">
                      <a:noFill/>
                    </a:lnT>
                    <a:lnB cap="flat">
                      <a:noFill/>
                    </a:lnB>
                    <a:lnTlToBr>
                      <a:noFill/>
                    </a:lnTlToBr>
                    <a:lnBlToTr>
                      <a:noFill/>
                    </a:lnBlToTr>
                    <a:solidFill>
                      <a:srgbClr val="E8E8E8"/>
                    </a:solidFill>
                  </a:tcPr>
                </a:tc>
              </a:tr>
              <a:tr h="533400">
                <a:tc>
                  <a:txBody>
                    <a:bodyPr/>
                    <a:p>
                      <a:pPr indent="0" algn="ctr">
                        <a:buNone/>
                      </a:pPr>
                      <a:r>
                        <a:rPr lang="en-US" sz="1600" b="1">
                          <a:solidFill>
                            <a:srgbClr val="7B7B7B"/>
                          </a:solidFill>
                          <a:latin typeface="宋体" panose="02010600030101010101" pitchFamily="2" charset="-122"/>
                          <a:ea typeface="宋体" panose="02010600030101010101" pitchFamily="2" charset="-122"/>
                          <a:cs typeface="宋体" panose="02010600030101010101" pitchFamily="2" charset="-122"/>
                        </a:rPr>
                        <a:t>^（脱字号）</a:t>
                      </a:r>
                      <a:endParaRPr lang="en-US" altLang="en-US" sz="1600" b="1">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cap="flat">
                      <a:noFill/>
                    </a:lnT>
                    <a:lnB w="12700" cap="flat" cmpd="sng">
                      <a:solidFill>
                        <a:srgbClr val="A5A5A5"/>
                      </a:solidFill>
                      <a:prstDash val="solid"/>
                      <a:headEnd type="none" w="med" len="med"/>
                      <a:tailEnd type="none" w="med" len="med"/>
                    </a:lnB>
                    <a:lnTlToBr>
                      <a:noFill/>
                    </a:lnTlToBr>
                    <a:lnBlToTr>
                      <a:noFill/>
                    </a:lnBlToTr>
                    <a:noFill/>
                  </a:tcPr>
                </a:tc>
                <a:tc>
                  <a:txBody>
                    <a:bodyPr/>
                    <a:p>
                      <a:pPr indent="0" algn="ctr">
                        <a:buNone/>
                      </a:pPr>
                      <a:r>
                        <a:rPr lang="en-US" sz="1600" b="0">
                          <a:solidFill>
                            <a:srgbClr val="7B7B7B"/>
                          </a:solidFill>
                          <a:latin typeface="宋体" panose="02010600030101010101" pitchFamily="2" charset="-122"/>
                          <a:ea typeface="宋体" panose="02010600030101010101" pitchFamily="2" charset="-122"/>
                          <a:cs typeface="宋体" panose="02010600030101010101" pitchFamily="2" charset="-122"/>
                        </a:rPr>
                        <a:t>乘方</a:t>
                      </a:r>
                      <a:endParaRPr lang="en-US" altLang="en-US" sz="1600" b="0">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cap="flat">
                      <a:noFill/>
                    </a:lnT>
                    <a:lnB w="12700" cap="flat" cmpd="sng">
                      <a:solidFill>
                        <a:srgbClr val="A5A5A5"/>
                      </a:solidFill>
                      <a:prstDash val="solid"/>
                      <a:headEnd type="none" w="med" len="med"/>
                      <a:tailEnd type="none" w="med" len="med"/>
                    </a:lnB>
                    <a:lnTlToBr>
                      <a:noFill/>
                    </a:lnTlToBr>
                    <a:lnBlToTr>
                      <a:noFill/>
                    </a:lnBlToTr>
                    <a:noFill/>
                  </a:tcPr>
                </a:tc>
                <a:tc>
                  <a:txBody>
                    <a:bodyPr/>
                    <a:p>
                      <a:pPr indent="0" algn="ctr">
                        <a:buNone/>
                      </a:pPr>
                      <a:r>
                        <a:rPr lang="en-US" sz="1600" b="0">
                          <a:solidFill>
                            <a:srgbClr val="7B7B7B"/>
                          </a:solidFill>
                          <a:latin typeface="宋体" panose="02010600030101010101" pitchFamily="2" charset="-122"/>
                          <a:ea typeface="宋体" panose="02010600030101010101" pitchFamily="2" charset="-122"/>
                          <a:cs typeface="宋体" panose="02010600030101010101" pitchFamily="2" charset="-122"/>
                        </a:rPr>
                        <a:t>4^2</a:t>
                      </a:r>
                      <a:endParaRPr lang="en-US" altLang="en-US" sz="1600" b="0">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cap="flat">
                      <a:noFill/>
                    </a:lnR>
                    <a:lnT cap="flat">
                      <a:noFill/>
                    </a:lnT>
                    <a:lnB w="12700" cap="flat" cmpd="sng">
                      <a:solidFill>
                        <a:srgbClr val="A5A5A5"/>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advTm="3000"/>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20725" y="1623695"/>
            <a:ext cx="5080000" cy="368300"/>
          </a:xfrm>
          <a:prstGeom prst="rect">
            <a:avLst/>
          </a:prstGeom>
          <a:noFill/>
          <a:ln w="9525">
            <a:noFill/>
          </a:ln>
        </p:spPr>
        <p:txBody>
          <a:bodyPr>
            <a:spAutoFit/>
          </a:bodyPr>
          <a:p>
            <a:pPr marL="0" indent="266700"/>
            <a:r>
              <a:rPr lang="en-US" sz="1800" b="1">
                <a:latin typeface="等线" panose="02010600030101010101" charset="-122"/>
                <a:ea typeface="宋体" panose="02010600030101010101" pitchFamily="2" charset="-122"/>
              </a:rPr>
              <a:t>2</a:t>
            </a:r>
            <a:r>
              <a:rPr lang="zh-CN" sz="1800" b="1">
                <a:latin typeface="等线" panose="02010600030101010101" charset="-122"/>
                <a:ea typeface="宋体" panose="02010600030101010101" pitchFamily="2" charset="-122"/>
              </a:rPr>
              <a:t>．</a:t>
            </a:r>
            <a:r>
              <a:rPr lang="zh-CN" sz="1800" b="1">
                <a:ea typeface="宋体" panose="02010600030101010101" pitchFamily="2" charset="-122"/>
              </a:rPr>
              <a:t>比较运算符</a:t>
            </a:r>
            <a:endParaRPr lang="zh-CN" altLang="en-US" sz="1800"/>
          </a:p>
        </p:txBody>
      </p:sp>
      <p:graphicFrame>
        <p:nvGraphicFramePr>
          <p:cNvPr id="2" name="表格 1"/>
          <p:cNvGraphicFramePr/>
          <p:nvPr>
            <p:custDataLst>
              <p:tags r:id="rId1"/>
            </p:custDataLst>
          </p:nvPr>
        </p:nvGraphicFramePr>
        <p:xfrm>
          <a:off x="1005205" y="2184400"/>
          <a:ext cx="7134225" cy="4120515"/>
        </p:xfrm>
        <a:graphic>
          <a:graphicData uri="http://schemas.openxmlformats.org/drawingml/2006/table">
            <a:tbl>
              <a:tblPr firstRow="1" bandRow="1">
                <a:tableStyleId>{5940675A-B579-460E-94D1-54222C63F5DA}</a:tableStyleId>
              </a:tblPr>
              <a:tblGrid>
                <a:gridCol w="2692400"/>
                <a:gridCol w="2221230"/>
                <a:gridCol w="2220595"/>
              </a:tblGrid>
              <a:tr h="588645">
                <a:tc>
                  <a:txBody>
                    <a:bodyPr/>
                    <a:p>
                      <a:pPr indent="0" algn="ctr">
                        <a:buNone/>
                      </a:pPr>
                      <a:r>
                        <a:rPr lang="en-US" sz="1600" b="1">
                          <a:solidFill>
                            <a:srgbClr val="7B7B7B"/>
                          </a:solidFill>
                          <a:latin typeface="宋体" panose="02010600030101010101" pitchFamily="2" charset="-122"/>
                          <a:ea typeface="宋体" panose="02010600030101010101" pitchFamily="2" charset="-122"/>
                          <a:cs typeface="宋体" panose="02010600030101010101" pitchFamily="2" charset="-122"/>
                        </a:rPr>
                        <a:t>比较运算符</a:t>
                      </a:r>
                      <a:endParaRPr lang="en-US" altLang="en-US" sz="1600" b="1">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w="12700" cap="flat" cmpd="sng">
                      <a:solidFill>
                        <a:srgbClr val="A5A5A5"/>
                      </a:solidFill>
                      <a:prstDash val="solid"/>
                      <a:headEnd type="none" w="med" len="med"/>
                      <a:tailEnd type="none" w="med" len="med"/>
                    </a:lnT>
                    <a:lnB w="12700" cap="flat" cmpd="sng">
                      <a:solidFill>
                        <a:srgbClr val="A5A5A5"/>
                      </a:solidFill>
                      <a:prstDash val="solid"/>
                      <a:headEnd type="none" w="med" len="med"/>
                      <a:tailEnd type="none" w="med" len="med"/>
                    </a:lnB>
                    <a:lnTlToBr>
                      <a:noFill/>
                    </a:lnTlToBr>
                    <a:lnBlToTr>
                      <a:noFill/>
                    </a:lnBlToTr>
                    <a:noFill/>
                  </a:tcPr>
                </a:tc>
                <a:tc>
                  <a:txBody>
                    <a:bodyPr/>
                    <a:p>
                      <a:pPr indent="0" algn="ctr">
                        <a:buNone/>
                      </a:pPr>
                      <a:r>
                        <a:rPr lang="en-US" sz="1600" b="1">
                          <a:solidFill>
                            <a:srgbClr val="7B7B7B"/>
                          </a:solidFill>
                          <a:latin typeface="宋体" panose="02010600030101010101" pitchFamily="2" charset="-122"/>
                          <a:ea typeface="宋体" panose="02010600030101010101" pitchFamily="2" charset="-122"/>
                          <a:cs typeface="宋体" panose="02010600030101010101" pitchFamily="2" charset="-122"/>
                        </a:rPr>
                        <a:t>含义</a:t>
                      </a:r>
                      <a:endParaRPr lang="en-US" altLang="en-US" sz="1600" b="1">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w="12700" cap="flat" cmpd="sng">
                      <a:solidFill>
                        <a:srgbClr val="A5A5A5"/>
                      </a:solidFill>
                      <a:prstDash val="solid"/>
                      <a:headEnd type="none" w="med" len="med"/>
                      <a:tailEnd type="none" w="med" len="med"/>
                    </a:lnT>
                    <a:lnB w="12700" cap="flat" cmpd="sng">
                      <a:solidFill>
                        <a:srgbClr val="A5A5A5"/>
                      </a:solidFill>
                      <a:prstDash val="solid"/>
                      <a:headEnd type="none" w="med" len="med"/>
                      <a:tailEnd type="none" w="med" len="med"/>
                    </a:lnB>
                    <a:lnTlToBr>
                      <a:noFill/>
                    </a:lnTlToBr>
                    <a:lnBlToTr>
                      <a:noFill/>
                    </a:lnBlToTr>
                    <a:noFill/>
                  </a:tcPr>
                </a:tc>
                <a:tc>
                  <a:txBody>
                    <a:bodyPr/>
                    <a:p>
                      <a:pPr indent="0" algn="ctr">
                        <a:buNone/>
                      </a:pPr>
                      <a:r>
                        <a:rPr lang="en-US" sz="1600" b="1">
                          <a:solidFill>
                            <a:srgbClr val="7B7B7B"/>
                          </a:solidFill>
                          <a:latin typeface="宋体" panose="02010600030101010101" pitchFamily="2" charset="-122"/>
                          <a:ea typeface="宋体" panose="02010600030101010101" pitchFamily="2" charset="-122"/>
                          <a:cs typeface="宋体" panose="02010600030101010101" pitchFamily="2" charset="-122"/>
                        </a:rPr>
                        <a:t>示例</a:t>
                      </a:r>
                      <a:endParaRPr lang="en-US" altLang="en-US" sz="1600" b="1">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cap="flat">
                      <a:noFill/>
                    </a:lnR>
                    <a:lnT w="12700" cap="flat" cmpd="sng">
                      <a:solidFill>
                        <a:srgbClr val="A5A5A5"/>
                      </a:solidFill>
                      <a:prstDash val="solid"/>
                      <a:headEnd type="none" w="med" len="med"/>
                      <a:tailEnd type="none" w="med" len="med"/>
                    </a:lnT>
                    <a:lnB w="12700" cap="flat" cmpd="sng">
                      <a:solidFill>
                        <a:srgbClr val="A5A5A5"/>
                      </a:solidFill>
                      <a:prstDash val="solid"/>
                      <a:headEnd type="none" w="med" len="med"/>
                      <a:tailEnd type="none" w="med" len="med"/>
                    </a:lnB>
                    <a:lnTlToBr>
                      <a:noFill/>
                    </a:lnTlToBr>
                    <a:lnBlToTr>
                      <a:noFill/>
                    </a:lnBlToTr>
                    <a:noFill/>
                  </a:tcPr>
                </a:tc>
              </a:tr>
              <a:tr h="588645">
                <a:tc>
                  <a:txBody>
                    <a:bodyPr/>
                    <a:p>
                      <a:pPr indent="0" algn="ctr">
                        <a:buNone/>
                      </a:pPr>
                      <a:r>
                        <a:rPr lang="en-US" sz="1600" b="1">
                          <a:solidFill>
                            <a:srgbClr val="7B7B7B"/>
                          </a:solidFill>
                          <a:latin typeface="宋体" panose="02010600030101010101" pitchFamily="2" charset="-122"/>
                          <a:ea typeface="宋体" panose="02010600030101010101" pitchFamily="2" charset="-122"/>
                          <a:cs typeface="宋体" panose="02010600030101010101" pitchFamily="2" charset="-122"/>
                        </a:rPr>
                        <a:t>=（等号）</a:t>
                      </a:r>
                      <a:endParaRPr lang="en-US" altLang="en-US" sz="1600" b="1">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w="12700" cap="flat" cmpd="sng">
                      <a:solidFill>
                        <a:srgbClr val="A5A5A5"/>
                      </a:solidFill>
                      <a:prstDash val="solid"/>
                      <a:headEnd type="none" w="med" len="med"/>
                      <a:tailEnd type="none" w="med" len="med"/>
                    </a:lnT>
                    <a:lnB cap="flat">
                      <a:noFill/>
                    </a:lnB>
                    <a:lnTlToBr>
                      <a:noFill/>
                    </a:lnTlToBr>
                    <a:lnBlToTr>
                      <a:noFill/>
                    </a:lnBlToTr>
                    <a:solidFill>
                      <a:srgbClr val="E8E8E8"/>
                    </a:solidFill>
                  </a:tcPr>
                </a:tc>
                <a:tc>
                  <a:txBody>
                    <a:bodyPr/>
                    <a:p>
                      <a:pPr indent="0" algn="ctr">
                        <a:buNone/>
                      </a:pPr>
                      <a:r>
                        <a:rPr lang="en-US" sz="1600" b="0">
                          <a:solidFill>
                            <a:srgbClr val="7B7B7B"/>
                          </a:solidFill>
                          <a:latin typeface="宋体" panose="02010600030101010101" pitchFamily="2" charset="-122"/>
                          <a:ea typeface="宋体" panose="02010600030101010101" pitchFamily="2" charset="-122"/>
                          <a:cs typeface="宋体" panose="02010600030101010101" pitchFamily="2" charset="-122"/>
                        </a:rPr>
                        <a:t>等于</a:t>
                      </a:r>
                      <a:endParaRPr lang="en-US" altLang="en-US" sz="1600" b="0">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w="12700" cap="flat" cmpd="sng">
                      <a:solidFill>
                        <a:srgbClr val="A5A5A5"/>
                      </a:solidFill>
                      <a:prstDash val="solid"/>
                      <a:headEnd type="none" w="med" len="med"/>
                      <a:tailEnd type="none" w="med" len="med"/>
                    </a:lnT>
                    <a:lnB cap="flat">
                      <a:noFill/>
                    </a:lnB>
                    <a:lnTlToBr>
                      <a:noFill/>
                    </a:lnTlToBr>
                    <a:lnBlToTr>
                      <a:noFill/>
                    </a:lnBlToTr>
                    <a:solidFill>
                      <a:srgbClr val="E8E8E8"/>
                    </a:solidFill>
                  </a:tcPr>
                </a:tc>
                <a:tc>
                  <a:txBody>
                    <a:bodyPr/>
                    <a:p>
                      <a:pPr indent="0" algn="ctr">
                        <a:buNone/>
                      </a:pPr>
                      <a:r>
                        <a:rPr lang="en-US" sz="1600" b="0">
                          <a:solidFill>
                            <a:srgbClr val="7B7B7B"/>
                          </a:solidFill>
                          <a:latin typeface="宋体" panose="02010600030101010101" pitchFamily="2" charset="-122"/>
                          <a:ea typeface="宋体" panose="02010600030101010101" pitchFamily="2" charset="-122"/>
                          <a:cs typeface="宋体" panose="02010600030101010101" pitchFamily="2" charset="-122"/>
                        </a:rPr>
                        <a:t>A1=B1</a:t>
                      </a:r>
                      <a:endParaRPr lang="en-US" altLang="en-US" sz="1600" b="0">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cap="flat">
                      <a:noFill/>
                    </a:lnR>
                    <a:lnT w="12700" cap="flat" cmpd="sng">
                      <a:solidFill>
                        <a:srgbClr val="A5A5A5"/>
                      </a:solidFill>
                      <a:prstDash val="solid"/>
                      <a:headEnd type="none" w="med" len="med"/>
                      <a:tailEnd type="none" w="med" len="med"/>
                    </a:lnT>
                    <a:lnB cap="flat">
                      <a:noFill/>
                    </a:lnB>
                    <a:lnTlToBr>
                      <a:noFill/>
                    </a:lnTlToBr>
                    <a:lnBlToTr>
                      <a:noFill/>
                    </a:lnBlToTr>
                    <a:solidFill>
                      <a:srgbClr val="E8E8E8"/>
                    </a:solidFill>
                  </a:tcPr>
                </a:tc>
              </a:tr>
              <a:tr h="588645">
                <a:tc>
                  <a:txBody>
                    <a:bodyPr/>
                    <a:p>
                      <a:pPr indent="0" algn="ctr">
                        <a:buNone/>
                      </a:pPr>
                      <a:r>
                        <a:rPr lang="en-US" sz="1600" b="1">
                          <a:solidFill>
                            <a:srgbClr val="7B7B7B"/>
                          </a:solidFill>
                          <a:latin typeface="宋体" panose="02010600030101010101" pitchFamily="2" charset="-122"/>
                          <a:ea typeface="宋体" panose="02010600030101010101" pitchFamily="2" charset="-122"/>
                          <a:cs typeface="宋体" panose="02010600030101010101" pitchFamily="2" charset="-122"/>
                        </a:rPr>
                        <a:t>&gt;（大于号）</a:t>
                      </a:r>
                      <a:endParaRPr lang="en-US" altLang="en-US" sz="1600" b="1">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cap="flat">
                      <a:noFill/>
                    </a:lnT>
                    <a:lnB cap="flat">
                      <a:noFill/>
                    </a:lnB>
                    <a:lnTlToBr>
                      <a:noFill/>
                    </a:lnTlToBr>
                    <a:lnBlToTr>
                      <a:noFill/>
                    </a:lnBlToTr>
                    <a:noFill/>
                  </a:tcPr>
                </a:tc>
                <a:tc>
                  <a:txBody>
                    <a:bodyPr/>
                    <a:p>
                      <a:pPr indent="0" algn="ctr">
                        <a:buNone/>
                      </a:pPr>
                      <a:r>
                        <a:rPr lang="en-US" sz="1600" b="0">
                          <a:solidFill>
                            <a:srgbClr val="7B7B7B"/>
                          </a:solidFill>
                          <a:latin typeface="宋体" panose="02010600030101010101" pitchFamily="2" charset="-122"/>
                          <a:ea typeface="宋体" panose="02010600030101010101" pitchFamily="2" charset="-122"/>
                          <a:cs typeface="宋体" panose="02010600030101010101" pitchFamily="2" charset="-122"/>
                        </a:rPr>
                        <a:t>大于</a:t>
                      </a:r>
                      <a:endParaRPr lang="en-US" altLang="en-US" sz="1600" b="0">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cap="flat">
                      <a:noFill/>
                    </a:lnT>
                    <a:lnB cap="flat">
                      <a:noFill/>
                    </a:lnB>
                    <a:lnTlToBr>
                      <a:noFill/>
                    </a:lnTlToBr>
                    <a:lnBlToTr>
                      <a:noFill/>
                    </a:lnBlToTr>
                    <a:noFill/>
                  </a:tcPr>
                </a:tc>
                <a:tc>
                  <a:txBody>
                    <a:bodyPr/>
                    <a:p>
                      <a:pPr indent="0" algn="ctr">
                        <a:buNone/>
                      </a:pPr>
                      <a:r>
                        <a:rPr lang="en-US" sz="1600" b="0">
                          <a:solidFill>
                            <a:srgbClr val="7B7B7B"/>
                          </a:solidFill>
                          <a:latin typeface="宋体" panose="02010600030101010101" pitchFamily="2" charset="-122"/>
                          <a:ea typeface="宋体" panose="02010600030101010101" pitchFamily="2" charset="-122"/>
                          <a:cs typeface="宋体" panose="02010600030101010101" pitchFamily="2" charset="-122"/>
                        </a:rPr>
                        <a:t>A1&gt;B1</a:t>
                      </a:r>
                      <a:endParaRPr lang="en-US" altLang="en-US" sz="1600" b="0">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cap="flat">
                      <a:noFill/>
                    </a:lnR>
                    <a:lnT cap="flat">
                      <a:noFill/>
                    </a:lnT>
                    <a:lnB cap="flat">
                      <a:noFill/>
                    </a:lnB>
                    <a:lnTlToBr>
                      <a:noFill/>
                    </a:lnTlToBr>
                    <a:lnBlToTr>
                      <a:noFill/>
                    </a:lnBlToTr>
                    <a:noFill/>
                  </a:tcPr>
                </a:tc>
              </a:tr>
              <a:tr h="588645">
                <a:tc>
                  <a:txBody>
                    <a:bodyPr/>
                    <a:p>
                      <a:pPr indent="0" algn="ctr">
                        <a:buNone/>
                      </a:pPr>
                      <a:r>
                        <a:rPr lang="en-US" sz="1600" b="1">
                          <a:solidFill>
                            <a:srgbClr val="7B7B7B"/>
                          </a:solidFill>
                          <a:latin typeface="宋体" panose="02010600030101010101" pitchFamily="2" charset="-122"/>
                          <a:ea typeface="宋体" panose="02010600030101010101" pitchFamily="2" charset="-122"/>
                          <a:cs typeface="宋体" panose="02010600030101010101" pitchFamily="2" charset="-122"/>
                        </a:rPr>
                        <a:t>&lt;（小于号）</a:t>
                      </a:r>
                      <a:endParaRPr lang="en-US" altLang="en-US" sz="1600" b="1">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cap="flat">
                      <a:noFill/>
                    </a:lnT>
                    <a:lnB cap="flat">
                      <a:noFill/>
                    </a:lnB>
                    <a:lnTlToBr>
                      <a:noFill/>
                    </a:lnTlToBr>
                    <a:lnBlToTr>
                      <a:noFill/>
                    </a:lnBlToTr>
                    <a:solidFill>
                      <a:srgbClr val="E8E8E8"/>
                    </a:solidFill>
                  </a:tcPr>
                </a:tc>
                <a:tc>
                  <a:txBody>
                    <a:bodyPr/>
                    <a:p>
                      <a:pPr indent="0" algn="ctr">
                        <a:buNone/>
                      </a:pPr>
                      <a:r>
                        <a:rPr lang="en-US" sz="1600" b="0">
                          <a:solidFill>
                            <a:srgbClr val="7B7B7B"/>
                          </a:solidFill>
                          <a:latin typeface="宋体" panose="02010600030101010101" pitchFamily="2" charset="-122"/>
                          <a:ea typeface="宋体" panose="02010600030101010101" pitchFamily="2" charset="-122"/>
                          <a:cs typeface="宋体" panose="02010600030101010101" pitchFamily="2" charset="-122"/>
                        </a:rPr>
                        <a:t>小于</a:t>
                      </a:r>
                      <a:endParaRPr lang="en-US" altLang="en-US" sz="1600" b="0">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cap="flat">
                      <a:noFill/>
                    </a:lnT>
                    <a:lnB cap="flat">
                      <a:noFill/>
                    </a:lnB>
                    <a:lnTlToBr>
                      <a:noFill/>
                    </a:lnTlToBr>
                    <a:lnBlToTr>
                      <a:noFill/>
                    </a:lnBlToTr>
                    <a:solidFill>
                      <a:srgbClr val="E8E8E8"/>
                    </a:solidFill>
                  </a:tcPr>
                </a:tc>
                <a:tc>
                  <a:txBody>
                    <a:bodyPr/>
                    <a:p>
                      <a:pPr indent="0" algn="ctr">
                        <a:buNone/>
                      </a:pPr>
                      <a:r>
                        <a:rPr lang="en-US" sz="1600" b="0">
                          <a:solidFill>
                            <a:srgbClr val="7B7B7B"/>
                          </a:solidFill>
                          <a:latin typeface="宋体" panose="02010600030101010101" pitchFamily="2" charset="-122"/>
                          <a:ea typeface="宋体" panose="02010600030101010101" pitchFamily="2" charset="-122"/>
                          <a:cs typeface="宋体" panose="02010600030101010101" pitchFamily="2" charset="-122"/>
                        </a:rPr>
                        <a:t>A1&lt;B1</a:t>
                      </a:r>
                      <a:endParaRPr lang="en-US" altLang="en-US" sz="1600" b="0">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cap="flat">
                      <a:noFill/>
                    </a:lnR>
                    <a:lnT cap="flat">
                      <a:noFill/>
                    </a:lnT>
                    <a:lnB cap="flat">
                      <a:noFill/>
                    </a:lnB>
                    <a:lnTlToBr>
                      <a:noFill/>
                    </a:lnTlToBr>
                    <a:lnBlToTr>
                      <a:noFill/>
                    </a:lnBlToTr>
                    <a:solidFill>
                      <a:srgbClr val="E8E8E8"/>
                    </a:solidFill>
                  </a:tcPr>
                </a:tc>
              </a:tr>
              <a:tr h="588645">
                <a:tc>
                  <a:txBody>
                    <a:bodyPr/>
                    <a:p>
                      <a:pPr indent="0" algn="ctr">
                        <a:buNone/>
                      </a:pPr>
                      <a:r>
                        <a:rPr lang="en-US" sz="1600" b="1">
                          <a:solidFill>
                            <a:srgbClr val="7B7B7B"/>
                          </a:solidFill>
                          <a:latin typeface="宋体" panose="02010600030101010101" pitchFamily="2" charset="-122"/>
                          <a:ea typeface="宋体" panose="02010600030101010101" pitchFamily="2" charset="-122"/>
                          <a:cs typeface="宋体" panose="02010600030101010101" pitchFamily="2" charset="-122"/>
                        </a:rPr>
                        <a:t>&gt;=（大于等于号）</a:t>
                      </a:r>
                      <a:endParaRPr lang="en-US" altLang="en-US" sz="1600" b="1">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cap="flat">
                      <a:noFill/>
                    </a:lnT>
                    <a:lnB cap="flat">
                      <a:noFill/>
                    </a:lnB>
                    <a:lnTlToBr>
                      <a:noFill/>
                    </a:lnTlToBr>
                    <a:lnBlToTr>
                      <a:noFill/>
                    </a:lnBlToTr>
                    <a:noFill/>
                  </a:tcPr>
                </a:tc>
                <a:tc>
                  <a:txBody>
                    <a:bodyPr/>
                    <a:p>
                      <a:pPr indent="0" algn="ctr">
                        <a:buNone/>
                      </a:pPr>
                      <a:r>
                        <a:rPr lang="en-US" sz="1600" b="0">
                          <a:solidFill>
                            <a:srgbClr val="7B7B7B"/>
                          </a:solidFill>
                          <a:latin typeface="宋体" panose="02010600030101010101" pitchFamily="2" charset="-122"/>
                          <a:ea typeface="宋体" panose="02010600030101010101" pitchFamily="2" charset="-122"/>
                          <a:cs typeface="宋体" panose="02010600030101010101" pitchFamily="2" charset="-122"/>
                        </a:rPr>
                        <a:t>大于或等于</a:t>
                      </a:r>
                      <a:endParaRPr lang="en-US" altLang="en-US" sz="1600" b="0">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cap="flat">
                      <a:noFill/>
                    </a:lnT>
                    <a:lnB cap="flat">
                      <a:noFill/>
                    </a:lnB>
                    <a:lnTlToBr>
                      <a:noFill/>
                    </a:lnTlToBr>
                    <a:lnBlToTr>
                      <a:noFill/>
                    </a:lnBlToTr>
                    <a:noFill/>
                  </a:tcPr>
                </a:tc>
                <a:tc>
                  <a:txBody>
                    <a:bodyPr/>
                    <a:p>
                      <a:pPr indent="0" algn="ctr">
                        <a:buNone/>
                      </a:pPr>
                      <a:r>
                        <a:rPr lang="en-US" sz="1600" b="0">
                          <a:solidFill>
                            <a:srgbClr val="7B7B7B"/>
                          </a:solidFill>
                          <a:latin typeface="宋体" panose="02010600030101010101" pitchFamily="2" charset="-122"/>
                          <a:ea typeface="宋体" panose="02010600030101010101" pitchFamily="2" charset="-122"/>
                          <a:cs typeface="宋体" panose="02010600030101010101" pitchFamily="2" charset="-122"/>
                        </a:rPr>
                        <a:t>A1&gt;=B1</a:t>
                      </a:r>
                      <a:endParaRPr lang="en-US" altLang="en-US" sz="1600" b="0">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cap="flat">
                      <a:noFill/>
                    </a:lnR>
                    <a:lnT cap="flat">
                      <a:noFill/>
                    </a:lnT>
                    <a:lnB cap="flat">
                      <a:noFill/>
                    </a:lnB>
                    <a:lnTlToBr>
                      <a:noFill/>
                    </a:lnTlToBr>
                    <a:lnBlToTr>
                      <a:noFill/>
                    </a:lnBlToTr>
                    <a:noFill/>
                  </a:tcPr>
                </a:tc>
              </a:tr>
              <a:tr h="588645">
                <a:tc>
                  <a:txBody>
                    <a:bodyPr/>
                    <a:p>
                      <a:pPr indent="0" algn="ctr">
                        <a:buNone/>
                      </a:pPr>
                      <a:r>
                        <a:rPr lang="en-US" sz="1600" b="1">
                          <a:solidFill>
                            <a:srgbClr val="7B7B7B"/>
                          </a:solidFill>
                          <a:latin typeface="宋体" panose="02010600030101010101" pitchFamily="2" charset="-122"/>
                          <a:ea typeface="宋体" panose="02010600030101010101" pitchFamily="2" charset="-122"/>
                          <a:cs typeface="宋体" panose="02010600030101010101" pitchFamily="2" charset="-122"/>
                        </a:rPr>
                        <a:t>&lt;=（小于等于号）</a:t>
                      </a:r>
                      <a:endParaRPr lang="en-US" altLang="en-US" sz="1600" b="1">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cap="flat">
                      <a:noFill/>
                    </a:lnT>
                    <a:lnB cap="flat">
                      <a:noFill/>
                    </a:lnB>
                    <a:lnTlToBr>
                      <a:noFill/>
                    </a:lnTlToBr>
                    <a:lnBlToTr>
                      <a:noFill/>
                    </a:lnBlToTr>
                    <a:solidFill>
                      <a:srgbClr val="E8E8E8"/>
                    </a:solidFill>
                  </a:tcPr>
                </a:tc>
                <a:tc>
                  <a:txBody>
                    <a:bodyPr/>
                    <a:p>
                      <a:pPr indent="0" algn="ctr">
                        <a:buNone/>
                      </a:pPr>
                      <a:r>
                        <a:rPr lang="en-US" sz="1600" b="0">
                          <a:solidFill>
                            <a:srgbClr val="7B7B7B"/>
                          </a:solidFill>
                          <a:latin typeface="宋体" panose="02010600030101010101" pitchFamily="2" charset="-122"/>
                          <a:ea typeface="宋体" panose="02010600030101010101" pitchFamily="2" charset="-122"/>
                          <a:cs typeface="宋体" panose="02010600030101010101" pitchFamily="2" charset="-122"/>
                        </a:rPr>
                        <a:t>小于或等于</a:t>
                      </a:r>
                      <a:endParaRPr lang="en-US" altLang="en-US" sz="1600" b="0">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cap="flat">
                      <a:noFill/>
                    </a:lnT>
                    <a:lnB cap="flat">
                      <a:noFill/>
                    </a:lnB>
                    <a:lnTlToBr>
                      <a:noFill/>
                    </a:lnTlToBr>
                    <a:lnBlToTr>
                      <a:noFill/>
                    </a:lnBlToTr>
                    <a:solidFill>
                      <a:srgbClr val="E8E8E8"/>
                    </a:solidFill>
                  </a:tcPr>
                </a:tc>
                <a:tc>
                  <a:txBody>
                    <a:bodyPr/>
                    <a:p>
                      <a:pPr indent="0" algn="ctr">
                        <a:buNone/>
                      </a:pPr>
                      <a:r>
                        <a:rPr lang="en-US" sz="1600" b="0">
                          <a:solidFill>
                            <a:srgbClr val="7B7B7B"/>
                          </a:solidFill>
                          <a:latin typeface="宋体" panose="02010600030101010101" pitchFamily="2" charset="-122"/>
                          <a:ea typeface="宋体" panose="02010600030101010101" pitchFamily="2" charset="-122"/>
                          <a:cs typeface="宋体" panose="02010600030101010101" pitchFamily="2" charset="-122"/>
                        </a:rPr>
                        <a:t>A1&lt;=B1</a:t>
                      </a:r>
                      <a:endParaRPr lang="en-US" altLang="en-US" sz="1600" b="0">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cap="flat">
                      <a:noFill/>
                    </a:lnR>
                    <a:lnT cap="flat">
                      <a:noFill/>
                    </a:lnT>
                    <a:lnB cap="flat">
                      <a:noFill/>
                    </a:lnB>
                    <a:lnTlToBr>
                      <a:noFill/>
                    </a:lnTlToBr>
                    <a:lnBlToTr>
                      <a:noFill/>
                    </a:lnBlToTr>
                    <a:solidFill>
                      <a:srgbClr val="E8E8E8"/>
                    </a:solidFill>
                  </a:tcPr>
                </a:tc>
              </a:tr>
              <a:tr h="588645">
                <a:tc>
                  <a:txBody>
                    <a:bodyPr/>
                    <a:p>
                      <a:pPr indent="0" algn="ctr">
                        <a:buNone/>
                      </a:pPr>
                      <a:r>
                        <a:rPr lang="en-US" sz="1600" b="1">
                          <a:solidFill>
                            <a:srgbClr val="7B7B7B"/>
                          </a:solidFill>
                          <a:latin typeface="宋体" panose="02010600030101010101" pitchFamily="2" charset="-122"/>
                          <a:ea typeface="宋体" panose="02010600030101010101" pitchFamily="2" charset="-122"/>
                          <a:cs typeface="宋体" panose="02010600030101010101" pitchFamily="2" charset="-122"/>
                        </a:rPr>
                        <a:t>&lt;&gt;（不等号）</a:t>
                      </a:r>
                      <a:endParaRPr lang="en-US" altLang="en-US" sz="1600" b="1">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cap="flat">
                      <a:noFill/>
                    </a:lnT>
                    <a:lnB w="12700" cap="flat" cmpd="sng">
                      <a:solidFill>
                        <a:srgbClr val="A5A5A5"/>
                      </a:solidFill>
                      <a:prstDash val="solid"/>
                      <a:headEnd type="none" w="med" len="med"/>
                      <a:tailEnd type="none" w="med" len="med"/>
                    </a:lnB>
                    <a:lnTlToBr>
                      <a:noFill/>
                    </a:lnTlToBr>
                    <a:lnBlToTr>
                      <a:noFill/>
                    </a:lnBlToTr>
                    <a:noFill/>
                  </a:tcPr>
                </a:tc>
                <a:tc>
                  <a:txBody>
                    <a:bodyPr/>
                    <a:p>
                      <a:pPr indent="0" algn="ctr">
                        <a:buNone/>
                      </a:pPr>
                      <a:r>
                        <a:rPr lang="en-US" sz="1600" b="0">
                          <a:solidFill>
                            <a:srgbClr val="7B7B7B"/>
                          </a:solidFill>
                          <a:latin typeface="宋体" panose="02010600030101010101" pitchFamily="2" charset="-122"/>
                          <a:ea typeface="宋体" panose="02010600030101010101" pitchFamily="2" charset="-122"/>
                          <a:cs typeface="宋体" panose="02010600030101010101" pitchFamily="2" charset="-122"/>
                        </a:rPr>
                        <a:t>不等于</a:t>
                      </a:r>
                      <a:endParaRPr lang="en-US" altLang="en-US" sz="1600" b="0">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cap="flat">
                      <a:noFill/>
                    </a:lnT>
                    <a:lnB w="12700" cap="flat" cmpd="sng">
                      <a:solidFill>
                        <a:srgbClr val="A5A5A5"/>
                      </a:solidFill>
                      <a:prstDash val="solid"/>
                      <a:headEnd type="none" w="med" len="med"/>
                      <a:tailEnd type="none" w="med" len="med"/>
                    </a:lnB>
                    <a:lnTlToBr>
                      <a:noFill/>
                    </a:lnTlToBr>
                    <a:lnBlToTr>
                      <a:noFill/>
                    </a:lnBlToTr>
                    <a:noFill/>
                  </a:tcPr>
                </a:tc>
                <a:tc>
                  <a:txBody>
                    <a:bodyPr/>
                    <a:p>
                      <a:pPr indent="0" algn="ctr">
                        <a:buNone/>
                      </a:pPr>
                      <a:r>
                        <a:rPr lang="en-US" sz="1600" b="0">
                          <a:solidFill>
                            <a:srgbClr val="7B7B7B"/>
                          </a:solidFill>
                          <a:latin typeface="宋体" panose="02010600030101010101" pitchFamily="2" charset="-122"/>
                          <a:ea typeface="宋体" panose="02010600030101010101" pitchFamily="2" charset="-122"/>
                          <a:cs typeface="宋体" panose="02010600030101010101" pitchFamily="2" charset="-122"/>
                        </a:rPr>
                        <a:t>A1&lt;&gt;B1</a:t>
                      </a:r>
                      <a:endParaRPr lang="en-US" altLang="en-US" sz="1600" b="0">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cap="flat">
                      <a:noFill/>
                    </a:lnR>
                    <a:lnT cap="flat">
                      <a:noFill/>
                    </a:lnT>
                    <a:lnB w="12700" cap="flat" cmpd="sng">
                      <a:solidFill>
                        <a:srgbClr val="A5A5A5"/>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advTm="3000"/>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32155" y="1635760"/>
            <a:ext cx="5080000" cy="368300"/>
          </a:xfrm>
          <a:prstGeom prst="rect">
            <a:avLst/>
          </a:prstGeom>
          <a:noFill/>
          <a:ln w="9525">
            <a:noFill/>
          </a:ln>
        </p:spPr>
        <p:txBody>
          <a:bodyPr>
            <a:spAutoFit/>
          </a:bodyPr>
          <a:p>
            <a:pPr marL="0" indent="266700"/>
            <a:r>
              <a:rPr lang="en-US" sz="1800" b="1">
                <a:latin typeface="等线" panose="02010600030101010101" charset="-122"/>
                <a:ea typeface="宋体" panose="02010600030101010101" pitchFamily="2" charset="-122"/>
              </a:rPr>
              <a:t>3</a:t>
            </a:r>
            <a:r>
              <a:rPr lang="zh-CN" sz="1800" b="1">
                <a:latin typeface="等线" panose="02010600030101010101" charset="-122"/>
                <a:ea typeface="宋体" panose="02010600030101010101" pitchFamily="2" charset="-122"/>
              </a:rPr>
              <a:t>．</a:t>
            </a:r>
            <a:r>
              <a:rPr lang="zh-CN" sz="1800" b="1">
                <a:ea typeface="宋体" panose="02010600030101010101" pitchFamily="2" charset="-122"/>
              </a:rPr>
              <a:t>文本连接运算符</a:t>
            </a:r>
            <a:endParaRPr lang="zh-CN" altLang="en-US" sz="1800"/>
          </a:p>
        </p:txBody>
      </p:sp>
      <p:sp>
        <p:nvSpPr>
          <p:cNvPr id="2" name="文本框 1"/>
          <p:cNvSpPr txBox="1"/>
          <p:nvPr/>
        </p:nvSpPr>
        <p:spPr>
          <a:xfrm>
            <a:off x="732155" y="2707005"/>
            <a:ext cx="6357620" cy="368300"/>
          </a:xfrm>
          <a:prstGeom prst="rect">
            <a:avLst/>
          </a:prstGeom>
          <a:noFill/>
          <a:ln w="9525">
            <a:noFill/>
          </a:ln>
        </p:spPr>
        <p:txBody>
          <a:bodyPr wrap="square">
            <a:spAutoFit/>
          </a:bodyPr>
          <a:p>
            <a:pPr marL="0" indent="266700"/>
            <a:r>
              <a:rPr lang="zh-CN" sz="1800" b="0">
                <a:ea typeface="宋体" panose="02010600030101010101" pitchFamily="2" charset="-122"/>
              </a:rPr>
              <a:t>使用</a:t>
            </a:r>
            <a:r>
              <a:rPr lang="en-US" sz="1800" b="0">
                <a:latin typeface="等线" panose="02010600030101010101" charset="-122"/>
                <a:ea typeface="宋体" panose="02010600030101010101" pitchFamily="2" charset="-122"/>
                <a:cs typeface="Times New Roman" panose="02020603050405020304" charset="0"/>
              </a:rPr>
              <a:t>&amp;</a:t>
            </a:r>
            <a:r>
              <a:rPr lang="zh-CN" sz="1800" b="0">
                <a:ea typeface="宋体" panose="02010600030101010101" pitchFamily="2" charset="-122"/>
              </a:rPr>
              <a:t>连接一个或多个文本字符串，</a:t>
            </a:r>
            <a:r>
              <a:rPr lang="zh-CN" sz="1800">
                <a:sym typeface="+mn-ea"/>
              </a:rPr>
              <a:t>生成一段文本</a:t>
            </a:r>
            <a:endParaRPr lang="zh-CN" altLang="en-US" sz="1800"/>
          </a:p>
        </p:txBody>
      </p:sp>
      <p:sp>
        <p:nvSpPr>
          <p:cNvPr id="3" name="文本框 2"/>
          <p:cNvSpPr txBox="1"/>
          <p:nvPr/>
        </p:nvSpPr>
        <p:spPr>
          <a:xfrm>
            <a:off x="732155" y="3778250"/>
            <a:ext cx="6060440" cy="368300"/>
          </a:xfrm>
          <a:prstGeom prst="rect">
            <a:avLst/>
          </a:prstGeom>
          <a:noFill/>
          <a:ln w="9525">
            <a:noFill/>
          </a:ln>
        </p:spPr>
        <p:txBody>
          <a:bodyPr wrap="square">
            <a:spAutoFit/>
          </a:bodyPr>
          <a:p>
            <a:pPr marL="0" indent="266700"/>
            <a:r>
              <a:rPr lang="zh-CN" sz="1800" b="0">
                <a:ea typeface="宋体" panose="02010600030101010101" pitchFamily="2" charset="-122"/>
              </a:rPr>
              <a:t>例如</a:t>
            </a:r>
            <a:r>
              <a:rPr lang="en-US" sz="1800" b="0">
                <a:latin typeface="等线" panose="02010600030101010101" charset="-122"/>
                <a:ea typeface="宋体" panose="02010600030101010101" pitchFamily="2" charset="-122"/>
              </a:rPr>
              <a:t>“</a:t>
            </a:r>
            <a:r>
              <a:rPr lang="zh-CN" sz="1800" b="0">
                <a:latin typeface="等线" panose="02010600030101010101" charset="-122"/>
                <a:ea typeface="宋体" panose="02010600030101010101" pitchFamily="2" charset="-122"/>
              </a:rPr>
              <a:t>广东省</a:t>
            </a:r>
            <a:r>
              <a:rPr lang="en-US" sz="1800" b="0">
                <a:latin typeface="等线" panose="02010600030101010101" charset="-122"/>
                <a:ea typeface="宋体" panose="02010600030101010101" pitchFamily="2" charset="-122"/>
              </a:rPr>
              <a:t>”&amp;“</a:t>
            </a:r>
            <a:r>
              <a:rPr lang="zh-CN" sz="1800" b="0">
                <a:latin typeface="等线" panose="02010600030101010101" charset="-122"/>
                <a:ea typeface="宋体" panose="02010600030101010101" pitchFamily="2" charset="-122"/>
              </a:rPr>
              <a:t>广州市</a:t>
            </a:r>
            <a:r>
              <a:rPr lang="en-US" sz="1800" b="0">
                <a:latin typeface="等线" panose="02010600030101010101" charset="-122"/>
                <a:ea typeface="宋体" panose="02010600030101010101" pitchFamily="2" charset="-122"/>
              </a:rPr>
              <a:t>”</a:t>
            </a:r>
            <a:r>
              <a:rPr lang="zh-CN" sz="1800" b="0">
                <a:ea typeface="宋体" panose="02010600030101010101" pitchFamily="2" charset="-122"/>
              </a:rPr>
              <a:t>的结果为</a:t>
            </a:r>
            <a:r>
              <a:rPr lang="en-US" sz="1800" b="0">
                <a:latin typeface="等线" panose="02010600030101010101" charset="-122"/>
                <a:ea typeface="宋体" panose="02010600030101010101" pitchFamily="2" charset="-122"/>
              </a:rPr>
              <a:t>“</a:t>
            </a:r>
            <a:r>
              <a:rPr lang="zh-CN" sz="1800" b="0">
                <a:latin typeface="等线" panose="02010600030101010101" charset="-122"/>
                <a:ea typeface="宋体" panose="02010600030101010101" pitchFamily="2" charset="-122"/>
              </a:rPr>
              <a:t>广东省广州市</a:t>
            </a:r>
            <a:r>
              <a:rPr lang="en-US" sz="1800" b="0">
                <a:latin typeface="等线" panose="02010600030101010101" charset="-122"/>
                <a:ea typeface="宋体" panose="02010600030101010101" pitchFamily="2" charset="-122"/>
              </a:rPr>
              <a:t>”</a:t>
            </a:r>
            <a:r>
              <a:rPr lang="zh-CN" sz="1800" b="0">
                <a:ea typeface="宋体" panose="02010600030101010101" pitchFamily="2" charset="-122"/>
              </a:rPr>
              <a:t>。</a:t>
            </a:r>
            <a:endParaRPr lang="zh-CN" altLang="en-US" sz="1800"/>
          </a:p>
        </p:txBody>
      </p:sp>
    </p:spTree>
  </p:cSld>
  <p:clrMapOvr>
    <a:masterClrMapping/>
  </p:clrMapOvr>
  <p:transition spd="slow" advTm="3000"/>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69620" y="1598930"/>
            <a:ext cx="5080000" cy="368300"/>
          </a:xfrm>
          <a:prstGeom prst="rect">
            <a:avLst/>
          </a:prstGeom>
          <a:noFill/>
          <a:ln w="9525">
            <a:noFill/>
          </a:ln>
        </p:spPr>
        <p:txBody>
          <a:bodyPr>
            <a:spAutoFit/>
          </a:bodyPr>
          <a:p>
            <a:pPr marL="0" indent="266700"/>
            <a:r>
              <a:rPr lang="en-US" sz="1800" b="1">
                <a:latin typeface="等线" panose="02010600030101010101" charset="-122"/>
                <a:ea typeface="宋体" panose="02010600030101010101" pitchFamily="2" charset="-122"/>
                <a:cs typeface="Times New Roman" panose="02020603050405020304" charset="0"/>
              </a:rPr>
              <a:t>4</a:t>
            </a:r>
            <a:r>
              <a:rPr lang="zh-CN" sz="1800" b="1">
                <a:latin typeface="等线" panose="02010600030101010101" charset="-122"/>
                <a:ea typeface="宋体" panose="02010600030101010101" pitchFamily="2" charset="-122"/>
              </a:rPr>
              <a:t>．</a:t>
            </a:r>
            <a:r>
              <a:rPr lang="zh-CN" sz="1800" b="1">
                <a:ea typeface="宋体" panose="02010600030101010101" pitchFamily="2" charset="-122"/>
              </a:rPr>
              <a:t>引用运算符</a:t>
            </a:r>
            <a:endParaRPr lang="zh-CN" altLang="en-US" sz="1800"/>
          </a:p>
        </p:txBody>
      </p:sp>
      <p:graphicFrame>
        <p:nvGraphicFramePr>
          <p:cNvPr id="2" name="表格 1"/>
          <p:cNvGraphicFramePr/>
          <p:nvPr>
            <p:custDataLst>
              <p:tags r:id="rId1"/>
            </p:custDataLst>
          </p:nvPr>
        </p:nvGraphicFramePr>
        <p:xfrm>
          <a:off x="952500" y="2247265"/>
          <a:ext cx="7239000" cy="4251960"/>
        </p:xfrm>
        <a:graphic>
          <a:graphicData uri="http://schemas.openxmlformats.org/drawingml/2006/table">
            <a:tbl>
              <a:tblPr firstRow="1" bandRow="1">
                <a:tableStyleId>{5940675A-B579-460E-94D1-54222C63F5DA}</a:tableStyleId>
              </a:tblPr>
              <a:tblGrid>
                <a:gridCol w="1230630"/>
                <a:gridCol w="3919220"/>
                <a:gridCol w="2089150"/>
              </a:tblGrid>
              <a:tr h="541020">
                <a:tc>
                  <a:txBody>
                    <a:bodyPr/>
                    <a:p>
                      <a:pPr indent="0" algn="ctr">
                        <a:buNone/>
                      </a:pPr>
                      <a:r>
                        <a:rPr lang="en-US" sz="1600" b="1">
                          <a:solidFill>
                            <a:srgbClr val="7B7B7B"/>
                          </a:solidFill>
                          <a:latin typeface="宋体" panose="02010600030101010101" pitchFamily="2" charset="-122"/>
                          <a:ea typeface="宋体" panose="02010600030101010101" pitchFamily="2" charset="-122"/>
                          <a:cs typeface="宋体" panose="02010600030101010101" pitchFamily="2" charset="-122"/>
                        </a:rPr>
                        <a:t>引用运算符</a:t>
                      </a:r>
                      <a:endParaRPr lang="en-US" altLang="en-US" sz="1600" b="1">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w="12700" cap="flat" cmpd="sng">
                      <a:solidFill>
                        <a:srgbClr val="A5A5A5"/>
                      </a:solidFill>
                      <a:prstDash val="solid"/>
                      <a:headEnd type="none" w="med" len="med"/>
                      <a:tailEnd type="none" w="med" len="med"/>
                    </a:lnT>
                    <a:lnB w="12700" cap="flat" cmpd="sng">
                      <a:solidFill>
                        <a:srgbClr val="A5A5A5"/>
                      </a:solidFill>
                      <a:prstDash val="solid"/>
                      <a:headEnd type="none" w="med" len="med"/>
                      <a:tailEnd type="none" w="med" len="med"/>
                    </a:lnB>
                    <a:lnTlToBr>
                      <a:noFill/>
                    </a:lnTlToBr>
                    <a:lnBlToTr>
                      <a:noFill/>
                    </a:lnBlToTr>
                    <a:noFill/>
                  </a:tcPr>
                </a:tc>
                <a:tc>
                  <a:txBody>
                    <a:bodyPr/>
                    <a:p>
                      <a:pPr indent="0" algn="ctr">
                        <a:buNone/>
                      </a:pPr>
                      <a:r>
                        <a:rPr lang="en-US" sz="1600" b="1">
                          <a:solidFill>
                            <a:srgbClr val="7B7B7B"/>
                          </a:solidFill>
                          <a:latin typeface="宋体" panose="02010600030101010101" pitchFamily="2" charset="-122"/>
                          <a:ea typeface="宋体" panose="02010600030101010101" pitchFamily="2" charset="-122"/>
                          <a:cs typeface="宋体" panose="02010600030101010101" pitchFamily="2" charset="-122"/>
                        </a:rPr>
                        <a:t>含义</a:t>
                      </a:r>
                      <a:endParaRPr lang="en-US" altLang="en-US" sz="1600" b="1">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w="12700" cap="flat" cmpd="sng">
                      <a:solidFill>
                        <a:srgbClr val="A5A5A5"/>
                      </a:solidFill>
                      <a:prstDash val="solid"/>
                      <a:headEnd type="none" w="med" len="med"/>
                      <a:tailEnd type="none" w="med" len="med"/>
                    </a:lnT>
                    <a:lnB w="12700" cap="flat" cmpd="sng">
                      <a:solidFill>
                        <a:srgbClr val="A5A5A5"/>
                      </a:solidFill>
                      <a:prstDash val="solid"/>
                      <a:headEnd type="none" w="med" len="med"/>
                      <a:tailEnd type="none" w="med" len="med"/>
                    </a:lnB>
                    <a:lnTlToBr>
                      <a:noFill/>
                    </a:lnTlToBr>
                    <a:lnBlToTr>
                      <a:noFill/>
                    </a:lnBlToTr>
                    <a:noFill/>
                  </a:tcPr>
                </a:tc>
                <a:tc>
                  <a:txBody>
                    <a:bodyPr/>
                    <a:p>
                      <a:pPr indent="0" algn="ctr">
                        <a:buNone/>
                      </a:pPr>
                      <a:r>
                        <a:rPr lang="en-US" sz="1600" b="1">
                          <a:solidFill>
                            <a:srgbClr val="7B7B7B"/>
                          </a:solidFill>
                          <a:latin typeface="宋体" panose="02010600030101010101" pitchFamily="2" charset="-122"/>
                          <a:ea typeface="宋体" panose="02010600030101010101" pitchFamily="2" charset="-122"/>
                          <a:cs typeface="宋体" panose="02010600030101010101" pitchFamily="2" charset="-122"/>
                        </a:rPr>
                        <a:t>示例</a:t>
                      </a:r>
                      <a:endParaRPr lang="en-US" altLang="en-US" sz="1600" b="1">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cap="flat">
                      <a:noFill/>
                    </a:lnR>
                    <a:lnT w="12700" cap="flat" cmpd="sng">
                      <a:solidFill>
                        <a:srgbClr val="A5A5A5"/>
                      </a:solidFill>
                      <a:prstDash val="solid"/>
                      <a:headEnd type="none" w="med" len="med"/>
                      <a:tailEnd type="none" w="med" len="med"/>
                    </a:lnT>
                    <a:lnB w="12700" cap="flat" cmpd="sng">
                      <a:solidFill>
                        <a:srgbClr val="A5A5A5"/>
                      </a:solidFill>
                      <a:prstDash val="solid"/>
                      <a:headEnd type="none" w="med" len="med"/>
                      <a:tailEnd type="none" w="med" len="med"/>
                    </a:lnB>
                    <a:lnTlToBr>
                      <a:noFill/>
                    </a:lnTlToBr>
                    <a:lnBlToTr>
                      <a:noFill/>
                    </a:lnBlToTr>
                    <a:noFill/>
                  </a:tcPr>
                </a:tc>
              </a:tr>
              <a:tr h="979805">
                <a:tc>
                  <a:txBody>
                    <a:bodyPr/>
                    <a:p>
                      <a:pPr indent="0" algn="ctr">
                        <a:buNone/>
                      </a:pPr>
                      <a:r>
                        <a:rPr lang="en-US" sz="1600" b="1">
                          <a:solidFill>
                            <a:srgbClr val="7B7B7B"/>
                          </a:solidFill>
                          <a:latin typeface="宋体" panose="02010600030101010101" pitchFamily="2" charset="-122"/>
                          <a:ea typeface="宋体" panose="02010600030101010101" pitchFamily="2" charset="-122"/>
                          <a:cs typeface="宋体" panose="02010600030101010101" pitchFamily="2" charset="-122"/>
                        </a:rPr>
                        <a:t>:（冒号）</a:t>
                      </a:r>
                      <a:endParaRPr lang="en-US" altLang="en-US" sz="1600" b="1">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w="12700" cap="flat" cmpd="sng">
                      <a:solidFill>
                        <a:srgbClr val="A5A5A5"/>
                      </a:solidFill>
                      <a:prstDash val="solid"/>
                      <a:headEnd type="none" w="med" len="med"/>
                      <a:tailEnd type="none" w="med" len="med"/>
                    </a:lnT>
                    <a:lnB cap="flat">
                      <a:noFill/>
                    </a:lnB>
                    <a:lnTlToBr>
                      <a:noFill/>
                    </a:lnTlToBr>
                    <a:lnBlToTr>
                      <a:noFill/>
                    </a:lnBlToTr>
                    <a:solidFill>
                      <a:srgbClr val="E8E8E8"/>
                    </a:solidFill>
                  </a:tcPr>
                </a:tc>
                <a:tc>
                  <a:txBody>
                    <a:bodyPr/>
                    <a:p>
                      <a:pPr indent="0" algn="ctr">
                        <a:buNone/>
                      </a:pPr>
                      <a:r>
                        <a:rPr lang="en-US" sz="1600" b="0">
                          <a:solidFill>
                            <a:srgbClr val="7B7B7B"/>
                          </a:solidFill>
                          <a:latin typeface="宋体" panose="02010600030101010101" pitchFamily="2" charset="-122"/>
                          <a:ea typeface="宋体" panose="02010600030101010101" pitchFamily="2" charset="-122"/>
                          <a:cs typeface="宋体" panose="02010600030101010101" pitchFamily="2" charset="-122"/>
                        </a:rPr>
                        <a:t>区域运算符，生成一个对两个引用之间所有单元格的引用（包括这两个引用）。</a:t>
                      </a:r>
                      <a:endParaRPr lang="en-US" altLang="en-US" sz="1600" b="0">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w="12700" cap="flat" cmpd="sng">
                      <a:solidFill>
                        <a:srgbClr val="A5A5A5"/>
                      </a:solidFill>
                      <a:prstDash val="solid"/>
                      <a:headEnd type="none" w="med" len="med"/>
                      <a:tailEnd type="none" w="med" len="med"/>
                    </a:lnT>
                    <a:lnB cap="flat">
                      <a:noFill/>
                    </a:lnB>
                    <a:lnTlToBr>
                      <a:noFill/>
                    </a:lnTlToBr>
                    <a:lnBlToTr>
                      <a:noFill/>
                    </a:lnBlToTr>
                    <a:solidFill>
                      <a:srgbClr val="E8E8E8"/>
                    </a:solidFill>
                  </a:tcPr>
                </a:tc>
                <a:tc>
                  <a:txBody>
                    <a:bodyPr/>
                    <a:p>
                      <a:pPr indent="0" algn="ctr">
                        <a:buNone/>
                      </a:pPr>
                      <a:r>
                        <a:rPr lang="en-US" sz="1600" b="0">
                          <a:solidFill>
                            <a:srgbClr val="7B7B7B"/>
                          </a:solidFill>
                          <a:latin typeface="宋体" panose="02010600030101010101" pitchFamily="2" charset="-122"/>
                          <a:ea typeface="宋体" panose="02010600030101010101" pitchFamily="2" charset="-122"/>
                          <a:cs typeface="宋体" panose="02010600030101010101" pitchFamily="2" charset="-122"/>
                        </a:rPr>
                        <a:t>C2:G2</a:t>
                      </a:r>
                      <a:endParaRPr lang="en-US" altLang="en-US" sz="1600" b="0">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cap="flat">
                      <a:noFill/>
                    </a:lnR>
                    <a:lnT w="12700" cap="flat" cmpd="sng">
                      <a:solidFill>
                        <a:srgbClr val="A5A5A5"/>
                      </a:solidFill>
                      <a:prstDash val="solid"/>
                      <a:headEnd type="none" w="med" len="med"/>
                      <a:tailEnd type="none" w="med" len="med"/>
                    </a:lnT>
                    <a:lnB cap="flat">
                      <a:noFill/>
                    </a:lnB>
                    <a:lnTlToBr>
                      <a:noFill/>
                    </a:lnTlToBr>
                    <a:lnBlToTr>
                      <a:noFill/>
                    </a:lnBlToTr>
                    <a:solidFill>
                      <a:srgbClr val="E8E8E8"/>
                    </a:solidFill>
                  </a:tcPr>
                </a:tc>
              </a:tr>
              <a:tr h="901700">
                <a:tc>
                  <a:txBody>
                    <a:bodyPr/>
                    <a:p>
                      <a:pPr indent="0" algn="ctr">
                        <a:buNone/>
                      </a:pPr>
                      <a:r>
                        <a:rPr lang="en-US" sz="1600" b="1">
                          <a:solidFill>
                            <a:srgbClr val="7B7B7B"/>
                          </a:solidFill>
                          <a:latin typeface="宋体" panose="02010600030101010101" pitchFamily="2" charset="-122"/>
                          <a:ea typeface="宋体" panose="02010600030101010101" pitchFamily="2" charset="-122"/>
                          <a:cs typeface="宋体" panose="02010600030101010101" pitchFamily="2" charset="-122"/>
                        </a:rPr>
                        <a:t>,（逗号）</a:t>
                      </a:r>
                      <a:endParaRPr lang="en-US" altLang="en-US" sz="1600" b="1">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cap="flat">
                      <a:noFill/>
                    </a:lnT>
                    <a:lnB cap="flat">
                      <a:noFill/>
                    </a:lnB>
                    <a:lnTlToBr>
                      <a:noFill/>
                    </a:lnTlToBr>
                    <a:lnBlToTr>
                      <a:noFill/>
                    </a:lnBlToTr>
                    <a:noFill/>
                  </a:tcPr>
                </a:tc>
                <a:tc>
                  <a:txBody>
                    <a:bodyPr/>
                    <a:p>
                      <a:pPr indent="0" algn="ctr">
                        <a:buNone/>
                      </a:pPr>
                      <a:r>
                        <a:rPr lang="en-US" sz="1600" b="0">
                          <a:solidFill>
                            <a:srgbClr val="7B7B7B"/>
                          </a:solidFill>
                          <a:latin typeface="宋体" panose="02010600030101010101" pitchFamily="2" charset="-122"/>
                          <a:ea typeface="宋体" panose="02010600030101010101" pitchFamily="2" charset="-122"/>
                          <a:cs typeface="宋体" panose="02010600030101010101" pitchFamily="2" charset="-122"/>
                        </a:rPr>
                        <a:t>联合运算符，将多个引用合并为一个引用</a:t>
                      </a:r>
                      <a:endParaRPr lang="en-US" altLang="en-US" sz="1600" b="0">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cap="flat">
                      <a:noFill/>
                    </a:lnT>
                    <a:lnB cap="flat">
                      <a:noFill/>
                    </a:lnB>
                    <a:lnTlToBr>
                      <a:noFill/>
                    </a:lnTlToBr>
                    <a:lnBlToTr>
                      <a:noFill/>
                    </a:lnBlToTr>
                    <a:noFill/>
                  </a:tcPr>
                </a:tc>
                <a:tc>
                  <a:txBody>
                    <a:bodyPr/>
                    <a:p>
                      <a:pPr indent="0" algn="ctr">
                        <a:buNone/>
                      </a:pPr>
                      <a:r>
                        <a:rPr lang="en-US" sz="1600" b="0">
                          <a:solidFill>
                            <a:srgbClr val="7B7B7B"/>
                          </a:solidFill>
                          <a:latin typeface="宋体" panose="02010600030101010101" pitchFamily="2" charset="-122"/>
                          <a:ea typeface="宋体" panose="02010600030101010101" pitchFamily="2" charset="-122"/>
                          <a:cs typeface="宋体" panose="02010600030101010101" pitchFamily="2" charset="-122"/>
                        </a:rPr>
                        <a:t>SUM(C2:G2,C12:G12)</a:t>
                      </a:r>
                      <a:endParaRPr lang="en-US" altLang="en-US" sz="1600" b="0">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cap="flat">
                      <a:noFill/>
                    </a:lnR>
                    <a:lnT cap="flat">
                      <a:noFill/>
                    </a:lnT>
                    <a:lnB cap="flat">
                      <a:noFill/>
                    </a:lnB>
                    <a:lnTlToBr>
                      <a:noFill/>
                    </a:lnTlToBr>
                    <a:lnBlToTr>
                      <a:noFill/>
                    </a:lnBlToTr>
                    <a:noFill/>
                  </a:tcPr>
                </a:tc>
              </a:tr>
              <a:tr h="824230">
                <a:tc>
                  <a:txBody>
                    <a:bodyPr/>
                    <a:p>
                      <a:pPr indent="0" algn="ctr">
                        <a:buNone/>
                      </a:pPr>
                      <a:r>
                        <a:rPr lang="en-US" sz="1600" b="1">
                          <a:solidFill>
                            <a:srgbClr val="7B7B7B"/>
                          </a:solidFill>
                          <a:latin typeface="宋体" panose="02010600030101010101" pitchFamily="2" charset="-122"/>
                          <a:ea typeface="宋体" panose="02010600030101010101" pitchFamily="2" charset="-122"/>
                          <a:cs typeface="宋体" panose="02010600030101010101" pitchFamily="2" charset="-122"/>
                        </a:rPr>
                        <a:t>（空格）</a:t>
                      </a:r>
                      <a:endParaRPr lang="en-US" altLang="en-US" sz="1600" b="1">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cap="flat">
                      <a:noFill/>
                    </a:lnT>
                    <a:lnB cap="flat">
                      <a:noFill/>
                    </a:lnB>
                    <a:lnTlToBr>
                      <a:noFill/>
                    </a:lnTlToBr>
                    <a:lnBlToTr>
                      <a:noFill/>
                    </a:lnBlToTr>
                    <a:solidFill>
                      <a:srgbClr val="E8E8E8"/>
                    </a:solidFill>
                  </a:tcPr>
                </a:tc>
                <a:tc>
                  <a:txBody>
                    <a:bodyPr/>
                    <a:p>
                      <a:pPr indent="0" algn="ctr">
                        <a:buNone/>
                      </a:pPr>
                      <a:r>
                        <a:rPr lang="en-US" sz="1600" b="0">
                          <a:solidFill>
                            <a:srgbClr val="7B7B7B"/>
                          </a:solidFill>
                          <a:latin typeface="宋体" panose="02010600030101010101" pitchFamily="2" charset="-122"/>
                          <a:ea typeface="宋体" panose="02010600030101010101" pitchFamily="2" charset="-122"/>
                          <a:cs typeface="宋体" panose="02010600030101010101" pitchFamily="2" charset="-122"/>
                        </a:rPr>
                        <a:t>交集运算符，生成一个对两个引用中共有单元格的引用</a:t>
                      </a:r>
                      <a:endParaRPr lang="en-US" altLang="en-US" sz="1600" b="0">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cap="flat">
                      <a:noFill/>
                    </a:lnT>
                    <a:lnB cap="flat">
                      <a:noFill/>
                    </a:lnB>
                    <a:lnTlToBr>
                      <a:noFill/>
                    </a:lnTlToBr>
                    <a:lnBlToTr>
                      <a:noFill/>
                    </a:lnBlToTr>
                    <a:solidFill>
                      <a:srgbClr val="E8E8E8"/>
                    </a:solidFill>
                  </a:tcPr>
                </a:tc>
                <a:tc>
                  <a:txBody>
                    <a:bodyPr/>
                    <a:p>
                      <a:pPr indent="0" algn="ctr">
                        <a:buNone/>
                      </a:pPr>
                      <a:r>
                        <a:rPr lang="en-US" sz="1600" b="0">
                          <a:solidFill>
                            <a:srgbClr val="7B7B7B"/>
                          </a:solidFill>
                          <a:latin typeface="宋体" panose="02010600030101010101" pitchFamily="2" charset="-122"/>
                          <a:ea typeface="宋体" panose="02010600030101010101" pitchFamily="2" charset="-122"/>
                          <a:cs typeface="宋体" panose="02010600030101010101" pitchFamily="2" charset="-122"/>
                        </a:rPr>
                        <a:t>C2:G8,C6:G12</a:t>
                      </a:r>
                      <a:endParaRPr lang="en-US" altLang="en-US" sz="1600" b="0">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cap="flat">
                      <a:noFill/>
                    </a:lnR>
                    <a:lnT cap="flat">
                      <a:noFill/>
                    </a:lnT>
                    <a:lnB cap="flat">
                      <a:noFill/>
                    </a:lnB>
                    <a:lnTlToBr>
                      <a:noFill/>
                    </a:lnTlToBr>
                    <a:lnBlToTr>
                      <a:noFill/>
                    </a:lnBlToTr>
                    <a:solidFill>
                      <a:srgbClr val="E8E8E8"/>
                    </a:solidFill>
                  </a:tcPr>
                </a:tc>
              </a:tr>
              <a:tr h="1005205">
                <a:tc>
                  <a:txBody>
                    <a:bodyPr/>
                    <a:p>
                      <a:pPr indent="0" algn="ctr">
                        <a:buNone/>
                      </a:pPr>
                      <a:r>
                        <a:rPr lang="en-US" sz="1600" b="1">
                          <a:solidFill>
                            <a:srgbClr val="7B7B7B"/>
                          </a:solidFill>
                          <a:latin typeface="宋体" panose="02010600030101010101" pitchFamily="2" charset="-122"/>
                          <a:ea typeface="宋体" panose="02010600030101010101" pitchFamily="2" charset="-122"/>
                          <a:cs typeface="宋体" panose="02010600030101010101" pitchFamily="2" charset="-122"/>
                        </a:rPr>
                        <a:t>!（感叹号）</a:t>
                      </a:r>
                      <a:endParaRPr lang="en-US" altLang="en-US" sz="1600" b="1">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cap="flat">
                      <a:noFill/>
                    </a:lnT>
                    <a:lnB w="12700" cap="flat" cmpd="sng">
                      <a:solidFill>
                        <a:srgbClr val="A5A5A5"/>
                      </a:solidFill>
                      <a:prstDash val="solid"/>
                      <a:headEnd type="none" w="med" len="med"/>
                      <a:tailEnd type="none" w="med" len="med"/>
                    </a:lnB>
                    <a:lnTlToBr>
                      <a:noFill/>
                    </a:lnTlToBr>
                    <a:lnBlToTr>
                      <a:noFill/>
                    </a:lnBlToTr>
                    <a:noFill/>
                  </a:tcPr>
                </a:tc>
                <a:tc>
                  <a:txBody>
                    <a:bodyPr/>
                    <a:p>
                      <a:pPr indent="0" algn="ctr">
                        <a:buNone/>
                      </a:pPr>
                      <a:r>
                        <a:rPr lang="en-US" sz="1600" b="0">
                          <a:solidFill>
                            <a:srgbClr val="7B7B7B"/>
                          </a:solidFill>
                          <a:latin typeface="宋体" panose="02010600030101010101" pitchFamily="2" charset="-122"/>
                          <a:ea typeface="宋体" panose="02010600030101010101" pitchFamily="2" charset="-122"/>
                          <a:cs typeface="宋体" panose="02010600030101010101" pitchFamily="2" charset="-122"/>
                        </a:rPr>
                        <a:t>三维引用运算符，利用它可以引用另一张工作表中的数据</a:t>
                      </a:r>
                      <a:endParaRPr lang="en-US" altLang="en-US" sz="1600" b="0">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cap="flat">
                      <a:noFill/>
                    </a:lnT>
                    <a:lnB w="12700" cap="flat" cmpd="sng">
                      <a:solidFill>
                        <a:srgbClr val="A5A5A5"/>
                      </a:solidFill>
                      <a:prstDash val="solid"/>
                      <a:headEnd type="none" w="med" len="med"/>
                      <a:tailEnd type="none" w="med" len="med"/>
                    </a:lnB>
                    <a:lnTlToBr>
                      <a:noFill/>
                    </a:lnTlToBr>
                    <a:lnBlToTr>
                      <a:noFill/>
                    </a:lnBlToTr>
                    <a:noFill/>
                  </a:tcPr>
                </a:tc>
                <a:tc>
                  <a:txBody>
                    <a:bodyPr/>
                    <a:p>
                      <a:pPr indent="0" algn="ctr">
                        <a:buNone/>
                      </a:pPr>
                      <a:r>
                        <a:rPr lang="en-US" sz="1600" b="0">
                          <a:solidFill>
                            <a:srgbClr val="7B7B7B"/>
                          </a:solidFill>
                          <a:latin typeface="宋体" panose="02010600030101010101" pitchFamily="2" charset="-122"/>
                          <a:ea typeface="宋体" panose="02010600030101010101" pitchFamily="2" charset="-122"/>
                          <a:cs typeface="宋体" panose="02010600030101010101" pitchFamily="2" charset="-122"/>
                        </a:rPr>
                        <a:t>学生成绩-原始数据!D2:H5</a:t>
                      </a:r>
                      <a:endParaRPr lang="en-US" altLang="en-US" sz="1600" b="0">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cap="flat">
                      <a:noFill/>
                    </a:lnR>
                    <a:lnT cap="flat">
                      <a:noFill/>
                    </a:lnT>
                    <a:lnB w="12700" cap="flat" cmpd="sng">
                      <a:solidFill>
                        <a:srgbClr val="A5A5A5"/>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advTm="3000"/>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05815" y="2247900"/>
            <a:ext cx="5080000" cy="395605"/>
          </a:xfrm>
          <a:prstGeom prst="rect">
            <a:avLst/>
          </a:prstGeom>
          <a:noFill/>
          <a:ln w="9525">
            <a:noFill/>
          </a:ln>
        </p:spPr>
        <p:txBody>
          <a:bodyPr>
            <a:spAutoFit/>
          </a:bodyPr>
          <a:p>
            <a:pPr marL="0" indent="266700">
              <a:lnSpc>
                <a:spcPct val="110000"/>
              </a:lnSpc>
            </a:pPr>
            <a:r>
              <a:rPr lang="en-US" sz="1800" b="1">
                <a:latin typeface="等线" panose="02010600030101010101" charset="-122"/>
                <a:ea typeface="宋体" panose="02010600030101010101" pitchFamily="2" charset="-122"/>
              </a:rPr>
              <a:t>5</a:t>
            </a:r>
            <a:r>
              <a:rPr lang="zh-CN" sz="1800" b="1">
                <a:latin typeface="等线" panose="02010600030101010101" charset="-122"/>
                <a:ea typeface="宋体" panose="02010600030101010101" pitchFamily="2" charset="-122"/>
              </a:rPr>
              <a:t>．相对引用</a:t>
            </a:r>
            <a:endParaRPr lang="zh-CN" altLang="en-US" sz="1800"/>
          </a:p>
        </p:txBody>
      </p:sp>
      <p:sp>
        <p:nvSpPr>
          <p:cNvPr id="2" name="文本框 1"/>
          <p:cNvSpPr txBox="1"/>
          <p:nvPr/>
        </p:nvSpPr>
        <p:spPr>
          <a:xfrm>
            <a:off x="805815" y="3040380"/>
            <a:ext cx="5080000" cy="395605"/>
          </a:xfrm>
          <a:prstGeom prst="rect">
            <a:avLst/>
          </a:prstGeom>
          <a:noFill/>
          <a:ln w="9525">
            <a:noFill/>
          </a:ln>
        </p:spPr>
        <p:txBody>
          <a:bodyPr>
            <a:spAutoFit/>
          </a:bodyPr>
          <a:p>
            <a:pPr marL="0" indent="266700">
              <a:lnSpc>
                <a:spcPct val="110000"/>
              </a:lnSpc>
            </a:pPr>
            <a:r>
              <a:rPr lang="en-US" sz="1800" b="1">
                <a:latin typeface="等线" panose="02010600030101010101" charset="-122"/>
                <a:ea typeface="宋体" panose="02010600030101010101" pitchFamily="2" charset="-122"/>
              </a:rPr>
              <a:t>6</a:t>
            </a:r>
            <a:r>
              <a:rPr lang="zh-CN" sz="1800" b="1">
                <a:latin typeface="等线" panose="02010600030101010101" charset="-122"/>
                <a:ea typeface="宋体" panose="02010600030101010101" pitchFamily="2" charset="-122"/>
              </a:rPr>
              <a:t>．绝对引用</a:t>
            </a:r>
            <a:endParaRPr lang="zh-CN" altLang="en-US" sz="1800"/>
          </a:p>
        </p:txBody>
      </p:sp>
      <p:sp>
        <p:nvSpPr>
          <p:cNvPr id="3" name="文本框 2"/>
          <p:cNvSpPr txBox="1"/>
          <p:nvPr/>
        </p:nvSpPr>
        <p:spPr>
          <a:xfrm>
            <a:off x="805815" y="3832860"/>
            <a:ext cx="5080000" cy="395605"/>
          </a:xfrm>
          <a:prstGeom prst="rect">
            <a:avLst/>
          </a:prstGeom>
          <a:noFill/>
          <a:ln w="9525">
            <a:noFill/>
          </a:ln>
        </p:spPr>
        <p:txBody>
          <a:bodyPr>
            <a:spAutoFit/>
          </a:bodyPr>
          <a:p>
            <a:pPr marL="0" indent="266700">
              <a:lnSpc>
                <a:spcPct val="110000"/>
              </a:lnSpc>
            </a:pPr>
            <a:r>
              <a:rPr lang="en-US" sz="1800" b="1">
                <a:latin typeface="等线" panose="02010600030101010101" charset="-122"/>
                <a:ea typeface="宋体" panose="02010600030101010101" pitchFamily="2" charset="-122"/>
              </a:rPr>
              <a:t>7</a:t>
            </a:r>
            <a:r>
              <a:rPr lang="zh-CN" sz="1800" b="1">
                <a:latin typeface="等线" panose="02010600030101010101" charset="-122"/>
                <a:ea typeface="宋体" panose="02010600030101010101" pitchFamily="2" charset="-122"/>
              </a:rPr>
              <a:t>．混合引用</a:t>
            </a:r>
            <a:endParaRPr lang="zh-CN" altLang="en-US" sz="1800"/>
          </a:p>
        </p:txBody>
      </p:sp>
      <p:sp>
        <p:nvSpPr>
          <p:cNvPr id="4" name="文本框 3"/>
          <p:cNvSpPr txBox="1"/>
          <p:nvPr/>
        </p:nvSpPr>
        <p:spPr>
          <a:xfrm>
            <a:off x="805815" y="4625340"/>
            <a:ext cx="5080000" cy="395605"/>
          </a:xfrm>
          <a:prstGeom prst="rect">
            <a:avLst/>
          </a:prstGeom>
          <a:noFill/>
          <a:ln w="9525">
            <a:noFill/>
          </a:ln>
        </p:spPr>
        <p:txBody>
          <a:bodyPr>
            <a:spAutoFit/>
          </a:bodyPr>
          <a:p>
            <a:pPr marL="0" indent="266700">
              <a:lnSpc>
                <a:spcPct val="110000"/>
              </a:lnSpc>
            </a:pPr>
            <a:r>
              <a:rPr lang="en-US" sz="1800" b="1">
                <a:latin typeface="等线" panose="02010600030101010101" charset="-122"/>
                <a:ea typeface="宋体" panose="02010600030101010101" pitchFamily="2" charset="-122"/>
              </a:rPr>
              <a:t>8</a:t>
            </a:r>
            <a:r>
              <a:rPr lang="zh-CN" sz="1800" b="1">
                <a:latin typeface="等线" panose="02010600030101010101" charset="-122"/>
                <a:ea typeface="宋体" panose="02010600030101010101" pitchFamily="2" charset="-122"/>
              </a:rPr>
              <a:t>．运算符优先级</a:t>
            </a:r>
            <a:endParaRPr lang="zh-CN" altLang="en-US" sz="1800"/>
          </a:p>
        </p:txBody>
      </p:sp>
    </p:spTree>
  </p:cSld>
  <p:clrMapOvr>
    <a:masterClrMapping/>
  </p:clrMapOvr>
  <p:transition spd="slow" advTm="3000"/>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69620" y="1710055"/>
            <a:ext cx="5080000" cy="368300"/>
          </a:xfrm>
          <a:prstGeom prst="rect">
            <a:avLst/>
          </a:prstGeom>
          <a:noFill/>
          <a:ln w="9525">
            <a:noFill/>
          </a:ln>
        </p:spPr>
        <p:txBody>
          <a:bodyPr>
            <a:spAutoFit/>
          </a:bodyPr>
          <a:p>
            <a:pPr marL="0" indent="266700"/>
            <a:r>
              <a:rPr lang="en-US" sz="1800" b="1">
                <a:latin typeface="等线" panose="02010600030101010101" charset="-122"/>
                <a:ea typeface="宋体" panose="02010600030101010101" pitchFamily="2" charset="-122"/>
              </a:rPr>
              <a:t>11.5.2.3 </a:t>
            </a:r>
            <a:r>
              <a:rPr lang="zh-CN" sz="1800" b="1">
                <a:latin typeface="等线" panose="02010600030101010101" charset="-122"/>
                <a:ea typeface="宋体" panose="02010600030101010101" pitchFamily="2" charset="-122"/>
              </a:rPr>
              <a:t>函数</a:t>
            </a:r>
            <a:endParaRPr lang="zh-CN" altLang="en-US" sz="1800"/>
          </a:p>
        </p:txBody>
      </p:sp>
      <p:sp>
        <p:nvSpPr>
          <p:cNvPr id="2" name="文本框 1"/>
          <p:cNvSpPr txBox="1"/>
          <p:nvPr/>
        </p:nvSpPr>
        <p:spPr>
          <a:xfrm>
            <a:off x="769620" y="2351405"/>
            <a:ext cx="7469505" cy="645160"/>
          </a:xfrm>
          <a:prstGeom prst="rect">
            <a:avLst/>
          </a:prstGeom>
          <a:noFill/>
          <a:ln w="9525">
            <a:noFill/>
          </a:ln>
        </p:spPr>
        <p:txBody>
          <a:bodyPr wrap="square">
            <a:spAutoFit/>
          </a:bodyPr>
          <a:p>
            <a:pPr marL="0" indent="127000"/>
            <a:r>
              <a:rPr lang="en-US" sz="1800" b="0">
                <a:latin typeface="等线" panose="02010600030101010101" charset="-122"/>
                <a:ea typeface="宋体" panose="02010600030101010101" pitchFamily="2" charset="-122"/>
              </a:rPr>
              <a:t>WPS</a:t>
            </a:r>
            <a:r>
              <a:rPr lang="zh-CN" sz="1800" b="0">
                <a:latin typeface="等线" panose="02010600030101010101" charset="-122"/>
                <a:ea typeface="宋体" panose="02010600030101010101" pitchFamily="2" charset="-122"/>
              </a:rPr>
              <a:t>表格</a:t>
            </a:r>
            <a:r>
              <a:rPr lang="zh-CN" sz="1800" b="0">
                <a:ea typeface="宋体" panose="02010600030101010101" pitchFamily="2" charset="-122"/>
              </a:rPr>
              <a:t>中的函数其实是一些预定义的公式，通过使用一些称为参数的特定数值按特定的顺序或结构进行计算。</a:t>
            </a:r>
            <a:endParaRPr lang="zh-CN" altLang="en-US" sz="1800"/>
          </a:p>
        </p:txBody>
      </p:sp>
      <p:sp>
        <p:nvSpPr>
          <p:cNvPr id="3" name="文本框 2"/>
          <p:cNvSpPr txBox="1"/>
          <p:nvPr/>
        </p:nvSpPr>
        <p:spPr>
          <a:xfrm>
            <a:off x="769620" y="3401695"/>
            <a:ext cx="7484745" cy="645160"/>
          </a:xfrm>
          <a:prstGeom prst="rect">
            <a:avLst/>
          </a:prstGeom>
          <a:noFill/>
          <a:ln w="9525">
            <a:noFill/>
          </a:ln>
        </p:spPr>
        <p:txBody>
          <a:bodyPr wrap="square">
            <a:spAutoFit/>
          </a:bodyPr>
          <a:p>
            <a:pPr marL="0" indent="266700"/>
            <a:r>
              <a:rPr lang="zh-CN" sz="1800" b="0">
                <a:ea typeface="宋体" panose="02010600030101010101" pitchFamily="2" charset="-122"/>
              </a:rPr>
              <a:t>函数的结构以函数名称开始，后面是左圆括号、以逗号分隔的参数和右圆括号。例如：</a:t>
            </a:r>
            <a:r>
              <a:rPr lang="en-US" sz="1800" b="0">
                <a:latin typeface="等线" panose="02010600030101010101" charset="-122"/>
                <a:ea typeface="宋体" panose="02010600030101010101" pitchFamily="2" charset="-122"/>
                <a:cs typeface="Times New Roman" panose="02020603050405020304" charset="0"/>
              </a:rPr>
              <a:t>SUM</a:t>
            </a:r>
            <a:r>
              <a:rPr lang="zh-CN" sz="1800" b="0">
                <a:ea typeface="宋体" panose="02010600030101010101" pitchFamily="2" charset="-122"/>
              </a:rPr>
              <a:t>（</a:t>
            </a:r>
            <a:r>
              <a:rPr lang="en-US" sz="1800" b="0">
                <a:latin typeface="等线" panose="02010600030101010101" charset="-122"/>
                <a:ea typeface="宋体" panose="02010600030101010101" pitchFamily="2" charset="-122"/>
              </a:rPr>
              <a:t>A1</a:t>
            </a:r>
            <a:r>
              <a:rPr lang="zh-CN" sz="1800" b="0">
                <a:ea typeface="宋体" panose="02010600030101010101" pitchFamily="2" charset="-122"/>
              </a:rPr>
              <a:t>，</a:t>
            </a:r>
            <a:r>
              <a:rPr lang="en-US" sz="1800" b="0">
                <a:latin typeface="等线" panose="02010600030101010101" charset="-122"/>
                <a:ea typeface="宋体" panose="02010600030101010101" pitchFamily="2" charset="-122"/>
              </a:rPr>
              <a:t>10</a:t>
            </a:r>
            <a:r>
              <a:rPr lang="zh-CN" sz="1800" b="0">
                <a:ea typeface="宋体" panose="02010600030101010101" pitchFamily="2" charset="-122"/>
              </a:rPr>
              <a:t>，</a:t>
            </a:r>
            <a:r>
              <a:rPr lang="en-US" sz="1800" b="0">
                <a:latin typeface="等线" panose="02010600030101010101" charset="-122"/>
                <a:ea typeface="宋体" panose="02010600030101010101" pitchFamily="2" charset="-122"/>
              </a:rPr>
              <a:t>D5</a:t>
            </a:r>
            <a:r>
              <a:rPr lang="zh-CN" sz="1800" b="0">
                <a:ea typeface="宋体" panose="02010600030101010101" pitchFamily="2" charset="-122"/>
              </a:rPr>
              <a:t>）。</a:t>
            </a:r>
            <a:endParaRPr lang="zh-CN" altLang="en-US" sz="1800"/>
          </a:p>
        </p:txBody>
      </p:sp>
      <p:sp>
        <p:nvSpPr>
          <p:cNvPr id="4" name="文本框 3"/>
          <p:cNvSpPr txBox="1"/>
          <p:nvPr/>
        </p:nvSpPr>
        <p:spPr>
          <a:xfrm>
            <a:off x="769620" y="4452620"/>
            <a:ext cx="7469505" cy="922020"/>
          </a:xfrm>
          <a:prstGeom prst="rect">
            <a:avLst/>
          </a:prstGeom>
          <a:noFill/>
          <a:ln w="9525">
            <a:noFill/>
          </a:ln>
        </p:spPr>
        <p:txBody>
          <a:bodyPr wrap="square">
            <a:spAutoFit/>
          </a:bodyPr>
          <a:p>
            <a:pPr marL="0" indent="127000"/>
            <a:r>
              <a:rPr lang="en-US" sz="1800" b="0">
                <a:latin typeface="等线" panose="02010600030101010101" charset="-122"/>
                <a:ea typeface="宋体" panose="02010600030101010101" pitchFamily="2" charset="-122"/>
              </a:rPr>
              <a:t>WPS</a:t>
            </a:r>
            <a:r>
              <a:rPr lang="zh-CN" sz="1800" b="0">
                <a:latin typeface="等线" panose="02010600030101010101" charset="-122"/>
                <a:ea typeface="宋体" panose="02010600030101010101" pitchFamily="2" charset="-122"/>
              </a:rPr>
              <a:t>表格</a:t>
            </a:r>
            <a:r>
              <a:rPr lang="zh-CN" sz="1800" b="0">
                <a:ea typeface="宋体" panose="02010600030101010101" pitchFamily="2" charset="-122"/>
              </a:rPr>
              <a:t>函数一共有</a:t>
            </a:r>
            <a:r>
              <a:rPr lang="en-US" sz="1800" b="0">
                <a:latin typeface="等线" panose="02010600030101010101" charset="-122"/>
                <a:ea typeface="宋体" panose="02010600030101010101" pitchFamily="2" charset="-122"/>
              </a:rPr>
              <a:t>10</a:t>
            </a:r>
            <a:r>
              <a:rPr lang="zh-CN" sz="1800" b="0">
                <a:ea typeface="宋体" panose="02010600030101010101" pitchFamily="2" charset="-122"/>
              </a:rPr>
              <a:t>类，分别是财务函数、日期与时间函数、数学和三角函数、统计函数、查询和引用函数、数据库函数、文本函数、逻辑函数、信息函数、工程函数</a:t>
            </a:r>
            <a:r>
              <a:rPr lang="zh-CN" sz="1800" b="0">
                <a:latin typeface="等线" panose="02010600030101010101" charset="-122"/>
                <a:ea typeface="宋体" panose="02010600030101010101" pitchFamily="2" charset="-122"/>
              </a:rPr>
              <a:t>。</a:t>
            </a:r>
            <a:endParaRPr lang="zh-CN" altLang="en-US" sz="1800"/>
          </a:p>
        </p:txBody>
      </p:sp>
    </p:spTree>
  </p:cSld>
  <p:clrMapOvr>
    <a:masterClrMapping/>
  </p:clrMapOvr>
  <p:transition spd="slow" advTm="300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8" name="图片 3"/>
          <p:cNvPicPr>
            <a:picLocks noChangeAspect="1"/>
          </p:cNvPicPr>
          <p:nvPr/>
        </p:nvPicPr>
        <p:blipFill>
          <a:blip r:embed="rId1"/>
          <a:stretch>
            <a:fillRect/>
          </a:stretch>
        </p:blipFill>
        <p:spPr>
          <a:xfrm>
            <a:off x="1826260" y="1539875"/>
            <a:ext cx="5260975" cy="5306695"/>
          </a:xfrm>
          <a:prstGeom prst="rect">
            <a:avLst/>
          </a:prstGeom>
          <a:noFill/>
          <a:ln w="3175">
            <a:solidFill>
              <a:schemeClr val="tx1"/>
            </a:solidFill>
          </a:ln>
        </p:spPr>
      </p:pic>
    </p:spTree>
  </p:cSld>
  <p:clrMapOvr>
    <a:masterClrMapping/>
  </p:clrMapOvr>
  <p:transition spd="slow" advTm="3000"/>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20725" y="1598295"/>
            <a:ext cx="5080000" cy="368300"/>
          </a:xfrm>
          <a:prstGeom prst="rect">
            <a:avLst/>
          </a:prstGeom>
          <a:noFill/>
          <a:ln w="9525">
            <a:noFill/>
          </a:ln>
        </p:spPr>
        <p:txBody>
          <a:bodyPr>
            <a:spAutoFit/>
          </a:bodyPr>
          <a:p>
            <a:pPr marL="0" indent="127000"/>
            <a:r>
              <a:rPr lang="zh-CN" sz="1800" b="0">
                <a:latin typeface="等线" panose="02010600030101010101" charset="-122"/>
                <a:ea typeface="宋体" panose="02010600030101010101" pitchFamily="2" charset="-122"/>
              </a:rPr>
              <a:t>运算符优先级</a:t>
            </a:r>
            <a:endParaRPr lang="zh-CN" altLang="en-US" sz="1800" b="0">
              <a:latin typeface="等线" panose="02010600030101010101" charset="-122"/>
              <a:ea typeface="宋体" panose="02010600030101010101" pitchFamily="2" charset="-122"/>
            </a:endParaRPr>
          </a:p>
        </p:txBody>
      </p:sp>
      <p:graphicFrame>
        <p:nvGraphicFramePr>
          <p:cNvPr id="2" name="表格 1"/>
          <p:cNvGraphicFramePr/>
          <p:nvPr>
            <p:custDataLst>
              <p:tags r:id="rId1"/>
            </p:custDataLst>
          </p:nvPr>
        </p:nvGraphicFramePr>
        <p:xfrm>
          <a:off x="821055" y="2197735"/>
          <a:ext cx="7501255" cy="3970020"/>
        </p:xfrm>
        <a:graphic>
          <a:graphicData uri="http://schemas.openxmlformats.org/drawingml/2006/table">
            <a:tbl>
              <a:tblPr firstRow="1" bandRow="1">
                <a:tableStyleId>{5940675A-B579-460E-94D1-54222C63F5DA}</a:tableStyleId>
              </a:tblPr>
              <a:tblGrid>
                <a:gridCol w="4025900"/>
                <a:gridCol w="3475355"/>
              </a:tblGrid>
              <a:tr h="438150">
                <a:tc>
                  <a:txBody>
                    <a:bodyPr/>
                    <a:p>
                      <a:pPr indent="0" algn="ctr">
                        <a:buNone/>
                      </a:pPr>
                      <a:r>
                        <a:rPr lang="en-US" sz="1600" b="1">
                          <a:solidFill>
                            <a:srgbClr val="7B7B7B"/>
                          </a:solidFill>
                          <a:latin typeface="宋体" panose="02010600030101010101" pitchFamily="2" charset="-122"/>
                          <a:ea typeface="宋体" panose="02010600030101010101" pitchFamily="2" charset="-122"/>
                          <a:cs typeface="宋体" panose="02010600030101010101" pitchFamily="2" charset="-122"/>
                        </a:rPr>
                        <a:t>运算符</a:t>
                      </a:r>
                      <a:endParaRPr lang="en-US" altLang="en-US" sz="1600" b="1">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w="12700" cap="flat" cmpd="sng">
                      <a:solidFill>
                        <a:srgbClr val="A5A5A5"/>
                      </a:solidFill>
                      <a:prstDash val="solid"/>
                      <a:headEnd type="none" w="med" len="med"/>
                      <a:tailEnd type="none" w="med" len="med"/>
                    </a:lnT>
                    <a:lnB w="12700" cap="flat" cmpd="sng">
                      <a:solidFill>
                        <a:srgbClr val="A5A5A5"/>
                      </a:solidFill>
                      <a:prstDash val="solid"/>
                      <a:headEnd type="none" w="med" len="med"/>
                      <a:tailEnd type="none" w="med" len="med"/>
                    </a:lnB>
                    <a:lnTlToBr>
                      <a:noFill/>
                    </a:lnTlToBr>
                    <a:lnBlToTr>
                      <a:noFill/>
                    </a:lnBlToTr>
                    <a:noFill/>
                  </a:tcPr>
                </a:tc>
                <a:tc>
                  <a:txBody>
                    <a:bodyPr/>
                    <a:p>
                      <a:pPr indent="0" algn="ctr">
                        <a:buNone/>
                      </a:pPr>
                      <a:r>
                        <a:rPr lang="en-US" sz="1600" b="1">
                          <a:solidFill>
                            <a:srgbClr val="7B7B7B"/>
                          </a:solidFill>
                          <a:latin typeface="宋体" panose="02010600030101010101" pitchFamily="2" charset="-122"/>
                          <a:ea typeface="宋体" panose="02010600030101010101" pitchFamily="2" charset="-122"/>
                          <a:cs typeface="宋体" panose="02010600030101010101" pitchFamily="2" charset="-122"/>
                        </a:rPr>
                        <a:t>说明</a:t>
                      </a:r>
                      <a:endParaRPr lang="en-US" altLang="en-US" sz="1600" b="1">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cap="flat">
                      <a:noFill/>
                    </a:lnR>
                    <a:lnT w="12700" cap="flat" cmpd="sng">
                      <a:solidFill>
                        <a:srgbClr val="A5A5A5"/>
                      </a:solidFill>
                      <a:prstDash val="solid"/>
                      <a:headEnd type="none" w="med" len="med"/>
                      <a:tailEnd type="none" w="med" len="med"/>
                    </a:lnT>
                    <a:lnB w="12700" cap="flat" cmpd="sng">
                      <a:solidFill>
                        <a:srgbClr val="A5A5A5"/>
                      </a:solidFill>
                      <a:prstDash val="solid"/>
                      <a:headEnd type="none" w="med" len="med"/>
                      <a:tailEnd type="none" w="med" len="med"/>
                    </a:lnB>
                    <a:lnTlToBr>
                      <a:noFill/>
                    </a:lnTlToBr>
                    <a:lnBlToTr>
                      <a:noFill/>
                    </a:lnBlToTr>
                    <a:noFill/>
                  </a:tcPr>
                </a:tc>
              </a:tr>
              <a:tr h="438785">
                <a:tc>
                  <a:txBody>
                    <a:bodyPr/>
                    <a:p>
                      <a:pPr indent="0" algn="ctr">
                        <a:buNone/>
                      </a:pPr>
                      <a:r>
                        <a:rPr lang="en-US" sz="1600" b="1">
                          <a:solidFill>
                            <a:srgbClr val="7B7B7B"/>
                          </a:solidFill>
                          <a:latin typeface="宋体" panose="02010600030101010101" pitchFamily="2" charset="-122"/>
                          <a:ea typeface="宋体" panose="02010600030101010101" pitchFamily="2" charset="-122"/>
                          <a:cs typeface="宋体" panose="02010600030101010101" pitchFamily="2" charset="-122"/>
                        </a:rPr>
                        <a:t>:（冒号）（单个空格）,（逗号）</a:t>
                      </a:r>
                      <a:endParaRPr lang="en-US" altLang="en-US" sz="1600" b="1">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w="12700" cap="flat" cmpd="sng">
                      <a:solidFill>
                        <a:srgbClr val="A5A5A5"/>
                      </a:solidFill>
                      <a:prstDash val="solid"/>
                      <a:headEnd type="none" w="med" len="med"/>
                      <a:tailEnd type="none" w="med" len="med"/>
                    </a:lnT>
                    <a:lnB cap="flat">
                      <a:noFill/>
                    </a:lnB>
                    <a:lnTlToBr>
                      <a:noFill/>
                    </a:lnTlToBr>
                    <a:lnBlToTr>
                      <a:noFill/>
                    </a:lnBlToTr>
                    <a:solidFill>
                      <a:srgbClr val="E8E8E8"/>
                    </a:solidFill>
                  </a:tcPr>
                </a:tc>
                <a:tc>
                  <a:txBody>
                    <a:bodyPr/>
                    <a:p>
                      <a:pPr indent="0" algn="ctr">
                        <a:buNone/>
                      </a:pPr>
                      <a:r>
                        <a:rPr lang="en-US" sz="1600" b="0">
                          <a:solidFill>
                            <a:srgbClr val="7B7B7B"/>
                          </a:solidFill>
                          <a:latin typeface="宋体" panose="02010600030101010101" pitchFamily="2" charset="-122"/>
                          <a:ea typeface="宋体" panose="02010600030101010101" pitchFamily="2" charset="-122"/>
                          <a:cs typeface="宋体" panose="02010600030101010101" pitchFamily="2" charset="-122"/>
                        </a:rPr>
                        <a:t>引用运算符</a:t>
                      </a:r>
                      <a:endParaRPr lang="en-US" altLang="en-US" sz="1600" b="0">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cap="flat">
                      <a:noFill/>
                    </a:lnR>
                    <a:lnT w="12700" cap="flat" cmpd="sng">
                      <a:solidFill>
                        <a:srgbClr val="A5A5A5"/>
                      </a:solidFill>
                      <a:prstDash val="solid"/>
                      <a:headEnd type="none" w="med" len="med"/>
                      <a:tailEnd type="none" w="med" len="med"/>
                    </a:lnT>
                    <a:lnB cap="flat">
                      <a:noFill/>
                    </a:lnB>
                    <a:lnTlToBr>
                      <a:noFill/>
                    </a:lnTlToBr>
                    <a:lnBlToTr>
                      <a:noFill/>
                    </a:lnBlToTr>
                    <a:solidFill>
                      <a:srgbClr val="E8E8E8"/>
                    </a:solidFill>
                  </a:tcPr>
                </a:tc>
              </a:tr>
              <a:tr h="438150">
                <a:tc>
                  <a:txBody>
                    <a:bodyPr/>
                    <a:p>
                      <a:pPr indent="0" algn="ctr">
                        <a:buNone/>
                      </a:pPr>
                      <a:r>
                        <a:rPr lang="en-US" sz="1600" b="1">
                          <a:solidFill>
                            <a:srgbClr val="7B7B7B"/>
                          </a:solidFill>
                          <a:latin typeface="宋体" panose="02010600030101010101" pitchFamily="2" charset="-122"/>
                          <a:ea typeface="宋体" panose="02010600030101010101" pitchFamily="2" charset="-122"/>
                          <a:cs typeface="宋体" panose="02010600030101010101" pitchFamily="2" charset="-122"/>
                        </a:rPr>
                        <a:t>–</a:t>
                      </a:r>
                      <a:endParaRPr lang="en-US" altLang="en-US" sz="1600" b="1">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cap="flat">
                      <a:noFill/>
                    </a:lnT>
                    <a:lnB cap="flat">
                      <a:noFill/>
                    </a:lnB>
                    <a:lnTlToBr>
                      <a:noFill/>
                    </a:lnTlToBr>
                    <a:lnBlToTr>
                      <a:noFill/>
                    </a:lnBlToTr>
                    <a:noFill/>
                  </a:tcPr>
                </a:tc>
                <a:tc>
                  <a:txBody>
                    <a:bodyPr/>
                    <a:p>
                      <a:pPr indent="0" algn="ctr">
                        <a:buNone/>
                      </a:pPr>
                      <a:r>
                        <a:rPr lang="en-US" sz="1600" b="0">
                          <a:solidFill>
                            <a:srgbClr val="7B7B7B"/>
                          </a:solidFill>
                          <a:latin typeface="宋体" panose="02010600030101010101" pitchFamily="2" charset="-122"/>
                          <a:ea typeface="宋体" panose="02010600030101010101" pitchFamily="2" charset="-122"/>
                          <a:cs typeface="宋体" panose="02010600030101010101" pitchFamily="2" charset="-122"/>
                        </a:rPr>
                        <a:t>负数（如–1）</a:t>
                      </a:r>
                      <a:endParaRPr lang="en-US" altLang="en-US" sz="1600" b="0">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cap="flat">
                      <a:noFill/>
                    </a:lnR>
                    <a:lnT cap="flat">
                      <a:noFill/>
                    </a:lnT>
                    <a:lnB cap="flat">
                      <a:noFill/>
                    </a:lnB>
                    <a:lnTlToBr>
                      <a:noFill/>
                    </a:lnTlToBr>
                    <a:lnBlToTr>
                      <a:noFill/>
                    </a:lnBlToTr>
                    <a:noFill/>
                  </a:tcPr>
                </a:tc>
              </a:tr>
              <a:tr h="438785">
                <a:tc>
                  <a:txBody>
                    <a:bodyPr/>
                    <a:p>
                      <a:pPr indent="0" algn="ctr">
                        <a:buNone/>
                      </a:pPr>
                      <a:r>
                        <a:rPr lang="en-US" sz="1600" b="1">
                          <a:solidFill>
                            <a:srgbClr val="7B7B7B"/>
                          </a:solidFill>
                          <a:latin typeface="宋体" panose="02010600030101010101" pitchFamily="2" charset="-122"/>
                          <a:ea typeface="宋体" panose="02010600030101010101" pitchFamily="2" charset="-122"/>
                          <a:cs typeface="宋体" panose="02010600030101010101" pitchFamily="2" charset="-122"/>
                        </a:rPr>
                        <a:t>%</a:t>
                      </a:r>
                      <a:endParaRPr lang="en-US" altLang="en-US" sz="1600" b="1">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cap="flat">
                      <a:noFill/>
                    </a:lnT>
                    <a:lnB cap="flat">
                      <a:noFill/>
                    </a:lnB>
                    <a:lnTlToBr>
                      <a:noFill/>
                    </a:lnTlToBr>
                    <a:lnBlToTr>
                      <a:noFill/>
                    </a:lnBlToTr>
                    <a:solidFill>
                      <a:srgbClr val="E8E8E8"/>
                    </a:solidFill>
                  </a:tcPr>
                </a:tc>
                <a:tc>
                  <a:txBody>
                    <a:bodyPr/>
                    <a:p>
                      <a:pPr indent="0" algn="ctr">
                        <a:buNone/>
                      </a:pPr>
                      <a:r>
                        <a:rPr lang="en-US" sz="1600" b="0">
                          <a:solidFill>
                            <a:srgbClr val="7B7B7B"/>
                          </a:solidFill>
                          <a:latin typeface="宋体" panose="02010600030101010101" pitchFamily="2" charset="-122"/>
                          <a:ea typeface="宋体" panose="02010600030101010101" pitchFamily="2" charset="-122"/>
                          <a:cs typeface="宋体" panose="02010600030101010101" pitchFamily="2" charset="-122"/>
                        </a:rPr>
                        <a:t>百分比</a:t>
                      </a:r>
                      <a:endParaRPr lang="en-US" altLang="en-US" sz="1600" b="0">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cap="flat">
                      <a:noFill/>
                    </a:lnR>
                    <a:lnT cap="flat">
                      <a:noFill/>
                    </a:lnT>
                    <a:lnB cap="flat">
                      <a:noFill/>
                    </a:lnB>
                    <a:lnTlToBr>
                      <a:noFill/>
                    </a:lnTlToBr>
                    <a:lnBlToTr>
                      <a:noFill/>
                    </a:lnBlToTr>
                    <a:solidFill>
                      <a:srgbClr val="E8E8E8"/>
                    </a:solidFill>
                  </a:tcPr>
                </a:tc>
              </a:tr>
              <a:tr h="438150">
                <a:tc>
                  <a:txBody>
                    <a:bodyPr/>
                    <a:p>
                      <a:pPr indent="0" algn="ctr">
                        <a:buNone/>
                      </a:pPr>
                      <a:r>
                        <a:rPr lang="en-US" sz="1600" b="1">
                          <a:solidFill>
                            <a:srgbClr val="7B7B7B"/>
                          </a:solidFill>
                          <a:latin typeface="宋体" panose="02010600030101010101" pitchFamily="2" charset="-122"/>
                          <a:ea typeface="宋体" panose="02010600030101010101" pitchFamily="2" charset="-122"/>
                          <a:cs typeface="宋体" panose="02010600030101010101" pitchFamily="2" charset="-122"/>
                        </a:rPr>
                        <a:t>^</a:t>
                      </a:r>
                      <a:endParaRPr lang="en-US" altLang="en-US" sz="1600" b="1">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cap="flat">
                      <a:noFill/>
                    </a:lnT>
                    <a:lnB cap="flat">
                      <a:noFill/>
                    </a:lnB>
                    <a:lnTlToBr>
                      <a:noFill/>
                    </a:lnTlToBr>
                    <a:lnBlToTr>
                      <a:noFill/>
                    </a:lnBlToTr>
                    <a:noFill/>
                  </a:tcPr>
                </a:tc>
                <a:tc>
                  <a:txBody>
                    <a:bodyPr/>
                    <a:p>
                      <a:pPr indent="0" algn="ctr">
                        <a:buNone/>
                      </a:pPr>
                      <a:r>
                        <a:rPr lang="en-US" sz="1600" b="0">
                          <a:solidFill>
                            <a:srgbClr val="7B7B7B"/>
                          </a:solidFill>
                          <a:latin typeface="宋体" panose="02010600030101010101" pitchFamily="2" charset="-122"/>
                          <a:ea typeface="宋体" panose="02010600030101010101" pitchFamily="2" charset="-122"/>
                          <a:cs typeface="宋体" panose="02010600030101010101" pitchFamily="2" charset="-122"/>
                        </a:rPr>
                        <a:t>乘方</a:t>
                      </a:r>
                      <a:endParaRPr lang="en-US" altLang="en-US" sz="1600" b="0">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cap="flat">
                      <a:noFill/>
                    </a:lnR>
                    <a:lnT cap="flat">
                      <a:noFill/>
                    </a:lnT>
                    <a:lnB cap="flat">
                      <a:noFill/>
                    </a:lnB>
                    <a:lnTlToBr>
                      <a:noFill/>
                    </a:lnTlToBr>
                    <a:lnBlToTr>
                      <a:noFill/>
                    </a:lnBlToTr>
                    <a:noFill/>
                  </a:tcPr>
                </a:tc>
              </a:tr>
              <a:tr h="438150">
                <a:tc>
                  <a:txBody>
                    <a:bodyPr/>
                    <a:p>
                      <a:pPr indent="0" algn="ctr">
                        <a:buNone/>
                      </a:pPr>
                      <a:r>
                        <a:rPr lang="en-US" sz="1600" b="1">
                          <a:solidFill>
                            <a:srgbClr val="7B7B7B"/>
                          </a:solidFill>
                          <a:latin typeface="宋体" panose="02010600030101010101" pitchFamily="2" charset="-122"/>
                          <a:ea typeface="宋体" panose="02010600030101010101" pitchFamily="2" charset="-122"/>
                          <a:cs typeface="宋体" panose="02010600030101010101" pitchFamily="2" charset="-122"/>
                        </a:rPr>
                        <a:t>*和/</a:t>
                      </a:r>
                      <a:endParaRPr lang="en-US" altLang="en-US" sz="1600" b="1">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cap="flat">
                      <a:noFill/>
                    </a:lnT>
                    <a:lnB cap="flat">
                      <a:noFill/>
                    </a:lnB>
                    <a:lnTlToBr>
                      <a:noFill/>
                    </a:lnTlToBr>
                    <a:lnBlToTr>
                      <a:noFill/>
                    </a:lnBlToTr>
                    <a:solidFill>
                      <a:srgbClr val="E8E8E8"/>
                    </a:solidFill>
                  </a:tcPr>
                </a:tc>
                <a:tc>
                  <a:txBody>
                    <a:bodyPr/>
                    <a:p>
                      <a:pPr indent="0" algn="ctr">
                        <a:buNone/>
                      </a:pPr>
                      <a:r>
                        <a:rPr lang="en-US" sz="1600" b="0">
                          <a:solidFill>
                            <a:srgbClr val="7B7B7B"/>
                          </a:solidFill>
                          <a:latin typeface="宋体" panose="02010600030101010101" pitchFamily="2" charset="-122"/>
                          <a:ea typeface="宋体" panose="02010600030101010101" pitchFamily="2" charset="-122"/>
                          <a:cs typeface="宋体" panose="02010600030101010101" pitchFamily="2" charset="-122"/>
                        </a:rPr>
                        <a:t>乘和除</a:t>
                      </a:r>
                      <a:endParaRPr lang="en-US" altLang="en-US" sz="1600" b="0">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cap="flat">
                      <a:noFill/>
                    </a:lnR>
                    <a:lnT cap="flat">
                      <a:noFill/>
                    </a:lnT>
                    <a:lnB cap="flat">
                      <a:noFill/>
                    </a:lnB>
                    <a:lnTlToBr>
                      <a:noFill/>
                    </a:lnTlToBr>
                    <a:lnBlToTr>
                      <a:noFill/>
                    </a:lnBlToTr>
                    <a:solidFill>
                      <a:srgbClr val="E8E8E8"/>
                    </a:solidFill>
                  </a:tcPr>
                </a:tc>
              </a:tr>
              <a:tr h="438785">
                <a:tc>
                  <a:txBody>
                    <a:bodyPr/>
                    <a:p>
                      <a:pPr indent="0" algn="ctr">
                        <a:buNone/>
                      </a:pPr>
                      <a:r>
                        <a:rPr lang="en-US" sz="1600" b="1">
                          <a:solidFill>
                            <a:srgbClr val="7B7B7B"/>
                          </a:solidFill>
                          <a:latin typeface="宋体" panose="02010600030101010101" pitchFamily="2" charset="-122"/>
                          <a:ea typeface="宋体" panose="02010600030101010101" pitchFamily="2" charset="-122"/>
                          <a:cs typeface="宋体" panose="02010600030101010101" pitchFamily="2" charset="-122"/>
                        </a:rPr>
                        <a:t>+和–</a:t>
                      </a:r>
                      <a:endParaRPr lang="en-US" altLang="en-US" sz="1600" b="1">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cap="flat">
                      <a:noFill/>
                    </a:lnT>
                    <a:lnB cap="flat">
                      <a:noFill/>
                    </a:lnB>
                    <a:lnTlToBr>
                      <a:noFill/>
                    </a:lnTlToBr>
                    <a:lnBlToTr>
                      <a:noFill/>
                    </a:lnBlToTr>
                    <a:noFill/>
                  </a:tcPr>
                </a:tc>
                <a:tc>
                  <a:txBody>
                    <a:bodyPr/>
                    <a:p>
                      <a:pPr indent="0" algn="ctr">
                        <a:buNone/>
                      </a:pPr>
                      <a:r>
                        <a:rPr lang="en-US" sz="1600" b="0">
                          <a:solidFill>
                            <a:srgbClr val="7B7B7B"/>
                          </a:solidFill>
                          <a:latin typeface="宋体" panose="02010600030101010101" pitchFamily="2" charset="-122"/>
                          <a:ea typeface="宋体" panose="02010600030101010101" pitchFamily="2" charset="-122"/>
                          <a:cs typeface="宋体" panose="02010600030101010101" pitchFamily="2" charset="-122"/>
                        </a:rPr>
                        <a:t>加和减</a:t>
                      </a:r>
                      <a:endParaRPr lang="en-US" altLang="en-US" sz="1600" b="0">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cap="flat">
                      <a:noFill/>
                    </a:lnR>
                    <a:lnT cap="flat">
                      <a:noFill/>
                    </a:lnT>
                    <a:lnB cap="flat">
                      <a:noFill/>
                    </a:lnB>
                    <a:lnTlToBr>
                      <a:noFill/>
                    </a:lnTlToBr>
                    <a:lnBlToTr>
                      <a:noFill/>
                    </a:lnBlToTr>
                    <a:noFill/>
                  </a:tcPr>
                </a:tc>
              </a:tr>
              <a:tr h="438150">
                <a:tc>
                  <a:txBody>
                    <a:bodyPr/>
                    <a:p>
                      <a:pPr indent="0" algn="ctr">
                        <a:buNone/>
                      </a:pPr>
                      <a:r>
                        <a:rPr lang="en-US" sz="1600" b="1">
                          <a:solidFill>
                            <a:srgbClr val="7B7B7B"/>
                          </a:solidFill>
                          <a:latin typeface="宋体" panose="02010600030101010101" pitchFamily="2" charset="-122"/>
                          <a:ea typeface="宋体" panose="02010600030101010101" pitchFamily="2" charset="-122"/>
                          <a:cs typeface="宋体" panose="02010600030101010101" pitchFamily="2" charset="-122"/>
                        </a:rPr>
                        <a:t>&amp;</a:t>
                      </a:r>
                      <a:endParaRPr lang="en-US" altLang="en-US" sz="1600" b="1">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cap="flat">
                      <a:noFill/>
                    </a:lnT>
                    <a:lnB cap="flat">
                      <a:noFill/>
                    </a:lnB>
                    <a:lnTlToBr>
                      <a:noFill/>
                    </a:lnTlToBr>
                    <a:lnBlToTr>
                      <a:noFill/>
                    </a:lnBlToTr>
                    <a:solidFill>
                      <a:srgbClr val="E8E8E8"/>
                    </a:solidFill>
                  </a:tcPr>
                </a:tc>
                <a:tc>
                  <a:txBody>
                    <a:bodyPr/>
                    <a:p>
                      <a:pPr indent="0" algn="ctr">
                        <a:buNone/>
                      </a:pPr>
                      <a:r>
                        <a:rPr lang="en-US" sz="1600" b="0">
                          <a:solidFill>
                            <a:srgbClr val="7B7B7B"/>
                          </a:solidFill>
                          <a:latin typeface="宋体" panose="02010600030101010101" pitchFamily="2" charset="-122"/>
                          <a:ea typeface="宋体" panose="02010600030101010101" pitchFamily="2" charset="-122"/>
                          <a:cs typeface="宋体" panose="02010600030101010101" pitchFamily="2" charset="-122"/>
                        </a:rPr>
                        <a:t>连接两个文本字符串（串连）</a:t>
                      </a:r>
                      <a:endParaRPr lang="en-US" altLang="en-US" sz="1600" b="0">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cap="flat">
                      <a:noFill/>
                    </a:lnR>
                    <a:lnT cap="flat">
                      <a:noFill/>
                    </a:lnT>
                    <a:lnB cap="flat">
                      <a:noFill/>
                    </a:lnB>
                    <a:lnTlToBr>
                      <a:noFill/>
                    </a:lnTlToBr>
                    <a:lnBlToTr>
                      <a:noFill/>
                    </a:lnBlToTr>
                    <a:solidFill>
                      <a:srgbClr val="E8E8E8"/>
                    </a:solidFill>
                  </a:tcPr>
                </a:tc>
              </a:tr>
              <a:tr h="462915">
                <a:tc>
                  <a:txBody>
                    <a:bodyPr/>
                    <a:p>
                      <a:pPr indent="0" algn="ctr">
                        <a:buNone/>
                      </a:pPr>
                      <a:r>
                        <a:rPr lang="en-US" sz="1600" b="1">
                          <a:solidFill>
                            <a:srgbClr val="7B7B7B"/>
                          </a:solidFill>
                          <a:latin typeface="宋体" panose="02010600030101010101" pitchFamily="2" charset="-122"/>
                          <a:ea typeface="宋体" panose="02010600030101010101" pitchFamily="2" charset="-122"/>
                          <a:cs typeface="宋体" panose="02010600030101010101" pitchFamily="2" charset="-122"/>
                        </a:rPr>
                        <a:t>=、&lt;&gt;、&lt;=、&gt;=、&lt;&gt;</a:t>
                      </a:r>
                      <a:endParaRPr lang="en-US" altLang="en-US" sz="1600" b="1">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cap="flat">
                      <a:noFill/>
                    </a:lnT>
                    <a:lnB w="12700" cap="flat" cmpd="sng">
                      <a:solidFill>
                        <a:srgbClr val="A5A5A5"/>
                      </a:solidFill>
                      <a:prstDash val="solid"/>
                      <a:headEnd type="none" w="med" len="med"/>
                      <a:tailEnd type="none" w="med" len="med"/>
                    </a:lnB>
                    <a:lnTlToBr>
                      <a:noFill/>
                    </a:lnTlToBr>
                    <a:lnBlToTr>
                      <a:noFill/>
                    </a:lnBlToTr>
                    <a:noFill/>
                  </a:tcPr>
                </a:tc>
                <a:tc>
                  <a:txBody>
                    <a:bodyPr/>
                    <a:p>
                      <a:pPr indent="0" algn="ctr">
                        <a:buNone/>
                      </a:pPr>
                      <a:r>
                        <a:rPr lang="en-US" sz="1600" b="0">
                          <a:solidFill>
                            <a:srgbClr val="7B7B7B"/>
                          </a:solidFill>
                          <a:latin typeface="宋体" panose="02010600030101010101" pitchFamily="2" charset="-122"/>
                          <a:ea typeface="宋体" panose="02010600030101010101" pitchFamily="2" charset="-122"/>
                          <a:cs typeface="宋体" panose="02010600030101010101" pitchFamily="2" charset="-122"/>
                        </a:rPr>
                        <a:t>比较运算符</a:t>
                      </a:r>
                      <a:endParaRPr lang="en-US" altLang="en-US" sz="1600" b="0">
                        <a:solidFill>
                          <a:srgbClr val="7B7B7B"/>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cap="flat">
                      <a:noFill/>
                    </a:lnR>
                    <a:lnT cap="flat">
                      <a:noFill/>
                    </a:lnT>
                    <a:lnB w="12700" cap="flat" cmpd="sng">
                      <a:solidFill>
                        <a:srgbClr val="A5A5A5"/>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advTm="3000"/>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72540" y="1721485"/>
            <a:ext cx="3707765"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1.</a:t>
            </a:r>
            <a:r>
              <a:rPr lang="zh-CN" sz="1800" b="1">
                <a:latin typeface="等线" panose="02010600030101010101" charset="-122"/>
                <a:ea typeface="宋体" panose="02010600030101010101" pitchFamily="2" charset="-122"/>
              </a:rPr>
              <a:t>文本函数</a:t>
            </a:r>
            <a:endParaRPr lang="zh-CN" altLang="en-US" sz="1800"/>
          </a:p>
        </p:txBody>
      </p:sp>
      <p:sp>
        <p:nvSpPr>
          <p:cNvPr id="2" name="文本框 1"/>
          <p:cNvSpPr txBox="1"/>
          <p:nvPr/>
        </p:nvSpPr>
        <p:spPr>
          <a:xfrm>
            <a:off x="1272540" y="2317115"/>
            <a:ext cx="3707765"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2</a:t>
            </a:r>
            <a:r>
              <a:rPr lang="zh-CN" sz="1800" b="1">
                <a:latin typeface="等线" panose="02010600030101010101" charset="-122"/>
                <a:ea typeface="宋体" panose="02010600030101010101" pitchFamily="2" charset="-122"/>
              </a:rPr>
              <a:t>．数学与三角函数</a:t>
            </a:r>
            <a:endParaRPr lang="zh-CN" altLang="en-US" sz="1800"/>
          </a:p>
        </p:txBody>
      </p:sp>
      <p:sp>
        <p:nvSpPr>
          <p:cNvPr id="3" name="文本框 2"/>
          <p:cNvSpPr txBox="1"/>
          <p:nvPr/>
        </p:nvSpPr>
        <p:spPr>
          <a:xfrm>
            <a:off x="1272540" y="2912745"/>
            <a:ext cx="3707765"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3</a:t>
            </a:r>
            <a:r>
              <a:rPr lang="zh-CN" sz="1800" b="1">
                <a:latin typeface="等线" panose="02010600030101010101" charset="-122"/>
                <a:ea typeface="宋体" panose="02010600030101010101" pitchFamily="2" charset="-122"/>
              </a:rPr>
              <a:t>．统计函数</a:t>
            </a:r>
            <a:endParaRPr lang="zh-CN" altLang="en-US" sz="1800"/>
          </a:p>
        </p:txBody>
      </p:sp>
      <p:sp>
        <p:nvSpPr>
          <p:cNvPr id="4" name="文本框 3"/>
          <p:cNvSpPr txBox="1"/>
          <p:nvPr/>
        </p:nvSpPr>
        <p:spPr>
          <a:xfrm>
            <a:off x="1272540" y="3508375"/>
            <a:ext cx="3707765"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4</a:t>
            </a:r>
            <a:r>
              <a:rPr lang="zh-CN" sz="1800" b="1">
                <a:latin typeface="等线" panose="02010600030101010101" charset="-122"/>
                <a:ea typeface="宋体" panose="02010600030101010101" pitchFamily="2" charset="-122"/>
              </a:rPr>
              <a:t>．日期时间函数</a:t>
            </a:r>
            <a:endParaRPr lang="zh-CN" altLang="en-US" sz="1800"/>
          </a:p>
        </p:txBody>
      </p:sp>
      <p:sp>
        <p:nvSpPr>
          <p:cNvPr id="5" name="文本框 4"/>
          <p:cNvSpPr txBox="1"/>
          <p:nvPr/>
        </p:nvSpPr>
        <p:spPr>
          <a:xfrm>
            <a:off x="1272540" y="4104005"/>
            <a:ext cx="3707765"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5</a:t>
            </a:r>
            <a:r>
              <a:rPr lang="zh-CN" sz="1800" b="1">
                <a:latin typeface="等线" panose="02010600030101010101" charset="-122"/>
                <a:ea typeface="宋体" panose="02010600030101010101" pitchFamily="2" charset="-122"/>
              </a:rPr>
              <a:t>．查找和引用函数</a:t>
            </a:r>
            <a:endParaRPr lang="zh-CN" altLang="en-US" sz="1800"/>
          </a:p>
        </p:txBody>
      </p:sp>
      <p:sp>
        <p:nvSpPr>
          <p:cNvPr id="6" name="文本框 5"/>
          <p:cNvSpPr txBox="1"/>
          <p:nvPr/>
        </p:nvSpPr>
        <p:spPr>
          <a:xfrm>
            <a:off x="1272540" y="4699635"/>
            <a:ext cx="3707765"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6</a:t>
            </a:r>
            <a:r>
              <a:rPr lang="zh-CN" sz="1800" b="1">
                <a:latin typeface="等线" panose="02010600030101010101" charset="-122"/>
                <a:ea typeface="宋体" panose="02010600030101010101" pitchFamily="2" charset="-122"/>
              </a:rPr>
              <a:t>．逻辑函数</a:t>
            </a:r>
            <a:endParaRPr lang="zh-CN" altLang="en-US" sz="1800"/>
          </a:p>
        </p:txBody>
      </p:sp>
      <p:sp>
        <p:nvSpPr>
          <p:cNvPr id="7" name="文本框 6"/>
          <p:cNvSpPr txBox="1"/>
          <p:nvPr/>
        </p:nvSpPr>
        <p:spPr>
          <a:xfrm>
            <a:off x="1272540" y="5295265"/>
            <a:ext cx="3707765"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7</a:t>
            </a:r>
            <a:r>
              <a:rPr lang="zh-CN" sz="1800" b="1">
                <a:latin typeface="等线" panose="02010600030101010101" charset="-122"/>
                <a:ea typeface="宋体" panose="02010600030101010101" pitchFamily="2" charset="-122"/>
              </a:rPr>
              <a:t>．数据库函数</a:t>
            </a:r>
            <a:endParaRPr lang="zh-CN" altLang="en-US" sz="1800"/>
          </a:p>
        </p:txBody>
      </p:sp>
      <p:sp>
        <p:nvSpPr>
          <p:cNvPr id="8" name="文本框 7"/>
          <p:cNvSpPr txBox="1"/>
          <p:nvPr/>
        </p:nvSpPr>
        <p:spPr>
          <a:xfrm>
            <a:off x="1272540" y="5890895"/>
            <a:ext cx="3707765"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8</a:t>
            </a:r>
            <a:r>
              <a:rPr lang="zh-CN" sz="1800" b="1">
                <a:latin typeface="等线" panose="02010600030101010101" charset="-122"/>
                <a:ea typeface="宋体" panose="02010600030101010101" pitchFamily="2" charset="-122"/>
              </a:rPr>
              <a:t>．财务函数</a:t>
            </a:r>
            <a:endParaRPr lang="zh-CN" altLang="en-US" sz="1800"/>
          </a:p>
        </p:txBody>
      </p:sp>
    </p:spTree>
  </p:cSld>
  <p:clrMapOvr>
    <a:masterClrMapping/>
  </p:clrMapOvr>
  <p:transition spd="slow" advTm="3000"/>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32790" y="1682432"/>
            <a:ext cx="5080000" cy="460375"/>
          </a:xfrm>
          <a:prstGeom prst="rect">
            <a:avLst/>
          </a:prstGeom>
          <a:noFill/>
          <a:ln w="9525">
            <a:noFill/>
          </a:ln>
        </p:spPr>
        <p:txBody>
          <a:bodyPr>
            <a:spAutoFit/>
          </a:bodyPr>
          <a:p>
            <a:pPr marL="0" indent="0"/>
            <a:r>
              <a:rPr lang="en-US" sz="2400" b="1">
                <a:latin typeface="等线" panose="02010600030101010101" charset="-122"/>
                <a:ea typeface="宋体" panose="02010600030101010101" pitchFamily="2" charset="-122"/>
              </a:rPr>
              <a:t>11.5.3 </a:t>
            </a:r>
            <a:r>
              <a:rPr lang="zh-CN" sz="2400" b="1">
                <a:latin typeface="等线" panose="02010600030101010101" charset="-122"/>
                <a:ea typeface="宋体" panose="02010600030101010101" pitchFamily="2" charset="-122"/>
              </a:rPr>
              <a:t>任务实现</a:t>
            </a:r>
            <a:endParaRPr lang="zh-CN" altLang="en-US" sz="2400"/>
          </a:p>
        </p:txBody>
      </p:sp>
      <p:sp>
        <p:nvSpPr>
          <p:cNvPr id="2" name="文本框 1"/>
          <p:cNvSpPr txBox="1"/>
          <p:nvPr/>
        </p:nvSpPr>
        <p:spPr>
          <a:xfrm>
            <a:off x="1112520" y="2616835"/>
            <a:ext cx="6918325" cy="368300"/>
          </a:xfrm>
          <a:prstGeom prst="rect">
            <a:avLst/>
          </a:prstGeom>
          <a:noFill/>
          <a:ln w="9525">
            <a:noFill/>
          </a:ln>
        </p:spPr>
        <p:txBody>
          <a:bodyPr wrap="square">
            <a:spAutoFit/>
          </a:bodyPr>
          <a:p>
            <a:pPr marL="0" indent="0"/>
            <a:r>
              <a:rPr lang="en-US" sz="1800" b="1">
                <a:latin typeface="等线" panose="02010600030101010101" charset="-122"/>
                <a:ea typeface="宋体" panose="02010600030101010101" pitchFamily="2" charset="-122"/>
              </a:rPr>
              <a:t>11.5.3.1 </a:t>
            </a:r>
            <a:r>
              <a:rPr lang="zh-CN" sz="1800" b="1">
                <a:latin typeface="等线" panose="02010600030101010101" charset="-122"/>
                <a:ea typeface="宋体" panose="02010600030101010101" pitchFamily="2" charset="-122"/>
              </a:rPr>
              <a:t>使用条件格式突出显示部分数据</a:t>
            </a:r>
            <a:endParaRPr lang="zh-CN" altLang="en-US" sz="1800"/>
          </a:p>
        </p:txBody>
      </p:sp>
      <p:sp>
        <p:nvSpPr>
          <p:cNvPr id="3" name="文本框 2"/>
          <p:cNvSpPr txBox="1"/>
          <p:nvPr/>
        </p:nvSpPr>
        <p:spPr>
          <a:xfrm>
            <a:off x="1112520" y="3180715"/>
            <a:ext cx="6918325" cy="368300"/>
          </a:xfrm>
          <a:prstGeom prst="rect">
            <a:avLst/>
          </a:prstGeom>
          <a:noFill/>
          <a:ln w="9525">
            <a:noFill/>
          </a:ln>
        </p:spPr>
        <p:txBody>
          <a:bodyPr wrap="square">
            <a:spAutoFit/>
          </a:bodyPr>
          <a:p>
            <a:pPr marL="0" indent="0"/>
            <a:r>
              <a:rPr lang="en-US" sz="1800" b="1">
                <a:latin typeface="等线" panose="02010600030101010101" charset="-122"/>
                <a:ea typeface="宋体" panose="02010600030101010101" pitchFamily="2" charset="-122"/>
              </a:rPr>
              <a:t>11.5.3.2 </a:t>
            </a:r>
            <a:r>
              <a:rPr lang="zh-CN" sz="1800" b="1">
                <a:latin typeface="等线" panose="02010600030101010101" charset="-122"/>
                <a:ea typeface="宋体" panose="02010600030101010101" pitchFamily="2" charset="-122"/>
              </a:rPr>
              <a:t>使用函数进行公式计算</a:t>
            </a:r>
            <a:endParaRPr lang="zh-CN" altLang="en-US" sz="1800"/>
          </a:p>
        </p:txBody>
      </p:sp>
      <p:sp>
        <p:nvSpPr>
          <p:cNvPr id="4" name="文本框 3"/>
          <p:cNvSpPr txBox="1"/>
          <p:nvPr/>
        </p:nvSpPr>
        <p:spPr>
          <a:xfrm>
            <a:off x="1112520" y="3842385"/>
            <a:ext cx="6918325" cy="368300"/>
          </a:xfrm>
          <a:prstGeom prst="rect">
            <a:avLst/>
          </a:prstGeom>
          <a:noFill/>
          <a:ln w="9525">
            <a:noFill/>
          </a:ln>
        </p:spPr>
        <p:txBody>
          <a:bodyPr wrap="square">
            <a:spAutoFit/>
          </a:bodyPr>
          <a:p>
            <a:pPr marL="0" indent="0"/>
            <a:r>
              <a:rPr lang="en-US" sz="1800" b="1">
                <a:latin typeface="等线" panose="02010600030101010101" charset="-122"/>
                <a:ea typeface="宋体" panose="02010600030101010101" pitchFamily="2" charset="-122"/>
              </a:rPr>
              <a:t>11.5.3.3 </a:t>
            </a:r>
            <a:r>
              <a:rPr lang="zh-CN" sz="1800" b="1">
                <a:latin typeface="等线" panose="02010600030101010101" charset="-122"/>
                <a:ea typeface="宋体" panose="02010600030101010101" pitchFamily="2" charset="-122"/>
              </a:rPr>
              <a:t>使用数据图表将每位同学的平均分可视化</a:t>
            </a:r>
            <a:endParaRPr lang="zh-CN" altLang="en-US" sz="1800"/>
          </a:p>
        </p:txBody>
      </p:sp>
    </p:spTree>
  </p:cSld>
  <p:clrMapOvr>
    <a:masterClrMapping/>
  </p:clrMapOvr>
  <p:transition spd="slow" advTm="3000"/>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81685" y="1682432"/>
            <a:ext cx="5080000" cy="460375"/>
          </a:xfrm>
          <a:prstGeom prst="rect">
            <a:avLst/>
          </a:prstGeom>
          <a:noFill/>
          <a:ln w="9525">
            <a:noFill/>
          </a:ln>
        </p:spPr>
        <p:txBody>
          <a:bodyPr>
            <a:spAutoFit/>
          </a:bodyPr>
          <a:p>
            <a:pPr marL="0" indent="0"/>
            <a:r>
              <a:rPr lang="en-US" sz="2400" b="1">
                <a:latin typeface="等线" panose="02010600030101010101" charset="-122"/>
                <a:ea typeface="宋体" panose="02010600030101010101" pitchFamily="2" charset="-122"/>
              </a:rPr>
              <a:t>11.5.4 </a:t>
            </a:r>
            <a:r>
              <a:rPr lang="zh-CN" sz="2400" b="1">
                <a:latin typeface="等线" panose="02010600030101010101" charset="-122"/>
                <a:ea typeface="宋体" panose="02010600030101010101" pitchFamily="2" charset="-122"/>
              </a:rPr>
              <a:t>技巧与提高</a:t>
            </a:r>
            <a:endParaRPr lang="zh-CN" altLang="en-US" sz="2400"/>
          </a:p>
        </p:txBody>
      </p:sp>
      <p:sp>
        <p:nvSpPr>
          <p:cNvPr id="2" name="文本框 1"/>
          <p:cNvSpPr txBox="1"/>
          <p:nvPr/>
        </p:nvSpPr>
        <p:spPr>
          <a:xfrm>
            <a:off x="781685" y="2253615"/>
            <a:ext cx="7348220" cy="922020"/>
          </a:xfrm>
          <a:prstGeom prst="rect">
            <a:avLst/>
          </a:prstGeom>
          <a:noFill/>
          <a:ln w="9525">
            <a:noFill/>
          </a:ln>
        </p:spPr>
        <p:txBody>
          <a:bodyPr wrap="square">
            <a:spAutoFit/>
          </a:bodyPr>
          <a:p>
            <a:pPr marL="0" indent="266700"/>
            <a:r>
              <a:rPr lang="zh-CN" sz="1800" b="0">
                <a:latin typeface="等线" panose="02010600030101010101" charset="-122"/>
                <a:ea typeface="宋体" panose="02010600030101010101" pitchFamily="2" charset="-122"/>
              </a:rPr>
              <a:t>动态图表也称交互式图表，是指通过鼠标选择不同的预设项目，在图表中动态显示对应的数据，它既能充分表达数据的说服力，又能使图表不过于繁琐。</a:t>
            </a:r>
            <a:endParaRPr lang="zh-CN" altLang="en-US" sz="1800" b="0">
              <a:latin typeface="等线" panose="02010600030101010101" charset="-122"/>
              <a:ea typeface="宋体" panose="02010600030101010101" pitchFamily="2" charset="-122"/>
            </a:endParaRPr>
          </a:p>
        </p:txBody>
      </p:sp>
      <p:sp>
        <p:nvSpPr>
          <p:cNvPr id="3" name="文本框 2"/>
          <p:cNvSpPr txBox="1"/>
          <p:nvPr/>
        </p:nvSpPr>
        <p:spPr>
          <a:xfrm>
            <a:off x="965835" y="3522980"/>
            <a:ext cx="6819900" cy="368300"/>
          </a:xfrm>
          <a:prstGeom prst="rect">
            <a:avLst/>
          </a:prstGeom>
          <a:noFill/>
          <a:ln w="9525">
            <a:noFill/>
          </a:ln>
        </p:spPr>
        <p:txBody>
          <a:bodyPr wrap="square">
            <a:spAutoFit/>
          </a:bodyPr>
          <a:p>
            <a:pPr marL="0" indent="266700"/>
            <a:r>
              <a:rPr lang="en-US" sz="1800">
                <a:latin typeface="等线" panose="02010600030101010101" charset="-122"/>
                <a:ea typeface="宋体" panose="02010600030101010101" pitchFamily="2" charset="-122"/>
              </a:rPr>
              <a:t>⑴</a:t>
            </a:r>
            <a:r>
              <a:rPr lang="zh-CN" sz="1800">
                <a:latin typeface="等线" panose="02010600030101010101" charset="-122"/>
                <a:ea typeface="宋体" panose="02010600030101010101" pitchFamily="2" charset="-122"/>
              </a:rPr>
              <a:t>利用“有效性”设置“姓名”的下拉按钮</a:t>
            </a:r>
            <a:endParaRPr lang="zh-CN" altLang="en-US" sz="1800"/>
          </a:p>
        </p:txBody>
      </p:sp>
      <p:sp>
        <p:nvSpPr>
          <p:cNvPr id="4" name="文本框 3"/>
          <p:cNvSpPr txBox="1"/>
          <p:nvPr/>
        </p:nvSpPr>
        <p:spPr>
          <a:xfrm>
            <a:off x="965835" y="4166870"/>
            <a:ext cx="6819900" cy="368300"/>
          </a:xfrm>
          <a:prstGeom prst="rect">
            <a:avLst/>
          </a:prstGeom>
          <a:noFill/>
          <a:ln w="9525">
            <a:noFill/>
          </a:ln>
        </p:spPr>
        <p:txBody>
          <a:bodyPr wrap="square">
            <a:spAutoFit/>
          </a:bodyPr>
          <a:p>
            <a:pPr marL="0" indent="266700"/>
            <a:r>
              <a:rPr lang="en-US" sz="1800">
                <a:latin typeface="等线" panose="02010600030101010101" charset="-122"/>
                <a:ea typeface="宋体" panose="02010600030101010101" pitchFamily="2" charset="-122"/>
              </a:rPr>
              <a:t>⑵</a:t>
            </a:r>
            <a:r>
              <a:rPr lang="zh-CN" sz="1800">
                <a:latin typeface="等线" panose="02010600030101010101" charset="-122"/>
                <a:ea typeface="宋体" panose="02010600030101010101" pitchFamily="2" charset="-122"/>
              </a:rPr>
              <a:t>利用</a:t>
            </a:r>
            <a:r>
              <a:rPr lang="en-US" sz="1800">
                <a:latin typeface="等线" panose="02010600030101010101" charset="-122"/>
                <a:ea typeface="宋体" panose="02010600030101010101" pitchFamily="2" charset="-122"/>
              </a:rPr>
              <a:t>VLOOKUP</a:t>
            </a:r>
            <a:r>
              <a:rPr lang="zh-CN" sz="1800">
                <a:latin typeface="等线" panose="02010600030101010101" charset="-122"/>
                <a:ea typeface="宋体" panose="02010600030101010101" pitchFamily="2" charset="-122"/>
              </a:rPr>
              <a:t>函数来获取该生的不同课程成绩</a:t>
            </a:r>
            <a:endParaRPr lang="zh-CN" altLang="en-US" sz="1800"/>
          </a:p>
        </p:txBody>
      </p:sp>
      <p:sp>
        <p:nvSpPr>
          <p:cNvPr id="5" name="文本框 4"/>
          <p:cNvSpPr txBox="1"/>
          <p:nvPr/>
        </p:nvSpPr>
        <p:spPr>
          <a:xfrm>
            <a:off x="965835" y="4810760"/>
            <a:ext cx="6819900" cy="368300"/>
          </a:xfrm>
          <a:prstGeom prst="rect">
            <a:avLst/>
          </a:prstGeom>
          <a:noFill/>
          <a:ln w="9525">
            <a:noFill/>
          </a:ln>
        </p:spPr>
        <p:txBody>
          <a:bodyPr wrap="square">
            <a:spAutoFit/>
          </a:bodyPr>
          <a:p>
            <a:pPr marL="0" indent="266700"/>
            <a:r>
              <a:rPr lang="en-US" sz="1800">
                <a:latin typeface="等线" panose="02010600030101010101" charset="-122"/>
                <a:ea typeface="宋体" panose="02010600030101010101" pitchFamily="2" charset="-122"/>
              </a:rPr>
              <a:t>⑶</a:t>
            </a:r>
            <a:r>
              <a:rPr lang="zh-CN" sz="1800">
                <a:latin typeface="等线" panose="02010600030101010101" charset="-122"/>
                <a:ea typeface="宋体" panose="02010600030101010101" pitchFamily="2" charset="-122"/>
              </a:rPr>
              <a:t>生成折线图</a:t>
            </a:r>
            <a:endParaRPr lang="zh-CN" altLang="en-US" sz="1800"/>
          </a:p>
        </p:txBody>
      </p:sp>
    </p:spTree>
  </p:cSld>
  <p:clrMapOvr>
    <a:masterClrMapping/>
  </p:clrMapOvr>
  <p:transition spd="slow" advTm="3000"/>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81685" y="1663065"/>
            <a:ext cx="7486015" cy="583565"/>
          </a:xfrm>
          <a:prstGeom prst="rect">
            <a:avLst/>
          </a:prstGeom>
          <a:noFill/>
          <a:ln w="9525">
            <a:noFill/>
          </a:ln>
        </p:spPr>
        <p:txBody>
          <a:bodyPr wrap="square">
            <a:spAutoFit/>
          </a:bodyPr>
          <a:p>
            <a:pPr marL="0" indent="0"/>
            <a:r>
              <a:rPr lang="en-US" sz="3200" b="1">
                <a:latin typeface="等线" panose="02010600030101010101" charset="-122"/>
                <a:ea typeface="宋体" panose="02010600030101010101" pitchFamily="2" charset="-122"/>
              </a:rPr>
              <a:t>11.6 </a:t>
            </a:r>
            <a:r>
              <a:rPr lang="zh-CN" sz="3200" b="1">
                <a:latin typeface="等线" panose="02010600030101010101" charset="-122"/>
                <a:ea typeface="宋体" panose="02010600030101010101" pitchFamily="2" charset="-122"/>
              </a:rPr>
              <a:t>任务六：</a:t>
            </a:r>
            <a:r>
              <a:rPr lang="en-US" sz="3200" b="1">
                <a:latin typeface="等线" panose="02010600030101010101" charset="-122"/>
                <a:ea typeface="宋体" panose="02010600030101010101" pitchFamily="2" charset="-122"/>
              </a:rPr>
              <a:t>WPS</a:t>
            </a:r>
            <a:r>
              <a:rPr lang="zh-CN" sz="3200" b="1">
                <a:latin typeface="等线" panose="02010600030101010101" charset="-122"/>
                <a:ea typeface="宋体" panose="02010600030101010101" pitchFamily="2" charset="-122"/>
              </a:rPr>
              <a:t>数据分析与统计</a:t>
            </a:r>
            <a:endParaRPr lang="zh-CN" altLang="en-US" sz="3200"/>
          </a:p>
        </p:txBody>
      </p:sp>
      <p:sp>
        <p:nvSpPr>
          <p:cNvPr id="2" name="文本框 1"/>
          <p:cNvSpPr txBox="1"/>
          <p:nvPr/>
        </p:nvSpPr>
        <p:spPr>
          <a:xfrm>
            <a:off x="781685" y="2405697"/>
            <a:ext cx="5080000" cy="460375"/>
          </a:xfrm>
          <a:prstGeom prst="rect">
            <a:avLst/>
          </a:prstGeom>
          <a:noFill/>
          <a:ln w="9525">
            <a:noFill/>
          </a:ln>
        </p:spPr>
        <p:txBody>
          <a:bodyPr>
            <a:spAutoFit/>
          </a:bodyPr>
          <a:p>
            <a:pPr marL="0" indent="0"/>
            <a:r>
              <a:rPr lang="en-US" sz="2400" b="1">
                <a:latin typeface="等线" panose="02010600030101010101" charset="-122"/>
                <a:ea typeface="宋体" panose="02010600030101010101" pitchFamily="2" charset="-122"/>
              </a:rPr>
              <a:t>11.6.1 </a:t>
            </a:r>
            <a:r>
              <a:rPr lang="zh-CN" sz="2400" b="1">
                <a:ea typeface="宋体" panose="02010600030101010101" pitchFamily="2" charset="-122"/>
              </a:rPr>
              <a:t>任务描述</a:t>
            </a:r>
            <a:endParaRPr lang="zh-CN" altLang="en-US" sz="2400"/>
          </a:p>
        </p:txBody>
      </p:sp>
      <p:sp>
        <p:nvSpPr>
          <p:cNvPr id="3" name="文本框 2"/>
          <p:cNvSpPr txBox="1"/>
          <p:nvPr/>
        </p:nvSpPr>
        <p:spPr>
          <a:xfrm>
            <a:off x="781685" y="3295650"/>
            <a:ext cx="6907530" cy="645160"/>
          </a:xfrm>
          <a:prstGeom prst="rect">
            <a:avLst/>
          </a:prstGeom>
          <a:noFill/>
          <a:ln w="9525">
            <a:noFill/>
          </a:ln>
        </p:spPr>
        <p:txBody>
          <a:bodyPr wrap="square">
            <a:spAutoFit/>
          </a:bodyPr>
          <a:p>
            <a:pPr marL="0" indent="127000"/>
            <a:r>
              <a:rPr lang="en-US" sz="1800" b="0">
                <a:latin typeface="等线" panose="02010600030101010101" charset="-122"/>
                <a:ea typeface="宋体" panose="02010600030101010101" pitchFamily="2" charset="-122"/>
              </a:rPr>
              <a:t>WPS</a:t>
            </a:r>
            <a:r>
              <a:rPr lang="zh-CN" sz="1800" b="0">
                <a:latin typeface="等线" panose="02010600030101010101" charset="-122"/>
                <a:ea typeface="宋体" panose="02010600030101010101" pitchFamily="2" charset="-122"/>
              </a:rPr>
              <a:t>表格的数据分析工具对数据进行对比分析，分类比较，从中找出轨迹或规律。</a:t>
            </a:r>
            <a:endParaRPr lang="zh-CN" altLang="en-US" sz="1800"/>
          </a:p>
        </p:txBody>
      </p:sp>
      <p:sp>
        <p:nvSpPr>
          <p:cNvPr id="4" name="文本框 3"/>
          <p:cNvSpPr txBox="1"/>
          <p:nvPr/>
        </p:nvSpPr>
        <p:spPr>
          <a:xfrm>
            <a:off x="781685" y="4398645"/>
            <a:ext cx="6907530" cy="645160"/>
          </a:xfrm>
          <a:prstGeom prst="rect">
            <a:avLst/>
          </a:prstGeom>
          <a:noFill/>
          <a:ln w="9525">
            <a:noFill/>
          </a:ln>
        </p:spPr>
        <p:txBody>
          <a:bodyPr wrap="square">
            <a:spAutoFit/>
          </a:bodyPr>
          <a:p>
            <a:pPr marL="0" indent="266700"/>
            <a:r>
              <a:rPr lang="zh-CN" sz="1800" b="0">
                <a:latin typeface="等线" panose="02010600030101010101" charset="-122"/>
                <a:ea typeface="宋体" panose="02010600030101010101" pitchFamily="2" charset="-122"/>
              </a:rPr>
              <a:t>本任务利用排序、分类汇总、筛选、数据透视表与数据透视图等数据分析工具，完成对学生成绩表数据的分析和统计。</a:t>
            </a:r>
            <a:endParaRPr lang="zh-CN" altLang="en-US" sz="1800" b="0">
              <a:latin typeface="等线" panose="02010600030101010101" charset="-122"/>
              <a:ea typeface="宋体" panose="02010600030101010101" pitchFamily="2" charset="-122"/>
            </a:endParaRPr>
          </a:p>
        </p:txBody>
      </p:sp>
    </p:spTree>
  </p:cSld>
  <p:clrMapOvr>
    <a:masterClrMapping/>
  </p:clrMapOvr>
  <p:transition spd="slow" advTm="3000"/>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45490" y="1780222"/>
            <a:ext cx="5080000" cy="460375"/>
          </a:xfrm>
          <a:prstGeom prst="rect">
            <a:avLst/>
          </a:prstGeom>
          <a:noFill/>
          <a:ln w="9525">
            <a:noFill/>
          </a:ln>
        </p:spPr>
        <p:txBody>
          <a:bodyPr>
            <a:spAutoFit/>
          </a:bodyPr>
          <a:p>
            <a:pPr marL="0" indent="0"/>
            <a:r>
              <a:rPr lang="en-US" sz="2400" b="1">
                <a:latin typeface="等线" panose="02010600030101010101" charset="-122"/>
                <a:ea typeface="宋体" panose="02010600030101010101" pitchFamily="2" charset="-122"/>
              </a:rPr>
              <a:t>11.6.2 </a:t>
            </a:r>
            <a:r>
              <a:rPr lang="zh-CN" sz="2400" b="1">
                <a:latin typeface="等线" panose="02010600030101010101" charset="-122"/>
                <a:ea typeface="宋体" panose="02010600030101010101" pitchFamily="2" charset="-122"/>
              </a:rPr>
              <a:t>知识准备</a:t>
            </a:r>
            <a:endParaRPr lang="zh-CN" altLang="en-US" sz="2400"/>
          </a:p>
        </p:txBody>
      </p:sp>
      <p:sp>
        <p:nvSpPr>
          <p:cNvPr id="2" name="文本框 1"/>
          <p:cNvSpPr txBox="1"/>
          <p:nvPr/>
        </p:nvSpPr>
        <p:spPr>
          <a:xfrm>
            <a:off x="855980" y="2543175"/>
            <a:ext cx="5080000" cy="450850"/>
          </a:xfrm>
          <a:prstGeom prst="rect">
            <a:avLst/>
          </a:prstGeom>
          <a:noFill/>
          <a:ln w="9525">
            <a:noFill/>
          </a:ln>
        </p:spPr>
        <p:txBody>
          <a:bodyPr>
            <a:spAutoFit/>
          </a:bodyPr>
          <a:p>
            <a:pPr marL="0" indent="0">
              <a:lnSpc>
                <a:spcPct val="130000"/>
              </a:lnSpc>
            </a:pPr>
            <a:r>
              <a:rPr lang="en-US" sz="1800" b="1">
                <a:latin typeface="等线" panose="02010600030101010101" charset="-122"/>
                <a:ea typeface="宋体" panose="02010600030101010101" pitchFamily="2" charset="-122"/>
              </a:rPr>
              <a:t>11.6.2.1 </a:t>
            </a:r>
            <a:r>
              <a:rPr lang="zh-CN" sz="1800" b="1">
                <a:latin typeface="等线" panose="02010600030101010101" charset="-122"/>
                <a:ea typeface="宋体" panose="02010600030101010101" pitchFamily="2" charset="-122"/>
              </a:rPr>
              <a:t>排序</a:t>
            </a:r>
            <a:endParaRPr lang="zh-CN" altLang="en-US" sz="1800"/>
          </a:p>
        </p:txBody>
      </p:sp>
      <p:sp>
        <p:nvSpPr>
          <p:cNvPr id="3" name="文本框 2"/>
          <p:cNvSpPr txBox="1"/>
          <p:nvPr/>
        </p:nvSpPr>
        <p:spPr>
          <a:xfrm>
            <a:off x="855980" y="3151505"/>
            <a:ext cx="5080000" cy="450850"/>
          </a:xfrm>
          <a:prstGeom prst="rect">
            <a:avLst/>
          </a:prstGeom>
          <a:noFill/>
          <a:ln w="9525">
            <a:noFill/>
          </a:ln>
        </p:spPr>
        <p:txBody>
          <a:bodyPr>
            <a:spAutoFit/>
          </a:bodyPr>
          <a:p>
            <a:pPr marL="0" indent="266700">
              <a:lnSpc>
                <a:spcPct val="130000"/>
              </a:lnSpc>
            </a:pPr>
            <a:r>
              <a:rPr lang="en-US" sz="1800" b="1">
                <a:latin typeface="等线" panose="02010600030101010101" charset="-122"/>
                <a:ea typeface="宋体" panose="02010600030101010101" pitchFamily="2" charset="-122"/>
              </a:rPr>
              <a:t>⑴</a:t>
            </a:r>
            <a:r>
              <a:rPr lang="zh-CN" sz="1800" b="1">
                <a:latin typeface="等线" panose="02010600030101010101" charset="-122"/>
                <a:ea typeface="宋体" panose="02010600030101010101" pitchFamily="2" charset="-122"/>
              </a:rPr>
              <a:t>按单一关键字排序</a:t>
            </a:r>
            <a:endParaRPr lang="zh-CN" altLang="en-US" sz="1800"/>
          </a:p>
        </p:txBody>
      </p:sp>
      <p:sp>
        <p:nvSpPr>
          <p:cNvPr id="4" name="文本框 3"/>
          <p:cNvSpPr txBox="1"/>
          <p:nvPr/>
        </p:nvSpPr>
        <p:spPr>
          <a:xfrm>
            <a:off x="855980" y="3759835"/>
            <a:ext cx="5080000" cy="450850"/>
          </a:xfrm>
          <a:prstGeom prst="rect">
            <a:avLst/>
          </a:prstGeom>
          <a:noFill/>
          <a:ln w="9525">
            <a:noFill/>
          </a:ln>
        </p:spPr>
        <p:txBody>
          <a:bodyPr>
            <a:spAutoFit/>
          </a:bodyPr>
          <a:p>
            <a:pPr marL="0" indent="266700">
              <a:lnSpc>
                <a:spcPct val="130000"/>
              </a:lnSpc>
            </a:pPr>
            <a:r>
              <a:rPr lang="en-US" sz="1800" b="1">
                <a:latin typeface="等线" panose="02010600030101010101" charset="-122"/>
                <a:ea typeface="宋体" panose="02010600030101010101" pitchFamily="2" charset="-122"/>
              </a:rPr>
              <a:t>⑵</a:t>
            </a:r>
            <a:r>
              <a:rPr lang="zh-CN" sz="1800" b="1">
                <a:latin typeface="等线" panose="02010600030101010101" charset="-122"/>
                <a:ea typeface="宋体" panose="02010600030101010101" pitchFamily="2" charset="-122"/>
              </a:rPr>
              <a:t>按多关键字排序</a:t>
            </a:r>
            <a:endParaRPr lang="zh-CN" altLang="en-US" sz="1800"/>
          </a:p>
        </p:txBody>
      </p:sp>
      <p:sp>
        <p:nvSpPr>
          <p:cNvPr id="5" name="文本框 4"/>
          <p:cNvSpPr txBox="1"/>
          <p:nvPr/>
        </p:nvSpPr>
        <p:spPr>
          <a:xfrm>
            <a:off x="855980" y="4368165"/>
            <a:ext cx="5080000" cy="450850"/>
          </a:xfrm>
          <a:prstGeom prst="rect">
            <a:avLst/>
          </a:prstGeom>
          <a:noFill/>
          <a:ln w="9525">
            <a:noFill/>
          </a:ln>
        </p:spPr>
        <p:txBody>
          <a:bodyPr>
            <a:spAutoFit/>
          </a:bodyPr>
          <a:p>
            <a:pPr marL="0" indent="266700">
              <a:lnSpc>
                <a:spcPct val="130000"/>
              </a:lnSpc>
            </a:pPr>
            <a:r>
              <a:rPr lang="en-US" sz="1800" b="1">
                <a:latin typeface="等线" panose="02010600030101010101" charset="-122"/>
                <a:ea typeface="宋体" panose="02010600030101010101" pitchFamily="2" charset="-122"/>
              </a:rPr>
              <a:t>⑶</a:t>
            </a:r>
            <a:r>
              <a:rPr lang="zh-CN" sz="1800" b="1">
                <a:latin typeface="等线" panose="02010600030101010101" charset="-122"/>
                <a:ea typeface="宋体" panose="02010600030101010101" pitchFamily="2" charset="-122"/>
              </a:rPr>
              <a:t>自定义序列排序</a:t>
            </a:r>
            <a:endParaRPr lang="zh-CN" altLang="en-US" sz="1800"/>
          </a:p>
        </p:txBody>
      </p:sp>
    </p:spTree>
  </p:cSld>
  <p:clrMapOvr>
    <a:masterClrMapping/>
  </p:clrMapOvr>
  <p:transition spd="slow" advTm="3000"/>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20090" y="1722120"/>
            <a:ext cx="5080000" cy="368300"/>
          </a:xfrm>
          <a:prstGeom prst="rect">
            <a:avLst/>
          </a:prstGeom>
          <a:noFill/>
          <a:ln w="9525">
            <a:noFill/>
          </a:ln>
        </p:spPr>
        <p:txBody>
          <a:bodyPr>
            <a:spAutoFit/>
          </a:bodyPr>
          <a:p>
            <a:pPr marL="0" indent="0"/>
            <a:r>
              <a:rPr lang="en-US" sz="1800" b="1">
                <a:latin typeface="等线" panose="02010600030101010101" charset="-122"/>
                <a:ea typeface="宋体" panose="02010600030101010101" pitchFamily="2" charset="-122"/>
              </a:rPr>
              <a:t>11.6.2.2 </a:t>
            </a:r>
            <a:r>
              <a:rPr lang="zh-CN" sz="1800" b="1">
                <a:latin typeface="等线" panose="02010600030101010101" charset="-122"/>
                <a:ea typeface="宋体" panose="02010600030101010101" pitchFamily="2" charset="-122"/>
              </a:rPr>
              <a:t>分类汇总</a:t>
            </a:r>
            <a:endParaRPr lang="zh-CN" altLang="en-US" sz="1800"/>
          </a:p>
        </p:txBody>
      </p:sp>
      <p:sp>
        <p:nvSpPr>
          <p:cNvPr id="2" name="文本框 1"/>
          <p:cNvSpPr txBox="1"/>
          <p:nvPr/>
        </p:nvSpPr>
        <p:spPr>
          <a:xfrm>
            <a:off x="1333500" y="2689860"/>
            <a:ext cx="5080000" cy="368300"/>
          </a:xfrm>
          <a:prstGeom prst="rect">
            <a:avLst/>
          </a:prstGeom>
          <a:noFill/>
          <a:ln w="9525">
            <a:noFill/>
          </a:ln>
        </p:spPr>
        <p:txBody>
          <a:bodyPr>
            <a:spAutoFit/>
          </a:bodyPr>
          <a:p>
            <a:pPr marL="0" indent="266700"/>
            <a:r>
              <a:rPr lang="en-US" sz="1800">
                <a:latin typeface="等线" panose="02010600030101010101" charset="-122"/>
                <a:ea typeface="宋体" panose="02010600030101010101" pitchFamily="2" charset="-122"/>
              </a:rPr>
              <a:t>1</a:t>
            </a:r>
            <a:r>
              <a:rPr lang="zh-CN" sz="1800">
                <a:latin typeface="等线" panose="02010600030101010101" charset="-122"/>
                <a:ea typeface="宋体" panose="02010600030101010101" pitchFamily="2" charset="-122"/>
              </a:rPr>
              <a:t>．创建分类汇总</a:t>
            </a:r>
            <a:endParaRPr lang="zh-CN" altLang="en-US" sz="1800"/>
          </a:p>
        </p:txBody>
      </p:sp>
      <p:sp>
        <p:nvSpPr>
          <p:cNvPr id="3" name="文本框 2"/>
          <p:cNvSpPr txBox="1"/>
          <p:nvPr/>
        </p:nvSpPr>
        <p:spPr>
          <a:xfrm>
            <a:off x="1333500" y="3609340"/>
            <a:ext cx="5080000" cy="368300"/>
          </a:xfrm>
          <a:prstGeom prst="rect">
            <a:avLst/>
          </a:prstGeom>
          <a:noFill/>
          <a:ln w="9525">
            <a:noFill/>
          </a:ln>
        </p:spPr>
        <p:txBody>
          <a:bodyPr>
            <a:spAutoFit/>
          </a:bodyPr>
          <a:p>
            <a:pPr marL="0" indent="266700"/>
            <a:r>
              <a:rPr lang="en-US" sz="1800">
                <a:latin typeface="等线" panose="02010600030101010101" charset="-122"/>
                <a:ea typeface="宋体" panose="02010600030101010101" pitchFamily="2" charset="-122"/>
              </a:rPr>
              <a:t>2</a:t>
            </a:r>
            <a:r>
              <a:rPr lang="zh-CN" sz="1800">
                <a:latin typeface="等线" panose="02010600030101010101" charset="-122"/>
                <a:ea typeface="宋体" panose="02010600030101010101" pitchFamily="2" charset="-122"/>
              </a:rPr>
              <a:t>．删除分类汇总</a:t>
            </a:r>
            <a:endParaRPr lang="zh-CN" altLang="en-US" sz="1800"/>
          </a:p>
        </p:txBody>
      </p:sp>
      <p:sp>
        <p:nvSpPr>
          <p:cNvPr id="4" name="文本框 3"/>
          <p:cNvSpPr txBox="1"/>
          <p:nvPr/>
        </p:nvSpPr>
        <p:spPr>
          <a:xfrm>
            <a:off x="1333500" y="4528820"/>
            <a:ext cx="5080000" cy="368300"/>
          </a:xfrm>
          <a:prstGeom prst="rect">
            <a:avLst/>
          </a:prstGeom>
          <a:noFill/>
          <a:ln w="9525">
            <a:noFill/>
          </a:ln>
        </p:spPr>
        <p:txBody>
          <a:bodyPr>
            <a:spAutoFit/>
          </a:bodyPr>
          <a:p>
            <a:pPr marL="0" indent="266700"/>
            <a:r>
              <a:rPr lang="en-US" sz="1800">
                <a:latin typeface="等线" panose="02010600030101010101" charset="-122"/>
                <a:ea typeface="宋体" panose="02010600030101010101" pitchFamily="2" charset="-122"/>
              </a:rPr>
              <a:t>3</a:t>
            </a:r>
            <a:r>
              <a:rPr lang="zh-CN" sz="1800">
                <a:latin typeface="等线" panose="02010600030101010101" charset="-122"/>
                <a:ea typeface="宋体" panose="02010600030101010101" pitchFamily="2" charset="-122"/>
              </a:rPr>
              <a:t>．汇总结果分级显示</a:t>
            </a:r>
            <a:endParaRPr lang="zh-CN" altLang="en-US" sz="1800"/>
          </a:p>
        </p:txBody>
      </p:sp>
    </p:spTree>
  </p:cSld>
  <p:clrMapOvr>
    <a:masterClrMapping/>
  </p:clrMapOvr>
  <p:transition spd="slow" advTm="3000"/>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44855" y="1636395"/>
            <a:ext cx="5080000" cy="368300"/>
          </a:xfrm>
          <a:prstGeom prst="rect">
            <a:avLst/>
          </a:prstGeom>
          <a:noFill/>
          <a:ln w="9525">
            <a:noFill/>
          </a:ln>
        </p:spPr>
        <p:txBody>
          <a:bodyPr>
            <a:spAutoFit/>
          </a:bodyPr>
          <a:p>
            <a:pPr marL="0" indent="0"/>
            <a:r>
              <a:rPr lang="en-US" sz="1800" b="1">
                <a:latin typeface="等线" panose="02010600030101010101" charset="-122"/>
                <a:ea typeface="宋体" panose="02010600030101010101" pitchFamily="2" charset="-122"/>
              </a:rPr>
              <a:t>11.6.2.3 </a:t>
            </a:r>
            <a:r>
              <a:rPr lang="zh-CN" sz="1800" b="1">
                <a:latin typeface="等线" panose="02010600030101010101" charset="-122"/>
                <a:ea typeface="宋体" panose="02010600030101010101" pitchFamily="2" charset="-122"/>
              </a:rPr>
              <a:t>筛选</a:t>
            </a:r>
            <a:endParaRPr lang="zh-CN" altLang="en-US" sz="1800"/>
          </a:p>
        </p:txBody>
      </p:sp>
      <p:sp>
        <p:nvSpPr>
          <p:cNvPr id="2" name="文本框 1"/>
          <p:cNvSpPr txBox="1"/>
          <p:nvPr/>
        </p:nvSpPr>
        <p:spPr>
          <a:xfrm>
            <a:off x="744855" y="2291715"/>
            <a:ext cx="5080000" cy="368300"/>
          </a:xfrm>
          <a:prstGeom prst="rect">
            <a:avLst/>
          </a:prstGeom>
          <a:noFill/>
          <a:ln w="9525">
            <a:noFill/>
          </a:ln>
        </p:spPr>
        <p:txBody>
          <a:bodyPr>
            <a:spAutoFit/>
          </a:bodyPr>
          <a:p>
            <a:pPr marL="0" indent="266700"/>
            <a:r>
              <a:rPr lang="en-US" sz="1800" b="1">
                <a:latin typeface="等线" panose="02010600030101010101" charset="-122"/>
                <a:ea typeface="宋体" panose="02010600030101010101" pitchFamily="2" charset="-122"/>
              </a:rPr>
              <a:t>1</a:t>
            </a:r>
            <a:r>
              <a:rPr lang="zh-CN" sz="1800" b="1">
                <a:latin typeface="等线" panose="02010600030101010101" charset="-122"/>
                <a:ea typeface="宋体" panose="02010600030101010101" pitchFamily="2" charset="-122"/>
              </a:rPr>
              <a:t>．自动筛选</a:t>
            </a:r>
            <a:endParaRPr lang="zh-CN" altLang="en-US" sz="1800"/>
          </a:p>
        </p:txBody>
      </p:sp>
      <p:sp>
        <p:nvSpPr>
          <p:cNvPr id="3" name="文本框 2"/>
          <p:cNvSpPr txBox="1"/>
          <p:nvPr/>
        </p:nvSpPr>
        <p:spPr>
          <a:xfrm>
            <a:off x="1123950" y="2776220"/>
            <a:ext cx="5080000" cy="368300"/>
          </a:xfrm>
          <a:prstGeom prst="rect">
            <a:avLst/>
          </a:prstGeom>
          <a:noFill/>
          <a:ln w="9525">
            <a:noFill/>
          </a:ln>
        </p:spPr>
        <p:txBody>
          <a:bodyPr>
            <a:spAutoFit/>
          </a:bodyPr>
          <a:p>
            <a:pPr marL="0" indent="266700"/>
            <a:r>
              <a:rPr lang="en-US" sz="1800">
                <a:latin typeface="等线" panose="02010600030101010101" charset="-122"/>
                <a:ea typeface="宋体" panose="02010600030101010101" pitchFamily="2" charset="-122"/>
              </a:rPr>
              <a:t>⑴</a:t>
            </a:r>
            <a:r>
              <a:rPr lang="zh-CN" sz="1800">
                <a:latin typeface="等线" panose="02010600030101010101" charset="-122"/>
                <a:ea typeface="宋体" panose="02010600030101010101" pitchFamily="2" charset="-122"/>
              </a:rPr>
              <a:t>男生或女生的数据筛选</a:t>
            </a:r>
            <a:endParaRPr lang="zh-CN" altLang="en-US" sz="1800"/>
          </a:p>
        </p:txBody>
      </p:sp>
      <p:sp>
        <p:nvSpPr>
          <p:cNvPr id="4" name="文本框 3"/>
          <p:cNvSpPr txBox="1"/>
          <p:nvPr/>
        </p:nvSpPr>
        <p:spPr>
          <a:xfrm>
            <a:off x="1123950" y="3155950"/>
            <a:ext cx="5080000" cy="368300"/>
          </a:xfrm>
          <a:prstGeom prst="rect">
            <a:avLst/>
          </a:prstGeom>
          <a:noFill/>
          <a:ln w="9525">
            <a:noFill/>
          </a:ln>
        </p:spPr>
        <p:txBody>
          <a:bodyPr>
            <a:spAutoFit/>
          </a:bodyPr>
          <a:p>
            <a:pPr marL="0" indent="266700"/>
            <a:r>
              <a:rPr lang="en-US" sz="1800">
                <a:latin typeface="等线" panose="02010600030101010101" charset="-122"/>
                <a:ea typeface="宋体" panose="02010600030101010101" pitchFamily="2" charset="-122"/>
              </a:rPr>
              <a:t>⑵</a:t>
            </a:r>
            <a:r>
              <a:rPr lang="zh-CN" sz="1800">
                <a:latin typeface="等线" panose="02010600030101010101" charset="-122"/>
                <a:ea typeface="宋体" panose="02010600030101010101" pitchFamily="2" charset="-122"/>
              </a:rPr>
              <a:t>平均分在</a:t>
            </a:r>
            <a:r>
              <a:rPr lang="en-US" sz="1800">
                <a:latin typeface="等线" panose="02010600030101010101" charset="-122"/>
                <a:ea typeface="宋体" panose="02010600030101010101" pitchFamily="2" charset="-122"/>
              </a:rPr>
              <a:t>80-95</a:t>
            </a:r>
            <a:r>
              <a:rPr lang="zh-CN" sz="1800">
                <a:latin typeface="等线" panose="02010600030101010101" charset="-122"/>
                <a:ea typeface="宋体" panose="02010600030101010101" pitchFamily="2" charset="-122"/>
              </a:rPr>
              <a:t>分之间的数据筛选</a:t>
            </a:r>
            <a:endParaRPr lang="zh-CN" altLang="en-US" sz="1800"/>
          </a:p>
        </p:txBody>
      </p:sp>
      <p:sp>
        <p:nvSpPr>
          <p:cNvPr id="5" name="文本框 4"/>
          <p:cNvSpPr txBox="1"/>
          <p:nvPr/>
        </p:nvSpPr>
        <p:spPr>
          <a:xfrm>
            <a:off x="1123950" y="3535680"/>
            <a:ext cx="5080000" cy="368300"/>
          </a:xfrm>
          <a:prstGeom prst="rect">
            <a:avLst/>
          </a:prstGeom>
          <a:noFill/>
          <a:ln w="9525">
            <a:noFill/>
          </a:ln>
        </p:spPr>
        <p:txBody>
          <a:bodyPr>
            <a:spAutoFit/>
          </a:bodyPr>
          <a:p>
            <a:pPr marL="0" indent="266700"/>
            <a:r>
              <a:rPr lang="en-US" sz="1800">
                <a:latin typeface="等线" panose="02010600030101010101" charset="-122"/>
                <a:ea typeface="宋体" panose="02010600030101010101" pitchFamily="2" charset="-122"/>
              </a:rPr>
              <a:t>⑶</a:t>
            </a:r>
            <a:r>
              <a:rPr lang="zh-CN" sz="1800">
                <a:latin typeface="等线" panose="02010600030101010101" charset="-122"/>
                <a:ea typeface="宋体" panose="02010600030101010101" pitchFamily="2" charset="-122"/>
              </a:rPr>
              <a:t>男生平均分成绩</a:t>
            </a:r>
            <a:r>
              <a:rPr lang="en-US" sz="1800">
                <a:latin typeface="等线" panose="02010600030101010101" charset="-122"/>
                <a:ea typeface="宋体" panose="02010600030101010101" pitchFamily="2" charset="-122"/>
              </a:rPr>
              <a:t>75</a:t>
            </a:r>
            <a:r>
              <a:rPr lang="zh-CN" sz="1800">
                <a:latin typeface="等线" panose="02010600030101010101" charset="-122"/>
                <a:ea typeface="宋体" panose="02010600030101010101" pitchFamily="2" charset="-122"/>
              </a:rPr>
              <a:t>分及以上的数据筛选</a:t>
            </a:r>
            <a:endParaRPr lang="zh-CN" altLang="en-US" sz="1800"/>
          </a:p>
        </p:txBody>
      </p:sp>
      <p:sp>
        <p:nvSpPr>
          <p:cNvPr id="6" name="文本框 5"/>
          <p:cNvSpPr txBox="1"/>
          <p:nvPr/>
        </p:nvSpPr>
        <p:spPr>
          <a:xfrm>
            <a:off x="744855" y="4105910"/>
            <a:ext cx="5080000" cy="368300"/>
          </a:xfrm>
          <a:prstGeom prst="rect">
            <a:avLst/>
          </a:prstGeom>
          <a:noFill/>
          <a:ln w="9525">
            <a:noFill/>
          </a:ln>
        </p:spPr>
        <p:txBody>
          <a:bodyPr>
            <a:spAutoFit/>
          </a:bodyPr>
          <a:p>
            <a:pPr marL="0" indent="266700"/>
            <a:r>
              <a:rPr lang="en-US" sz="1800" b="1">
                <a:latin typeface="等线" panose="02010600030101010101" charset="-122"/>
                <a:ea typeface="宋体" panose="02010600030101010101" pitchFamily="2" charset="-122"/>
              </a:rPr>
              <a:t>2</a:t>
            </a:r>
            <a:r>
              <a:rPr lang="zh-CN" sz="1800" b="1">
                <a:latin typeface="等线" panose="02010600030101010101" charset="-122"/>
                <a:ea typeface="宋体" panose="02010600030101010101" pitchFamily="2" charset="-122"/>
              </a:rPr>
              <a:t>．高级筛选</a:t>
            </a:r>
            <a:endParaRPr lang="zh-CN" altLang="en-US" sz="1800"/>
          </a:p>
        </p:txBody>
      </p:sp>
      <p:sp>
        <p:nvSpPr>
          <p:cNvPr id="7" name="文本框 6"/>
          <p:cNvSpPr txBox="1"/>
          <p:nvPr/>
        </p:nvSpPr>
        <p:spPr>
          <a:xfrm>
            <a:off x="1123950" y="4791710"/>
            <a:ext cx="6860540" cy="1476375"/>
          </a:xfrm>
          <a:prstGeom prst="rect">
            <a:avLst/>
          </a:prstGeom>
          <a:noFill/>
          <a:ln w="9525">
            <a:noFill/>
          </a:ln>
        </p:spPr>
        <p:txBody>
          <a:bodyPr wrap="square">
            <a:spAutoFit/>
          </a:bodyPr>
          <a:p>
            <a:pPr marL="0" indent="127000"/>
            <a:r>
              <a:rPr lang="zh-CN" sz="1800" b="0">
                <a:latin typeface="等线" panose="02010600030101010101" charset="-122"/>
                <a:ea typeface="宋体" panose="02010600030101010101" pitchFamily="2" charset="-122"/>
              </a:rPr>
              <a:t>【数据】选项卡功能区中的“筛选”</a:t>
            </a:r>
            <a:endParaRPr lang="zh-CN" sz="1800" b="0">
              <a:latin typeface="等线" panose="02010600030101010101" charset="-122"/>
              <a:ea typeface="宋体" panose="02010600030101010101" pitchFamily="2" charset="-122"/>
            </a:endParaRPr>
          </a:p>
          <a:p>
            <a:pPr marL="0" indent="127000"/>
            <a:r>
              <a:rPr lang="zh-CN" sz="1800" b="0">
                <a:latin typeface="等线" panose="02010600030101010101" charset="-122"/>
                <a:ea typeface="宋体" panose="02010600030101010101" pitchFamily="2" charset="-122"/>
              </a:rPr>
              <a:t>点击“筛选”下拉按钮中的“高级筛选”</a:t>
            </a:r>
            <a:endParaRPr lang="zh-CN" sz="1800" b="0">
              <a:latin typeface="等线" panose="02010600030101010101" charset="-122"/>
              <a:ea typeface="宋体" panose="02010600030101010101" pitchFamily="2" charset="-122"/>
            </a:endParaRPr>
          </a:p>
          <a:p>
            <a:pPr marL="0" indent="127000"/>
            <a:r>
              <a:rPr lang="zh-CN" sz="1800" b="0">
                <a:latin typeface="等线" panose="02010600030101010101" charset="-122"/>
                <a:ea typeface="宋体" panose="02010600030101010101" pitchFamily="2" charset="-122"/>
              </a:rPr>
              <a:t>“高级筛选”对话框。方式选择“在原有区域显示筛选结果”，列表区域默认为数据列表区域，条件区域选择第</a:t>
            </a:r>
            <a:r>
              <a:rPr lang="en-US" sz="1800" b="0">
                <a:latin typeface="等线" panose="02010600030101010101" charset="-122"/>
                <a:ea typeface="宋体" panose="02010600030101010101" pitchFamily="2" charset="-122"/>
              </a:rPr>
              <a:t>1</a:t>
            </a:r>
            <a:r>
              <a:rPr lang="zh-CN" sz="1800" b="0">
                <a:latin typeface="等线" panose="02010600030101010101" charset="-122"/>
                <a:ea typeface="宋体" panose="02010600030101010101" pitchFamily="2" charset="-122"/>
              </a:rPr>
              <a:t>步建立的条件区域，点击确定完成高级筛选。</a:t>
            </a:r>
            <a:endParaRPr lang="zh-CN" altLang="en-US" sz="1800"/>
          </a:p>
        </p:txBody>
      </p:sp>
    </p:spTree>
  </p:cSld>
  <p:clrMapOvr>
    <a:masterClrMapping/>
  </p:clrMapOvr>
  <p:transition spd="slow" advTm="3000"/>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57555" y="1575435"/>
            <a:ext cx="5080000" cy="368300"/>
          </a:xfrm>
          <a:prstGeom prst="rect">
            <a:avLst/>
          </a:prstGeom>
          <a:noFill/>
          <a:ln w="9525">
            <a:noFill/>
          </a:ln>
        </p:spPr>
        <p:txBody>
          <a:bodyPr>
            <a:spAutoFit/>
          </a:bodyPr>
          <a:p>
            <a:pPr marL="0" indent="0"/>
            <a:r>
              <a:rPr lang="en-US" sz="1800" b="1">
                <a:latin typeface="等线" panose="02010600030101010101" charset="-122"/>
                <a:ea typeface="宋体" panose="02010600030101010101" pitchFamily="2" charset="-122"/>
              </a:rPr>
              <a:t>11.6.2.4 </a:t>
            </a:r>
            <a:r>
              <a:rPr lang="zh-CN" sz="1800" b="1">
                <a:latin typeface="等线" panose="02010600030101010101" charset="-122"/>
                <a:ea typeface="宋体" panose="02010600030101010101" pitchFamily="2" charset="-122"/>
              </a:rPr>
              <a:t>数据透视表</a:t>
            </a:r>
            <a:endParaRPr lang="zh-CN" altLang="en-US" sz="1800"/>
          </a:p>
        </p:txBody>
      </p:sp>
      <p:sp>
        <p:nvSpPr>
          <p:cNvPr id="2" name="文本框 1"/>
          <p:cNvSpPr txBox="1"/>
          <p:nvPr/>
        </p:nvSpPr>
        <p:spPr>
          <a:xfrm>
            <a:off x="1100455" y="2052320"/>
            <a:ext cx="5080000" cy="368300"/>
          </a:xfrm>
          <a:prstGeom prst="rect">
            <a:avLst/>
          </a:prstGeom>
          <a:noFill/>
          <a:ln w="9525">
            <a:noFill/>
          </a:ln>
        </p:spPr>
        <p:txBody>
          <a:bodyPr>
            <a:spAutoFit/>
          </a:bodyPr>
          <a:p>
            <a:pPr marL="0" indent="266700"/>
            <a:r>
              <a:rPr lang="en-US" sz="1800">
                <a:latin typeface="等线" panose="02010600030101010101" charset="-122"/>
                <a:ea typeface="宋体" panose="02010600030101010101" pitchFamily="2" charset="-122"/>
              </a:rPr>
              <a:t>1</a:t>
            </a:r>
            <a:r>
              <a:rPr lang="zh-CN" sz="1800">
                <a:latin typeface="等线" panose="02010600030101010101" charset="-122"/>
                <a:ea typeface="宋体" panose="02010600030101010101" pitchFamily="2" charset="-122"/>
              </a:rPr>
              <a:t>．创建数据透视表</a:t>
            </a:r>
            <a:endParaRPr lang="zh-CN" altLang="en-US" sz="1800"/>
          </a:p>
        </p:txBody>
      </p:sp>
      <p:sp>
        <p:nvSpPr>
          <p:cNvPr id="3" name="文本框 2"/>
          <p:cNvSpPr txBox="1"/>
          <p:nvPr/>
        </p:nvSpPr>
        <p:spPr>
          <a:xfrm>
            <a:off x="1100455" y="2628265"/>
            <a:ext cx="5080000" cy="368300"/>
          </a:xfrm>
          <a:prstGeom prst="rect">
            <a:avLst/>
          </a:prstGeom>
          <a:noFill/>
          <a:ln w="9525">
            <a:noFill/>
          </a:ln>
        </p:spPr>
        <p:txBody>
          <a:bodyPr>
            <a:spAutoFit/>
          </a:bodyPr>
          <a:p>
            <a:pPr marL="0" indent="266700"/>
            <a:r>
              <a:rPr lang="en-US" sz="1800">
                <a:latin typeface="等线" panose="02010600030101010101" charset="-122"/>
                <a:ea typeface="宋体" panose="02010600030101010101" pitchFamily="2" charset="-122"/>
              </a:rPr>
              <a:t>2</a:t>
            </a:r>
            <a:r>
              <a:rPr lang="zh-CN" sz="1800">
                <a:latin typeface="等线" panose="02010600030101010101" charset="-122"/>
                <a:ea typeface="宋体" panose="02010600030101010101" pitchFamily="2" charset="-122"/>
              </a:rPr>
              <a:t>．修改数据透视表</a:t>
            </a:r>
            <a:endParaRPr lang="zh-CN" altLang="en-US" sz="1800"/>
          </a:p>
        </p:txBody>
      </p:sp>
      <p:sp>
        <p:nvSpPr>
          <p:cNvPr id="4" name="文本框 3"/>
          <p:cNvSpPr txBox="1"/>
          <p:nvPr/>
        </p:nvSpPr>
        <p:spPr>
          <a:xfrm>
            <a:off x="1651000" y="3181985"/>
            <a:ext cx="5080000" cy="450850"/>
          </a:xfrm>
          <a:prstGeom prst="rect">
            <a:avLst/>
          </a:prstGeom>
          <a:noFill/>
          <a:ln w="9525">
            <a:noFill/>
          </a:ln>
        </p:spPr>
        <p:txBody>
          <a:bodyPr>
            <a:spAutoFit/>
          </a:bodyPr>
          <a:p>
            <a:pPr marL="0" indent="266700">
              <a:lnSpc>
                <a:spcPct val="130000"/>
              </a:lnSpc>
            </a:pPr>
            <a:r>
              <a:rPr lang="en-US" sz="1800">
                <a:latin typeface="等线" panose="02010600030101010101" charset="-122"/>
                <a:ea typeface="宋体" panose="02010600030101010101" pitchFamily="2" charset="-122"/>
              </a:rPr>
              <a:t>⑴</a:t>
            </a:r>
            <a:r>
              <a:rPr lang="zh-CN" sz="1800">
                <a:latin typeface="等线" panose="02010600030101010101" charset="-122"/>
                <a:ea typeface="宋体" panose="02010600030101010101" pitchFamily="2" charset="-122"/>
              </a:rPr>
              <a:t>修改数据透视表结构</a:t>
            </a:r>
            <a:endParaRPr lang="zh-CN" altLang="en-US" sz="1800"/>
          </a:p>
        </p:txBody>
      </p:sp>
      <p:sp>
        <p:nvSpPr>
          <p:cNvPr id="5" name="文本框 4"/>
          <p:cNvSpPr txBox="1"/>
          <p:nvPr/>
        </p:nvSpPr>
        <p:spPr>
          <a:xfrm>
            <a:off x="1651000" y="3728720"/>
            <a:ext cx="5080000" cy="450850"/>
          </a:xfrm>
          <a:prstGeom prst="rect">
            <a:avLst/>
          </a:prstGeom>
          <a:noFill/>
          <a:ln w="9525">
            <a:noFill/>
          </a:ln>
        </p:spPr>
        <p:txBody>
          <a:bodyPr>
            <a:spAutoFit/>
          </a:bodyPr>
          <a:p>
            <a:pPr marL="0" indent="266700">
              <a:lnSpc>
                <a:spcPct val="130000"/>
              </a:lnSpc>
            </a:pPr>
            <a:r>
              <a:rPr lang="en-US" sz="1800">
                <a:latin typeface="等线" panose="02010600030101010101" charset="-122"/>
                <a:ea typeface="宋体" panose="02010600030101010101" pitchFamily="2" charset="-122"/>
              </a:rPr>
              <a:t>⑵</a:t>
            </a:r>
            <a:r>
              <a:rPr lang="zh-CN" sz="1800">
                <a:latin typeface="等线" panose="02010600030101010101" charset="-122"/>
                <a:ea typeface="宋体" panose="02010600030101010101" pitchFamily="2" charset="-122"/>
              </a:rPr>
              <a:t>修改数据透视表样式</a:t>
            </a:r>
            <a:endParaRPr lang="zh-CN" altLang="en-US" sz="1800"/>
          </a:p>
        </p:txBody>
      </p:sp>
      <p:sp>
        <p:nvSpPr>
          <p:cNvPr id="6" name="文本框 5"/>
          <p:cNvSpPr txBox="1"/>
          <p:nvPr/>
        </p:nvSpPr>
        <p:spPr>
          <a:xfrm>
            <a:off x="1651000" y="4275455"/>
            <a:ext cx="5080000" cy="450850"/>
          </a:xfrm>
          <a:prstGeom prst="rect">
            <a:avLst/>
          </a:prstGeom>
          <a:noFill/>
          <a:ln w="9525">
            <a:noFill/>
          </a:ln>
        </p:spPr>
        <p:txBody>
          <a:bodyPr>
            <a:spAutoFit/>
          </a:bodyPr>
          <a:p>
            <a:pPr marL="0" indent="266700">
              <a:lnSpc>
                <a:spcPct val="130000"/>
              </a:lnSpc>
            </a:pPr>
            <a:r>
              <a:rPr lang="en-US" sz="1800">
                <a:latin typeface="等线" panose="02010600030101010101" charset="-122"/>
                <a:ea typeface="宋体" panose="02010600030101010101" pitchFamily="2" charset="-122"/>
              </a:rPr>
              <a:t>⑶</a:t>
            </a:r>
            <a:r>
              <a:rPr lang="zh-CN" sz="1800">
                <a:latin typeface="等线" panose="02010600030101010101" charset="-122"/>
                <a:ea typeface="宋体" panose="02010600030101010101" pitchFamily="2" charset="-122"/>
              </a:rPr>
              <a:t>设置数据透视表字段分组</a:t>
            </a:r>
            <a:endParaRPr lang="zh-CN" altLang="en-US" sz="1800"/>
          </a:p>
        </p:txBody>
      </p:sp>
      <p:sp>
        <p:nvSpPr>
          <p:cNvPr id="7" name="文本框 6"/>
          <p:cNvSpPr txBox="1"/>
          <p:nvPr/>
        </p:nvSpPr>
        <p:spPr>
          <a:xfrm>
            <a:off x="1651000" y="4822190"/>
            <a:ext cx="5080000" cy="450850"/>
          </a:xfrm>
          <a:prstGeom prst="rect">
            <a:avLst/>
          </a:prstGeom>
          <a:noFill/>
          <a:ln w="9525">
            <a:noFill/>
          </a:ln>
        </p:spPr>
        <p:txBody>
          <a:bodyPr>
            <a:spAutoFit/>
          </a:bodyPr>
          <a:p>
            <a:pPr marL="0" indent="266700">
              <a:lnSpc>
                <a:spcPct val="130000"/>
              </a:lnSpc>
            </a:pPr>
            <a:r>
              <a:rPr lang="en-US" sz="1800">
                <a:latin typeface="等线" panose="02010600030101010101" charset="-122"/>
                <a:ea typeface="宋体" panose="02010600030101010101" pitchFamily="2" charset="-122"/>
              </a:rPr>
              <a:t>⑷</a:t>
            </a:r>
            <a:r>
              <a:rPr lang="zh-CN" sz="1800">
                <a:latin typeface="等线" panose="02010600030101010101" charset="-122"/>
                <a:ea typeface="宋体" panose="02010600030101010101" pitchFamily="2" charset="-122"/>
              </a:rPr>
              <a:t>使用计算字段和计算项</a:t>
            </a:r>
            <a:endParaRPr lang="zh-CN" altLang="en-US" sz="1800"/>
          </a:p>
        </p:txBody>
      </p:sp>
    </p:spTree>
  </p:cSld>
  <p:clrMapOvr>
    <a:masterClrMapping/>
  </p:clrMapOvr>
  <p:transition spd="slow" advTm="3000"/>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44855" y="1608772"/>
            <a:ext cx="5080000" cy="460375"/>
          </a:xfrm>
          <a:prstGeom prst="rect">
            <a:avLst/>
          </a:prstGeom>
          <a:noFill/>
          <a:ln w="9525">
            <a:noFill/>
          </a:ln>
        </p:spPr>
        <p:txBody>
          <a:bodyPr>
            <a:spAutoFit/>
          </a:bodyPr>
          <a:p>
            <a:pPr marL="0" indent="0"/>
            <a:r>
              <a:rPr lang="en-US" sz="2400">
                <a:latin typeface="等线" panose="02010600030101010101" charset="-122"/>
                <a:ea typeface="宋体" panose="02010600030101010101" pitchFamily="2" charset="-122"/>
              </a:rPr>
              <a:t>11.6.3 </a:t>
            </a:r>
            <a:r>
              <a:rPr lang="zh-CN" sz="2400">
                <a:latin typeface="等线" panose="02010600030101010101" charset="-122"/>
                <a:ea typeface="宋体" panose="02010600030101010101" pitchFamily="2" charset="-122"/>
              </a:rPr>
              <a:t>任务实现</a:t>
            </a:r>
            <a:endParaRPr lang="zh-CN" altLang="en-US" sz="2400"/>
          </a:p>
        </p:txBody>
      </p:sp>
      <p:sp>
        <p:nvSpPr>
          <p:cNvPr id="2" name="文本框 1"/>
          <p:cNvSpPr txBox="1"/>
          <p:nvPr/>
        </p:nvSpPr>
        <p:spPr>
          <a:xfrm>
            <a:off x="1113155" y="2163445"/>
            <a:ext cx="5080000" cy="368300"/>
          </a:xfrm>
          <a:prstGeom prst="rect">
            <a:avLst/>
          </a:prstGeom>
          <a:noFill/>
          <a:ln w="9525">
            <a:noFill/>
          </a:ln>
        </p:spPr>
        <p:txBody>
          <a:bodyPr>
            <a:spAutoFit/>
          </a:bodyPr>
          <a:p>
            <a:pPr marL="0" indent="0"/>
            <a:r>
              <a:rPr lang="en-US" sz="1800">
                <a:latin typeface="等线" panose="02010600030101010101" charset="-122"/>
                <a:ea typeface="宋体" panose="02010600030101010101" pitchFamily="2" charset="-122"/>
              </a:rPr>
              <a:t>11.6.3.1 </a:t>
            </a:r>
            <a:r>
              <a:rPr lang="zh-CN" sz="1800">
                <a:ea typeface="宋体" panose="02010600030101010101" pitchFamily="2" charset="-122"/>
              </a:rPr>
              <a:t>筛选</a:t>
            </a:r>
            <a:r>
              <a:rPr lang="zh-CN" sz="1800">
                <a:latin typeface="等线" panose="02010600030101010101" charset="-122"/>
                <a:ea typeface="宋体" panose="02010600030101010101" pitchFamily="2" charset="-122"/>
              </a:rPr>
              <a:t>女生的成绩</a:t>
            </a:r>
            <a:r>
              <a:rPr lang="zh-CN" sz="1800">
                <a:ea typeface="宋体" panose="02010600030101010101" pitchFamily="2" charset="-122"/>
              </a:rPr>
              <a:t>数据</a:t>
            </a:r>
            <a:endParaRPr lang="zh-CN" altLang="en-US" sz="1800"/>
          </a:p>
        </p:txBody>
      </p:sp>
      <p:sp>
        <p:nvSpPr>
          <p:cNvPr id="3" name="文本框 2"/>
          <p:cNvSpPr txBox="1"/>
          <p:nvPr/>
        </p:nvSpPr>
        <p:spPr>
          <a:xfrm>
            <a:off x="1113155" y="2727325"/>
            <a:ext cx="5080000" cy="368300"/>
          </a:xfrm>
          <a:prstGeom prst="rect">
            <a:avLst/>
          </a:prstGeom>
          <a:noFill/>
          <a:ln w="9525">
            <a:noFill/>
          </a:ln>
        </p:spPr>
        <p:txBody>
          <a:bodyPr>
            <a:spAutoFit/>
          </a:bodyPr>
          <a:p>
            <a:pPr marL="0" indent="0"/>
            <a:r>
              <a:rPr lang="en-US" sz="1800">
                <a:latin typeface="等线" panose="02010600030101010101" charset="-122"/>
                <a:ea typeface="宋体" panose="02010600030101010101" pitchFamily="2" charset="-122"/>
              </a:rPr>
              <a:t>11.6.3.2 </a:t>
            </a:r>
            <a:r>
              <a:rPr lang="zh-CN" sz="1800">
                <a:latin typeface="等线" panose="02010600030101010101" charset="-122"/>
                <a:ea typeface="宋体" panose="02010600030101010101" pitchFamily="2" charset="-122"/>
              </a:rPr>
              <a:t>男生或者平均分大于</a:t>
            </a:r>
            <a:r>
              <a:rPr lang="en-US" sz="1800">
                <a:latin typeface="等线" panose="02010600030101010101" charset="-122"/>
                <a:ea typeface="宋体" panose="02010600030101010101" pitchFamily="2" charset="-122"/>
              </a:rPr>
              <a:t>80</a:t>
            </a:r>
            <a:r>
              <a:rPr lang="zh-CN" sz="1800">
                <a:latin typeface="等线" panose="02010600030101010101" charset="-122"/>
                <a:ea typeface="宋体" panose="02010600030101010101" pitchFamily="2" charset="-122"/>
              </a:rPr>
              <a:t>分的学生</a:t>
            </a:r>
            <a:r>
              <a:rPr lang="zh-CN" sz="1800">
                <a:ea typeface="宋体" panose="02010600030101010101" pitchFamily="2" charset="-122"/>
              </a:rPr>
              <a:t>数据</a:t>
            </a:r>
            <a:endParaRPr lang="zh-CN" altLang="en-US" sz="1800"/>
          </a:p>
        </p:txBody>
      </p:sp>
      <p:sp>
        <p:nvSpPr>
          <p:cNvPr id="4" name="文本框 3"/>
          <p:cNvSpPr txBox="1"/>
          <p:nvPr/>
        </p:nvSpPr>
        <p:spPr>
          <a:xfrm>
            <a:off x="1113155" y="3291205"/>
            <a:ext cx="5080000" cy="368300"/>
          </a:xfrm>
          <a:prstGeom prst="rect">
            <a:avLst/>
          </a:prstGeom>
          <a:noFill/>
          <a:ln w="9525">
            <a:noFill/>
          </a:ln>
        </p:spPr>
        <p:txBody>
          <a:bodyPr>
            <a:spAutoFit/>
          </a:bodyPr>
          <a:p>
            <a:pPr marL="0" indent="0"/>
            <a:r>
              <a:rPr lang="en-US" sz="1800">
                <a:latin typeface="等线" panose="02010600030101010101" charset="-122"/>
                <a:ea typeface="宋体" panose="02010600030101010101" pitchFamily="2" charset="-122"/>
              </a:rPr>
              <a:t>11.6.3.3 </a:t>
            </a:r>
            <a:r>
              <a:rPr lang="zh-CN" sz="1800">
                <a:latin typeface="等线" panose="02010600030101010101" charset="-122"/>
                <a:ea typeface="宋体" panose="02010600030101010101" pitchFamily="2" charset="-122"/>
              </a:rPr>
              <a:t>分别</a:t>
            </a:r>
            <a:r>
              <a:rPr lang="zh-CN" sz="1800">
                <a:ea typeface="宋体" panose="02010600030101010101" pitchFamily="2" charset="-122"/>
              </a:rPr>
              <a:t>计算</a:t>
            </a:r>
            <a:r>
              <a:rPr lang="zh-CN" sz="1800">
                <a:latin typeface="等线" panose="02010600030101010101" charset="-122"/>
                <a:ea typeface="宋体" panose="02010600030101010101" pitchFamily="2" charset="-122"/>
              </a:rPr>
              <a:t>出男生和女生</a:t>
            </a:r>
            <a:r>
              <a:rPr lang="zh-CN" sz="1800">
                <a:ea typeface="宋体" panose="02010600030101010101" pitchFamily="2" charset="-122"/>
              </a:rPr>
              <a:t>的</a:t>
            </a:r>
            <a:r>
              <a:rPr lang="zh-CN" sz="1800">
                <a:latin typeface="等线" panose="02010600030101010101" charset="-122"/>
                <a:ea typeface="宋体" panose="02010600030101010101" pitchFamily="2" charset="-122"/>
              </a:rPr>
              <a:t>各项平均分</a:t>
            </a:r>
            <a:endParaRPr lang="zh-CN" altLang="en-US" sz="1800"/>
          </a:p>
        </p:txBody>
      </p:sp>
      <p:sp>
        <p:nvSpPr>
          <p:cNvPr id="5" name="文本框 4"/>
          <p:cNvSpPr txBox="1"/>
          <p:nvPr/>
        </p:nvSpPr>
        <p:spPr>
          <a:xfrm>
            <a:off x="1345565" y="3855085"/>
            <a:ext cx="5080000" cy="368300"/>
          </a:xfrm>
          <a:prstGeom prst="rect">
            <a:avLst/>
          </a:prstGeom>
          <a:noFill/>
          <a:ln w="9525">
            <a:noFill/>
          </a:ln>
        </p:spPr>
        <p:txBody>
          <a:bodyPr>
            <a:spAutoFit/>
          </a:bodyPr>
          <a:p>
            <a:pPr marL="0" indent="266700"/>
            <a:r>
              <a:rPr lang="en-US" sz="1800">
                <a:latin typeface="等线" panose="02010600030101010101" charset="-122"/>
                <a:ea typeface="宋体" panose="02010600030101010101" pitchFamily="2" charset="-122"/>
              </a:rPr>
              <a:t>⑴</a:t>
            </a:r>
            <a:r>
              <a:rPr lang="zh-CN" sz="1800">
                <a:latin typeface="等线" panose="02010600030101010101" charset="-122"/>
                <a:ea typeface="宋体" panose="02010600030101010101" pitchFamily="2" charset="-122"/>
              </a:rPr>
              <a:t>使用分类汇总计算</a:t>
            </a:r>
            <a:endParaRPr lang="zh-CN" altLang="en-US" sz="1800"/>
          </a:p>
        </p:txBody>
      </p:sp>
      <p:sp>
        <p:nvSpPr>
          <p:cNvPr id="6" name="文本框 5"/>
          <p:cNvSpPr txBox="1"/>
          <p:nvPr/>
        </p:nvSpPr>
        <p:spPr>
          <a:xfrm>
            <a:off x="1345565" y="4491990"/>
            <a:ext cx="5080000" cy="368300"/>
          </a:xfrm>
          <a:prstGeom prst="rect">
            <a:avLst/>
          </a:prstGeom>
          <a:noFill/>
          <a:ln w="9525">
            <a:noFill/>
          </a:ln>
        </p:spPr>
        <p:txBody>
          <a:bodyPr>
            <a:spAutoFit/>
          </a:bodyPr>
          <a:p>
            <a:pPr marL="0" indent="266700"/>
            <a:r>
              <a:rPr lang="en-US" sz="1800">
                <a:latin typeface="等线" panose="02010600030101010101" charset="-122"/>
                <a:ea typeface="宋体" panose="02010600030101010101" pitchFamily="2" charset="-122"/>
              </a:rPr>
              <a:t>⑵</a:t>
            </a:r>
            <a:r>
              <a:rPr lang="zh-CN" sz="1800">
                <a:latin typeface="等线" panose="02010600030101010101" charset="-122"/>
                <a:ea typeface="宋体" panose="02010600030101010101" pitchFamily="2" charset="-122"/>
              </a:rPr>
              <a:t>使用数据透视表计算每个月的销售总额</a:t>
            </a:r>
            <a:endParaRPr lang="zh-CN" altLang="en-US" sz="1800"/>
          </a:p>
        </p:txBody>
      </p:sp>
    </p:spTree>
  </p:cSld>
  <p:clrMapOvr>
    <a:masterClrMapping/>
  </p:clrMapOvr>
  <p:transition spd="slow" advTm="300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9" name="图片 1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34390" y="1997075"/>
            <a:ext cx="7635240" cy="4469765"/>
          </a:xfrm>
          <a:prstGeom prst="rect">
            <a:avLst/>
          </a:prstGeom>
          <a:noFill/>
          <a:ln>
            <a:noFill/>
          </a:ln>
        </p:spPr>
      </p:pic>
      <p:sp>
        <p:nvSpPr>
          <p:cNvPr id="2" name="文本框 1"/>
          <p:cNvSpPr txBox="1"/>
          <p:nvPr/>
        </p:nvSpPr>
        <p:spPr>
          <a:xfrm>
            <a:off x="834390" y="1510982"/>
            <a:ext cx="5080000" cy="460375"/>
          </a:xfrm>
          <a:prstGeom prst="rect">
            <a:avLst/>
          </a:prstGeom>
          <a:noFill/>
          <a:ln w="9525">
            <a:noFill/>
          </a:ln>
        </p:spPr>
        <p:txBody>
          <a:bodyPr>
            <a:spAutoFit/>
          </a:bodyPr>
          <a:p>
            <a:pPr marL="0" indent="266700"/>
            <a:r>
              <a:rPr lang="en-US" sz="2400" b="1">
                <a:latin typeface="等线" panose="02010600030101010101" charset="-122"/>
                <a:ea typeface="宋体" panose="02010600030101010101" pitchFamily="2" charset="-122"/>
              </a:rPr>
              <a:t>11.1.2 </a:t>
            </a:r>
            <a:r>
              <a:rPr lang="zh-CN" sz="2400" b="1">
                <a:latin typeface="等线" panose="02010600030101010101" charset="-122"/>
                <a:ea typeface="宋体" panose="02010600030101010101" pitchFamily="2" charset="-122"/>
              </a:rPr>
              <a:t>知识准备</a:t>
            </a:r>
            <a:endParaRPr lang="zh-CN" altLang="en-US" sz="2400"/>
          </a:p>
        </p:txBody>
      </p:sp>
    </p:spTree>
  </p:cSld>
  <p:clrMapOvr>
    <a:masterClrMapping/>
  </p:clrMapOvr>
  <p:transition spd="slow" advTm="3000"/>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69620" y="1792287"/>
            <a:ext cx="5080000" cy="460375"/>
          </a:xfrm>
          <a:prstGeom prst="rect">
            <a:avLst/>
          </a:prstGeom>
          <a:noFill/>
          <a:ln w="9525">
            <a:noFill/>
          </a:ln>
        </p:spPr>
        <p:txBody>
          <a:bodyPr>
            <a:spAutoFit/>
          </a:bodyPr>
          <a:p>
            <a:pPr marL="0" indent="0"/>
            <a:r>
              <a:rPr lang="en-US" sz="2400" b="1">
                <a:latin typeface="等线" panose="02010600030101010101" charset="-122"/>
                <a:ea typeface="宋体" panose="02010600030101010101" pitchFamily="2" charset="-122"/>
              </a:rPr>
              <a:t>11.6.4 </a:t>
            </a:r>
            <a:r>
              <a:rPr lang="zh-CN" sz="2400" b="1">
                <a:latin typeface="等线" panose="02010600030101010101" charset="-122"/>
                <a:ea typeface="宋体" panose="02010600030101010101" pitchFamily="2" charset="-122"/>
              </a:rPr>
              <a:t>技巧与提高</a:t>
            </a:r>
            <a:endParaRPr lang="zh-CN" altLang="en-US" sz="2400"/>
          </a:p>
        </p:txBody>
      </p:sp>
      <p:sp>
        <p:nvSpPr>
          <p:cNvPr id="2" name="文本框 1"/>
          <p:cNvSpPr txBox="1"/>
          <p:nvPr/>
        </p:nvSpPr>
        <p:spPr>
          <a:xfrm>
            <a:off x="939165" y="2841625"/>
            <a:ext cx="6932295" cy="645160"/>
          </a:xfrm>
          <a:prstGeom prst="rect">
            <a:avLst/>
          </a:prstGeom>
          <a:noFill/>
          <a:ln w="9525">
            <a:noFill/>
          </a:ln>
        </p:spPr>
        <p:txBody>
          <a:bodyPr wrap="square">
            <a:spAutoFit/>
          </a:bodyPr>
          <a:p>
            <a:pPr marL="0" indent="127000"/>
            <a:r>
              <a:rPr lang="zh-CN" sz="1800" b="0">
                <a:latin typeface="等线" panose="02010600030101010101" charset="-122"/>
                <a:ea typeface="宋体" panose="02010600030101010101" pitchFamily="2" charset="-122"/>
              </a:rPr>
              <a:t>合并计算是数据分析和统计时常用的工具，如果待合并的数据来自同一模板创建的多个工作表，则可以通过位置合并计算</a:t>
            </a:r>
            <a:endParaRPr lang="zh-CN" altLang="en-US" sz="1800" b="0">
              <a:latin typeface="等线" panose="02010600030101010101" charset="-122"/>
              <a:ea typeface="宋体" panose="02010600030101010101" pitchFamily="2" charset="-122"/>
            </a:endParaRPr>
          </a:p>
        </p:txBody>
      </p:sp>
    </p:spTree>
  </p:cSld>
  <p:clrMapOvr>
    <a:masterClrMapping/>
  </p:clrMapOvr>
  <p:transition spd="slow" advTm="3000"/>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57555" y="1625600"/>
            <a:ext cx="7408545" cy="583565"/>
          </a:xfrm>
          <a:prstGeom prst="rect">
            <a:avLst/>
          </a:prstGeom>
          <a:noFill/>
          <a:ln w="9525">
            <a:noFill/>
          </a:ln>
        </p:spPr>
        <p:txBody>
          <a:bodyPr wrap="square">
            <a:spAutoFit/>
          </a:bodyPr>
          <a:p>
            <a:pPr marL="0" indent="0"/>
            <a:r>
              <a:rPr lang="en-US" sz="3200" b="1">
                <a:latin typeface="等线" panose="02010600030101010101" charset="-122"/>
                <a:ea typeface="宋体" panose="02010600030101010101" pitchFamily="2" charset="-122"/>
              </a:rPr>
              <a:t>11.7 </a:t>
            </a:r>
            <a:r>
              <a:rPr lang="zh-CN" sz="3200" b="1">
                <a:latin typeface="等线" panose="02010600030101010101" charset="-122"/>
                <a:ea typeface="宋体" panose="02010600030101010101" pitchFamily="2" charset="-122"/>
              </a:rPr>
              <a:t>任务七：</a:t>
            </a:r>
            <a:r>
              <a:rPr lang="en-US" sz="3200" b="1">
                <a:latin typeface="等线" panose="02010600030101010101" charset="-122"/>
                <a:ea typeface="宋体" panose="02010600030101010101" pitchFamily="2" charset="-122"/>
              </a:rPr>
              <a:t>WPS</a:t>
            </a:r>
            <a:r>
              <a:rPr lang="zh-CN" sz="3200" b="1">
                <a:latin typeface="等线" panose="02010600030101010101" charset="-122"/>
                <a:ea typeface="宋体" panose="02010600030101010101" pitchFamily="2" charset="-122"/>
              </a:rPr>
              <a:t>演示文稿内容页制作</a:t>
            </a:r>
            <a:endParaRPr lang="zh-CN" altLang="en-US" sz="3200"/>
          </a:p>
        </p:txBody>
      </p:sp>
      <p:sp>
        <p:nvSpPr>
          <p:cNvPr id="2" name="文本框 1"/>
          <p:cNvSpPr txBox="1"/>
          <p:nvPr/>
        </p:nvSpPr>
        <p:spPr>
          <a:xfrm>
            <a:off x="757555" y="2332037"/>
            <a:ext cx="5080000" cy="460375"/>
          </a:xfrm>
          <a:prstGeom prst="rect">
            <a:avLst/>
          </a:prstGeom>
          <a:noFill/>
          <a:ln w="9525">
            <a:noFill/>
          </a:ln>
        </p:spPr>
        <p:txBody>
          <a:bodyPr>
            <a:spAutoFit/>
          </a:bodyPr>
          <a:p>
            <a:pPr marL="0" indent="0"/>
            <a:r>
              <a:rPr lang="en-US" sz="2400" b="1">
                <a:latin typeface="等线" panose="02010600030101010101" charset="-122"/>
                <a:ea typeface="宋体" panose="02010600030101010101" pitchFamily="2" charset="-122"/>
              </a:rPr>
              <a:t>11.7.1 </a:t>
            </a:r>
            <a:r>
              <a:rPr lang="zh-CN" sz="2400" b="1">
                <a:ea typeface="宋体" panose="02010600030101010101" pitchFamily="2" charset="-122"/>
              </a:rPr>
              <a:t>任务描述</a:t>
            </a:r>
            <a:endParaRPr lang="zh-CN" altLang="en-US" sz="2400"/>
          </a:p>
        </p:txBody>
      </p:sp>
      <p:sp>
        <p:nvSpPr>
          <p:cNvPr id="3" name="文本框 2"/>
          <p:cNvSpPr txBox="1"/>
          <p:nvPr/>
        </p:nvSpPr>
        <p:spPr>
          <a:xfrm>
            <a:off x="805180" y="2945765"/>
            <a:ext cx="7360920" cy="2306955"/>
          </a:xfrm>
          <a:prstGeom prst="rect">
            <a:avLst/>
          </a:prstGeom>
          <a:noFill/>
          <a:ln w="9525">
            <a:noFill/>
          </a:ln>
        </p:spPr>
        <p:txBody>
          <a:bodyPr wrap="square">
            <a:spAutoFit/>
          </a:bodyPr>
          <a:p>
            <a:pPr marL="0" indent="266700">
              <a:lnSpc>
                <a:spcPct val="200000"/>
              </a:lnSpc>
            </a:pPr>
            <a:r>
              <a:rPr lang="zh-CN" sz="1800" b="0">
                <a:latin typeface="等线" panose="02010600030101010101" charset="-122"/>
                <a:ea typeface="宋体" panose="02010600030101010101" pitchFamily="2" charset="-122"/>
              </a:rPr>
              <a:t>在演示文稿框架基础上，完成演示文稿内容页的设计与制作，本任务将综合使用多媒体元素，完成单主题页面、多主题页面的设计与制作，结合中华人民共和国国歌与国旗，党旗与入党誓词，团旗与入团誓词等元素来进行制作。</a:t>
            </a:r>
            <a:endParaRPr lang="zh-CN" altLang="en-US" sz="1800" b="0">
              <a:latin typeface="等线" panose="02010600030101010101" charset="-122"/>
              <a:ea typeface="宋体" panose="02010600030101010101" pitchFamily="2" charset="-122"/>
            </a:endParaRPr>
          </a:p>
        </p:txBody>
      </p:sp>
    </p:spTree>
  </p:cSld>
  <p:clrMapOvr>
    <a:masterClrMapping/>
  </p:clrMapOvr>
  <p:transition spd="slow" advTm="3000"/>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56920" y="1682432"/>
            <a:ext cx="5080000" cy="460375"/>
          </a:xfrm>
          <a:prstGeom prst="rect">
            <a:avLst/>
          </a:prstGeom>
          <a:noFill/>
          <a:ln w="9525">
            <a:noFill/>
          </a:ln>
        </p:spPr>
        <p:txBody>
          <a:bodyPr>
            <a:spAutoFit/>
          </a:bodyPr>
          <a:p>
            <a:pPr marL="0" indent="0"/>
            <a:r>
              <a:rPr lang="en-US" sz="2400">
                <a:latin typeface="等线" panose="02010600030101010101" charset="-122"/>
                <a:ea typeface="宋体" panose="02010600030101010101" pitchFamily="2" charset="-122"/>
              </a:rPr>
              <a:t>11.7.2 </a:t>
            </a:r>
            <a:r>
              <a:rPr lang="zh-CN" sz="2400">
                <a:latin typeface="等线" panose="02010600030101010101" charset="-122"/>
                <a:ea typeface="宋体" panose="02010600030101010101" pitchFamily="2" charset="-122"/>
              </a:rPr>
              <a:t>知识准备</a:t>
            </a:r>
            <a:endParaRPr lang="zh-CN" altLang="en-US" sz="2400"/>
          </a:p>
        </p:txBody>
      </p:sp>
      <p:sp>
        <p:nvSpPr>
          <p:cNvPr id="2" name="文本框 1"/>
          <p:cNvSpPr txBox="1"/>
          <p:nvPr/>
        </p:nvSpPr>
        <p:spPr>
          <a:xfrm>
            <a:off x="756920" y="2188210"/>
            <a:ext cx="5080000" cy="368300"/>
          </a:xfrm>
          <a:prstGeom prst="rect">
            <a:avLst/>
          </a:prstGeom>
          <a:noFill/>
          <a:ln w="9525">
            <a:noFill/>
          </a:ln>
        </p:spPr>
        <p:txBody>
          <a:bodyPr>
            <a:spAutoFit/>
          </a:bodyPr>
          <a:p>
            <a:pPr marL="0" indent="0"/>
            <a:r>
              <a:rPr lang="en-US" sz="1800">
                <a:latin typeface="等线" panose="02010600030101010101" charset="-122"/>
                <a:ea typeface="宋体" panose="02010600030101010101" pitchFamily="2" charset="-122"/>
              </a:rPr>
              <a:t>11.7.2.1 </a:t>
            </a:r>
            <a:r>
              <a:rPr lang="zh-CN" sz="1800">
                <a:latin typeface="等线" panose="02010600030101010101" charset="-122"/>
                <a:ea typeface="宋体" panose="02010600030101010101" pitchFamily="2" charset="-122"/>
              </a:rPr>
              <a:t>多媒体处理和应用</a:t>
            </a:r>
            <a:endParaRPr lang="zh-CN" altLang="en-US" sz="1800"/>
          </a:p>
        </p:txBody>
      </p:sp>
      <p:sp>
        <p:nvSpPr>
          <p:cNvPr id="3" name="文本框 2"/>
          <p:cNvSpPr txBox="1"/>
          <p:nvPr/>
        </p:nvSpPr>
        <p:spPr>
          <a:xfrm>
            <a:off x="916305" y="2663190"/>
            <a:ext cx="5080000" cy="368300"/>
          </a:xfrm>
          <a:prstGeom prst="rect">
            <a:avLst/>
          </a:prstGeom>
          <a:noFill/>
          <a:ln w="9525">
            <a:noFill/>
          </a:ln>
        </p:spPr>
        <p:txBody>
          <a:bodyPr>
            <a:spAutoFit/>
          </a:bodyPr>
          <a:p>
            <a:pPr marL="0" indent="266700"/>
            <a:r>
              <a:rPr lang="en-US" sz="1800">
                <a:latin typeface="等线" panose="02010600030101010101" charset="-122"/>
                <a:ea typeface="宋体" panose="02010600030101010101" pitchFamily="2" charset="-122"/>
              </a:rPr>
              <a:t>1</a:t>
            </a:r>
            <a:r>
              <a:rPr lang="zh-CN" sz="1800">
                <a:latin typeface="等线" panose="02010600030101010101" charset="-122"/>
                <a:ea typeface="宋体" panose="02010600030101010101" pitchFamily="2" charset="-122"/>
              </a:rPr>
              <a:t>．音频</a:t>
            </a:r>
            <a:endParaRPr lang="zh-CN" altLang="en-US" sz="1800"/>
          </a:p>
        </p:txBody>
      </p:sp>
      <p:sp>
        <p:nvSpPr>
          <p:cNvPr id="4" name="文本框 3"/>
          <p:cNvSpPr txBox="1"/>
          <p:nvPr/>
        </p:nvSpPr>
        <p:spPr>
          <a:xfrm>
            <a:off x="916305" y="4072890"/>
            <a:ext cx="5080000" cy="368300"/>
          </a:xfrm>
          <a:prstGeom prst="rect">
            <a:avLst/>
          </a:prstGeom>
          <a:noFill/>
          <a:ln w="9525">
            <a:noFill/>
          </a:ln>
        </p:spPr>
        <p:txBody>
          <a:bodyPr>
            <a:spAutoFit/>
          </a:bodyPr>
          <a:p>
            <a:pPr marL="0" indent="266700"/>
            <a:r>
              <a:rPr lang="en-US" sz="1800">
                <a:latin typeface="等线" panose="02010600030101010101" charset="-122"/>
                <a:ea typeface="宋体" panose="02010600030101010101" pitchFamily="2" charset="-122"/>
              </a:rPr>
              <a:t>2</a:t>
            </a:r>
            <a:r>
              <a:rPr lang="zh-CN" sz="1800">
                <a:latin typeface="等线" panose="02010600030101010101" charset="-122"/>
                <a:ea typeface="宋体" panose="02010600030101010101" pitchFamily="2" charset="-122"/>
              </a:rPr>
              <a:t>．视频</a:t>
            </a:r>
            <a:endParaRPr lang="zh-CN" altLang="en-US" sz="1800"/>
          </a:p>
        </p:txBody>
      </p:sp>
      <p:sp>
        <p:nvSpPr>
          <p:cNvPr id="5" name="文本框 4"/>
          <p:cNvSpPr txBox="1"/>
          <p:nvPr/>
        </p:nvSpPr>
        <p:spPr>
          <a:xfrm>
            <a:off x="1322070" y="3100705"/>
            <a:ext cx="5080000" cy="450850"/>
          </a:xfrm>
          <a:prstGeom prst="rect">
            <a:avLst/>
          </a:prstGeom>
          <a:noFill/>
          <a:ln w="9525">
            <a:noFill/>
          </a:ln>
        </p:spPr>
        <p:txBody>
          <a:bodyPr>
            <a:spAutoFit/>
          </a:bodyPr>
          <a:p>
            <a:pPr marL="0" indent="266700">
              <a:lnSpc>
                <a:spcPct val="130000"/>
              </a:lnSpc>
            </a:pPr>
            <a:r>
              <a:rPr lang="en-US" sz="1800">
                <a:latin typeface="等线" panose="02010600030101010101" charset="-122"/>
                <a:ea typeface="宋体" panose="02010600030101010101" pitchFamily="2" charset="-122"/>
              </a:rPr>
              <a:t>⑴</a:t>
            </a:r>
            <a:r>
              <a:rPr lang="zh-CN" sz="1800">
                <a:latin typeface="等线" panose="02010600030101010101" charset="-122"/>
                <a:ea typeface="宋体" panose="02010600030101010101" pitchFamily="2" charset="-122"/>
              </a:rPr>
              <a:t>插入音频</a:t>
            </a:r>
            <a:endParaRPr lang="zh-CN" altLang="en-US" sz="1800"/>
          </a:p>
        </p:txBody>
      </p:sp>
      <p:sp>
        <p:nvSpPr>
          <p:cNvPr id="6" name="文本框 5"/>
          <p:cNvSpPr txBox="1"/>
          <p:nvPr/>
        </p:nvSpPr>
        <p:spPr>
          <a:xfrm>
            <a:off x="1322070" y="3453130"/>
            <a:ext cx="5080000" cy="450850"/>
          </a:xfrm>
          <a:prstGeom prst="rect">
            <a:avLst/>
          </a:prstGeom>
          <a:noFill/>
          <a:ln w="9525">
            <a:noFill/>
          </a:ln>
        </p:spPr>
        <p:txBody>
          <a:bodyPr>
            <a:spAutoFit/>
          </a:bodyPr>
          <a:p>
            <a:pPr marL="0" indent="266700">
              <a:lnSpc>
                <a:spcPct val="130000"/>
              </a:lnSpc>
            </a:pPr>
            <a:r>
              <a:rPr lang="en-US" sz="1800">
                <a:latin typeface="等线" panose="02010600030101010101" charset="-122"/>
                <a:ea typeface="宋体" panose="02010600030101010101" pitchFamily="2" charset="-122"/>
              </a:rPr>
              <a:t>⑵</a:t>
            </a:r>
            <a:r>
              <a:rPr lang="zh-CN" sz="1800">
                <a:latin typeface="等线" panose="02010600030101010101" charset="-122"/>
                <a:ea typeface="宋体" panose="02010600030101010101" pitchFamily="2" charset="-122"/>
              </a:rPr>
              <a:t>使用多个背景音乐</a:t>
            </a:r>
            <a:endParaRPr lang="zh-CN" altLang="en-US" sz="1800"/>
          </a:p>
        </p:txBody>
      </p:sp>
      <p:sp>
        <p:nvSpPr>
          <p:cNvPr id="7" name="文本框 6"/>
          <p:cNvSpPr txBox="1"/>
          <p:nvPr/>
        </p:nvSpPr>
        <p:spPr>
          <a:xfrm>
            <a:off x="1322070" y="4552950"/>
            <a:ext cx="5080000" cy="395605"/>
          </a:xfrm>
          <a:prstGeom prst="rect">
            <a:avLst/>
          </a:prstGeom>
          <a:noFill/>
          <a:ln w="9525">
            <a:noFill/>
          </a:ln>
        </p:spPr>
        <p:txBody>
          <a:bodyPr>
            <a:spAutoFit/>
          </a:bodyPr>
          <a:p>
            <a:pPr marL="0" indent="266700">
              <a:lnSpc>
                <a:spcPct val="110000"/>
              </a:lnSpc>
            </a:pPr>
            <a:r>
              <a:rPr lang="en-US" sz="1800">
                <a:latin typeface="等线" panose="02010600030101010101" charset="-122"/>
                <a:ea typeface="宋体" panose="02010600030101010101" pitchFamily="2" charset="-122"/>
              </a:rPr>
              <a:t>⑴</a:t>
            </a:r>
            <a:r>
              <a:rPr lang="zh-CN" sz="1800">
                <a:latin typeface="等线" panose="02010600030101010101" charset="-122"/>
                <a:ea typeface="宋体" panose="02010600030101010101" pitchFamily="2" charset="-122"/>
              </a:rPr>
              <a:t>插入本地视频</a:t>
            </a:r>
            <a:endParaRPr lang="zh-CN" altLang="en-US" sz="1800"/>
          </a:p>
        </p:txBody>
      </p:sp>
      <p:sp>
        <p:nvSpPr>
          <p:cNvPr id="8" name="文本框 7"/>
          <p:cNvSpPr txBox="1"/>
          <p:nvPr/>
        </p:nvSpPr>
        <p:spPr>
          <a:xfrm>
            <a:off x="1322070" y="5214620"/>
            <a:ext cx="5080000" cy="395605"/>
          </a:xfrm>
          <a:prstGeom prst="rect">
            <a:avLst/>
          </a:prstGeom>
          <a:noFill/>
          <a:ln w="9525">
            <a:noFill/>
          </a:ln>
        </p:spPr>
        <p:txBody>
          <a:bodyPr>
            <a:spAutoFit/>
          </a:bodyPr>
          <a:p>
            <a:pPr marL="0" indent="266700">
              <a:lnSpc>
                <a:spcPct val="110000"/>
              </a:lnSpc>
            </a:pPr>
            <a:r>
              <a:rPr lang="en-US" sz="1800">
                <a:latin typeface="等线" panose="02010600030101010101" charset="-122"/>
                <a:ea typeface="宋体" panose="02010600030101010101" pitchFamily="2" charset="-122"/>
              </a:rPr>
              <a:t>⑵</a:t>
            </a:r>
            <a:r>
              <a:rPr lang="zh-CN" sz="1800">
                <a:latin typeface="等线" panose="02010600030101010101" charset="-122"/>
                <a:ea typeface="宋体" panose="02010600030101010101" pitchFamily="2" charset="-122"/>
              </a:rPr>
              <a:t>为视频添加封面</a:t>
            </a:r>
            <a:endParaRPr lang="zh-CN" altLang="en-US" sz="1800"/>
          </a:p>
        </p:txBody>
      </p:sp>
    </p:spTree>
  </p:cSld>
  <p:clrMapOvr>
    <a:masterClrMapping/>
  </p:clrMapOvr>
  <p:transition spd="slow" advTm="3000"/>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69620" y="1637030"/>
            <a:ext cx="5080000" cy="460375"/>
          </a:xfrm>
          <a:prstGeom prst="rect">
            <a:avLst/>
          </a:prstGeom>
          <a:noFill/>
          <a:ln w="9525">
            <a:noFill/>
          </a:ln>
        </p:spPr>
        <p:txBody>
          <a:bodyPr>
            <a:spAutoFit/>
          </a:bodyPr>
          <a:p>
            <a:pPr marL="0" indent="0"/>
            <a:r>
              <a:rPr lang="en-US" sz="2400">
                <a:latin typeface="等线" panose="02010600030101010101" charset="-122"/>
                <a:ea typeface="宋体" panose="02010600030101010101" pitchFamily="2" charset="-122"/>
              </a:rPr>
              <a:t>11.7.2.2 </a:t>
            </a:r>
            <a:r>
              <a:rPr lang="zh-CN" sz="2400">
                <a:latin typeface="等线" panose="02010600030101010101" charset="-122"/>
                <a:ea typeface="宋体" panose="02010600030101010101" pitchFamily="2" charset="-122"/>
              </a:rPr>
              <a:t>图表</a:t>
            </a:r>
            <a:endParaRPr lang="zh-CN" altLang="en-US" sz="2400"/>
          </a:p>
        </p:txBody>
      </p:sp>
      <p:sp>
        <p:nvSpPr>
          <p:cNvPr id="2" name="文本框 1"/>
          <p:cNvSpPr txBox="1"/>
          <p:nvPr/>
        </p:nvSpPr>
        <p:spPr>
          <a:xfrm>
            <a:off x="1296670" y="2543810"/>
            <a:ext cx="5080000" cy="368300"/>
          </a:xfrm>
          <a:prstGeom prst="rect">
            <a:avLst/>
          </a:prstGeom>
          <a:noFill/>
          <a:ln w="9525">
            <a:noFill/>
          </a:ln>
        </p:spPr>
        <p:txBody>
          <a:bodyPr>
            <a:spAutoFit/>
          </a:bodyPr>
          <a:p>
            <a:pPr marL="0" indent="266700"/>
            <a:r>
              <a:rPr lang="en-US" sz="1800">
                <a:latin typeface="等线" panose="02010600030101010101" charset="-122"/>
                <a:ea typeface="宋体" panose="02010600030101010101" pitchFamily="2" charset="-122"/>
              </a:rPr>
              <a:t>1</a:t>
            </a:r>
            <a:r>
              <a:rPr lang="zh-CN" sz="1800">
                <a:latin typeface="等线" panose="02010600030101010101" charset="-122"/>
                <a:ea typeface="宋体" panose="02010600030101010101" pitchFamily="2" charset="-122"/>
              </a:rPr>
              <a:t>．图表插入</a:t>
            </a:r>
            <a:endParaRPr lang="zh-CN" altLang="en-US" sz="1800"/>
          </a:p>
        </p:txBody>
      </p:sp>
      <p:sp>
        <p:nvSpPr>
          <p:cNvPr id="3" name="文本框 2"/>
          <p:cNvSpPr txBox="1"/>
          <p:nvPr/>
        </p:nvSpPr>
        <p:spPr>
          <a:xfrm>
            <a:off x="1296670" y="3076575"/>
            <a:ext cx="5080000" cy="368300"/>
          </a:xfrm>
          <a:prstGeom prst="rect">
            <a:avLst/>
          </a:prstGeom>
          <a:noFill/>
          <a:ln w="9525">
            <a:noFill/>
          </a:ln>
        </p:spPr>
        <p:txBody>
          <a:bodyPr>
            <a:spAutoFit/>
          </a:bodyPr>
          <a:p>
            <a:pPr marL="0" indent="266700"/>
            <a:r>
              <a:rPr lang="en-US" sz="1800">
                <a:latin typeface="等线" panose="02010600030101010101" charset="-122"/>
                <a:ea typeface="宋体" panose="02010600030101010101" pitchFamily="2" charset="-122"/>
              </a:rPr>
              <a:t>2</a:t>
            </a:r>
            <a:r>
              <a:rPr lang="zh-CN" sz="1800">
                <a:latin typeface="等线" panose="02010600030101010101" charset="-122"/>
                <a:ea typeface="宋体" panose="02010600030101010101" pitchFamily="2" charset="-122"/>
              </a:rPr>
              <a:t>．数据选择或编辑</a:t>
            </a:r>
            <a:endParaRPr lang="zh-CN" altLang="en-US" sz="1800"/>
          </a:p>
        </p:txBody>
      </p:sp>
      <p:sp>
        <p:nvSpPr>
          <p:cNvPr id="4" name="文本框 3"/>
          <p:cNvSpPr txBox="1"/>
          <p:nvPr/>
        </p:nvSpPr>
        <p:spPr>
          <a:xfrm>
            <a:off x="1296670" y="3609340"/>
            <a:ext cx="5080000" cy="368300"/>
          </a:xfrm>
          <a:prstGeom prst="rect">
            <a:avLst/>
          </a:prstGeom>
          <a:noFill/>
          <a:ln w="9525">
            <a:noFill/>
          </a:ln>
        </p:spPr>
        <p:txBody>
          <a:bodyPr>
            <a:spAutoFit/>
          </a:bodyPr>
          <a:p>
            <a:pPr marL="0" indent="266700"/>
            <a:r>
              <a:rPr lang="en-US" sz="1800">
                <a:latin typeface="等线" panose="02010600030101010101" charset="-122"/>
                <a:ea typeface="宋体" panose="02010600030101010101" pitchFamily="2" charset="-122"/>
              </a:rPr>
              <a:t>3</a:t>
            </a:r>
            <a:r>
              <a:rPr lang="zh-CN" sz="1800">
                <a:latin typeface="等线" panose="02010600030101010101" charset="-122"/>
                <a:ea typeface="宋体" panose="02010600030101010101" pitchFamily="2" charset="-122"/>
              </a:rPr>
              <a:t>．图表属性设置</a:t>
            </a:r>
            <a:endParaRPr lang="zh-CN" altLang="en-US" sz="1800"/>
          </a:p>
        </p:txBody>
      </p:sp>
    </p:spTree>
  </p:cSld>
  <p:clrMapOvr>
    <a:masterClrMapping/>
  </p:clrMapOvr>
  <p:transition spd="slow" advTm="3000"/>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44855" y="1706562"/>
            <a:ext cx="5080000" cy="460375"/>
          </a:xfrm>
          <a:prstGeom prst="rect">
            <a:avLst/>
          </a:prstGeom>
          <a:noFill/>
          <a:ln w="9525">
            <a:noFill/>
          </a:ln>
        </p:spPr>
        <p:txBody>
          <a:bodyPr>
            <a:spAutoFit/>
          </a:bodyPr>
          <a:p>
            <a:pPr marL="0" indent="0"/>
            <a:r>
              <a:rPr lang="en-US" sz="2400">
                <a:latin typeface="等线" panose="02010600030101010101" charset="-122"/>
                <a:ea typeface="宋体" panose="02010600030101010101" pitchFamily="2" charset="-122"/>
              </a:rPr>
              <a:t>11.7.3 </a:t>
            </a:r>
            <a:r>
              <a:rPr lang="zh-CN" sz="2400">
                <a:latin typeface="等线" panose="02010600030101010101" charset="-122"/>
                <a:ea typeface="宋体" panose="02010600030101010101" pitchFamily="2" charset="-122"/>
              </a:rPr>
              <a:t>任务实现</a:t>
            </a:r>
            <a:endParaRPr lang="zh-CN" altLang="en-US" sz="2400"/>
          </a:p>
        </p:txBody>
      </p:sp>
      <p:sp>
        <p:nvSpPr>
          <p:cNvPr id="2" name="文本框 1"/>
          <p:cNvSpPr txBox="1"/>
          <p:nvPr/>
        </p:nvSpPr>
        <p:spPr>
          <a:xfrm>
            <a:off x="744855" y="2235835"/>
            <a:ext cx="5080000" cy="368300"/>
          </a:xfrm>
          <a:prstGeom prst="rect">
            <a:avLst/>
          </a:prstGeom>
          <a:noFill/>
          <a:ln w="9525">
            <a:noFill/>
          </a:ln>
        </p:spPr>
        <p:txBody>
          <a:bodyPr>
            <a:spAutoFit/>
          </a:bodyPr>
          <a:p>
            <a:pPr marL="0" indent="0"/>
            <a:r>
              <a:rPr lang="en-US" sz="1800">
                <a:latin typeface="等线" panose="02010600030101010101" charset="-122"/>
                <a:ea typeface="宋体" panose="02010600030101010101" pitchFamily="2" charset="-122"/>
              </a:rPr>
              <a:t>11.7.3.1 </a:t>
            </a:r>
            <a:r>
              <a:rPr lang="zh-CN" sz="1800">
                <a:ea typeface="宋体" panose="02010600030101010101" pitchFamily="2" charset="-122"/>
              </a:rPr>
              <a:t>制作内容页</a:t>
            </a:r>
            <a:r>
              <a:rPr lang="en-US" sz="1800">
                <a:latin typeface="等线" panose="02010600030101010101" charset="-122"/>
                <a:ea typeface="宋体" panose="02010600030101010101" pitchFamily="2" charset="-122"/>
                <a:cs typeface="Times New Roman" panose="02020603050405020304" charset="0"/>
              </a:rPr>
              <a:t>1</a:t>
            </a:r>
            <a:endParaRPr lang="zh-CN" altLang="en-US" sz="1800"/>
          </a:p>
        </p:txBody>
      </p:sp>
      <p:sp>
        <p:nvSpPr>
          <p:cNvPr id="3" name="文本框 2"/>
          <p:cNvSpPr txBox="1"/>
          <p:nvPr/>
        </p:nvSpPr>
        <p:spPr>
          <a:xfrm>
            <a:off x="977900" y="2712720"/>
            <a:ext cx="5080000" cy="368300"/>
          </a:xfrm>
          <a:prstGeom prst="rect">
            <a:avLst/>
          </a:prstGeom>
          <a:noFill/>
          <a:ln w="9525">
            <a:noFill/>
          </a:ln>
        </p:spPr>
        <p:txBody>
          <a:bodyPr>
            <a:spAutoFit/>
          </a:bodyPr>
          <a:p>
            <a:pPr marL="0" indent="0"/>
            <a:r>
              <a:rPr lang="en-US" sz="1800">
                <a:latin typeface="等线" panose="02010600030101010101" charset="-122"/>
                <a:ea typeface="宋体" panose="02010600030101010101" pitchFamily="2" charset="-122"/>
              </a:rPr>
              <a:t>1</a:t>
            </a:r>
            <a:r>
              <a:rPr lang="zh-CN" sz="1800">
                <a:latin typeface="等线" panose="02010600030101010101" charset="-122"/>
                <a:ea typeface="宋体" panose="02010600030101010101" pitchFamily="2" charset="-122"/>
              </a:rPr>
              <a:t>．选择版式</a:t>
            </a:r>
            <a:endParaRPr lang="zh-CN" altLang="en-US" sz="1800"/>
          </a:p>
        </p:txBody>
      </p:sp>
      <p:sp>
        <p:nvSpPr>
          <p:cNvPr id="4" name="文本框 3"/>
          <p:cNvSpPr txBox="1"/>
          <p:nvPr/>
        </p:nvSpPr>
        <p:spPr>
          <a:xfrm>
            <a:off x="977900" y="3173730"/>
            <a:ext cx="5080000" cy="368300"/>
          </a:xfrm>
          <a:prstGeom prst="rect">
            <a:avLst/>
          </a:prstGeom>
          <a:noFill/>
          <a:ln w="9525">
            <a:noFill/>
          </a:ln>
        </p:spPr>
        <p:txBody>
          <a:bodyPr>
            <a:spAutoFit/>
          </a:bodyPr>
          <a:p>
            <a:pPr marL="0" indent="0"/>
            <a:r>
              <a:rPr lang="en-US" sz="1800">
                <a:latin typeface="等线" panose="02010600030101010101" charset="-122"/>
                <a:ea typeface="宋体" panose="02010600030101010101" pitchFamily="2" charset="-122"/>
              </a:rPr>
              <a:t>2</a:t>
            </a:r>
            <a:r>
              <a:rPr lang="zh-CN" sz="1800">
                <a:latin typeface="等线" panose="02010600030101010101" charset="-122"/>
                <a:ea typeface="宋体" panose="02010600030101010101" pitchFamily="2" charset="-122"/>
              </a:rPr>
              <a:t>．标题设置</a:t>
            </a:r>
            <a:endParaRPr lang="zh-CN" altLang="en-US" sz="1800"/>
          </a:p>
        </p:txBody>
      </p:sp>
      <p:sp>
        <p:nvSpPr>
          <p:cNvPr id="5" name="文本框 4"/>
          <p:cNvSpPr txBox="1"/>
          <p:nvPr/>
        </p:nvSpPr>
        <p:spPr>
          <a:xfrm>
            <a:off x="977900" y="3634740"/>
            <a:ext cx="5080000" cy="368300"/>
          </a:xfrm>
          <a:prstGeom prst="rect">
            <a:avLst/>
          </a:prstGeom>
          <a:noFill/>
          <a:ln w="9525">
            <a:noFill/>
          </a:ln>
        </p:spPr>
        <p:txBody>
          <a:bodyPr>
            <a:spAutoFit/>
          </a:bodyPr>
          <a:p>
            <a:pPr marL="0" indent="0"/>
            <a:r>
              <a:rPr lang="en-US" sz="1800">
                <a:latin typeface="等线" panose="02010600030101010101" charset="-122"/>
                <a:ea typeface="宋体" panose="02010600030101010101" pitchFamily="2" charset="-122"/>
              </a:rPr>
              <a:t>3</a:t>
            </a:r>
            <a:r>
              <a:rPr lang="zh-CN" sz="1800">
                <a:latin typeface="等线" panose="02010600030101010101" charset="-122"/>
                <a:ea typeface="宋体" panose="02010600030101010101" pitchFamily="2" charset="-122"/>
              </a:rPr>
              <a:t>．文本内容设置</a:t>
            </a:r>
            <a:endParaRPr lang="zh-CN" altLang="en-US" sz="1800"/>
          </a:p>
        </p:txBody>
      </p:sp>
      <p:sp>
        <p:nvSpPr>
          <p:cNvPr id="6" name="文本框 5"/>
          <p:cNvSpPr txBox="1"/>
          <p:nvPr/>
        </p:nvSpPr>
        <p:spPr>
          <a:xfrm>
            <a:off x="977900" y="4095750"/>
            <a:ext cx="5080000" cy="368300"/>
          </a:xfrm>
          <a:prstGeom prst="rect">
            <a:avLst/>
          </a:prstGeom>
          <a:noFill/>
          <a:ln w="9525">
            <a:noFill/>
          </a:ln>
        </p:spPr>
        <p:txBody>
          <a:bodyPr>
            <a:spAutoFit/>
          </a:bodyPr>
          <a:p>
            <a:pPr marL="0" indent="0"/>
            <a:r>
              <a:rPr lang="en-US" sz="1800">
                <a:latin typeface="等线" panose="02010600030101010101" charset="-122"/>
                <a:ea typeface="宋体" panose="02010600030101010101" pitchFamily="2" charset="-122"/>
              </a:rPr>
              <a:t>4</a:t>
            </a:r>
            <a:r>
              <a:rPr lang="zh-CN" sz="1800">
                <a:latin typeface="等线" panose="02010600030101010101" charset="-122"/>
                <a:ea typeface="宋体" panose="02010600030101010101" pitchFamily="2" charset="-122"/>
              </a:rPr>
              <a:t>．视频插入与剪辑</a:t>
            </a:r>
            <a:endParaRPr lang="zh-CN" altLang="en-US" sz="1800"/>
          </a:p>
        </p:txBody>
      </p:sp>
      <p:sp>
        <p:nvSpPr>
          <p:cNvPr id="7" name="文本框 6"/>
          <p:cNvSpPr txBox="1"/>
          <p:nvPr/>
        </p:nvSpPr>
        <p:spPr>
          <a:xfrm>
            <a:off x="1419225" y="4556760"/>
            <a:ext cx="5080000" cy="368300"/>
          </a:xfrm>
          <a:prstGeom prst="rect">
            <a:avLst/>
          </a:prstGeom>
          <a:noFill/>
          <a:ln w="9525">
            <a:noFill/>
          </a:ln>
        </p:spPr>
        <p:txBody>
          <a:bodyPr>
            <a:spAutoFit/>
          </a:bodyPr>
          <a:p>
            <a:pPr marL="0" indent="266700"/>
            <a:r>
              <a:rPr lang="en-US" sz="1800">
                <a:latin typeface="等线" panose="02010600030101010101" charset="-122"/>
                <a:ea typeface="宋体" panose="02010600030101010101" pitchFamily="2" charset="-122"/>
              </a:rPr>
              <a:t>⑴</a:t>
            </a:r>
            <a:r>
              <a:rPr lang="zh-CN" sz="1800">
                <a:latin typeface="等线" panose="02010600030101010101" charset="-122"/>
                <a:ea typeface="宋体" panose="02010600030101010101" pitchFamily="2" charset="-122"/>
              </a:rPr>
              <a:t>插入视频</a:t>
            </a:r>
            <a:endParaRPr lang="zh-CN" altLang="en-US" sz="1800"/>
          </a:p>
        </p:txBody>
      </p:sp>
      <p:sp>
        <p:nvSpPr>
          <p:cNvPr id="8" name="文本框 7"/>
          <p:cNvSpPr txBox="1"/>
          <p:nvPr/>
        </p:nvSpPr>
        <p:spPr>
          <a:xfrm>
            <a:off x="1419225" y="5125720"/>
            <a:ext cx="5080000" cy="368300"/>
          </a:xfrm>
          <a:prstGeom prst="rect">
            <a:avLst/>
          </a:prstGeom>
          <a:noFill/>
          <a:ln w="9525">
            <a:noFill/>
          </a:ln>
        </p:spPr>
        <p:txBody>
          <a:bodyPr>
            <a:spAutoFit/>
          </a:bodyPr>
          <a:p>
            <a:pPr marL="0" indent="266700"/>
            <a:r>
              <a:rPr lang="en-US" sz="1800">
                <a:latin typeface="等线" panose="02010600030101010101" charset="-122"/>
                <a:ea typeface="宋体" panose="02010600030101010101" pitchFamily="2" charset="-122"/>
              </a:rPr>
              <a:t>⑵</a:t>
            </a:r>
            <a:r>
              <a:rPr lang="zh-CN" sz="1800">
                <a:latin typeface="等线" panose="02010600030101010101" charset="-122"/>
                <a:ea typeface="宋体" panose="02010600030101010101" pitchFamily="2" charset="-122"/>
              </a:rPr>
              <a:t>视频裁剪</a:t>
            </a:r>
            <a:endParaRPr lang="zh-CN" altLang="en-US" sz="1800"/>
          </a:p>
        </p:txBody>
      </p:sp>
      <p:sp>
        <p:nvSpPr>
          <p:cNvPr id="9" name="文本框 8"/>
          <p:cNvSpPr txBox="1"/>
          <p:nvPr/>
        </p:nvSpPr>
        <p:spPr>
          <a:xfrm>
            <a:off x="1419225" y="5694680"/>
            <a:ext cx="5080000" cy="368300"/>
          </a:xfrm>
          <a:prstGeom prst="rect">
            <a:avLst/>
          </a:prstGeom>
          <a:noFill/>
          <a:ln w="9525">
            <a:noFill/>
          </a:ln>
        </p:spPr>
        <p:txBody>
          <a:bodyPr>
            <a:spAutoFit/>
          </a:bodyPr>
          <a:p>
            <a:pPr marL="0" indent="266700"/>
            <a:r>
              <a:rPr lang="en-US" sz="1800">
                <a:latin typeface="等线" panose="02010600030101010101" charset="-122"/>
                <a:ea typeface="宋体" panose="02010600030101010101" pitchFamily="2" charset="-122"/>
              </a:rPr>
              <a:t>⑶</a:t>
            </a:r>
            <a:r>
              <a:rPr lang="zh-CN" sz="1800">
                <a:latin typeface="等线" panose="02010600030101010101" charset="-122"/>
                <a:ea typeface="宋体" panose="02010600030101010101" pitchFamily="2" charset="-122"/>
              </a:rPr>
              <a:t>设置视频封面</a:t>
            </a:r>
            <a:endParaRPr lang="zh-CN" altLang="en-US" sz="1800"/>
          </a:p>
        </p:txBody>
      </p:sp>
    </p:spTree>
  </p:cSld>
  <p:clrMapOvr>
    <a:masterClrMapping/>
  </p:clrMapOvr>
  <p:transition spd="slow" advTm="3000"/>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56920" y="1623695"/>
            <a:ext cx="5080000" cy="368300"/>
          </a:xfrm>
          <a:prstGeom prst="rect">
            <a:avLst/>
          </a:prstGeom>
          <a:noFill/>
          <a:ln w="9525">
            <a:noFill/>
          </a:ln>
        </p:spPr>
        <p:txBody>
          <a:bodyPr>
            <a:spAutoFit/>
          </a:bodyPr>
          <a:p>
            <a:pPr marL="0" indent="0"/>
            <a:r>
              <a:rPr lang="en-US" sz="1800" b="1">
                <a:latin typeface="等线" panose="02010600030101010101" charset="-122"/>
                <a:ea typeface="宋体" panose="02010600030101010101" pitchFamily="2" charset="-122"/>
              </a:rPr>
              <a:t>11.7.3.2 </a:t>
            </a:r>
            <a:r>
              <a:rPr lang="zh-CN" sz="1800" b="1">
                <a:ea typeface="宋体" panose="02010600030101010101" pitchFamily="2" charset="-122"/>
              </a:rPr>
              <a:t>制作内容页</a:t>
            </a:r>
            <a:r>
              <a:rPr lang="en-US" sz="1800" b="1">
                <a:latin typeface="等线" panose="02010600030101010101" charset="-122"/>
                <a:ea typeface="宋体" panose="02010600030101010101" pitchFamily="2" charset="-122"/>
                <a:cs typeface="Times New Roman" panose="02020603050405020304" charset="0"/>
              </a:rPr>
              <a:t>2</a:t>
            </a:r>
            <a:endParaRPr lang="zh-CN" altLang="en-US" sz="1800"/>
          </a:p>
        </p:txBody>
      </p:sp>
      <p:sp>
        <p:nvSpPr>
          <p:cNvPr id="2" name="文本框 1"/>
          <p:cNvSpPr txBox="1"/>
          <p:nvPr/>
        </p:nvSpPr>
        <p:spPr>
          <a:xfrm>
            <a:off x="1051560" y="2309495"/>
            <a:ext cx="2899410" cy="368300"/>
          </a:xfrm>
          <a:prstGeom prst="rect">
            <a:avLst/>
          </a:prstGeom>
          <a:noFill/>
          <a:ln w="9525">
            <a:noFill/>
          </a:ln>
        </p:spPr>
        <p:txBody>
          <a:bodyPr wrap="square">
            <a:spAutoFit/>
          </a:bodyPr>
          <a:p>
            <a:pPr marL="0" indent="266700"/>
            <a:r>
              <a:rPr lang="en-US" sz="1800">
                <a:latin typeface="等线" panose="02010600030101010101" charset="-122"/>
                <a:ea typeface="宋体" panose="02010600030101010101" pitchFamily="2" charset="-122"/>
              </a:rPr>
              <a:t>1</a:t>
            </a:r>
            <a:r>
              <a:rPr lang="zh-CN" sz="1800">
                <a:latin typeface="等线" panose="02010600030101010101" charset="-122"/>
                <a:ea typeface="宋体" panose="02010600030101010101" pitchFamily="2" charset="-122"/>
              </a:rPr>
              <a:t>．选择版式。</a:t>
            </a:r>
            <a:endParaRPr lang="zh-CN" altLang="en-US" sz="1800"/>
          </a:p>
        </p:txBody>
      </p:sp>
      <p:sp>
        <p:nvSpPr>
          <p:cNvPr id="3" name="文本框 2"/>
          <p:cNvSpPr txBox="1"/>
          <p:nvPr/>
        </p:nvSpPr>
        <p:spPr>
          <a:xfrm>
            <a:off x="1051560" y="2938780"/>
            <a:ext cx="2964180" cy="368300"/>
          </a:xfrm>
          <a:prstGeom prst="rect">
            <a:avLst/>
          </a:prstGeom>
          <a:noFill/>
          <a:ln w="9525">
            <a:noFill/>
          </a:ln>
        </p:spPr>
        <p:txBody>
          <a:bodyPr wrap="square">
            <a:spAutoFit/>
          </a:bodyPr>
          <a:p>
            <a:pPr marL="0" indent="266700"/>
            <a:r>
              <a:rPr lang="en-US" sz="1800">
                <a:latin typeface="等线" panose="02010600030101010101" charset="-122"/>
                <a:ea typeface="宋体" panose="02010600030101010101" pitchFamily="2" charset="-122"/>
              </a:rPr>
              <a:t>2</a:t>
            </a:r>
            <a:r>
              <a:rPr lang="zh-CN" sz="1800">
                <a:latin typeface="等线" panose="02010600030101010101" charset="-122"/>
                <a:ea typeface="宋体" panose="02010600030101010101" pitchFamily="2" charset="-122"/>
              </a:rPr>
              <a:t>．内容设置</a:t>
            </a:r>
            <a:endParaRPr lang="zh-CN" altLang="en-US" sz="1800"/>
          </a:p>
        </p:txBody>
      </p:sp>
      <p:sp>
        <p:nvSpPr>
          <p:cNvPr id="4" name="文本框 3"/>
          <p:cNvSpPr txBox="1"/>
          <p:nvPr/>
        </p:nvSpPr>
        <p:spPr>
          <a:xfrm>
            <a:off x="756920" y="3499485"/>
            <a:ext cx="5080000" cy="368300"/>
          </a:xfrm>
          <a:prstGeom prst="rect">
            <a:avLst/>
          </a:prstGeom>
          <a:noFill/>
          <a:ln w="9525">
            <a:noFill/>
          </a:ln>
        </p:spPr>
        <p:txBody>
          <a:bodyPr>
            <a:spAutoFit/>
          </a:bodyPr>
          <a:p>
            <a:pPr marL="0" indent="0"/>
            <a:r>
              <a:rPr lang="en-US" sz="1800" b="1">
                <a:latin typeface="等线" panose="02010600030101010101" charset="-122"/>
                <a:ea typeface="宋体" panose="02010600030101010101" pitchFamily="2" charset="-122"/>
              </a:rPr>
              <a:t>11.7.3.3 </a:t>
            </a:r>
            <a:r>
              <a:rPr lang="zh-CN" sz="1800" b="1">
                <a:ea typeface="宋体" panose="02010600030101010101" pitchFamily="2" charset="-122"/>
              </a:rPr>
              <a:t>制作内容</a:t>
            </a:r>
            <a:r>
              <a:rPr lang="zh-CN" sz="1800" b="1">
                <a:latin typeface="等线" panose="02010600030101010101" charset="-122"/>
                <a:ea typeface="宋体" panose="02010600030101010101" pitchFamily="2" charset="-122"/>
              </a:rPr>
              <a:t>项</a:t>
            </a:r>
            <a:r>
              <a:rPr lang="en-US" sz="1800" b="1">
                <a:latin typeface="等线" panose="02010600030101010101" charset="-122"/>
                <a:ea typeface="宋体" panose="02010600030101010101" pitchFamily="2" charset="-122"/>
              </a:rPr>
              <a:t>3</a:t>
            </a:r>
            <a:endParaRPr lang="zh-CN" altLang="en-US" sz="1800"/>
          </a:p>
        </p:txBody>
      </p:sp>
      <p:sp>
        <p:nvSpPr>
          <p:cNvPr id="5" name="文本框 4"/>
          <p:cNvSpPr txBox="1"/>
          <p:nvPr/>
        </p:nvSpPr>
        <p:spPr>
          <a:xfrm>
            <a:off x="1051560" y="4012565"/>
            <a:ext cx="3545205" cy="339725"/>
          </a:xfrm>
          <a:prstGeom prst="rect">
            <a:avLst/>
          </a:prstGeom>
          <a:noFill/>
          <a:ln w="9525">
            <a:noFill/>
          </a:ln>
        </p:spPr>
        <p:txBody>
          <a:bodyPr wrap="square">
            <a:spAutoFit/>
          </a:bodyPr>
          <a:p>
            <a:pPr marL="0" indent="266700">
              <a:lnSpc>
                <a:spcPct val="90000"/>
              </a:lnSpc>
            </a:pPr>
            <a:r>
              <a:rPr lang="en-US" sz="1800">
                <a:latin typeface="等线" panose="02010600030101010101" charset="-122"/>
                <a:ea typeface="宋体" panose="02010600030101010101" pitchFamily="2" charset="-122"/>
              </a:rPr>
              <a:t>1</a:t>
            </a:r>
            <a:r>
              <a:rPr lang="zh-CN" sz="1800">
                <a:latin typeface="等线" panose="02010600030101010101" charset="-122"/>
                <a:ea typeface="宋体" panose="02010600030101010101" pitchFamily="2" charset="-122"/>
              </a:rPr>
              <a:t>．选择版式</a:t>
            </a:r>
            <a:endParaRPr lang="zh-CN" altLang="en-US" sz="1800"/>
          </a:p>
        </p:txBody>
      </p:sp>
      <p:sp>
        <p:nvSpPr>
          <p:cNvPr id="6" name="文本框 5"/>
          <p:cNvSpPr txBox="1"/>
          <p:nvPr/>
        </p:nvSpPr>
        <p:spPr>
          <a:xfrm>
            <a:off x="1051560" y="4542155"/>
            <a:ext cx="3545205" cy="339725"/>
          </a:xfrm>
          <a:prstGeom prst="rect">
            <a:avLst/>
          </a:prstGeom>
          <a:noFill/>
          <a:ln w="9525">
            <a:noFill/>
          </a:ln>
        </p:spPr>
        <p:txBody>
          <a:bodyPr wrap="square">
            <a:spAutoFit/>
          </a:bodyPr>
          <a:p>
            <a:pPr marL="0" indent="266700">
              <a:lnSpc>
                <a:spcPct val="90000"/>
              </a:lnSpc>
            </a:pPr>
            <a:r>
              <a:rPr lang="en-US" sz="1800">
                <a:latin typeface="等线" panose="02010600030101010101" charset="-122"/>
                <a:ea typeface="宋体" panose="02010600030101010101" pitchFamily="2" charset="-122"/>
              </a:rPr>
              <a:t>2</a:t>
            </a:r>
            <a:r>
              <a:rPr lang="zh-CN" sz="1800">
                <a:latin typeface="等线" panose="02010600030101010101" charset="-122"/>
                <a:ea typeface="宋体" panose="02010600030101010101" pitchFamily="2" charset="-122"/>
              </a:rPr>
              <a:t>．标题设置</a:t>
            </a:r>
            <a:endParaRPr lang="zh-CN" altLang="en-US" sz="1800"/>
          </a:p>
        </p:txBody>
      </p:sp>
      <p:sp>
        <p:nvSpPr>
          <p:cNvPr id="7" name="文本框 6"/>
          <p:cNvSpPr txBox="1"/>
          <p:nvPr/>
        </p:nvSpPr>
        <p:spPr>
          <a:xfrm>
            <a:off x="1051560" y="5071745"/>
            <a:ext cx="3545205" cy="339725"/>
          </a:xfrm>
          <a:prstGeom prst="rect">
            <a:avLst/>
          </a:prstGeom>
          <a:noFill/>
          <a:ln w="9525">
            <a:noFill/>
          </a:ln>
        </p:spPr>
        <p:txBody>
          <a:bodyPr wrap="square">
            <a:spAutoFit/>
          </a:bodyPr>
          <a:p>
            <a:pPr marL="0" indent="266700">
              <a:lnSpc>
                <a:spcPct val="90000"/>
              </a:lnSpc>
            </a:pPr>
            <a:r>
              <a:rPr lang="en-US" sz="1800">
                <a:latin typeface="等线" panose="02010600030101010101" charset="-122"/>
                <a:ea typeface="宋体" panose="02010600030101010101" pitchFamily="2" charset="-122"/>
              </a:rPr>
              <a:t>3</a:t>
            </a:r>
            <a:r>
              <a:rPr lang="zh-CN" sz="1800">
                <a:latin typeface="等线" panose="02010600030101010101" charset="-122"/>
                <a:ea typeface="宋体" panose="02010600030101010101" pitchFamily="2" charset="-122"/>
              </a:rPr>
              <a:t>．文本内容设置</a:t>
            </a:r>
            <a:endParaRPr lang="zh-CN" altLang="en-US" sz="1800"/>
          </a:p>
        </p:txBody>
      </p:sp>
      <p:sp>
        <p:nvSpPr>
          <p:cNvPr id="8" name="文本框 7"/>
          <p:cNvSpPr txBox="1"/>
          <p:nvPr/>
        </p:nvSpPr>
        <p:spPr>
          <a:xfrm>
            <a:off x="1051560" y="5601335"/>
            <a:ext cx="3545205" cy="339725"/>
          </a:xfrm>
          <a:prstGeom prst="rect">
            <a:avLst/>
          </a:prstGeom>
          <a:noFill/>
          <a:ln w="9525">
            <a:noFill/>
          </a:ln>
        </p:spPr>
        <p:txBody>
          <a:bodyPr wrap="square">
            <a:spAutoFit/>
          </a:bodyPr>
          <a:p>
            <a:pPr marL="0" indent="266700">
              <a:lnSpc>
                <a:spcPct val="90000"/>
              </a:lnSpc>
            </a:pPr>
            <a:r>
              <a:rPr lang="en-US" sz="1800">
                <a:latin typeface="等线" panose="02010600030101010101" charset="-122"/>
                <a:ea typeface="宋体" panose="02010600030101010101" pitchFamily="2" charset="-122"/>
              </a:rPr>
              <a:t>4</a:t>
            </a:r>
            <a:r>
              <a:rPr lang="zh-CN" sz="1800">
                <a:latin typeface="等线" panose="02010600030101010101" charset="-122"/>
                <a:ea typeface="宋体" panose="02010600030101010101" pitchFamily="2" charset="-122"/>
              </a:rPr>
              <a:t>．图片插入</a:t>
            </a:r>
            <a:endParaRPr lang="zh-CN" altLang="en-US" sz="1800"/>
          </a:p>
        </p:txBody>
      </p:sp>
      <p:sp>
        <p:nvSpPr>
          <p:cNvPr id="9" name="文本框 8"/>
          <p:cNvSpPr txBox="1"/>
          <p:nvPr/>
        </p:nvSpPr>
        <p:spPr>
          <a:xfrm>
            <a:off x="1051560" y="6130925"/>
            <a:ext cx="4777105" cy="339725"/>
          </a:xfrm>
          <a:prstGeom prst="rect">
            <a:avLst/>
          </a:prstGeom>
          <a:noFill/>
          <a:ln w="9525">
            <a:noFill/>
          </a:ln>
        </p:spPr>
        <p:txBody>
          <a:bodyPr wrap="square">
            <a:spAutoFit/>
          </a:bodyPr>
          <a:p>
            <a:pPr marL="0" indent="266700">
              <a:lnSpc>
                <a:spcPct val="90000"/>
              </a:lnSpc>
            </a:pPr>
            <a:r>
              <a:rPr lang="en-US" sz="1800">
                <a:latin typeface="等线" panose="02010600030101010101" charset="-122"/>
                <a:ea typeface="宋体" panose="02010600030101010101" pitchFamily="2" charset="-122"/>
              </a:rPr>
              <a:t>5</a:t>
            </a:r>
            <a:r>
              <a:rPr lang="zh-CN" sz="1800">
                <a:latin typeface="等线" panose="02010600030101010101" charset="-122"/>
                <a:ea typeface="宋体" panose="02010600030101010101" pitchFamily="2" charset="-122"/>
              </a:rPr>
              <a:t>．插入图形，完成图片与组合图形连接</a:t>
            </a:r>
            <a:endParaRPr lang="zh-CN" altLang="en-US" sz="1800"/>
          </a:p>
        </p:txBody>
      </p:sp>
    </p:spTree>
  </p:cSld>
  <p:clrMapOvr>
    <a:masterClrMapping/>
  </p:clrMapOvr>
  <p:transition spd="slow" advTm="3000"/>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文本框 9"/>
          <p:cNvSpPr txBox="1"/>
          <p:nvPr/>
        </p:nvSpPr>
        <p:spPr>
          <a:xfrm>
            <a:off x="732155" y="1695450"/>
            <a:ext cx="2985135" cy="368300"/>
          </a:xfrm>
          <a:prstGeom prst="rect">
            <a:avLst/>
          </a:prstGeom>
          <a:noFill/>
          <a:ln w="9525">
            <a:noFill/>
          </a:ln>
        </p:spPr>
        <p:txBody>
          <a:bodyPr wrap="square">
            <a:spAutoFit/>
          </a:bodyPr>
          <a:p>
            <a:pPr marL="0" indent="0"/>
            <a:r>
              <a:rPr lang="en-US" sz="1800" b="1">
                <a:latin typeface="等线" panose="02010600030101010101" charset="-122"/>
                <a:ea typeface="宋体" panose="02010600030101010101" pitchFamily="2" charset="-122"/>
              </a:rPr>
              <a:t>11.7.3.4 </a:t>
            </a:r>
            <a:r>
              <a:rPr lang="zh-CN" sz="1800" b="1">
                <a:ea typeface="宋体" panose="02010600030101010101" pitchFamily="2" charset="-122"/>
              </a:rPr>
              <a:t>制作内容</a:t>
            </a:r>
            <a:r>
              <a:rPr lang="zh-CN" sz="1800" b="1">
                <a:latin typeface="等线" panose="02010600030101010101" charset="-122"/>
                <a:ea typeface="宋体" panose="02010600030101010101" pitchFamily="2" charset="-122"/>
              </a:rPr>
              <a:t>项</a:t>
            </a:r>
            <a:r>
              <a:rPr lang="en-US" sz="1800" b="1">
                <a:latin typeface="等线" panose="02010600030101010101" charset="-122"/>
                <a:ea typeface="宋体" panose="02010600030101010101" pitchFamily="2" charset="-122"/>
              </a:rPr>
              <a:t>4</a:t>
            </a:r>
            <a:endParaRPr lang="zh-CN" altLang="en-US" sz="1800"/>
          </a:p>
        </p:txBody>
      </p:sp>
      <p:sp>
        <p:nvSpPr>
          <p:cNvPr id="11" name="文本框 10"/>
          <p:cNvSpPr txBox="1"/>
          <p:nvPr/>
        </p:nvSpPr>
        <p:spPr>
          <a:xfrm>
            <a:off x="732155" y="3467100"/>
            <a:ext cx="2601595" cy="368300"/>
          </a:xfrm>
          <a:prstGeom prst="rect">
            <a:avLst/>
          </a:prstGeom>
          <a:noFill/>
          <a:ln w="9525">
            <a:noFill/>
          </a:ln>
        </p:spPr>
        <p:txBody>
          <a:bodyPr wrap="square">
            <a:spAutoFit/>
          </a:bodyPr>
          <a:p>
            <a:pPr marL="0" indent="0"/>
            <a:r>
              <a:rPr lang="en-US" sz="1800" b="1">
                <a:latin typeface="等线" panose="02010600030101010101" charset="-122"/>
                <a:ea typeface="宋体" panose="02010600030101010101" pitchFamily="2" charset="-122"/>
              </a:rPr>
              <a:t>11.7.3.5 </a:t>
            </a:r>
            <a:r>
              <a:rPr lang="zh-CN" sz="1800" b="1">
                <a:ea typeface="宋体" panose="02010600030101010101" pitchFamily="2" charset="-122"/>
              </a:rPr>
              <a:t>其</a:t>
            </a:r>
            <a:r>
              <a:rPr lang="zh-CN" sz="1800" b="1">
                <a:latin typeface="等线" panose="02010600030101010101" charset="-122"/>
                <a:ea typeface="宋体" panose="02010600030101010101" pitchFamily="2" charset="-122"/>
              </a:rPr>
              <a:t>它</a:t>
            </a:r>
            <a:r>
              <a:rPr lang="zh-CN" sz="1800" b="1">
                <a:ea typeface="宋体" panose="02010600030101010101" pitchFamily="2" charset="-122"/>
              </a:rPr>
              <a:t>页面制作</a:t>
            </a:r>
            <a:endParaRPr lang="zh-CN" altLang="en-US" sz="1800"/>
          </a:p>
        </p:txBody>
      </p:sp>
      <p:sp>
        <p:nvSpPr>
          <p:cNvPr id="12" name="文本框 11"/>
          <p:cNvSpPr txBox="1"/>
          <p:nvPr/>
        </p:nvSpPr>
        <p:spPr>
          <a:xfrm>
            <a:off x="1090930" y="4305300"/>
            <a:ext cx="6303645" cy="368300"/>
          </a:xfrm>
          <a:prstGeom prst="rect">
            <a:avLst/>
          </a:prstGeom>
          <a:noFill/>
          <a:ln w="9525">
            <a:noFill/>
          </a:ln>
        </p:spPr>
        <p:txBody>
          <a:bodyPr wrap="square">
            <a:spAutoFit/>
          </a:bodyPr>
          <a:p>
            <a:pPr marL="0" indent="127000"/>
            <a:r>
              <a:rPr lang="zh-CN" sz="1800" b="0">
                <a:latin typeface="等线" panose="02010600030101010101" charset="-122"/>
                <a:ea typeface="宋体" panose="02010600030101010101" pitchFamily="2" charset="-122"/>
              </a:rPr>
              <a:t>读者可以使用图形及图片的任意组合来完成其它页面的制作</a:t>
            </a:r>
            <a:endParaRPr lang="zh-CN" altLang="en-US" sz="1800" b="0">
              <a:latin typeface="等线" panose="02010600030101010101" charset="-122"/>
              <a:ea typeface="宋体" panose="02010600030101010101" pitchFamily="2" charset="-122"/>
            </a:endParaRPr>
          </a:p>
        </p:txBody>
      </p:sp>
      <p:sp>
        <p:nvSpPr>
          <p:cNvPr id="13" name="文本框 12"/>
          <p:cNvSpPr txBox="1"/>
          <p:nvPr/>
        </p:nvSpPr>
        <p:spPr>
          <a:xfrm>
            <a:off x="1090930" y="2512060"/>
            <a:ext cx="6637020" cy="645160"/>
          </a:xfrm>
          <a:prstGeom prst="rect">
            <a:avLst/>
          </a:prstGeom>
          <a:noFill/>
          <a:ln w="9525">
            <a:noFill/>
          </a:ln>
        </p:spPr>
        <p:txBody>
          <a:bodyPr wrap="square">
            <a:spAutoFit/>
          </a:bodyPr>
          <a:p>
            <a:pPr marL="0" indent="127000"/>
            <a:r>
              <a:rPr lang="zh-CN" sz="1800" b="0">
                <a:latin typeface="等线" panose="02010600030101010101" charset="-122"/>
                <a:ea typeface="宋体" panose="02010600030101010101" pitchFamily="2" charset="-122"/>
              </a:rPr>
              <a:t>点击【插入】选项卡中的“图表”下拉按钮，选择“图表”中的“簇状条形图”</a:t>
            </a:r>
            <a:r>
              <a:rPr lang="en-US" altLang="zh-CN" sz="1800" b="0">
                <a:latin typeface="等线" panose="02010600030101010101" charset="-122"/>
                <a:ea typeface="宋体" panose="02010600030101010101" pitchFamily="2" charset="-122"/>
              </a:rPr>
              <a:t>,</a:t>
            </a:r>
            <a:r>
              <a:rPr lang="zh-CN" altLang="en-US" sz="1800" b="0">
                <a:latin typeface="等线" panose="02010600030101010101" charset="-122"/>
                <a:ea typeface="宋体" panose="02010600030101010101" pitchFamily="2" charset="-122"/>
              </a:rPr>
              <a:t>制作图表幻灯片</a:t>
            </a:r>
            <a:r>
              <a:rPr lang="zh-CN" sz="1800" b="0">
                <a:latin typeface="等线" panose="02010600030101010101" charset="-122"/>
                <a:ea typeface="宋体" panose="02010600030101010101" pitchFamily="2" charset="-122"/>
              </a:rPr>
              <a:t>。</a:t>
            </a:r>
            <a:endParaRPr lang="zh-CN" altLang="en-US" sz="1800" b="0">
              <a:latin typeface="等线" panose="02010600030101010101" charset="-122"/>
              <a:ea typeface="宋体" panose="02010600030101010101" pitchFamily="2" charset="-122"/>
            </a:endParaRPr>
          </a:p>
        </p:txBody>
      </p:sp>
    </p:spTree>
  </p:cSld>
  <p:clrMapOvr>
    <a:masterClrMapping/>
  </p:clrMapOvr>
  <p:transition spd="slow" advTm="3000"/>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69620" y="1657667"/>
            <a:ext cx="5080000" cy="460375"/>
          </a:xfrm>
          <a:prstGeom prst="rect">
            <a:avLst/>
          </a:prstGeom>
          <a:noFill/>
          <a:ln w="9525">
            <a:noFill/>
          </a:ln>
        </p:spPr>
        <p:txBody>
          <a:bodyPr>
            <a:spAutoFit/>
          </a:bodyPr>
          <a:p>
            <a:pPr marL="0" indent="0"/>
            <a:r>
              <a:rPr lang="en-US" sz="2400">
                <a:latin typeface="等线" panose="02010600030101010101" charset="-122"/>
                <a:ea typeface="宋体" panose="02010600030101010101" pitchFamily="2" charset="-122"/>
              </a:rPr>
              <a:t>11.7.4 </a:t>
            </a:r>
            <a:r>
              <a:rPr lang="zh-CN" sz="2400">
                <a:latin typeface="等线" panose="02010600030101010101" charset="-122"/>
                <a:ea typeface="宋体" panose="02010600030101010101" pitchFamily="2" charset="-122"/>
              </a:rPr>
              <a:t>技巧与提高</a:t>
            </a:r>
            <a:endParaRPr lang="zh-CN" altLang="en-US" sz="2400"/>
          </a:p>
        </p:txBody>
      </p:sp>
      <p:sp>
        <p:nvSpPr>
          <p:cNvPr id="2" name="文本框 1"/>
          <p:cNvSpPr txBox="1"/>
          <p:nvPr/>
        </p:nvSpPr>
        <p:spPr>
          <a:xfrm>
            <a:off x="781685" y="2445385"/>
            <a:ext cx="5080000" cy="368300"/>
          </a:xfrm>
          <a:prstGeom prst="rect">
            <a:avLst/>
          </a:prstGeom>
          <a:noFill/>
          <a:ln w="9525">
            <a:noFill/>
          </a:ln>
        </p:spPr>
        <p:txBody>
          <a:bodyPr>
            <a:spAutoFit/>
          </a:bodyPr>
          <a:p>
            <a:pPr marL="0" indent="0"/>
            <a:r>
              <a:rPr lang="en-US" sz="1800">
                <a:latin typeface="等线" panose="02010600030101010101" charset="-122"/>
                <a:ea typeface="宋体" panose="02010600030101010101" pitchFamily="2" charset="-122"/>
              </a:rPr>
              <a:t>11.7.4.1 </a:t>
            </a:r>
            <a:r>
              <a:rPr lang="zh-CN" sz="1800">
                <a:latin typeface="等线" panose="02010600030101010101" charset="-122"/>
                <a:ea typeface="宋体" panose="02010600030101010101" pitchFamily="2" charset="-122"/>
              </a:rPr>
              <a:t>模板</a:t>
            </a:r>
            <a:endParaRPr lang="zh-CN" altLang="en-US" sz="1800"/>
          </a:p>
        </p:txBody>
      </p:sp>
      <p:sp>
        <p:nvSpPr>
          <p:cNvPr id="3" name="文本框 2"/>
          <p:cNvSpPr txBox="1"/>
          <p:nvPr/>
        </p:nvSpPr>
        <p:spPr>
          <a:xfrm>
            <a:off x="1198245" y="3067050"/>
            <a:ext cx="5080000" cy="368300"/>
          </a:xfrm>
          <a:prstGeom prst="rect">
            <a:avLst/>
          </a:prstGeom>
          <a:noFill/>
          <a:ln w="9525">
            <a:noFill/>
          </a:ln>
        </p:spPr>
        <p:txBody>
          <a:bodyPr>
            <a:spAutoFit/>
          </a:bodyPr>
          <a:p>
            <a:pPr marL="0" indent="266700"/>
            <a:r>
              <a:rPr lang="en-US" sz="1800">
                <a:latin typeface="等线" panose="02010600030101010101" charset="-122"/>
                <a:ea typeface="宋体" panose="02010600030101010101" pitchFamily="2" charset="-122"/>
              </a:rPr>
              <a:t>1</a:t>
            </a:r>
            <a:r>
              <a:rPr lang="zh-CN" sz="1800">
                <a:latin typeface="等线" panose="02010600030101010101" charset="-122"/>
                <a:ea typeface="宋体" panose="02010600030101010101" pitchFamily="2" charset="-122"/>
              </a:rPr>
              <a:t>．基于模板创建演示文稿</a:t>
            </a:r>
            <a:endParaRPr lang="zh-CN" altLang="en-US" sz="1800"/>
          </a:p>
        </p:txBody>
      </p:sp>
      <p:sp>
        <p:nvSpPr>
          <p:cNvPr id="4" name="文本框 3"/>
          <p:cNvSpPr txBox="1"/>
          <p:nvPr/>
        </p:nvSpPr>
        <p:spPr>
          <a:xfrm>
            <a:off x="1198245" y="3670935"/>
            <a:ext cx="5080000" cy="368300"/>
          </a:xfrm>
          <a:prstGeom prst="rect">
            <a:avLst/>
          </a:prstGeom>
          <a:noFill/>
          <a:ln w="9525">
            <a:noFill/>
          </a:ln>
        </p:spPr>
        <p:txBody>
          <a:bodyPr>
            <a:spAutoFit/>
          </a:bodyPr>
          <a:p>
            <a:pPr marL="0" indent="266700"/>
            <a:r>
              <a:rPr lang="en-US" sz="1800">
                <a:latin typeface="等线" panose="02010600030101010101" charset="-122"/>
                <a:ea typeface="宋体" panose="02010600030101010101" pitchFamily="2" charset="-122"/>
              </a:rPr>
              <a:t>2</a:t>
            </a:r>
            <a:r>
              <a:rPr lang="zh-CN" sz="1800">
                <a:latin typeface="等线" panose="02010600030101010101" charset="-122"/>
                <a:ea typeface="宋体" panose="02010600030101010101" pitchFamily="2" charset="-122"/>
              </a:rPr>
              <a:t>．新建幻灯片套用模板</a:t>
            </a:r>
            <a:endParaRPr lang="zh-CN" altLang="en-US" sz="1800"/>
          </a:p>
        </p:txBody>
      </p:sp>
      <p:sp>
        <p:nvSpPr>
          <p:cNvPr id="5" name="文本框 4"/>
          <p:cNvSpPr txBox="1"/>
          <p:nvPr/>
        </p:nvSpPr>
        <p:spPr>
          <a:xfrm>
            <a:off x="1198245" y="4274820"/>
            <a:ext cx="5080000" cy="368300"/>
          </a:xfrm>
          <a:prstGeom prst="rect">
            <a:avLst/>
          </a:prstGeom>
          <a:noFill/>
          <a:ln w="9525">
            <a:noFill/>
          </a:ln>
        </p:spPr>
        <p:txBody>
          <a:bodyPr>
            <a:spAutoFit/>
          </a:bodyPr>
          <a:p>
            <a:pPr marL="0" indent="266700"/>
            <a:r>
              <a:rPr lang="en-US" sz="1800">
                <a:latin typeface="等线" panose="02010600030101010101" charset="-122"/>
                <a:ea typeface="宋体" panose="02010600030101010101" pitchFamily="2" charset="-122"/>
              </a:rPr>
              <a:t>3</a:t>
            </a:r>
            <a:r>
              <a:rPr lang="zh-CN" sz="1800">
                <a:latin typeface="等线" panose="02010600030101010101" charset="-122"/>
                <a:ea typeface="宋体" panose="02010600030101010101" pitchFamily="2" charset="-122"/>
              </a:rPr>
              <a:t>．演示文稿套用模板</a:t>
            </a:r>
            <a:endParaRPr lang="zh-CN" altLang="en-US" sz="1800"/>
          </a:p>
        </p:txBody>
      </p:sp>
    </p:spTree>
  </p:cSld>
  <p:clrMapOvr>
    <a:masterClrMapping/>
  </p:clrMapOvr>
  <p:transition spd="slow" advTm="3000"/>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94385" y="1671320"/>
            <a:ext cx="5080000" cy="368300"/>
          </a:xfrm>
          <a:prstGeom prst="rect">
            <a:avLst/>
          </a:prstGeom>
          <a:noFill/>
          <a:ln w="9525">
            <a:noFill/>
          </a:ln>
        </p:spPr>
        <p:txBody>
          <a:bodyPr>
            <a:spAutoFit/>
          </a:bodyPr>
          <a:p>
            <a:pPr marL="0" indent="0"/>
            <a:r>
              <a:rPr lang="en-US" sz="1800">
                <a:latin typeface="等线" panose="02010600030101010101" charset="-122"/>
                <a:ea typeface="宋体" panose="02010600030101010101" pitchFamily="2" charset="-122"/>
              </a:rPr>
              <a:t>11.7.4.2 </a:t>
            </a:r>
            <a:r>
              <a:rPr lang="zh-CN" sz="1800">
                <a:latin typeface="等线" panose="02010600030101010101" charset="-122"/>
                <a:ea typeface="宋体" panose="02010600030101010101" pitchFamily="2" charset="-122"/>
              </a:rPr>
              <a:t>配色方案</a:t>
            </a:r>
            <a:endParaRPr lang="zh-CN" altLang="en-US" sz="1800"/>
          </a:p>
        </p:txBody>
      </p:sp>
      <p:sp>
        <p:nvSpPr>
          <p:cNvPr id="2" name="文本框 1"/>
          <p:cNvSpPr txBox="1"/>
          <p:nvPr/>
        </p:nvSpPr>
        <p:spPr>
          <a:xfrm>
            <a:off x="794385" y="2234565"/>
            <a:ext cx="5080000" cy="368300"/>
          </a:xfrm>
          <a:prstGeom prst="rect">
            <a:avLst/>
          </a:prstGeom>
          <a:noFill/>
          <a:ln w="9525">
            <a:noFill/>
          </a:ln>
        </p:spPr>
        <p:txBody>
          <a:bodyPr>
            <a:spAutoFit/>
          </a:bodyPr>
          <a:p>
            <a:pPr marL="0" indent="266700"/>
            <a:r>
              <a:rPr lang="en-US" sz="1800">
                <a:latin typeface="等线" panose="02010600030101010101" charset="-122"/>
                <a:ea typeface="宋体" panose="02010600030101010101" pitchFamily="2" charset="-122"/>
              </a:rPr>
              <a:t>1</a:t>
            </a:r>
            <a:r>
              <a:rPr lang="zh-CN" sz="1800">
                <a:latin typeface="等线" panose="02010600030101010101" charset="-122"/>
                <a:ea typeface="宋体" panose="02010600030101010101" pitchFamily="2" charset="-122"/>
              </a:rPr>
              <a:t>．配色</a:t>
            </a:r>
            <a:endParaRPr lang="zh-CN" altLang="en-US" sz="1800"/>
          </a:p>
        </p:txBody>
      </p:sp>
      <p:sp>
        <p:nvSpPr>
          <p:cNvPr id="3" name="文本框 2"/>
          <p:cNvSpPr txBox="1"/>
          <p:nvPr/>
        </p:nvSpPr>
        <p:spPr>
          <a:xfrm>
            <a:off x="794385" y="2774950"/>
            <a:ext cx="5080000" cy="368300"/>
          </a:xfrm>
          <a:prstGeom prst="rect">
            <a:avLst/>
          </a:prstGeom>
          <a:noFill/>
          <a:ln w="9525">
            <a:noFill/>
          </a:ln>
        </p:spPr>
        <p:txBody>
          <a:bodyPr>
            <a:spAutoFit/>
          </a:bodyPr>
          <a:p>
            <a:pPr marL="0" indent="266700"/>
            <a:r>
              <a:rPr lang="en-US" sz="1800">
                <a:latin typeface="等线" panose="02010600030101010101" charset="-122"/>
                <a:ea typeface="宋体" panose="02010600030101010101" pitchFamily="2" charset="-122"/>
              </a:rPr>
              <a:t>2</a:t>
            </a:r>
            <a:r>
              <a:rPr lang="zh-CN" sz="1800">
                <a:latin typeface="等线" panose="02010600030101010101" charset="-122"/>
                <a:ea typeface="宋体" panose="02010600030101010101" pitchFamily="2" charset="-122"/>
              </a:rPr>
              <a:t>．背景设置</a:t>
            </a:r>
            <a:endParaRPr lang="zh-CN" altLang="en-US" sz="1800"/>
          </a:p>
        </p:txBody>
      </p:sp>
      <p:sp>
        <p:nvSpPr>
          <p:cNvPr id="4" name="文本框 3"/>
          <p:cNvSpPr txBox="1"/>
          <p:nvPr/>
        </p:nvSpPr>
        <p:spPr>
          <a:xfrm>
            <a:off x="1174115" y="3315335"/>
            <a:ext cx="5080000" cy="368300"/>
          </a:xfrm>
          <a:prstGeom prst="rect">
            <a:avLst/>
          </a:prstGeom>
          <a:noFill/>
          <a:ln w="9525">
            <a:noFill/>
          </a:ln>
        </p:spPr>
        <p:txBody>
          <a:bodyPr>
            <a:spAutoFit/>
          </a:bodyPr>
          <a:p>
            <a:pPr marL="0" indent="266700"/>
            <a:r>
              <a:rPr lang="en-US" sz="1800">
                <a:latin typeface="等线" panose="02010600030101010101" charset="-122"/>
                <a:ea typeface="宋体" panose="02010600030101010101" pitchFamily="2" charset="-122"/>
              </a:rPr>
              <a:t>⑴</a:t>
            </a:r>
            <a:r>
              <a:rPr lang="zh-CN" sz="1800">
                <a:latin typeface="等线" panose="02010600030101010101" charset="-122"/>
                <a:ea typeface="宋体" panose="02010600030101010101" pitchFamily="2" charset="-122"/>
              </a:rPr>
              <a:t>纯色填充</a:t>
            </a:r>
            <a:endParaRPr lang="zh-CN" altLang="en-US" sz="1800"/>
          </a:p>
        </p:txBody>
      </p:sp>
      <p:sp>
        <p:nvSpPr>
          <p:cNvPr id="5" name="文本框 4"/>
          <p:cNvSpPr txBox="1"/>
          <p:nvPr/>
        </p:nvSpPr>
        <p:spPr>
          <a:xfrm>
            <a:off x="1174115" y="3944620"/>
            <a:ext cx="5080000" cy="368300"/>
          </a:xfrm>
          <a:prstGeom prst="rect">
            <a:avLst/>
          </a:prstGeom>
          <a:noFill/>
          <a:ln w="9525">
            <a:noFill/>
          </a:ln>
        </p:spPr>
        <p:txBody>
          <a:bodyPr>
            <a:spAutoFit/>
          </a:bodyPr>
          <a:p>
            <a:pPr marL="0" indent="266700"/>
            <a:r>
              <a:rPr lang="en-US" sz="1800">
                <a:latin typeface="等线" panose="02010600030101010101" charset="-122"/>
                <a:ea typeface="宋体" panose="02010600030101010101" pitchFamily="2" charset="-122"/>
              </a:rPr>
              <a:t>⑵</a:t>
            </a:r>
            <a:r>
              <a:rPr lang="zh-CN" sz="1800">
                <a:latin typeface="等线" panose="02010600030101010101" charset="-122"/>
                <a:ea typeface="宋体" panose="02010600030101010101" pitchFamily="2" charset="-122"/>
              </a:rPr>
              <a:t>渐变填充</a:t>
            </a:r>
            <a:endParaRPr lang="zh-CN" altLang="en-US" sz="1800"/>
          </a:p>
        </p:txBody>
      </p:sp>
      <p:sp>
        <p:nvSpPr>
          <p:cNvPr id="6" name="文本框 5"/>
          <p:cNvSpPr txBox="1"/>
          <p:nvPr/>
        </p:nvSpPr>
        <p:spPr>
          <a:xfrm>
            <a:off x="1174115" y="4573905"/>
            <a:ext cx="5080000" cy="368300"/>
          </a:xfrm>
          <a:prstGeom prst="rect">
            <a:avLst/>
          </a:prstGeom>
          <a:noFill/>
          <a:ln w="9525">
            <a:noFill/>
          </a:ln>
        </p:spPr>
        <p:txBody>
          <a:bodyPr>
            <a:spAutoFit/>
          </a:bodyPr>
          <a:p>
            <a:pPr marL="0" indent="266700"/>
            <a:r>
              <a:rPr lang="en-US" sz="1800">
                <a:latin typeface="等线" panose="02010600030101010101" charset="-122"/>
                <a:ea typeface="宋体" panose="02010600030101010101" pitchFamily="2" charset="-122"/>
              </a:rPr>
              <a:t>⑶</a:t>
            </a:r>
            <a:r>
              <a:rPr lang="zh-CN" sz="1800">
                <a:latin typeface="等线" panose="02010600030101010101" charset="-122"/>
                <a:ea typeface="宋体" panose="02010600030101010101" pitchFamily="2" charset="-122"/>
              </a:rPr>
              <a:t>图片或纹理填充</a:t>
            </a:r>
            <a:endParaRPr lang="zh-CN" altLang="en-US" sz="1800"/>
          </a:p>
        </p:txBody>
      </p:sp>
      <p:sp>
        <p:nvSpPr>
          <p:cNvPr id="7" name="文本框 6"/>
          <p:cNvSpPr txBox="1"/>
          <p:nvPr/>
        </p:nvSpPr>
        <p:spPr>
          <a:xfrm>
            <a:off x="1174115" y="5203190"/>
            <a:ext cx="5080000" cy="368300"/>
          </a:xfrm>
          <a:prstGeom prst="rect">
            <a:avLst/>
          </a:prstGeom>
          <a:noFill/>
          <a:ln w="9525">
            <a:noFill/>
          </a:ln>
        </p:spPr>
        <p:txBody>
          <a:bodyPr>
            <a:spAutoFit/>
          </a:bodyPr>
          <a:p>
            <a:pPr marL="0" indent="266700"/>
            <a:r>
              <a:rPr lang="en-US" sz="1800">
                <a:latin typeface="等线" panose="02010600030101010101" charset="-122"/>
                <a:ea typeface="宋体" panose="02010600030101010101" pitchFamily="2" charset="-122"/>
              </a:rPr>
              <a:t>⑷</a:t>
            </a:r>
            <a:r>
              <a:rPr lang="zh-CN" sz="1800">
                <a:latin typeface="等线" panose="02010600030101010101" charset="-122"/>
                <a:ea typeface="宋体" panose="02010600030101010101" pitchFamily="2" charset="-122"/>
              </a:rPr>
              <a:t>图案填充</a:t>
            </a:r>
            <a:endParaRPr lang="zh-CN" altLang="en-US" sz="1800"/>
          </a:p>
        </p:txBody>
      </p:sp>
    </p:spTree>
  </p:cSld>
  <p:clrMapOvr>
    <a:masterClrMapping/>
  </p:clrMapOvr>
  <p:transition spd="slow" advTm="3000"/>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20725" y="1710055"/>
            <a:ext cx="5080000" cy="368300"/>
          </a:xfrm>
          <a:prstGeom prst="rect">
            <a:avLst/>
          </a:prstGeom>
          <a:noFill/>
          <a:ln w="9525">
            <a:noFill/>
          </a:ln>
        </p:spPr>
        <p:txBody>
          <a:bodyPr>
            <a:spAutoFit/>
          </a:bodyPr>
          <a:p>
            <a:pPr marL="0" indent="0"/>
            <a:r>
              <a:rPr lang="en-US" sz="1800">
                <a:latin typeface="等线" panose="02010600030101010101" charset="-122"/>
                <a:ea typeface="宋体" panose="02010600030101010101" pitchFamily="2" charset="-122"/>
              </a:rPr>
              <a:t>11.7.4.3 </a:t>
            </a:r>
            <a:r>
              <a:rPr lang="zh-CN" sz="1800">
                <a:latin typeface="等线" panose="02010600030101010101" charset="-122"/>
                <a:ea typeface="宋体" panose="02010600030101010101" pitchFamily="2" charset="-122"/>
              </a:rPr>
              <a:t>字体替换与设置</a:t>
            </a:r>
            <a:endParaRPr lang="zh-CN" altLang="en-US" sz="1800"/>
          </a:p>
        </p:txBody>
      </p:sp>
      <p:sp>
        <p:nvSpPr>
          <p:cNvPr id="2" name="文本框 1"/>
          <p:cNvSpPr txBox="1"/>
          <p:nvPr/>
        </p:nvSpPr>
        <p:spPr>
          <a:xfrm>
            <a:off x="720725" y="2359025"/>
            <a:ext cx="5080000" cy="368300"/>
          </a:xfrm>
          <a:prstGeom prst="rect">
            <a:avLst/>
          </a:prstGeom>
          <a:noFill/>
          <a:ln w="9525">
            <a:noFill/>
          </a:ln>
        </p:spPr>
        <p:txBody>
          <a:bodyPr>
            <a:spAutoFit/>
          </a:bodyPr>
          <a:p>
            <a:pPr marL="0" indent="266700"/>
            <a:r>
              <a:rPr lang="en-US" sz="1800">
                <a:latin typeface="等线" panose="02010600030101010101" charset="-122"/>
                <a:ea typeface="宋体" panose="02010600030101010101" pitchFamily="2" charset="-122"/>
              </a:rPr>
              <a:t>1</a:t>
            </a:r>
            <a:r>
              <a:rPr lang="zh-CN" sz="1800">
                <a:latin typeface="等线" panose="02010600030101010101" charset="-122"/>
                <a:ea typeface="宋体" panose="02010600030101010101" pitchFamily="2" charset="-122"/>
              </a:rPr>
              <a:t>．替换字体</a:t>
            </a:r>
            <a:endParaRPr lang="zh-CN" altLang="en-US" sz="1800"/>
          </a:p>
        </p:txBody>
      </p:sp>
      <p:sp>
        <p:nvSpPr>
          <p:cNvPr id="3" name="文本框 2"/>
          <p:cNvSpPr txBox="1"/>
          <p:nvPr/>
        </p:nvSpPr>
        <p:spPr>
          <a:xfrm>
            <a:off x="720725" y="3965575"/>
            <a:ext cx="5080000" cy="368300"/>
          </a:xfrm>
          <a:prstGeom prst="rect">
            <a:avLst/>
          </a:prstGeom>
          <a:noFill/>
          <a:ln w="9525">
            <a:noFill/>
          </a:ln>
        </p:spPr>
        <p:txBody>
          <a:bodyPr>
            <a:spAutoFit/>
          </a:bodyPr>
          <a:p>
            <a:pPr marL="0" indent="266700"/>
            <a:r>
              <a:rPr lang="en-US" sz="1800">
                <a:latin typeface="等线" panose="02010600030101010101" charset="-122"/>
                <a:ea typeface="宋体" panose="02010600030101010101" pitchFamily="2" charset="-122"/>
              </a:rPr>
              <a:t>2</a:t>
            </a:r>
            <a:r>
              <a:rPr lang="zh-CN" sz="1800">
                <a:latin typeface="等线" panose="02010600030101010101" charset="-122"/>
                <a:ea typeface="宋体" panose="02010600030101010101" pitchFamily="2" charset="-122"/>
              </a:rPr>
              <a:t>．批量设置字体</a:t>
            </a:r>
            <a:endParaRPr lang="zh-CN" altLang="en-US" sz="1800"/>
          </a:p>
        </p:txBody>
      </p:sp>
      <p:sp>
        <p:nvSpPr>
          <p:cNvPr id="4" name="文本框 3"/>
          <p:cNvSpPr txBox="1"/>
          <p:nvPr/>
        </p:nvSpPr>
        <p:spPr>
          <a:xfrm>
            <a:off x="1614805" y="3007995"/>
            <a:ext cx="6293485" cy="368300"/>
          </a:xfrm>
          <a:prstGeom prst="rect">
            <a:avLst/>
          </a:prstGeom>
          <a:noFill/>
          <a:ln w="9525">
            <a:noFill/>
          </a:ln>
        </p:spPr>
        <p:txBody>
          <a:bodyPr wrap="square">
            <a:spAutoFit/>
          </a:bodyPr>
          <a:p>
            <a:pPr marL="0" indent="127000"/>
            <a:r>
              <a:rPr lang="zh-CN" sz="1800">
                <a:latin typeface="等线" panose="02010600030101010101" charset="-122"/>
                <a:ea typeface="宋体" panose="02010600030101010101" pitchFamily="2" charset="-122"/>
              </a:rPr>
              <a:t>将全部幻灯片中的“微软雅黑”字体替换为“仿宋”</a:t>
            </a:r>
            <a:endParaRPr lang="zh-CN" altLang="en-US" sz="1800">
              <a:latin typeface="等线" panose="02010600030101010101" charset="-122"/>
              <a:ea typeface="宋体" panose="02010600030101010101" pitchFamily="2" charset="-122"/>
            </a:endParaRPr>
          </a:p>
        </p:txBody>
      </p:sp>
      <p:sp>
        <p:nvSpPr>
          <p:cNvPr id="5" name="文本框 4"/>
          <p:cNvSpPr txBox="1"/>
          <p:nvPr/>
        </p:nvSpPr>
        <p:spPr>
          <a:xfrm>
            <a:off x="1614805" y="4923155"/>
            <a:ext cx="6478905" cy="645160"/>
          </a:xfrm>
          <a:prstGeom prst="rect">
            <a:avLst/>
          </a:prstGeom>
          <a:noFill/>
          <a:ln w="9525">
            <a:noFill/>
          </a:ln>
        </p:spPr>
        <p:txBody>
          <a:bodyPr wrap="square">
            <a:spAutoFit/>
          </a:bodyPr>
          <a:p>
            <a:pPr marL="0" indent="127000"/>
            <a:r>
              <a:rPr lang="zh-CN" sz="1800">
                <a:latin typeface="等线" panose="02010600030101010101" charset="-122"/>
                <a:ea typeface="宋体" panose="02010600030101010101" pitchFamily="2" charset="-122"/>
              </a:rPr>
              <a:t>批量设置字体不仅可以完成字体的替换，还可以针对不同范围、不同目标进行设置</a:t>
            </a:r>
            <a:endParaRPr lang="zh-CN" altLang="en-US" sz="1800">
              <a:latin typeface="等线" panose="02010600030101010101" charset="-122"/>
              <a:ea typeface="宋体" panose="02010600030101010101" pitchFamily="2" charset="-122"/>
            </a:endParaRPr>
          </a:p>
        </p:txBody>
      </p:sp>
    </p:spTree>
  </p:cSld>
  <p:clrMapOvr>
    <a:masterClrMapping/>
  </p:clrMapOvr>
  <p:transition spd="slow" advTm="300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90600" y="1514157"/>
            <a:ext cx="5080000" cy="460375"/>
          </a:xfrm>
          <a:prstGeom prst="rect">
            <a:avLst/>
          </a:prstGeom>
          <a:noFill/>
          <a:ln w="9525">
            <a:noFill/>
          </a:ln>
        </p:spPr>
        <p:txBody>
          <a:bodyPr>
            <a:spAutoFit/>
          </a:bodyPr>
          <a:p>
            <a:pPr marL="0" indent="0"/>
            <a:r>
              <a:rPr lang="en-US" sz="2400" b="1">
                <a:latin typeface="等线" panose="02010600030101010101" charset="-122"/>
                <a:ea typeface="宋体" panose="02010600030101010101" pitchFamily="2" charset="-122"/>
              </a:rPr>
              <a:t>11.1.3 </a:t>
            </a:r>
            <a:r>
              <a:rPr lang="zh-CN" sz="2400" b="1">
                <a:latin typeface="等线" panose="02010600030101010101" charset="-122"/>
                <a:ea typeface="宋体" panose="02010600030101010101" pitchFamily="2" charset="-122"/>
              </a:rPr>
              <a:t>任务实现</a:t>
            </a:r>
            <a:endParaRPr lang="zh-CN" altLang="en-US" sz="2400"/>
          </a:p>
        </p:txBody>
      </p:sp>
      <p:sp>
        <p:nvSpPr>
          <p:cNvPr id="2" name="文本框 1"/>
          <p:cNvSpPr txBox="1"/>
          <p:nvPr/>
        </p:nvSpPr>
        <p:spPr>
          <a:xfrm>
            <a:off x="990600" y="2493645"/>
            <a:ext cx="2931160" cy="368300"/>
          </a:xfrm>
          <a:prstGeom prst="rect">
            <a:avLst/>
          </a:prstGeom>
          <a:noFill/>
          <a:ln w="9525">
            <a:noFill/>
          </a:ln>
        </p:spPr>
        <p:txBody>
          <a:bodyPr wrap="square">
            <a:spAutoFit/>
          </a:bodyPr>
          <a:p>
            <a:pPr marL="0" indent="266700" algn="l"/>
            <a:r>
              <a:rPr lang="en-US" sz="1800" b="1">
                <a:latin typeface="等线" panose="02010600030101010101" charset="-122"/>
                <a:ea typeface="宋体" panose="02010600030101010101" pitchFamily="2" charset="-122"/>
              </a:rPr>
              <a:t>1</a:t>
            </a:r>
            <a:r>
              <a:rPr lang="zh-CN" sz="1800" b="1">
                <a:latin typeface="等线" panose="02010600030101010101" charset="-122"/>
                <a:ea typeface="宋体" panose="02010600030101010101" pitchFamily="2" charset="-122"/>
              </a:rPr>
              <a:t>．</a:t>
            </a:r>
            <a:r>
              <a:rPr lang="zh-CN" sz="1800" b="1">
                <a:ea typeface="宋体" panose="02010600030101010101" pitchFamily="2" charset="-122"/>
              </a:rPr>
              <a:t>文本内容输入</a:t>
            </a:r>
            <a:endParaRPr lang="zh-CN" altLang="en-US" sz="1800"/>
          </a:p>
        </p:txBody>
      </p:sp>
      <p:sp>
        <p:nvSpPr>
          <p:cNvPr id="3" name="文本框 2"/>
          <p:cNvSpPr txBox="1"/>
          <p:nvPr/>
        </p:nvSpPr>
        <p:spPr>
          <a:xfrm>
            <a:off x="990600" y="3116580"/>
            <a:ext cx="2931160" cy="368300"/>
          </a:xfrm>
          <a:prstGeom prst="rect">
            <a:avLst/>
          </a:prstGeom>
          <a:noFill/>
          <a:ln w="9525">
            <a:noFill/>
          </a:ln>
        </p:spPr>
        <p:txBody>
          <a:bodyPr wrap="square">
            <a:spAutoFit/>
          </a:bodyPr>
          <a:p>
            <a:pPr marL="0" indent="266700" algn="l"/>
            <a:r>
              <a:rPr lang="en-US" sz="1800" b="1">
                <a:latin typeface="等线" panose="02010600030101010101" charset="-122"/>
                <a:ea typeface="宋体" panose="02010600030101010101" pitchFamily="2" charset="-122"/>
              </a:rPr>
              <a:t>2</a:t>
            </a:r>
            <a:r>
              <a:rPr lang="zh-CN" sz="1800" b="1">
                <a:latin typeface="等线" panose="02010600030101010101" charset="-122"/>
                <a:ea typeface="宋体" panose="02010600030101010101" pitchFamily="2" charset="-122"/>
              </a:rPr>
              <a:t>．</a:t>
            </a:r>
            <a:r>
              <a:rPr lang="zh-CN" sz="1800" b="1">
                <a:ea typeface="宋体" panose="02010600030101010101" pitchFamily="2" charset="-122"/>
              </a:rPr>
              <a:t>文件保存</a:t>
            </a:r>
            <a:endParaRPr lang="zh-CN" altLang="en-US" sz="1800"/>
          </a:p>
        </p:txBody>
      </p:sp>
      <p:sp>
        <p:nvSpPr>
          <p:cNvPr id="4" name="文本框 3"/>
          <p:cNvSpPr txBox="1"/>
          <p:nvPr/>
        </p:nvSpPr>
        <p:spPr>
          <a:xfrm>
            <a:off x="990600" y="3688715"/>
            <a:ext cx="2931160" cy="368300"/>
          </a:xfrm>
          <a:prstGeom prst="rect">
            <a:avLst/>
          </a:prstGeom>
          <a:noFill/>
          <a:ln w="9525">
            <a:noFill/>
          </a:ln>
        </p:spPr>
        <p:txBody>
          <a:bodyPr wrap="square">
            <a:spAutoFit/>
          </a:bodyPr>
          <a:p>
            <a:pPr marL="0" indent="266700" algn="l"/>
            <a:r>
              <a:rPr lang="en-US" sz="1800" b="1">
                <a:latin typeface="等线" panose="02010600030101010101" charset="-122"/>
                <a:ea typeface="宋体" panose="02010600030101010101" pitchFamily="2" charset="-122"/>
              </a:rPr>
              <a:t>3</a:t>
            </a:r>
            <a:r>
              <a:rPr lang="zh-CN" sz="1800" b="1">
                <a:latin typeface="等线" panose="02010600030101010101" charset="-122"/>
                <a:ea typeface="宋体" panose="02010600030101010101" pitchFamily="2" charset="-122"/>
              </a:rPr>
              <a:t>．</a:t>
            </a:r>
            <a:r>
              <a:rPr lang="zh-CN" sz="1800" b="1">
                <a:ea typeface="宋体" panose="02010600030101010101" pitchFamily="2" charset="-122"/>
              </a:rPr>
              <a:t>设置字体格式</a:t>
            </a:r>
            <a:endParaRPr lang="zh-CN" altLang="en-US" sz="1800"/>
          </a:p>
        </p:txBody>
      </p:sp>
      <p:sp>
        <p:nvSpPr>
          <p:cNvPr id="5" name="文本框 4"/>
          <p:cNvSpPr txBox="1"/>
          <p:nvPr/>
        </p:nvSpPr>
        <p:spPr>
          <a:xfrm>
            <a:off x="1281430" y="4286250"/>
            <a:ext cx="2931160" cy="368300"/>
          </a:xfrm>
          <a:prstGeom prst="rect">
            <a:avLst/>
          </a:prstGeom>
          <a:noFill/>
          <a:ln w="9525">
            <a:noFill/>
          </a:ln>
        </p:spPr>
        <p:txBody>
          <a:bodyPr wrap="square">
            <a:spAutoFit/>
          </a:bodyPr>
          <a:p>
            <a:pPr marL="0" indent="0" algn="l"/>
            <a:r>
              <a:rPr lang="en-US" sz="1800" b="1">
                <a:latin typeface="等线" panose="02010600030101010101" charset="-122"/>
                <a:ea typeface="宋体" panose="02010600030101010101" pitchFamily="2" charset="-122"/>
              </a:rPr>
              <a:t>4</a:t>
            </a:r>
            <a:r>
              <a:rPr lang="zh-CN" sz="1800" b="1">
                <a:latin typeface="等线" panose="02010600030101010101" charset="-122"/>
                <a:ea typeface="宋体" panose="02010600030101010101" pitchFamily="2" charset="-122"/>
              </a:rPr>
              <a:t>．</a:t>
            </a:r>
            <a:r>
              <a:rPr lang="zh-CN" sz="1800" b="1">
                <a:ea typeface="宋体" panose="02010600030101010101" pitchFamily="2" charset="-122"/>
              </a:rPr>
              <a:t>设置段落格式</a:t>
            </a:r>
            <a:endParaRPr lang="zh-CN" altLang="en-US" sz="1800"/>
          </a:p>
        </p:txBody>
      </p:sp>
      <p:sp>
        <p:nvSpPr>
          <p:cNvPr id="6" name="文本框 5"/>
          <p:cNvSpPr txBox="1"/>
          <p:nvPr/>
        </p:nvSpPr>
        <p:spPr>
          <a:xfrm>
            <a:off x="990600" y="4883785"/>
            <a:ext cx="2931160" cy="368300"/>
          </a:xfrm>
          <a:prstGeom prst="rect">
            <a:avLst/>
          </a:prstGeom>
          <a:noFill/>
          <a:ln w="9525">
            <a:noFill/>
          </a:ln>
        </p:spPr>
        <p:txBody>
          <a:bodyPr wrap="square">
            <a:spAutoFit/>
          </a:bodyPr>
          <a:p>
            <a:pPr marL="0" indent="266700" algn="l"/>
            <a:r>
              <a:rPr lang="en-US" sz="1800" b="1">
                <a:latin typeface="等线" panose="02010600030101010101" charset="-122"/>
                <a:ea typeface="宋体" panose="02010600030101010101" pitchFamily="2" charset="-122"/>
              </a:rPr>
              <a:t>5</a:t>
            </a:r>
            <a:r>
              <a:rPr lang="zh-CN" sz="1800" b="1">
                <a:latin typeface="等线" panose="02010600030101010101" charset="-122"/>
                <a:ea typeface="宋体" panose="02010600030101010101" pitchFamily="2" charset="-122"/>
              </a:rPr>
              <a:t>．</a:t>
            </a:r>
            <a:r>
              <a:rPr lang="zh-CN" sz="1800" b="1">
                <a:ea typeface="宋体" panose="02010600030101010101" pitchFamily="2" charset="-122"/>
              </a:rPr>
              <a:t>中文版式</a:t>
            </a:r>
            <a:endParaRPr lang="zh-CN" altLang="en-US" sz="1800"/>
          </a:p>
        </p:txBody>
      </p:sp>
      <p:sp>
        <p:nvSpPr>
          <p:cNvPr id="7" name="文本框 6"/>
          <p:cNvSpPr txBox="1"/>
          <p:nvPr/>
        </p:nvSpPr>
        <p:spPr>
          <a:xfrm>
            <a:off x="990600" y="5481320"/>
            <a:ext cx="2931160" cy="368300"/>
          </a:xfrm>
          <a:prstGeom prst="rect">
            <a:avLst/>
          </a:prstGeom>
          <a:noFill/>
          <a:ln w="9525">
            <a:noFill/>
          </a:ln>
        </p:spPr>
        <p:txBody>
          <a:bodyPr wrap="square">
            <a:spAutoFit/>
          </a:bodyPr>
          <a:p>
            <a:pPr marL="0" indent="266700" algn="l"/>
            <a:r>
              <a:rPr lang="en-US" sz="1800" b="1">
                <a:latin typeface="等线" panose="02010600030101010101" charset="-122"/>
                <a:ea typeface="宋体" panose="02010600030101010101" pitchFamily="2" charset="-122"/>
              </a:rPr>
              <a:t>6</a:t>
            </a:r>
            <a:r>
              <a:rPr lang="zh-CN" sz="1800" b="1">
                <a:latin typeface="等线" panose="02010600030101010101" charset="-122"/>
                <a:ea typeface="宋体" panose="02010600030101010101" pitchFamily="2" charset="-122"/>
              </a:rPr>
              <a:t>．</a:t>
            </a:r>
            <a:r>
              <a:rPr lang="zh-CN" sz="1800" b="1">
                <a:ea typeface="宋体" panose="02010600030101010101" pitchFamily="2" charset="-122"/>
              </a:rPr>
              <a:t>文本对齐</a:t>
            </a:r>
            <a:endParaRPr lang="zh-CN" altLang="en-US" sz="1800"/>
          </a:p>
        </p:txBody>
      </p:sp>
      <p:sp>
        <p:nvSpPr>
          <p:cNvPr id="8" name="文本框 7"/>
          <p:cNvSpPr txBox="1"/>
          <p:nvPr/>
        </p:nvSpPr>
        <p:spPr>
          <a:xfrm>
            <a:off x="4581525" y="2493645"/>
            <a:ext cx="2757805"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7</a:t>
            </a:r>
            <a:r>
              <a:rPr lang="zh-CN" sz="1800" b="1">
                <a:latin typeface="等线" panose="02010600030101010101" charset="-122"/>
                <a:ea typeface="宋体" panose="02010600030101010101" pitchFamily="2" charset="-122"/>
              </a:rPr>
              <a:t>．</a:t>
            </a:r>
            <a:r>
              <a:rPr lang="zh-CN" sz="1800" b="1">
                <a:ea typeface="宋体" panose="02010600030101010101" pitchFamily="2" charset="-122"/>
              </a:rPr>
              <a:t>制表</a:t>
            </a:r>
            <a:r>
              <a:rPr lang="zh-CN" sz="1800" b="1">
                <a:latin typeface="等线" panose="02010600030101010101" charset="-122"/>
                <a:ea typeface="宋体" panose="02010600030101010101" pitchFamily="2" charset="-122"/>
              </a:rPr>
              <a:t>位</a:t>
            </a:r>
            <a:endParaRPr lang="zh-CN" altLang="en-US" sz="1800"/>
          </a:p>
        </p:txBody>
      </p:sp>
      <p:sp>
        <p:nvSpPr>
          <p:cNvPr id="9" name="文本框 8"/>
          <p:cNvSpPr txBox="1"/>
          <p:nvPr/>
        </p:nvSpPr>
        <p:spPr>
          <a:xfrm>
            <a:off x="4581525" y="3129280"/>
            <a:ext cx="2757805"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8</a:t>
            </a:r>
            <a:r>
              <a:rPr lang="zh-CN" sz="1800" b="1">
                <a:latin typeface="等线" panose="02010600030101010101" charset="-122"/>
                <a:ea typeface="宋体" panose="02010600030101010101" pitchFamily="2" charset="-122"/>
              </a:rPr>
              <a:t>．</a:t>
            </a:r>
            <a:r>
              <a:rPr lang="zh-CN" sz="1800" b="1">
                <a:ea typeface="宋体" panose="02010600030101010101" pitchFamily="2" charset="-122"/>
              </a:rPr>
              <a:t>行间距</a:t>
            </a:r>
            <a:endParaRPr lang="zh-CN" altLang="en-US" sz="1800"/>
          </a:p>
        </p:txBody>
      </p:sp>
      <p:sp>
        <p:nvSpPr>
          <p:cNvPr id="10" name="文本框 9"/>
          <p:cNvSpPr txBox="1"/>
          <p:nvPr/>
        </p:nvSpPr>
        <p:spPr>
          <a:xfrm>
            <a:off x="4581525" y="3764915"/>
            <a:ext cx="2757805"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9</a:t>
            </a:r>
            <a:r>
              <a:rPr lang="zh-CN" sz="1800" b="1">
                <a:latin typeface="等线" panose="02010600030101010101" charset="-122"/>
                <a:ea typeface="宋体" panose="02010600030101010101" pitchFamily="2" charset="-122"/>
              </a:rPr>
              <a:t>．底纹</a:t>
            </a:r>
            <a:endParaRPr lang="zh-CN" altLang="en-US" sz="1800"/>
          </a:p>
        </p:txBody>
      </p:sp>
      <p:sp>
        <p:nvSpPr>
          <p:cNvPr id="11" name="文本框 10"/>
          <p:cNvSpPr txBox="1"/>
          <p:nvPr/>
        </p:nvSpPr>
        <p:spPr>
          <a:xfrm>
            <a:off x="4581525" y="4276090"/>
            <a:ext cx="2757805"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11.</a:t>
            </a:r>
            <a:r>
              <a:rPr lang="zh-CN" sz="1800" b="1">
                <a:ea typeface="宋体" panose="02010600030101010101" pitchFamily="2" charset="-122"/>
              </a:rPr>
              <a:t>边框</a:t>
            </a:r>
            <a:endParaRPr lang="zh-CN" altLang="en-US" sz="1800"/>
          </a:p>
        </p:txBody>
      </p:sp>
      <p:sp>
        <p:nvSpPr>
          <p:cNvPr id="12" name="文本框 11"/>
          <p:cNvSpPr txBox="1"/>
          <p:nvPr/>
        </p:nvSpPr>
        <p:spPr>
          <a:xfrm>
            <a:off x="4581525" y="4883785"/>
            <a:ext cx="2757805"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11</a:t>
            </a:r>
            <a:r>
              <a:rPr lang="zh-CN" sz="1800" b="1">
                <a:latin typeface="等线" panose="02010600030101010101" charset="-122"/>
                <a:ea typeface="宋体" panose="02010600030101010101" pitchFamily="2" charset="-122"/>
              </a:rPr>
              <a:t>．段落对话框</a:t>
            </a:r>
            <a:endParaRPr lang="zh-CN" altLang="en-US" sz="1800"/>
          </a:p>
        </p:txBody>
      </p:sp>
      <p:sp>
        <p:nvSpPr>
          <p:cNvPr id="13" name="文本框 12"/>
          <p:cNvSpPr txBox="1"/>
          <p:nvPr/>
        </p:nvSpPr>
        <p:spPr>
          <a:xfrm>
            <a:off x="4581525" y="5491480"/>
            <a:ext cx="2757805" cy="368300"/>
          </a:xfrm>
          <a:prstGeom prst="rect">
            <a:avLst/>
          </a:prstGeom>
          <a:noFill/>
          <a:ln w="9525">
            <a:noFill/>
          </a:ln>
        </p:spPr>
        <p:txBody>
          <a:bodyPr wrap="square">
            <a:spAutoFit/>
          </a:bodyPr>
          <a:p>
            <a:pPr marL="0" indent="266700"/>
            <a:r>
              <a:rPr lang="en-US" sz="1800" b="1">
                <a:latin typeface="等线" panose="02010600030101010101" charset="-122"/>
                <a:ea typeface="宋体" panose="02010600030101010101" pitchFamily="2" charset="-122"/>
              </a:rPr>
              <a:t>12</a:t>
            </a:r>
            <a:r>
              <a:rPr lang="zh-CN" sz="1800" b="1">
                <a:latin typeface="等线" panose="02010600030101010101" charset="-122"/>
                <a:ea typeface="宋体" panose="02010600030101010101" pitchFamily="2" charset="-122"/>
              </a:rPr>
              <a:t>．</a:t>
            </a:r>
            <a:r>
              <a:rPr lang="zh-CN" sz="1800" b="1">
                <a:ea typeface="宋体" panose="02010600030101010101" pitchFamily="2" charset="-122"/>
              </a:rPr>
              <a:t>页面布局</a:t>
            </a:r>
            <a:endParaRPr lang="zh-CN" altLang="en-US" sz="1800"/>
          </a:p>
        </p:txBody>
      </p:sp>
    </p:spTree>
  </p:cSld>
  <p:clrMapOvr>
    <a:masterClrMapping/>
  </p:clrMapOvr>
  <p:transition spd="slow" advTm="3000"/>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44855" y="1601470"/>
            <a:ext cx="7237095" cy="583565"/>
          </a:xfrm>
          <a:prstGeom prst="rect">
            <a:avLst/>
          </a:prstGeom>
          <a:noFill/>
          <a:ln w="9525">
            <a:noFill/>
          </a:ln>
        </p:spPr>
        <p:txBody>
          <a:bodyPr wrap="square">
            <a:spAutoFit/>
          </a:bodyPr>
          <a:p>
            <a:pPr marL="0" indent="0"/>
            <a:r>
              <a:rPr lang="en-US" sz="3200" b="1">
                <a:latin typeface="等线" panose="02010600030101010101" charset="-122"/>
                <a:ea typeface="宋体" panose="02010600030101010101" pitchFamily="2" charset="-122"/>
              </a:rPr>
              <a:t>11.8 </a:t>
            </a:r>
            <a:r>
              <a:rPr lang="zh-CN" sz="3200" b="1">
                <a:latin typeface="等线" panose="02010600030101010101" charset="-122"/>
                <a:ea typeface="宋体" panose="02010600030101010101" pitchFamily="2" charset="-122"/>
              </a:rPr>
              <a:t>任务八：</a:t>
            </a:r>
            <a:r>
              <a:rPr lang="en-US" sz="3200" b="1">
                <a:latin typeface="等线" panose="02010600030101010101" charset="-122"/>
                <a:ea typeface="宋体" panose="02010600030101010101" pitchFamily="2" charset="-122"/>
              </a:rPr>
              <a:t>WPS</a:t>
            </a:r>
            <a:r>
              <a:rPr lang="zh-CN" sz="3200" b="1">
                <a:latin typeface="等线" panose="02010600030101010101" charset="-122"/>
                <a:ea typeface="宋体" panose="02010600030101010101" pitchFamily="2" charset="-122"/>
              </a:rPr>
              <a:t>演示文稿放映设置</a:t>
            </a:r>
            <a:endParaRPr lang="zh-CN" altLang="en-US" sz="3200"/>
          </a:p>
        </p:txBody>
      </p:sp>
      <p:sp>
        <p:nvSpPr>
          <p:cNvPr id="2" name="文本框 1"/>
          <p:cNvSpPr txBox="1"/>
          <p:nvPr/>
        </p:nvSpPr>
        <p:spPr>
          <a:xfrm>
            <a:off x="744855" y="2344737"/>
            <a:ext cx="5080000" cy="460375"/>
          </a:xfrm>
          <a:prstGeom prst="rect">
            <a:avLst/>
          </a:prstGeom>
          <a:noFill/>
          <a:ln w="9525">
            <a:noFill/>
          </a:ln>
        </p:spPr>
        <p:txBody>
          <a:bodyPr>
            <a:spAutoFit/>
          </a:bodyPr>
          <a:p>
            <a:pPr marL="0" indent="0"/>
            <a:r>
              <a:rPr lang="en-US" sz="2400" b="1">
                <a:latin typeface="等线" panose="02010600030101010101" charset="-122"/>
                <a:ea typeface="宋体" panose="02010600030101010101" pitchFamily="2" charset="-122"/>
              </a:rPr>
              <a:t>11.8.1 </a:t>
            </a:r>
            <a:r>
              <a:rPr lang="zh-CN" sz="2400" b="1">
                <a:ea typeface="宋体" panose="02010600030101010101" pitchFamily="2" charset="-122"/>
              </a:rPr>
              <a:t>任务描述</a:t>
            </a:r>
            <a:endParaRPr lang="zh-CN" altLang="en-US" sz="2400"/>
          </a:p>
        </p:txBody>
      </p:sp>
      <p:sp>
        <p:nvSpPr>
          <p:cNvPr id="3" name="文本框 2"/>
          <p:cNvSpPr txBox="1"/>
          <p:nvPr/>
        </p:nvSpPr>
        <p:spPr>
          <a:xfrm>
            <a:off x="744855" y="2874010"/>
            <a:ext cx="7533640" cy="3830955"/>
          </a:xfrm>
          <a:prstGeom prst="rect">
            <a:avLst/>
          </a:prstGeom>
          <a:noFill/>
          <a:ln w="9525">
            <a:noFill/>
          </a:ln>
        </p:spPr>
        <p:txBody>
          <a:bodyPr wrap="square">
            <a:spAutoFit/>
          </a:bodyPr>
          <a:p>
            <a:pPr marL="0" indent="266700">
              <a:lnSpc>
                <a:spcPct val="150000"/>
              </a:lnSpc>
            </a:pPr>
            <a:r>
              <a:rPr lang="zh-CN" sz="1800" b="0">
                <a:latin typeface="等线" panose="02010600030101010101" charset="-122"/>
                <a:ea typeface="宋体" panose="02010600030101010101" pitchFamily="2" charset="-122"/>
              </a:rPr>
              <a:t>使用演示文稿的目的主要有三个方面：</a:t>
            </a:r>
            <a:endParaRPr lang="zh-CN" sz="1800" b="0">
              <a:latin typeface="等线" panose="02010600030101010101" charset="-122"/>
              <a:ea typeface="宋体" panose="02010600030101010101" pitchFamily="2" charset="-122"/>
            </a:endParaRPr>
          </a:p>
          <a:p>
            <a:pPr marL="0" indent="266700">
              <a:lnSpc>
                <a:spcPct val="150000"/>
              </a:lnSpc>
            </a:pPr>
            <a:r>
              <a:rPr lang="zh-CN" sz="1800" b="0">
                <a:latin typeface="等线" panose="02010600030101010101" charset="-122"/>
                <a:ea typeface="宋体" panose="02010600030101010101" pitchFamily="2" charset="-122"/>
              </a:rPr>
              <a:t>第一是以提纲的方式表达演讲者的意图；</a:t>
            </a:r>
            <a:endParaRPr lang="zh-CN" sz="1800" b="0">
              <a:latin typeface="等线" panose="02010600030101010101" charset="-122"/>
              <a:ea typeface="宋体" panose="02010600030101010101" pitchFamily="2" charset="-122"/>
            </a:endParaRPr>
          </a:p>
          <a:p>
            <a:pPr marL="0" indent="266700">
              <a:lnSpc>
                <a:spcPct val="150000"/>
              </a:lnSpc>
            </a:pPr>
            <a:r>
              <a:rPr lang="zh-CN" sz="1800" b="0">
                <a:latin typeface="等线" panose="02010600030101010101" charset="-122"/>
                <a:ea typeface="宋体" panose="02010600030101010101" pitchFamily="2" charset="-122"/>
              </a:rPr>
              <a:t>第二是对演讲者所讲的内容用图片、图表等形象化的表达方式补充语言、文字表达的不足；</a:t>
            </a:r>
            <a:endParaRPr lang="zh-CN" sz="1800" b="0">
              <a:latin typeface="等线" panose="02010600030101010101" charset="-122"/>
              <a:ea typeface="宋体" panose="02010600030101010101" pitchFamily="2" charset="-122"/>
            </a:endParaRPr>
          </a:p>
          <a:p>
            <a:pPr marL="0" indent="266700">
              <a:lnSpc>
                <a:spcPct val="150000"/>
              </a:lnSpc>
            </a:pPr>
            <a:r>
              <a:rPr lang="zh-CN" sz="1800" b="0">
                <a:latin typeface="等线" panose="02010600030101010101" charset="-122"/>
                <a:ea typeface="宋体" panose="02010600030101010101" pitchFamily="2" charset="-122"/>
              </a:rPr>
              <a:t>第三是适当使用各种放映技巧和动画效果，强调主题，吸引观众的注意力，增强与观众的现场互动。在前面学习和创建演示文稿的基础上，完成对演示文稿中的幻灯片中的对象设置动画效果，页面之间的切换方式设置，放映方式设置等是实现第三个要点的关键。</a:t>
            </a:r>
            <a:endParaRPr lang="zh-CN" altLang="en-US" sz="1800" b="0">
              <a:latin typeface="等线" panose="02010600030101010101" charset="-122"/>
              <a:ea typeface="宋体" panose="02010600030101010101" pitchFamily="2" charset="-122"/>
            </a:endParaRPr>
          </a:p>
        </p:txBody>
      </p:sp>
    </p:spTree>
  </p:cSld>
  <p:clrMapOvr>
    <a:masterClrMapping/>
  </p:clrMapOvr>
  <p:transition spd="slow" advTm="3000"/>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44855" y="1584007"/>
            <a:ext cx="5080000" cy="460375"/>
          </a:xfrm>
          <a:prstGeom prst="rect">
            <a:avLst/>
          </a:prstGeom>
          <a:noFill/>
          <a:ln w="9525">
            <a:noFill/>
          </a:ln>
        </p:spPr>
        <p:txBody>
          <a:bodyPr>
            <a:spAutoFit/>
          </a:bodyPr>
          <a:p>
            <a:pPr marL="0" indent="0"/>
            <a:r>
              <a:rPr lang="en-US" sz="2400">
                <a:latin typeface="等线" panose="02010600030101010101" charset="-122"/>
                <a:ea typeface="宋体" panose="02010600030101010101" pitchFamily="2" charset="-122"/>
              </a:rPr>
              <a:t>11.8.2 </a:t>
            </a:r>
            <a:r>
              <a:rPr lang="zh-CN" sz="2400">
                <a:latin typeface="等线" panose="02010600030101010101" charset="-122"/>
                <a:ea typeface="宋体" panose="02010600030101010101" pitchFamily="2" charset="-122"/>
              </a:rPr>
              <a:t>知识准备</a:t>
            </a:r>
            <a:endParaRPr lang="zh-CN" altLang="en-US" sz="2400"/>
          </a:p>
        </p:txBody>
      </p:sp>
      <p:sp>
        <p:nvSpPr>
          <p:cNvPr id="2" name="文本框 1"/>
          <p:cNvSpPr txBox="1"/>
          <p:nvPr/>
        </p:nvSpPr>
        <p:spPr>
          <a:xfrm>
            <a:off x="744855" y="2138045"/>
            <a:ext cx="2052320" cy="368300"/>
          </a:xfrm>
          <a:prstGeom prst="rect">
            <a:avLst/>
          </a:prstGeom>
          <a:noFill/>
          <a:ln w="9525">
            <a:noFill/>
          </a:ln>
        </p:spPr>
        <p:txBody>
          <a:bodyPr wrap="square">
            <a:spAutoFit/>
          </a:bodyPr>
          <a:p>
            <a:pPr marL="0" indent="0"/>
            <a:r>
              <a:rPr lang="en-US" sz="1800">
                <a:latin typeface="等线" panose="02010600030101010101" charset="-122"/>
                <a:ea typeface="宋体" panose="02010600030101010101" pitchFamily="2" charset="-122"/>
              </a:rPr>
              <a:t>11.8.2.1 </a:t>
            </a:r>
            <a:r>
              <a:rPr lang="zh-CN" sz="1800">
                <a:latin typeface="等线" panose="02010600030101010101" charset="-122"/>
                <a:ea typeface="宋体" panose="02010600030101010101" pitchFamily="2" charset="-122"/>
              </a:rPr>
              <a:t>动画</a:t>
            </a:r>
            <a:endParaRPr lang="zh-CN" altLang="en-US" sz="1800"/>
          </a:p>
        </p:txBody>
      </p:sp>
      <p:sp>
        <p:nvSpPr>
          <p:cNvPr id="3" name="文本框 2"/>
          <p:cNvSpPr txBox="1"/>
          <p:nvPr/>
        </p:nvSpPr>
        <p:spPr>
          <a:xfrm>
            <a:off x="744855" y="2678430"/>
            <a:ext cx="3155950" cy="368300"/>
          </a:xfrm>
          <a:prstGeom prst="rect">
            <a:avLst/>
          </a:prstGeom>
          <a:noFill/>
          <a:ln w="9525">
            <a:noFill/>
          </a:ln>
        </p:spPr>
        <p:txBody>
          <a:bodyPr wrap="square">
            <a:spAutoFit/>
          </a:bodyPr>
          <a:p>
            <a:pPr marL="0" indent="266700"/>
            <a:r>
              <a:rPr lang="en-US" sz="1800">
                <a:latin typeface="等线" panose="02010600030101010101" charset="-122"/>
                <a:ea typeface="宋体" panose="02010600030101010101" pitchFamily="2" charset="-122"/>
              </a:rPr>
              <a:t>1</a:t>
            </a:r>
            <a:r>
              <a:rPr lang="zh-CN" sz="1800">
                <a:latin typeface="等线" panose="02010600030101010101" charset="-122"/>
                <a:ea typeface="宋体" panose="02010600030101010101" pitchFamily="2" charset="-122"/>
              </a:rPr>
              <a:t>．动画设计的目的</a:t>
            </a:r>
            <a:endParaRPr lang="zh-CN" altLang="en-US" sz="1800"/>
          </a:p>
        </p:txBody>
      </p:sp>
      <p:sp>
        <p:nvSpPr>
          <p:cNvPr id="4" name="文本框 3"/>
          <p:cNvSpPr txBox="1"/>
          <p:nvPr/>
        </p:nvSpPr>
        <p:spPr>
          <a:xfrm>
            <a:off x="744855" y="3218815"/>
            <a:ext cx="3155950" cy="368300"/>
          </a:xfrm>
          <a:prstGeom prst="rect">
            <a:avLst/>
          </a:prstGeom>
          <a:noFill/>
          <a:ln w="9525">
            <a:noFill/>
          </a:ln>
        </p:spPr>
        <p:txBody>
          <a:bodyPr wrap="square">
            <a:spAutoFit/>
          </a:bodyPr>
          <a:p>
            <a:pPr marL="0" indent="266700"/>
            <a:r>
              <a:rPr lang="en-US" sz="1800">
                <a:latin typeface="等线" panose="02010600030101010101" charset="-122"/>
                <a:ea typeface="宋体" panose="02010600030101010101" pitchFamily="2" charset="-122"/>
              </a:rPr>
              <a:t>2</a:t>
            </a:r>
            <a:r>
              <a:rPr lang="zh-CN" sz="1800">
                <a:latin typeface="等线" panose="02010600030101010101" charset="-122"/>
                <a:ea typeface="宋体" panose="02010600030101010101" pitchFamily="2" charset="-122"/>
              </a:rPr>
              <a:t>．动画设计的误区</a:t>
            </a:r>
            <a:endParaRPr lang="zh-CN" altLang="en-US" sz="1800"/>
          </a:p>
        </p:txBody>
      </p:sp>
      <p:sp>
        <p:nvSpPr>
          <p:cNvPr id="5" name="文本框 4"/>
          <p:cNvSpPr txBox="1"/>
          <p:nvPr/>
        </p:nvSpPr>
        <p:spPr>
          <a:xfrm>
            <a:off x="744855" y="3759200"/>
            <a:ext cx="3155950" cy="368300"/>
          </a:xfrm>
          <a:prstGeom prst="rect">
            <a:avLst/>
          </a:prstGeom>
          <a:noFill/>
          <a:ln w="9525">
            <a:noFill/>
          </a:ln>
        </p:spPr>
        <p:txBody>
          <a:bodyPr wrap="square">
            <a:spAutoFit/>
          </a:bodyPr>
          <a:p>
            <a:pPr marL="0" indent="266700"/>
            <a:r>
              <a:rPr lang="en-US" sz="1800">
                <a:latin typeface="等线" panose="02010600030101010101" charset="-122"/>
                <a:ea typeface="宋体" panose="02010600030101010101" pitchFamily="2" charset="-122"/>
              </a:rPr>
              <a:t>3</a:t>
            </a:r>
            <a:r>
              <a:rPr lang="zh-CN" sz="1800">
                <a:latin typeface="等线" panose="02010600030101010101" charset="-122"/>
                <a:ea typeface="宋体" panose="02010600030101010101" pitchFamily="2" charset="-122"/>
              </a:rPr>
              <a:t>．动画设计的原则</a:t>
            </a:r>
            <a:endParaRPr lang="zh-CN" altLang="en-US" sz="1800"/>
          </a:p>
        </p:txBody>
      </p:sp>
      <p:sp>
        <p:nvSpPr>
          <p:cNvPr id="6" name="文本框 5"/>
          <p:cNvSpPr txBox="1"/>
          <p:nvPr/>
        </p:nvSpPr>
        <p:spPr>
          <a:xfrm>
            <a:off x="891540" y="4417695"/>
            <a:ext cx="3732530" cy="368300"/>
          </a:xfrm>
          <a:prstGeom prst="rect">
            <a:avLst/>
          </a:prstGeom>
          <a:noFill/>
          <a:ln w="9525">
            <a:noFill/>
          </a:ln>
        </p:spPr>
        <p:txBody>
          <a:bodyPr wrap="square">
            <a:spAutoFit/>
          </a:bodyPr>
          <a:p>
            <a:pPr marL="0" indent="0"/>
            <a:r>
              <a:rPr lang="en-US" sz="1800">
                <a:latin typeface="等线" panose="02010600030101010101" charset="-122"/>
                <a:ea typeface="宋体" panose="02010600030101010101" pitchFamily="2" charset="-122"/>
              </a:rPr>
              <a:t>     ⑴</a:t>
            </a:r>
            <a:r>
              <a:rPr lang="zh-CN" sz="1800">
                <a:latin typeface="等线" panose="02010600030101010101" charset="-122"/>
                <a:ea typeface="宋体" panose="02010600030101010101" pitchFamily="2" charset="-122"/>
              </a:rPr>
              <a:t>强调原则</a:t>
            </a:r>
            <a:endParaRPr lang="zh-CN" altLang="en-US" sz="1800"/>
          </a:p>
        </p:txBody>
      </p:sp>
      <p:sp>
        <p:nvSpPr>
          <p:cNvPr id="7" name="文本框 6"/>
          <p:cNvSpPr txBox="1"/>
          <p:nvPr/>
        </p:nvSpPr>
        <p:spPr>
          <a:xfrm>
            <a:off x="891540" y="4841875"/>
            <a:ext cx="3732530" cy="368300"/>
          </a:xfrm>
          <a:prstGeom prst="rect">
            <a:avLst/>
          </a:prstGeom>
          <a:noFill/>
          <a:ln w="9525">
            <a:noFill/>
          </a:ln>
        </p:spPr>
        <p:txBody>
          <a:bodyPr wrap="square">
            <a:spAutoFit/>
          </a:bodyPr>
          <a:p>
            <a:pPr marL="0" indent="266700"/>
            <a:r>
              <a:rPr lang="en-US" sz="1800">
                <a:latin typeface="等线" panose="02010600030101010101" charset="-122"/>
                <a:ea typeface="宋体" panose="02010600030101010101" pitchFamily="2" charset="-122"/>
              </a:rPr>
              <a:t>⑵</a:t>
            </a:r>
            <a:r>
              <a:rPr lang="zh-CN" sz="1800">
                <a:latin typeface="等线" panose="02010600030101010101" charset="-122"/>
                <a:ea typeface="宋体" panose="02010600030101010101" pitchFamily="2" charset="-122"/>
              </a:rPr>
              <a:t>符合自然规律原则</a:t>
            </a:r>
            <a:endParaRPr lang="zh-CN" altLang="en-US" sz="1800"/>
          </a:p>
        </p:txBody>
      </p:sp>
      <p:sp>
        <p:nvSpPr>
          <p:cNvPr id="8" name="文本框 7"/>
          <p:cNvSpPr txBox="1"/>
          <p:nvPr/>
        </p:nvSpPr>
        <p:spPr>
          <a:xfrm>
            <a:off x="891540" y="5266055"/>
            <a:ext cx="3732530" cy="368300"/>
          </a:xfrm>
          <a:prstGeom prst="rect">
            <a:avLst/>
          </a:prstGeom>
          <a:noFill/>
          <a:ln w="9525">
            <a:noFill/>
          </a:ln>
        </p:spPr>
        <p:txBody>
          <a:bodyPr wrap="square">
            <a:spAutoFit/>
          </a:bodyPr>
          <a:p>
            <a:pPr marL="0" indent="266700"/>
            <a:r>
              <a:rPr lang="en-US" sz="1800">
                <a:latin typeface="等线" panose="02010600030101010101" charset="-122"/>
                <a:ea typeface="宋体" panose="02010600030101010101" pitchFamily="2" charset="-122"/>
              </a:rPr>
              <a:t>⑶</a:t>
            </a:r>
            <a:r>
              <a:rPr lang="zh-CN" sz="1800">
                <a:latin typeface="等线" panose="02010600030101010101" charset="-122"/>
                <a:ea typeface="宋体" panose="02010600030101010101" pitchFamily="2" charset="-122"/>
              </a:rPr>
              <a:t>把握节奏，依次呈现原则</a:t>
            </a:r>
            <a:endParaRPr lang="zh-CN" altLang="en-US" sz="1800"/>
          </a:p>
        </p:txBody>
      </p:sp>
      <p:sp>
        <p:nvSpPr>
          <p:cNvPr id="9" name="文本框 8"/>
          <p:cNvSpPr txBox="1"/>
          <p:nvPr/>
        </p:nvSpPr>
        <p:spPr>
          <a:xfrm>
            <a:off x="891540" y="5690235"/>
            <a:ext cx="3732530" cy="368300"/>
          </a:xfrm>
          <a:prstGeom prst="rect">
            <a:avLst/>
          </a:prstGeom>
          <a:noFill/>
          <a:ln w="9525">
            <a:noFill/>
          </a:ln>
        </p:spPr>
        <p:txBody>
          <a:bodyPr wrap="square">
            <a:spAutoFit/>
          </a:bodyPr>
          <a:p>
            <a:pPr marL="0" indent="266700"/>
            <a:r>
              <a:rPr lang="en-US" sz="1800">
                <a:latin typeface="等线" panose="02010600030101010101" charset="-122"/>
                <a:ea typeface="宋体" panose="02010600030101010101" pitchFamily="2" charset="-122"/>
              </a:rPr>
              <a:t>⑷</a:t>
            </a:r>
            <a:r>
              <a:rPr lang="zh-CN" sz="1800">
                <a:latin typeface="等线" panose="02010600030101010101" charset="-122"/>
                <a:ea typeface="宋体" panose="02010600030101010101" pitchFamily="2" charset="-122"/>
              </a:rPr>
              <a:t>展现逻辑原则</a:t>
            </a:r>
            <a:endParaRPr lang="zh-CN" altLang="en-US" sz="1800"/>
          </a:p>
        </p:txBody>
      </p:sp>
      <p:sp>
        <p:nvSpPr>
          <p:cNvPr id="10" name="文本框 9"/>
          <p:cNvSpPr txBox="1"/>
          <p:nvPr/>
        </p:nvSpPr>
        <p:spPr>
          <a:xfrm>
            <a:off x="4544695" y="2678430"/>
            <a:ext cx="2677795" cy="368300"/>
          </a:xfrm>
          <a:prstGeom prst="rect">
            <a:avLst/>
          </a:prstGeom>
          <a:noFill/>
          <a:ln w="9525">
            <a:noFill/>
          </a:ln>
        </p:spPr>
        <p:txBody>
          <a:bodyPr wrap="square">
            <a:spAutoFit/>
          </a:bodyPr>
          <a:p>
            <a:pPr marL="0" indent="266700"/>
            <a:r>
              <a:rPr lang="en-US" sz="1800">
                <a:latin typeface="等线" panose="02010600030101010101" charset="-122"/>
                <a:ea typeface="宋体" panose="02010600030101010101" pitchFamily="2" charset="-122"/>
              </a:rPr>
              <a:t>4</a:t>
            </a:r>
            <a:r>
              <a:rPr lang="zh-CN" sz="1800">
                <a:latin typeface="等线" panose="02010600030101010101" charset="-122"/>
                <a:ea typeface="宋体" panose="02010600030101010101" pitchFamily="2" charset="-122"/>
              </a:rPr>
              <a:t>．智能动画</a:t>
            </a:r>
            <a:endParaRPr lang="zh-CN" altLang="en-US" sz="1800"/>
          </a:p>
        </p:txBody>
      </p:sp>
      <p:sp>
        <p:nvSpPr>
          <p:cNvPr id="11" name="文本框 10"/>
          <p:cNvSpPr txBox="1"/>
          <p:nvPr/>
        </p:nvSpPr>
        <p:spPr>
          <a:xfrm>
            <a:off x="4544695" y="3348990"/>
            <a:ext cx="2677795" cy="368300"/>
          </a:xfrm>
          <a:prstGeom prst="rect">
            <a:avLst/>
          </a:prstGeom>
          <a:noFill/>
          <a:ln w="9525">
            <a:noFill/>
          </a:ln>
        </p:spPr>
        <p:txBody>
          <a:bodyPr wrap="square">
            <a:spAutoFit/>
          </a:bodyPr>
          <a:p>
            <a:pPr marL="0" indent="266700"/>
            <a:r>
              <a:rPr lang="en-US" sz="1800">
                <a:latin typeface="等线" panose="02010600030101010101" charset="-122"/>
                <a:ea typeface="宋体" panose="02010600030101010101" pitchFamily="2" charset="-122"/>
              </a:rPr>
              <a:t>5</a:t>
            </a:r>
            <a:r>
              <a:rPr lang="zh-CN" sz="1800">
                <a:latin typeface="等线" panose="02010600030101010101" charset="-122"/>
                <a:ea typeface="宋体" panose="02010600030101010101" pitchFamily="2" charset="-122"/>
              </a:rPr>
              <a:t>．自定义动画</a:t>
            </a:r>
            <a:endParaRPr lang="zh-CN" altLang="en-US" sz="1800"/>
          </a:p>
        </p:txBody>
      </p:sp>
      <p:sp>
        <p:nvSpPr>
          <p:cNvPr id="12" name="文本框 11"/>
          <p:cNvSpPr txBox="1"/>
          <p:nvPr/>
        </p:nvSpPr>
        <p:spPr>
          <a:xfrm>
            <a:off x="4916805" y="4019550"/>
            <a:ext cx="3923030" cy="395605"/>
          </a:xfrm>
          <a:prstGeom prst="rect">
            <a:avLst/>
          </a:prstGeom>
          <a:noFill/>
          <a:ln w="9525">
            <a:noFill/>
          </a:ln>
        </p:spPr>
        <p:txBody>
          <a:bodyPr wrap="square">
            <a:spAutoFit/>
          </a:bodyPr>
          <a:p>
            <a:pPr marL="0" indent="266700">
              <a:lnSpc>
                <a:spcPct val="110000"/>
              </a:lnSpc>
            </a:pPr>
            <a:r>
              <a:rPr lang="en-US" sz="1800">
                <a:latin typeface="等线" panose="02010600030101010101" charset="-122"/>
                <a:ea typeface="宋体" panose="02010600030101010101" pitchFamily="2" charset="-122"/>
              </a:rPr>
              <a:t>⑴</a:t>
            </a:r>
            <a:r>
              <a:rPr lang="zh-CN" sz="1800">
                <a:latin typeface="等线" panose="02010600030101010101" charset="-122"/>
                <a:ea typeface="宋体" panose="02010600030101010101" pitchFamily="2" charset="-122"/>
              </a:rPr>
              <a:t>动画类型</a:t>
            </a:r>
            <a:endParaRPr lang="zh-CN" altLang="en-US" sz="1800"/>
          </a:p>
        </p:txBody>
      </p:sp>
      <p:sp>
        <p:nvSpPr>
          <p:cNvPr id="13" name="文本框 12"/>
          <p:cNvSpPr txBox="1"/>
          <p:nvPr/>
        </p:nvSpPr>
        <p:spPr>
          <a:xfrm>
            <a:off x="4916805" y="4462780"/>
            <a:ext cx="3923030" cy="395605"/>
          </a:xfrm>
          <a:prstGeom prst="rect">
            <a:avLst/>
          </a:prstGeom>
          <a:noFill/>
          <a:ln w="9525">
            <a:noFill/>
          </a:ln>
        </p:spPr>
        <p:txBody>
          <a:bodyPr wrap="square">
            <a:spAutoFit/>
          </a:bodyPr>
          <a:p>
            <a:pPr marL="0" indent="266700">
              <a:lnSpc>
                <a:spcPct val="110000"/>
              </a:lnSpc>
            </a:pPr>
            <a:r>
              <a:rPr lang="en-US" sz="1800">
                <a:latin typeface="等线" panose="02010600030101010101" charset="-122"/>
                <a:ea typeface="宋体" panose="02010600030101010101" pitchFamily="2" charset="-122"/>
              </a:rPr>
              <a:t>⑵</a:t>
            </a:r>
            <a:r>
              <a:rPr lang="zh-CN" sz="1800">
                <a:latin typeface="等线" panose="02010600030101010101" charset="-122"/>
                <a:ea typeface="宋体" panose="02010600030101010101" pitchFamily="2" charset="-122"/>
              </a:rPr>
              <a:t>给幻灯片中的对象添加动画</a:t>
            </a:r>
            <a:endParaRPr lang="zh-CN" altLang="en-US" sz="1800"/>
          </a:p>
        </p:txBody>
      </p:sp>
      <p:sp>
        <p:nvSpPr>
          <p:cNvPr id="14" name="文本框 13"/>
          <p:cNvSpPr txBox="1"/>
          <p:nvPr/>
        </p:nvSpPr>
        <p:spPr>
          <a:xfrm>
            <a:off x="4916805" y="4906010"/>
            <a:ext cx="3923030" cy="395605"/>
          </a:xfrm>
          <a:prstGeom prst="rect">
            <a:avLst/>
          </a:prstGeom>
          <a:noFill/>
          <a:ln w="9525">
            <a:noFill/>
          </a:ln>
        </p:spPr>
        <p:txBody>
          <a:bodyPr wrap="square">
            <a:spAutoFit/>
          </a:bodyPr>
          <a:p>
            <a:pPr marL="0" indent="266700">
              <a:lnSpc>
                <a:spcPct val="110000"/>
              </a:lnSpc>
            </a:pPr>
            <a:r>
              <a:rPr lang="en-US" sz="1800">
                <a:latin typeface="等线" panose="02010600030101010101" charset="-122"/>
                <a:ea typeface="宋体" panose="02010600030101010101" pitchFamily="2" charset="-122"/>
              </a:rPr>
              <a:t>⑶</a:t>
            </a:r>
            <a:r>
              <a:rPr lang="zh-CN" sz="1800">
                <a:latin typeface="等线" panose="02010600030101010101" charset="-122"/>
                <a:ea typeface="宋体" panose="02010600030101010101" pitchFamily="2" charset="-122"/>
              </a:rPr>
              <a:t>修改动画效果</a:t>
            </a:r>
            <a:endParaRPr lang="zh-CN" altLang="en-US" sz="1800"/>
          </a:p>
        </p:txBody>
      </p:sp>
      <p:sp>
        <p:nvSpPr>
          <p:cNvPr id="15" name="文本框 14"/>
          <p:cNvSpPr txBox="1"/>
          <p:nvPr/>
        </p:nvSpPr>
        <p:spPr>
          <a:xfrm>
            <a:off x="4916805" y="5349240"/>
            <a:ext cx="3923030" cy="395605"/>
          </a:xfrm>
          <a:prstGeom prst="rect">
            <a:avLst/>
          </a:prstGeom>
          <a:noFill/>
          <a:ln w="9525">
            <a:noFill/>
          </a:ln>
        </p:spPr>
        <p:txBody>
          <a:bodyPr wrap="square">
            <a:spAutoFit/>
          </a:bodyPr>
          <a:p>
            <a:pPr marL="0" indent="266700">
              <a:lnSpc>
                <a:spcPct val="110000"/>
              </a:lnSpc>
            </a:pPr>
            <a:r>
              <a:rPr lang="en-US" sz="1800">
                <a:latin typeface="等线" panose="02010600030101010101" charset="-122"/>
                <a:ea typeface="宋体" panose="02010600030101010101" pitchFamily="2" charset="-122"/>
              </a:rPr>
              <a:t>⑷</a:t>
            </a:r>
            <a:r>
              <a:rPr lang="zh-CN" sz="1800">
                <a:latin typeface="等线" panose="02010600030101010101" charset="-122"/>
                <a:ea typeface="宋体" panose="02010600030101010101" pitchFamily="2" charset="-122"/>
              </a:rPr>
              <a:t>修改动画顺序</a:t>
            </a:r>
            <a:endParaRPr lang="zh-CN" altLang="en-US" sz="1800"/>
          </a:p>
        </p:txBody>
      </p:sp>
      <p:sp>
        <p:nvSpPr>
          <p:cNvPr id="16" name="文本框 15"/>
          <p:cNvSpPr txBox="1"/>
          <p:nvPr/>
        </p:nvSpPr>
        <p:spPr>
          <a:xfrm>
            <a:off x="4916805" y="5792470"/>
            <a:ext cx="3923030" cy="395605"/>
          </a:xfrm>
          <a:prstGeom prst="rect">
            <a:avLst/>
          </a:prstGeom>
          <a:noFill/>
          <a:ln w="9525">
            <a:noFill/>
          </a:ln>
        </p:spPr>
        <p:txBody>
          <a:bodyPr wrap="square">
            <a:spAutoFit/>
          </a:bodyPr>
          <a:p>
            <a:pPr marL="0" indent="266700">
              <a:lnSpc>
                <a:spcPct val="110000"/>
              </a:lnSpc>
            </a:pPr>
            <a:r>
              <a:rPr lang="en-US" sz="1800">
                <a:latin typeface="等线" panose="02010600030101010101" charset="-122"/>
                <a:ea typeface="宋体" panose="02010600030101010101" pitchFamily="2" charset="-122"/>
              </a:rPr>
              <a:t>⑸</a:t>
            </a:r>
            <a:r>
              <a:rPr lang="zh-CN" sz="1800">
                <a:latin typeface="等线" panose="02010600030101010101" charset="-122"/>
                <a:ea typeface="宋体" panose="02010600030101010101" pitchFamily="2" charset="-122"/>
              </a:rPr>
              <a:t>删除动画</a:t>
            </a:r>
            <a:endParaRPr lang="zh-CN" altLang="en-US" sz="1800"/>
          </a:p>
        </p:txBody>
      </p:sp>
    </p:spTree>
  </p:cSld>
  <p:clrMapOvr>
    <a:masterClrMapping/>
  </p:clrMapOvr>
  <p:transition spd="slow" advTm="3000"/>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57555" y="1588135"/>
            <a:ext cx="5080000" cy="368300"/>
          </a:xfrm>
          <a:prstGeom prst="rect">
            <a:avLst/>
          </a:prstGeom>
          <a:noFill/>
          <a:ln w="9525">
            <a:noFill/>
          </a:ln>
        </p:spPr>
        <p:txBody>
          <a:bodyPr>
            <a:spAutoFit/>
          </a:bodyPr>
          <a:p>
            <a:pPr marL="0" indent="0"/>
            <a:r>
              <a:rPr lang="en-US" sz="1800">
                <a:latin typeface="等线" panose="02010600030101010101" charset="-122"/>
                <a:ea typeface="宋体" panose="02010600030101010101" pitchFamily="2" charset="-122"/>
              </a:rPr>
              <a:t>11.8.2.2 </a:t>
            </a:r>
            <a:r>
              <a:rPr lang="zh-CN" sz="1800">
                <a:latin typeface="等线" panose="02010600030101010101" charset="-122"/>
                <a:ea typeface="宋体" panose="02010600030101010101" pitchFamily="2" charset="-122"/>
              </a:rPr>
              <a:t>切换</a:t>
            </a:r>
            <a:endParaRPr lang="zh-CN" altLang="en-US" sz="1800"/>
          </a:p>
        </p:txBody>
      </p:sp>
      <p:sp>
        <p:nvSpPr>
          <p:cNvPr id="2" name="文本框 1"/>
          <p:cNvSpPr txBox="1"/>
          <p:nvPr/>
        </p:nvSpPr>
        <p:spPr>
          <a:xfrm>
            <a:off x="1272540" y="2164715"/>
            <a:ext cx="3376295" cy="368300"/>
          </a:xfrm>
          <a:prstGeom prst="rect">
            <a:avLst/>
          </a:prstGeom>
          <a:noFill/>
          <a:ln w="9525">
            <a:noFill/>
          </a:ln>
        </p:spPr>
        <p:txBody>
          <a:bodyPr wrap="square">
            <a:spAutoFit/>
          </a:bodyPr>
          <a:p>
            <a:pPr marL="0" indent="266700"/>
            <a:r>
              <a:rPr lang="en-US" sz="1800">
                <a:latin typeface="等线" panose="02010600030101010101" charset="-122"/>
                <a:ea typeface="宋体" panose="02010600030101010101" pitchFamily="2" charset="-122"/>
              </a:rPr>
              <a:t>1</a:t>
            </a:r>
            <a:r>
              <a:rPr lang="zh-CN" sz="1800">
                <a:latin typeface="等线" panose="02010600030101010101" charset="-122"/>
                <a:ea typeface="宋体" panose="02010600030101010101" pitchFamily="2" charset="-122"/>
              </a:rPr>
              <a:t>．切换的类型</a:t>
            </a:r>
            <a:endParaRPr lang="zh-CN" altLang="en-US" sz="1800"/>
          </a:p>
        </p:txBody>
      </p:sp>
      <p:sp>
        <p:nvSpPr>
          <p:cNvPr id="3" name="文本框 2"/>
          <p:cNvSpPr txBox="1"/>
          <p:nvPr/>
        </p:nvSpPr>
        <p:spPr>
          <a:xfrm>
            <a:off x="1272540" y="2581275"/>
            <a:ext cx="3376295" cy="368300"/>
          </a:xfrm>
          <a:prstGeom prst="rect">
            <a:avLst/>
          </a:prstGeom>
          <a:noFill/>
          <a:ln w="9525">
            <a:noFill/>
          </a:ln>
        </p:spPr>
        <p:txBody>
          <a:bodyPr wrap="square">
            <a:spAutoFit/>
          </a:bodyPr>
          <a:p>
            <a:pPr marL="0" indent="266700"/>
            <a:r>
              <a:rPr lang="en-US" sz="1800">
                <a:latin typeface="等线" panose="02010600030101010101" charset="-122"/>
                <a:ea typeface="宋体" panose="02010600030101010101" pitchFamily="2" charset="-122"/>
              </a:rPr>
              <a:t>2</a:t>
            </a:r>
            <a:r>
              <a:rPr lang="zh-CN" sz="1800">
                <a:latin typeface="等线" panose="02010600030101010101" charset="-122"/>
                <a:ea typeface="宋体" panose="02010600030101010101" pitchFamily="2" charset="-122"/>
              </a:rPr>
              <a:t>．切换选项设置</a:t>
            </a:r>
            <a:endParaRPr lang="zh-CN" altLang="en-US" sz="1800"/>
          </a:p>
        </p:txBody>
      </p:sp>
      <p:sp>
        <p:nvSpPr>
          <p:cNvPr id="4" name="文本框 3"/>
          <p:cNvSpPr txBox="1"/>
          <p:nvPr/>
        </p:nvSpPr>
        <p:spPr>
          <a:xfrm>
            <a:off x="757555" y="3267075"/>
            <a:ext cx="5080000" cy="368300"/>
          </a:xfrm>
          <a:prstGeom prst="rect">
            <a:avLst/>
          </a:prstGeom>
          <a:noFill/>
          <a:ln w="9525">
            <a:noFill/>
          </a:ln>
        </p:spPr>
        <p:txBody>
          <a:bodyPr>
            <a:spAutoFit/>
          </a:bodyPr>
          <a:p>
            <a:pPr marL="0" indent="0"/>
            <a:r>
              <a:rPr lang="en-US" sz="1800">
                <a:latin typeface="等线" panose="02010600030101010101" charset="-122"/>
                <a:ea typeface="宋体" panose="02010600030101010101" pitchFamily="2" charset="-122"/>
              </a:rPr>
              <a:t>11.8.2.3 </a:t>
            </a:r>
            <a:r>
              <a:rPr lang="zh-CN" sz="1800">
                <a:latin typeface="等线" panose="02010600030101010101" charset="-122"/>
                <a:ea typeface="宋体" panose="02010600030101010101" pitchFamily="2" charset="-122"/>
              </a:rPr>
              <a:t>放映</a:t>
            </a:r>
            <a:endParaRPr lang="zh-CN" altLang="en-US" sz="1800"/>
          </a:p>
        </p:txBody>
      </p:sp>
      <p:sp>
        <p:nvSpPr>
          <p:cNvPr id="5" name="文本框 4"/>
          <p:cNvSpPr txBox="1"/>
          <p:nvPr/>
        </p:nvSpPr>
        <p:spPr>
          <a:xfrm>
            <a:off x="953135" y="3805555"/>
            <a:ext cx="4884420" cy="368300"/>
          </a:xfrm>
          <a:prstGeom prst="rect">
            <a:avLst/>
          </a:prstGeom>
          <a:noFill/>
          <a:ln w="9525">
            <a:noFill/>
          </a:ln>
        </p:spPr>
        <p:txBody>
          <a:bodyPr wrap="square">
            <a:spAutoFit/>
          </a:bodyPr>
          <a:p>
            <a:pPr marL="0" indent="266700"/>
            <a:r>
              <a:rPr lang="en-US" sz="1800">
                <a:latin typeface="等线" panose="02010600030101010101" charset="-122"/>
                <a:ea typeface="宋体" panose="02010600030101010101" pitchFamily="2" charset="-122"/>
              </a:rPr>
              <a:t>1</a:t>
            </a:r>
            <a:r>
              <a:rPr lang="zh-CN" sz="1800">
                <a:latin typeface="等线" panose="02010600030101010101" charset="-122"/>
                <a:ea typeface="宋体" panose="02010600030101010101" pitchFamily="2" charset="-122"/>
              </a:rPr>
              <a:t>．放映方式设置</a:t>
            </a:r>
            <a:endParaRPr lang="zh-CN" altLang="en-US" sz="1800"/>
          </a:p>
        </p:txBody>
      </p:sp>
      <p:sp>
        <p:nvSpPr>
          <p:cNvPr id="6" name="文本框 5"/>
          <p:cNvSpPr txBox="1"/>
          <p:nvPr/>
        </p:nvSpPr>
        <p:spPr>
          <a:xfrm>
            <a:off x="953135" y="4240530"/>
            <a:ext cx="4884420" cy="368300"/>
          </a:xfrm>
          <a:prstGeom prst="rect">
            <a:avLst/>
          </a:prstGeom>
          <a:noFill/>
          <a:ln w="9525">
            <a:noFill/>
          </a:ln>
        </p:spPr>
        <p:txBody>
          <a:bodyPr wrap="square">
            <a:spAutoFit/>
          </a:bodyPr>
          <a:p>
            <a:pPr marL="0" indent="266700"/>
            <a:r>
              <a:rPr lang="en-US" sz="1800">
                <a:latin typeface="等线" panose="02010600030101010101" charset="-122"/>
                <a:ea typeface="宋体" panose="02010600030101010101" pitchFamily="2" charset="-122"/>
              </a:rPr>
              <a:t>2</a:t>
            </a:r>
            <a:r>
              <a:rPr lang="zh-CN" sz="1800">
                <a:latin typeface="等线" panose="02010600030101010101" charset="-122"/>
                <a:ea typeface="宋体" panose="02010600030101010101" pitchFamily="2" charset="-122"/>
              </a:rPr>
              <a:t>．自定义放映</a:t>
            </a:r>
            <a:endParaRPr lang="zh-CN" altLang="en-US" sz="1800"/>
          </a:p>
        </p:txBody>
      </p:sp>
      <p:sp>
        <p:nvSpPr>
          <p:cNvPr id="7" name="文本框 6"/>
          <p:cNvSpPr txBox="1"/>
          <p:nvPr/>
        </p:nvSpPr>
        <p:spPr>
          <a:xfrm>
            <a:off x="953135" y="4675505"/>
            <a:ext cx="4884420" cy="368300"/>
          </a:xfrm>
          <a:prstGeom prst="rect">
            <a:avLst/>
          </a:prstGeom>
          <a:noFill/>
          <a:ln w="9525">
            <a:noFill/>
          </a:ln>
        </p:spPr>
        <p:txBody>
          <a:bodyPr wrap="square">
            <a:spAutoFit/>
          </a:bodyPr>
          <a:p>
            <a:pPr marL="0" indent="266700"/>
            <a:r>
              <a:rPr lang="en-US" sz="1800">
                <a:latin typeface="等线" panose="02010600030101010101" charset="-122"/>
                <a:ea typeface="宋体" panose="02010600030101010101" pitchFamily="2" charset="-122"/>
              </a:rPr>
              <a:t>3</a:t>
            </a:r>
            <a:r>
              <a:rPr lang="zh-CN" sz="1800">
                <a:latin typeface="等线" panose="02010600030101010101" charset="-122"/>
                <a:ea typeface="宋体" panose="02010600030101010101" pitchFamily="2" charset="-122"/>
              </a:rPr>
              <a:t>．交互式放映</a:t>
            </a:r>
            <a:endParaRPr lang="zh-CN" altLang="en-US" sz="1800"/>
          </a:p>
        </p:txBody>
      </p:sp>
      <p:sp>
        <p:nvSpPr>
          <p:cNvPr id="8" name="文本框 7"/>
          <p:cNvSpPr txBox="1"/>
          <p:nvPr/>
        </p:nvSpPr>
        <p:spPr>
          <a:xfrm>
            <a:off x="1725930" y="5213985"/>
            <a:ext cx="4111625" cy="368300"/>
          </a:xfrm>
          <a:prstGeom prst="rect">
            <a:avLst/>
          </a:prstGeom>
          <a:noFill/>
          <a:ln w="9525">
            <a:noFill/>
          </a:ln>
        </p:spPr>
        <p:txBody>
          <a:bodyPr wrap="square">
            <a:spAutoFit/>
          </a:bodyPr>
          <a:p>
            <a:pPr marL="0" indent="266700"/>
            <a:r>
              <a:rPr lang="en-US" sz="1800">
                <a:latin typeface="等线" panose="02010600030101010101" charset="-122"/>
                <a:ea typeface="宋体" panose="02010600030101010101" pitchFamily="2" charset="-122"/>
              </a:rPr>
              <a:t>⑴</a:t>
            </a:r>
            <a:r>
              <a:rPr lang="zh-CN" sz="1800">
                <a:latin typeface="等线" panose="02010600030101010101" charset="-122"/>
                <a:ea typeface="宋体" panose="02010600030101010101" pitchFamily="2" charset="-122"/>
              </a:rPr>
              <a:t>超链接</a:t>
            </a:r>
            <a:endParaRPr lang="zh-CN" altLang="en-US" sz="1800"/>
          </a:p>
        </p:txBody>
      </p:sp>
      <p:sp>
        <p:nvSpPr>
          <p:cNvPr id="9" name="文本框 8"/>
          <p:cNvSpPr txBox="1"/>
          <p:nvPr/>
        </p:nvSpPr>
        <p:spPr>
          <a:xfrm>
            <a:off x="1725930" y="5655310"/>
            <a:ext cx="4111625" cy="368300"/>
          </a:xfrm>
          <a:prstGeom prst="rect">
            <a:avLst/>
          </a:prstGeom>
          <a:noFill/>
          <a:ln w="9525">
            <a:noFill/>
          </a:ln>
        </p:spPr>
        <p:txBody>
          <a:bodyPr wrap="square">
            <a:spAutoFit/>
          </a:bodyPr>
          <a:p>
            <a:pPr marL="0" indent="266700"/>
            <a:r>
              <a:rPr lang="en-US" sz="1800">
                <a:latin typeface="等线" panose="02010600030101010101" charset="-122"/>
                <a:ea typeface="宋体" panose="02010600030101010101" pitchFamily="2" charset="-122"/>
              </a:rPr>
              <a:t>⑵</a:t>
            </a:r>
            <a:r>
              <a:rPr lang="zh-CN" sz="1800">
                <a:latin typeface="等线" panose="02010600030101010101" charset="-122"/>
                <a:ea typeface="宋体" panose="02010600030101010101" pitchFamily="2" charset="-122"/>
              </a:rPr>
              <a:t>动作按钮</a:t>
            </a:r>
            <a:endParaRPr lang="zh-CN" altLang="en-US" sz="1800"/>
          </a:p>
        </p:txBody>
      </p:sp>
      <p:sp>
        <p:nvSpPr>
          <p:cNvPr id="10" name="文本框 9"/>
          <p:cNvSpPr txBox="1"/>
          <p:nvPr/>
        </p:nvSpPr>
        <p:spPr>
          <a:xfrm>
            <a:off x="953135" y="6061075"/>
            <a:ext cx="4898390" cy="368300"/>
          </a:xfrm>
          <a:prstGeom prst="rect">
            <a:avLst/>
          </a:prstGeom>
          <a:noFill/>
          <a:ln w="9525">
            <a:noFill/>
          </a:ln>
        </p:spPr>
        <p:txBody>
          <a:bodyPr wrap="square">
            <a:spAutoFit/>
          </a:bodyPr>
          <a:p>
            <a:pPr marL="0" indent="266700"/>
            <a:r>
              <a:rPr lang="en-US" sz="1800">
                <a:latin typeface="等线" panose="02010600030101010101" charset="-122"/>
                <a:ea typeface="宋体" panose="02010600030101010101" pitchFamily="2" charset="-122"/>
              </a:rPr>
              <a:t>4</a:t>
            </a:r>
            <a:r>
              <a:rPr lang="zh-CN" sz="1800">
                <a:latin typeface="等线" panose="02010600030101010101" charset="-122"/>
                <a:ea typeface="宋体" panose="02010600030101010101" pitchFamily="2" charset="-122"/>
              </a:rPr>
              <a:t>．手机遥控</a:t>
            </a:r>
            <a:endParaRPr lang="zh-CN" altLang="en-US" sz="1800"/>
          </a:p>
        </p:txBody>
      </p:sp>
    </p:spTree>
  </p:cSld>
  <p:clrMapOvr>
    <a:masterClrMapping/>
  </p:clrMapOvr>
  <p:transition spd="slow" advTm="3000"/>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32790" y="1636395"/>
            <a:ext cx="5080000" cy="368300"/>
          </a:xfrm>
          <a:prstGeom prst="rect">
            <a:avLst/>
          </a:prstGeom>
          <a:noFill/>
          <a:ln w="9525">
            <a:noFill/>
          </a:ln>
        </p:spPr>
        <p:txBody>
          <a:bodyPr>
            <a:spAutoFit/>
          </a:bodyPr>
          <a:p>
            <a:pPr marL="0" indent="0"/>
            <a:r>
              <a:rPr lang="en-US" sz="1800">
                <a:latin typeface="等线" panose="02010600030101010101" charset="-122"/>
                <a:ea typeface="宋体" panose="02010600030101010101" pitchFamily="2" charset="-122"/>
              </a:rPr>
              <a:t>11.8.2.4 </a:t>
            </a:r>
            <a:r>
              <a:rPr lang="zh-CN" sz="1800">
                <a:latin typeface="等线" panose="02010600030101010101" charset="-122"/>
                <a:ea typeface="宋体" panose="02010600030101010101" pitchFamily="2" charset="-122"/>
              </a:rPr>
              <a:t>输出</a:t>
            </a:r>
            <a:endParaRPr lang="zh-CN" altLang="en-US" sz="1800"/>
          </a:p>
        </p:txBody>
      </p:sp>
      <p:sp>
        <p:nvSpPr>
          <p:cNvPr id="2" name="文本框 1"/>
          <p:cNvSpPr txBox="1"/>
          <p:nvPr/>
        </p:nvSpPr>
        <p:spPr>
          <a:xfrm>
            <a:off x="1146175" y="2358390"/>
            <a:ext cx="4666615" cy="368300"/>
          </a:xfrm>
          <a:prstGeom prst="rect">
            <a:avLst/>
          </a:prstGeom>
          <a:noFill/>
          <a:ln w="9525">
            <a:noFill/>
          </a:ln>
        </p:spPr>
        <p:txBody>
          <a:bodyPr wrap="square">
            <a:spAutoFit/>
          </a:bodyPr>
          <a:p>
            <a:pPr marL="0" indent="266700"/>
            <a:r>
              <a:rPr lang="en-US" sz="1800">
                <a:latin typeface="等线" panose="02010600030101010101" charset="-122"/>
                <a:ea typeface="宋体" panose="02010600030101010101" pitchFamily="2" charset="-122"/>
              </a:rPr>
              <a:t>1</a:t>
            </a:r>
            <a:r>
              <a:rPr lang="zh-CN" sz="1800">
                <a:latin typeface="等线" panose="02010600030101010101" charset="-122"/>
                <a:ea typeface="宋体" panose="02010600030101010101" pitchFamily="2" charset="-122"/>
              </a:rPr>
              <a:t>．演示文稿的多种输出格式</a:t>
            </a:r>
            <a:endParaRPr lang="zh-CN" altLang="en-US" sz="1800"/>
          </a:p>
        </p:txBody>
      </p:sp>
      <p:sp>
        <p:nvSpPr>
          <p:cNvPr id="3" name="文本框 2"/>
          <p:cNvSpPr txBox="1"/>
          <p:nvPr/>
        </p:nvSpPr>
        <p:spPr>
          <a:xfrm>
            <a:off x="1146175" y="3053080"/>
            <a:ext cx="4666615" cy="368300"/>
          </a:xfrm>
          <a:prstGeom prst="rect">
            <a:avLst/>
          </a:prstGeom>
          <a:noFill/>
          <a:ln w="9525">
            <a:noFill/>
          </a:ln>
        </p:spPr>
        <p:txBody>
          <a:bodyPr wrap="square">
            <a:spAutoFit/>
          </a:bodyPr>
          <a:p>
            <a:pPr marL="0" indent="266700"/>
            <a:r>
              <a:rPr lang="en-US" sz="1800">
                <a:latin typeface="等线" panose="02010600030101010101" charset="-122"/>
                <a:ea typeface="宋体" panose="02010600030101010101" pitchFamily="2" charset="-122"/>
              </a:rPr>
              <a:t>2</a:t>
            </a:r>
            <a:r>
              <a:rPr lang="zh-CN" sz="1800">
                <a:latin typeface="等线" panose="02010600030101010101" charset="-122"/>
                <a:ea typeface="宋体" panose="02010600030101010101" pitchFamily="2" charset="-122"/>
              </a:rPr>
              <a:t>．演示文稿输出为</a:t>
            </a:r>
            <a:r>
              <a:rPr lang="en-US" sz="1800">
                <a:latin typeface="等线" panose="02010600030101010101" charset="-122"/>
                <a:ea typeface="宋体" panose="02010600030101010101" pitchFamily="2" charset="-122"/>
              </a:rPr>
              <a:t>PDF</a:t>
            </a:r>
            <a:endParaRPr lang="zh-CN" altLang="en-US" sz="1800"/>
          </a:p>
        </p:txBody>
      </p:sp>
      <p:sp>
        <p:nvSpPr>
          <p:cNvPr id="4" name="文本框 3"/>
          <p:cNvSpPr txBox="1"/>
          <p:nvPr/>
        </p:nvSpPr>
        <p:spPr>
          <a:xfrm>
            <a:off x="1146175" y="3747770"/>
            <a:ext cx="4666615" cy="368300"/>
          </a:xfrm>
          <a:prstGeom prst="rect">
            <a:avLst/>
          </a:prstGeom>
          <a:noFill/>
          <a:ln w="9525">
            <a:noFill/>
          </a:ln>
        </p:spPr>
        <p:txBody>
          <a:bodyPr wrap="square">
            <a:spAutoFit/>
          </a:bodyPr>
          <a:p>
            <a:pPr marL="0" indent="266700"/>
            <a:r>
              <a:rPr lang="en-US" sz="1800">
                <a:latin typeface="等线" panose="02010600030101010101" charset="-122"/>
                <a:ea typeface="宋体" panose="02010600030101010101" pitchFamily="2" charset="-122"/>
              </a:rPr>
              <a:t>3</a:t>
            </a:r>
            <a:r>
              <a:rPr lang="zh-CN" sz="1800">
                <a:latin typeface="等线" panose="02010600030101010101" charset="-122"/>
                <a:ea typeface="宋体" panose="02010600030101010101" pitchFamily="2" charset="-122"/>
              </a:rPr>
              <a:t>．输出为图片</a:t>
            </a:r>
            <a:endParaRPr lang="zh-CN" altLang="en-US" sz="1800"/>
          </a:p>
        </p:txBody>
      </p:sp>
      <p:sp>
        <p:nvSpPr>
          <p:cNvPr id="5" name="文本框 4"/>
          <p:cNvSpPr txBox="1"/>
          <p:nvPr/>
        </p:nvSpPr>
        <p:spPr>
          <a:xfrm>
            <a:off x="1146175" y="4442460"/>
            <a:ext cx="4666615" cy="368300"/>
          </a:xfrm>
          <a:prstGeom prst="rect">
            <a:avLst/>
          </a:prstGeom>
          <a:noFill/>
          <a:ln w="9525">
            <a:noFill/>
          </a:ln>
        </p:spPr>
        <p:txBody>
          <a:bodyPr wrap="square">
            <a:spAutoFit/>
          </a:bodyPr>
          <a:p>
            <a:pPr marL="0" indent="266700"/>
            <a:r>
              <a:rPr lang="en-US" sz="1800">
                <a:latin typeface="等线" panose="02010600030101010101" charset="-122"/>
                <a:ea typeface="宋体" panose="02010600030101010101" pitchFamily="2" charset="-122"/>
              </a:rPr>
              <a:t>4</a:t>
            </a:r>
            <a:r>
              <a:rPr lang="zh-CN" sz="1800">
                <a:latin typeface="等线" panose="02010600030101010101" charset="-122"/>
                <a:ea typeface="宋体" panose="02010600030101010101" pitchFamily="2" charset="-122"/>
              </a:rPr>
              <a:t>．将演示文稿打包成文件夹</a:t>
            </a:r>
            <a:endParaRPr lang="zh-CN" altLang="en-US" sz="1800"/>
          </a:p>
        </p:txBody>
      </p:sp>
    </p:spTree>
  </p:cSld>
  <p:clrMapOvr>
    <a:masterClrMapping/>
  </p:clrMapOvr>
  <p:transition spd="slow" advTm="3000"/>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20725" y="1584007"/>
            <a:ext cx="5080000" cy="460375"/>
          </a:xfrm>
          <a:prstGeom prst="rect">
            <a:avLst/>
          </a:prstGeom>
          <a:noFill/>
          <a:ln w="9525">
            <a:noFill/>
          </a:ln>
        </p:spPr>
        <p:txBody>
          <a:bodyPr>
            <a:spAutoFit/>
          </a:bodyPr>
          <a:p>
            <a:pPr marL="0" indent="0"/>
            <a:r>
              <a:rPr lang="en-US" sz="2400">
                <a:latin typeface="等线" panose="02010600030101010101" charset="-122"/>
                <a:ea typeface="宋体" panose="02010600030101010101" pitchFamily="2" charset="-122"/>
              </a:rPr>
              <a:t>11.8.3 </a:t>
            </a:r>
            <a:r>
              <a:rPr lang="zh-CN" sz="2400">
                <a:latin typeface="等线" panose="02010600030101010101" charset="-122"/>
                <a:ea typeface="宋体" panose="02010600030101010101" pitchFamily="2" charset="-122"/>
              </a:rPr>
              <a:t>任务实现</a:t>
            </a:r>
            <a:endParaRPr lang="zh-CN" altLang="en-US" sz="2400"/>
          </a:p>
        </p:txBody>
      </p:sp>
      <p:sp>
        <p:nvSpPr>
          <p:cNvPr id="2" name="文本框 1"/>
          <p:cNvSpPr txBox="1"/>
          <p:nvPr/>
        </p:nvSpPr>
        <p:spPr>
          <a:xfrm>
            <a:off x="720725" y="2408555"/>
            <a:ext cx="5080000" cy="368300"/>
          </a:xfrm>
          <a:prstGeom prst="rect">
            <a:avLst/>
          </a:prstGeom>
          <a:noFill/>
          <a:ln w="9525">
            <a:noFill/>
          </a:ln>
        </p:spPr>
        <p:txBody>
          <a:bodyPr>
            <a:spAutoFit/>
          </a:bodyPr>
          <a:p>
            <a:pPr marL="0" indent="0"/>
            <a:r>
              <a:rPr lang="en-US" sz="1800">
                <a:latin typeface="等线" panose="02010600030101010101" charset="-122"/>
                <a:ea typeface="宋体" panose="02010600030101010101" pitchFamily="2" charset="-122"/>
              </a:rPr>
              <a:t>11.8.3.1 </a:t>
            </a:r>
            <a:r>
              <a:rPr lang="zh-CN" sz="1800">
                <a:ea typeface="宋体" panose="02010600030101010101" pitchFamily="2" charset="-122"/>
              </a:rPr>
              <a:t>制作滚动字幕</a:t>
            </a:r>
            <a:endParaRPr lang="zh-CN" altLang="en-US" sz="1800"/>
          </a:p>
        </p:txBody>
      </p:sp>
      <p:sp>
        <p:nvSpPr>
          <p:cNvPr id="3" name="文本框 2"/>
          <p:cNvSpPr txBox="1"/>
          <p:nvPr/>
        </p:nvSpPr>
        <p:spPr>
          <a:xfrm>
            <a:off x="720725" y="3140710"/>
            <a:ext cx="7579995" cy="1668780"/>
          </a:xfrm>
          <a:prstGeom prst="rect">
            <a:avLst/>
          </a:prstGeom>
          <a:noFill/>
          <a:ln w="9525">
            <a:noFill/>
          </a:ln>
        </p:spPr>
        <p:txBody>
          <a:bodyPr wrap="square">
            <a:spAutoFit/>
          </a:bodyPr>
          <a:p>
            <a:pPr marL="0" indent="127000">
              <a:lnSpc>
                <a:spcPct val="190000"/>
              </a:lnSpc>
            </a:pPr>
            <a:r>
              <a:rPr lang="zh-CN" sz="1800">
                <a:latin typeface="等线" panose="02010600030101010101" charset="-122"/>
                <a:ea typeface="宋体" panose="02010600030101010101" pitchFamily="2" charset="-122"/>
              </a:rPr>
              <a:t>为了强调突出，使用从右向左循环滚动的滚动字幕效果，来展示</a:t>
            </a:r>
            <a:r>
              <a:rPr lang="en-US" sz="1800">
                <a:latin typeface="等线" panose="02010600030101010101" charset="-122"/>
                <a:ea typeface="宋体" panose="02010600030101010101" pitchFamily="2" charset="-122"/>
              </a:rPr>
              <a:t>“</a:t>
            </a:r>
            <a:r>
              <a:rPr lang="zh-CN" sz="1800">
                <a:ea typeface="宋体" panose="02010600030101010101" pitchFamily="2" charset="-122"/>
              </a:rPr>
              <a:t>中华人民共和国国歌是中华人民共和国的象征和标志。</a:t>
            </a:r>
            <a:r>
              <a:rPr lang="zh-CN" sz="1800">
                <a:latin typeface="等线" panose="02010600030101010101" charset="-122"/>
                <a:ea typeface="宋体" panose="02010600030101010101" pitchFamily="2" charset="-122"/>
              </a:rPr>
              <a:t>全体</a:t>
            </a:r>
            <a:r>
              <a:rPr lang="zh-CN" sz="1800">
                <a:ea typeface="宋体" panose="02010600030101010101" pitchFamily="2" charset="-122"/>
              </a:rPr>
              <a:t>中华人民共和国公民和一切组织都应当尊重国歌，维护国歌的尊严。</a:t>
            </a:r>
            <a:r>
              <a:rPr lang="en-US" sz="1800">
                <a:latin typeface="等线" panose="02010600030101010101" charset="-122"/>
                <a:ea typeface="宋体" panose="02010600030101010101" pitchFamily="2" charset="-122"/>
              </a:rPr>
              <a:t>”</a:t>
            </a:r>
            <a:endParaRPr lang="zh-CN" altLang="en-US" sz="1800"/>
          </a:p>
        </p:txBody>
      </p:sp>
    </p:spTree>
  </p:cSld>
  <p:clrMapOvr>
    <a:masterClrMapping/>
  </p:clrMapOvr>
  <p:transition spd="slow" advTm="3000"/>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56285" y="1661160"/>
            <a:ext cx="5080000" cy="368300"/>
          </a:xfrm>
          <a:prstGeom prst="rect">
            <a:avLst/>
          </a:prstGeom>
          <a:noFill/>
          <a:ln w="9525">
            <a:noFill/>
          </a:ln>
        </p:spPr>
        <p:txBody>
          <a:bodyPr>
            <a:spAutoFit/>
          </a:bodyPr>
          <a:p>
            <a:pPr marL="0" indent="0"/>
            <a:r>
              <a:rPr lang="en-US" sz="1800">
                <a:latin typeface="等线" panose="02010600030101010101" charset="-122"/>
                <a:ea typeface="宋体" panose="02010600030101010101" pitchFamily="2" charset="-122"/>
              </a:rPr>
              <a:t>11.8.3.2 </a:t>
            </a:r>
            <a:r>
              <a:rPr lang="zh-CN" sz="1800">
                <a:ea typeface="宋体" panose="02010600030101010101" pitchFamily="2" charset="-122"/>
              </a:rPr>
              <a:t>制作电影字幕</a:t>
            </a:r>
            <a:endParaRPr lang="zh-CN" altLang="en-US" sz="1800"/>
          </a:p>
        </p:txBody>
      </p:sp>
      <p:sp>
        <p:nvSpPr>
          <p:cNvPr id="2" name="文本框 1"/>
          <p:cNvSpPr txBox="1"/>
          <p:nvPr/>
        </p:nvSpPr>
        <p:spPr>
          <a:xfrm>
            <a:off x="756285" y="2261235"/>
            <a:ext cx="5080000" cy="368300"/>
          </a:xfrm>
          <a:prstGeom prst="rect">
            <a:avLst/>
          </a:prstGeom>
          <a:noFill/>
          <a:ln w="9525">
            <a:noFill/>
          </a:ln>
        </p:spPr>
        <p:txBody>
          <a:bodyPr>
            <a:spAutoFit/>
          </a:bodyPr>
          <a:p>
            <a:pPr marL="0" indent="266700"/>
            <a:r>
              <a:rPr lang="en-US" sz="1800">
                <a:latin typeface="等线" panose="02010600030101010101" charset="-122"/>
                <a:ea typeface="宋体" panose="02010600030101010101" pitchFamily="2" charset="-122"/>
              </a:rPr>
              <a:t>1</a:t>
            </a:r>
            <a:r>
              <a:rPr lang="zh-CN" sz="1800">
                <a:latin typeface="等线" panose="02010600030101010101" charset="-122"/>
                <a:ea typeface="宋体" panose="02010600030101010101" pitchFamily="2" charset="-122"/>
              </a:rPr>
              <a:t>．片头字幕效果</a:t>
            </a:r>
            <a:endParaRPr lang="zh-CN" altLang="en-US" sz="1800"/>
          </a:p>
        </p:txBody>
      </p:sp>
      <p:sp>
        <p:nvSpPr>
          <p:cNvPr id="3" name="文本框 2"/>
          <p:cNvSpPr txBox="1"/>
          <p:nvPr/>
        </p:nvSpPr>
        <p:spPr>
          <a:xfrm>
            <a:off x="756285" y="2838450"/>
            <a:ext cx="7604760" cy="1004570"/>
          </a:xfrm>
          <a:prstGeom prst="rect">
            <a:avLst/>
          </a:prstGeom>
          <a:noFill/>
          <a:ln w="9525">
            <a:noFill/>
          </a:ln>
        </p:spPr>
        <p:txBody>
          <a:bodyPr wrap="square">
            <a:spAutoFit/>
          </a:bodyPr>
          <a:p>
            <a:pPr marL="0" indent="127000"/>
            <a:r>
              <a:rPr lang="zh-CN" sz="1800">
                <a:latin typeface="等线" panose="02010600030101010101" charset="-122"/>
                <a:ea typeface="宋体" panose="02010600030101010101" pitchFamily="2" charset="-122"/>
              </a:rPr>
              <a:t>演示文稿开始放映时，增加一个片头效果：先出现一个文本，然后消失，接着再出现一个文本，再消失。</a:t>
            </a:r>
            <a:endParaRPr lang="zh-CN" sz="1800">
              <a:latin typeface="等线" panose="02010600030101010101" charset="-122"/>
              <a:ea typeface="宋体" panose="02010600030101010101" pitchFamily="2" charset="-122"/>
            </a:endParaRPr>
          </a:p>
          <a:p>
            <a:pPr marL="0" indent="127000">
              <a:lnSpc>
                <a:spcPct val="130000"/>
              </a:lnSpc>
            </a:pPr>
            <a:r>
              <a:rPr lang="zh-CN" sz="1800">
                <a:latin typeface="等线" panose="02010600030101010101" charset="-122"/>
                <a:ea typeface="宋体" panose="02010600030101010101" pitchFamily="2" charset="-122"/>
              </a:rPr>
              <a:t>类似于电影片头字幕的效果。</a:t>
            </a:r>
            <a:endParaRPr lang="zh-CN" altLang="en-US" sz="1800">
              <a:latin typeface="等线" panose="02010600030101010101" charset="-122"/>
              <a:ea typeface="宋体" panose="02010600030101010101" pitchFamily="2" charset="-122"/>
            </a:endParaRPr>
          </a:p>
        </p:txBody>
      </p:sp>
      <p:sp>
        <p:nvSpPr>
          <p:cNvPr id="4" name="文本框 3"/>
          <p:cNvSpPr txBox="1"/>
          <p:nvPr/>
        </p:nvSpPr>
        <p:spPr>
          <a:xfrm>
            <a:off x="756285" y="4014470"/>
            <a:ext cx="5080000" cy="368300"/>
          </a:xfrm>
          <a:prstGeom prst="rect">
            <a:avLst/>
          </a:prstGeom>
          <a:noFill/>
          <a:ln w="9525">
            <a:noFill/>
          </a:ln>
        </p:spPr>
        <p:txBody>
          <a:bodyPr>
            <a:spAutoFit/>
          </a:bodyPr>
          <a:p>
            <a:pPr marL="0" indent="266700"/>
            <a:r>
              <a:rPr lang="en-US" sz="1800">
                <a:latin typeface="等线" panose="02010600030101010101" charset="-122"/>
                <a:ea typeface="宋体" panose="02010600030101010101" pitchFamily="2" charset="-122"/>
              </a:rPr>
              <a:t>2</a:t>
            </a:r>
            <a:r>
              <a:rPr lang="zh-CN" sz="1800">
                <a:latin typeface="等线" panose="02010600030101010101" charset="-122"/>
                <a:ea typeface="宋体" panose="02010600030101010101" pitchFamily="2" charset="-122"/>
              </a:rPr>
              <a:t>．片尾字幕效果</a:t>
            </a:r>
            <a:endParaRPr lang="zh-CN" altLang="en-US" sz="1800"/>
          </a:p>
        </p:txBody>
      </p:sp>
      <p:sp>
        <p:nvSpPr>
          <p:cNvPr id="5" name="文本框 4"/>
          <p:cNvSpPr txBox="1"/>
          <p:nvPr/>
        </p:nvSpPr>
        <p:spPr>
          <a:xfrm>
            <a:off x="756285" y="4554220"/>
            <a:ext cx="7533640" cy="645160"/>
          </a:xfrm>
          <a:prstGeom prst="rect">
            <a:avLst/>
          </a:prstGeom>
          <a:noFill/>
          <a:ln w="9525">
            <a:noFill/>
          </a:ln>
        </p:spPr>
        <p:txBody>
          <a:bodyPr wrap="square">
            <a:spAutoFit/>
          </a:bodyPr>
          <a:p>
            <a:pPr marL="0" indent="127000"/>
            <a:r>
              <a:rPr lang="zh-CN" sz="1800">
                <a:latin typeface="等线" panose="02010600030101010101" charset="-122"/>
                <a:ea typeface="宋体" panose="02010600030101010101" pitchFamily="2" charset="-122"/>
              </a:rPr>
              <a:t>演示文稿播放即将完毕之后，如果是团队合作项目，需要列出团队成员的分工，此时可以使用电影字幕的方式完成动画效果</a:t>
            </a:r>
            <a:endParaRPr lang="zh-CN" altLang="en-US" sz="1800">
              <a:latin typeface="等线" panose="02010600030101010101" charset="-122"/>
              <a:ea typeface="宋体" panose="02010600030101010101" pitchFamily="2" charset="-122"/>
            </a:endParaRPr>
          </a:p>
        </p:txBody>
      </p:sp>
    </p:spTree>
  </p:cSld>
  <p:clrMapOvr>
    <a:masterClrMapping/>
  </p:clrMapOvr>
  <p:transition spd="slow" advTm="3000"/>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94385" y="1685925"/>
            <a:ext cx="5080000" cy="368300"/>
          </a:xfrm>
          <a:prstGeom prst="rect">
            <a:avLst/>
          </a:prstGeom>
          <a:noFill/>
          <a:ln w="9525">
            <a:noFill/>
          </a:ln>
        </p:spPr>
        <p:txBody>
          <a:bodyPr>
            <a:spAutoFit/>
          </a:bodyPr>
          <a:p>
            <a:pPr marL="0" indent="0"/>
            <a:r>
              <a:rPr lang="en-US" sz="1800">
                <a:latin typeface="等线" panose="02010600030101010101" charset="-122"/>
                <a:ea typeface="宋体" panose="02010600030101010101" pitchFamily="2" charset="-122"/>
              </a:rPr>
              <a:t>11.8.3.3 </a:t>
            </a:r>
            <a:r>
              <a:rPr lang="zh-CN" sz="1800">
                <a:ea typeface="宋体" panose="02010600030101010101" pitchFamily="2" charset="-122"/>
              </a:rPr>
              <a:t>制作图表动画</a:t>
            </a:r>
            <a:endParaRPr lang="zh-CN" altLang="en-US" sz="1800"/>
          </a:p>
        </p:txBody>
      </p:sp>
      <p:sp>
        <p:nvSpPr>
          <p:cNvPr id="2" name="文本框 1"/>
          <p:cNvSpPr txBox="1"/>
          <p:nvPr/>
        </p:nvSpPr>
        <p:spPr>
          <a:xfrm>
            <a:off x="794385" y="2273300"/>
            <a:ext cx="7433310" cy="368300"/>
          </a:xfrm>
          <a:prstGeom prst="rect">
            <a:avLst/>
          </a:prstGeom>
          <a:noFill/>
          <a:ln w="9525">
            <a:noFill/>
          </a:ln>
        </p:spPr>
        <p:txBody>
          <a:bodyPr wrap="square">
            <a:spAutoFit/>
          </a:bodyPr>
          <a:p>
            <a:pPr marL="0" indent="127000"/>
            <a:r>
              <a:rPr lang="zh-CN" sz="1800">
                <a:latin typeface="等线" panose="02010600030101010101" charset="-122"/>
                <a:ea typeface="宋体" panose="02010600030101010101" pitchFamily="2" charset="-122"/>
              </a:rPr>
              <a:t>为了突出表达主题，吸引观众注意力，为图表设置动画效果</a:t>
            </a:r>
            <a:endParaRPr lang="zh-CN" altLang="en-US" sz="1800">
              <a:latin typeface="等线" panose="02010600030101010101" charset="-122"/>
              <a:ea typeface="宋体" panose="02010600030101010101" pitchFamily="2" charset="-122"/>
            </a:endParaRPr>
          </a:p>
        </p:txBody>
      </p:sp>
      <p:sp>
        <p:nvSpPr>
          <p:cNvPr id="3" name="文本框 2"/>
          <p:cNvSpPr txBox="1"/>
          <p:nvPr/>
        </p:nvSpPr>
        <p:spPr>
          <a:xfrm>
            <a:off x="794385" y="3156585"/>
            <a:ext cx="5080000" cy="368300"/>
          </a:xfrm>
          <a:prstGeom prst="rect">
            <a:avLst/>
          </a:prstGeom>
          <a:noFill/>
          <a:ln w="9525">
            <a:noFill/>
          </a:ln>
        </p:spPr>
        <p:txBody>
          <a:bodyPr>
            <a:spAutoFit/>
          </a:bodyPr>
          <a:p>
            <a:pPr marL="0" indent="0"/>
            <a:r>
              <a:rPr lang="en-US" sz="1800">
                <a:latin typeface="等线" panose="02010600030101010101" charset="-122"/>
                <a:ea typeface="宋体" panose="02010600030101010101" pitchFamily="2" charset="-122"/>
              </a:rPr>
              <a:t>11.8.3.4 </a:t>
            </a:r>
            <a:r>
              <a:rPr lang="zh-CN" sz="1800">
                <a:ea typeface="宋体" panose="02010600030101010101" pitchFamily="2" charset="-122"/>
              </a:rPr>
              <a:t>选择题制作</a:t>
            </a:r>
            <a:endParaRPr lang="zh-CN" altLang="en-US" sz="1800"/>
          </a:p>
        </p:txBody>
      </p:sp>
      <p:sp>
        <p:nvSpPr>
          <p:cNvPr id="4" name="文本框 3"/>
          <p:cNvSpPr txBox="1"/>
          <p:nvPr/>
        </p:nvSpPr>
        <p:spPr>
          <a:xfrm>
            <a:off x="794385" y="3859530"/>
            <a:ext cx="7433945" cy="1032510"/>
          </a:xfrm>
          <a:prstGeom prst="rect">
            <a:avLst/>
          </a:prstGeom>
          <a:noFill/>
          <a:ln w="9525">
            <a:noFill/>
          </a:ln>
        </p:spPr>
        <p:txBody>
          <a:bodyPr wrap="square">
            <a:spAutoFit/>
          </a:bodyPr>
          <a:p>
            <a:pPr marL="0" indent="127000">
              <a:lnSpc>
                <a:spcPct val="170000"/>
              </a:lnSpc>
            </a:pPr>
            <a:r>
              <a:rPr lang="zh-CN" sz="1800">
                <a:latin typeface="等线" panose="02010600030101010101" charset="-122"/>
                <a:ea typeface="宋体" panose="02010600030101010101" pitchFamily="2" charset="-122"/>
              </a:rPr>
              <a:t>使用触发器功能，可以完成选择题的制作，从而通过幻灯片的设计与制作，提升现场的互动效果。接下来，完成一组选择题的判断正误操作</a:t>
            </a:r>
            <a:endParaRPr lang="zh-CN" altLang="en-US" sz="1800">
              <a:latin typeface="等线" panose="02010600030101010101" charset="-122"/>
              <a:ea typeface="宋体" panose="02010600030101010101" pitchFamily="2" charset="-122"/>
            </a:endParaRPr>
          </a:p>
        </p:txBody>
      </p:sp>
    </p:spTree>
  </p:cSld>
  <p:clrMapOvr>
    <a:masterClrMapping/>
  </p:clrMapOvr>
  <p:transition spd="slow" advTm="3000"/>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18515" y="1587500"/>
            <a:ext cx="5080000" cy="368300"/>
          </a:xfrm>
          <a:prstGeom prst="rect">
            <a:avLst/>
          </a:prstGeom>
          <a:noFill/>
          <a:ln w="9525">
            <a:noFill/>
          </a:ln>
        </p:spPr>
        <p:txBody>
          <a:bodyPr>
            <a:spAutoFit/>
          </a:bodyPr>
          <a:p>
            <a:pPr marL="0" indent="0"/>
            <a:r>
              <a:rPr lang="en-US" sz="1800">
                <a:latin typeface="等线" panose="02010600030101010101" charset="-122"/>
                <a:ea typeface="宋体" panose="02010600030101010101" pitchFamily="2" charset="-122"/>
              </a:rPr>
              <a:t>11.8.3.5 </a:t>
            </a:r>
            <a:r>
              <a:rPr lang="zh-CN" sz="1800">
                <a:ea typeface="宋体" panose="02010600030101010101" pitchFamily="2" charset="-122"/>
              </a:rPr>
              <a:t>倒计时制作</a:t>
            </a:r>
            <a:endParaRPr lang="zh-CN" altLang="en-US" sz="1800"/>
          </a:p>
        </p:txBody>
      </p:sp>
      <p:sp>
        <p:nvSpPr>
          <p:cNvPr id="2" name="文本框 1"/>
          <p:cNvSpPr txBox="1"/>
          <p:nvPr/>
        </p:nvSpPr>
        <p:spPr>
          <a:xfrm>
            <a:off x="818515" y="2032635"/>
            <a:ext cx="7481570" cy="1143000"/>
          </a:xfrm>
          <a:prstGeom prst="rect">
            <a:avLst/>
          </a:prstGeom>
          <a:noFill/>
          <a:ln w="9525">
            <a:noFill/>
          </a:ln>
        </p:spPr>
        <p:txBody>
          <a:bodyPr wrap="square">
            <a:spAutoFit/>
          </a:bodyPr>
          <a:p>
            <a:pPr marL="0" indent="127000">
              <a:lnSpc>
                <a:spcPct val="190000"/>
              </a:lnSpc>
            </a:pPr>
            <a:r>
              <a:rPr lang="zh-CN" sz="1800">
                <a:latin typeface="等线" panose="02010600030101010101" charset="-122"/>
                <a:ea typeface="宋体" panose="02010600030101010101" pitchFamily="2" charset="-122"/>
              </a:rPr>
              <a:t>为了增强现场互动，提升观众的注意力，在出现选择题页面之前，可以设计一个倒计时页面</a:t>
            </a:r>
            <a:endParaRPr lang="zh-CN" altLang="en-US" sz="1800">
              <a:latin typeface="等线" panose="02010600030101010101" charset="-122"/>
              <a:ea typeface="宋体" panose="02010600030101010101" pitchFamily="2" charset="-122"/>
            </a:endParaRPr>
          </a:p>
        </p:txBody>
      </p:sp>
      <p:sp>
        <p:nvSpPr>
          <p:cNvPr id="3" name="文本框 2"/>
          <p:cNvSpPr txBox="1"/>
          <p:nvPr/>
        </p:nvSpPr>
        <p:spPr>
          <a:xfrm>
            <a:off x="818515" y="3492500"/>
            <a:ext cx="5080000" cy="368300"/>
          </a:xfrm>
          <a:prstGeom prst="rect">
            <a:avLst/>
          </a:prstGeom>
          <a:noFill/>
          <a:ln w="9525">
            <a:noFill/>
          </a:ln>
        </p:spPr>
        <p:txBody>
          <a:bodyPr>
            <a:spAutoFit/>
          </a:bodyPr>
          <a:p>
            <a:pPr marL="0" indent="0"/>
            <a:r>
              <a:rPr lang="en-US" sz="1800">
                <a:latin typeface="等线" panose="02010600030101010101" charset="-122"/>
                <a:ea typeface="宋体" panose="02010600030101010101" pitchFamily="2" charset="-122"/>
              </a:rPr>
              <a:t>11.8.3.6 </a:t>
            </a:r>
            <a:r>
              <a:rPr lang="zh-CN" sz="1800">
                <a:ea typeface="宋体" panose="02010600030101010101" pitchFamily="2" charset="-122"/>
              </a:rPr>
              <a:t>切换设置</a:t>
            </a:r>
            <a:endParaRPr lang="zh-CN" altLang="en-US" sz="1800"/>
          </a:p>
        </p:txBody>
      </p:sp>
      <p:sp>
        <p:nvSpPr>
          <p:cNvPr id="4" name="文本框 3"/>
          <p:cNvSpPr txBox="1"/>
          <p:nvPr/>
        </p:nvSpPr>
        <p:spPr>
          <a:xfrm>
            <a:off x="818515" y="4178300"/>
            <a:ext cx="7481570" cy="1143000"/>
          </a:xfrm>
          <a:prstGeom prst="rect">
            <a:avLst/>
          </a:prstGeom>
          <a:noFill/>
          <a:ln w="9525">
            <a:noFill/>
          </a:ln>
        </p:spPr>
        <p:txBody>
          <a:bodyPr wrap="square">
            <a:spAutoFit/>
          </a:bodyPr>
          <a:p>
            <a:pPr marL="0" indent="127000">
              <a:lnSpc>
                <a:spcPct val="190000"/>
              </a:lnSpc>
            </a:pPr>
            <a:r>
              <a:rPr lang="zh-CN" sz="1800">
                <a:latin typeface="等线" panose="02010600030101010101" charset="-122"/>
                <a:ea typeface="宋体" panose="02010600030101010101" pitchFamily="2" charset="-122"/>
              </a:rPr>
              <a:t>对演示文稿进行切换设置，可以让页面与页面之间过渡更加自然，增强演示文稿的整体性。</a:t>
            </a:r>
            <a:endParaRPr lang="zh-CN" altLang="en-US" sz="1800">
              <a:latin typeface="等线" panose="02010600030101010101" charset="-122"/>
              <a:ea typeface="宋体" panose="02010600030101010101" pitchFamily="2" charset="-122"/>
            </a:endParaRPr>
          </a:p>
        </p:txBody>
      </p:sp>
    </p:spTree>
  </p:cSld>
  <p:clrMapOvr>
    <a:masterClrMapping/>
  </p:clrMapOvr>
  <p:transition spd="slow" advTm="3000"/>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81685" y="1693862"/>
            <a:ext cx="5080000" cy="460375"/>
          </a:xfrm>
          <a:prstGeom prst="rect">
            <a:avLst/>
          </a:prstGeom>
          <a:noFill/>
          <a:ln w="9525">
            <a:noFill/>
          </a:ln>
        </p:spPr>
        <p:txBody>
          <a:bodyPr>
            <a:spAutoFit/>
          </a:bodyPr>
          <a:p>
            <a:pPr marL="0" indent="0"/>
            <a:r>
              <a:rPr lang="en-US" sz="2400">
                <a:latin typeface="等线" panose="02010600030101010101" charset="-122"/>
                <a:ea typeface="宋体" panose="02010600030101010101" pitchFamily="2" charset="-122"/>
              </a:rPr>
              <a:t>11.8.4 </a:t>
            </a:r>
            <a:r>
              <a:rPr lang="zh-CN" sz="2400">
                <a:latin typeface="等线" panose="02010600030101010101" charset="-122"/>
                <a:ea typeface="宋体" panose="02010600030101010101" pitchFamily="2" charset="-122"/>
              </a:rPr>
              <a:t>技巧与提高</a:t>
            </a:r>
            <a:endParaRPr lang="zh-CN" altLang="en-US" sz="2400"/>
          </a:p>
        </p:txBody>
      </p:sp>
      <p:sp>
        <p:nvSpPr>
          <p:cNvPr id="2" name="文本框 1"/>
          <p:cNvSpPr txBox="1"/>
          <p:nvPr/>
        </p:nvSpPr>
        <p:spPr>
          <a:xfrm>
            <a:off x="781685" y="2359660"/>
            <a:ext cx="5080000" cy="368300"/>
          </a:xfrm>
          <a:prstGeom prst="rect">
            <a:avLst/>
          </a:prstGeom>
          <a:noFill/>
          <a:ln w="9525">
            <a:noFill/>
          </a:ln>
        </p:spPr>
        <p:txBody>
          <a:bodyPr>
            <a:spAutoFit/>
          </a:bodyPr>
          <a:p>
            <a:pPr marL="0" indent="0"/>
            <a:r>
              <a:rPr lang="en-US" sz="1800">
                <a:latin typeface="等线" panose="02010600030101010101" charset="-122"/>
                <a:ea typeface="宋体" panose="02010600030101010101" pitchFamily="2" charset="-122"/>
              </a:rPr>
              <a:t>11.8.4.1 </a:t>
            </a:r>
            <a:r>
              <a:rPr lang="zh-CN" sz="1800">
                <a:latin typeface="等线" panose="02010600030101010101" charset="-122"/>
                <a:ea typeface="宋体" panose="02010600030101010101" pitchFamily="2" charset="-122"/>
              </a:rPr>
              <a:t>排练计时</a:t>
            </a:r>
            <a:endParaRPr lang="zh-CN" altLang="en-US" sz="1800"/>
          </a:p>
        </p:txBody>
      </p:sp>
      <p:sp>
        <p:nvSpPr>
          <p:cNvPr id="3" name="文本框 2"/>
          <p:cNvSpPr txBox="1"/>
          <p:nvPr/>
        </p:nvSpPr>
        <p:spPr>
          <a:xfrm>
            <a:off x="781685" y="3060700"/>
            <a:ext cx="7348855" cy="2582545"/>
          </a:xfrm>
          <a:prstGeom prst="rect">
            <a:avLst/>
          </a:prstGeom>
          <a:noFill/>
          <a:ln w="9525">
            <a:noFill/>
          </a:ln>
        </p:spPr>
        <p:txBody>
          <a:bodyPr wrap="square">
            <a:spAutoFit/>
          </a:bodyPr>
          <a:p>
            <a:pPr marL="0" indent="127000">
              <a:lnSpc>
                <a:spcPct val="180000"/>
              </a:lnSpc>
            </a:pPr>
            <a:r>
              <a:rPr lang="zh-CN" sz="1800">
                <a:ea typeface="宋体" panose="02010600030101010101" pitchFamily="2" charset="-122"/>
              </a:rPr>
              <a:t>如果对演示文稿的内容不熟练，记不清动画的先后顺序，甚至准备站在台上即兴发挥，演示文稿的存在就毫无意义，因此在演示文稿完成后，</a:t>
            </a:r>
            <a:r>
              <a:rPr lang="zh-CN" sz="1800">
                <a:latin typeface="等线" panose="02010600030101010101" charset="-122"/>
                <a:ea typeface="宋体" panose="02010600030101010101" pitchFamily="2" charset="-122"/>
              </a:rPr>
              <a:t>演讲者</a:t>
            </a:r>
            <a:r>
              <a:rPr lang="zh-CN" sz="1800">
                <a:ea typeface="宋体" panose="02010600030101010101" pitchFamily="2" charset="-122"/>
              </a:rPr>
              <a:t>应该在每页演示文稿的备注中写下每一页的详细讲稿，然后多次排练、</a:t>
            </a:r>
            <a:r>
              <a:rPr lang="zh-CN" sz="1800">
                <a:latin typeface="等线" panose="02010600030101010101" charset="-122"/>
                <a:ea typeface="宋体" panose="02010600030101010101" pitchFamily="2" charset="-122"/>
              </a:rPr>
              <a:t>计时</a:t>
            </a:r>
            <a:r>
              <a:rPr lang="zh-CN" sz="1800">
                <a:ea typeface="宋体" panose="02010600030101010101" pitchFamily="2" charset="-122"/>
              </a:rPr>
              <a:t>、修改讲稿</a:t>
            </a:r>
            <a:r>
              <a:rPr lang="zh-CN" sz="1800">
                <a:latin typeface="等线" panose="02010600030101010101" charset="-122"/>
                <a:ea typeface="宋体" panose="02010600030101010101" pitchFamily="2" charset="-122"/>
              </a:rPr>
              <a:t>，直至完全能将演讲内容和演示文稿完美配合为止。</a:t>
            </a:r>
            <a:endParaRPr lang="zh-CN" altLang="en-US" sz="1800"/>
          </a:p>
        </p:txBody>
      </p:sp>
    </p:spTree>
  </p:cSld>
  <p:clrMapOvr>
    <a:masterClrMapping/>
  </p:clrMapOvr>
  <p:transition spd="slow" advTm="3000"/>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81685" y="1551305"/>
            <a:ext cx="5080000" cy="368300"/>
          </a:xfrm>
          <a:prstGeom prst="rect">
            <a:avLst/>
          </a:prstGeom>
          <a:noFill/>
          <a:ln w="9525">
            <a:noFill/>
          </a:ln>
        </p:spPr>
        <p:txBody>
          <a:bodyPr>
            <a:spAutoFit/>
          </a:bodyPr>
          <a:p>
            <a:pPr marL="0" indent="0"/>
            <a:r>
              <a:rPr lang="en-US" sz="1800">
                <a:latin typeface="等线" panose="02010600030101010101" charset="-122"/>
                <a:ea typeface="宋体" panose="02010600030101010101" pitchFamily="2" charset="-122"/>
              </a:rPr>
              <a:t>11.8.4.2 </a:t>
            </a:r>
            <a:r>
              <a:rPr lang="zh-CN" sz="1800">
                <a:latin typeface="等线" panose="02010600030101010101" charset="-122"/>
                <a:ea typeface="宋体" panose="02010600030101010101" pitchFamily="2" charset="-122"/>
              </a:rPr>
              <a:t>手动放映技巧</a:t>
            </a:r>
            <a:endParaRPr lang="zh-CN" altLang="en-US" sz="1800"/>
          </a:p>
        </p:txBody>
      </p:sp>
      <p:sp>
        <p:nvSpPr>
          <p:cNvPr id="2" name="文本框 1"/>
          <p:cNvSpPr txBox="1"/>
          <p:nvPr/>
        </p:nvSpPr>
        <p:spPr>
          <a:xfrm>
            <a:off x="1247775" y="2323465"/>
            <a:ext cx="5080000" cy="368300"/>
          </a:xfrm>
          <a:prstGeom prst="rect">
            <a:avLst/>
          </a:prstGeom>
          <a:noFill/>
          <a:ln w="9525">
            <a:noFill/>
          </a:ln>
        </p:spPr>
        <p:txBody>
          <a:bodyPr>
            <a:spAutoFit/>
          </a:bodyPr>
          <a:p>
            <a:pPr marL="0" indent="266700"/>
            <a:r>
              <a:rPr lang="en-US" sz="1800">
                <a:latin typeface="等线" panose="02010600030101010101" charset="-122"/>
                <a:ea typeface="宋体" panose="02010600030101010101" pitchFamily="2" charset="-122"/>
              </a:rPr>
              <a:t>1</a:t>
            </a:r>
            <a:r>
              <a:rPr lang="zh-CN" sz="1800">
                <a:latin typeface="等线" panose="02010600030101010101" charset="-122"/>
                <a:ea typeface="宋体" panose="02010600030101010101" pitchFamily="2" charset="-122"/>
              </a:rPr>
              <a:t>．绘图笔的使用</a:t>
            </a:r>
            <a:endParaRPr lang="zh-CN" altLang="en-US" sz="1800"/>
          </a:p>
        </p:txBody>
      </p:sp>
      <p:sp>
        <p:nvSpPr>
          <p:cNvPr id="3" name="文本框 2"/>
          <p:cNvSpPr txBox="1"/>
          <p:nvPr/>
        </p:nvSpPr>
        <p:spPr>
          <a:xfrm>
            <a:off x="1247775" y="3285490"/>
            <a:ext cx="5080000" cy="368300"/>
          </a:xfrm>
          <a:prstGeom prst="rect">
            <a:avLst/>
          </a:prstGeom>
          <a:noFill/>
          <a:ln w="9525">
            <a:noFill/>
          </a:ln>
        </p:spPr>
        <p:txBody>
          <a:bodyPr>
            <a:spAutoFit/>
          </a:bodyPr>
          <a:p>
            <a:pPr marL="0" indent="266700"/>
            <a:r>
              <a:rPr lang="en-US" sz="1800">
                <a:latin typeface="等线" panose="02010600030101010101" charset="-122"/>
                <a:ea typeface="宋体" panose="02010600030101010101" pitchFamily="2" charset="-122"/>
              </a:rPr>
              <a:t>2</a:t>
            </a:r>
            <a:r>
              <a:rPr lang="zh-CN" sz="1800">
                <a:latin typeface="等线" panose="02010600030101010101" charset="-122"/>
                <a:ea typeface="宋体" panose="02010600030101010101" pitchFamily="2" charset="-122"/>
              </a:rPr>
              <a:t>．快捷键</a:t>
            </a:r>
            <a:endParaRPr lang="zh-CN" altLang="en-US" sz="1800"/>
          </a:p>
        </p:txBody>
      </p:sp>
      <p:sp>
        <p:nvSpPr>
          <p:cNvPr id="4" name="文本框 3"/>
          <p:cNvSpPr txBox="1"/>
          <p:nvPr/>
        </p:nvSpPr>
        <p:spPr>
          <a:xfrm>
            <a:off x="1247775" y="4247515"/>
            <a:ext cx="5080000" cy="368300"/>
          </a:xfrm>
          <a:prstGeom prst="rect">
            <a:avLst/>
          </a:prstGeom>
          <a:noFill/>
          <a:ln w="9525">
            <a:noFill/>
          </a:ln>
        </p:spPr>
        <p:txBody>
          <a:bodyPr>
            <a:spAutoFit/>
          </a:bodyPr>
          <a:p>
            <a:pPr marL="0" indent="266700"/>
            <a:r>
              <a:rPr lang="en-US" sz="1800">
                <a:latin typeface="等线" panose="02010600030101010101" charset="-122"/>
                <a:ea typeface="宋体" panose="02010600030101010101" pitchFamily="2" charset="-122"/>
              </a:rPr>
              <a:t>3</a:t>
            </a:r>
            <a:r>
              <a:rPr lang="zh-CN" sz="1800">
                <a:latin typeface="等线" panose="02010600030101010101" charset="-122"/>
                <a:ea typeface="宋体" panose="02010600030101010101" pitchFamily="2" charset="-122"/>
              </a:rPr>
              <a:t>．隐藏幻灯片</a:t>
            </a:r>
            <a:endParaRPr lang="zh-CN" altLang="en-US" sz="1800"/>
          </a:p>
        </p:txBody>
      </p:sp>
    </p:spTree>
  </p:cSld>
  <p:clrMapOvr>
    <a:masterClrMapping/>
  </p:clrMapOvr>
  <p:transition spd="slow" advTm="300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81685" y="1657667"/>
            <a:ext cx="5080000" cy="460375"/>
          </a:xfrm>
          <a:prstGeom prst="rect">
            <a:avLst/>
          </a:prstGeom>
          <a:noFill/>
          <a:ln w="9525">
            <a:noFill/>
          </a:ln>
        </p:spPr>
        <p:txBody>
          <a:bodyPr>
            <a:spAutoFit/>
          </a:bodyPr>
          <a:p>
            <a:pPr marL="0" indent="0"/>
            <a:r>
              <a:rPr lang="en-US" sz="2400" b="1">
                <a:latin typeface="等线" panose="02010600030101010101" charset="-122"/>
                <a:ea typeface="宋体" panose="02010600030101010101" pitchFamily="2" charset="-122"/>
              </a:rPr>
              <a:t>11.1.4 </a:t>
            </a:r>
            <a:r>
              <a:rPr lang="zh-CN" sz="2400" b="1">
                <a:latin typeface="等线" panose="02010600030101010101" charset="-122"/>
                <a:ea typeface="宋体" panose="02010600030101010101" pitchFamily="2" charset="-122"/>
              </a:rPr>
              <a:t>技巧与提高</a:t>
            </a:r>
            <a:endParaRPr lang="zh-CN" altLang="en-US" sz="2400"/>
          </a:p>
        </p:txBody>
      </p:sp>
      <p:sp>
        <p:nvSpPr>
          <p:cNvPr id="2" name="文本框 1"/>
          <p:cNvSpPr txBox="1"/>
          <p:nvPr/>
        </p:nvSpPr>
        <p:spPr>
          <a:xfrm>
            <a:off x="781685" y="2219325"/>
            <a:ext cx="3375660" cy="398780"/>
          </a:xfrm>
          <a:prstGeom prst="rect">
            <a:avLst/>
          </a:prstGeom>
          <a:noFill/>
          <a:ln w="9525">
            <a:noFill/>
          </a:ln>
        </p:spPr>
        <p:txBody>
          <a:bodyPr wrap="square">
            <a:spAutoFit/>
          </a:bodyPr>
          <a:p>
            <a:pPr marL="0" indent="266700"/>
            <a:r>
              <a:rPr lang="en-US" sz="2000" b="1">
                <a:latin typeface="等线" panose="02010600030101010101" charset="-122"/>
                <a:ea typeface="宋体" panose="02010600030101010101" pitchFamily="2" charset="-122"/>
              </a:rPr>
              <a:t>1</a:t>
            </a:r>
            <a:r>
              <a:rPr lang="zh-CN" sz="2000" b="1">
                <a:latin typeface="等线" panose="02010600030101010101" charset="-122"/>
                <a:ea typeface="宋体" panose="02010600030101010101" pitchFamily="2" charset="-122"/>
              </a:rPr>
              <a:t>．</a:t>
            </a:r>
            <a:r>
              <a:rPr lang="zh-CN" sz="2000" b="1">
                <a:ea typeface="宋体" panose="02010600030101010101" pitchFamily="2" charset="-122"/>
              </a:rPr>
              <a:t>显示</a:t>
            </a:r>
            <a:r>
              <a:rPr lang="en-US" sz="2000" b="1">
                <a:latin typeface="等线" panose="02010600030101010101" charset="-122"/>
                <a:ea typeface="宋体" panose="02010600030101010101" pitchFamily="2" charset="-122"/>
                <a:cs typeface="Times New Roman" panose="02020603050405020304" charset="0"/>
              </a:rPr>
              <a:t>/</a:t>
            </a:r>
            <a:r>
              <a:rPr lang="zh-CN" sz="2000" b="1">
                <a:ea typeface="宋体" panose="02010600030101010101" pitchFamily="2" charset="-122"/>
              </a:rPr>
              <a:t>隐藏段落标记</a:t>
            </a:r>
            <a:endParaRPr lang="zh-CN" altLang="en-US" sz="2000"/>
          </a:p>
        </p:txBody>
      </p:sp>
      <p:sp>
        <p:nvSpPr>
          <p:cNvPr id="3" name="文本框 2"/>
          <p:cNvSpPr txBox="1"/>
          <p:nvPr/>
        </p:nvSpPr>
        <p:spPr>
          <a:xfrm>
            <a:off x="781685" y="3068955"/>
            <a:ext cx="3375660" cy="398780"/>
          </a:xfrm>
          <a:prstGeom prst="rect">
            <a:avLst/>
          </a:prstGeom>
          <a:noFill/>
          <a:ln w="9525">
            <a:noFill/>
          </a:ln>
        </p:spPr>
        <p:txBody>
          <a:bodyPr wrap="square">
            <a:spAutoFit/>
          </a:bodyPr>
          <a:p>
            <a:pPr marL="0" indent="266700"/>
            <a:r>
              <a:rPr lang="en-US" sz="2000" b="1">
                <a:latin typeface="等线" panose="02010600030101010101" charset="-122"/>
                <a:ea typeface="宋体" panose="02010600030101010101" pitchFamily="2" charset="-122"/>
              </a:rPr>
              <a:t>2</a:t>
            </a:r>
            <a:r>
              <a:rPr lang="zh-CN" sz="2000" b="1">
                <a:latin typeface="等线" panose="02010600030101010101" charset="-122"/>
                <a:ea typeface="宋体" panose="02010600030101010101" pitchFamily="2" charset="-122"/>
              </a:rPr>
              <a:t>．</a:t>
            </a:r>
            <a:r>
              <a:rPr lang="zh-CN" sz="2000" b="1">
                <a:ea typeface="宋体" panose="02010600030101010101" pitchFamily="2" charset="-122"/>
              </a:rPr>
              <a:t>格式刷应用</a:t>
            </a:r>
            <a:endParaRPr lang="zh-CN" altLang="en-US" sz="2000"/>
          </a:p>
        </p:txBody>
      </p:sp>
      <p:sp>
        <p:nvSpPr>
          <p:cNvPr id="4" name="文本框 3"/>
          <p:cNvSpPr txBox="1"/>
          <p:nvPr/>
        </p:nvSpPr>
        <p:spPr>
          <a:xfrm>
            <a:off x="781685" y="3918585"/>
            <a:ext cx="3375660" cy="398780"/>
          </a:xfrm>
          <a:prstGeom prst="rect">
            <a:avLst/>
          </a:prstGeom>
          <a:noFill/>
          <a:ln w="9525">
            <a:noFill/>
          </a:ln>
        </p:spPr>
        <p:txBody>
          <a:bodyPr wrap="square">
            <a:spAutoFit/>
          </a:bodyPr>
          <a:p>
            <a:pPr marL="0" indent="266700"/>
            <a:r>
              <a:rPr lang="en-US" sz="2000" b="1">
                <a:latin typeface="等线" panose="02010600030101010101" charset="-122"/>
                <a:ea typeface="宋体" panose="02010600030101010101" pitchFamily="2" charset="-122"/>
              </a:rPr>
              <a:t>3</a:t>
            </a:r>
            <a:r>
              <a:rPr lang="zh-CN" sz="2000" b="1">
                <a:latin typeface="等线" panose="02010600030101010101" charset="-122"/>
                <a:ea typeface="宋体" panose="02010600030101010101" pitchFamily="2" charset="-122"/>
              </a:rPr>
              <a:t>．</a:t>
            </a:r>
            <a:r>
              <a:rPr lang="zh-CN" sz="2000" b="1">
                <a:ea typeface="宋体" panose="02010600030101010101" pitchFamily="2" charset="-122"/>
              </a:rPr>
              <a:t>文本选择</a:t>
            </a:r>
            <a:endParaRPr lang="zh-CN" altLang="en-US" sz="2000"/>
          </a:p>
        </p:txBody>
      </p:sp>
      <p:graphicFrame>
        <p:nvGraphicFramePr>
          <p:cNvPr id="6" name="表格 5"/>
          <p:cNvGraphicFramePr/>
          <p:nvPr>
            <p:custDataLst>
              <p:tags r:id="rId1"/>
            </p:custDataLst>
          </p:nvPr>
        </p:nvGraphicFramePr>
        <p:xfrm>
          <a:off x="3803650" y="1866900"/>
          <a:ext cx="4455160" cy="4745355"/>
        </p:xfrm>
        <a:graphic>
          <a:graphicData uri="http://schemas.openxmlformats.org/drawingml/2006/table">
            <a:tbl>
              <a:tblPr firstRow="1" bandRow="1">
                <a:tableStyleId>{5940675A-B579-460E-94D1-54222C63F5DA}</a:tableStyleId>
              </a:tblPr>
              <a:tblGrid>
                <a:gridCol w="1535430"/>
                <a:gridCol w="2919730"/>
              </a:tblGrid>
              <a:tr h="34734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快捷键</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080000"/>
                      </a:solidFill>
                      <a:prstDash val="dot"/>
                      <a:headEnd type="none" w="med" len="med"/>
                      <a:tailEnd type="none" w="med" len="med"/>
                    </a:lnR>
                    <a:lnT w="12700" cap="flat" cmpd="sng">
                      <a:solidFill>
                        <a:srgbClr val="8064A2"/>
                      </a:solidFill>
                      <a:prstDash val="solid"/>
                      <a:headEnd type="none" w="med" len="med"/>
                      <a:tailEnd type="none" w="med" len="med"/>
                    </a:lnT>
                    <a:lnB w="12700" cap="flat" cmpd="sng">
                      <a:solidFill>
                        <a:srgbClr val="8064A2"/>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作用</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080000"/>
                      </a:solidFill>
                      <a:prstDash val="dot"/>
                      <a:headEnd type="none" w="med" len="med"/>
                      <a:tailEnd type="none" w="med" len="med"/>
                    </a:lnR>
                    <a:lnT w="12700" cap="flat" cmpd="sng">
                      <a:solidFill>
                        <a:srgbClr val="8064A2"/>
                      </a:solidFill>
                      <a:prstDash val="solid"/>
                      <a:headEnd type="none" w="med" len="med"/>
                      <a:tailEnd type="none" w="med" len="med"/>
                    </a:lnT>
                    <a:lnB w="12700" cap="flat" cmpd="sng">
                      <a:solidFill>
                        <a:srgbClr val="8064A2"/>
                      </a:solidFill>
                      <a:prstDash val="solid"/>
                      <a:headEnd type="none" w="med" len="med"/>
                      <a:tailEnd type="none" w="med" len="med"/>
                    </a:lnB>
                    <a:lnTlToBr>
                      <a:noFill/>
                    </a:lnTlToBr>
                    <a:lnBlToTr>
                      <a:noFill/>
                    </a:lnBlToTr>
                    <a:solidFill>
                      <a:srgbClr val="FFFFFF"/>
                    </a:solidFill>
                  </a:tcPr>
                </a:tc>
              </a:tr>
              <a:tr h="34671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Ctrl+A</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080000"/>
                      </a:solidFill>
                      <a:prstDash val="dot"/>
                      <a:headEnd type="none" w="med" len="med"/>
                      <a:tailEnd type="none" w="med" len="med"/>
                    </a:lnR>
                    <a:lnT w="12700" cap="flat" cmpd="sng">
                      <a:solidFill>
                        <a:srgbClr val="8064A2"/>
                      </a:solidFill>
                      <a:prstDash val="solid"/>
                      <a:headEnd type="none" w="med" len="med"/>
                      <a:tailEnd type="none" w="med" len="med"/>
                    </a:lnT>
                    <a:lnB w="12700" cap="flat" cmpd="sng">
                      <a:solidFill>
                        <a:srgbClr val="080000"/>
                      </a:solidFill>
                      <a:prstDash val="dot"/>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选择本文档所有内容</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080000"/>
                      </a:solidFill>
                      <a:prstDash val="dot"/>
                      <a:headEnd type="none" w="med" len="med"/>
                      <a:tailEnd type="none" w="med" len="med"/>
                    </a:lnR>
                    <a:lnT w="12700" cap="flat" cmpd="sng">
                      <a:solidFill>
                        <a:srgbClr val="8064A2"/>
                      </a:solidFill>
                      <a:prstDash val="solid"/>
                      <a:headEnd type="none" w="med" len="med"/>
                      <a:tailEnd type="none" w="med" len="med"/>
                    </a:lnT>
                    <a:lnB w="12700" cap="flat" cmpd="sng">
                      <a:solidFill>
                        <a:srgbClr val="080000"/>
                      </a:solidFill>
                      <a:prstDash val="dot"/>
                      <a:headEnd type="none" w="med" len="med"/>
                      <a:tailEnd type="none" w="med" len="med"/>
                    </a:lnB>
                    <a:lnTlToBr>
                      <a:noFill/>
                    </a:lnTlToBr>
                    <a:lnBlToTr>
                      <a:noFill/>
                    </a:lnBlToTr>
                    <a:noFill/>
                  </a:tcPr>
                </a:tc>
              </a:tr>
              <a:tr h="34798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Ctrl+N</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080000"/>
                      </a:solidFill>
                      <a:prstDash val="dot"/>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创建新文档</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080000"/>
                      </a:solidFill>
                      <a:prstDash val="dot"/>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noFill/>
                  </a:tcPr>
                </a:tc>
              </a:tr>
              <a:tr h="57785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Ctrl+B</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080000"/>
                      </a:solidFill>
                      <a:prstDash val="dot"/>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使字符变为粗体</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080000"/>
                      </a:solidFill>
                      <a:prstDash val="dot"/>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noFill/>
                  </a:tcPr>
                </a:tc>
              </a:tr>
              <a:tr h="34734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Ctrl+I</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080000"/>
                      </a:solidFill>
                      <a:prstDash val="dot"/>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使字符变为斜体</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080000"/>
                      </a:solidFill>
                      <a:prstDash val="dot"/>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noFill/>
                  </a:tcPr>
                </a:tc>
              </a:tr>
              <a:tr h="34671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Ctrl+U</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080000"/>
                      </a:solidFill>
                      <a:prstDash val="dot"/>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为字符添加下划线</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080000"/>
                      </a:solidFill>
                      <a:prstDash val="dot"/>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noFill/>
                  </a:tcPr>
                </a:tc>
              </a:tr>
              <a:tr h="34861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Ctrl+Shift+&lt;</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080000"/>
                      </a:solidFill>
                      <a:prstDash val="dot"/>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缩小字号</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080000"/>
                      </a:solidFill>
                      <a:prstDash val="dot"/>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noFill/>
                  </a:tcPr>
                </a:tc>
              </a:tr>
              <a:tr h="34671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Ctrl+Shift+&gt;</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080000"/>
                      </a:solidFill>
                      <a:prstDash val="dot"/>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增大字号</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080000"/>
                      </a:solidFill>
                      <a:prstDash val="dot"/>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noFill/>
                  </a:tcPr>
                </a:tc>
              </a:tr>
              <a:tr h="34734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Ctrl+C</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080000"/>
                      </a:solidFill>
                      <a:prstDash val="dot"/>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复制所选文本或对象</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080000"/>
                      </a:solidFill>
                      <a:prstDash val="dot"/>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noFill/>
                  </a:tcPr>
                </a:tc>
              </a:tr>
              <a:tr h="34671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Ctrl+X</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080000"/>
                      </a:solidFill>
                      <a:prstDash val="dot"/>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剪切所选文本或对象</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080000"/>
                      </a:solidFill>
                      <a:prstDash val="dot"/>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noFill/>
                  </a:tcPr>
                </a:tc>
              </a:tr>
              <a:tr h="34798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Ctrl+V</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080000"/>
                      </a:solidFill>
                      <a:prstDash val="dot"/>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粘贴文本或对象</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080000"/>
                      </a:solidFill>
                      <a:prstDash val="dot"/>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noFill/>
                  </a:tcPr>
                </a:tc>
              </a:tr>
              <a:tr h="34671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Ctrl+Z</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080000"/>
                      </a:solidFill>
                      <a:prstDash val="dot"/>
                      <a:headEnd type="none" w="med" len="med"/>
                      <a:tailEnd type="none" w="med" len="med"/>
                    </a:lnR>
                    <a:lnT w="12700" cap="flat" cmpd="sng">
                      <a:solidFill>
                        <a:srgbClr val="080000"/>
                      </a:solidFill>
                      <a:prstDash val="dot"/>
                      <a:headEnd type="none" w="med" len="med"/>
                      <a:tailEnd type="none" w="med" len="med"/>
                    </a:lnT>
                    <a:lnB w="12700" cap="flat" cmpd="sng">
                      <a:solidFill>
                        <a:srgbClr val="8064A2"/>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撤消上一操作</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080000"/>
                      </a:solidFill>
                      <a:prstDash val="dot"/>
                      <a:headEnd type="none" w="med" len="med"/>
                      <a:tailEnd type="none" w="med" len="med"/>
                    </a:lnR>
                    <a:lnT w="12700" cap="flat" cmpd="sng">
                      <a:solidFill>
                        <a:srgbClr val="080000"/>
                      </a:solidFill>
                      <a:prstDash val="dot"/>
                      <a:headEnd type="none" w="med" len="med"/>
                      <a:tailEnd type="none" w="med" len="med"/>
                    </a:lnT>
                    <a:lnB w="12700" cap="flat" cmpd="sng">
                      <a:solidFill>
                        <a:srgbClr val="8064A2"/>
                      </a:solidFill>
                      <a:prstDash val="solid"/>
                      <a:headEnd type="none" w="med" len="med"/>
                      <a:tailEnd type="none" w="med" len="med"/>
                    </a:lnB>
                    <a:lnTlToBr>
                      <a:noFill/>
                    </a:lnTlToBr>
                    <a:lnBlToTr>
                      <a:noFill/>
                    </a:lnBlToTr>
                    <a:noFill/>
                  </a:tcPr>
                </a:tc>
              </a:tr>
              <a:tr h="34734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Ctrl+S</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080000"/>
                      </a:solidFill>
                      <a:prstDash val="dot"/>
                      <a:headEnd type="none" w="med" len="med"/>
                      <a:tailEnd type="none" w="med" len="med"/>
                    </a:lnR>
                    <a:lnT w="12700" cap="flat" cmpd="sng">
                      <a:solidFill>
                        <a:srgbClr val="8064A2"/>
                      </a:solidFill>
                      <a:prstDash val="solid"/>
                      <a:headEnd type="none" w="med" len="med"/>
                      <a:tailEnd type="none" w="med" len="med"/>
                    </a:lnT>
                    <a:lnB w="12700" cap="flat" cmpd="sng">
                      <a:solidFill>
                        <a:srgbClr val="8064A2"/>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保存文件</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080000"/>
                      </a:solidFill>
                      <a:prstDash val="dot"/>
                      <a:headEnd type="none" w="med" len="med"/>
                      <a:tailEnd type="none" w="med" len="med"/>
                    </a:lnR>
                    <a:lnT w="12700" cap="flat" cmpd="sng">
                      <a:solidFill>
                        <a:srgbClr val="8064A2"/>
                      </a:solidFill>
                      <a:prstDash val="solid"/>
                      <a:headEnd type="none" w="med" len="med"/>
                      <a:tailEnd type="none" w="med" len="med"/>
                    </a:lnT>
                    <a:lnB w="12700" cap="flat" cmpd="sng">
                      <a:solidFill>
                        <a:srgbClr val="8064A2"/>
                      </a:solidFill>
                      <a:prstDash val="solid"/>
                      <a:headEnd type="none" w="med" len="med"/>
                      <a:tailEnd type="none" w="med" len="med"/>
                    </a:lnB>
                    <a:lnTlToBr>
                      <a:noFill/>
                    </a:lnTlToBr>
                    <a:lnBlToTr>
                      <a:noFill/>
                    </a:lnBlToTr>
                    <a:noFill/>
                  </a:tcPr>
                </a:tc>
              </a:tr>
            </a:tbl>
          </a:graphicData>
        </a:graphic>
      </p:graphicFrame>
      <p:sp>
        <p:nvSpPr>
          <p:cNvPr id="7" name="文本框 6"/>
          <p:cNvSpPr txBox="1"/>
          <p:nvPr/>
        </p:nvSpPr>
        <p:spPr>
          <a:xfrm>
            <a:off x="1103630" y="4956810"/>
            <a:ext cx="2731135" cy="368300"/>
          </a:xfrm>
          <a:prstGeom prst="rect">
            <a:avLst/>
          </a:prstGeom>
          <a:noFill/>
          <a:ln w="9525">
            <a:noFill/>
          </a:ln>
        </p:spPr>
        <p:txBody>
          <a:bodyPr wrap="square">
            <a:spAutoFit/>
          </a:bodyPr>
          <a:p>
            <a:pPr marL="0" indent="127000"/>
            <a:r>
              <a:rPr lang="zh-CN" sz="1800" b="0">
                <a:ea typeface="宋体" panose="02010600030101010101" pitchFamily="2" charset="-122"/>
              </a:rPr>
              <a:t>常用快捷键</a:t>
            </a:r>
            <a:r>
              <a:rPr lang="zh-CN" sz="1800" b="0">
                <a:latin typeface="等线" panose="02010600030101010101" charset="-122"/>
                <a:ea typeface="宋体" panose="02010600030101010101" pitchFamily="2" charset="-122"/>
              </a:rPr>
              <a:t>一览表</a:t>
            </a:r>
            <a:endParaRPr lang="zh-CN" altLang="en-US" sz="1800"/>
          </a:p>
        </p:txBody>
      </p:sp>
    </p:spTree>
  </p:cSld>
  <p:clrMapOvr>
    <a:masterClrMapping/>
  </p:clrMapOvr>
  <p:transition spd="slow" advTm="3000"/>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81685" y="1589088"/>
            <a:ext cx="5080000" cy="460375"/>
          </a:xfrm>
          <a:prstGeom prst="rect">
            <a:avLst/>
          </a:prstGeom>
          <a:noFill/>
          <a:ln w="9525">
            <a:noFill/>
          </a:ln>
        </p:spPr>
        <p:txBody>
          <a:bodyPr>
            <a:spAutoFit/>
          </a:bodyPr>
          <a:p>
            <a:pPr marL="0" indent="0"/>
            <a:r>
              <a:rPr lang="en-US" sz="2400" b="1">
                <a:latin typeface="等线" panose="02010600030101010101" charset="-122"/>
                <a:ea typeface="宋体" panose="02010600030101010101" pitchFamily="2" charset="-122"/>
              </a:rPr>
              <a:t>11.2 </a:t>
            </a:r>
            <a:r>
              <a:rPr lang="zh-CN" sz="2400" b="1">
                <a:latin typeface="等线" panose="02010600030101010101" charset="-122"/>
                <a:ea typeface="宋体" panose="02010600030101010101" pitchFamily="2" charset="-122"/>
              </a:rPr>
              <a:t>任务二：</a:t>
            </a:r>
            <a:r>
              <a:rPr lang="en-US" sz="2400" b="1">
                <a:latin typeface="等线" panose="02010600030101010101" charset="-122"/>
                <a:ea typeface="宋体" panose="02010600030101010101" pitchFamily="2" charset="-122"/>
              </a:rPr>
              <a:t>WPS </a:t>
            </a:r>
            <a:r>
              <a:rPr lang="zh-CN" sz="2400" b="1">
                <a:latin typeface="等线" panose="02010600030101010101" charset="-122"/>
                <a:ea typeface="宋体" panose="02010600030101010101" pitchFamily="2" charset="-122"/>
              </a:rPr>
              <a:t>图文混排</a:t>
            </a:r>
            <a:endParaRPr lang="zh-CN" altLang="en-US" sz="2400"/>
          </a:p>
        </p:txBody>
      </p:sp>
      <p:sp>
        <p:nvSpPr>
          <p:cNvPr id="2" name="文本框 1"/>
          <p:cNvSpPr txBox="1"/>
          <p:nvPr/>
        </p:nvSpPr>
        <p:spPr>
          <a:xfrm>
            <a:off x="916940" y="2319972"/>
            <a:ext cx="5080000" cy="368300"/>
          </a:xfrm>
          <a:prstGeom prst="rect">
            <a:avLst/>
          </a:prstGeom>
          <a:noFill/>
          <a:ln w="9525">
            <a:noFill/>
          </a:ln>
        </p:spPr>
        <p:txBody>
          <a:bodyPr>
            <a:spAutoFit/>
          </a:bodyPr>
          <a:p>
            <a:pPr marL="0" indent="0"/>
            <a:r>
              <a:rPr lang="en-US" sz="1800" b="1">
                <a:latin typeface="等线" panose="02010600030101010101" charset="-122"/>
                <a:ea typeface="宋体" panose="02010600030101010101" pitchFamily="2" charset="-122"/>
              </a:rPr>
              <a:t>11.2.1 </a:t>
            </a:r>
            <a:r>
              <a:rPr lang="zh-CN" sz="1800" b="1">
                <a:ea typeface="宋体" panose="02010600030101010101" pitchFamily="2" charset="-122"/>
              </a:rPr>
              <a:t>任务描述</a:t>
            </a:r>
            <a:endParaRPr lang="zh-CN" altLang="en-US" sz="1800"/>
          </a:p>
        </p:txBody>
      </p:sp>
      <p:sp>
        <p:nvSpPr>
          <p:cNvPr id="3" name="文本框 2"/>
          <p:cNvSpPr txBox="1"/>
          <p:nvPr/>
        </p:nvSpPr>
        <p:spPr>
          <a:xfrm>
            <a:off x="988060" y="3060700"/>
            <a:ext cx="7373620" cy="1476375"/>
          </a:xfrm>
          <a:prstGeom prst="rect">
            <a:avLst/>
          </a:prstGeom>
          <a:noFill/>
          <a:ln w="9525">
            <a:noFill/>
          </a:ln>
        </p:spPr>
        <p:txBody>
          <a:bodyPr wrap="square">
            <a:spAutoFit/>
          </a:bodyPr>
          <a:p>
            <a:pPr marL="0" indent="127000"/>
            <a:r>
              <a:rPr lang="zh-CN" sz="1800" b="0">
                <a:ea typeface="宋体" panose="02010600030101010101" pitchFamily="2" charset="-122"/>
              </a:rPr>
              <a:t>本任务将制作一份</a:t>
            </a:r>
            <a:r>
              <a:rPr lang="zh-CN" sz="1800" b="0">
                <a:latin typeface="等线" panose="02010600030101010101" charset="-122"/>
                <a:ea typeface="宋体" panose="02010600030101010101" pitchFamily="2" charset="-122"/>
              </a:rPr>
              <a:t>“国旗与国歌”的</a:t>
            </a:r>
            <a:r>
              <a:rPr lang="zh-CN" sz="1800" b="0">
                <a:ea typeface="宋体" panose="02010600030101010101" pitchFamily="2" charset="-122"/>
              </a:rPr>
              <a:t>宣传海报。为了让海报重点突出，图文并茂，我们在文档内容不仅包含文字，还包括图片、艺术字、形状、智能图形、功能图等多种素材。如果用户是金山公司的超级会员，可以下载稻壳儿提供的各种宣传海报的模板，快速生成符合用户需求的宣传海报。</a:t>
            </a:r>
            <a:endParaRPr lang="zh-CN" altLang="en-US" sz="1800"/>
          </a:p>
        </p:txBody>
      </p:sp>
    </p:spTree>
  </p:cSld>
  <p:clrMapOvr>
    <a:masterClrMapping/>
  </p:clrMapOvr>
  <p:transition spd="slow" advTm="300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1"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455738" y="1572260"/>
            <a:ext cx="4859655" cy="4939030"/>
          </a:xfrm>
          <a:prstGeom prst="rect">
            <a:avLst/>
          </a:prstGeom>
          <a:noFill/>
          <a:ln>
            <a:noFill/>
          </a:ln>
        </p:spPr>
      </p:pic>
      <p:sp>
        <p:nvSpPr>
          <p:cNvPr id="100" name="文本框 99"/>
          <p:cNvSpPr txBox="1"/>
          <p:nvPr/>
        </p:nvSpPr>
        <p:spPr>
          <a:xfrm>
            <a:off x="7081520" y="2112645"/>
            <a:ext cx="459740" cy="3564255"/>
          </a:xfrm>
          <a:prstGeom prst="rect">
            <a:avLst/>
          </a:prstGeom>
          <a:noFill/>
          <a:ln w="9525">
            <a:noFill/>
          </a:ln>
        </p:spPr>
        <p:txBody>
          <a:bodyPr vert="eaVert" wrap="square">
            <a:spAutoFit/>
          </a:bodyPr>
          <a:p>
            <a:pPr marL="0" indent="127000"/>
            <a:r>
              <a:rPr lang="zh-CN" sz="1800" b="0">
                <a:ea typeface="宋体" panose="02010600030101010101" pitchFamily="2" charset="-122"/>
              </a:rPr>
              <a:t>宣传海报的最终效果图</a:t>
            </a:r>
            <a:endParaRPr lang="zh-CN" altLang="en-US" sz="1800"/>
          </a:p>
        </p:txBody>
      </p:sp>
    </p:spTree>
  </p:cSld>
  <p:clrMapOvr>
    <a:masterClrMapping/>
  </p:clrMapOvr>
  <p:transition spd="slow" advTm="3000"/>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ISPRING_RESOURCE_PATHS_HASH_PRESENTER" val="afe2ffc5c06dc38c9811a9bcce576b342a575384"/>
  <p:tag name="COMMONDATA" val="eyJoZGlkIjoiZDljOTI3NGM3YjA4OTUzZDIyZTE3NzQzM2JjYWYyMDIifQ=="/>
  <p:tag name="KSO_WPP_MARK_KEY" val="9c0281f6-8ee5-4585-83e0-452fbada33d1"/>
</p:tagLst>
</file>

<file path=ppt/tags/tag2.xml><?xml version="1.0" encoding="utf-8"?>
<p:tagLst xmlns:p="http://schemas.openxmlformats.org/presentationml/2006/main">
  <p:tag name="GENSWF_SLIDE_TITLE" val="第1章 Java开发入门"/>
  <p:tag name="GENSWF_ADVANCE_TIME" val="0.00"/>
  <p:tag name="ISPRING_SLIDE_INDENT_LEVEL" val="0"/>
  <p:tag name="ISPRING_CUSTOM_TIMING_USED" val="0"/>
</p:tagLst>
</file>

<file path=ppt/tags/tag3.xml><?xml version="1.0" encoding="utf-8"?>
<p:tagLst xmlns:p="http://schemas.openxmlformats.org/presentationml/2006/main">
  <p:tag name="KSO_WM_UNIT_TABLE_BEAUTIFY" val="smartTable{6e1a501a-73a9-4fc2-b3a2-aa36b3744efc}"/>
  <p:tag name="TABLE_ENDDRAG_ORIGIN_RECT" val="350*298"/>
  <p:tag name="TABLE_ENDDRAG_RECT" val="162*212*350*298"/>
</p:tagLst>
</file>

<file path=ppt/tags/tag4.xml><?xml version="1.0" encoding="utf-8"?>
<p:tagLst xmlns:p="http://schemas.openxmlformats.org/presentationml/2006/main">
  <p:tag name="KSO_WM_UNIT_TABLE_BEAUTIFY" val="smartTable{90eef27c-861e-4958-bd6a-d5d021df4cb1}"/>
  <p:tag name="TABLE_ENDDRAG_ORIGIN_RECT" val="579*292"/>
  <p:tag name="TABLE_ENDDRAG_RECT" val="67*205*579*292"/>
</p:tagLst>
</file>

<file path=ppt/tags/tag5.xml><?xml version="1.0" encoding="utf-8"?>
<p:tagLst xmlns:p="http://schemas.openxmlformats.org/presentationml/2006/main">
  <p:tag name="KSO_WM_UNIT_TABLE_BEAUTIFY" val="smartTable{8fe0c0d8-3c32-4d69-9e4a-c8c3aff57c34}"/>
  <p:tag name="TABLE_ENDDRAG_ORIGIN_RECT" val="562*293"/>
  <p:tag name="TABLE_ENDDRAG_RECT" val="78*193*562*293"/>
</p:tagLst>
</file>

<file path=ppt/tags/tag6.xml><?xml version="1.0" encoding="utf-8"?>
<p:tagLst xmlns:p="http://schemas.openxmlformats.org/presentationml/2006/main">
  <p:tag name="KSO_WM_UNIT_TABLE_BEAUTIFY" val="smartTable{8ff49a02-7b33-4e24-b414-3cf126100687}"/>
</p:tagLst>
</file>

<file path=ppt/tags/tag7.xml><?xml version="1.0" encoding="utf-8"?>
<p:tagLst xmlns:p="http://schemas.openxmlformats.org/presentationml/2006/main">
  <p:tag name="KSO_WM_UNIT_TABLE_BEAUTIFY" val="smartTable{9bdb651a-95c1-4710-85c2-764079a899e4}"/>
  <p:tag name="TABLE_ENDDRAG_ORIGIN_RECT" val="570*334"/>
  <p:tag name="TABLE_ENDDRAG_RECT" val="75*162*570*334"/>
</p:tagLst>
</file>

<file path=ppt/tags/tag8.xml><?xml version="1.0" encoding="utf-8"?>
<p:tagLst xmlns:p="http://schemas.openxmlformats.org/presentationml/2006/main">
  <p:tag name="KSO_WM_UNIT_TABLE_BEAUTIFY" val="smartTable{798d092c-bee8-41b8-948b-c4849636f330}"/>
</p:tagLst>
</file>

<file path=ppt/tags/tag9.xml><?xml version="1.0" encoding="utf-8"?>
<p:tagLst xmlns:p="http://schemas.openxmlformats.org/presentationml/2006/main">
  <p:tag name="GENSWF_SLIDE_TITLE" val="第一章 PHP开篇"/>
  <p:tag name="GENSWF_ADVANCE_TIME" val="0.00"/>
  <p:tag name="ISPRING_SLIDE_INDENT_LEVEL" val="0"/>
  <p:tag name="ISPRING_CUSTOM_TIMING_USED" val="0"/>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marL="285750" indent="-285750">
          <a:lnSpc>
            <a:spcPct val="150000"/>
          </a:lnSpc>
          <a:buFont typeface="Wingdings" panose="05000000000000000000" pitchFamily="2" charset="2"/>
          <a:buChar char="l"/>
          <a:defRPr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6330</Words>
  <Application>WPS 演示</Application>
  <PresentationFormat>全屏显示(4:3)</PresentationFormat>
  <Paragraphs>907</Paragraphs>
  <Slides>70</Slides>
  <Notes>3</Notes>
  <HiddenSlides>0</HiddenSlides>
  <MMClips>0</MMClips>
  <ScaleCrop>false</ScaleCrop>
  <HeadingPairs>
    <vt:vector size="8" baseType="variant">
      <vt:variant>
        <vt:lpstr>已用的字体</vt:lpstr>
      </vt:variant>
      <vt:variant>
        <vt:i4>12</vt:i4>
      </vt:variant>
      <vt:variant>
        <vt:lpstr>主题</vt:lpstr>
      </vt:variant>
      <vt:variant>
        <vt:i4>2</vt:i4>
      </vt:variant>
      <vt:variant>
        <vt:lpstr>幻灯片标题</vt:lpstr>
      </vt:variant>
      <vt:variant>
        <vt:i4>70</vt:i4>
      </vt:variant>
      <vt:variant>
        <vt:lpstr>自定义放映</vt:lpstr>
      </vt:variant>
      <vt:variant>
        <vt:i4>1</vt:i4>
      </vt:variant>
    </vt:vector>
  </HeadingPairs>
  <TitlesOfParts>
    <vt:vector size="85" baseType="lpstr">
      <vt:lpstr>Arial</vt:lpstr>
      <vt:lpstr>宋体</vt:lpstr>
      <vt:lpstr>Wingdings</vt:lpstr>
      <vt:lpstr>Calibri</vt:lpstr>
      <vt:lpstr>Calibri</vt:lpstr>
      <vt:lpstr>微软雅黑</vt:lpstr>
      <vt:lpstr>等线 Light</vt:lpstr>
      <vt:lpstr>Calibri Light</vt:lpstr>
      <vt:lpstr>等线</vt:lpstr>
      <vt:lpstr>华光琥珀_CNKI</vt:lpstr>
      <vt:lpstr>Times New Roman</vt:lpstr>
      <vt:lpstr>Arial Unicode MS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自定义放映 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王哲</dc:creator>
  <cp:lastModifiedBy>校园忠哥</cp:lastModifiedBy>
  <cp:revision>864</cp:revision>
  <dcterms:created xsi:type="dcterms:W3CDTF">2013-01-25T01:44:00Z</dcterms:created>
  <dcterms:modified xsi:type="dcterms:W3CDTF">2023-03-03T15:18:33Z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853044EE47C848D6A14734A190E5AABD</vt:lpwstr>
  </property>
</Properties>
</file>