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2" r:id="rId3"/>
  </p:sldMasterIdLst>
  <p:notesMasterIdLst>
    <p:notesMasterId r:id="rId5"/>
  </p:notesMasterIdLst>
  <p:handoutMasterIdLst>
    <p:handoutMasterId r:id="rId41"/>
  </p:handoutMasterIdLst>
  <p:sldIdLst>
    <p:sldId id="417" r:id="rId4"/>
    <p:sldId id="350" r:id="rId6"/>
    <p:sldId id="351" r:id="rId7"/>
    <p:sldId id="368" r:id="rId8"/>
    <p:sldId id="372" r:id="rId9"/>
    <p:sldId id="373" r:id="rId10"/>
    <p:sldId id="374" r:id="rId11"/>
    <p:sldId id="375" r:id="rId12"/>
    <p:sldId id="378" r:id="rId13"/>
    <p:sldId id="379" r:id="rId14"/>
    <p:sldId id="380" r:id="rId15"/>
    <p:sldId id="376" r:id="rId16"/>
    <p:sldId id="381" r:id="rId17"/>
    <p:sldId id="388" r:id="rId18"/>
    <p:sldId id="382" r:id="rId19"/>
    <p:sldId id="383" r:id="rId20"/>
    <p:sldId id="377" r:id="rId21"/>
    <p:sldId id="384" r:id="rId22"/>
    <p:sldId id="399" r:id="rId23"/>
    <p:sldId id="400" r:id="rId24"/>
    <p:sldId id="385" r:id="rId25"/>
    <p:sldId id="369" r:id="rId26"/>
    <p:sldId id="386" r:id="rId27"/>
    <p:sldId id="393" r:id="rId28"/>
    <p:sldId id="387" r:id="rId29"/>
    <p:sldId id="398" r:id="rId30"/>
    <p:sldId id="389" r:id="rId31"/>
    <p:sldId id="390" r:id="rId32"/>
    <p:sldId id="370" r:id="rId33"/>
    <p:sldId id="391" r:id="rId34"/>
    <p:sldId id="392" r:id="rId35"/>
    <p:sldId id="394" r:id="rId36"/>
    <p:sldId id="396" r:id="rId37"/>
    <p:sldId id="395" r:id="rId38"/>
    <p:sldId id="397" r:id="rId39"/>
    <p:sldId id="349" r:id="rId40"/>
  </p:sldIdLst>
  <p:sldSz cx="9144000" cy="6858000" type="screen4x3"/>
  <p:notesSz cx="6858000" cy="9144000"/>
  <p:custShowLst>
    <p:custShow name="自定义放映 1" id="0">
      <p:sldLst/>
    </p:custShow>
  </p:custShowLst>
  <p:custDataLst>
    <p:tags r:id="rId45"/>
  </p:custDataLst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13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A50F6"/>
    <a:srgbClr val="009ED6"/>
    <a:srgbClr val="FFFF00"/>
    <a:srgbClr val="A3D3FF"/>
    <a:srgbClr val="D5F2FF"/>
    <a:srgbClr val="3BCCFF"/>
    <a:srgbClr val="D5E6FF"/>
    <a:srgbClr val="D5F4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524" autoAdjust="0"/>
    <p:restoredTop sz="99404" autoAdjust="0"/>
  </p:normalViewPr>
  <p:slideViewPr>
    <p:cSldViewPr snapToGrid="0" snapToObjects="1" showGuides="1">
      <p:cViewPr varScale="1">
        <p:scale>
          <a:sx n="52" d="100"/>
          <a:sy n="52" d="100"/>
        </p:scale>
        <p:origin x="1253" y="38"/>
      </p:cViewPr>
      <p:guideLst>
        <p:guide orient="horz" pos="2113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>
      <p:cViewPr varScale="1">
        <p:scale>
          <a:sx n="97" d="100"/>
          <a:sy n="97" d="100"/>
        </p:scale>
        <p:origin x="-3666" y="-102"/>
      </p:cViewPr>
      <p:guideLst>
        <p:guide orient="horz" pos="2880"/>
        <p:guide pos="2160"/>
      </p:guideLst>
    </p:cSldViewPr>
  </p:notesViewPr>
  <p:gridSpacing cx="71999" cy="71999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5" Type="http://schemas.openxmlformats.org/officeDocument/2006/relationships/tags" Target="tags/tag101.xml"/><Relationship Id="rId44" Type="http://schemas.openxmlformats.org/officeDocument/2006/relationships/tableStyles" Target="tableStyles.xml"/><Relationship Id="rId43" Type="http://schemas.openxmlformats.org/officeDocument/2006/relationships/viewProps" Target="viewProps.xml"/><Relationship Id="rId42" Type="http://schemas.openxmlformats.org/officeDocument/2006/relationships/presProps" Target="presProps.xml"/><Relationship Id="rId41" Type="http://schemas.openxmlformats.org/officeDocument/2006/relationships/handoutMaster" Target="handoutMasters/handoutMaster1.xml"/><Relationship Id="rId40" Type="http://schemas.openxmlformats.org/officeDocument/2006/relationships/slide" Target="slides/slide36.xml"/><Relationship Id="rId4" Type="http://schemas.openxmlformats.org/officeDocument/2006/relationships/slide" Target="slides/slide1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E5322634-8B77-4472-BC05-2B927309341E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pPr>
              <a:defRPr/>
            </a:pPr>
            <a:fld id="{261CA95C-3CCF-48E3-B0B1-5B36BAF13D52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3EAFF2C1-8887-45D8-BAD2-FB9F200C1A25}" type="datetimeFigureOut">
              <a:rPr lang="zh-CN" altLang="en-US"/>
            </a:fld>
            <a:endParaRPr lang="en-US"/>
          </a:p>
        </p:txBody>
      </p:sp>
      <p:sp>
        <p:nvSpPr>
          <p:cNvPr id="24580" name="Rectangle 4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sp>
      <p:sp>
        <p:nvSpPr>
          <p:cNvPr id="205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fld id="{03887483-C02F-465D-B306-FD901FD3A0CF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8435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ctr" anchorCtr="0"/>
          <a:p>
            <a:pPr lvl="0"/>
            <a:endParaRPr lang="zh-CN" altLang="en-US" dirty="0"/>
          </a:p>
        </p:txBody>
      </p:sp>
      <p:sp>
        <p:nvSpPr>
          <p:cNvPr id="18436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29699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00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99438D3E-1051-4D3A-AE37-1B70400E12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61443" name="备注占位符 2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444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52C5BA52-53A5-4FEF-9D7C-FF876D723AEE}" type="slidenum">
              <a:rPr lang="zh-CN" altLang="en-US" smtClean="0">
                <a:solidFill>
                  <a:srgbClr val="000000"/>
                </a:solidFill>
              </a:rPr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52285"/>
            <a:ext cx="7772400" cy="2157681"/>
          </a:xfrm>
        </p:spPr>
        <p:txBody>
          <a:bodyPr anchor="b">
            <a:normAutofit/>
          </a:bodyPr>
          <a:lstStyle>
            <a:lvl1pPr algn="ctr">
              <a:defRPr sz="4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143000" y="3602038"/>
            <a:ext cx="6858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单击以编辑母版副标题样式</a:t>
            </a:r>
            <a:endParaRPr lang="en-US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A1FB85D6-0AB5-4BBA-851D-86943EA7B768}" type="datetimeFigureOut">
              <a:rPr lang="zh-CN" altLang="en-US"/>
            </a:fld>
            <a:endParaRPr lang="zh-CN" alt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40AD5CBF-C0FB-4BDD-ACF6-623F4D52A5F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1"/>
          <p:cNvSpPr>
            <a:spLocks noChangeArrowheads="1"/>
          </p:cNvSpPr>
          <p:nvPr userDrawn="1"/>
        </p:nvSpPr>
        <p:spPr bwMode="auto">
          <a:xfrm>
            <a:off x="690563" y="220663"/>
            <a:ext cx="785812" cy="646112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✎ </a:t>
            </a:r>
            <a:endParaRPr lang="zh-CN" altLang="en-US" sz="3600" dirty="0">
              <a:solidFill>
                <a:prstClr val="black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29152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 hasCustomPrompt="1"/>
          </p:nvPr>
        </p:nvSpPr>
        <p:spPr>
          <a:xfrm>
            <a:off x="4629152" y="2505075"/>
            <a:ext cx="3887391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1657350" y="154550"/>
            <a:ext cx="4716082" cy="776289"/>
          </a:xfrm>
        </p:spPr>
        <p:txBody>
          <a:bodyPr>
            <a:normAutofit/>
          </a:bodyPr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8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FE2F2444-3256-4C3D-962D-5F5B5DE9465F}" type="datetimeFigureOut">
              <a:rPr lang="zh-CN" altLang="en-US"/>
            </a:fld>
            <a:endParaRPr lang="zh-CN" altLang="en-US"/>
          </a:p>
        </p:txBody>
      </p:sp>
      <p:sp>
        <p:nvSpPr>
          <p:cNvPr id="9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1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9D28E13D-DDA4-4DA1-A104-D64271EEA25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1"/>
          <p:cNvSpPr>
            <a:spLocks noChangeArrowheads="1"/>
          </p:cNvSpPr>
          <p:nvPr userDrawn="1"/>
        </p:nvSpPr>
        <p:spPr bwMode="auto">
          <a:xfrm>
            <a:off x="690563" y="220663"/>
            <a:ext cx="785812" cy="646112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✎ </a:t>
            </a:r>
            <a:endParaRPr lang="zh-CN" altLang="en-US" sz="3600" dirty="0">
              <a:solidFill>
                <a:prstClr val="black"/>
              </a:solidFill>
            </a:endParaRP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657350" y="154550"/>
            <a:ext cx="4716082" cy="776289"/>
          </a:xfrm>
        </p:spPr>
        <p:txBody>
          <a:bodyPr>
            <a:normAutofit/>
          </a:bodyPr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7BBC0FA3-7B8B-4114-8859-EADCE671EC2E}" type="datetimeFigureOut">
              <a:rPr lang="zh-CN" altLang="en-US"/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AC567C1E-73C2-4997-A92F-78FAA080141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478088" y="1881188"/>
            <a:ext cx="4148137" cy="7302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 userDrawn="1"/>
        </p:nvCxnSpPr>
        <p:spPr>
          <a:xfrm>
            <a:off x="738188" y="1412875"/>
            <a:ext cx="765016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 advTm="300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A8B37B-479C-40C5-88CA-B02B19601CC6}" type="datetimeFigureOut">
              <a:rPr lang="zh-CN" altLang="en-US"/>
            </a:fld>
            <a:endParaRPr lang="zh-CN" alt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A5AF91-8988-4483-A858-4789EA0A0CA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1"/>
          <p:cNvSpPr>
            <a:spLocks noChangeArrowheads="1"/>
          </p:cNvSpPr>
          <p:nvPr userDrawn="1"/>
        </p:nvSpPr>
        <p:spPr bwMode="auto">
          <a:xfrm>
            <a:off x="690563" y="220663"/>
            <a:ext cx="785812" cy="646112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✎ </a:t>
            </a:r>
            <a:endParaRPr lang="zh-CN" altLang="en-US" sz="3600" dirty="0">
              <a:solidFill>
                <a:prstClr val="black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0FC93D-A646-47DF-AB5B-2EA6DB08AF50}" type="datetimeFigureOut">
              <a:rPr lang="zh-CN" altLang="en-US"/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D2D7D4-0140-44C3-BC6F-93F94FC2FDD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07F7B5-B236-4256-8FBB-9E5FACFF806F}" type="datetimeFigureOut">
              <a:rPr lang="zh-CN" altLang="en-US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024778-C01C-4BAC-AE70-1FE1577BBB9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1"/>
          <p:cNvSpPr>
            <a:spLocks noChangeArrowheads="1"/>
          </p:cNvSpPr>
          <p:nvPr userDrawn="1"/>
        </p:nvSpPr>
        <p:spPr bwMode="auto">
          <a:xfrm>
            <a:off x="690563" y="220663"/>
            <a:ext cx="785812" cy="646112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✎ </a:t>
            </a:r>
            <a:endParaRPr lang="zh-CN" altLang="en-US" sz="3600" dirty="0">
              <a:solidFill>
                <a:prstClr val="black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65F793-9792-44ED-91B4-60F70A5F25D6}" type="datetimeFigureOut">
              <a:rPr lang="zh-CN" altLang="en-US"/>
            </a:fld>
            <a:endParaRPr lang="zh-CN" altLang="en-US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AED35F-3A6F-450F-BBA4-CC484C2EACC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1"/>
          <p:cNvSpPr>
            <a:spLocks noChangeArrowheads="1"/>
          </p:cNvSpPr>
          <p:nvPr userDrawn="1"/>
        </p:nvSpPr>
        <p:spPr bwMode="auto">
          <a:xfrm>
            <a:off x="690563" y="220663"/>
            <a:ext cx="785812" cy="646112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✎ </a:t>
            </a:r>
            <a:endParaRPr lang="zh-CN" altLang="en-US" sz="3600" dirty="0">
              <a:solidFill>
                <a:prstClr val="black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8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E5DE26-B888-4EB4-9327-50BD64C972B9}" type="datetimeFigureOut">
              <a:rPr lang="zh-CN" altLang="en-US"/>
            </a:fld>
            <a:endParaRPr lang="zh-CN" altLang="en-US"/>
          </a:p>
        </p:txBody>
      </p:sp>
      <p:sp>
        <p:nvSpPr>
          <p:cNvPr id="9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69B5CA-E7FD-46E2-B399-07E7756FAB8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1"/>
          <p:cNvSpPr>
            <a:spLocks noChangeArrowheads="1"/>
          </p:cNvSpPr>
          <p:nvPr userDrawn="1"/>
        </p:nvSpPr>
        <p:spPr bwMode="auto">
          <a:xfrm>
            <a:off x="690563" y="220663"/>
            <a:ext cx="785812" cy="646112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✎ </a:t>
            </a:r>
            <a:endParaRPr lang="zh-CN" altLang="en-US" sz="3600" dirty="0">
              <a:solidFill>
                <a:prstClr val="black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4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404B76-824A-40FE-9A68-36EEDDBA6A98}" type="datetimeFigureOut">
              <a:rPr lang="zh-CN" altLang="en-US"/>
            </a:fld>
            <a:endParaRPr lang="zh-CN" altLang="en-US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093FEA-6987-47E8-B2CD-C0D43C2E386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1"/>
          <p:cNvSpPr>
            <a:spLocks noChangeArrowheads="1"/>
          </p:cNvSpPr>
          <p:nvPr userDrawn="1"/>
        </p:nvSpPr>
        <p:spPr bwMode="auto">
          <a:xfrm>
            <a:off x="690563" y="220663"/>
            <a:ext cx="785812" cy="646112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✎ </a:t>
            </a:r>
            <a:endParaRPr lang="zh-CN" altLang="en-US" sz="3600" dirty="0">
              <a:solidFill>
                <a:prstClr val="black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657350" y="154550"/>
            <a:ext cx="4716082" cy="776289"/>
          </a:xfrm>
        </p:spPr>
        <p:txBody>
          <a:bodyPr>
            <a:normAutofit/>
          </a:bodyPr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72F544BC-9F1C-4A84-BF15-188D2337295A}" type="datetimeFigureOut">
              <a:rPr lang="zh-CN" altLang="en-US"/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804AC4E6-9552-4A38-805B-D0575FFAA5B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BC60CF-2E18-451E-AFD6-716598B92268}" type="datetimeFigureOut">
              <a:rPr lang="zh-CN" altLang="en-US"/>
            </a:fld>
            <a:endParaRPr lang="zh-CN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E0E21F-29F9-4A3F-80C1-701B0762640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ACFA69-1AA7-4F8D-AEAF-364FDDFC1413}" type="datetimeFigureOut">
              <a:rPr lang="zh-CN" altLang="en-US"/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3B4C2D-C786-4C73-BAB5-C4F2A6B1119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/>
              <a:t>单击图标添加图片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004C30-70A9-4D2B-9899-18D7354DCD18}" type="datetimeFigureOut">
              <a:rPr lang="zh-CN" altLang="en-US"/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148C8A-529D-45A5-80AB-46598A2081E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1"/>
          <p:cNvSpPr>
            <a:spLocks noChangeArrowheads="1"/>
          </p:cNvSpPr>
          <p:nvPr userDrawn="1"/>
        </p:nvSpPr>
        <p:spPr bwMode="auto">
          <a:xfrm>
            <a:off x="690563" y="220663"/>
            <a:ext cx="785812" cy="646112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✎ </a:t>
            </a:r>
            <a:endParaRPr lang="zh-CN" altLang="en-US" sz="3600" dirty="0">
              <a:solidFill>
                <a:prstClr val="black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8DC258-7337-49AB-BC8F-C3D6EBCDE597}" type="datetimeFigureOut">
              <a:rPr lang="zh-CN" altLang="en-US"/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2C5BEE-DB66-444D-915D-23D3CC6F02D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D4E5CF-B3E1-4294-89CB-72C1B1FF05AA}" type="datetimeFigureOut">
              <a:rPr lang="zh-CN" altLang="en-US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305C87-0392-4B46-98E5-4C39AC91A5B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 userDrawn="1"/>
        </p:nvCxnSpPr>
        <p:spPr>
          <a:xfrm>
            <a:off x="738188" y="1412875"/>
            <a:ext cx="765016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 advTm="300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478088" y="1881188"/>
            <a:ext cx="4148137" cy="7302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" name="矩形 3"/>
          <p:cNvSpPr/>
          <p:nvPr userDrawn="1"/>
        </p:nvSpPr>
        <p:spPr>
          <a:xfrm>
            <a:off x="-20638" y="3325813"/>
            <a:ext cx="9144001" cy="1792287"/>
          </a:xfrm>
          <a:prstGeom prst="rect">
            <a:avLst/>
          </a:prstGeom>
          <a:solidFill>
            <a:srgbClr val="3A50F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" name="TextBox 11"/>
          <p:cNvSpPr txBox="1">
            <a:spLocks noChangeArrowheads="1"/>
          </p:cNvSpPr>
          <p:nvPr userDrawn="1"/>
        </p:nvSpPr>
        <p:spPr bwMode="auto">
          <a:xfrm>
            <a:off x="1968500" y="3340100"/>
            <a:ext cx="6257925" cy="15589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buFont typeface="Wingdings" panose="05000000000000000000" pitchFamily="2" charset="2"/>
              <a:buNone/>
              <a:defRPr/>
            </a:pPr>
            <a:r>
              <a:rPr lang="en-US" altLang="zh-CN" sz="7200" dirty="0">
                <a:solidFill>
                  <a:schemeClr val="bg1"/>
                </a:solidFill>
                <a:latin typeface="华光琥珀_CNKI" pitchFamily="2" charset="-122"/>
                <a:ea typeface="华光琥珀_CNKI" pitchFamily="2" charset="-122"/>
              </a:rPr>
              <a:t>Thank you!</a:t>
            </a:r>
            <a:endParaRPr lang="zh-CN" altLang="en-US" sz="7200" dirty="0">
              <a:solidFill>
                <a:schemeClr val="bg1"/>
              </a:solidFill>
              <a:latin typeface="华光琥珀_CNKI" pitchFamily="2" charset="-122"/>
              <a:ea typeface="华光琥珀_CNKI" pitchFamily="2" charset="-122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1"/>
          <p:cNvSpPr>
            <a:spLocks noChangeArrowheads="1"/>
          </p:cNvSpPr>
          <p:nvPr userDrawn="1"/>
        </p:nvSpPr>
        <p:spPr bwMode="auto">
          <a:xfrm>
            <a:off x="690563" y="220663"/>
            <a:ext cx="785812" cy="646112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✎ </a:t>
            </a:r>
            <a:endParaRPr lang="zh-CN" altLang="en-US" sz="3600" dirty="0">
              <a:solidFill>
                <a:prstClr val="black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1657350" y="154550"/>
            <a:ext cx="4716082" cy="776289"/>
          </a:xfrm>
        </p:spPr>
        <p:txBody>
          <a:bodyPr>
            <a:normAutofit/>
          </a:bodyPr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BFA480BB-9FBC-4C9A-AA72-F330DBA6F1E7}" type="datetimeFigureOut">
              <a:rPr lang="zh-CN" altLang="en-US"/>
            </a:fld>
            <a:endParaRPr lang="zh-CN" altLang="en-US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57E1E3D3-3747-4CA3-A63F-22D46B993F4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1"/>
          <p:cNvSpPr>
            <a:spLocks noChangeArrowheads="1"/>
          </p:cNvSpPr>
          <p:nvPr userDrawn="1"/>
        </p:nvSpPr>
        <p:spPr bwMode="auto">
          <a:xfrm>
            <a:off x="690563" y="220663"/>
            <a:ext cx="785812" cy="646112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✎ </a:t>
            </a:r>
            <a:endParaRPr lang="zh-CN" altLang="en-US" sz="3600" dirty="0">
              <a:solidFill>
                <a:prstClr val="black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29152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 hasCustomPrompt="1"/>
          </p:nvPr>
        </p:nvSpPr>
        <p:spPr>
          <a:xfrm>
            <a:off x="4629152" y="2505075"/>
            <a:ext cx="3887391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1657350" y="154550"/>
            <a:ext cx="4716082" cy="776289"/>
          </a:xfrm>
        </p:spPr>
        <p:txBody>
          <a:bodyPr>
            <a:normAutofit/>
          </a:bodyPr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8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9B59E259-8712-4CF4-9AF4-7B77EE24DBF9}" type="datetimeFigureOut">
              <a:rPr lang="zh-CN" altLang="en-US"/>
            </a:fld>
            <a:endParaRPr lang="zh-CN" altLang="en-US"/>
          </a:p>
        </p:txBody>
      </p:sp>
      <p:sp>
        <p:nvSpPr>
          <p:cNvPr id="9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1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890E613A-B4B7-4DAF-832F-0FA5F4F549E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1"/>
          <p:cNvSpPr>
            <a:spLocks noChangeArrowheads="1"/>
          </p:cNvSpPr>
          <p:nvPr userDrawn="1"/>
        </p:nvSpPr>
        <p:spPr bwMode="auto">
          <a:xfrm>
            <a:off x="690563" y="220663"/>
            <a:ext cx="785812" cy="646112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✎ </a:t>
            </a:r>
            <a:endParaRPr lang="zh-CN" altLang="en-US" sz="3600" dirty="0">
              <a:solidFill>
                <a:prstClr val="black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57350" y="154550"/>
            <a:ext cx="4716082" cy="776289"/>
          </a:xfrm>
        </p:spPr>
        <p:txBody>
          <a:bodyPr>
            <a:normAutofit/>
          </a:bodyPr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4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AD9452F1-1742-46C5-A8E5-1361D826E53A}" type="datetimeFigureOut">
              <a:rPr lang="zh-CN" altLang="en-US"/>
            </a:fld>
            <a:endParaRPr lang="zh-CN" altLang="en-US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51613B60-C592-43A5-9BC3-EFD2607837D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1"/>
          <p:cNvSpPr>
            <a:spLocks noChangeArrowheads="1"/>
          </p:cNvSpPr>
          <p:nvPr userDrawn="1"/>
        </p:nvSpPr>
        <p:spPr bwMode="auto">
          <a:xfrm>
            <a:off x="690563" y="220663"/>
            <a:ext cx="785812" cy="646112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✎ </a:t>
            </a:r>
            <a:endParaRPr lang="zh-CN" altLang="en-US" sz="3600" dirty="0">
              <a:solidFill>
                <a:prstClr val="black"/>
              </a:solidFill>
            </a:endParaRP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657350" y="154550"/>
            <a:ext cx="4716082" cy="776289"/>
          </a:xfrm>
        </p:spPr>
        <p:txBody>
          <a:bodyPr>
            <a:normAutofit/>
          </a:bodyPr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EFA48C65-FDC9-4BF9-812D-8E3C8FA2D355}" type="datetimeFigureOut">
              <a:rPr lang="zh-CN" altLang="en-US"/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7DEF1607-4A25-45F6-9D86-BBCB96EDE84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478088" y="1881188"/>
            <a:ext cx="4148137" cy="7302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" name="矩形 3"/>
          <p:cNvSpPr/>
          <p:nvPr userDrawn="1"/>
        </p:nvSpPr>
        <p:spPr>
          <a:xfrm>
            <a:off x="-20638" y="3325813"/>
            <a:ext cx="9144001" cy="1792287"/>
          </a:xfrm>
          <a:prstGeom prst="rect">
            <a:avLst/>
          </a:prstGeom>
          <a:solidFill>
            <a:srgbClr val="3A50F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" name="TextBox 11"/>
          <p:cNvSpPr txBox="1">
            <a:spLocks noChangeArrowheads="1"/>
          </p:cNvSpPr>
          <p:nvPr userDrawn="1"/>
        </p:nvSpPr>
        <p:spPr bwMode="auto">
          <a:xfrm>
            <a:off x="1968500" y="3340100"/>
            <a:ext cx="6257925" cy="15589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buFont typeface="Wingdings" panose="05000000000000000000" pitchFamily="2" charset="2"/>
              <a:buNone/>
              <a:defRPr/>
            </a:pPr>
            <a:r>
              <a:rPr lang="en-US" altLang="zh-CN" sz="7200" dirty="0">
                <a:solidFill>
                  <a:schemeClr val="bg1"/>
                </a:solidFill>
                <a:latin typeface="华光琥珀_CNKI" pitchFamily="2" charset="-122"/>
                <a:ea typeface="华光琥珀_CNKI" pitchFamily="2" charset="-122"/>
              </a:rPr>
              <a:t>Thank you!</a:t>
            </a:r>
            <a:endParaRPr lang="zh-CN" altLang="en-US" sz="7200" dirty="0">
              <a:solidFill>
                <a:schemeClr val="bg1"/>
              </a:solidFill>
              <a:latin typeface="华光琥珀_CNKI" pitchFamily="2" charset="-122"/>
              <a:ea typeface="华光琥珀_CNKI" pitchFamily="2" charset="-122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1"/>
          <p:cNvSpPr>
            <a:spLocks noChangeArrowheads="1"/>
          </p:cNvSpPr>
          <p:nvPr userDrawn="1"/>
        </p:nvSpPr>
        <p:spPr bwMode="auto">
          <a:xfrm>
            <a:off x="690563" y="220663"/>
            <a:ext cx="785812" cy="646112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✎ </a:t>
            </a:r>
            <a:endParaRPr lang="zh-CN" altLang="en-US" sz="3600" dirty="0">
              <a:solidFill>
                <a:prstClr val="black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657350" y="154550"/>
            <a:ext cx="4716082" cy="776289"/>
          </a:xfrm>
        </p:spPr>
        <p:txBody>
          <a:bodyPr>
            <a:normAutofit/>
          </a:bodyPr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E47C3199-7D4D-490C-B92E-B21D7DDFE1A8}" type="datetimeFigureOut">
              <a:rPr lang="zh-CN" altLang="en-US"/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4DF5948E-6DB8-4C68-B88E-3013F8FF9CD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1"/>
          <p:cNvSpPr>
            <a:spLocks noChangeArrowheads="1"/>
          </p:cNvSpPr>
          <p:nvPr userDrawn="1"/>
        </p:nvSpPr>
        <p:spPr bwMode="auto">
          <a:xfrm>
            <a:off x="690563" y="220663"/>
            <a:ext cx="785812" cy="646112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✎ </a:t>
            </a:r>
            <a:endParaRPr lang="zh-CN" altLang="en-US" sz="3600" dirty="0">
              <a:solidFill>
                <a:prstClr val="black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1657350" y="154550"/>
            <a:ext cx="4716082" cy="776289"/>
          </a:xfrm>
        </p:spPr>
        <p:txBody>
          <a:bodyPr>
            <a:normAutofit/>
          </a:bodyPr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EE10EF5E-B1F0-4CFB-A5C2-4AE562C0B8D5}" type="datetimeFigureOut">
              <a:rPr lang="zh-CN" altLang="en-US"/>
            </a:fld>
            <a:endParaRPr lang="zh-CN" altLang="en-US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51FE4A04-4969-470F-907D-2E9F1DD29DD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2.xml"/><Relationship Id="rId8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0.xml"/><Relationship Id="rId6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5.xml"/><Relationship Id="rId14" Type="http://schemas.openxmlformats.org/officeDocument/2006/relationships/theme" Target="../theme/theme2.xml"/><Relationship Id="rId13" Type="http://schemas.openxmlformats.org/officeDocument/2006/relationships/slideLayout" Target="../slideLayouts/slideLayout26.xml"/><Relationship Id="rId12" Type="http://schemas.openxmlformats.org/officeDocument/2006/relationships/slideLayout" Target="../slideLayouts/slideLayout25.xml"/><Relationship Id="rId11" Type="http://schemas.openxmlformats.org/officeDocument/2006/relationships/slideLayout" Target="../slideLayouts/slideLayout24.xml"/><Relationship Id="rId10" Type="http://schemas.openxmlformats.org/officeDocument/2006/relationships/slideLayout" Target="../slideLayouts/slideLayout23.xml"/><Relationship Id="rId1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28650" y="365125"/>
            <a:ext cx="78867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en-US" altLang="zh-CN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altLang="zh-C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 panose="020F0502020204030204"/>
              </a:defRPr>
            </a:lvl1pPr>
          </a:lstStyle>
          <a:p>
            <a:pPr>
              <a:defRPr/>
            </a:pPr>
            <a:fld id="{0E635043-E317-4343-A806-A0E1D6837CE9}" type="datetimeFigureOut">
              <a:rPr lang="zh-CN" altLang="en-US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 panose="020F0502020204030204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23B861F0-1786-4D74-BE5A-EF2264F49525}" type="slidenum">
              <a:rPr lang="zh-CN" altLang="en-US"/>
            </a:fld>
            <a:endParaRPr lang="zh-CN" altLang="en-US"/>
          </a:p>
        </p:txBody>
      </p:sp>
      <p:sp>
        <p:nvSpPr>
          <p:cNvPr id="8" name="矩形 1"/>
          <p:cNvSpPr>
            <a:spLocks noChangeArrowheads="1"/>
          </p:cNvSpPr>
          <p:nvPr userDrawn="1"/>
        </p:nvSpPr>
        <p:spPr bwMode="auto">
          <a:xfrm>
            <a:off x="690563" y="220663"/>
            <a:ext cx="785812" cy="646112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✎ </a:t>
            </a:r>
            <a:endParaRPr lang="zh-CN" altLang="en-US" sz="3600" dirty="0">
              <a:solidFill>
                <a:prstClr val="black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等线 Light" panose="02010600030101010101" charset="-122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charset="-122"/>
          <a:cs typeface="等线 Light" panose="02010600030101010101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charset="-122"/>
          <a:cs typeface="等线 Light" panose="02010600030101010101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charset="-122"/>
          <a:cs typeface="等线 Light" panose="02010600030101010101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charset="-122"/>
          <a:cs typeface="等线 Light" panose="02010600030101010101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charset="-122"/>
          <a:cs typeface="等线 Light" panose="02010600030101010101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charset="-122"/>
          <a:cs typeface="等线 Light" panose="02010600030101010101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charset="-122"/>
          <a:cs typeface="等线 Light" panose="02010600030101010101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charset="-122"/>
          <a:cs typeface="等线 Light" panose="02010600030101010101" charset="-122"/>
        </a:defRPr>
      </a:lvl9pPr>
    </p:titleStyle>
    <p:bodyStyle>
      <a:lvl1pPr marL="227330" indent="-22733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等线" panose="02010600030101010101" charset="-122"/>
        </a:defRPr>
      </a:lvl1pPr>
      <a:lvl2pPr marL="6845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等线" panose="02010600030101010101" charset="-122"/>
        </a:defRPr>
      </a:lvl2pPr>
      <a:lvl3pPr marL="11417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等线" panose="02010600030101010101" charset="-122"/>
        </a:defRPr>
      </a:lvl3pPr>
      <a:lvl4pPr marL="15989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等线" panose="02010600030101010101" charset="-122"/>
        </a:defRPr>
      </a:lvl4pPr>
      <a:lvl5pPr marL="20561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等线" panose="02010600030101010101" charset="-12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 noChangeArrowheads="1"/>
          </p:cNvSpPr>
          <p:nvPr>
            <p:ph type="title"/>
          </p:nvPr>
        </p:nvSpPr>
        <p:spPr bwMode="auto">
          <a:xfrm>
            <a:off x="628650" y="365125"/>
            <a:ext cx="78867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en-US" altLang="zh-CN"/>
          </a:p>
        </p:txBody>
      </p:sp>
      <p:sp>
        <p:nvSpPr>
          <p:cNvPr id="2051" name="Text Placeholder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altLang="zh-C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3F55AB6D-AD41-4DCC-AAEC-0C0FAB6C0D3D}" type="datetimeFigureOut">
              <a:rPr lang="zh-CN" altLang="en-US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487139A4-0FC6-4CF1-A227-870CF52093C8}" type="slidenum">
              <a:rPr lang="zh-CN" altLang="en-US"/>
            </a:fld>
            <a:endParaRPr lang="zh-CN" altLang="en-US"/>
          </a:p>
        </p:txBody>
      </p:sp>
      <p:sp>
        <p:nvSpPr>
          <p:cNvPr id="8" name="矩形 1"/>
          <p:cNvSpPr>
            <a:spLocks noChangeArrowheads="1"/>
          </p:cNvSpPr>
          <p:nvPr userDrawn="1"/>
        </p:nvSpPr>
        <p:spPr bwMode="auto">
          <a:xfrm>
            <a:off x="690563" y="220663"/>
            <a:ext cx="785812" cy="646112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✎ </a:t>
            </a:r>
            <a:endParaRPr lang="zh-CN" altLang="en-US" sz="3600" dirty="0">
              <a:solidFill>
                <a:prstClr val="black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  <p:sldLayoutId id="2147483675" r:id="rId13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4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5.xml"/><Relationship Id="rId4" Type="http://schemas.openxmlformats.org/officeDocument/2006/relationships/image" Target="../media/image6.png"/><Relationship Id="rId3" Type="http://schemas.openxmlformats.org/officeDocument/2006/relationships/tags" Target="../tags/tag28.xml"/><Relationship Id="rId2" Type="http://schemas.openxmlformats.org/officeDocument/2006/relationships/tags" Target="../tags/tag27.xml"/><Relationship Id="rId1" Type="http://schemas.openxmlformats.org/officeDocument/2006/relationships/tags" Target="../tags/tag26.xml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5.xml"/><Relationship Id="rId4" Type="http://schemas.openxmlformats.org/officeDocument/2006/relationships/image" Target="../media/image7.png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tags" Target="../tags/tag29.xm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5.xml"/><Relationship Id="rId3" Type="http://schemas.openxmlformats.org/officeDocument/2006/relationships/tags" Target="../tags/tag34.xml"/><Relationship Id="rId2" Type="http://schemas.openxmlformats.org/officeDocument/2006/relationships/tags" Target="../tags/tag33.xml"/><Relationship Id="rId1" Type="http://schemas.openxmlformats.org/officeDocument/2006/relationships/tags" Target="../tags/tag32.xml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5.xml"/><Relationship Id="rId3" Type="http://schemas.openxmlformats.org/officeDocument/2006/relationships/image" Target="../media/image8.png"/><Relationship Id="rId2" Type="http://schemas.openxmlformats.org/officeDocument/2006/relationships/tags" Target="../tags/tag36.xml"/><Relationship Id="rId1" Type="http://schemas.openxmlformats.org/officeDocument/2006/relationships/tags" Target="../tags/tag35.xml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5.xml"/><Relationship Id="rId3" Type="http://schemas.openxmlformats.org/officeDocument/2006/relationships/image" Target="../media/image9.png"/><Relationship Id="rId2" Type="http://schemas.openxmlformats.org/officeDocument/2006/relationships/tags" Target="../tags/tag38.xml"/><Relationship Id="rId1" Type="http://schemas.openxmlformats.org/officeDocument/2006/relationships/tags" Target="../tags/tag37.xml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5.xml"/><Relationship Id="rId4" Type="http://schemas.openxmlformats.org/officeDocument/2006/relationships/image" Target="../media/image10.png"/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tags" Target="../tags/tag39.xml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5.xml"/><Relationship Id="rId4" Type="http://schemas.openxmlformats.org/officeDocument/2006/relationships/image" Target="../media/image11.png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tags" Target="../tags/tag42.xml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5.xml"/><Relationship Id="rId3" Type="http://schemas.openxmlformats.org/officeDocument/2006/relationships/tags" Target="../tags/tag47.xml"/><Relationship Id="rId2" Type="http://schemas.openxmlformats.org/officeDocument/2006/relationships/tags" Target="../tags/tag46.xml"/><Relationship Id="rId1" Type="http://schemas.openxmlformats.org/officeDocument/2006/relationships/tags" Target="../tags/tag45.xml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5.xml"/><Relationship Id="rId3" Type="http://schemas.openxmlformats.org/officeDocument/2006/relationships/image" Target="../media/image12.png"/><Relationship Id="rId2" Type="http://schemas.openxmlformats.org/officeDocument/2006/relationships/tags" Target="../tags/tag49.xml"/><Relationship Id="rId1" Type="http://schemas.openxmlformats.org/officeDocument/2006/relationships/tags" Target="../tags/tag48.xml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5.xml"/><Relationship Id="rId4" Type="http://schemas.openxmlformats.org/officeDocument/2006/relationships/tags" Target="../tags/tag52.xml"/><Relationship Id="rId3" Type="http://schemas.openxmlformats.org/officeDocument/2006/relationships/image" Target="../media/image12.png"/><Relationship Id="rId2" Type="http://schemas.openxmlformats.org/officeDocument/2006/relationships/tags" Target="../tags/tag51.xml"/><Relationship Id="rId1" Type="http://schemas.openxmlformats.org/officeDocument/2006/relationships/tags" Target="../tags/tag5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5.xml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5.xml"/><Relationship Id="rId4" Type="http://schemas.openxmlformats.org/officeDocument/2006/relationships/tags" Target="../tags/tag55.xml"/><Relationship Id="rId3" Type="http://schemas.openxmlformats.org/officeDocument/2006/relationships/image" Target="../media/image12.png"/><Relationship Id="rId2" Type="http://schemas.openxmlformats.org/officeDocument/2006/relationships/tags" Target="../tags/tag54.xml"/><Relationship Id="rId1" Type="http://schemas.openxmlformats.org/officeDocument/2006/relationships/tags" Target="../tags/tag53.xml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5.xml"/><Relationship Id="rId3" Type="http://schemas.openxmlformats.org/officeDocument/2006/relationships/image" Target="../media/image13.png"/><Relationship Id="rId2" Type="http://schemas.openxmlformats.org/officeDocument/2006/relationships/tags" Target="../tags/tag57.xml"/><Relationship Id="rId1" Type="http://schemas.openxmlformats.org/officeDocument/2006/relationships/tags" Target="../tags/tag56.xml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5.xml"/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/Relationships>
</file>

<file path=ppt/slides/_rels/slide2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5.xml"/><Relationship Id="rId4" Type="http://schemas.openxmlformats.org/officeDocument/2006/relationships/image" Target="../media/image14.png"/><Relationship Id="rId3" Type="http://schemas.openxmlformats.org/officeDocument/2006/relationships/tags" Target="../tags/tag63.xml"/><Relationship Id="rId2" Type="http://schemas.openxmlformats.org/officeDocument/2006/relationships/tags" Target="../tags/tag62.xml"/><Relationship Id="rId1" Type="http://schemas.openxmlformats.org/officeDocument/2006/relationships/tags" Target="../tags/tag61.xml"/></Relationships>
</file>

<file path=ppt/slides/_rels/slide2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5.xml"/><Relationship Id="rId4" Type="http://schemas.openxmlformats.org/officeDocument/2006/relationships/image" Target="../media/image15.png"/><Relationship Id="rId3" Type="http://schemas.openxmlformats.org/officeDocument/2006/relationships/tags" Target="../tags/tag66.xml"/><Relationship Id="rId2" Type="http://schemas.openxmlformats.org/officeDocument/2006/relationships/tags" Target="../tags/tag65.xml"/><Relationship Id="rId1" Type="http://schemas.openxmlformats.org/officeDocument/2006/relationships/tags" Target="../tags/tag64.xml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5.xml"/><Relationship Id="rId3" Type="http://schemas.openxmlformats.org/officeDocument/2006/relationships/tags" Target="../tags/tag69.xml"/><Relationship Id="rId2" Type="http://schemas.openxmlformats.org/officeDocument/2006/relationships/tags" Target="../tags/tag68.xml"/><Relationship Id="rId1" Type="http://schemas.openxmlformats.org/officeDocument/2006/relationships/tags" Target="../tags/tag67.xml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5.xml"/><Relationship Id="rId3" Type="http://schemas.openxmlformats.org/officeDocument/2006/relationships/tags" Target="../tags/tag72.xml"/><Relationship Id="rId2" Type="http://schemas.openxmlformats.org/officeDocument/2006/relationships/tags" Target="../tags/tag71.xml"/><Relationship Id="rId1" Type="http://schemas.openxmlformats.org/officeDocument/2006/relationships/tags" Target="../tags/tag70.xml"/></Relationships>
</file>

<file path=ppt/slides/_rels/slide2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5.xml"/><Relationship Id="rId4" Type="http://schemas.openxmlformats.org/officeDocument/2006/relationships/tags" Target="../tags/tag75.xml"/><Relationship Id="rId3" Type="http://schemas.openxmlformats.org/officeDocument/2006/relationships/image" Target="../media/image16.png"/><Relationship Id="rId2" Type="http://schemas.openxmlformats.org/officeDocument/2006/relationships/tags" Target="../tags/tag74.xml"/><Relationship Id="rId1" Type="http://schemas.openxmlformats.org/officeDocument/2006/relationships/tags" Target="../tags/tag73.xml"/></Relationships>
</file>

<file path=ppt/slides/_rels/slide2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5.xml"/><Relationship Id="rId4" Type="http://schemas.openxmlformats.org/officeDocument/2006/relationships/image" Target="../media/image17.jpeg"/><Relationship Id="rId3" Type="http://schemas.openxmlformats.org/officeDocument/2006/relationships/tags" Target="../tags/tag78.xml"/><Relationship Id="rId2" Type="http://schemas.openxmlformats.org/officeDocument/2006/relationships/tags" Target="../tags/tag77.xml"/><Relationship Id="rId1" Type="http://schemas.openxmlformats.org/officeDocument/2006/relationships/tags" Target="../tags/tag76.xml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5.xml"/><Relationship Id="rId3" Type="http://schemas.openxmlformats.org/officeDocument/2006/relationships/tags" Target="../tags/tag81.xml"/><Relationship Id="rId2" Type="http://schemas.openxmlformats.org/officeDocument/2006/relationships/tags" Target="../tags/tag80.xml"/><Relationship Id="rId1" Type="http://schemas.openxmlformats.org/officeDocument/2006/relationships/tags" Target="../tags/tag7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5.xml"/><Relationship Id="rId2" Type="http://schemas.openxmlformats.org/officeDocument/2006/relationships/tags" Target="../tags/tag4.xml"/><Relationship Id="rId1" Type="http://schemas.openxmlformats.org/officeDocument/2006/relationships/tags" Target="../tags/tag3.xml"/></Relationships>
</file>

<file path=ppt/slides/_rels/slide3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5.xml"/><Relationship Id="rId4" Type="http://schemas.openxmlformats.org/officeDocument/2006/relationships/image" Target="../media/image18.png"/><Relationship Id="rId3" Type="http://schemas.openxmlformats.org/officeDocument/2006/relationships/tags" Target="../tags/tag84.xml"/><Relationship Id="rId2" Type="http://schemas.openxmlformats.org/officeDocument/2006/relationships/tags" Target="../tags/tag83.xml"/><Relationship Id="rId1" Type="http://schemas.openxmlformats.org/officeDocument/2006/relationships/tags" Target="../tags/tag82.xml"/></Relationships>
</file>

<file path=ppt/slides/_rels/slide3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5.xml"/><Relationship Id="rId4" Type="http://schemas.openxmlformats.org/officeDocument/2006/relationships/image" Target="../media/image19.png"/><Relationship Id="rId3" Type="http://schemas.openxmlformats.org/officeDocument/2006/relationships/tags" Target="../tags/tag87.xml"/><Relationship Id="rId2" Type="http://schemas.openxmlformats.org/officeDocument/2006/relationships/tags" Target="../tags/tag86.xml"/><Relationship Id="rId1" Type="http://schemas.openxmlformats.org/officeDocument/2006/relationships/tags" Target="../tags/tag85.xml"/></Relationships>
</file>

<file path=ppt/slides/_rels/slide3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5.xml"/><Relationship Id="rId3" Type="http://schemas.openxmlformats.org/officeDocument/2006/relationships/tags" Target="../tags/tag90.xml"/><Relationship Id="rId2" Type="http://schemas.openxmlformats.org/officeDocument/2006/relationships/tags" Target="../tags/tag89.xml"/><Relationship Id="rId1" Type="http://schemas.openxmlformats.org/officeDocument/2006/relationships/tags" Target="../tags/tag88.xml"/></Relationships>
</file>

<file path=ppt/slides/_rels/slide3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5.xml"/><Relationship Id="rId3" Type="http://schemas.openxmlformats.org/officeDocument/2006/relationships/tags" Target="../tags/tag93.xml"/><Relationship Id="rId2" Type="http://schemas.openxmlformats.org/officeDocument/2006/relationships/tags" Target="../tags/tag92.xml"/><Relationship Id="rId1" Type="http://schemas.openxmlformats.org/officeDocument/2006/relationships/tags" Target="../tags/tag91.xml"/></Relationships>
</file>

<file path=ppt/slides/_rels/slide3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5.xml"/><Relationship Id="rId4" Type="http://schemas.openxmlformats.org/officeDocument/2006/relationships/tags" Target="../tags/tag96.xml"/><Relationship Id="rId3" Type="http://schemas.openxmlformats.org/officeDocument/2006/relationships/image" Target="../media/image20.png"/><Relationship Id="rId2" Type="http://schemas.openxmlformats.org/officeDocument/2006/relationships/tags" Target="../tags/tag95.xml"/><Relationship Id="rId1" Type="http://schemas.openxmlformats.org/officeDocument/2006/relationships/tags" Target="../tags/tag94.xml"/></Relationships>
</file>

<file path=ppt/slides/_rels/slide3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5.xml"/><Relationship Id="rId4" Type="http://schemas.openxmlformats.org/officeDocument/2006/relationships/tags" Target="../tags/tag99.xml"/><Relationship Id="rId3" Type="http://schemas.openxmlformats.org/officeDocument/2006/relationships/image" Target="../media/image21.png"/><Relationship Id="rId2" Type="http://schemas.openxmlformats.org/officeDocument/2006/relationships/tags" Target="../tags/tag98.xml"/><Relationship Id="rId1" Type="http://schemas.openxmlformats.org/officeDocument/2006/relationships/tags" Target="../tags/tag9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6.xml"/><Relationship Id="rId1" Type="http://schemas.openxmlformats.org/officeDocument/2006/relationships/tags" Target="../tags/tag100.xml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5.xml"/><Relationship Id="rId5" Type="http://schemas.openxmlformats.org/officeDocument/2006/relationships/image" Target="../media/image1.png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tags" Target="../tags/tag5.xml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5.xml"/><Relationship Id="rId5" Type="http://schemas.openxmlformats.org/officeDocument/2006/relationships/tags" Target="../tags/tag12.xml"/><Relationship Id="rId4" Type="http://schemas.openxmlformats.org/officeDocument/2006/relationships/image" Target="../media/image2.png"/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tags" Target="../tags/tag9.xml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5.xml"/><Relationship Id="rId4" Type="http://schemas.openxmlformats.org/officeDocument/2006/relationships/tags" Target="../tags/tag15.xml"/><Relationship Id="rId3" Type="http://schemas.openxmlformats.org/officeDocument/2006/relationships/image" Target="../media/image3.png"/><Relationship Id="rId2" Type="http://schemas.openxmlformats.org/officeDocument/2006/relationships/tags" Target="../tags/tag14.xml"/><Relationship Id="rId1" Type="http://schemas.openxmlformats.org/officeDocument/2006/relationships/tags" Target="../tags/tag13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5.xml"/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5.xml"/><Relationship Id="rId4" Type="http://schemas.openxmlformats.org/officeDocument/2006/relationships/image" Target="../media/image4.png"/><Relationship Id="rId3" Type="http://schemas.openxmlformats.org/officeDocument/2006/relationships/tags" Target="../tags/tag21.xml"/><Relationship Id="rId2" Type="http://schemas.openxmlformats.org/officeDocument/2006/relationships/tags" Target="../tags/tag20.xml"/><Relationship Id="rId1" Type="http://schemas.openxmlformats.org/officeDocument/2006/relationships/tags" Target="../tags/tag19.xml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5.xml"/><Relationship Id="rId6" Type="http://schemas.openxmlformats.org/officeDocument/2006/relationships/image" Target="../media/image5.png"/><Relationship Id="rId5" Type="http://schemas.openxmlformats.org/officeDocument/2006/relationships/tags" Target="../tags/tag25.xml"/><Relationship Id="rId4" Type="http://schemas.openxmlformats.org/officeDocument/2006/relationships/image" Target="../media/image4.png"/><Relationship Id="rId3" Type="http://schemas.openxmlformats.org/officeDocument/2006/relationships/tags" Target="../tags/tag24.xml"/><Relationship Id="rId2" Type="http://schemas.openxmlformats.org/officeDocument/2006/relationships/tags" Target="../tags/tag23.xml"/><Relationship Id="rId1" Type="http://schemas.openxmlformats.org/officeDocument/2006/relationships/tags" Target="../tags/tag2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879475" y="1511300"/>
            <a:ext cx="7480935" cy="34150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lvl="0" indent="0" algn="ctr" eaLnBrk="1" hangingPunct="1">
              <a:lnSpc>
                <a:spcPct val="150000"/>
              </a:lnSpc>
              <a:buNone/>
            </a:pPr>
            <a:r>
              <a:rPr lang="zh-CN" altLang="en-US" sz="4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信息技术基础（文科）</a:t>
            </a:r>
            <a:endParaRPr lang="en-US" altLang="zh-CN" sz="48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4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</a:t>
            </a:r>
            <a:r>
              <a:rPr lang="en-US" altLang="zh-CN" sz="4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6</a:t>
            </a:r>
            <a:r>
              <a:rPr lang="zh-CN" altLang="en-US" sz="4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章 </a:t>
            </a:r>
            <a:r>
              <a:rPr lang="en-US" altLang="zh-CN" sz="4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Python</a:t>
            </a:r>
            <a:r>
              <a:rPr lang="zh-CN" altLang="en-US" sz="4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基础和文字处理软件</a:t>
            </a:r>
            <a:endParaRPr lang="zh-CN" altLang="en-US" sz="4800" b="1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p:transition spd="slow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文本框 6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74688" y="784225"/>
            <a:ext cx="7597775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任务二：读取</a:t>
            </a:r>
            <a:r>
              <a:rPr lang="en-US" altLang="zh-CN" sz="2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Word</a:t>
            </a:r>
            <a:r>
              <a:rPr lang="zh-CN" altLang="en-US" sz="2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文档内容</a:t>
            </a:r>
            <a:endParaRPr lang="zh-CN" altLang="en-US" sz="2800" b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7891" name="副标题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74688" y="1600200"/>
            <a:ext cx="6553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A5A5A5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2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</a:t>
            </a:r>
            <a:r>
              <a:rPr lang="zh-CN" altLang="zh-CN" sz="2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.</a:t>
            </a:r>
            <a:r>
              <a:rPr lang="en-US" altLang="zh-CN" sz="2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</a:t>
            </a:r>
            <a:r>
              <a:rPr lang="zh-CN" altLang="zh-CN" sz="2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</a:t>
            </a:r>
            <a:r>
              <a:rPr lang="zh-CN" altLang="en-US" sz="2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读取</a:t>
            </a:r>
            <a:r>
              <a:rPr lang="en-US" altLang="zh-CN" sz="2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Word</a:t>
            </a:r>
            <a:r>
              <a:rPr lang="zh-CN" altLang="en-US" sz="2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文档并输出各元素内容</a:t>
            </a:r>
            <a:endParaRPr lang="zh-CN" altLang="zh-CN" sz="26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" name="Title 6"/>
          <p:cNvSpPr txBox="1"/>
          <p:nvPr>
            <p:custDataLst>
              <p:tags r:id="rId3"/>
            </p:custDataLst>
          </p:nvPr>
        </p:nvSpPr>
        <p:spPr>
          <a:xfrm>
            <a:off x="206375" y="2144713"/>
            <a:ext cx="8164513" cy="96837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lIns="63500" tIns="25400" rIns="63500" bIns="25400" anchor="ctr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fontAlgn="auto">
              <a:lnSpc>
                <a:spcPct val="120000"/>
              </a:lnSpc>
              <a:spcAft>
                <a:spcPts val="800"/>
              </a:spcAft>
              <a:defRPr/>
            </a:pPr>
            <a:r>
              <a:rPr lang="zh-CN" altLang="en-US" sz="2400" spc="100" dirty="0">
                <a:ln w="3175">
                  <a:noFill/>
                  <a:prstDash val="dash"/>
                </a:ln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对于包含多个段落的文档，也可以通过如下图</a:t>
            </a:r>
            <a:r>
              <a:rPr lang="en-US" altLang="zh-CN" sz="2400" spc="100" dirty="0">
                <a:ln w="3175">
                  <a:noFill/>
                  <a:prstDash val="dash"/>
                </a:ln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6.</a:t>
            </a:r>
            <a:r>
              <a:rPr altLang="zh-CN" sz="2400" spc="100" dirty="0">
                <a:ln w="3175">
                  <a:noFill/>
                  <a:prstDash val="dash"/>
                </a:ln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</a:t>
            </a:r>
            <a:r>
              <a:rPr lang="zh-CN" altLang="en-US" sz="2400" spc="100" dirty="0">
                <a:ln w="3175">
                  <a:noFill/>
                  <a:prstDash val="dash"/>
                </a:ln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所示的循环结构代码，输出所有段落的文本内容。</a:t>
            </a:r>
            <a:endParaRPr lang="zh-CN" altLang="en-US" sz="2400" spc="100" dirty="0">
              <a:ln w="3175">
                <a:noFill/>
                <a:prstDash val="dash"/>
              </a:ln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37893" name="图片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55" t="26279" r="30833" b="44083"/>
          <a:stretch>
            <a:fillRect/>
          </a:stretch>
        </p:blipFill>
        <p:spPr bwMode="auto">
          <a:xfrm>
            <a:off x="430213" y="3417888"/>
            <a:ext cx="7604125" cy="2317750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文本框 6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74688" y="784225"/>
            <a:ext cx="7597775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任务二：读取</a:t>
            </a:r>
            <a:r>
              <a:rPr lang="en-US" altLang="zh-CN" sz="2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Word</a:t>
            </a:r>
            <a:r>
              <a:rPr lang="zh-CN" altLang="en-US" sz="2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文档内容</a:t>
            </a:r>
            <a:endParaRPr lang="zh-CN" altLang="en-US" sz="2800" b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8915" name="副标题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74688" y="1600200"/>
            <a:ext cx="6553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A5A5A5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2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</a:t>
            </a:r>
            <a:r>
              <a:rPr lang="zh-CN" altLang="zh-CN" sz="2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.</a:t>
            </a:r>
            <a:r>
              <a:rPr lang="en-US" altLang="zh-CN" sz="2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</a:t>
            </a:r>
            <a:r>
              <a:rPr lang="zh-CN" altLang="zh-CN" sz="2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</a:t>
            </a:r>
            <a:r>
              <a:rPr lang="zh-CN" altLang="en-US" sz="2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读取</a:t>
            </a:r>
            <a:r>
              <a:rPr lang="en-US" altLang="zh-CN" sz="2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Word</a:t>
            </a:r>
            <a:r>
              <a:rPr lang="zh-CN" altLang="en-US" sz="2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文档并输出各元素内容</a:t>
            </a:r>
            <a:endParaRPr lang="zh-CN" altLang="zh-CN" sz="26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" name="Title 6"/>
          <p:cNvSpPr txBox="1"/>
          <p:nvPr>
            <p:custDataLst>
              <p:tags r:id="rId3"/>
            </p:custDataLst>
          </p:nvPr>
        </p:nvSpPr>
        <p:spPr>
          <a:xfrm>
            <a:off x="315913" y="2232025"/>
            <a:ext cx="8729662" cy="1566863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lIns="63500" tIns="25400" rIns="63500" bIns="25400" anchor="ctr">
            <a:normAutofit fontScale="92500"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fontAlgn="auto">
              <a:lnSpc>
                <a:spcPct val="120000"/>
              </a:lnSpc>
              <a:spcAft>
                <a:spcPts val="800"/>
              </a:spcAft>
              <a:defRPr/>
            </a:pPr>
            <a:r>
              <a:rPr altLang="zh-CN" sz="2400" spc="100" dirty="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for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循环语言</a:t>
            </a:r>
            <a:r>
              <a:rPr lang="zh-CN" altLang="en-US" sz="2400" spc="100" dirty="0">
                <a:ln w="3175">
                  <a:noFill/>
                  <a:prstDash val="dash"/>
                </a:ln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可用于遍历一个可迭代对象</a:t>
            </a:r>
            <a:r>
              <a:rPr altLang="zh-CN" sz="2400" spc="100" dirty="0" err="1">
                <a:ln w="3175">
                  <a:noFill/>
                  <a:prstDash val="dash"/>
                </a:ln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iterable</a:t>
            </a:r>
            <a:r>
              <a:rPr lang="zh-CN" altLang="en-US" sz="2400" spc="100" dirty="0">
                <a:ln w="3175">
                  <a:noFill/>
                  <a:prstDash val="dash"/>
                </a:ln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（字符串、元组、列表、字典都是可迭代对象），也就是把一个包含多个元素的对象中的每个元素都访问一遍，不含</a:t>
            </a:r>
            <a:r>
              <a:rPr altLang="zh-CN" sz="2400" spc="100" dirty="0">
                <a:ln w="3175">
                  <a:noFill/>
                  <a:prstDash val="dash"/>
                </a:ln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else</a:t>
            </a:r>
            <a:r>
              <a:rPr lang="zh-CN" altLang="en-US" sz="2400" spc="100" dirty="0">
                <a:ln w="3175">
                  <a:noFill/>
                  <a:prstDash val="dash"/>
                </a:ln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子句的</a:t>
            </a:r>
            <a:r>
              <a:rPr altLang="zh-CN" sz="2400" spc="100" dirty="0">
                <a:ln w="3175">
                  <a:noFill/>
                  <a:prstDash val="dash"/>
                </a:ln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for</a:t>
            </a:r>
            <a:r>
              <a:rPr lang="zh-CN" altLang="en-US" sz="2400" spc="100" dirty="0">
                <a:ln w="3175">
                  <a:noFill/>
                  <a:prstDash val="dash"/>
                </a:ln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循环语句的语法格式及流程图如下图</a:t>
            </a:r>
            <a:r>
              <a:rPr lang="en-US" altLang="zh-CN" sz="2400" spc="100" dirty="0">
                <a:ln w="3175">
                  <a:noFill/>
                  <a:prstDash val="dash"/>
                </a:ln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6.</a:t>
            </a:r>
            <a:r>
              <a:rPr altLang="zh-CN" sz="2400" spc="100" dirty="0">
                <a:ln w="3175">
                  <a:noFill/>
                  <a:prstDash val="dash"/>
                </a:ln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7</a:t>
            </a:r>
            <a:r>
              <a:rPr lang="zh-CN" altLang="en-US" sz="2400" spc="100" dirty="0">
                <a:ln w="3175">
                  <a:noFill/>
                  <a:prstDash val="dash"/>
                </a:ln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所示。</a:t>
            </a:r>
            <a:endParaRPr lang="zh-CN" altLang="en-US" sz="2400" spc="100" dirty="0">
              <a:ln w="3175">
                <a:noFill/>
                <a:prstDash val="dash"/>
              </a:ln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38917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686" t="51736" r="26202" b="21078"/>
          <a:stretch>
            <a:fillRect/>
          </a:stretch>
        </p:blipFill>
        <p:spPr bwMode="auto">
          <a:xfrm>
            <a:off x="509588" y="4213225"/>
            <a:ext cx="7454900" cy="2320925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文本框 6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74688" y="784225"/>
            <a:ext cx="7597775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任务三：在</a:t>
            </a:r>
            <a:r>
              <a:rPr lang="en-US" altLang="zh-CN" sz="2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Word</a:t>
            </a:r>
            <a:r>
              <a:rPr lang="zh-CN" altLang="en-US" sz="2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文档中写入文本</a:t>
            </a:r>
            <a:endParaRPr lang="zh-CN" altLang="en-US" sz="2800" b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9939" name="副标题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74688" y="1600200"/>
            <a:ext cx="6553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A5A5A5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2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3</a:t>
            </a:r>
            <a:r>
              <a:rPr lang="zh-CN" altLang="zh-CN" sz="2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.1</a:t>
            </a:r>
            <a:r>
              <a:rPr lang="en-US" altLang="zh-CN" sz="2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</a:t>
            </a:r>
            <a:r>
              <a:rPr lang="zh-CN" altLang="en-US" sz="2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创建、写入和保存文档</a:t>
            </a:r>
            <a:endParaRPr lang="zh-CN" altLang="zh-CN" sz="26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" name="Title 6"/>
          <p:cNvSpPr txBox="1"/>
          <p:nvPr>
            <p:custDataLst>
              <p:tags r:id="rId3"/>
            </p:custDataLst>
          </p:nvPr>
        </p:nvSpPr>
        <p:spPr>
          <a:xfrm>
            <a:off x="174625" y="2263775"/>
            <a:ext cx="8859838" cy="4376738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lIns="63500" tIns="25400" rIns="63500" bIns="25400" anchor="ctr">
            <a:normAutofit fontScale="92500"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fontAlgn="auto">
              <a:lnSpc>
                <a:spcPct val="120000"/>
              </a:lnSpc>
              <a:spcAft>
                <a:spcPts val="800"/>
              </a:spcAft>
              <a:defRPr/>
            </a:pP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具体实现步骤：</a:t>
            </a:r>
            <a:endParaRPr lang="zh-CN" altLang="en-US" sz="24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fontAlgn="auto">
              <a:lnSpc>
                <a:spcPct val="120000"/>
              </a:lnSpc>
              <a:spcAft>
                <a:spcPts val="800"/>
              </a:spcAft>
              <a:defRPr/>
            </a:pP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⑴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利用</a:t>
            </a:r>
            <a:r>
              <a:rPr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Document( )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方法创建一个空白文档；</a:t>
            </a:r>
            <a:endParaRPr lang="zh-CN" altLang="en-US" sz="24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fontAlgn="auto">
              <a:lnSpc>
                <a:spcPct val="120000"/>
              </a:lnSpc>
              <a:spcAft>
                <a:spcPts val="800"/>
              </a:spcAft>
              <a:defRPr/>
            </a:pP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⑵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利用文档对象的</a:t>
            </a:r>
            <a:r>
              <a:rPr altLang="zh-CN" sz="2400" spc="100" dirty="0" err="1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add_heading</a:t>
            </a:r>
            <a:r>
              <a:rPr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(text=‘’, level=1 )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方法和</a:t>
            </a:r>
            <a:r>
              <a:rPr altLang="zh-CN" sz="2400" spc="100" dirty="0" err="1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add_paragraph</a:t>
            </a:r>
            <a:r>
              <a:rPr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(text=‘’, style=None)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方法，为文档添加标题、段落等文本内容，其中</a:t>
            </a:r>
            <a:r>
              <a:rPr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text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是文本内容，</a:t>
            </a:r>
            <a:r>
              <a:rPr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level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是标题的级别，</a:t>
            </a:r>
            <a:r>
              <a:rPr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style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是段落的样式，</a:t>
            </a:r>
            <a:r>
              <a:rPr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style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的值可以不设置；</a:t>
            </a:r>
            <a:endParaRPr lang="zh-CN" altLang="en-US" sz="24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fontAlgn="auto">
              <a:lnSpc>
                <a:spcPct val="120000"/>
              </a:lnSpc>
              <a:spcAft>
                <a:spcPts val="800"/>
              </a:spcAft>
              <a:defRPr/>
            </a:pP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⑶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利用</a:t>
            </a:r>
            <a:r>
              <a:rPr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save(</a:t>
            </a:r>
            <a:r>
              <a:rPr altLang="zh-CN" sz="2400" spc="100" dirty="0" err="1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path_or_stream</a:t>
            </a:r>
            <a:r>
              <a:rPr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)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方法保存文档，</a:t>
            </a:r>
            <a:r>
              <a:rPr altLang="zh-CN" sz="2400" spc="100" dirty="0" err="1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path_or_stream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是文件路径或流。</a:t>
            </a:r>
            <a:endParaRPr altLang="zh-CN" sz="24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fontAlgn="auto">
              <a:lnSpc>
                <a:spcPct val="120000"/>
              </a:lnSpc>
              <a:spcAft>
                <a:spcPts val="800"/>
              </a:spcAft>
              <a:defRPr/>
            </a:pPr>
            <a:endParaRPr altLang="zh-CN" sz="24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fontAlgn="auto">
              <a:lnSpc>
                <a:spcPct val="120000"/>
              </a:lnSpc>
              <a:spcAft>
                <a:spcPts val="800"/>
              </a:spcAft>
              <a:defRPr/>
            </a:pP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实现代码及运行结果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如下页截图所示：</a:t>
            </a:r>
            <a:endParaRPr lang="zh-CN" altLang="en-US" sz="24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文本框 6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74688" y="784225"/>
            <a:ext cx="7597775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任务三：在</a:t>
            </a:r>
            <a:r>
              <a:rPr lang="en-US" altLang="zh-CN" sz="2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Word</a:t>
            </a:r>
            <a:r>
              <a:rPr lang="zh-CN" altLang="en-US" sz="2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文档中写入文本</a:t>
            </a:r>
            <a:endParaRPr lang="zh-CN" altLang="en-US" sz="2800" b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0963" name="副标题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52463" y="1470025"/>
            <a:ext cx="6553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A5A5A5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2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3</a:t>
            </a:r>
            <a:r>
              <a:rPr lang="zh-CN" altLang="zh-CN" sz="2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.1</a:t>
            </a:r>
            <a:r>
              <a:rPr lang="en-US" altLang="zh-CN" sz="2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</a:t>
            </a:r>
            <a:r>
              <a:rPr lang="zh-CN" altLang="en-US" sz="2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创建、写入和保存文档</a:t>
            </a:r>
            <a:endParaRPr lang="zh-CN" altLang="zh-CN" sz="26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40964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53" t="16229" r="31683" b="8749"/>
          <a:stretch>
            <a:fillRect/>
          </a:stretch>
        </p:blipFill>
        <p:spPr bwMode="auto">
          <a:xfrm>
            <a:off x="652463" y="2003425"/>
            <a:ext cx="5943600" cy="4630738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文本框 6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74688" y="784225"/>
            <a:ext cx="7597775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任务三：在</a:t>
            </a:r>
            <a:r>
              <a:rPr lang="en-US" altLang="zh-CN" sz="2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Word</a:t>
            </a:r>
            <a:r>
              <a:rPr lang="zh-CN" altLang="en-US" sz="2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文档中写入文本</a:t>
            </a:r>
            <a:endParaRPr lang="zh-CN" altLang="en-US" sz="2800" b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1987" name="副标题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74688" y="1447800"/>
            <a:ext cx="6553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A5A5A5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2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3</a:t>
            </a:r>
            <a:r>
              <a:rPr lang="zh-CN" altLang="zh-CN" sz="2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.1</a:t>
            </a:r>
            <a:r>
              <a:rPr lang="en-US" altLang="zh-CN" sz="2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</a:t>
            </a:r>
            <a:r>
              <a:rPr lang="zh-CN" altLang="en-US" sz="2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创建、写入和保存文档</a:t>
            </a:r>
            <a:endParaRPr lang="zh-CN" altLang="zh-CN" sz="26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41988" name="图片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97"/>
          <a:stretch>
            <a:fillRect/>
          </a:stretch>
        </p:blipFill>
        <p:spPr bwMode="auto">
          <a:xfrm>
            <a:off x="674688" y="2003425"/>
            <a:ext cx="5521325" cy="4625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文本框 6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74688" y="784225"/>
            <a:ext cx="7597775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任务三：在</a:t>
            </a:r>
            <a:r>
              <a:rPr lang="en-US" altLang="zh-CN" sz="2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Word</a:t>
            </a:r>
            <a:r>
              <a:rPr lang="zh-CN" altLang="en-US" sz="2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文档中写入文本</a:t>
            </a:r>
            <a:endParaRPr lang="zh-CN" altLang="en-US" sz="2800" b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3011" name="副标题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719138" y="1385888"/>
            <a:ext cx="31781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A5A5A5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2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3</a:t>
            </a:r>
            <a:r>
              <a:rPr lang="zh-CN" altLang="zh-CN" sz="2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.</a:t>
            </a:r>
            <a:r>
              <a:rPr lang="en-US" altLang="zh-CN" sz="2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</a:t>
            </a:r>
            <a:r>
              <a:rPr lang="zh-CN" altLang="en-US" sz="2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文 档格式设置</a:t>
            </a:r>
            <a:endParaRPr lang="zh-CN" altLang="zh-CN" sz="26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" name="Title 6"/>
          <p:cNvSpPr txBox="1"/>
          <p:nvPr>
            <p:custDataLst>
              <p:tags r:id="rId3"/>
            </p:custDataLst>
          </p:nvPr>
        </p:nvSpPr>
        <p:spPr>
          <a:xfrm>
            <a:off x="70467" y="1995487"/>
            <a:ext cx="1358283" cy="452437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lIns="63500" tIns="25400" rIns="63500" bIns="25400" anchor="ctr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fontAlgn="auto">
              <a:lnSpc>
                <a:spcPct val="120000"/>
              </a:lnSpc>
              <a:spcAft>
                <a:spcPts val="800"/>
              </a:spcAft>
              <a:defRPr/>
            </a:pP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用</a:t>
            </a:r>
            <a:r>
              <a:rPr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python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代码设置段落中文本的字体、字号、颜色、粗体及斜体等样式信息，代码如右图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6.</a:t>
            </a:r>
            <a:r>
              <a:rPr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10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所示：</a:t>
            </a:r>
            <a:endParaRPr lang="zh-CN" altLang="en-US" sz="20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43013" name="图片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083" t="28793" r="24071" b="8942"/>
          <a:stretch>
            <a:fillRect/>
          </a:stretch>
        </p:blipFill>
        <p:spPr bwMode="auto">
          <a:xfrm>
            <a:off x="1428750" y="2079625"/>
            <a:ext cx="7566025" cy="4356100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文本框 6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74688" y="784225"/>
            <a:ext cx="7597775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任务三：在</a:t>
            </a:r>
            <a:r>
              <a:rPr lang="en-US" altLang="zh-CN" sz="2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Word</a:t>
            </a:r>
            <a:r>
              <a:rPr lang="zh-CN" altLang="en-US" sz="2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文档中写入文本</a:t>
            </a:r>
            <a:endParaRPr lang="zh-CN" altLang="en-US" sz="2800" b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4035" name="副标题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74688" y="1495425"/>
            <a:ext cx="31781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A5A5A5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2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3</a:t>
            </a:r>
            <a:r>
              <a:rPr lang="zh-CN" altLang="zh-CN" sz="2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.</a:t>
            </a:r>
            <a:r>
              <a:rPr lang="en-US" altLang="zh-CN" sz="2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</a:t>
            </a:r>
            <a:r>
              <a:rPr lang="zh-CN" altLang="en-US" sz="2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文 档格式设置</a:t>
            </a:r>
            <a:endParaRPr lang="zh-CN" altLang="zh-CN" sz="26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" name="Title 6"/>
          <p:cNvSpPr txBox="1"/>
          <p:nvPr>
            <p:custDataLst>
              <p:tags r:id="rId3"/>
            </p:custDataLst>
          </p:nvPr>
        </p:nvSpPr>
        <p:spPr>
          <a:xfrm>
            <a:off x="674688" y="1952625"/>
            <a:ext cx="4513601" cy="4572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lIns="63500" tIns="25400" rIns="63500" bIns="25400" anchor="ctr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fontAlgn="auto">
              <a:lnSpc>
                <a:spcPct val="120000"/>
              </a:lnSpc>
              <a:spcAft>
                <a:spcPts val="800"/>
              </a:spcAft>
              <a:defRPr/>
            </a:pP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运行结果如下图</a:t>
            </a:r>
            <a:r>
              <a:rPr lang="en-US"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6.</a:t>
            </a:r>
            <a:r>
              <a:rPr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11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所示：</a:t>
            </a:r>
            <a:endParaRPr lang="zh-CN" altLang="en-US" sz="24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44037" name="图片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375" y="2511425"/>
            <a:ext cx="6284976" cy="42428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文本框 6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74688" y="784225"/>
            <a:ext cx="7597775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任务四：在</a:t>
            </a:r>
            <a:r>
              <a:rPr lang="en-US" altLang="zh-CN" sz="2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Word</a:t>
            </a:r>
            <a:r>
              <a:rPr lang="zh-CN" altLang="en-US" sz="2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文档中插入图片和表格</a:t>
            </a:r>
            <a:endParaRPr lang="zh-CN" altLang="en-US" sz="2800" b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5059" name="副标题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74688" y="1600200"/>
            <a:ext cx="6553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A5A5A5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2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4</a:t>
            </a:r>
            <a:r>
              <a:rPr lang="zh-CN" altLang="zh-CN" sz="2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.1 </a:t>
            </a:r>
            <a:r>
              <a:rPr lang="zh-CN" altLang="en-US" sz="2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</a:t>
            </a:r>
            <a:r>
              <a:rPr lang="en-US" altLang="zh-CN" sz="2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Word</a:t>
            </a:r>
            <a:r>
              <a:rPr lang="zh-CN" altLang="en-US" sz="2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文档中插入图片和表格的方法</a:t>
            </a:r>
            <a:endParaRPr lang="zh-CN" altLang="zh-CN" sz="26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" name="Title 6"/>
          <p:cNvSpPr txBox="1"/>
          <p:nvPr>
            <p:custDataLst>
              <p:tags r:id="rId3"/>
            </p:custDataLst>
          </p:nvPr>
        </p:nvSpPr>
        <p:spPr>
          <a:xfrm>
            <a:off x="206375" y="2339975"/>
            <a:ext cx="8937625" cy="3995738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lIns="63500" tIns="25400" rIns="63500" bIns="25400" anchor="ctr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fontAlgn="auto">
              <a:lnSpc>
                <a:spcPct val="120000"/>
              </a:lnSpc>
              <a:spcAft>
                <a:spcPts val="800"/>
              </a:spcAft>
              <a:defRPr/>
            </a:pP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利用文档对象的</a:t>
            </a:r>
            <a:r>
              <a:rPr altLang="zh-CN" sz="2400" spc="100" dirty="0" err="1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add_picture</a:t>
            </a:r>
            <a:r>
              <a:rPr altLang="zh-CN" sz="2400" spc="100" dirty="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</a:t>
            </a:r>
            <a:r>
              <a:rPr altLang="zh-CN" sz="2400" spc="100" dirty="0" err="1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image_path_or_stream</a:t>
            </a:r>
            <a:r>
              <a:rPr altLang="zh-CN" sz="2400" spc="100" dirty="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 width=None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</a:t>
            </a:r>
            <a:r>
              <a:rPr altLang="zh-CN" sz="2400" spc="100" dirty="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height=None)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方法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来实现添加图片，其中</a:t>
            </a:r>
            <a:r>
              <a:rPr altLang="zh-CN" sz="2400" spc="100" dirty="0" err="1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image_path_or_stream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用于指定图片路径或图像流，</a:t>
            </a:r>
            <a:r>
              <a:rPr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width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是图像的宽度，</a:t>
            </a:r>
            <a:r>
              <a:rPr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height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是图像的高度，这两个参数可以不指定。</a:t>
            </a:r>
            <a:endParaRPr altLang="zh-CN" sz="24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fontAlgn="auto">
              <a:lnSpc>
                <a:spcPct val="120000"/>
              </a:lnSpc>
              <a:spcAft>
                <a:spcPts val="800"/>
              </a:spcAft>
              <a:defRPr/>
            </a:pPr>
            <a:endParaRPr altLang="zh-CN" sz="24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fontAlgn="auto">
              <a:lnSpc>
                <a:spcPct val="120000"/>
              </a:lnSpc>
              <a:spcAft>
                <a:spcPts val="800"/>
              </a:spcAft>
              <a:defRPr/>
            </a:pP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文档对象的</a:t>
            </a:r>
            <a:r>
              <a:rPr altLang="zh-CN" sz="2400" spc="100" dirty="0" err="1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add_table</a:t>
            </a:r>
            <a:r>
              <a:rPr altLang="zh-CN" sz="2400" spc="100" dirty="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</a:t>
            </a:r>
            <a:r>
              <a:rPr altLang="zh-CN" sz="2400" spc="100" dirty="0" err="1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rows,cols,style</a:t>
            </a:r>
            <a:r>
              <a:rPr altLang="zh-CN" sz="2400" spc="100" dirty="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=None)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方法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可用于添加表格，其中</a:t>
            </a:r>
            <a:r>
              <a:rPr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rows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是行数，</a:t>
            </a:r>
            <a:r>
              <a:rPr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cols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是列数，</a:t>
            </a:r>
            <a:r>
              <a:rPr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style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是表格的样式，</a:t>
            </a:r>
            <a:r>
              <a:rPr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style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可以不指定。</a:t>
            </a:r>
            <a:endParaRPr lang="zh-CN" altLang="en-US" sz="24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文本框 6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74688" y="784225"/>
            <a:ext cx="7597775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任务四：在</a:t>
            </a:r>
            <a:r>
              <a:rPr lang="en-US" altLang="zh-CN" sz="2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Word</a:t>
            </a:r>
            <a:r>
              <a:rPr lang="zh-CN" altLang="en-US" sz="2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文档中插入图片和表格</a:t>
            </a:r>
            <a:endParaRPr lang="zh-CN" altLang="en-US" sz="2800" b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6083" name="副标题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74688" y="1600200"/>
            <a:ext cx="81978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A5A5A5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2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4</a:t>
            </a:r>
            <a:r>
              <a:rPr lang="zh-CN" altLang="zh-CN" sz="2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.</a:t>
            </a:r>
            <a:r>
              <a:rPr lang="en-US" altLang="zh-CN" sz="2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</a:t>
            </a:r>
            <a:r>
              <a:rPr lang="zh-CN" altLang="zh-CN" sz="2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</a:t>
            </a:r>
            <a:r>
              <a:rPr lang="zh-CN" altLang="en-US" sz="2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插入图片和表格的代码及运行截图</a:t>
            </a:r>
            <a:endParaRPr lang="zh-CN" altLang="zh-CN" sz="26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46084" name="图片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46" t="24696" r="17136" b="5341"/>
          <a:stretch>
            <a:fillRect/>
          </a:stretch>
        </p:blipFill>
        <p:spPr bwMode="auto">
          <a:xfrm>
            <a:off x="473075" y="2057400"/>
            <a:ext cx="8074025" cy="4678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文本框 6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74688" y="784225"/>
            <a:ext cx="7597775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任务四：在</a:t>
            </a:r>
            <a:r>
              <a:rPr lang="en-US" altLang="zh-CN" sz="2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Word</a:t>
            </a:r>
            <a:r>
              <a:rPr lang="zh-CN" altLang="en-US" sz="2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文档中插入图片和表格</a:t>
            </a:r>
            <a:endParaRPr lang="zh-CN" altLang="en-US" sz="2800" b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6083" name="副标题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74688" y="1600200"/>
            <a:ext cx="81978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A5A5A5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2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4</a:t>
            </a:r>
            <a:r>
              <a:rPr lang="zh-CN" altLang="zh-CN" sz="2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.</a:t>
            </a:r>
            <a:r>
              <a:rPr lang="en-US" altLang="zh-CN" sz="2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</a:t>
            </a:r>
            <a:r>
              <a:rPr lang="zh-CN" altLang="zh-CN" sz="2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</a:t>
            </a:r>
            <a:r>
              <a:rPr lang="zh-CN" altLang="en-US" sz="2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插入图片和表格的代码及运行截图</a:t>
            </a:r>
            <a:endParaRPr lang="zh-CN" altLang="zh-CN" sz="26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46084" name="图片 5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46" t="69337" r="17136" b="22197"/>
          <a:stretch>
            <a:fillRect/>
          </a:stretch>
        </p:blipFill>
        <p:spPr bwMode="auto">
          <a:xfrm>
            <a:off x="224704" y="2137297"/>
            <a:ext cx="8694591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itle 6"/>
          <p:cNvSpPr txBox="1"/>
          <p:nvPr>
            <p:custDataLst>
              <p:tags r:id="rId4"/>
            </p:custDataLst>
          </p:nvPr>
        </p:nvSpPr>
        <p:spPr>
          <a:xfrm>
            <a:off x="284162" y="2632197"/>
            <a:ext cx="8859838" cy="4057128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lIns="63500" tIns="25400" rIns="63500" bIns="25400" anchor="ctr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fontAlgn="auto">
              <a:lnSpc>
                <a:spcPct val="120000"/>
              </a:lnSpc>
              <a:spcAft>
                <a:spcPts val="800"/>
              </a:spcAft>
              <a:defRPr/>
            </a:pP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说明：</a:t>
            </a:r>
            <a:endParaRPr altLang="zh-CN" sz="24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fontAlgn="auto">
              <a:lnSpc>
                <a:spcPct val="120000"/>
              </a:lnSpc>
              <a:spcAft>
                <a:spcPts val="800"/>
              </a:spcAft>
              <a:defRPr/>
            </a:pP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程序行</a:t>
            </a:r>
            <a:r>
              <a:rPr lang="en-US"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[25]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定义元组对象</a:t>
            </a:r>
            <a:r>
              <a:rPr lang="en-US"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data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元组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是能存储多个元素的一种集合，多个元素放在一对（）之内，元素之间用逗号间隔，可以用下标</a:t>
            </a:r>
            <a:r>
              <a:rPr lang="en-US"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data[index]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访问其元素。</a:t>
            </a:r>
            <a:endParaRPr lang="en-US" altLang="zh-CN" sz="24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fontAlgn="auto">
              <a:lnSpc>
                <a:spcPct val="120000"/>
              </a:lnSpc>
              <a:spcAft>
                <a:spcPts val="800"/>
              </a:spcAft>
              <a:defRPr/>
            </a:pP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当前</a:t>
            </a:r>
            <a:r>
              <a:rPr lang="en-US"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data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中的每一个元素又是一个包含了</a:t>
            </a:r>
            <a:r>
              <a:rPr lang="en-US"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个元素的元组，类似于其它编程语言中的二维数组。对于</a:t>
            </a:r>
            <a:r>
              <a:rPr lang="en-US"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data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，可以用一个下标</a:t>
            </a:r>
            <a:r>
              <a:rPr lang="en-US"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data[0]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访问其元组元素，譬如</a:t>
            </a:r>
            <a:r>
              <a:rPr lang="en-US"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(‘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学号</a:t>
            </a:r>
            <a:r>
              <a:rPr lang="en-US"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’,’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姓名’</a:t>
            </a:r>
            <a:r>
              <a:rPr lang="en-US"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,’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学院’</a:t>
            </a:r>
            <a:r>
              <a:rPr lang="en-US"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,’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专业’</a:t>
            </a:r>
            <a:r>
              <a:rPr lang="en-US"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)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，也可以用两个下标</a:t>
            </a:r>
            <a:r>
              <a:rPr lang="en-US"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data[0][1]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的访问其元组内的元素（譬如’姓名’）。</a:t>
            </a:r>
            <a:endParaRPr lang="zh-CN" altLang="en-US" sz="24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4"/>
          <p:cNvSpPr txBox="1"/>
          <p:nvPr/>
        </p:nvSpPr>
        <p:spPr>
          <a:xfrm>
            <a:off x="582613" y="523875"/>
            <a:ext cx="3582987" cy="661988"/>
          </a:xfrm>
          <a:prstGeom prst="rect">
            <a:avLst/>
          </a:prstGeom>
        </p:spPr>
        <p:txBody>
          <a:bodyPr lIns="102399" tIns="51199" rIns="102399" bIns="51199" anchor="ctr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  <a:defRPr/>
            </a:pPr>
            <a:r>
              <a:rPr lang="zh-CN" altLang="en-US" b="1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学习目标</a:t>
            </a:r>
            <a:r>
              <a:rPr lang="en-US" altLang="zh-CN" b="1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/</a:t>
            </a:r>
            <a:r>
              <a:rPr lang="en-US" altLang="zh-CN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Target</a:t>
            </a:r>
            <a:endParaRPr lang="en-GB" altLang="zh-CN" dirty="0">
              <a:solidFill>
                <a:srgbClr val="1369B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28675" name="组合 79"/>
          <p:cNvGrpSpPr/>
          <p:nvPr/>
        </p:nvGrpSpPr>
        <p:grpSpPr bwMode="auto">
          <a:xfrm>
            <a:off x="712788" y="1593850"/>
            <a:ext cx="8047037" cy="688975"/>
            <a:chOff x="978872" y="1800500"/>
            <a:chExt cx="6427354" cy="516136"/>
          </a:xfrm>
        </p:grpSpPr>
        <p:sp>
          <p:nvSpPr>
            <p:cNvPr id="81" name="Pentagon 3"/>
            <p:cNvSpPr/>
            <p:nvPr/>
          </p:nvSpPr>
          <p:spPr bwMode="auto">
            <a:xfrm>
              <a:off x="978872" y="1800500"/>
              <a:ext cx="6427354" cy="516136"/>
            </a:xfrm>
            <a:prstGeom prst="homePlat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r>
                <a:rPr lang="en-US" altLang="zh-CN" sz="2400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6.1 </a:t>
              </a:r>
              <a:r>
                <a:rPr lang="zh-CN" altLang="zh-CN" sz="2400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任务一：</a:t>
              </a:r>
              <a:r>
                <a:rPr lang="en-US" altLang="zh-CN" sz="2400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python-docx</a:t>
              </a:r>
              <a:r>
                <a:rPr lang="zh-CN" altLang="en-US" sz="2400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库的安装、导入及使用</a:t>
              </a:r>
              <a:endParaRPr lang="zh-CN" altLang="zh-CN" sz="24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82" name="MH_Others_1"/>
            <p:cNvSpPr/>
            <p:nvPr/>
          </p:nvSpPr>
          <p:spPr bwMode="auto">
            <a:xfrm>
              <a:off x="985211" y="1800500"/>
              <a:ext cx="82419" cy="516136"/>
            </a:xfrm>
            <a:custGeom>
              <a:avLst/>
              <a:gdLst>
                <a:gd name="connsiteX0" fmla="*/ 0 w 3276600"/>
                <a:gd name="connsiteY0" fmla="*/ 6311900 h 6311900"/>
                <a:gd name="connsiteX1" fmla="*/ 0 w 3276600"/>
                <a:gd name="connsiteY1" fmla="*/ 0 h 6311900"/>
                <a:gd name="connsiteX2" fmla="*/ 3276600 w 3276600"/>
                <a:gd name="connsiteY2" fmla="*/ 0 h 6311900"/>
                <a:gd name="connsiteX0-1" fmla="*/ 0 w 0"/>
                <a:gd name="connsiteY0-2" fmla="*/ 6311900 h 6311900"/>
                <a:gd name="connsiteX1-3" fmla="*/ 0 w 0"/>
                <a:gd name="connsiteY1-4" fmla="*/ 0 h 63119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</a:cxnLst>
              <a:rect l="l" t="t" r="r" b="b"/>
              <a:pathLst>
                <a:path h="6311900">
                  <a:moveTo>
                    <a:pt x="0" y="6311900"/>
                  </a:moveTo>
                  <a:lnTo>
                    <a:pt x="0" y="0"/>
                  </a:lnTo>
                </a:path>
              </a:pathLst>
            </a:custGeom>
            <a:noFill/>
            <a:ln w="19050">
              <a:solidFill>
                <a:srgbClr val="1369B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  <a:latin typeface="Source Han Sans K Bold" panose="020B0800000000000000" pitchFamily="34" charset="-128"/>
                <a:ea typeface="Source Han Sans K Bold" panose="020B0800000000000000" pitchFamily="34" charset="-128"/>
                <a:sym typeface="Source Han Sans K Bold" panose="020B0800000000000000" pitchFamily="34" charset="-128"/>
              </a:endParaRPr>
            </a:p>
          </p:txBody>
        </p:sp>
      </p:grpSp>
      <p:grpSp>
        <p:nvGrpSpPr>
          <p:cNvPr id="28676" name="组合 82"/>
          <p:cNvGrpSpPr/>
          <p:nvPr/>
        </p:nvGrpSpPr>
        <p:grpSpPr bwMode="auto">
          <a:xfrm>
            <a:off x="712788" y="2481263"/>
            <a:ext cx="8039100" cy="685800"/>
            <a:chOff x="978872" y="2570437"/>
            <a:chExt cx="5437064" cy="514350"/>
          </a:xfrm>
        </p:grpSpPr>
        <p:sp>
          <p:nvSpPr>
            <p:cNvPr id="84" name="Pentagon 5"/>
            <p:cNvSpPr/>
            <p:nvPr/>
          </p:nvSpPr>
          <p:spPr bwMode="auto">
            <a:xfrm>
              <a:off x="978872" y="2570437"/>
              <a:ext cx="5437064" cy="514350"/>
            </a:xfrm>
            <a:prstGeom prst="homePlat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  <a:defRPr/>
              </a:pPr>
              <a:r>
                <a:rPr lang="en-US" altLang="zh-CN" sz="2400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6.2 </a:t>
              </a:r>
              <a:r>
                <a:rPr lang="zh-CN" altLang="zh-CN" sz="2400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任务二：</a:t>
              </a:r>
              <a:r>
                <a:rPr lang="zh-CN" altLang="en-US" sz="2400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读取</a:t>
              </a:r>
              <a:r>
                <a:rPr lang="en-US" altLang="zh-CN" sz="2400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Word</a:t>
              </a:r>
              <a:r>
                <a:rPr lang="zh-CN" altLang="en-US" sz="2400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文档内容</a:t>
              </a:r>
              <a:endParaRPr lang="zh-CN" altLang="en-US" sz="24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字魂58号-创中黑" panose="00000500000000000000" pitchFamily="2" charset="-122"/>
              </a:endParaRPr>
            </a:p>
          </p:txBody>
        </p:sp>
        <p:sp>
          <p:nvSpPr>
            <p:cNvPr id="85" name="MH_Others_1"/>
            <p:cNvSpPr/>
            <p:nvPr/>
          </p:nvSpPr>
          <p:spPr bwMode="auto">
            <a:xfrm>
              <a:off x="985314" y="2570437"/>
              <a:ext cx="82672" cy="514350"/>
            </a:xfrm>
            <a:custGeom>
              <a:avLst/>
              <a:gdLst>
                <a:gd name="connsiteX0" fmla="*/ 0 w 3276600"/>
                <a:gd name="connsiteY0" fmla="*/ 6311900 h 6311900"/>
                <a:gd name="connsiteX1" fmla="*/ 0 w 3276600"/>
                <a:gd name="connsiteY1" fmla="*/ 0 h 6311900"/>
                <a:gd name="connsiteX2" fmla="*/ 3276600 w 3276600"/>
                <a:gd name="connsiteY2" fmla="*/ 0 h 6311900"/>
                <a:gd name="connsiteX0-1" fmla="*/ 0 w 0"/>
                <a:gd name="connsiteY0-2" fmla="*/ 6311900 h 6311900"/>
                <a:gd name="connsiteX1-3" fmla="*/ 0 w 0"/>
                <a:gd name="connsiteY1-4" fmla="*/ 0 h 63119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</a:cxnLst>
              <a:rect l="l" t="t" r="r" b="b"/>
              <a:pathLst>
                <a:path h="6311900">
                  <a:moveTo>
                    <a:pt x="0" y="6311900"/>
                  </a:moveTo>
                  <a:lnTo>
                    <a:pt x="0" y="0"/>
                  </a:lnTo>
                </a:path>
              </a:pathLst>
            </a:custGeom>
            <a:noFill/>
            <a:ln w="19050">
              <a:solidFill>
                <a:srgbClr val="1369B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  <a:latin typeface="Source Han Sans K Bold" panose="020B0800000000000000" pitchFamily="34" charset="-128"/>
                <a:ea typeface="Source Han Sans K Bold" panose="020B0800000000000000" pitchFamily="34" charset="-128"/>
                <a:sym typeface="Source Han Sans K Bold" panose="020B0800000000000000" pitchFamily="34" charset="-128"/>
              </a:endParaRPr>
            </a:p>
          </p:txBody>
        </p:sp>
      </p:grpSp>
      <p:grpSp>
        <p:nvGrpSpPr>
          <p:cNvPr id="28677" name="组合 8"/>
          <p:cNvGrpSpPr/>
          <p:nvPr/>
        </p:nvGrpSpPr>
        <p:grpSpPr bwMode="auto">
          <a:xfrm>
            <a:off x="712788" y="5130800"/>
            <a:ext cx="8039100" cy="685800"/>
            <a:chOff x="978872" y="2570437"/>
            <a:chExt cx="5437064" cy="514352"/>
          </a:xfrm>
        </p:grpSpPr>
        <p:sp>
          <p:nvSpPr>
            <p:cNvPr id="10" name="Pentagon 5"/>
            <p:cNvSpPr/>
            <p:nvPr/>
          </p:nvSpPr>
          <p:spPr bwMode="auto">
            <a:xfrm>
              <a:off x="978872" y="2570437"/>
              <a:ext cx="5437064" cy="514352"/>
            </a:xfrm>
            <a:prstGeom prst="homePlat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  <a:defRPr/>
              </a:pPr>
              <a:r>
                <a:rPr lang="en-US" altLang="zh-CN" sz="2400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6.5 </a:t>
              </a:r>
              <a:r>
                <a:rPr lang="zh-CN" altLang="zh-CN" sz="2400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任务五：</a:t>
              </a:r>
              <a:r>
                <a:rPr lang="zh-CN" altLang="en-US" sz="2400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使用</a:t>
              </a:r>
              <a:r>
                <a:rPr lang="en-US" altLang="zh-CN" sz="2400" dirty="0" err="1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jieba</a:t>
              </a:r>
              <a:r>
                <a:rPr lang="zh-CN" altLang="en-US" sz="2400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库统计</a:t>
              </a:r>
              <a:r>
                <a:rPr lang="en-US" altLang="zh-CN" sz="2400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Word</a:t>
              </a:r>
              <a:r>
                <a:rPr lang="zh-CN" altLang="en-US" sz="2400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文档词频</a:t>
              </a:r>
              <a:endParaRPr lang="zh-CN" altLang="zh-CN" sz="24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11" name="MH_Others_1"/>
            <p:cNvSpPr/>
            <p:nvPr/>
          </p:nvSpPr>
          <p:spPr bwMode="auto">
            <a:xfrm>
              <a:off x="985314" y="2570437"/>
              <a:ext cx="82672" cy="514352"/>
            </a:xfrm>
            <a:custGeom>
              <a:avLst/>
              <a:gdLst>
                <a:gd name="connsiteX0" fmla="*/ 0 w 3276600"/>
                <a:gd name="connsiteY0" fmla="*/ 6311900 h 6311900"/>
                <a:gd name="connsiteX1" fmla="*/ 0 w 3276600"/>
                <a:gd name="connsiteY1" fmla="*/ 0 h 6311900"/>
                <a:gd name="connsiteX2" fmla="*/ 3276600 w 3276600"/>
                <a:gd name="connsiteY2" fmla="*/ 0 h 6311900"/>
                <a:gd name="connsiteX0-1" fmla="*/ 0 w 0"/>
                <a:gd name="connsiteY0-2" fmla="*/ 6311900 h 6311900"/>
                <a:gd name="connsiteX1-3" fmla="*/ 0 w 0"/>
                <a:gd name="connsiteY1-4" fmla="*/ 0 h 63119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</a:cxnLst>
              <a:rect l="l" t="t" r="r" b="b"/>
              <a:pathLst>
                <a:path h="6311900">
                  <a:moveTo>
                    <a:pt x="0" y="6311900"/>
                  </a:moveTo>
                  <a:lnTo>
                    <a:pt x="0" y="0"/>
                  </a:lnTo>
                </a:path>
              </a:pathLst>
            </a:custGeom>
            <a:noFill/>
            <a:ln w="19050">
              <a:solidFill>
                <a:srgbClr val="1369B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  <a:latin typeface="Source Han Sans K Bold" panose="020B0800000000000000" pitchFamily="34" charset="-128"/>
                <a:ea typeface="Source Han Sans K Bold" panose="020B0800000000000000" pitchFamily="34" charset="-128"/>
                <a:sym typeface="Source Han Sans K Bold" panose="020B0800000000000000" pitchFamily="34" charset="-128"/>
              </a:endParaRPr>
            </a:p>
          </p:txBody>
        </p:sp>
      </p:grpSp>
      <p:grpSp>
        <p:nvGrpSpPr>
          <p:cNvPr id="28678" name="组合 8"/>
          <p:cNvGrpSpPr/>
          <p:nvPr/>
        </p:nvGrpSpPr>
        <p:grpSpPr bwMode="auto">
          <a:xfrm>
            <a:off x="712788" y="4246563"/>
            <a:ext cx="8039100" cy="685800"/>
            <a:chOff x="978872" y="2570437"/>
            <a:chExt cx="5437064" cy="514352"/>
          </a:xfrm>
        </p:grpSpPr>
        <p:sp>
          <p:nvSpPr>
            <p:cNvPr id="17" name="Pentagon 5"/>
            <p:cNvSpPr/>
            <p:nvPr/>
          </p:nvSpPr>
          <p:spPr bwMode="auto">
            <a:xfrm>
              <a:off x="978872" y="2570437"/>
              <a:ext cx="5437064" cy="514352"/>
            </a:xfrm>
            <a:prstGeom prst="homePlat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  <a:defRPr/>
              </a:pPr>
              <a:r>
                <a:rPr lang="en-US" altLang="zh-CN" sz="2400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6.4 </a:t>
              </a:r>
              <a:r>
                <a:rPr lang="zh-CN" altLang="zh-CN" sz="2400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任务四：</a:t>
              </a:r>
              <a:r>
                <a:rPr lang="zh-CN" altLang="en-US" sz="2400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在</a:t>
              </a:r>
              <a:r>
                <a:rPr lang="en-US" altLang="zh-CN" sz="2400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Word</a:t>
              </a:r>
              <a:r>
                <a:rPr lang="zh-CN" altLang="en-US" sz="2400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文档中插入图片和表格</a:t>
              </a:r>
              <a:endParaRPr lang="zh-CN" altLang="en-US" sz="24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字魂58号-创中黑" panose="00000500000000000000" pitchFamily="2" charset="-122"/>
              </a:endParaRPr>
            </a:p>
          </p:txBody>
        </p:sp>
        <p:sp>
          <p:nvSpPr>
            <p:cNvPr id="18" name="MH_Others_1"/>
            <p:cNvSpPr/>
            <p:nvPr/>
          </p:nvSpPr>
          <p:spPr bwMode="auto">
            <a:xfrm>
              <a:off x="985314" y="2570437"/>
              <a:ext cx="82672" cy="514352"/>
            </a:xfrm>
            <a:custGeom>
              <a:avLst/>
              <a:gdLst>
                <a:gd name="connsiteX0" fmla="*/ 0 w 3276600"/>
                <a:gd name="connsiteY0" fmla="*/ 6311900 h 6311900"/>
                <a:gd name="connsiteX1" fmla="*/ 0 w 3276600"/>
                <a:gd name="connsiteY1" fmla="*/ 0 h 6311900"/>
                <a:gd name="connsiteX2" fmla="*/ 3276600 w 3276600"/>
                <a:gd name="connsiteY2" fmla="*/ 0 h 6311900"/>
                <a:gd name="connsiteX0-1" fmla="*/ 0 w 0"/>
                <a:gd name="connsiteY0-2" fmla="*/ 6311900 h 6311900"/>
                <a:gd name="connsiteX1-3" fmla="*/ 0 w 0"/>
                <a:gd name="connsiteY1-4" fmla="*/ 0 h 63119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</a:cxnLst>
              <a:rect l="l" t="t" r="r" b="b"/>
              <a:pathLst>
                <a:path h="6311900">
                  <a:moveTo>
                    <a:pt x="0" y="6311900"/>
                  </a:moveTo>
                  <a:lnTo>
                    <a:pt x="0" y="0"/>
                  </a:lnTo>
                </a:path>
              </a:pathLst>
            </a:custGeom>
            <a:noFill/>
            <a:ln w="19050">
              <a:solidFill>
                <a:srgbClr val="1369B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  <a:latin typeface="Source Han Sans K Bold" panose="020B0800000000000000" pitchFamily="34" charset="-128"/>
                <a:ea typeface="Source Han Sans K Bold" panose="020B0800000000000000" pitchFamily="34" charset="-128"/>
                <a:sym typeface="Source Han Sans K Bold" panose="020B0800000000000000" pitchFamily="34" charset="-128"/>
              </a:endParaRPr>
            </a:p>
          </p:txBody>
        </p:sp>
      </p:grpSp>
      <p:grpSp>
        <p:nvGrpSpPr>
          <p:cNvPr id="28679" name="组合 8"/>
          <p:cNvGrpSpPr/>
          <p:nvPr/>
        </p:nvGrpSpPr>
        <p:grpSpPr bwMode="auto">
          <a:xfrm>
            <a:off x="712788" y="3363913"/>
            <a:ext cx="8039100" cy="685800"/>
            <a:chOff x="978872" y="2570437"/>
            <a:chExt cx="5437064" cy="514352"/>
          </a:xfrm>
        </p:grpSpPr>
        <p:sp>
          <p:nvSpPr>
            <p:cNvPr id="20" name="Pentagon 5"/>
            <p:cNvSpPr/>
            <p:nvPr/>
          </p:nvSpPr>
          <p:spPr bwMode="auto">
            <a:xfrm>
              <a:off x="978872" y="2570437"/>
              <a:ext cx="5437064" cy="514352"/>
            </a:xfrm>
            <a:prstGeom prst="homePlat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  <a:defRPr/>
              </a:pPr>
              <a:r>
                <a:rPr lang="en-US" altLang="zh-CN" sz="2400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6.3 </a:t>
              </a:r>
              <a:r>
                <a:rPr lang="zh-CN" altLang="zh-CN" sz="2400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任务三：</a:t>
              </a:r>
              <a:r>
                <a:rPr lang="zh-CN" altLang="en-US" sz="2400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在</a:t>
              </a:r>
              <a:r>
                <a:rPr lang="en-US" altLang="zh-CN" sz="2400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Word</a:t>
              </a:r>
              <a:r>
                <a:rPr lang="zh-CN" altLang="en-US" sz="2400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文档中写入文本</a:t>
              </a:r>
              <a:endParaRPr lang="zh-CN" altLang="en-US" sz="24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字魂58号-创中黑" panose="00000500000000000000" pitchFamily="2" charset="-122"/>
              </a:endParaRPr>
            </a:p>
          </p:txBody>
        </p:sp>
        <p:sp>
          <p:nvSpPr>
            <p:cNvPr id="21" name="MH_Others_1"/>
            <p:cNvSpPr/>
            <p:nvPr/>
          </p:nvSpPr>
          <p:spPr bwMode="auto">
            <a:xfrm>
              <a:off x="985314" y="2570437"/>
              <a:ext cx="82672" cy="514352"/>
            </a:xfrm>
            <a:custGeom>
              <a:avLst/>
              <a:gdLst>
                <a:gd name="connsiteX0" fmla="*/ 0 w 3276600"/>
                <a:gd name="connsiteY0" fmla="*/ 6311900 h 6311900"/>
                <a:gd name="connsiteX1" fmla="*/ 0 w 3276600"/>
                <a:gd name="connsiteY1" fmla="*/ 0 h 6311900"/>
                <a:gd name="connsiteX2" fmla="*/ 3276600 w 3276600"/>
                <a:gd name="connsiteY2" fmla="*/ 0 h 6311900"/>
                <a:gd name="connsiteX0-1" fmla="*/ 0 w 0"/>
                <a:gd name="connsiteY0-2" fmla="*/ 6311900 h 6311900"/>
                <a:gd name="connsiteX1-3" fmla="*/ 0 w 0"/>
                <a:gd name="connsiteY1-4" fmla="*/ 0 h 63119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</a:cxnLst>
              <a:rect l="l" t="t" r="r" b="b"/>
              <a:pathLst>
                <a:path h="6311900">
                  <a:moveTo>
                    <a:pt x="0" y="6311900"/>
                  </a:moveTo>
                  <a:lnTo>
                    <a:pt x="0" y="0"/>
                  </a:lnTo>
                </a:path>
              </a:pathLst>
            </a:custGeom>
            <a:noFill/>
            <a:ln w="19050">
              <a:solidFill>
                <a:srgbClr val="1369B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  <a:latin typeface="Source Han Sans K Bold" panose="020B0800000000000000" pitchFamily="34" charset="-128"/>
                <a:ea typeface="Source Han Sans K Bold" panose="020B0800000000000000" pitchFamily="34" charset="-128"/>
                <a:sym typeface="Source Han Sans K Bold" panose="020B0800000000000000" pitchFamily="34" charset="-128"/>
              </a:endParaRPr>
            </a:p>
          </p:txBody>
        </p:sp>
      </p:grpSp>
      <p:grpSp>
        <p:nvGrpSpPr>
          <p:cNvPr id="28680" name="组合 8"/>
          <p:cNvGrpSpPr/>
          <p:nvPr/>
        </p:nvGrpSpPr>
        <p:grpSpPr bwMode="auto">
          <a:xfrm>
            <a:off x="712788" y="6013450"/>
            <a:ext cx="8039100" cy="685800"/>
            <a:chOff x="978872" y="2570437"/>
            <a:chExt cx="5437064" cy="514352"/>
          </a:xfrm>
        </p:grpSpPr>
        <p:sp>
          <p:nvSpPr>
            <p:cNvPr id="22" name="Pentagon 5"/>
            <p:cNvSpPr/>
            <p:nvPr/>
          </p:nvSpPr>
          <p:spPr bwMode="auto">
            <a:xfrm>
              <a:off x="978872" y="2570437"/>
              <a:ext cx="5437064" cy="514352"/>
            </a:xfrm>
            <a:prstGeom prst="homePlat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  <a:defRPr/>
              </a:pPr>
              <a:r>
                <a:rPr lang="en-US" altLang="zh-CN" sz="2400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6.6 </a:t>
              </a:r>
              <a:r>
                <a:rPr lang="zh-CN" altLang="zh-CN" sz="2400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任务五：</a:t>
              </a:r>
              <a:r>
                <a:rPr lang="zh-CN" altLang="en-US" sz="2400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创建</a:t>
              </a:r>
              <a:r>
                <a:rPr lang="en-US" altLang="zh-CN" sz="2400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word</a:t>
              </a:r>
              <a:r>
                <a:rPr lang="zh-CN" altLang="en-US" sz="2400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文档词云图片</a:t>
              </a:r>
              <a:endParaRPr lang="zh-CN" altLang="zh-CN" sz="24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23" name="MH_Others_1"/>
            <p:cNvSpPr/>
            <p:nvPr/>
          </p:nvSpPr>
          <p:spPr bwMode="auto">
            <a:xfrm>
              <a:off x="985314" y="2570437"/>
              <a:ext cx="82672" cy="514352"/>
            </a:xfrm>
            <a:custGeom>
              <a:avLst/>
              <a:gdLst>
                <a:gd name="connsiteX0" fmla="*/ 0 w 3276600"/>
                <a:gd name="connsiteY0" fmla="*/ 6311900 h 6311900"/>
                <a:gd name="connsiteX1" fmla="*/ 0 w 3276600"/>
                <a:gd name="connsiteY1" fmla="*/ 0 h 6311900"/>
                <a:gd name="connsiteX2" fmla="*/ 3276600 w 3276600"/>
                <a:gd name="connsiteY2" fmla="*/ 0 h 6311900"/>
                <a:gd name="connsiteX0-1" fmla="*/ 0 w 0"/>
                <a:gd name="connsiteY0-2" fmla="*/ 6311900 h 6311900"/>
                <a:gd name="connsiteX1-3" fmla="*/ 0 w 0"/>
                <a:gd name="connsiteY1-4" fmla="*/ 0 h 63119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</a:cxnLst>
              <a:rect l="l" t="t" r="r" b="b"/>
              <a:pathLst>
                <a:path h="6311900">
                  <a:moveTo>
                    <a:pt x="0" y="6311900"/>
                  </a:moveTo>
                  <a:lnTo>
                    <a:pt x="0" y="0"/>
                  </a:lnTo>
                </a:path>
              </a:pathLst>
            </a:custGeom>
            <a:noFill/>
            <a:ln w="19050">
              <a:solidFill>
                <a:srgbClr val="1369B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  <a:latin typeface="Source Han Sans K Bold" panose="020B0800000000000000" pitchFamily="34" charset="-128"/>
                <a:ea typeface="Source Han Sans K Bold" panose="020B0800000000000000" pitchFamily="34" charset="-128"/>
                <a:sym typeface="Source Han Sans K Bold" panose="020B0800000000000000" pitchFamily="34" charset="-128"/>
              </a:endParaRPr>
            </a:p>
          </p:txBody>
        </p:sp>
      </p:grp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文本框 6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74688" y="784225"/>
            <a:ext cx="7597775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任务四：在</a:t>
            </a:r>
            <a:r>
              <a:rPr lang="en-US" altLang="zh-CN" sz="2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Word</a:t>
            </a:r>
            <a:r>
              <a:rPr lang="zh-CN" altLang="en-US" sz="2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文档中插入图片和表格</a:t>
            </a:r>
            <a:endParaRPr lang="zh-CN" altLang="en-US" sz="2800" b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6083" name="副标题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74688" y="1600200"/>
            <a:ext cx="81978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A5A5A5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2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4</a:t>
            </a:r>
            <a:r>
              <a:rPr lang="zh-CN" altLang="zh-CN" sz="2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.</a:t>
            </a:r>
            <a:r>
              <a:rPr lang="en-US" altLang="zh-CN" sz="2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</a:t>
            </a:r>
            <a:r>
              <a:rPr lang="zh-CN" altLang="zh-CN" sz="2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</a:t>
            </a:r>
            <a:r>
              <a:rPr lang="zh-CN" altLang="en-US" sz="2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插入图片和表格的代码及运行截图</a:t>
            </a:r>
            <a:endParaRPr lang="zh-CN" altLang="zh-CN" sz="26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46084" name="图片 5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46" t="77751" r="17136" b="9554"/>
          <a:stretch>
            <a:fillRect/>
          </a:stretch>
        </p:blipFill>
        <p:spPr bwMode="auto">
          <a:xfrm>
            <a:off x="174625" y="2057400"/>
            <a:ext cx="8694591" cy="914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itle 6"/>
          <p:cNvSpPr txBox="1"/>
          <p:nvPr>
            <p:custDataLst>
              <p:tags r:id="rId4"/>
            </p:custDataLst>
          </p:nvPr>
        </p:nvSpPr>
        <p:spPr>
          <a:xfrm>
            <a:off x="274784" y="2966800"/>
            <a:ext cx="8594432" cy="3611553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lIns="63500" tIns="25400" rIns="63500" bIns="25400" anchor="ctr">
            <a:normAutofit fontScale="92500"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fontAlgn="auto">
              <a:lnSpc>
                <a:spcPct val="120000"/>
              </a:lnSpc>
              <a:spcAft>
                <a:spcPts val="800"/>
              </a:spcAft>
              <a:defRPr/>
            </a:pP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说明：</a:t>
            </a:r>
            <a:endParaRPr altLang="zh-CN" sz="24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fontAlgn="auto">
              <a:lnSpc>
                <a:spcPct val="120000"/>
              </a:lnSpc>
              <a:spcAft>
                <a:spcPts val="800"/>
              </a:spcAft>
              <a:defRPr/>
            </a:pP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程序行</a:t>
            </a:r>
            <a:r>
              <a:rPr lang="en-US"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[26]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用</a:t>
            </a:r>
            <a:r>
              <a:rPr lang="en-US" altLang="zh-CN" sz="2400" spc="100" dirty="0" err="1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add_table</a:t>
            </a:r>
            <a:r>
              <a:rPr lang="en-US"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 )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方法向文档中添加了一个</a:t>
            </a:r>
            <a:r>
              <a:rPr lang="en-US"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行</a:t>
            </a:r>
            <a:r>
              <a:rPr lang="en-US"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列的表格，并用</a:t>
            </a:r>
            <a:r>
              <a:rPr lang="en-US"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table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记录该表格对象。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内置函数</a:t>
            </a:r>
            <a:r>
              <a:rPr lang="en-US" altLang="zh-CN" sz="2400" spc="100" dirty="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range(n)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可以得到一个包含元素</a:t>
            </a:r>
            <a:r>
              <a:rPr lang="en-US"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0,1,……,n-1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的序列，相当于一个左闭右开的区间</a:t>
            </a:r>
            <a:r>
              <a:rPr lang="en-US"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[0,n)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endParaRPr lang="zh-CN" altLang="en-US" sz="24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fontAlgn="auto">
              <a:lnSpc>
                <a:spcPct val="120000"/>
              </a:lnSpc>
              <a:spcAft>
                <a:spcPts val="800"/>
              </a:spcAft>
              <a:defRPr/>
            </a:pP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对于一个相当于二维数组的元组，需要用两层</a:t>
            </a:r>
            <a:r>
              <a:rPr lang="en-US"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for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循环对表格中的每个单元格进行赋值，其中：</a:t>
            </a:r>
            <a:endParaRPr lang="zh-CN" altLang="en-US" sz="24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fontAlgn="auto">
              <a:lnSpc>
                <a:spcPct val="120000"/>
              </a:lnSpc>
              <a:spcAft>
                <a:spcPts val="800"/>
              </a:spcAft>
              <a:defRPr/>
            </a:pP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第一层循环会依次取得表格中每一行的多个单元格；</a:t>
            </a:r>
            <a:endParaRPr lang="zh-CN" altLang="en-US" sz="24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fontAlgn="auto">
              <a:lnSpc>
                <a:spcPct val="120000"/>
              </a:lnSpc>
              <a:spcAft>
                <a:spcPts val="800"/>
              </a:spcAft>
              <a:defRPr/>
            </a:pP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第二层循环对每一行中的每个单元格进行赋值。</a:t>
            </a:r>
            <a:endParaRPr lang="zh-CN" altLang="en-US" sz="24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文本框 6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74688" y="784225"/>
            <a:ext cx="7597775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任务四：在</a:t>
            </a:r>
            <a:r>
              <a:rPr lang="en-US" altLang="zh-CN" sz="2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Word</a:t>
            </a:r>
            <a:r>
              <a:rPr lang="zh-CN" altLang="en-US" sz="2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文档中插入图片和表格</a:t>
            </a:r>
            <a:endParaRPr lang="zh-CN" altLang="en-US" sz="2800" b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7107" name="副标题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74688" y="1600200"/>
            <a:ext cx="81978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A5A5A5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2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4</a:t>
            </a:r>
            <a:r>
              <a:rPr lang="zh-CN" altLang="zh-CN" sz="2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.</a:t>
            </a:r>
            <a:r>
              <a:rPr lang="en-US" altLang="zh-CN" sz="2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</a:t>
            </a:r>
            <a:r>
              <a:rPr lang="zh-CN" altLang="zh-CN" sz="2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</a:t>
            </a:r>
            <a:r>
              <a:rPr lang="zh-CN" altLang="en-US" sz="2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插入图片和表格的代码及运行截图</a:t>
            </a:r>
            <a:endParaRPr lang="zh-CN" altLang="zh-CN" sz="26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47108" name="图片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3145" y="2181689"/>
            <a:ext cx="4005072" cy="44302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文本框 6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74688" y="784225"/>
            <a:ext cx="7597775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任务五：使用</a:t>
            </a:r>
            <a:r>
              <a:rPr lang="en-US" altLang="zh-CN" sz="2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jieba</a:t>
            </a:r>
            <a:r>
              <a:rPr lang="zh-CN" altLang="en-US" sz="2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库统计</a:t>
            </a:r>
            <a:r>
              <a:rPr lang="en-US" altLang="zh-CN" sz="2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Word</a:t>
            </a:r>
            <a:r>
              <a:rPr lang="zh-CN" altLang="en-US" sz="2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文档词频</a:t>
            </a:r>
            <a:endParaRPr lang="zh-CN" altLang="en-US" sz="2800" b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8131" name="副标题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74688" y="1600200"/>
            <a:ext cx="6553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A5A5A5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2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5.</a:t>
            </a:r>
            <a:r>
              <a:rPr lang="zh-CN" altLang="zh-CN" sz="2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</a:t>
            </a:r>
            <a:r>
              <a:rPr lang="en-US" altLang="zh-CN" sz="2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</a:t>
            </a:r>
            <a:r>
              <a:rPr lang="zh-CN" altLang="en-US" sz="2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汉语分词与词频</a:t>
            </a:r>
            <a:endParaRPr lang="zh-CN" altLang="zh-CN" sz="26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" name="Title 6"/>
          <p:cNvSpPr txBox="1"/>
          <p:nvPr>
            <p:custDataLst>
              <p:tags r:id="rId3"/>
            </p:custDataLst>
          </p:nvPr>
        </p:nvSpPr>
        <p:spPr>
          <a:xfrm>
            <a:off x="403225" y="2339975"/>
            <a:ext cx="8610600" cy="4071938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lIns="63500" tIns="25400" rIns="63500" bIns="25400" anchor="ctr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fontAlgn="auto">
              <a:lnSpc>
                <a:spcPct val="120000"/>
              </a:lnSpc>
              <a:spcAft>
                <a:spcPts val="800"/>
              </a:spcAft>
              <a:defRPr/>
            </a:pPr>
            <a:r>
              <a:rPr lang="zh-CN" altLang="en-US" sz="24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英文书写时以单词为基本单位，单词之间以空格作为间隔。</a:t>
            </a:r>
            <a:endParaRPr altLang="zh-CN" sz="2400" spc="10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fontAlgn="auto">
              <a:lnSpc>
                <a:spcPct val="120000"/>
              </a:lnSpc>
              <a:spcAft>
                <a:spcPts val="800"/>
              </a:spcAft>
              <a:defRPr/>
            </a:pPr>
            <a:endParaRPr lang="zh-CN" altLang="en-US" sz="2400" spc="10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fontAlgn="auto">
              <a:lnSpc>
                <a:spcPct val="120000"/>
              </a:lnSpc>
              <a:spcAft>
                <a:spcPts val="800"/>
              </a:spcAft>
              <a:defRPr/>
            </a:pPr>
            <a:r>
              <a:rPr lang="zh-CN" altLang="en-US" sz="24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中文书写时，文本之间每个汉字都是连续书写的，没有明确的标记来进行词组的区分。当我们想要知道一篇中文文章或一本中文书籍中，出现频率高的词汇有哪些，就需要通过特定的手段来获得文章中的每个词组，这就是中文分词。</a:t>
            </a:r>
            <a:endParaRPr lang="zh-CN" altLang="en-US" sz="2400" spc="10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文本框 6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74688" y="784225"/>
            <a:ext cx="7597775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任务五：使用</a:t>
            </a:r>
            <a:r>
              <a:rPr lang="en-US" altLang="zh-CN" sz="2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jieba</a:t>
            </a:r>
            <a:r>
              <a:rPr lang="zh-CN" altLang="en-US" sz="2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库统计</a:t>
            </a:r>
            <a:r>
              <a:rPr lang="en-US" altLang="zh-CN" sz="2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Word</a:t>
            </a:r>
            <a:r>
              <a:rPr lang="zh-CN" altLang="en-US" sz="2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文档词频</a:t>
            </a:r>
            <a:endParaRPr lang="zh-CN" altLang="en-US" sz="2800" b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9155" name="副标题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74688" y="1600200"/>
            <a:ext cx="6553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A5A5A5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2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5.2 </a:t>
            </a:r>
            <a:r>
              <a:rPr lang="zh-CN" altLang="en-US" sz="2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第三方分词库</a:t>
            </a:r>
            <a:r>
              <a:rPr lang="en-US" altLang="zh-CN" sz="2600" dirty="0" err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jieba</a:t>
            </a:r>
            <a:r>
              <a:rPr lang="zh-CN" altLang="en-US" sz="2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安装和使用</a:t>
            </a:r>
            <a:endParaRPr lang="zh-CN" altLang="zh-CN" sz="26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" name="Title 6"/>
          <p:cNvSpPr txBox="1"/>
          <p:nvPr>
            <p:custDataLst>
              <p:tags r:id="rId3"/>
            </p:custDataLst>
          </p:nvPr>
        </p:nvSpPr>
        <p:spPr>
          <a:xfrm>
            <a:off x="411163" y="2057400"/>
            <a:ext cx="8556625" cy="2808288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lIns="63500" tIns="25400" rIns="63500" bIns="25400" anchor="ctr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fontAlgn="auto">
              <a:lnSpc>
                <a:spcPct val="120000"/>
              </a:lnSpc>
              <a:spcAft>
                <a:spcPts val="800"/>
              </a:spcAft>
              <a:defRPr/>
            </a:pPr>
            <a:r>
              <a:rPr altLang="zh-CN" sz="2400" spc="100" dirty="0" err="1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jieba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是优秀的中文分词第三方库，只需要通过</a:t>
            </a:r>
            <a:r>
              <a:rPr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pip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命令安装后就可以使用，可以用它对任何中文文章或书籍进行分词。</a:t>
            </a:r>
            <a:endParaRPr altLang="zh-CN" sz="24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fontAlgn="auto">
              <a:lnSpc>
                <a:spcPct val="120000"/>
              </a:lnSpc>
              <a:spcAft>
                <a:spcPts val="800"/>
              </a:spcAft>
              <a:defRPr/>
            </a:pPr>
            <a:endParaRPr altLang="zh-CN" sz="24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fontAlgn="auto">
              <a:lnSpc>
                <a:spcPct val="120000"/>
              </a:lnSpc>
              <a:spcAft>
                <a:spcPts val="800"/>
              </a:spcAft>
              <a:defRPr/>
            </a:pP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在命令行窗口，执行命令</a:t>
            </a:r>
            <a:r>
              <a:rPr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pip install </a:t>
            </a:r>
            <a:r>
              <a:rPr altLang="zh-CN" sz="2400" spc="100" dirty="0" err="1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jieba</a:t>
            </a:r>
            <a:r>
              <a:rPr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可以安装</a:t>
            </a:r>
            <a:r>
              <a:rPr altLang="zh-CN" sz="2400" spc="100" dirty="0" err="1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jieba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库，如下图</a:t>
            </a:r>
            <a:r>
              <a:rPr lang="en-US"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6.</a:t>
            </a:r>
            <a:r>
              <a:rPr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14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所示。</a:t>
            </a:r>
            <a:endParaRPr lang="zh-CN" altLang="en-US" sz="24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49157" name="图片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163" y="4865688"/>
            <a:ext cx="7612062" cy="172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文本框 6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74688" y="784225"/>
            <a:ext cx="7597775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任务五：使用</a:t>
            </a:r>
            <a:r>
              <a:rPr lang="en-US" altLang="zh-CN" sz="2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jieba</a:t>
            </a:r>
            <a:r>
              <a:rPr lang="zh-CN" altLang="en-US" sz="2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库统计</a:t>
            </a:r>
            <a:r>
              <a:rPr lang="en-US" altLang="zh-CN" sz="2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Word</a:t>
            </a:r>
            <a:r>
              <a:rPr lang="zh-CN" altLang="en-US" sz="2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文档词频</a:t>
            </a:r>
            <a:endParaRPr lang="zh-CN" altLang="en-US" sz="2800" b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0179" name="副标题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74688" y="1600200"/>
            <a:ext cx="6553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A5A5A5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2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5.2 </a:t>
            </a:r>
            <a:r>
              <a:rPr lang="zh-CN" altLang="en-US" sz="2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第三方分词库</a:t>
            </a:r>
            <a:r>
              <a:rPr lang="en-US" altLang="zh-CN" sz="2600" dirty="0" err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jieba</a:t>
            </a:r>
            <a:r>
              <a:rPr lang="zh-CN" altLang="en-US" sz="2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安装和使用</a:t>
            </a:r>
            <a:endParaRPr lang="zh-CN" altLang="zh-CN" sz="26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" name="Title 6"/>
          <p:cNvSpPr txBox="1"/>
          <p:nvPr>
            <p:custDataLst>
              <p:tags r:id="rId3"/>
            </p:custDataLst>
          </p:nvPr>
        </p:nvSpPr>
        <p:spPr>
          <a:xfrm>
            <a:off x="411163" y="2057400"/>
            <a:ext cx="8556625" cy="1643063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lIns="63500" tIns="25400" rIns="63500" bIns="25400" anchor="ctr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fontAlgn="auto">
              <a:lnSpc>
                <a:spcPct val="120000"/>
              </a:lnSpc>
              <a:spcAft>
                <a:spcPts val="800"/>
              </a:spcAft>
              <a:defRPr/>
            </a:pP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在</a:t>
            </a:r>
            <a:r>
              <a:rPr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Python Shell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上输入代码</a:t>
            </a:r>
            <a:r>
              <a:rPr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import </a:t>
            </a:r>
            <a:r>
              <a:rPr altLang="zh-CN" sz="2400" spc="100" dirty="0" err="1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jieba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，如果系统没有报错，则说明安装成功，可以正常使用该库，如下图</a:t>
            </a:r>
            <a:r>
              <a:rPr lang="en-US"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6.</a:t>
            </a:r>
            <a:r>
              <a:rPr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15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所示。</a:t>
            </a:r>
            <a:endParaRPr lang="zh-CN" altLang="en-US" sz="24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50181" name="图片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163" y="3879850"/>
            <a:ext cx="8420100" cy="154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文本框 6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74688" y="784225"/>
            <a:ext cx="7597775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任务五：使用</a:t>
            </a:r>
            <a:r>
              <a:rPr lang="en-US" altLang="zh-CN" sz="2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jieba</a:t>
            </a:r>
            <a:r>
              <a:rPr lang="zh-CN" altLang="en-US" sz="2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库统计</a:t>
            </a:r>
            <a:r>
              <a:rPr lang="en-US" altLang="zh-CN" sz="2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Word</a:t>
            </a:r>
            <a:r>
              <a:rPr lang="zh-CN" altLang="en-US" sz="2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文档词频</a:t>
            </a:r>
            <a:endParaRPr lang="zh-CN" altLang="en-US" sz="2800" b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1203" name="副标题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74688" y="1600200"/>
            <a:ext cx="6553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A5A5A5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2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5.3 </a:t>
            </a:r>
            <a:r>
              <a:rPr lang="zh-CN" altLang="en-US" sz="2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对“三国演义”全文进行分词与词频统计</a:t>
            </a:r>
            <a:endParaRPr lang="zh-CN" altLang="zh-CN" sz="26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" name="Title 6"/>
          <p:cNvSpPr txBox="1"/>
          <p:nvPr>
            <p:custDataLst>
              <p:tags r:id="rId3"/>
            </p:custDataLst>
          </p:nvPr>
        </p:nvSpPr>
        <p:spPr>
          <a:xfrm>
            <a:off x="293688" y="2057400"/>
            <a:ext cx="8709025" cy="4691063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lIns="63500" tIns="25400" rIns="63500" bIns="25400" anchor="ctr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fontAlgn="auto">
              <a:lnSpc>
                <a:spcPct val="120000"/>
              </a:lnSpc>
              <a:spcAft>
                <a:spcPts val="800"/>
              </a:spcAft>
              <a:defRPr/>
            </a:pPr>
            <a:r>
              <a:rPr lang="zh-CN" altLang="en-US" sz="24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具体步骤：</a:t>
            </a:r>
            <a:endParaRPr altLang="zh-CN" sz="2400" spc="10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fontAlgn="auto">
              <a:lnSpc>
                <a:spcPct val="120000"/>
              </a:lnSpc>
              <a:spcAft>
                <a:spcPts val="800"/>
              </a:spcAft>
              <a:defRPr/>
            </a:pPr>
            <a:r>
              <a:rPr lang="zh-CN" altLang="en-US" sz="2400" spc="10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⑴</a:t>
            </a:r>
            <a:r>
              <a:rPr lang="zh-CN" altLang="en-US" sz="24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利用</a:t>
            </a:r>
            <a:r>
              <a:rPr altLang="zh-CN" sz="24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Document(docx=None)</a:t>
            </a:r>
            <a:r>
              <a:rPr lang="zh-CN" altLang="en-US" sz="24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方法加载整篇文档，</a:t>
            </a:r>
            <a:r>
              <a:rPr altLang="zh-CN" sz="24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docx</a:t>
            </a:r>
            <a:r>
              <a:rPr lang="zh-CN" altLang="en-US" sz="24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指定具体的文件名；</a:t>
            </a:r>
            <a:endParaRPr lang="zh-CN" altLang="en-US" sz="2400" spc="10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fontAlgn="auto">
              <a:lnSpc>
                <a:spcPct val="120000"/>
              </a:lnSpc>
              <a:spcAft>
                <a:spcPts val="800"/>
              </a:spcAft>
              <a:defRPr/>
            </a:pPr>
            <a:r>
              <a:rPr lang="zh-CN" altLang="en-US" sz="2400" spc="10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⑵</a:t>
            </a:r>
            <a:r>
              <a:rPr lang="zh-CN" altLang="en-US" sz="24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取出文档中的所有文本内容存到对象</a:t>
            </a:r>
            <a:r>
              <a:rPr altLang="zh-CN" sz="24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data</a:t>
            </a:r>
            <a:r>
              <a:rPr lang="zh-CN" altLang="en-US" sz="24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中；</a:t>
            </a:r>
            <a:endParaRPr altLang="zh-CN" sz="2400" spc="10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fontAlgn="auto">
              <a:lnSpc>
                <a:spcPct val="120000"/>
              </a:lnSpc>
              <a:spcAft>
                <a:spcPts val="800"/>
              </a:spcAft>
              <a:defRPr/>
            </a:pPr>
            <a:r>
              <a:rPr lang="zh-CN" altLang="en-US" sz="2400" spc="10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⑶</a:t>
            </a:r>
            <a:r>
              <a:rPr lang="zh-CN" altLang="en-US" sz="24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调用</a:t>
            </a:r>
            <a:r>
              <a:rPr altLang="zh-CN" sz="2400" spc="100" err="1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jieba</a:t>
            </a:r>
            <a:r>
              <a:rPr lang="zh-CN" altLang="en-US" sz="24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中的</a:t>
            </a:r>
            <a:r>
              <a:rPr altLang="zh-CN" sz="2400" spc="100" err="1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lcut</a:t>
            </a:r>
            <a:r>
              <a:rPr altLang="zh-CN" sz="24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(string, </a:t>
            </a:r>
            <a:r>
              <a:rPr altLang="zh-CN" sz="2400" spc="100" err="1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cut_all</a:t>
            </a:r>
            <a:r>
              <a:rPr altLang="zh-CN" sz="24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=False)</a:t>
            </a:r>
            <a:r>
              <a:rPr lang="zh-CN" altLang="en-US" sz="24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方法将</a:t>
            </a:r>
            <a:r>
              <a:rPr altLang="zh-CN" sz="24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string</a:t>
            </a:r>
            <a:r>
              <a:rPr lang="zh-CN" altLang="en-US" sz="24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切分成词组，参数</a:t>
            </a:r>
            <a:r>
              <a:rPr altLang="zh-CN" sz="2400" spc="100" err="1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cut_all</a:t>
            </a:r>
            <a:r>
              <a:rPr lang="zh-CN" altLang="en-US" sz="24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指定是否分割出所有可能的词组；</a:t>
            </a:r>
            <a:endParaRPr altLang="zh-CN" sz="2400" spc="10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fontAlgn="auto">
              <a:lnSpc>
                <a:spcPct val="120000"/>
              </a:lnSpc>
              <a:spcAft>
                <a:spcPts val="800"/>
              </a:spcAft>
              <a:defRPr/>
            </a:pPr>
            <a:r>
              <a:rPr altLang="zh-CN" sz="2000" spc="10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(4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zh-CN" altLang="en-US" sz="24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对切分后得到的所有≥两个字的词组进行词频统计，用字典对象记录词组及其出现的次数，对单字词组不做统计</a:t>
            </a:r>
            <a:r>
              <a:rPr altLang="zh-CN" sz="24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24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endParaRPr altLang="zh-CN" sz="2400" spc="10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fontAlgn="auto">
              <a:lnSpc>
                <a:spcPct val="120000"/>
              </a:lnSpc>
              <a:spcAft>
                <a:spcPts val="800"/>
              </a:spcAft>
              <a:defRPr/>
            </a:pPr>
            <a:r>
              <a:rPr altLang="zh-CN" sz="2000" spc="10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(5) </a:t>
            </a:r>
            <a:r>
              <a:rPr lang="zh-CN" altLang="en-US" sz="24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用内置函数</a:t>
            </a:r>
            <a:r>
              <a:rPr altLang="zh-CN" sz="24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sorted()</a:t>
            </a:r>
            <a:r>
              <a:rPr lang="zh-CN" altLang="en-US" sz="24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对字典对象按词频逆序排列。</a:t>
            </a:r>
            <a:endParaRPr lang="zh-CN" altLang="en-US" sz="2400" spc="10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文本框 6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74688" y="784225"/>
            <a:ext cx="7597775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任务五：使用</a:t>
            </a:r>
            <a:r>
              <a:rPr lang="en-US" altLang="zh-CN" sz="2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jieba</a:t>
            </a:r>
            <a:r>
              <a:rPr lang="zh-CN" altLang="en-US" sz="2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库统计</a:t>
            </a:r>
            <a:r>
              <a:rPr lang="en-US" altLang="zh-CN" sz="2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Word</a:t>
            </a:r>
            <a:r>
              <a:rPr lang="zh-CN" altLang="en-US" sz="2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文档词频</a:t>
            </a:r>
            <a:endParaRPr lang="zh-CN" altLang="en-US" sz="2800" b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1203" name="副标题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74688" y="1600200"/>
            <a:ext cx="6553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A5A5A5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2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5.3 </a:t>
            </a:r>
            <a:r>
              <a:rPr lang="zh-CN" altLang="en-US" sz="2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对“三国演义”全文进行分词与词频统计</a:t>
            </a:r>
            <a:endParaRPr lang="zh-CN" altLang="zh-CN" sz="26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" name="Title 6"/>
          <p:cNvSpPr txBox="1"/>
          <p:nvPr>
            <p:custDataLst>
              <p:tags r:id="rId3"/>
            </p:custDataLst>
          </p:nvPr>
        </p:nvSpPr>
        <p:spPr>
          <a:xfrm>
            <a:off x="293688" y="2101758"/>
            <a:ext cx="8709025" cy="4484688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lIns="63500" tIns="25400" rIns="63500" bIns="25400" anchor="ctr">
            <a:normAutofit fontScale="925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fontAlgn="auto">
              <a:lnSpc>
                <a:spcPct val="120000"/>
              </a:lnSpc>
              <a:spcAft>
                <a:spcPts val="800"/>
              </a:spcAft>
              <a:defRPr/>
            </a:pP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说明：</a:t>
            </a:r>
            <a:endParaRPr altLang="zh-CN" sz="24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fontAlgn="auto">
              <a:lnSpc>
                <a:spcPct val="120000"/>
              </a:lnSpc>
              <a:spcAft>
                <a:spcPts val="800"/>
              </a:spcAft>
              <a:defRPr/>
            </a:pP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字典</a:t>
            </a:r>
            <a:r>
              <a:rPr lang="zh-CN" altLang="en-US" sz="2400" spc="100" dirty="0">
                <a:ln w="3175">
                  <a:noFill/>
                  <a:prstDash val="dash"/>
                </a:ln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对象是由多个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键值对“</a:t>
            </a:r>
            <a:r>
              <a:rPr lang="en-US" altLang="zh-CN" sz="2400" spc="100" dirty="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key 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 </a:t>
            </a:r>
            <a:r>
              <a:rPr lang="en-US" altLang="zh-CN" sz="2400" spc="100" dirty="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value”</a:t>
            </a:r>
            <a:r>
              <a:rPr lang="zh-CN" altLang="en-US" sz="2400" spc="100" dirty="0">
                <a:ln w="3175">
                  <a:noFill/>
                  <a:prstDash val="dash"/>
                </a:ln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构成的集合，多个键值对放在一对</a:t>
            </a:r>
            <a:r>
              <a:rPr lang="en-US" altLang="zh-CN" sz="2400" spc="100" dirty="0">
                <a:ln w="3175">
                  <a:noFill/>
                  <a:prstDash val="dash"/>
                </a:ln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{ }</a:t>
            </a:r>
            <a:r>
              <a:rPr lang="zh-CN" altLang="en-US" sz="2400" spc="100" dirty="0">
                <a:ln w="3175">
                  <a:noFill/>
                  <a:prstDash val="dash"/>
                </a:ln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之内，以逗号间隔，且字典中的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“键”不允许重复</a:t>
            </a:r>
            <a:r>
              <a:rPr lang="zh-CN" altLang="en-US" sz="2400" spc="100" dirty="0">
                <a:ln w="3175">
                  <a:noFill/>
                  <a:prstDash val="dash"/>
                </a:ln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；</a:t>
            </a:r>
            <a:endParaRPr lang="zh-CN" altLang="en-US" sz="24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fontAlgn="auto">
              <a:lnSpc>
                <a:spcPct val="120000"/>
              </a:lnSpc>
              <a:spcAft>
                <a:spcPts val="800"/>
              </a:spcAft>
              <a:defRPr/>
            </a:pP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程序中利用字典对象的“键”存储分词，则每一个不同的分词只会被存储一次，用“值”存储分词出现的次数；</a:t>
            </a:r>
            <a:endParaRPr altLang="zh-CN" sz="24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fontAlgn="auto">
              <a:lnSpc>
                <a:spcPct val="120000"/>
              </a:lnSpc>
              <a:spcAft>
                <a:spcPts val="800"/>
              </a:spcAft>
              <a:defRPr/>
            </a:pP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内置函数</a:t>
            </a:r>
            <a:r>
              <a:rPr lang="en-US"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sorted()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对字典对象</a:t>
            </a:r>
            <a:r>
              <a:rPr lang="en-US"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wordcount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按照其“值”，即分词出现次数的逆序进行排序，这里的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逆序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指数据从大到小的排序方式。</a:t>
            </a:r>
            <a:endParaRPr altLang="zh-CN" sz="24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fontAlgn="auto">
              <a:lnSpc>
                <a:spcPct val="120000"/>
              </a:lnSpc>
              <a:spcAft>
                <a:spcPts val="800"/>
              </a:spcAft>
              <a:defRPr/>
            </a:pP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使用内置</a:t>
            </a:r>
            <a:r>
              <a:rPr lang="en-US"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print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函数输出对象时，可以通过参数</a:t>
            </a:r>
            <a:r>
              <a:rPr lang="en-US"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end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的值指定输出对象之间的间隔，下图中的代码使用逗号作为间隔。</a:t>
            </a:r>
            <a:endParaRPr lang="zh-CN" altLang="en-US" sz="24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文本框 6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74688" y="784225"/>
            <a:ext cx="7597775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任务五：使用</a:t>
            </a:r>
            <a:r>
              <a:rPr lang="en-US" altLang="zh-CN" sz="2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jieba</a:t>
            </a:r>
            <a:r>
              <a:rPr lang="zh-CN" altLang="en-US" sz="2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库统计</a:t>
            </a:r>
            <a:r>
              <a:rPr lang="en-US" altLang="zh-CN" sz="2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Word</a:t>
            </a:r>
            <a:r>
              <a:rPr lang="zh-CN" altLang="en-US" sz="2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文档词频</a:t>
            </a:r>
            <a:endParaRPr lang="zh-CN" altLang="en-US" sz="2800" b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2227" name="副标题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74688" y="1485900"/>
            <a:ext cx="6553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A5A5A5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2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5.3 </a:t>
            </a:r>
            <a:r>
              <a:rPr lang="zh-CN" altLang="en-US" sz="2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对“三国演义”全文进行分词与词频统计</a:t>
            </a:r>
            <a:endParaRPr lang="zh-CN" altLang="zh-CN" sz="26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52228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23" t="28198" r="2626" b="1102"/>
          <a:stretch>
            <a:fillRect/>
          </a:stretch>
        </p:blipFill>
        <p:spPr bwMode="auto">
          <a:xfrm>
            <a:off x="2554288" y="2078038"/>
            <a:ext cx="5718175" cy="4779962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itle 6"/>
          <p:cNvSpPr txBox="1"/>
          <p:nvPr>
            <p:custDataLst>
              <p:tags r:id="rId4"/>
            </p:custDataLst>
          </p:nvPr>
        </p:nvSpPr>
        <p:spPr>
          <a:xfrm>
            <a:off x="390525" y="2405063"/>
            <a:ext cx="1884363" cy="2500312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lIns="63500" tIns="25400" rIns="63500" bIns="25400" anchor="ctr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fontAlgn="auto">
              <a:lnSpc>
                <a:spcPct val="120000"/>
              </a:lnSpc>
              <a:spcAft>
                <a:spcPts val="800"/>
              </a:spcAft>
              <a:defRPr/>
            </a:pP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代码和运行结果如右图</a:t>
            </a:r>
            <a:r>
              <a:rPr lang="en-US"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6.</a:t>
            </a:r>
            <a:r>
              <a:rPr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16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所示：</a:t>
            </a:r>
            <a:endParaRPr lang="zh-CN" altLang="en-US" sz="24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文本框 6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74688" y="784225"/>
            <a:ext cx="7597775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任务五：使用</a:t>
            </a:r>
            <a:r>
              <a:rPr lang="en-US" altLang="zh-CN" sz="2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jieba</a:t>
            </a:r>
            <a:r>
              <a:rPr lang="zh-CN" altLang="en-US" sz="2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库统计</a:t>
            </a:r>
            <a:r>
              <a:rPr lang="en-US" altLang="zh-CN" sz="2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Word</a:t>
            </a:r>
            <a:r>
              <a:rPr lang="zh-CN" altLang="en-US" sz="2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文档词频</a:t>
            </a:r>
            <a:endParaRPr lang="zh-CN" altLang="en-US" sz="2800" b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3251" name="副标题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74688" y="1600200"/>
            <a:ext cx="6553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A5A5A5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2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5.3 </a:t>
            </a:r>
            <a:r>
              <a:rPr lang="zh-CN" altLang="en-US" sz="2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对“三国演义”全文进行分词与词频统计</a:t>
            </a:r>
            <a:endParaRPr lang="zh-CN" altLang="zh-CN" sz="26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" name="Title 6"/>
          <p:cNvSpPr txBox="1"/>
          <p:nvPr>
            <p:custDataLst>
              <p:tags r:id="rId3"/>
            </p:custDataLst>
          </p:nvPr>
        </p:nvSpPr>
        <p:spPr>
          <a:xfrm>
            <a:off x="434975" y="2100263"/>
            <a:ext cx="8621713" cy="217805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lIns="63500" tIns="25400" rIns="63500" bIns="25400" anchor="ctr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fontAlgn="auto">
              <a:lnSpc>
                <a:spcPct val="120000"/>
              </a:lnSpc>
              <a:spcAft>
                <a:spcPts val="800"/>
              </a:spcAft>
              <a:defRPr/>
            </a:pP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上述代码中用</a:t>
            </a:r>
            <a:r>
              <a:rPr altLang="zh-CN" sz="2400" spc="100" dirty="0">
                <a:ln w="3175">
                  <a:noFill/>
                  <a:prstDash val="dash"/>
                </a:ln>
                <a:latin typeface="微软雅黑" panose="020B0503020204020204" pitchFamily="34" charset="-122"/>
                <a:ea typeface="微软雅黑" panose="020B0503020204020204" pitchFamily="34" charset="-122"/>
              </a:rPr>
              <a:t>if…else</a:t>
            </a:r>
            <a:r>
              <a:rPr lang="zh-CN" altLang="en-US" sz="2400" spc="100" dirty="0">
                <a:ln w="3175">
                  <a:noFill/>
                  <a:prstDash val="dash"/>
                </a:ln>
                <a:latin typeface="微软雅黑" panose="020B0503020204020204" pitchFamily="34" charset="-122"/>
                <a:ea typeface="微软雅黑" panose="020B0503020204020204" pitchFamily="34" charset="-122"/>
              </a:rPr>
              <a:t>语句结构对词组长度做判断。</a:t>
            </a:r>
            <a:endParaRPr altLang="zh-CN" sz="2400" spc="100" dirty="0">
              <a:ln w="3175">
                <a:noFill/>
                <a:prstDash val="dash"/>
              </a:ln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ct val="120000"/>
              </a:lnSpc>
              <a:spcAft>
                <a:spcPts val="800"/>
              </a:spcAft>
              <a:defRPr/>
            </a:pPr>
            <a:r>
              <a:rPr altLang="zh-CN" sz="2400" spc="100" dirty="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if…else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语句结构</a:t>
            </a:r>
            <a:r>
              <a:rPr lang="zh-CN" altLang="en-US" sz="2400" spc="100" dirty="0">
                <a:ln w="3175">
                  <a:noFill/>
                  <a:prstDash val="dash"/>
                </a:ln>
                <a:latin typeface="微软雅黑" panose="020B0503020204020204" pitchFamily="34" charset="-122"/>
                <a:ea typeface="微软雅黑" panose="020B0503020204020204" pitchFamily="34" charset="-122"/>
              </a:rPr>
              <a:t>先对</a:t>
            </a:r>
            <a:r>
              <a:rPr altLang="zh-CN" sz="2400" spc="100" dirty="0">
                <a:ln w="3175">
                  <a:noFill/>
                  <a:prstDash val="dash"/>
                </a:ln>
                <a:latin typeface="微软雅黑" panose="020B0503020204020204" pitchFamily="34" charset="-122"/>
                <a:ea typeface="微软雅黑" panose="020B0503020204020204" pitchFamily="34" charset="-122"/>
              </a:rPr>
              <a:t>if</a:t>
            </a:r>
            <a:r>
              <a:rPr lang="zh-CN" altLang="en-US" sz="2400" spc="100" dirty="0">
                <a:ln w="3175">
                  <a:noFill/>
                  <a:prstDash val="dash"/>
                </a:ln>
                <a:latin typeface="微软雅黑" panose="020B0503020204020204" pitchFamily="34" charset="-122"/>
                <a:ea typeface="微软雅黑" panose="020B0503020204020204" pitchFamily="34" charset="-122"/>
              </a:rPr>
              <a:t>后面的</a:t>
            </a:r>
            <a:r>
              <a:rPr altLang="zh-CN" sz="2400" spc="100" dirty="0">
                <a:ln w="3175">
                  <a:noFill/>
                  <a:prstDash val="dash"/>
                </a:ln>
                <a:latin typeface="微软雅黑" panose="020B0503020204020204" pitchFamily="34" charset="-122"/>
                <a:ea typeface="微软雅黑" panose="020B0503020204020204" pitchFamily="34" charset="-122"/>
              </a:rPr>
              <a:t>condition</a:t>
            </a:r>
            <a:r>
              <a:rPr lang="zh-CN" altLang="en-US" sz="2400" spc="100" dirty="0">
                <a:ln w="3175">
                  <a:noFill/>
                  <a:prstDash val="dash"/>
                </a:ln>
                <a:latin typeface="微软雅黑" panose="020B0503020204020204" pitchFamily="34" charset="-122"/>
                <a:ea typeface="微软雅黑" panose="020B0503020204020204" pitchFamily="34" charset="-122"/>
              </a:rPr>
              <a:t>进行判断，若条件成立，则执行</a:t>
            </a:r>
            <a:r>
              <a:rPr altLang="zh-CN" sz="2400" spc="100" dirty="0" err="1">
                <a:ln w="3175">
                  <a:noFill/>
                  <a:prstDash val="dash"/>
                </a:ln>
                <a:latin typeface="微软雅黑" panose="020B0503020204020204" pitchFamily="34" charset="-122"/>
                <a:ea typeface="微软雅黑" panose="020B0503020204020204" pitchFamily="34" charset="-122"/>
              </a:rPr>
              <a:t>if_code</a:t>
            </a:r>
            <a:r>
              <a:rPr lang="zh-CN" altLang="en-US" sz="2400" spc="100" dirty="0">
                <a:ln w="3175">
                  <a:noFill/>
                  <a:prstDash val="dash"/>
                </a:ln>
                <a:latin typeface="微软雅黑" panose="020B0503020204020204" pitchFamily="34" charset="-122"/>
                <a:ea typeface="微软雅黑" panose="020B0503020204020204" pitchFamily="34" charset="-122"/>
              </a:rPr>
              <a:t>代码块，否则就执行</a:t>
            </a:r>
            <a:r>
              <a:rPr altLang="zh-CN" sz="2400" spc="100" dirty="0" err="1">
                <a:ln w="3175">
                  <a:noFill/>
                  <a:prstDash val="dash"/>
                </a:ln>
                <a:latin typeface="微软雅黑" panose="020B0503020204020204" pitchFamily="34" charset="-122"/>
                <a:ea typeface="微软雅黑" panose="020B0503020204020204" pitchFamily="34" charset="-122"/>
              </a:rPr>
              <a:t>else_code</a:t>
            </a:r>
            <a:r>
              <a:rPr lang="zh-CN" altLang="en-US" sz="2400" spc="100" dirty="0">
                <a:ln w="3175">
                  <a:noFill/>
                  <a:prstDash val="dash"/>
                </a:ln>
                <a:latin typeface="微软雅黑" panose="020B0503020204020204" pitchFamily="34" charset="-122"/>
                <a:ea typeface="微软雅黑" panose="020B0503020204020204" pitchFamily="34" charset="-122"/>
              </a:rPr>
              <a:t>代码块，该语句的语法格式及流程图如下图</a:t>
            </a:r>
            <a:r>
              <a:rPr lang="en-US" altLang="zh-CN" sz="2400" spc="100" dirty="0">
                <a:ln w="3175">
                  <a:noFill/>
                  <a:prstDash val="dash"/>
                </a:ln>
                <a:latin typeface="微软雅黑" panose="020B0503020204020204" pitchFamily="34" charset="-122"/>
                <a:ea typeface="微软雅黑" panose="020B0503020204020204" pitchFamily="34" charset="-122"/>
              </a:rPr>
              <a:t>6.</a:t>
            </a:r>
            <a:r>
              <a:rPr altLang="zh-CN" sz="2400" spc="100" dirty="0">
                <a:ln w="3175">
                  <a:noFill/>
                  <a:prstDash val="dash"/>
                </a:ln>
                <a:latin typeface="微软雅黑" panose="020B0503020204020204" pitchFamily="34" charset="-122"/>
                <a:ea typeface="微软雅黑" panose="020B0503020204020204" pitchFamily="34" charset="-122"/>
              </a:rPr>
              <a:t>17</a:t>
            </a:r>
            <a:r>
              <a:rPr lang="zh-CN" altLang="en-US" sz="2400" spc="100" dirty="0">
                <a:ln w="3175">
                  <a:noFill/>
                  <a:prstDash val="dash"/>
                </a:ln>
                <a:latin typeface="微软雅黑" panose="020B0503020204020204" pitchFamily="34" charset="-122"/>
                <a:ea typeface="微软雅黑" panose="020B0503020204020204" pitchFamily="34" charset="-122"/>
              </a:rPr>
              <a:t>所示。</a:t>
            </a:r>
            <a:endParaRPr lang="zh-CN" altLang="en-US" sz="24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53253" name="图片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013" t="49226" r="21642" b="16740"/>
          <a:stretch>
            <a:fillRect/>
          </a:stretch>
        </p:blipFill>
        <p:spPr bwMode="auto">
          <a:xfrm>
            <a:off x="777875" y="4143375"/>
            <a:ext cx="6450013" cy="2451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文本框 6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74688" y="784225"/>
            <a:ext cx="7597775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任务六：创建</a:t>
            </a:r>
            <a:r>
              <a:rPr lang="en-US" altLang="zh-CN" sz="2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word</a:t>
            </a:r>
            <a:r>
              <a:rPr lang="zh-CN" altLang="en-US" sz="2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文档词云图片</a:t>
            </a:r>
            <a:endParaRPr lang="zh-CN" altLang="en-US" sz="2800" b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4275" name="副标题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74688" y="1600200"/>
            <a:ext cx="6553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A5A5A5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2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6</a:t>
            </a:r>
            <a:r>
              <a:rPr lang="zh-CN" altLang="zh-CN" sz="2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.1</a:t>
            </a:r>
            <a:r>
              <a:rPr lang="en-US" altLang="zh-CN" sz="2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</a:t>
            </a:r>
            <a:r>
              <a:rPr lang="zh-CN" altLang="en-US" sz="2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词云与词云扩展库</a:t>
            </a:r>
            <a:endParaRPr lang="zh-CN" altLang="zh-CN" sz="26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" name="Title 6"/>
          <p:cNvSpPr txBox="1"/>
          <p:nvPr>
            <p:custDataLst>
              <p:tags r:id="rId3"/>
            </p:custDataLst>
          </p:nvPr>
        </p:nvSpPr>
        <p:spPr>
          <a:xfrm>
            <a:off x="522288" y="2209800"/>
            <a:ext cx="8370887" cy="279717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lIns="63500" tIns="25400" rIns="63500" bIns="25400" anchor="ctr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fontAlgn="auto">
              <a:lnSpc>
                <a:spcPct val="120000"/>
              </a:lnSpc>
              <a:spcAft>
                <a:spcPts val="800"/>
              </a:spcAft>
              <a:defRPr/>
            </a:pPr>
            <a:r>
              <a:rPr lang="zh-CN" altLang="en-US" sz="24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词云又叫文字云，词云展示是对文本数据中出现频率较高的“关键词”予以视觉上的突出呈现，从而一眼就可以领略文本数据的主要表达意思。</a:t>
            </a:r>
            <a:endParaRPr lang="zh-CN" altLang="en-US" sz="2400" spc="10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fontAlgn="auto">
              <a:lnSpc>
                <a:spcPct val="120000"/>
              </a:lnSpc>
              <a:spcAft>
                <a:spcPts val="800"/>
              </a:spcAft>
              <a:defRPr/>
            </a:pPr>
            <a:r>
              <a:rPr lang="zh-CN" altLang="en-US" sz="24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第三方库</a:t>
            </a:r>
            <a:r>
              <a:rPr altLang="zh-CN" sz="2400" spc="100" err="1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wordcloud</a:t>
            </a:r>
            <a:r>
              <a:rPr lang="zh-CN" altLang="en-US" sz="24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是</a:t>
            </a:r>
            <a:r>
              <a:rPr altLang="zh-CN" sz="24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python</a:t>
            </a:r>
            <a:r>
              <a:rPr lang="zh-CN" altLang="en-US" sz="24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非常优秀的制作词云展示的扩展库，需要通过</a:t>
            </a:r>
            <a:r>
              <a:rPr altLang="zh-CN" sz="24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pip</a:t>
            </a:r>
            <a:r>
              <a:rPr lang="zh-CN" altLang="en-US" sz="24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命令安装后才可以使用。</a:t>
            </a:r>
            <a:endParaRPr lang="zh-CN" altLang="en-US" sz="2400" spc="10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文本框 6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74688" y="784225"/>
            <a:ext cx="7597775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任务一： </a:t>
            </a:r>
            <a:r>
              <a:rPr lang="en-US" altLang="zh-CN" sz="2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python-docx</a:t>
            </a:r>
            <a:r>
              <a:rPr lang="zh-CN" altLang="en-US" sz="2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库的安装、导入及使用</a:t>
            </a:r>
            <a:endParaRPr lang="zh-CN" altLang="en-US" sz="2800" b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" name="Title 6"/>
          <p:cNvSpPr txBox="1"/>
          <p:nvPr>
            <p:custDataLst>
              <p:tags r:id="rId2"/>
            </p:custDataLst>
          </p:nvPr>
        </p:nvSpPr>
        <p:spPr>
          <a:xfrm>
            <a:off x="436563" y="1544638"/>
            <a:ext cx="8270875" cy="4932362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lIns="63500" tIns="25400" rIns="63500" bIns="25400" anchor="ctr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fontAlgn="auto">
              <a:lnSpc>
                <a:spcPct val="120000"/>
              </a:lnSpc>
              <a:spcAft>
                <a:spcPts val="800"/>
              </a:spcAft>
              <a:defRPr/>
            </a:pPr>
            <a:r>
              <a:rPr lang="zh-CN" altLang="en-US" sz="24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高级程序设计语言Python可以利用python-docx库处理扩展名为.docx的Word文档，处理方式是面向对象的。</a:t>
            </a:r>
            <a:endParaRPr altLang="zh-CN" sz="2400" spc="10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fontAlgn="auto">
              <a:lnSpc>
                <a:spcPct val="120000"/>
              </a:lnSpc>
              <a:spcAft>
                <a:spcPts val="800"/>
              </a:spcAft>
              <a:defRPr/>
            </a:pPr>
            <a:r>
              <a:rPr lang="zh-CN" altLang="en-US" sz="24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即，python-docx库把Word文档、文档中的段落、段落中的文本、文本的字体格式等都看做对象，使用python-docx库提供的对象方法和属性，可以对 Word文档中的相关内容进行相应处理。</a:t>
            </a:r>
            <a:endParaRPr altLang="zh-CN" sz="2400" spc="10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fontAlgn="auto">
              <a:lnSpc>
                <a:spcPct val="120000"/>
              </a:lnSpc>
              <a:spcAft>
                <a:spcPts val="800"/>
              </a:spcAft>
              <a:defRPr/>
            </a:pPr>
            <a:endParaRPr altLang="zh-CN" sz="2400" spc="10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fontAlgn="auto">
              <a:lnSpc>
                <a:spcPct val="120000"/>
              </a:lnSpc>
              <a:spcAft>
                <a:spcPts val="800"/>
              </a:spcAft>
              <a:defRPr/>
            </a:pPr>
            <a:r>
              <a:rPr lang="zh-CN" altLang="en-US" sz="24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python-docx模块不是python自带的模块，因此需要用pip命令安装后使用。</a:t>
            </a:r>
            <a:endParaRPr lang="zh-CN" altLang="en-US" sz="2400" spc="10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文本框 6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74688" y="784225"/>
            <a:ext cx="7597775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任务六：创建</a:t>
            </a:r>
            <a:r>
              <a:rPr lang="en-US" altLang="zh-CN" sz="2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word</a:t>
            </a:r>
            <a:r>
              <a:rPr lang="zh-CN" altLang="en-US" sz="2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文档词云图片</a:t>
            </a:r>
            <a:endParaRPr lang="zh-CN" altLang="en-US" sz="2800" b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5299" name="副标题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74688" y="1600200"/>
            <a:ext cx="72072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A5A5A5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2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6</a:t>
            </a:r>
            <a:r>
              <a:rPr lang="zh-CN" altLang="zh-CN" sz="2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.</a:t>
            </a:r>
            <a:r>
              <a:rPr lang="en-US" altLang="zh-CN" sz="2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 </a:t>
            </a:r>
            <a:r>
              <a:rPr lang="zh-CN" altLang="en-US" sz="2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第三方词云扩展库</a:t>
            </a:r>
            <a:r>
              <a:rPr lang="en-US" altLang="zh-CN" sz="2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wordcloud</a:t>
            </a:r>
            <a:r>
              <a:rPr lang="zh-CN" altLang="en-US" sz="2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的安装与使用</a:t>
            </a:r>
            <a:endParaRPr lang="zh-CN" altLang="zh-CN" sz="26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" name="Title 6"/>
          <p:cNvSpPr txBox="1"/>
          <p:nvPr>
            <p:custDataLst>
              <p:tags r:id="rId3"/>
            </p:custDataLst>
          </p:nvPr>
        </p:nvSpPr>
        <p:spPr>
          <a:xfrm>
            <a:off x="642938" y="2012950"/>
            <a:ext cx="8370887" cy="107632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lIns="63500" tIns="25400" rIns="63500" bIns="25400" anchor="ctr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fontAlgn="auto">
              <a:lnSpc>
                <a:spcPct val="120000"/>
              </a:lnSpc>
              <a:spcAft>
                <a:spcPts val="800"/>
              </a:spcAft>
              <a:defRPr/>
            </a:pP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在命令行窗口，执行命令</a:t>
            </a:r>
            <a:r>
              <a:rPr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pip install </a:t>
            </a:r>
            <a:r>
              <a:rPr altLang="zh-CN" sz="2400" spc="100" dirty="0" err="1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wordcloud</a:t>
            </a:r>
            <a:r>
              <a:rPr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可以安装</a:t>
            </a:r>
            <a:r>
              <a:rPr altLang="zh-CN" sz="2400" spc="100" dirty="0" err="1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wordcloud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库，如下图</a:t>
            </a:r>
            <a:r>
              <a:rPr lang="en-US"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6.</a:t>
            </a:r>
            <a:r>
              <a:rPr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18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所示。</a:t>
            </a:r>
            <a:endParaRPr altLang="zh-CN" sz="24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55301" name="图片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688" y="3429000"/>
            <a:ext cx="7881937" cy="139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文本框 6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74688" y="784225"/>
            <a:ext cx="7597775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任务六：创建</a:t>
            </a:r>
            <a:r>
              <a:rPr lang="en-US" altLang="zh-CN" sz="2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word</a:t>
            </a:r>
            <a:r>
              <a:rPr lang="zh-CN" altLang="en-US" sz="2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文档词云图片</a:t>
            </a:r>
            <a:endParaRPr lang="zh-CN" altLang="en-US" sz="2800" b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6323" name="副标题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74688" y="1600200"/>
            <a:ext cx="72072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A5A5A5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2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6</a:t>
            </a:r>
            <a:r>
              <a:rPr lang="zh-CN" altLang="zh-CN" sz="2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.</a:t>
            </a:r>
            <a:r>
              <a:rPr lang="en-US" altLang="zh-CN" sz="2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 </a:t>
            </a:r>
            <a:r>
              <a:rPr lang="zh-CN" altLang="en-US" sz="2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第三方词云扩展库</a:t>
            </a:r>
            <a:r>
              <a:rPr lang="en-US" altLang="zh-CN" sz="2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wordcloud</a:t>
            </a:r>
            <a:r>
              <a:rPr lang="zh-CN" altLang="en-US" sz="2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的安装与使用</a:t>
            </a:r>
            <a:endParaRPr lang="zh-CN" altLang="zh-CN" sz="26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" name="Title 6"/>
          <p:cNvSpPr txBox="1"/>
          <p:nvPr>
            <p:custDataLst>
              <p:tags r:id="rId3"/>
            </p:custDataLst>
          </p:nvPr>
        </p:nvSpPr>
        <p:spPr>
          <a:xfrm>
            <a:off x="642938" y="2263775"/>
            <a:ext cx="8370887" cy="1627188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lIns="63500" tIns="25400" rIns="63500" bIns="25400" anchor="ctr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fontAlgn="auto">
              <a:lnSpc>
                <a:spcPct val="120000"/>
              </a:lnSpc>
              <a:spcAft>
                <a:spcPts val="800"/>
              </a:spcAft>
              <a:defRPr/>
            </a:pP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在</a:t>
            </a:r>
            <a:r>
              <a:rPr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Python Shell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上输入代码</a:t>
            </a:r>
            <a:r>
              <a:rPr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import </a:t>
            </a:r>
            <a:r>
              <a:rPr altLang="zh-CN" sz="2400" spc="100" dirty="0" err="1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wordcloud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，如果系统没有报错，则说明安装成功，可以正常使用该库，如下图</a:t>
            </a:r>
            <a:r>
              <a:rPr lang="en-US"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6.</a:t>
            </a:r>
            <a:r>
              <a:rPr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19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所示。</a:t>
            </a:r>
            <a:endParaRPr lang="zh-CN" altLang="en-US" sz="24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56325" name="图片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563" y="4195763"/>
            <a:ext cx="8218487" cy="151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文本框 6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74688" y="784225"/>
            <a:ext cx="7597775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任务六：创建</a:t>
            </a:r>
            <a:r>
              <a:rPr lang="en-US" altLang="zh-CN" sz="2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word</a:t>
            </a:r>
            <a:r>
              <a:rPr lang="zh-CN" altLang="en-US" sz="2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文档词云图片</a:t>
            </a:r>
            <a:endParaRPr lang="zh-CN" altLang="en-US" sz="2800" b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7347" name="副标题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74688" y="1600200"/>
            <a:ext cx="833913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A5A5A5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2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6</a:t>
            </a:r>
            <a:r>
              <a:rPr lang="zh-CN" altLang="zh-CN" sz="2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.</a:t>
            </a:r>
            <a:r>
              <a:rPr lang="en-US" altLang="zh-CN" sz="2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3 </a:t>
            </a:r>
            <a:r>
              <a:rPr lang="zh-CN" altLang="en-US" sz="2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以“三国演义第一回</a:t>
            </a:r>
            <a:r>
              <a:rPr lang="en-US" altLang="zh-CN" sz="2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.docx”</a:t>
            </a:r>
            <a:r>
              <a:rPr lang="zh-CN" altLang="en-US" sz="2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全文为例生成词云图片</a:t>
            </a:r>
            <a:endParaRPr lang="zh-CN" altLang="zh-CN" sz="26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" name="Title 6"/>
          <p:cNvSpPr txBox="1"/>
          <p:nvPr>
            <p:custDataLst>
              <p:tags r:id="rId3"/>
            </p:custDataLst>
          </p:nvPr>
        </p:nvSpPr>
        <p:spPr>
          <a:xfrm>
            <a:off x="385763" y="2263775"/>
            <a:ext cx="8628062" cy="4506913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lIns="63500" tIns="25400" rIns="63500" bIns="25400" anchor="ctr">
            <a:normAutofit fontScale="92500" lnSpcReduction="2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fontAlgn="auto">
              <a:lnSpc>
                <a:spcPct val="120000"/>
              </a:lnSpc>
              <a:spcAft>
                <a:spcPts val="800"/>
              </a:spcAft>
              <a:defRPr/>
            </a:pPr>
            <a:r>
              <a:rPr lang="zh-CN" altLang="en-US" sz="24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具体步骤：</a:t>
            </a:r>
            <a:endParaRPr altLang="zh-CN" sz="2400" spc="10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fontAlgn="auto">
              <a:lnSpc>
                <a:spcPct val="120000"/>
              </a:lnSpc>
              <a:spcAft>
                <a:spcPts val="800"/>
              </a:spcAft>
              <a:defRPr/>
            </a:pPr>
            <a:r>
              <a:rPr lang="zh-CN" altLang="en-US" sz="2400" spc="10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⑴ </a:t>
            </a:r>
            <a:r>
              <a:rPr lang="zh-CN" altLang="en-US" sz="24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利用</a:t>
            </a:r>
            <a:r>
              <a:rPr altLang="zh-CN" sz="24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Document( )</a:t>
            </a:r>
            <a:r>
              <a:rPr lang="zh-CN" altLang="en-US" sz="24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加载文档并将所有文本保存到</a:t>
            </a:r>
            <a:r>
              <a:rPr altLang="zh-CN" sz="24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data</a:t>
            </a:r>
            <a:r>
              <a:rPr lang="zh-CN" altLang="en-US" sz="24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中，再调用</a:t>
            </a:r>
            <a:r>
              <a:rPr altLang="zh-CN" sz="2400" spc="100" err="1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jieba</a:t>
            </a:r>
            <a:r>
              <a:rPr lang="zh-CN" altLang="en-US" sz="24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中的</a:t>
            </a:r>
            <a:r>
              <a:rPr altLang="zh-CN" sz="2400" spc="100" err="1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lcut</a:t>
            </a:r>
            <a:r>
              <a:rPr altLang="zh-CN" sz="24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()</a:t>
            </a:r>
            <a:r>
              <a:rPr lang="zh-CN" altLang="en-US" sz="24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方法将</a:t>
            </a:r>
            <a:r>
              <a:rPr altLang="zh-CN" sz="24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data</a:t>
            </a:r>
            <a:r>
              <a:rPr lang="zh-CN" altLang="en-US" sz="24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切分成词组并保存到对象</a:t>
            </a:r>
            <a:r>
              <a:rPr altLang="zh-CN" sz="24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words</a:t>
            </a:r>
            <a:r>
              <a:rPr lang="zh-CN" altLang="en-US" sz="24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中；</a:t>
            </a:r>
            <a:endParaRPr lang="zh-CN" altLang="en-US" sz="2400" spc="10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fontAlgn="auto">
              <a:lnSpc>
                <a:spcPct val="120000"/>
              </a:lnSpc>
              <a:spcAft>
                <a:spcPts val="800"/>
              </a:spcAft>
              <a:defRPr/>
            </a:pPr>
            <a:r>
              <a:rPr lang="zh-CN" altLang="en-US" sz="2400" spc="10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⑵ </a:t>
            </a:r>
            <a:r>
              <a:rPr lang="zh-CN" altLang="en-US" sz="24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将</a:t>
            </a:r>
            <a:r>
              <a:rPr altLang="zh-CN" sz="24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words</a:t>
            </a:r>
            <a:r>
              <a:rPr lang="zh-CN" altLang="en-US" sz="24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中的所有非单字词组存储到对象</a:t>
            </a:r>
            <a:r>
              <a:rPr altLang="zh-CN" sz="2400" spc="100" err="1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newwords</a:t>
            </a:r>
            <a:r>
              <a:rPr lang="zh-CN" altLang="en-US" sz="24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中并用空格间隔开；</a:t>
            </a:r>
            <a:endParaRPr altLang="zh-CN" sz="2400" spc="10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fontAlgn="auto">
              <a:lnSpc>
                <a:spcPct val="120000"/>
              </a:lnSpc>
              <a:spcAft>
                <a:spcPts val="800"/>
              </a:spcAft>
              <a:defRPr/>
            </a:pPr>
            <a:r>
              <a:rPr lang="zh-CN" altLang="en-US" sz="2400" spc="10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⑶ </a:t>
            </a:r>
            <a:r>
              <a:rPr lang="zh-CN" altLang="en-US" sz="24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调用</a:t>
            </a:r>
            <a:r>
              <a:rPr altLang="zh-CN" sz="2400" spc="100" err="1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WordCloud</a:t>
            </a:r>
            <a:r>
              <a:rPr altLang="zh-CN" sz="24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</a:t>
            </a:r>
            <a:r>
              <a:rPr altLang="zh-CN" sz="2400" spc="100" err="1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font_path</a:t>
            </a:r>
            <a:r>
              <a:rPr altLang="zh-CN" sz="24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=None, width=400, height=200, …, </a:t>
            </a:r>
            <a:r>
              <a:rPr altLang="zh-CN" sz="2400" spc="100" err="1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background_color</a:t>
            </a:r>
            <a:r>
              <a:rPr altLang="zh-CN" sz="24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=‘black’, …)</a:t>
            </a:r>
            <a:r>
              <a:rPr lang="zh-CN" altLang="en-US" sz="24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方法，使用指定的字体文件、图片宽度和高度、背景色等创建图片对象</a:t>
            </a:r>
            <a:r>
              <a:rPr altLang="zh-CN" sz="2400" spc="100" err="1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img</a:t>
            </a:r>
            <a:r>
              <a:rPr lang="zh-CN" altLang="en-US" sz="24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；</a:t>
            </a:r>
            <a:endParaRPr altLang="zh-CN" sz="2400" spc="10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fontAlgn="auto">
              <a:lnSpc>
                <a:spcPct val="120000"/>
              </a:lnSpc>
              <a:spcAft>
                <a:spcPts val="800"/>
              </a:spcAft>
              <a:defRPr/>
            </a:pPr>
            <a:r>
              <a:rPr altLang="zh-CN" sz="2000" spc="10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(4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zh-CN" altLang="en-US" sz="2400" spc="100">
                <a:ln w="3175">
                  <a:noFill/>
                  <a:prstDash val="dash"/>
                </a:ln>
                <a:latin typeface="微软雅黑" panose="020B0503020204020204" pitchFamily="34" charset="-122"/>
                <a:ea typeface="微软雅黑" panose="020B0503020204020204" pitchFamily="34" charset="-122"/>
              </a:rPr>
              <a:t>调用</a:t>
            </a:r>
            <a:r>
              <a:rPr altLang="zh-CN" sz="2400" spc="100" err="1">
                <a:ln w="3175">
                  <a:noFill/>
                  <a:prstDash val="dash"/>
                </a:ln>
                <a:latin typeface="微软雅黑" panose="020B0503020204020204" pitchFamily="34" charset="-122"/>
                <a:ea typeface="微软雅黑" panose="020B0503020204020204" pitchFamily="34" charset="-122"/>
              </a:rPr>
              <a:t>img</a:t>
            </a:r>
            <a:r>
              <a:rPr lang="zh-CN" altLang="en-US" sz="2400" spc="100">
                <a:ln w="3175">
                  <a:noFill/>
                  <a:prstDash val="dash"/>
                </a:ln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altLang="zh-CN" sz="2400" spc="100">
                <a:ln w="3175">
                  <a:noFill/>
                  <a:prstDash val="dash"/>
                </a:ln>
                <a:latin typeface="微软雅黑" panose="020B0503020204020204" pitchFamily="34" charset="-122"/>
                <a:ea typeface="微软雅黑" panose="020B0503020204020204" pitchFamily="34" charset="-122"/>
              </a:rPr>
              <a:t>generate</a:t>
            </a:r>
            <a:r>
              <a:rPr lang="zh-CN" altLang="en-US" sz="2400" spc="100">
                <a:ln w="3175">
                  <a:noFill/>
                  <a:prstDash val="dash"/>
                </a:ln>
                <a:latin typeface="微软雅黑" panose="020B0503020204020204" pitchFamily="34" charset="-122"/>
                <a:ea typeface="微软雅黑" panose="020B0503020204020204" pitchFamily="34" charset="-122"/>
              </a:rPr>
              <a:t>（）方法，用分词字符串</a:t>
            </a:r>
            <a:r>
              <a:rPr altLang="zh-CN" sz="2400" spc="100" err="1">
                <a:ln w="3175">
                  <a:noFill/>
                  <a:prstDash val="dash"/>
                </a:ln>
                <a:latin typeface="微软雅黑" panose="020B0503020204020204" pitchFamily="34" charset="-122"/>
                <a:ea typeface="微软雅黑" panose="020B0503020204020204" pitchFamily="34" charset="-122"/>
              </a:rPr>
              <a:t>newwords</a:t>
            </a:r>
            <a:r>
              <a:rPr lang="zh-CN" altLang="en-US" sz="2400" spc="100">
                <a:ln w="3175">
                  <a:noFill/>
                  <a:prstDash val="dash"/>
                </a:ln>
                <a:latin typeface="微软雅黑" panose="020B0503020204020204" pitchFamily="34" charset="-122"/>
                <a:ea typeface="微软雅黑" panose="020B0503020204020204" pitchFamily="34" charset="-122"/>
              </a:rPr>
              <a:t>生成词云图片</a:t>
            </a:r>
            <a:r>
              <a:rPr lang="zh-CN" altLang="en-US" sz="24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；</a:t>
            </a:r>
            <a:endParaRPr altLang="zh-CN" sz="2400" spc="10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fontAlgn="auto">
              <a:lnSpc>
                <a:spcPct val="120000"/>
              </a:lnSpc>
              <a:spcAft>
                <a:spcPts val="800"/>
              </a:spcAft>
              <a:defRPr/>
            </a:pPr>
            <a:r>
              <a:rPr altLang="zh-CN" sz="2000" spc="10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(5) </a:t>
            </a:r>
            <a:r>
              <a:rPr lang="zh-CN" altLang="en-US" sz="2400" spc="100">
                <a:ln w="3175">
                  <a:noFill/>
                  <a:prstDash val="dash"/>
                </a:ln>
                <a:latin typeface="微软雅黑" panose="020B0503020204020204" pitchFamily="34" charset="-122"/>
                <a:ea typeface="微软雅黑" panose="020B0503020204020204" pitchFamily="34" charset="-122"/>
              </a:rPr>
              <a:t>调用</a:t>
            </a:r>
            <a:r>
              <a:rPr altLang="zh-CN" sz="2400" spc="100" err="1">
                <a:ln w="3175">
                  <a:noFill/>
                  <a:prstDash val="dash"/>
                </a:ln>
                <a:latin typeface="微软雅黑" panose="020B0503020204020204" pitchFamily="34" charset="-122"/>
                <a:ea typeface="微软雅黑" panose="020B0503020204020204" pitchFamily="34" charset="-122"/>
              </a:rPr>
              <a:t>img</a:t>
            </a:r>
            <a:r>
              <a:rPr lang="zh-CN" altLang="en-US" sz="2400" spc="100">
                <a:ln w="3175">
                  <a:noFill/>
                  <a:prstDash val="dash"/>
                </a:ln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altLang="zh-CN" sz="2400" spc="100" err="1">
                <a:ln w="3175">
                  <a:noFill/>
                  <a:prstDash val="dash"/>
                </a:ln>
                <a:latin typeface="微软雅黑" panose="020B0503020204020204" pitchFamily="34" charset="-122"/>
                <a:ea typeface="微软雅黑" panose="020B0503020204020204" pitchFamily="34" charset="-122"/>
              </a:rPr>
              <a:t>to_file</a:t>
            </a:r>
            <a:r>
              <a:rPr lang="zh-CN" altLang="en-US" sz="2400" spc="100">
                <a:ln w="3175">
                  <a:noFill/>
                  <a:prstDash val="dash"/>
                </a:ln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altLang="zh-CN" sz="2400" spc="100">
                <a:ln w="3175">
                  <a:noFill/>
                  <a:prstDash val="dash"/>
                </a:ln>
                <a:latin typeface="微软雅黑" panose="020B0503020204020204" pitchFamily="34" charset="-122"/>
                <a:ea typeface="微软雅黑" panose="020B0503020204020204" pitchFamily="34" charset="-122"/>
              </a:rPr>
              <a:t>filename</a:t>
            </a:r>
            <a:r>
              <a:rPr lang="zh-CN" altLang="en-US" sz="2400" spc="100">
                <a:ln w="3175">
                  <a:noFill/>
                  <a:prstDash val="dash"/>
                </a:ln>
                <a:latin typeface="微软雅黑" panose="020B0503020204020204" pitchFamily="34" charset="-122"/>
                <a:ea typeface="微软雅黑" panose="020B0503020204020204" pitchFamily="34" charset="-122"/>
              </a:rPr>
              <a:t>）方法，将词云图片存入文件。</a:t>
            </a:r>
            <a:endParaRPr lang="zh-CN" altLang="en-US" sz="2400" spc="10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文本框 6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74688" y="784225"/>
            <a:ext cx="7597775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任务六：创建</a:t>
            </a:r>
            <a:r>
              <a:rPr lang="en-US" altLang="zh-CN" sz="2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word</a:t>
            </a:r>
            <a:r>
              <a:rPr lang="zh-CN" altLang="en-US" sz="2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文档词云图片</a:t>
            </a:r>
            <a:endParaRPr lang="zh-CN" altLang="en-US" sz="2800" b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8371" name="副标题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31825" y="1497013"/>
            <a:ext cx="83375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A5A5A5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2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6</a:t>
            </a:r>
            <a:r>
              <a:rPr lang="zh-CN" altLang="zh-CN" sz="2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.</a:t>
            </a:r>
            <a:r>
              <a:rPr lang="en-US" altLang="zh-CN" sz="2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3 </a:t>
            </a:r>
            <a:r>
              <a:rPr lang="zh-CN" altLang="en-US" sz="2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以“三国演义第一回</a:t>
            </a:r>
            <a:r>
              <a:rPr lang="en-US" altLang="zh-CN" sz="2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.docx”</a:t>
            </a:r>
            <a:r>
              <a:rPr lang="zh-CN" altLang="en-US" sz="2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全文为例生成词云图片</a:t>
            </a:r>
            <a:endParaRPr lang="zh-CN" altLang="zh-CN" sz="26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" name="Title 6"/>
          <p:cNvSpPr txBox="1"/>
          <p:nvPr>
            <p:custDataLst>
              <p:tags r:id="rId3"/>
            </p:custDataLst>
          </p:nvPr>
        </p:nvSpPr>
        <p:spPr>
          <a:xfrm>
            <a:off x="206375" y="2057400"/>
            <a:ext cx="8763000" cy="4659313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lIns="63500" tIns="25400" rIns="63500" bIns="25400" anchor="ctr">
            <a:normAutofit fontScale="92500"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fontAlgn="auto">
              <a:lnSpc>
                <a:spcPct val="120000"/>
              </a:lnSpc>
              <a:spcAft>
                <a:spcPts val="800"/>
              </a:spcAft>
              <a:defRPr/>
            </a:pPr>
            <a:r>
              <a:rPr lang="zh-CN" altLang="en-US" sz="2400" b="1" spc="100">
                <a:ln w="3175">
                  <a:noFill/>
                  <a:prstDash val="dash"/>
                </a:ln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说明</a:t>
            </a:r>
            <a:r>
              <a:rPr lang="zh-CN" altLang="en-US" sz="24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</a:t>
            </a:r>
            <a:r>
              <a:rPr altLang="zh-CN" sz="24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altLang="zh-CN" sz="2400" spc="100" err="1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WordCloud</a:t>
            </a:r>
            <a:r>
              <a:rPr altLang="zh-CN" sz="24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</a:t>
            </a:r>
            <a:r>
              <a:rPr lang="zh-CN" altLang="en-US" sz="24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）方法中参数众多，具体内容请参考帮助文档。</a:t>
            </a:r>
            <a:endParaRPr altLang="zh-CN" sz="2400" spc="10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fontAlgn="auto">
              <a:lnSpc>
                <a:spcPct val="120000"/>
              </a:lnSpc>
              <a:spcAft>
                <a:spcPts val="800"/>
              </a:spcAft>
              <a:defRPr/>
            </a:pPr>
            <a:r>
              <a:rPr altLang="zh-CN" sz="2400" spc="100" err="1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WordCloud</a:t>
            </a:r>
            <a:r>
              <a:rPr altLang="zh-CN" sz="24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</a:t>
            </a:r>
            <a:r>
              <a:rPr altLang="zh-CN" sz="2400" spc="100" err="1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font_path</a:t>
            </a:r>
            <a:r>
              <a:rPr altLang="zh-CN" sz="24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=None, width=400, height=200, margin=2, </a:t>
            </a:r>
            <a:r>
              <a:rPr altLang="zh-CN" sz="2400" spc="100" err="1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ranks_only</a:t>
            </a:r>
            <a:r>
              <a:rPr altLang="zh-CN" sz="24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=None, </a:t>
            </a:r>
            <a:r>
              <a:rPr altLang="zh-CN" sz="2400" spc="100" err="1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prefer_horizontal</a:t>
            </a:r>
            <a:r>
              <a:rPr altLang="zh-CN" sz="24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=0.9, mask=None, scale=1, </a:t>
            </a:r>
            <a:r>
              <a:rPr altLang="zh-CN" sz="2400" spc="100" err="1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color_func</a:t>
            </a:r>
            <a:r>
              <a:rPr altLang="zh-CN" sz="24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=None, </a:t>
            </a:r>
            <a:r>
              <a:rPr altLang="zh-CN" sz="2400" spc="100" err="1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max_words</a:t>
            </a:r>
            <a:r>
              <a:rPr altLang="zh-CN" sz="24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=200, </a:t>
            </a:r>
            <a:r>
              <a:rPr altLang="zh-CN" sz="2400" spc="100" err="1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min_font_size</a:t>
            </a:r>
            <a:r>
              <a:rPr altLang="zh-CN" sz="24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=4, </a:t>
            </a:r>
            <a:r>
              <a:rPr altLang="zh-CN" sz="2400" spc="100" err="1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stopwords</a:t>
            </a:r>
            <a:r>
              <a:rPr altLang="zh-CN" sz="24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=None, </a:t>
            </a:r>
            <a:r>
              <a:rPr altLang="zh-CN" sz="2400" spc="100" err="1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random_state</a:t>
            </a:r>
            <a:r>
              <a:rPr altLang="zh-CN" sz="24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=None, </a:t>
            </a:r>
            <a:r>
              <a:rPr altLang="zh-CN" sz="2400" spc="100" err="1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background_color</a:t>
            </a:r>
            <a:r>
              <a:rPr altLang="zh-CN" sz="24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='black', </a:t>
            </a:r>
            <a:r>
              <a:rPr altLang="zh-CN" sz="2400" spc="100" err="1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max_font_size</a:t>
            </a:r>
            <a:r>
              <a:rPr altLang="zh-CN" sz="24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=None, </a:t>
            </a:r>
            <a:r>
              <a:rPr altLang="zh-CN" sz="2400" spc="100" err="1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font_step</a:t>
            </a:r>
            <a:r>
              <a:rPr altLang="zh-CN" sz="24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=1, mode='RGB', </a:t>
            </a:r>
            <a:r>
              <a:rPr altLang="zh-CN" sz="2400" spc="100" err="1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relative_scaling</a:t>
            </a:r>
            <a:r>
              <a:rPr altLang="zh-CN" sz="24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='auto', </a:t>
            </a:r>
            <a:r>
              <a:rPr altLang="zh-CN" sz="2400" spc="100" err="1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regexp</a:t>
            </a:r>
            <a:r>
              <a:rPr altLang="zh-CN" sz="24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=None, collocations=True, colormap=None, </a:t>
            </a:r>
            <a:r>
              <a:rPr altLang="zh-CN" sz="2400" spc="100" err="1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normalize_plurals</a:t>
            </a:r>
            <a:r>
              <a:rPr altLang="zh-CN" sz="24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=True, </a:t>
            </a:r>
            <a:r>
              <a:rPr altLang="zh-CN" sz="2400" spc="100" err="1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contour_width</a:t>
            </a:r>
            <a:r>
              <a:rPr altLang="zh-CN" sz="24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=0, </a:t>
            </a:r>
            <a:r>
              <a:rPr altLang="zh-CN" sz="2400" spc="100" err="1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contour_color</a:t>
            </a:r>
            <a:r>
              <a:rPr altLang="zh-CN" sz="24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='black', repeat=False, </a:t>
            </a:r>
            <a:r>
              <a:rPr altLang="zh-CN" sz="2400" spc="100" err="1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include_numbers</a:t>
            </a:r>
            <a:r>
              <a:rPr altLang="zh-CN" sz="24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=False, </a:t>
            </a:r>
            <a:r>
              <a:rPr altLang="zh-CN" sz="2400" spc="100" err="1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min_word_length</a:t>
            </a:r>
            <a:r>
              <a:rPr altLang="zh-CN" sz="24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=0, </a:t>
            </a:r>
            <a:r>
              <a:rPr altLang="zh-CN" sz="2400" spc="100" err="1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collocation_threshold</a:t>
            </a:r>
            <a:r>
              <a:rPr altLang="zh-CN" sz="24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=30)</a:t>
            </a:r>
            <a:endParaRPr lang="zh-CN" altLang="en-US" sz="2400" spc="10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文本框 6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74688" y="784225"/>
            <a:ext cx="7597775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任务六：创建</a:t>
            </a:r>
            <a:r>
              <a:rPr lang="en-US" altLang="zh-CN" sz="2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word</a:t>
            </a:r>
            <a:r>
              <a:rPr lang="zh-CN" altLang="en-US" sz="2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文档词云图片</a:t>
            </a:r>
            <a:endParaRPr lang="zh-CN" altLang="en-US" sz="2800" b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9395" name="副标题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74688" y="1393825"/>
            <a:ext cx="833913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A5A5A5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2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6</a:t>
            </a:r>
            <a:r>
              <a:rPr lang="zh-CN" altLang="zh-CN" sz="2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.</a:t>
            </a:r>
            <a:r>
              <a:rPr lang="en-US" altLang="zh-CN" sz="2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3 </a:t>
            </a:r>
            <a:r>
              <a:rPr lang="zh-CN" altLang="en-US" sz="2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以“三国演义第一回</a:t>
            </a:r>
            <a:r>
              <a:rPr lang="en-US" altLang="zh-CN" sz="2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.docx”</a:t>
            </a:r>
            <a:r>
              <a:rPr lang="zh-CN" altLang="en-US" sz="2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全文为例生成词云图片</a:t>
            </a:r>
            <a:endParaRPr lang="zh-CN" altLang="zh-CN" sz="26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59396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48" t="26959" r="21527"/>
          <a:stretch>
            <a:fillRect/>
          </a:stretch>
        </p:blipFill>
        <p:spPr bwMode="auto">
          <a:xfrm>
            <a:off x="2157537" y="2003425"/>
            <a:ext cx="5682453" cy="4656006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itle 6"/>
          <p:cNvSpPr txBox="1"/>
          <p:nvPr>
            <p:custDataLst>
              <p:tags r:id="rId4"/>
            </p:custDataLst>
          </p:nvPr>
        </p:nvSpPr>
        <p:spPr>
          <a:xfrm>
            <a:off x="217488" y="2405063"/>
            <a:ext cx="1752600" cy="2500312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lIns="63500" tIns="25400" rIns="63500" bIns="25400" anchor="ctr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fontAlgn="auto">
              <a:lnSpc>
                <a:spcPct val="120000"/>
              </a:lnSpc>
              <a:spcAft>
                <a:spcPts val="800"/>
              </a:spcAft>
              <a:defRPr/>
            </a:pP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代码如右图</a:t>
            </a:r>
            <a:r>
              <a:rPr lang="en-US"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6.</a:t>
            </a:r>
            <a:r>
              <a:rPr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20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所示：</a:t>
            </a:r>
            <a:endParaRPr lang="zh-CN" altLang="en-US" sz="24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文本框 6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74688" y="784225"/>
            <a:ext cx="7597775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任务六：创建</a:t>
            </a:r>
            <a:r>
              <a:rPr lang="en-US" altLang="zh-CN" sz="2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word</a:t>
            </a:r>
            <a:r>
              <a:rPr lang="zh-CN" altLang="en-US" sz="2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文档词云图片</a:t>
            </a:r>
            <a:endParaRPr lang="zh-CN" altLang="en-US" sz="2800" b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0419" name="副标题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74688" y="1600200"/>
            <a:ext cx="833913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A5A5A5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2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6</a:t>
            </a:r>
            <a:r>
              <a:rPr lang="zh-CN" altLang="zh-CN" sz="2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.</a:t>
            </a:r>
            <a:r>
              <a:rPr lang="en-US" altLang="zh-CN" sz="2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3 </a:t>
            </a:r>
            <a:r>
              <a:rPr lang="zh-CN" altLang="en-US" sz="2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以“三国演义第一回</a:t>
            </a:r>
            <a:r>
              <a:rPr lang="en-US" altLang="zh-CN" sz="2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.docx”</a:t>
            </a:r>
            <a:r>
              <a:rPr lang="zh-CN" altLang="en-US" sz="2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全文为例生成词云图片</a:t>
            </a:r>
            <a:endParaRPr lang="zh-CN" altLang="zh-CN" sz="26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60420" name="图片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43" t="15169" r="23749" b="14406"/>
          <a:stretch>
            <a:fillRect/>
          </a:stretch>
        </p:blipFill>
        <p:spPr bwMode="auto">
          <a:xfrm>
            <a:off x="2363681" y="2263775"/>
            <a:ext cx="5761598" cy="43467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itle 6"/>
          <p:cNvSpPr txBox="1"/>
          <p:nvPr>
            <p:custDataLst>
              <p:tags r:id="rId4"/>
            </p:custDataLst>
          </p:nvPr>
        </p:nvSpPr>
        <p:spPr>
          <a:xfrm>
            <a:off x="228600" y="2405063"/>
            <a:ext cx="2046288" cy="2500312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lIns="63500" tIns="25400" rIns="63500" bIns="25400" anchor="ctr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fontAlgn="auto">
              <a:lnSpc>
                <a:spcPct val="120000"/>
              </a:lnSpc>
              <a:spcAft>
                <a:spcPts val="800"/>
              </a:spcAft>
              <a:defRPr/>
            </a:pP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运行结果如右图</a:t>
            </a:r>
            <a:r>
              <a:rPr lang="en-US"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6.</a:t>
            </a:r>
            <a:r>
              <a:rPr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21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所示：</a:t>
            </a:r>
            <a:endParaRPr lang="zh-CN" altLang="en-US" sz="24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1"/>
    </p:custData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文本框 6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74688" y="784225"/>
            <a:ext cx="7597775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任务一： </a:t>
            </a:r>
            <a:r>
              <a:rPr lang="en-US" altLang="zh-CN" sz="2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python-docx</a:t>
            </a:r>
            <a:r>
              <a:rPr lang="zh-CN" altLang="en-US" sz="2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库的安装、导入及使用</a:t>
            </a:r>
            <a:endParaRPr lang="zh-CN" altLang="en-US" sz="2800" b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1747" name="副标题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74688" y="1600200"/>
            <a:ext cx="42449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A5A5A5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zh-CN" sz="2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1.1 安装python-docx库</a:t>
            </a:r>
            <a:endParaRPr lang="zh-CN" altLang="zh-CN" sz="26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" name="Title 6"/>
          <p:cNvSpPr txBox="1"/>
          <p:nvPr>
            <p:custDataLst>
              <p:tags r:id="rId3"/>
            </p:custDataLst>
          </p:nvPr>
        </p:nvSpPr>
        <p:spPr>
          <a:xfrm>
            <a:off x="708025" y="2263775"/>
            <a:ext cx="8012113" cy="2058988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lIns="63500" tIns="25400" rIns="63500" bIns="2540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fontAlgn="auto">
              <a:lnSpc>
                <a:spcPct val="120000"/>
              </a:lnSpc>
              <a:spcAft>
                <a:spcPts val="800"/>
              </a:spcAft>
              <a:defRPr/>
            </a:pP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在命令行窗口，执行命令 pip install python-docx 可以安装python-docx库，如图</a:t>
            </a:r>
            <a:r>
              <a:rPr lang="en-US"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6.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1所示。
</a:t>
            </a:r>
            <a:endParaRPr lang="zh-CN" altLang="en-US" sz="24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5" name="图片 3" descr="/data/download/20220829/68240aa9138eb3eee06486f3f3cf765c.jpg68240aa9138eb3eee06486f3f3cf765c"/>
          <p:cNvPicPr>
            <a:picLocks noChangeAspect="1"/>
          </p:cNvPicPr>
          <p:nvPr>
            <p:custDataLst>
              <p:tags r:id="rId4"/>
            </p:custDataLst>
          </p:nvPr>
        </p:nvPicPr>
        <p:blipFill rotWithShape="1">
          <a:blip r:embed="rId5"/>
          <a:srcRect/>
          <a:stretch>
            <a:fillRect/>
          </a:stretch>
        </p:blipFill>
        <p:spPr>
          <a:xfrm>
            <a:off x="199359" y="3575955"/>
            <a:ext cx="8745284" cy="1845183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2480" h="3120">
                <a:moveTo>
                  <a:pt x="0" y="0"/>
                </a:moveTo>
                <a:lnTo>
                  <a:pt x="12480" y="0"/>
                </a:lnTo>
                <a:lnTo>
                  <a:pt x="12480" y="3120"/>
                </a:lnTo>
                <a:lnTo>
                  <a:pt x="0" y="3120"/>
                </a:lnTo>
                <a:lnTo>
                  <a:pt x="0" y="0"/>
                </a:lnTo>
                <a:close/>
              </a:path>
            </a:pathLst>
          </a:custGeom>
        </p:spPr>
      </p:pic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文本框 6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74688" y="784225"/>
            <a:ext cx="7597775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任务一： </a:t>
            </a:r>
            <a:r>
              <a:rPr lang="en-US" altLang="zh-CN" sz="2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python-docx</a:t>
            </a:r>
            <a:r>
              <a:rPr lang="zh-CN" altLang="en-US" sz="2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库的安装、导入及使用</a:t>
            </a:r>
            <a:endParaRPr lang="zh-CN" altLang="en-US" sz="2800" b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2771" name="副标题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74688" y="1600200"/>
            <a:ext cx="42449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A5A5A5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zh-CN" sz="2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1.</a:t>
            </a:r>
            <a:r>
              <a:rPr lang="en-US" altLang="zh-CN" sz="2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 </a:t>
            </a:r>
            <a:r>
              <a:rPr lang="zh-CN" altLang="en-US" sz="2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正确导入</a:t>
            </a:r>
            <a:r>
              <a:rPr lang="zh-CN" altLang="zh-CN" sz="2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docx库</a:t>
            </a:r>
            <a:endParaRPr lang="zh-CN" altLang="zh-CN" sz="26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" name="Title 6"/>
          <p:cNvSpPr txBox="1"/>
          <p:nvPr>
            <p:custDataLst>
              <p:tags r:id="rId3"/>
            </p:custDataLst>
          </p:nvPr>
        </p:nvSpPr>
        <p:spPr>
          <a:xfrm>
            <a:off x="708025" y="2263775"/>
            <a:ext cx="8012113" cy="2058988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lIns="63500" tIns="25400" rIns="63500" bIns="2540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fontAlgn="auto">
              <a:lnSpc>
                <a:spcPct val="120000"/>
              </a:lnSpc>
              <a:spcAft>
                <a:spcPts val="800"/>
              </a:spcAft>
              <a:defRPr/>
            </a:pP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在</a:t>
            </a:r>
            <a:r>
              <a:rPr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Python Shell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上输入代码 </a:t>
            </a:r>
            <a:r>
              <a:rPr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import docx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，正确导入</a:t>
            </a:r>
            <a:r>
              <a:rPr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docx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，如图</a:t>
            </a:r>
            <a:r>
              <a:rPr lang="en-US"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6.</a:t>
            </a:r>
            <a:r>
              <a:rPr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所示。</a:t>
            </a:r>
            <a:endParaRPr lang="zh-CN" altLang="en-US" sz="24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32773" name="图片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238" y="3332163"/>
            <a:ext cx="7686675" cy="1239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itle 6"/>
          <p:cNvSpPr txBox="1"/>
          <p:nvPr>
            <p:custDataLst>
              <p:tags r:id="rId5"/>
            </p:custDataLst>
          </p:nvPr>
        </p:nvSpPr>
        <p:spPr>
          <a:xfrm>
            <a:off x="555625" y="4776788"/>
            <a:ext cx="8316913" cy="19177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lIns="63500" tIns="25400" rIns="63500" bIns="2540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fontAlgn="auto">
              <a:lnSpc>
                <a:spcPct val="120000"/>
              </a:lnSpc>
              <a:spcAft>
                <a:spcPts val="800"/>
              </a:spcAft>
              <a:defRPr/>
            </a:pPr>
            <a:r>
              <a:rPr lang="zh-CN" altLang="en-US" sz="2400" b="1" spc="100" dirty="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注意：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在导入模块时，使用的是</a:t>
            </a:r>
            <a:r>
              <a:rPr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import docx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，而不是安装时用的</a:t>
            </a:r>
            <a:r>
              <a:rPr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python-docx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，导入该库后，才能在后续的程序中使用它。如果该模块安装正确，交互模式下就应该如图</a:t>
            </a:r>
            <a:r>
              <a:rPr lang="en-US"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6.</a:t>
            </a:r>
            <a:r>
              <a:rPr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所示，否则会产生错误信息。</a:t>
            </a:r>
            <a:endParaRPr lang="zh-CN" altLang="en-US" sz="24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文本框 6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74688" y="784225"/>
            <a:ext cx="7597775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任务二：读取</a:t>
            </a:r>
            <a:r>
              <a:rPr lang="en-US" altLang="zh-CN" sz="2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Word</a:t>
            </a:r>
            <a:r>
              <a:rPr lang="zh-CN" altLang="en-US" sz="2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文档内容</a:t>
            </a:r>
            <a:endParaRPr lang="zh-CN" altLang="en-US" sz="2800" b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3795" name="副标题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74688" y="1600200"/>
            <a:ext cx="6553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A5A5A5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2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</a:t>
            </a:r>
            <a:r>
              <a:rPr lang="zh-CN" altLang="zh-CN" sz="2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.1 python-docx库</a:t>
            </a:r>
            <a:r>
              <a:rPr lang="zh-CN" altLang="en-US" sz="2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里的</a:t>
            </a:r>
            <a:r>
              <a:rPr lang="en-US" altLang="zh-CN" sz="2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Word</a:t>
            </a:r>
            <a:r>
              <a:rPr lang="zh-CN" altLang="en-US" sz="2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文档各元素</a:t>
            </a:r>
            <a:endParaRPr lang="zh-CN" altLang="zh-CN" sz="26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33796" name="图片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513" y="2263775"/>
            <a:ext cx="6592887" cy="3614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itle 6"/>
          <p:cNvSpPr txBox="1"/>
          <p:nvPr>
            <p:custDataLst>
              <p:tags r:id="rId4"/>
            </p:custDataLst>
          </p:nvPr>
        </p:nvSpPr>
        <p:spPr>
          <a:xfrm>
            <a:off x="2189163" y="5964238"/>
            <a:ext cx="3524250" cy="534987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lIns="63500" tIns="25400" rIns="63500" bIns="25400" anchor="ctr"/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fontAlgn="auto">
              <a:lnSpc>
                <a:spcPct val="120000"/>
              </a:lnSpc>
              <a:spcAft>
                <a:spcPts val="800"/>
              </a:spcAft>
              <a:defRPr/>
            </a:pP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图</a:t>
            </a:r>
            <a:r>
              <a:rPr lang="en-US"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6.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 Word文档各元素</a:t>
            </a:r>
            <a:endParaRPr lang="zh-CN" altLang="en-US" sz="24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文本框 6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74688" y="784225"/>
            <a:ext cx="7597775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任务二：读取</a:t>
            </a:r>
            <a:r>
              <a:rPr lang="en-US" altLang="zh-CN" sz="2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Word</a:t>
            </a:r>
            <a:r>
              <a:rPr lang="zh-CN" altLang="en-US" sz="2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文档内容</a:t>
            </a:r>
            <a:endParaRPr lang="zh-CN" altLang="en-US" sz="2800" b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4819" name="副标题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74688" y="1600200"/>
            <a:ext cx="6553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A5A5A5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2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</a:t>
            </a:r>
            <a:r>
              <a:rPr lang="zh-CN" altLang="zh-CN" sz="2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.1 python-docx库</a:t>
            </a:r>
            <a:r>
              <a:rPr lang="zh-CN" altLang="en-US" sz="2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里的</a:t>
            </a:r>
            <a:r>
              <a:rPr lang="en-US" altLang="zh-CN" sz="2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Word</a:t>
            </a:r>
            <a:r>
              <a:rPr lang="zh-CN" altLang="en-US" sz="2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文档各元素</a:t>
            </a:r>
            <a:endParaRPr lang="zh-CN" altLang="zh-CN" sz="26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" name="Title 6"/>
          <p:cNvSpPr txBox="1"/>
          <p:nvPr>
            <p:custDataLst>
              <p:tags r:id="rId3"/>
            </p:custDataLst>
          </p:nvPr>
        </p:nvSpPr>
        <p:spPr>
          <a:xfrm>
            <a:off x="206375" y="2339975"/>
            <a:ext cx="8867287" cy="43434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lIns="63500" tIns="25400" rIns="63500" bIns="25400" anchor="ctr">
            <a:normAutofit fontScale="92500"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fontAlgn="auto">
              <a:lnSpc>
                <a:spcPct val="120000"/>
              </a:lnSpc>
              <a:spcAft>
                <a:spcPts val="800"/>
              </a:spcAft>
              <a:defRPr/>
            </a:pP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一个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Word文档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被定义为一个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Document对象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endParaRPr altLang="zh-CN" sz="24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fontAlgn="auto">
              <a:lnSpc>
                <a:spcPct val="120000"/>
              </a:lnSpc>
              <a:spcAft>
                <a:spcPts val="800"/>
              </a:spcAft>
              <a:defRPr/>
            </a:pPr>
            <a:r>
              <a:rPr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Document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对象中包含一个</a:t>
            </a:r>
            <a:r>
              <a:rPr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Paragraph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对象的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列表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（列表是由多个元素构成的集合，多个元素放在一对</a:t>
            </a:r>
            <a:r>
              <a:rPr lang="en-US" altLang="zh-CN" sz="2400" spc="100" dirty="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[ ]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之内，元素之间用逗号间隔）。</a:t>
            </a:r>
            <a:endParaRPr altLang="zh-CN" sz="24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fontAlgn="auto">
              <a:lnSpc>
                <a:spcPct val="120000"/>
              </a:lnSpc>
              <a:spcAft>
                <a:spcPts val="800"/>
              </a:spcAft>
              <a:defRPr/>
            </a:pP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每个</a:t>
            </a:r>
            <a:r>
              <a:rPr altLang="zh-CN" sz="2400" spc="100" dirty="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Paragraph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对象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对应于文档中的一个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段落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endParaRPr altLang="zh-CN" sz="24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fontAlgn="auto">
              <a:lnSpc>
                <a:spcPct val="120000"/>
              </a:lnSpc>
              <a:spcAft>
                <a:spcPts val="800"/>
              </a:spcAft>
              <a:defRPr/>
            </a:pP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每个</a:t>
            </a:r>
            <a:r>
              <a:rPr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Paragraph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对象都包含一个</a:t>
            </a:r>
            <a:r>
              <a:rPr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Run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对象的列表。</a:t>
            </a:r>
            <a:endParaRPr altLang="zh-CN" sz="24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fontAlgn="auto">
              <a:lnSpc>
                <a:spcPct val="120000"/>
              </a:lnSpc>
              <a:spcAft>
                <a:spcPts val="800"/>
              </a:spcAft>
              <a:defRPr/>
            </a:pP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一个</a:t>
            </a:r>
            <a:r>
              <a:rPr altLang="zh-CN" sz="2400" spc="100" dirty="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Run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对象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是段落中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具有相同样式的一段连续文本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。字体、字号、颜色、粗体及斜体等都属于样式信息。</a:t>
            </a:r>
            <a:endParaRPr altLang="zh-CN" sz="24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fontAlgn="auto">
              <a:lnSpc>
                <a:spcPct val="120000"/>
              </a:lnSpc>
              <a:spcAft>
                <a:spcPts val="800"/>
              </a:spcAft>
              <a:defRPr/>
            </a:pP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同一个段落中每当文本样式发生改变时，就对应一个不同的</a:t>
            </a:r>
            <a:r>
              <a:rPr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Run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对象。</a:t>
            </a:r>
            <a:endParaRPr lang="zh-CN" altLang="en-US" sz="24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文本框 6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74688" y="784225"/>
            <a:ext cx="7597775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任务二：读取</a:t>
            </a:r>
            <a:r>
              <a:rPr lang="en-US" altLang="zh-CN" sz="2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Word</a:t>
            </a:r>
            <a:r>
              <a:rPr lang="zh-CN" altLang="en-US" sz="2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文档内容</a:t>
            </a:r>
            <a:endParaRPr lang="zh-CN" altLang="en-US" sz="2800" b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5843" name="副标题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74688" y="1600200"/>
            <a:ext cx="6553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A5A5A5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2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</a:t>
            </a:r>
            <a:r>
              <a:rPr lang="zh-CN" altLang="zh-CN" sz="2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.</a:t>
            </a:r>
            <a:r>
              <a:rPr lang="en-US" altLang="zh-CN" sz="2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</a:t>
            </a:r>
            <a:r>
              <a:rPr lang="zh-CN" altLang="zh-CN" sz="2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</a:t>
            </a:r>
            <a:r>
              <a:rPr lang="zh-CN" altLang="en-US" sz="2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读取</a:t>
            </a:r>
            <a:r>
              <a:rPr lang="en-US" altLang="zh-CN" sz="2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Word</a:t>
            </a:r>
            <a:r>
              <a:rPr lang="zh-CN" altLang="en-US" sz="2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文档并输出各元素内容</a:t>
            </a:r>
            <a:endParaRPr lang="zh-CN" altLang="zh-CN" sz="26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" name="Title 6"/>
          <p:cNvSpPr txBox="1"/>
          <p:nvPr>
            <p:custDataLst>
              <p:tags r:id="rId3"/>
            </p:custDataLst>
          </p:nvPr>
        </p:nvSpPr>
        <p:spPr>
          <a:xfrm>
            <a:off x="206375" y="2144713"/>
            <a:ext cx="9067800" cy="1306512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lIns="63500" tIns="25400" rIns="63500" bIns="25400" anchor="ctr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fontAlgn="auto">
              <a:lnSpc>
                <a:spcPct val="120000"/>
              </a:lnSpc>
              <a:spcAft>
                <a:spcPts val="800"/>
              </a:spcAft>
              <a:defRPr/>
            </a:pPr>
            <a:r>
              <a:rPr lang="zh-CN" altLang="en-US" sz="2400" spc="100" dirty="0">
                <a:ln w="3175">
                  <a:noFill/>
                  <a:prstDash val="dash"/>
                </a:ln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在</a:t>
            </a:r>
            <a:r>
              <a:rPr altLang="zh-CN" sz="2400" spc="100" dirty="0" err="1">
                <a:ln w="3175">
                  <a:noFill/>
                  <a:prstDash val="dash"/>
                </a:ln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Jupyter</a:t>
            </a:r>
            <a:r>
              <a:rPr altLang="zh-CN" sz="2400" spc="100" dirty="0">
                <a:ln w="3175">
                  <a:noFill/>
                  <a:prstDash val="dash"/>
                </a:ln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Notebook</a:t>
            </a:r>
            <a:r>
              <a:rPr lang="zh-CN" altLang="en-US" sz="2400" spc="100" dirty="0">
                <a:ln w="3175">
                  <a:noFill/>
                  <a:prstDash val="dash"/>
                </a:ln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中使用如下图</a:t>
            </a:r>
            <a:r>
              <a:rPr lang="en-US" altLang="zh-CN" sz="2400" spc="100" dirty="0">
                <a:ln w="3175">
                  <a:noFill/>
                  <a:prstDash val="dash"/>
                </a:ln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6.</a:t>
            </a:r>
            <a:r>
              <a:rPr altLang="zh-CN" sz="2400" spc="100" dirty="0">
                <a:ln w="3175">
                  <a:noFill/>
                  <a:prstDash val="dash"/>
                </a:ln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</a:t>
            </a:r>
            <a:r>
              <a:rPr lang="zh-CN" altLang="en-US" sz="2400" spc="100" dirty="0">
                <a:ln w="3175">
                  <a:noFill/>
                  <a:prstDash val="dash"/>
                </a:ln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所示的代码，打开程序所在目录下的“峨眉山</a:t>
            </a:r>
            <a:r>
              <a:rPr altLang="zh-CN" sz="2400" spc="100" dirty="0">
                <a:ln w="3175">
                  <a:noFill/>
                  <a:prstDash val="dash"/>
                </a:ln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.docx”</a:t>
            </a:r>
            <a:r>
              <a:rPr lang="zh-CN" altLang="en-US" sz="2400" spc="100" dirty="0">
                <a:ln w="3175">
                  <a:noFill/>
                  <a:prstDash val="dash"/>
                </a:ln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文件，并输出文档中相关对象的内容。</a:t>
            </a:r>
            <a:endParaRPr lang="zh-CN" altLang="en-US" sz="2400" spc="100" dirty="0">
              <a:ln w="3175">
                <a:noFill/>
                <a:prstDash val="dash"/>
              </a:ln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35845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58" t="11658" r="44106" b="41577"/>
          <a:stretch>
            <a:fillRect/>
          </a:stretch>
        </p:blipFill>
        <p:spPr bwMode="auto">
          <a:xfrm>
            <a:off x="1280355" y="3084513"/>
            <a:ext cx="6023219" cy="3656144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波形 6"/>
          <p:cNvSpPr/>
          <p:nvPr/>
        </p:nvSpPr>
        <p:spPr>
          <a:xfrm>
            <a:off x="3701987" y="5257799"/>
            <a:ext cx="3320249" cy="521563"/>
          </a:xfrm>
          <a:prstGeom prst="wav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/>
              <a:t>内置函数</a:t>
            </a:r>
            <a:r>
              <a:rPr lang="en-US" altLang="zh-CN" sz="1600" dirty="0" err="1"/>
              <a:t>len</a:t>
            </a:r>
            <a:r>
              <a:rPr lang="en-US" altLang="zh-CN" sz="1600" dirty="0"/>
              <a:t>( )</a:t>
            </a:r>
            <a:r>
              <a:rPr lang="zh-CN" altLang="en-US" sz="1600" dirty="0"/>
              <a:t>返回文档中的段落数</a:t>
            </a:r>
            <a:endParaRPr lang="zh-CN" altLang="en-US" sz="1600" dirty="0"/>
          </a:p>
        </p:txBody>
      </p:sp>
      <p:sp>
        <p:nvSpPr>
          <p:cNvPr id="11" name="波形 10"/>
          <p:cNvSpPr/>
          <p:nvPr/>
        </p:nvSpPr>
        <p:spPr>
          <a:xfrm>
            <a:off x="3701986" y="5931762"/>
            <a:ext cx="3320249" cy="521563"/>
          </a:xfrm>
          <a:prstGeom prst="wav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/>
              <a:t>paras</a:t>
            </a:r>
            <a:r>
              <a:rPr lang="zh-CN" altLang="en-US" sz="1600" dirty="0"/>
              <a:t>是列表对象</a:t>
            </a:r>
            <a:endParaRPr lang="zh-CN" altLang="en-US" sz="16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文本框 6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74688" y="784225"/>
            <a:ext cx="7597775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任务二：读取</a:t>
            </a:r>
            <a:r>
              <a:rPr lang="en-US" altLang="zh-CN" sz="2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Word</a:t>
            </a:r>
            <a:r>
              <a:rPr lang="zh-CN" altLang="en-US" sz="2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文档内容</a:t>
            </a:r>
            <a:endParaRPr lang="zh-CN" altLang="en-US" sz="2800" b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6867" name="副标题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74688" y="1600200"/>
            <a:ext cx="6553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A5A5A5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2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</a:t>
            </a:r>
            <a:r>
              <a:rPr lang="zh-CN" altLang="zh-CN" sz="2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.</a:t>
            </a:r>
            <a:r>
              <a:rPr lang="en-US" altLang="zh-CN" sz="2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</a:t>
            </a:r>
            <a:r>
              <a:rPr lang="zh-CN" altLang="zh-CN" sz="2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</a:t>
            </a:r>
            <a:r>
              <a:rPr lang="zh-CN" altLang="en-US" sz="2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读取</a:t>
            </a:r>
            <a:r>
              <a:rPr lang="en-US" altLang="zh-CN" sz="2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Word</a:t>
            </a:r>
            <a:r>
              <a:rPr lang="zh-CN" altLang="en-US" sz="2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文档并输出各元素内容</a:t>
            </a:r>
            <a:endParaRPr lang="zh-CN" altLang="zh-CN" sz="26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" name="Title 6"/>
          <p:cNvSpPr txBox="1"/>
          <p:nvPr>
            <p:custDataLst>
              <p:tags r:id="rId3"/>
            </p:custDataLst>
          </p:nvPr>
        </p:nvSpPr>
        <p:spPr>
          <a:xfrm>
            <a:off x="206375" y="2144713"/>
            <a:ext cx="7185025" cy="64135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lIns="63500" tIns="25400" rIns="63500" bIns="25400" anchor="ctr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fontAlgn="auto">
              <a:lnSpc>
                <a:spcPct val="120000"/>
              </a:lnSpc>
              <a:spcAft>
                <a:spcPts val="800"/>
              </a:spcAft>
              <a:defRPr/>
            </a:pPr>
            <a:r>
              <a:rPr lang="zh-CN" altLang="en-US" sz="2400" spc="100" dirty="0">
                <a:ln w="3175">
                  <a:noFill/>
                  <a:prstDash val="dash"/>
                </a:ln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“峨眉山</a:t>
            </a:r>
            <a:r>
              <a:rPr altLang="zh-CN" sz="2400" spc="100" dirty="0">
                <a:ln w="3175">
                  <a:noFill/>
                  <a:prstDash val="dash"/>
                </a:ln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.docx”</a:t>
            </a:r>
            <a:r>
              <a:rPr lang="zh-CN" altLang="en-US" sz="2400" spc="100" dirty="0">
                <a:ln w="3175">
                  <a:noFill/>
                  <a:prstDash val="dash"/>
                </a:ln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文件内容如下边右图</a:t>
            </a:r>
            <a:r>
              <a:rPr lang="en-US" altLang="zh-CN" sz="2400" spc="100" dirty="0">
                <a:ln w="3175">
                  <a:noFill/>
                  <a:prstDash val="dash"/>
                </a:ln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6.</a:t>
            </a:r>
            <a:r>
              <a:rPr altLang="zh-CN" sz="2400" spc="100" dirty="0">
                <a:ln w="3175">
                  <a:noFill/>
                  <a:prstDash val="dash"/>
                </a:ln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5</a:t>
            </a:r>
            <a:r>
              <a:rPr lang="zh-CN" altLang="en-US" sz="2400" spc="100" dirty="0">
                <a:ln w="3175">
                  <a:noFill/>
                  <a:prstDash val="dash"/>
                </a:ln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所示。</a:t>
            </a:r>
            <a:endParaRPr lang="zh-CN" altLang="en-US" sz="2400" spc="100" dirty="0">
              <a:ln w="3175">
                <a:noFill/>
                <a:prstDash val="dash"/>
              </a:ln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36869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082" t="56577" r="52315" b="4337"/>
          <a:stretch>
            <a:fillRect/>
          </a:stretch>
        </p:blipFill>
        <p:spPr bwMode="auto">
          <a:xfrm>
            <a:off x="119063" y="2987675"/>
            <a:ext cx="4175125" cy="2814638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图片 5" descr="/data/download/20220829/6be17ed5f7269d2d5e087cedeeb8977f.jpg6be17ed5f7269d2d5e087cedeeb8977f"/>
          <p:cNvPicPr>
            <a:picLocks noChangeAspect="1"/>
          </p:cNvPicPr>
          <p:nvPr>
            <p:custDataLst>
              <p:tags r:id="rId5"/>
            </p:custDataLst>
          </p:nvPr>
        </p:nvPicPr>
        <p:blipFill rotWithShape="1">
          <a:blip r:embed="rId6"/>
          <a:srcRect l="9607" r="11775"/>
          <a:stretch>
            <a:fillRect/>
          </a:stretch>
        </p:blipFill>
        <p:spPr>
          <a:xfrm>
            <a:off x="4474030" y="2786757"/>
            <a:ext cx="4452259" cy="3145536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60" h="6000">
                <a:moveTo>
                  <a:pt x="0" y="0"/>
                </a:moveTo>
                <a:lnTo>
                  <a:pt x="8160" y="0"/>
                </a:lnTo>
                <a:lnTo>
                  <a:pt x="8160" y="6000"/>
                </a:lnTo>
                <a:lnTo>
                  <a:pt x="0" y="600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8" name="波形 7"/>
          <p:cNvSpPr/>
          <p:nvPr/>
        </p:nvSpPr>
        <p:spPr>
          <a:xfrm>
            <a:off x="834499" y="2612594"/>
            <a:ext cx="3320249" cy="521563"/>
          </a:xfrm>
          <a:prstGeom prst="wav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/>
              <a:t>列表对象可以使用下标访问其元素</a:t>
            </a:r>
            <a:endParaRPr lang="zh-CN" altLang="en-US" sz="1600" dirty="0"/>
          </a:p>
        </p:txBody>
      </p:sp>
      <p:sp>
        <p:nvSpPr>
          <p:cNvPr id="9" name="波形 8"/>
          <p:cNvSpPr/>
          <p:nvPr/>
        </p:nvSpPr>
        <p:spPr>
          <a:xfrm>
            <a:off x="1677877" y="3873431"/>
            <a:ext cx="1926457" cy="521563"/>
          </a:xfrm>
          <a:prstGeom prst="wav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 err="1"/>
              <a:t>Infos</a:t>
            </a:r>
            <a:r>
              <a:rPr lang="zh-CN" altLang="en-US" sz="1600" dirty="0"/>
              <a:t>也是列表对象</a:t>
            </a:r>
            <a:endParaRPr lang="zh-CN" altLang="en-US" sz="16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8_2*b*2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NOCLEAR" val="0"/>
  <p:tag name="KSO_WM_UNIT_TYPE" val="b"/>
  <p:tag name="KSO_WM_UNIT_INDEX" val="2"/>
  <p:tag name="KSO_WM_UNIT_BLOCK" val="0"/>
  <p:tag name="KSO_WM_UNIT_SM_LIMIT_TYPE" val="2"/>
  <p:tag name="KSO_WM_UNIT_DEC_AREA_ID" val="590ceab586f14f20999948c865f9646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PRESET_TEXT_INDEX" val="5"/>
  <p:tag name="KSO_WM_UNIT_PRESET_TEXT_LEN" val="25"/>
  <p:tag name="KSO_WM_UNIT_VALUE" val="49"/>
  <p:tag name="KSO_WM_UNIT_TEXT_FILL_FORE_SCHEMECOLOR_INDEX_BRIGHTNESS" val="0"/>
  <p:tag name="KSO_WM_UNIT_TEXT_FILL_FORE_SCHEMECOLOR_INDEX" val="13"/>
  <p:tag name="KSO_WM_UNIT_TEXT_FILL_TYPE" val="1"/>
  <p:tag name="WM_BEAUTIFY_ZORDER_FLAG_TAG" val="3"/>
</p:tagLst>
</file>

<file path=ppt/tags/tag100.xml><?xml version="1.0" encoding="utf-8"?>
<p:tagLst xmlns:p="http://schemas.openxmlformats.org/presentationml/2006/main">
  <p:tag name="GENSWF_SLIDE_TITLE" val="第一章 PHP开篇"/>
  <p:tag name="GENSWF_ADVANCE_TIME" val="0.00"/>
  <p:tag name="ISPRING_SLIDE_INDENT_LEVEL" val="0"/>
  <p:tag name="ISPRING_CUSTOM_TIMING_USED" val="0"/>
</p:tagLst>
</file>

<file path=ppt/tags/tag101.xml><?xml version="1.0" encoding="utf-8"?>
<p:tagLst xmlns:p="http://schemas.openxmlformats.org/presentationml/2006/main">
  <p:tag name="ISPRING_RESOURCE_PATHS_HASH_PRESENTER" val="afe2ffc5c06dc38c9811a9bcce576b342a575384"/>
  <p:tag name="KSO_WPP_MARK_KEY" val="045ea8bf-4848-49aa-89bf-15a9a15649ea"/>
  <p:tag name="COMMONDATA" val="eyJoZGlkIjoiZDljOTI3NGM3YjA4OTUzZDIyZTE3NzQzM2JjYWYyMDIifQ=="/>
</p:tagLst>
</file>

<file path=ppt/tags/tag11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1962_1*f*1"/>
  <p:tag name="KSO_WM_TEMPLATE_CATEGORY" val="diagram"/>
  <p:tag name="KSO_WM_TEMPLATE_INDEX" val="20211962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204"/>
  <p:tag name="KSO_WM_UNIT_SHOW_EDIT_AREA_INDICATION" val="1"/>
  <p:tag name="KSO_WM_CHIP_GROUPID" val="5e6b05596848fb12bee65ac8"/>
  <p:tag name="KSO_WM_CHIP_XID" val="5e6b05596848fb12bee65aca"/>
  <p:tag name="KSO_WM_UNIT_DEC_AREA_ID" val="bddaa79ff66248e1affdcdab873b1595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t&quot;,&quot;fill_mode&quot;:&quot;full&quot;,&quot;sacle_strategy&quot;:&quot;smart&quot;}"/>
  <p:tag name="KSO_WM_ASSEMBLE_CHIP_INDEX" val="e539facaed7a4d6789e0a8188a94695b"/>
  <p:tag name="KSO_WM_UNIT_SUPPORT_UNIT_TYPE" val="[&quot;d&quot;,&quot;α&quot;,&quot;β&quot;,&quot;θ&quot;]"/>
  <p:tag name="KSO_WM_UNIT_TEXT_FILL_FORE_SCHEMECOLOR_INDEX_BRIGHTNESS" val="0.25"/>
  <p:tag name="KSO_WM_UNIT_TEXT_FILL_FORE_SCHEMECOLOR_INDEX" val="13"/>
  <p:tag name="KSO_WM_UNIT_TEXT_FILL_TYPE" val="1"/>
  <p:tag name="KSO_WM_TEMPLATE_ASSEMBLE_XID" val="60656f154054ed1e2fb8032d"/>
  <p:tag name="KSO_WM_TEMPLATE_ASSEMBLE_GROUPID" val="60656f154054ed1e2fb8032d"/>
  <p:tag name="WM_BEAUTIFY_ZORDER_FLAG_TAG" val="6"/>
</p:tagLst>
</file>

<file path=ppt/tags/tag12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1962_1*f*1"/>
  <p:tag name="KSO_WM_TEMPLATE_CATEGORY" val="diagram"/>
  <p:tag name="KSO_WM_TEMPLATE_INDEX" val="20211962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204"/>
  <p:tag name="KSO_WM_UNIT_SHOW_EDIT_AREA_INDICATION" val="1"/>
  <p:tag name="KSO_WM_CHIP_GROUPID" val="5e6b05596848fb12bee65ac8"/>
  <p:tag name="KSO_WM_CHIP_XID" val="5e6b05596848fb12bee65aca"/>
  <p:tag name="KSO_WM_UNIT_DEC_AREA_ID" val="bddaa79ff66248e1affdcdab873b1595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t&quot;,&quot;fill_mode&quot;:&quot;full&quot;,&quot;sacle_strategy&quot;:&quot;smart&quot;}"/>
  <p:tag name="KSO_WM_ASSEMBLE_CHIP_INDEX" val="e539facaed7a4d6789e0a8188a94695b"/>
  <p:tag name="KSO_WM_UNIT_SUPPORT_UNIT_TYPE" val="[&quot;d&quot;,&quot;α&quot;,&quot;β&quot;,&quot;θ&quot;]"/>
  <p:tag name="KSO_WM_UNIT_TEXT_FILL_FORE_SCHEMECOLOR_INDEX_BRIGHTNESS" val="0.25"/>
  <p:tag name="KSO_WM_UNIT_TEXT_FILL_FORE_SCHEMECOLOR_INDEX" val="13"/>
  <p:tag name="KSO_WM_UNIT_TEXT_FILL_TYPE" val="1"/>
  <p:tag name="KSO_WM_TEMPLATE_ASSEMBLE_XID" val="60656f154054ed1e2fb8032d"/>
  <p:tag name="KSO_WM_TEMPLATE_ASSEMBLE_GROUPID" val="60656f154054ed1e2fb8032d"/>
  <p:tag name="WM_BEAUTIFY_ZORDER_FLAG_TAG" val="6"/>
</p:tagLst>
</file>

<file path=ppt/tags/tag13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8_2*b*2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NOCLEAR" val="0"/>
  <p:tag name="KSO_WM_UNIT_TYPE" val="b"/>
  <p:tag name="KSO_WM_UNIT_INDEX" val="2"/>
  <p:tag name="KSO_WM_UNIT_BLOCK" val="0"/>
  <p:tag name="KSO_WM_UNIT_SM_LIMIT_TYPE" val="2"/>
  <p:tag name="KSO_WM_UNIT_DEC_AREA_ID" val="590ceab586f14f20999948c865f9646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PRESET_TEXT_INDEX" val="5"/>
  <p:tag name="KSO_WM_UNIT_PRESET_TEXT_LEN" val="25"/>
  <p:tag name="KSO_WM_UNIT_VALUE" val="49"/>
  <p:tag name="KSO_WM_UNIT_TEXT_FILL_FORE_SCHEMECOLOR_INDEX_BRIGHTNESS" val="0"/>
  <p:tag name="KSO_WM_UNIT_TEXT_FILL_FORE_SCHEMECOLOR_INDEX" val="13"/>
  <p:tag name="KSO_WM_UNIT_TEXT_FILL_TYPE" val="1"/>
  <p:tag name="WM_BEAUTIFY_ZORDER_FLAG_TAG" val="3"/>
</p:tagLst>
</file>

<file path=ppt/tags/tag15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4750_1*f*1"/>
  <p:tag name="KSO_WM_TEMPLATE_CATEGORY" val="diagram"/>
  <p:tag name="KSO_WM_TEMPLATE_INDEX" val="20214750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77"/>
  <p:tag name="KSO_WM_UNIT_SHOW_EDIT_AREA_INDICATION" val="1"/>
  <p:tag name="KSO_WM_CHIP_GROUPID" val="5e6b05596848fb12bee65ac8"/>
  <p:tag name="KSO_WM_CHIP_XID" val="5e6b05596848fb12bee65aca"/>
  <p:tag name="KSO_WM_UNIT_DEC_AREA_ID" val="2eec81c716ae44db8af59837c0a6a778"/>
  <p:tag name="KSO_WM_UNIT_DECORATE_INFO" val="{&quot;ReferentInfo&quot;:{&quot;Id&quot;:&quot;slide&quot;,&quot;X&quot;:{&quot;Pos&quot;:2},&quot;Y&quot;:{&quot;Pos&quot;:0}},&quot;DecorateInfoX&quot;:{&quot;Pos&quot;:2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899a14625103406aa5962c17bf872e23"/>
  <p:tag name="KSO_WM_UNIT_TEXT_FILL_FORE_SCHEMECOLOR_INDEX_BRIGHTNESS" val="0.25"/>
  <p:tag name="KSO_WM_UNIT_TEXT_FILL_FORE_SCHEMECOLOR_INDEX" val="13"/>
  <p:tag name="KSO_WM_UNIT_TEXT_FILL_TYPE" val="1"/>
  <p:tag name="KSO_WM_TEMPLATE_ASSEMBLE_XID" val="60656f9b4054ed1e2fb80d5c"/>
  <p:tag name="KSO_WM_TEMPLATE_ASSEMBLE_GROUPID" val="60656f9b4054ed1e2fb80d5c"/>
  <p:tag name="WM_BEAUTIFY_ZORDER_FLAG_TAG" val="6"/>
</p:tagLst>
</file>

<file path=ppt/tags/tag16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8_2*b*2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NOCLEAR" val="0"/>
  <p:tag name="KSO_WM_UNIT_TYPE" val="b"/>
  <p:tag name="KSO_WM_UNIT_INDEX" val="2"/>
  <p:tag name="KSO_WM_UNIT_BLOCK" val="0"/>
  <p:tag name="KSO_WM_UNIT_SM_LIMIT_TYPE" val="2"/>
  <p:tag name="KSO_WM_UNIT_DEC_AREA_ID" val="590ceab586f14f20999948c865f9646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PRESET_TEXT_INDEX" val="5"/>
  <p:tag name="KSO_WM_UNIT_PRESET_TEXT_LEN" val="25"/>
  <p:tag name="KSO_WM_UNIT_VALUE" val="49"/>
  <p:tag name="KSO_WM_UNIT_TEXT_FILL_FORE_SCHEMECOLOR_INDEX_BRIGHTNESS" val="0"/>
  <p:tag name="KSO_WM_UNIT_TEXT_FILL_FORE_SCHEMECOLOR_INDEX" val="13"/>
  <p:tag name="KSO_WM_UNIT_TEXT_FILL_TYPE" val="1"/>
  <p:tag name="WM_BEAUTIFY_ZORDER_FLAG_TAG" val="3"/>
</p:tagLst>
</file>

<file path=ppt/tags/tag18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4750_1*f*1"/>
  <p:tag name="KSO_WM_TEMPLATE_CATEGORY" val="diagram"/>
  <p:tag name="KSO_WM_TEMPLATE_INDEX" val="20214750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77"/>
  <p:tag name="KSO_WM_UNIT_SHOW_EDIT_AREA_INDICATION" val="1"/>
  <p:tag name="KSO_WM_CHIP_GROUPID" val="5e6b05596848fb12bee65ac8"/>
  <p:tag name="KSO_WM_CHIP_XID" val="5e6b05596848fb12bee65aca"/>
  <p:tag name="KSO_WM_UNIT_DEC_AREA_ID" val="2eec81c716ae44db8af59837c0a6a778"/>
  <p:tag name="KSO_WM_UNIT_DECORATE_INFO" val="{&quot;ReferentInfo&quot;:{&quot;Id&quot;:&quot;slide&quot;,&quot;X&quot;:{&quot;Pos&quot;:2},&quot;Y&quot;:{&quot;Pos&quot;:0}},&quot;DecorateInfoX&quot;:{&quot;Pos&quot;:2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899a14625103406aa5962c17bf872e23"/>
  <p:tag name="KSO_WM_UNIT_TEXT_FILL_FORE_SCHEMECOLOR_INDEX_BRIGHTNESS" val="0.25"/>
  <p:tag name="KSO_WM_UNIT_TEXT_FILL_FORE_SCHEMECOLOR_INDEX" val="13"/>
  <p:tag name="KSO_WM_UNIT_TEXT_FILL_TYPE" val="1"/>
  <p:tag name="KSO_WM_TEMPLATE_ASSEMBLE_XID" val="60656f9b4054ed1e2fb80d5c"/>
  <p:tag name="KSO_WM_TEMPLATE_ASSEMBLE_GROUPID" val="60656f9b4054ed1e2fb80d5c"/>
  <p:tag name="WM_BEAUTIFY_ZORDER_FLAG_TAG" val="6"/>
</p:tagLst>
</file>

<file path=ppt/tags/tag19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2.xml><?xml version="1.0" encoding="utf-8"?>
<p:tagLst xmlns:p="http://schemas.openxmlformats.org/presentationml/2006/main">
  <p:tag name="GENSWF_SLIDE_TITLE" val="第1章 Java开发入门"/>
  <p:tag name="GENSWF_ADVANCE_TIME" val="0.00"/>
  <p:tag name="ISPRING_SLIDE_INDENT_LEVEL" val="0"/>
  <p:tag name="ISPRING_CUSTOM_TIMING_USED" val="0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8_2*b*2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NOCLEAR" val="0"/>
  <p:tag name="KSO_WM_UNIT_TYPE" val="b"/>
  <p:tag name="KSO_WM_UNIT_INDEX" val="2"/>
  <p:tag name="KSO_WM_UNIT_BLOCK" val="0"/>
  <p:tag name="KSO_WM_UNIT_SM_LIMIT_TYPE" val="2"/>
  <p:tag name="KSO_WM_UNIT_DEC_AREA_ID" val="590ceab586f14f20999948c865f9646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PRESET_TEXT_INDEX" val="5"/>
  <p:tag name="KSO_WM_UNIT_PRESET_TEXT_LEN" val="25"/>
  <p:tag name="KSO_WM_UNIT_VALUE" val="49"/>
  <p:tag name="KSO_WM_UNIT_TEXT_FILL_FORE_SCHEMECOLOR_INDEX_BRIGHTNESS" val="0"/>
  <p:tag name="KSO_WM_UNIT_TEXT_FILL_FORE_SCHEMECOLOR_INDEX" val="13"/>
  <p:tag name="KSO_WM_UNIT_TEXT_FILL_TYPE" val="1"/>
  <p:tag name="WM_BEAUTIFY_ZORDER_FLAG_TAG" val="3"/>
</p:tagLst>
</file>

<file path=ppt/tags/tag21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4750_1*f*1"/>
  <p:tag name="KSO_WM_TEMPLATE_CATEGORY" val="diagram"/>
  <p:tag name="KSO_WM_TEMPLATE_INDEX" val="20214750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77"/>
  <p:tag name="KSO_WM_UNIT_SHOW_EDIT_AREA_INDICATION" val="1"/>
  <p:tag name="KSO_WM_CHIP_GROUPID" val="5e6b05596848fb12bee65ac8"/>
  <p:tag name="KSO_WM_CHIP_XID" val="5e6b05596848fb12bee65aca"/>
  <p:tag name="KSO_WM_UNIT_DEC_AREA_ID" val="2eec81c716ae44db8af59837c0a6a778"/>
  <p:tag name="KSO_WM_UNIT_DECORATE_INFO" val="{&quot;ReferentInfo&quot;:{&quot;Id&quot;:&quot;slide&quot;,&quot;X&quot;:{&quot;Pos&quot;:2},&quot;Y&quot;:{&quot;Pos&quot;:0}},&quot;DecorateInfoX&quot;:{&quot;Pos&quot;:2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899a14625103406aa5962c17bf872e23"/>
  <p:tag name="KSO_WM_UNIT_TEXT_FILL_FORE_SCHEMECOLOR_INDEX_BRIGHTNESS" val="0.25"/>
  <p:tag name="KSO_WM_UNIT_TEXT_FILL_FORE_SCHEMECOLOR_INDEX" val="13"/>
  <p:tag name="KSO_WM_UNIT_TEXT_FILL_TYPE" val="1"/>
  <p:tag name="KSO_WM_TEMPLATE_ASSEMBLE_XID" val="60656f9b4054ed1e2fb80d5c"/>
  <p:tag name="KSO_WM_TEMPLATE_ASSEMBLE_GROUPID" val="60656f9b4054ed1e2fb80d5c"/>
  <p:tag name="WM_BEAUTIFY_ZORDER_FLAG_TAG" val="6"/>
</p:tagLst>
</file>

<file path=ppt/tags/tag22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8_2*b*2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NOCLEAR" val="0"/>
  <p:tag name="KSO_WM_UNIT_TYPE" val="b"/>
  <p:tag name="KSO_WM_UNIT_INDEX" val="2"/>
  <p:tag name="KSO_WM_UNIT_BLOCK" val="0"/>
  <p:tag name="KSO_WM_UNIT_SM_LIMIT_TYPE" val="2"/>
  <p:tag name="KSO_WM_UNIT_DEC_AREA_ID" val="590ceab586f14f20999948c865f9646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PRESET_TEXT_INDEX" val="5"/>
  <p:tag name="KSO_WM_UNIT_PRESET_TEXT_LEN" val="25"/>
  <p:tag name="KSO_WM_UNIT_VALUE" val="49"/>
  <p:tag name="KSO_WM_UNIT_TEXT_FILL_FORE_SCHEMECOLOR_INDEX_BRIGHTNESS" val="0"/>
  <p:tag name="KSO_WM_UNIT_TEXT_FILL_FORE_SCHEMECOLOR_INDEX" val="13"/>
  <p:tag name="KSO_WM_UNIT_TEXT_FILL_TYPE" val="1"/>
  <p:tag name="WM_BEAUTIFY_ZORDER_FLAG_TAG" val="3"/>
</p:tagLst>
</file>

<file path=ppt/tags/tag24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4750_1*f*1"/>
  <p:tag name="KSO_WM_TEMPLATE_CATEGORY" val="diagram"/>
  <p:tag name="KSO_WM_TEMPLATE_INDEX" val="20214750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77"/>
  <p:tag name="KSO_WM_UNIT_SHOW_EDIT_AREA_INDICATION" val="1"/>
  <p:tag name="KSO_WM_CHIP_GROUPID" val="5e6b05596848fb12bee65ac8"/>
  <p:tag name="KSO_WM_CHIP_XID" val="5e6b05596848fb12bee65aca"/>
  <p:tag name="KSO_WM_UNIT_DEC_AREA_ID" val="2eec81c716ae44db8af59837c0a6a778"/>
  <p:tag name="KSO_WM_UNIT_DECORATE_INFO" val="{&quot;ReferentInfo&quot;:{&quot;Id&quot;:&quot;slide&quot;,&quot;X&quot;:{&quot;Pos&quot;:2},&quot;Y&quot;:{&quot;Pos&quot;:0}},&quot;DecorateInfoX&quot;:{&quot;Pos&quot;:2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899a14625103406aa5962c17bf872e23"/>
  <p:tag name="KSO_WM_UNIT_TEXT_FILL_FORE_SCHEMECOLOR_INDEX_BRIGHTNESS" val="0.25"/>
  <p:tag name="KSO_WM_UNIT_TEXT_FILL_FORE_SCHEMECOLOR_INDEX" val="13"/>
  <p:tag name="KSO_WM_UNIT_TEXT_FILL_TYPE" val="1"/>
  <p:tag name="KSO_WM_TEMPLATE_ASSEMBLE_XID" val="60656f9b4054ed1e2fb80d5c"/>
  <p:tag name="KSO_WM_TEMPLATE_ASSEMBLE_GROUPID" val="60656f9b4054ed1e2fb80d5c"/>
  <p:tag name="WM_BEAUTIFY_ZORDER_FLAG_TAG" val="6"/>
</p:tagLst>
</file>

<file path=ppt/tags/tag25.xml><?xml version="1.0" encoding="utf-8"?>
<p:tagLst xmlns:p="http://schemas.openxmlformats.org/presentationml/2006/main">
  <p:tag name="KSO_WM_UNIT_VALUE" val="1058*1438"/>
  <p:tag name="KSO_WM_UNIT_HIGHLIGHT" val="0"/>
  <p:tag name="KSO_WM_UNIT_COMPATIBLE" val="1"/>
  <p:tag name="KSO_WM_UNIT_DIAGRAM_ISNUMVISUAL" val="0"/>
  <p:tag name="KSO_WM_UNIT_DIAGRAM_ISREFERUNIT" val="0"/>
  <p:tag name="KSO_WM_UNIT_TYPE" val="d"/>
  <p:tag name="KSO_WM_UNIT_INDEX" val="1"/>
  <p:tag name="KSO_WM_UNIT_ID" val="diagram20210867_1*d*1"/>
  <p:tag name="KSO_WM_TEMPLATE_CATEGORY" val="diagram"/>
  <p:tag name="KSO_WM_TEMPLATE_INDEX" val="20210867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b2c25fc2b3a045b58003e91268a42b5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b&quot;,&quot;fill_mode&quot;:&quot;full&quot;,&quot;sacle_strategy&quot;:&quot;smart&quot;}"/>
  <p:tag name="KSO_WM_ASSEMBLE_CHIP_INDEX" val="d7587c8e00cf43cca0bf412352a280f8"/>
  <p:tag name="KSO_WM_UNIT_PLACING_PICTURE" val="d7587c8e00cf43cca0bf412352a280f8"/>
  <p:tag name="KSO_WM_UNIT_SUPPORT_UNIT_TYPE" val="[&quot;d&quot;,&quot;θ&quot;]"/>
  <p:tag name="KSO_WM_TEMPLATE_ASSEMBLE_XID" val="60656e9d4054ed1e2fb7fca7"/>
  <p:tag name="KSO_WM_TEMPLATE_ASSEMBLE_GROUPID" val="60656e9d4054ed1e2fb7fca7"/>
  <p:tag name="WM_BEAUTIFY_ZORDER_FLAG_TAG" val="7"/>
</p:tagLst>
</file>

<file path=ppt/tags/tag26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8_2*b*2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NOCLEAR" val="0"/>
  <p:tag name="KSO_WM_UNIT_TYPE" val="b"/>
  <p:tag name="KSO_WM_UNIT_INDEX" val="2"/>
  <p:tag name="KSO_WM_UNIT_BLOCK" val="0"/>
  <p:tag name="KSO_WM_UNIT_SM_LIMIT_TYPE" val="2"/>
  <p:tag name="KSO_WM_UNIT_DEC_AREA_ID" val="590ceab586f14f20999948c865f9646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PRESET_TEXT_INDEX" val="5"/>
  <p:tag name="KSO_WM_UNIT_PRESET_TEXT_LEN" val="25"/>
  <p:tag name="KSO_WM_UNIT_VALUE" val="49"/>
  <p:tag name="KSO_WM_UNIT_TEXT_FILL_FORE_SCHEMECOLOR_INDEX_BRIGHTNESS" val="0"/>
  <p:tag name="KSO_WM_UNIT_TEXT_FILL_FORE_SCHEMECOLOR_INDEX" val="13"/>
  <p:tag name="KSO_WM_UNIT_TEXT_FILL_TYPE" val="1"/>
  <p:tag name="WM_BEAUTIFY_ZORDER_FLAG_TAG" val="3"/>
</p:tagLst>
</file>

<file path=ppt/tags/tag28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4750_1*f*1"/>
  <p:tag name="KSO_WM_TEMPLATE_CATEGORY" val="diagram"/>
  <p:tag name="KSO_WM_TEMPLATE_INDEX" val="20214750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77"/>
  <p:tag name="KSO_WM_UNIT_SHOW_EDIT_AREA_INDICATION" val="1"/>
  <p:tag name="KSO_WM_CHIP_GROUPID" val="5e6b05596848fb12bee65ac8"/>
  <p:tag name="KSO_WM_CHIP_XID" val="5e6b05596848fb12bee65aca"/>
  <p:tag name="KSO_WM_UNIT_DEC_AREA_ID" val="2eec81c716ae44db8af59837c0a6a778"/>
  <p:tag name="KSO_WM_UNIT_DECORATE_INFO" val="{&quot;ReferentInfo&quot;:{&quot;Id&quot;:&quot;slide&quot;,&quot;X&quot;:{&quot;Pos&quot;:2},&quot;Y&quot;:{&quot;Pos&quot;:0}},&quot;DecorateInfoX&quot;:{&quot;Pos&quot;:2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899a14625103406aa5962c17bf872e23"/>
  <p:tag name="KSO_WM_UNIT_TEXT_FILL_FORE_SCHEMECOLOR_INDEX_BRIGHTNESS" val="0.25"/>
  <p:tag name="KSO_WM_UNIT_TEXT_FILL_FORE_SCHEMECOLOR_INDEX" val="13"/>
  <p:tag name="KSO_WM_UNIT_TEXT_FILL_TYPE" val="1"/>
  <p:tag name="KSO_WM_TEMPLATE_ASSEMBLE_XID" val="60656f9b4054ed1e2fb80d5c"/>
  <p:tag name="KSO_WM_TEMPLATE_ASSEMBLE_GROUPID" val="60656f9b4054ed1e2fb80d5c"/>
  <p:tag name="WM_BEAUTIFY_ZORDER_FLAG_TAG" val="6"/>
</p:tagLst>
</file>

<file path=ppt/tags/tag29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3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8_2*b*2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NOCLEAR" val="0"/>
  <p:tag name="KSO_WM_UNIT_TYPE" val="b"/>
  <p:tag name="KSO_WM_UNIT_INDEX" val="2"/>
  <p:tag name="KSO_WM_UNIT_BLOCK" val="0"/>
  <p:tag name="KSO_WM_UNIT_SM_LIMIT_TYPE" val="2"/>
  <p:tag name="KSO_WM_UNIT_DEC_AREA_ID" val="590ceab586f14f20999948c865f9646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PRESET_TEXT_INDEX" val="5"/>
  <p:tag name="KSO_WM_UNIT_PRESET_TEXT_LEN" val="25"/>
  <p:tag name="KSO_WM_UNIT_VALUE" val="49"/>
  <p:tag name="KSO_WM_UNIT_TEXT_FILL_FORE_SCHEMECOLOR_INDEX_BRIGHTNESS" val="0"/>
  <p:tag name="KSO_WM_UNIT_TEXT_FILL_FORE_SCHEMECOLOR_INDEX" val="13"/>
  <p:tag name="KSO_WM_UNIT_TEXT_FILL_TYPE" val="1"/>
  <p:tag name="WM_BEAUTIFY_ZORDER_FLAG_TAG" val="3"/>
</p:tagLst>
</file>

<file path=ppt/tags/tag31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4750_1*f*1"/>
  <p:tag name="KSO_WM_TEMPLATE_CATEGORY" val="diagram"/>
  <p:tag name="KSO_WM_TEMPLATE_INDEX" val="20214750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77"/>
  <p:tag name="KSO_WM_UNIT_SHOW_EDIT_AREA_INDICATION" val="1"/>
  <p:tag name="KSO_WM_CHIP_GROUPID" val="5e6b05596848fb12bee65ac8"/>
  <p:tag name="KSO_WM_CHIP_XID" val="5e6b05596848fb12bee65aca"/>
  <p:tag name="KSO_WM_UNIT_DEC_AREA_ID" val="2eec81c716ae44db8af59837c0a6a778"/>
  <p:tag name="KSO_WM_UNIT_DECORATE_INFO" val="{&quot;ReferentInfo&quot;:{&quot;Id&quot;:&quot;slide&quot;,&quot;X&quot;:{&quot;Pos&quot;:2},&quot;Y&quot;:{&quot;Pos&quot;:0}},&quot;DecorateInfoX&quot;:{&quot;Pos&quot;:2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899a14625103406aa5962c17bf872e23"/>
  <p:tag name="KSO_WM_UNIT_TEXT_FILL_FORE_SCHEMECOLOR_INDEX_BRIGHTNESS" val="0.25"/>
  <p:tag name="KSO_WM_UNIT_TEXT_FILL_FORE_SCHEMECOLOR_INDEX" val="13"/>
  <p:tag name="KSO_WM_UNIT_TEXT_FILL_TYPE" val="1"/>
  <p:tag name="KSO_WM_TEMPLATE_ASSEMBLE_XID" val="60656f9b4054ed1e2fb80d5c"/>
  <p:tag name="KSO_WM_TEMPLATE_ASSEMBLE_GROUPID" val="60656f9b4054ed1e2fb80d5c"/>
  <p:tag name="WM_BEAUTIFY_ZORDER_FLAG_TAG" val="6"/>
</p:tagLst>
</file>

<file path=ppt/tags/tag32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8_2*b*2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NOCLEAR" val="0"/>
  <p:tag name="KSO_WM_UNIT_TYPE" val="b"/>
  <p:tag name="KSO_WM_UNIT_INDEX" val="2"/>
  <p:tag name="KSO_WM_UNIT_BLOCK" val="0"/>
  <p:tag name="KSO_WM_UNIT_SM_LIMIT_TYPE" val="2"/>
  <p:tag name="KSO_WM_UNIT_DEC_AREA_ID" val="590ceab586f14f20999948c865f9646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PRESET_TEXT_INDEX" val="5"/>
  <p:tag name="KSO_WM_UNIT_PRESET_TEXT_LEN" val="25"/>
  <p:tag name="KSO_WM_UNIT_VALUE" val="49"/>
  <p:tag name="KSO_WM_UNIT_TEXT_FILL_FORE_SCHEMECOLOR_INDEX_BRIGHTNESS" val="0"/>
  <p:tag name="KSO_WM_UNIT_TEXT_FILL_FORE_SCHEMECOLOR_INDEX" val="13"/>
  <p:tag name="KSO_WM_UNIT_TEXT_FILL_TYPE" val="1"/>
  <p:tag name="WM_BEAUTIFY_ZORDER_FLAG_TAG" val="3"/>
</p:tagLst>
</file>

<file path=ppt/tags/tag34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4750_1*f*1"/>
  <p:tag name="KSO_WM_TEMPLATE_CATEGORY" val="diagram"/>
  <p:tag name="KSO_WM_TEMPLATE_INDEX" val="20214750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77"/>
  <p:tag name="KSO_WM_UNIT_SHOW_EDIT_AREA_INDICATION" val="1"/>
  <p:tag name="KSO_WM_CHIP_GROUPID" val="5e6b05596848fb12bee65ac8"/>
  <p:tag name="KSO_WM_CHIP_XID" val="5e6b05596848fb12bee65aca"/>
  <p:tag name="KSO_WM_UNIT_DEC_AREA_ID" val="2eec81c716ae44db8af59837c0a6a778"/>
  <p:tag name="KSO_WM_UNIT_DECORATE_INFO" val="{&quot;ReferentInfo&quot;:{&quot;Id&quot;:&quot;slide&quot;,&quot;X&quot;:{&quot;Pos&quot;:2},&quot;Y&quot;:{&quot;Pos&quot;:0}},&quot;DecorateInfoX&quot;:{&quot;Pos&quot;:2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899a14625103406aa5962c17bf872e23"/>
  <p:tag name="KSO_WM_UNIT_TEXT_FILL_FORE_SCHEMECOLOR_INDEX_BRIGHTNESS" val="0.25"/>
  <p:tag name="KSO_WM_UNIT_TEXT_FILL_FORE_SCHEMECOLOR_INDEX" val="13"/>
  <p:tag name="KSO_WM_UNIT_TEXT_FILL_TYPE" val="1"/>
  <p:tag name="KSO_WM_TEMPLATE_ASSEMBLE_XID" val="60656f9b4054ed1e2fb80d5c"/>
  <p:tag name="KSO_WM_TEMPLATE_ASSEMBLE_GROUPID" val="60656f9b4054ed1e2fb80d5c"/>
  <p:tag name="WM_BEAUTIFY_ZORDER_FLAG_TAG" val="6"/>
</p:tagLst>
</file>

<file path=ppt/tags/tag35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8_2*b*2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NOCLEAR" val="0"/>
  <p:tag name="KSO_WM_UNIT_TYPE" val="b"/>
  <p:tag name="KSO_WM_UNIT_INDEX" val="2"/>
  <p:tag name="KSO_WM_UNIT_BLOCK" val="0"/>
  <p:tag name="KSO_WM_UNIT_SM_LIMIT_TYPE" val="2"/>
  <p:tag name="KSO_WM_UNIT_DEC_AREA_ID" val="590ceab586f14f20999948c865f9646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PRESET_TEXT_INDEX" val="5"/>
  <p:tag name="KSO_WM_UNIT_PRESET_TEXT_LEN" val="25"/>
  <p:tag name="KSO_WM_UNIT_VALUE" val="49"/>
  <p:tag name="KSO_WM_UNIT_TEXT_FILL_FORE_SCHEMECOLOR_INDEX_BRIGHTNESS" val="0"/>
  <p:tag name="KSO_WM_UNIT_TEXT_FILL_FORE_SCHEMECOLOR_INDEX" val="13"/>
  <p:tag name="KSO_WM_UNIT_TEXT_FILL_TYPE" val="1"/>
  <p:tag name="WM_BEAUTIFY_ZORDER_FLAG_TAG" val="3"/>
</p:tagLst>
</file>

<file path=ppt/tags/tag37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8_2*b*2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NOCLEAR" val="0"/>
  <p:tag name="KSO_WM_UNIT_TYPE" val="b"/>
  <p:tag name="KSO_WM_UNIT_INDEX" val="2"/>
  <p:tag name="KSO_WM_UNIT_BLOCK" val="0"/>
  <p:tag name="KSO_WM_UNIT_SM_LIMIT_TYPE" val="2"/>
  <p:tag name="KSO_WM_UNIT_DEC_AREA_ID" val="590ceab586f14f20999948c865f9646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PRESET_TEXT_INDEX" val="5"/>
  <p:tag name="KSO_WM_UNIT_PRESET_TEXT_LEN" val="25"/>
  <p:tag name="KSO_WM_UNIT_VALUE" val="49"/>
  <p:tag name="KSO_WM_UNIT_TEXT_FILL_FORE_SCHEMECOLOR_INDEX_BRIGHTNESS" val="0"/>
  <p:tag name="KSO_WM_UNIT_TEXT_FILL_FORE_SCHEMECOLOR_INDEX" val="13"/>
  <p:tag name="KSO_WM_UNIT_TEXT_FILL_TYPE" val="1"/>
  <p:tag name="WM_BEAUTIFY_ZORDER_FLAG_TAG" val="3"/>
</p:tagLst>
</file>

<file path=ppt/tags/tag39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4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8604_1*f*1"/>
  <p:tag name="KSO_WM_TEMPLATE_CATEGORY" val="diagram"/>
  <p:tag name="KSO_WM_TEMPLATE_INDEX" val="20208604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588"/>
  <p:tag name="KSO_WM_UNIT_SHOW_EDIT_AREA_INDICATION" val="1"/>
  <p:tag name="KSO_WM_CHIP_GROUPID" val="5e6b05596848fb12bee65ac8"/>
  <p:tag name="KSO_WM_CHIP_XID" val="5e6b05596848fb12bee65aca"/>
  <p:tag name="KSO_WM_UNIT_DEC_AREA_ID" val="5557aaf2e9bc4b2499ccf5d271336ab4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ff7d2160ef064691979e787d147d2e44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EXT_FILL_FORE_SCHEMECOLOR_INDEX_BRIGHTNESS" val="0.25"/>
  <p:tag name="KSO_WM_UNIT_TEXT_FILL_FORE_SCHEMECOLOR_INDEX" val="13"/>
  <p:tag name="KSO_WM_UNIT_TEXT_FILL_TYPE" val="1"/>
  <p:tag name="KSO_WM_TEMPLATE_ASSEMBLE_XID" val="60656e7a4054ed1e2fb7f9a0"/>
  <p:tag name="KSO_WM_TEMPLATE_ASSEMBLE_GROUPID" val="60656e7a4054ed1e2fb7f9a0"/>
  <p:tag name="WM_BEAUTIFY_ZORDER_FLAG_TAG" val="8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8_2*b*2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NOCLEAR" val="0"/>
  <p:tag name="KSO_WM_UNIT_TYPE" val="b"/>
  <p:tag name="KSO_WM_UNIT_INDEX" val="2"/>
  <p:tag name="KSO_WM_UNIT_BLOCK" val="0"/>
  <p:tag name="KSO_WM_UNIT_SM_LIMIT_TYPE" val="2"/>
  <p:tag name="KSO_WM_UNIT_DEC_AREA_ID" val="590ceab586f14f20999948c865f9646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PRESET_TEXT_INDEX" val="5"/>
  <p:tag name="KSO_WM_UNIT_PRESET_TEXT_LEN" val="25"/>
  <p:tag name="KSO_WM_UNIT_VALUE" val="49"/>
  <p:tag name="KSO_WM_UNIT_TEXT_FILL_FORE_SCHEMECOLOR_INDEX_BRIGHTNESS" val="0"/>
  <p:tag name="KSO_WM_UNIT_TEXT_FILL_FORE_SCHEMECOLOR_INDEX" val="13"/>
  <p:tag name="KSO_WM_UNIT_TEXT_FILL_TYPE" val="1"/>
  <p:tag name="WM_BEAUTIFY_ZORDER_FLAG_TAG" val="3"/>
</p:tagLst>
</file>

<file path=ppt/tags/tag41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4750_1*f*1"/>
  <p:tag name="KSO_WM_TEMPLATE_CATEGORY" val="diagram"/>
  <p:tag name="KSO_WM_TEMPLATE_INDEX" val="20214750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77"/>
  <p:tag name="KSO_WM_UNIT_SHOW_EDIT_AREA_INDICATION" val="1"/>
  <p:tag name="KSO_WM_CHIP_GROUPID" val="5e6b05596848fb12bee65ac8"/>
  <p:tag name="KSO_WM_CHIP_XID" val="5e6b05596848fb12bee65aca"/>
  <p:tag name="KSO_WM_UNIT_DEC_AREA_ID" val="2eec81c716ae44db8af59837c0a6a778"/>
  <p:tag name="KSO_WM_UNIT_DECORATE_INFO" val="{&quot;ReferentInfo&quot;:{&quot;Id&quot;:&quot;slide&quot;,&quot;X&quot;:{&quot;Pos&quot;:2},&quot;Y&quot;:{&quot;Pos&quot;:0}},&quot;DecorateInfoX&quot;:{&quot;Pos&quot;:2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899a14625103406aa5962c17bf872e23"/>
  <p:tag name="KSO_WM_UNIT_TEXT_FILL_FORE_SCHEMECOLOR_INDEX_BRIGHTNESS" val="0.25"/>
  <p:tag name="KSO_WM_UNIT_TEXT_FILL_FORE_SCHEMECOLOR_INDEX" val="13"/>
  <p:tag name="KSO_WM_UNIT_TEXT_FILL_TYPE" val="1"/>
  <p:tag name="KSO_WM_TEMPLATE_ASSEMBLE_XID" val="60656f9b4054ed1e2fb80d5c"/>
  <p:tag name="KSO_WM_TEMPLATE_ASSEMBLE_GROUPID" val="60656f9b4054ed1e2fb80d5c"/>
  <p:tag name="WM_BEAUTIFY_ZORDER_FLAG_TAG" val="6"/>
</p:tagLst>
</file>

<file path=ppt/tags/tag42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8_2*b*2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NOCLEAR" val="0"/>
  <p:tag name="KSO_WM_UNIT_TYPE" val="b"/>
  <p:tag name="KSO_WM_UNIT_INDEX" val="2"/>
  <p:tag name="KSO_WM_UNIT_BLOCK" val="0"/>
  <p:tag name="KSO_WM_UNIT_SM_LIMIT_TYPE" val="2"/>
  <p:tag name="KSO_WM_UNIT_DEC_AREA_ID" val="590ceab586f14f20999948c865f9646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PRESET_TEXT_INDEX" val="5"/>
  <p:tag name="KSO_WM_UNIT_PRESET_TEXT_LEN" val="25"/>
  <p:tag name="KSO_WM_UNIT_VALUE" val="49"/>
  <p:tag name="KSO_WM_UNIT_TEXT_FILL_FORE_SCHEMECOLOR_INDEX_BRIGHTNESS" val="0"/>
  <p:tag name="KSO_WM_UNIT_TEXT_FILL_FORE_SCHEMECOLOR_INDEX" val="13"/>
  <p:tag name="KSO_WM_UNIT_TEXT_FILL_TYPE" val="1"/>
  <p:tag name="WM_BEAUTIFY_ZORDER_FLAG_TAG" val="3"/>
</p:tagLst>
</file>

<file path=ppt/tags/tag44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4750_1*f*1"/>
  <p:tag name="KSO_WM_TEMPLATE_CATEGORY" val="diagram"/>
  <p:tag name="KSO_WM_TEMPLATE_INDEX" val="20214750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77"/>
  <p:tag name="KSO_WM_UNIT_SHOW_EDIT_AREA_INDICATION" val="1"/>
  <p:tag name="KSO_WM_CHIP_GROUPID" val="5e6b05596848fb12bee65ac8"/>
  <p:tag name="KSO_WM_CHIP_XID" val="5e6b05596848fb12bee65aca"/>
  <p:tag name="KSO_WM_UNIT_DEC_AREA_ID" val="2eec81c716ae44db8af59837c0a6a778"/>
  <p:tag name="KSO_WM_UNIT_DECORATE_INFO" val="{&quot;ReferentInfo&quot;:{&quot;Id&quot;:&quot;slide&quot;,&quot;X&quot;:{&quot;Pos&quot;:2},&quot;Y&quot;:{&quot;Pos&quot;:0}},&quot;DecorateInfoX&quot;:{&quot;Pos&quot;:2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899a14625103406aa5962c17bf872e23"/>
  <p:tag name="KSO_WM_UNIT_TEXT_FILL_FORE_SCHEMECOLOR_INDEX_BRIGHTNESS" val="0.25"/>
  <p:tag name="KSO_WM_UNIT_TEXT_FILL_FORE_SCHEMECOLOR_INDEX" val="13"/>
  <p:tag name="KSO_WM_UNIT_TEXT_FILL_TYPE" val="1"/>
  <p:tag name="KSO_WM_TEMPLATE_ASSEMBLE_XID" val="60656f9b4054ed1e2fb80d5c"/>
  <p:tag name="KSO_WM_TEMPLATE_ASSEMBLE_GROUPID" val="60656f9b4054ed1e2fb80d5c"/>
  <p:tag name="WM_BEAUTIFY_ZORDER_FLAG_TAG" val="6"/>
</p:tagLst>
</file>

<file path=ppt/tags/tag45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8_2*b*2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NOCLEAR" val="0"/>
  <p:tag name="KSO_WM_UNIT_TYPE" val="b"/>
  <p:tag name="KSO_WM_UNIT_INDEX" val="2"/>
  <p:tag name="KSO_WM_UNIT_BLOCK" val="0"/>
  <p:tag name="KSO_WM_UNIT_SM_LIMIT_TYPE" val="2"/>
  <p:tag name="KSO_WM_UNIT_DEC_AREA_ID" val="590ceab586f14f20999948c865f9646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PRESET_TEXT_INDEX" val="5"/>
  <p:tag name="KSO_WM_UNIT_PRESET_TEXT_LEN" val="25"/>
  <p:tag name="KSO_WM_UNIT_VALUE" val="49"/>
  <p:tag name="KSO_WM_UNIT_TEXT_FILL_FORE_SCHEMECOLOR_INDEX_BRIGHTNESS" val="0"/>
  <p:tag name="KSO_WM_UNIT_TEXT_FILL_FORE_SCHEMECOLOR_INDEX" val="13"/>
  <p:tag name="KSO_WM_UNIT_TEXT_FILL_TYPE" val="1"/>
  <p:tag name="WM_BEAUTIFY_ZORDER_FLAG_TAG" val="3"/>
</p:tagLst>
</file>

<file path=ppt/tags/tag47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4750_1*f*1"/>
  <p:tag name="KSO_WM_TEMPLATE_CATEGORY" val="diagram"/>
  <p:tag name="KSO_WM_TEMPLATE_INDEX" val="20214750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77"/>
  <p:tag name="KSO_WM_UNIT_SHOW_EDIT_AREA_INDICATION" val="1"/>
  <p:tag name="KSO_WM_CHIP_GROUPID" val="5e6b05596848fb12bee65ac8"/>
  <p:tag name="KSO_WM_CHIP_XID" val="5e6b05596848fb12bee65aca"/>
  <p:tag name="KSO_WM_UNIT_DEC_AREA_ID" val="2eec81c716ae44db8af59837c0a6a778"/>
  <p:tag name="KSO_WM_UNIT_DECORATE_INFO" val="{&quot;ReferentInfo&quot;:{&quot;Id&quot;:&quot;slide&quot;,&quot;X&quot;:{&quot;Pos&quot;:2},&quot;Y&quot;:{&quot;Pos&quot;:0}},&quot;DecorateInfoX&quot;:{&quot;Pos&quot;:2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899a14625103406aa5962c17bf872e23"/>
  <p:tag name="KSO_WM_UNIT_TEXT_FILL_FORE_SCHEMECOLOR_INDEX_BRIGHTNESS" val="0.25"/>
  <p:tag name="KSO_WM_UNIT_TEXT_FILL_FORE_SCHEMECOLOR_INDEX" val="13"/>
  <p:tag name="KSO_WM_UNIT_TEXT_FILL_TYPE" val="1"/>
  <p:tag name="KSO_WM_TEMPLATE_ASSEMBLE_XID" val="60656f9b4054ed1e2fb80d5c"/>
  <p:tag name="KSO_WM_TEMPLATE_ASSEMBLE_GROUPID" val="60656f9b4054ed1e2fb80d5c"/>
  <p:tag name="WM_BEAUTIFY_ZORDER_FLAG_TAG" val="6"/>
</p:tagLst>
</file>

<file path=ppt/tags/tag48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8_2*b*2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NOCLEAR" val="0"/>
  <p:tag name="KSO_WM_UNIT_TYPE" val="b"/>
  <p:tag name="KSO_WM_UNIT_INDEX" val="2"/>
  <p:tag name="KSO_WM_UNIT_BLOCK" val="0"/>
  <p:tag name="KSO_WM_UNIT_SM_LIMIT_TYPE" val="2"/>
  <p:tag name="KSO_WM_UNIT_DEC_AREA_ID" val="590ceab586f14f20999948c865f9646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PRESET_TEXT_INDEX" val="5"/>
  <p:tag name="KSO_WM_UNIT_PRESET_TEXT_LEN" val="25"/>
  <p:tag name="KSO_WM_UNIT_VALUE" val="49"/>
  <p:tag name="KSO_WM_UNIT_TEXT_FILL_FORE_SCHEMECOLOR_INDEX_BRIGHTNESS" val="0"/>
  <p:tag name="KSO_WM_UNIT_TEXT_FILL_FORE_SCHEMECOLOR_INDEX" val="13"/>
  <p:tag name="KSO_WM_UNIT_TEXT_FILL_TYPE" val="1"/>
  <p:tag name="WM_BEAUTIFY_ZORDER_FLAG_TAG" val="3"/>
</p:tagLst>
</file>

<file path=ppt/tags/tag5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50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8_2*b*2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NOCLEAR" val="0"/>
  <p:tag name="KSO_WM_UNIT_TYPE" val="b"/>
  <p:tag name="KSO_WM_UNIT_INDEX" val="2"/>
  <p:tag name="KSO_WM_UNIT_BLOCK" val="0"/>
  <p:tag name="KSO_WM_UNIT_SM_LIMIT_TYPE" val="2"/>
  <p:tag name="KSO_WM_UNIT_DEC_AREA_ID" val="590ceab586f14f20999948c865f9646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PRESET_TEXT_INDEX" val="5"/>
  <p:tag name="KSO_WM_UNIT_PRESET_TEXT_LEN" val="25"/>
  <p:tag name="KSO_WM_UNIT_VALUE" val="49"/>
  <p:tag name="KSO_WM_UNIT_TEXT_FILL_FORE_SCHEMECOLOR_INDEX_BRIGHTNESS" val="0"/>
  <p:tag name="KSO_WM_UNIT_TEXT_FILL_FORE_SCHEMECOLOR_INDEX" val="13"/>
  <p:tag name="KSO_WM_UNIT_TEXT_FILL_TYPE" val="1"/>
  <p:tag name="WM_BEAUTIFY_ZORDER_FLAG_TAG" val="3"/>
</p:tagLst>
</file>

<file path=ppt/tags/tag52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4750_1*f*1"/>
  <p:tag name="KSO_WM_TEMPLATE_CATEGORY" val="diagram"/>
  <p:tag name="KSO_WM_TEMPLATE_INDEX" val="20214750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77"/>
  <p:tag name="KSO_WM_UNIT_SHOW_EDIT_AREA_INDICATION" val="1"/>
  <p:tag name="KSO_WM_CHIP_GROUPID" val="5e6b05596848fb12bee65ac8"/>
  <p:tag name="KSO_WM_CHIP_XID" val="5e6b05596848fb12bee65aca"/>
  <p:tag name="KSO_WM_UNIT_DEC_AREA_ID" val="2eec81c716ae44db8af59837c0a6a778"/>
  <p:tag name="KSO_WM_UNIT_DECORATE_INFO" val="{&quot;ReferentInfo&quot;:{&quot;Id&quot;:&quot;slide&quot;,&quot;X&quot;:{&quot;Pos&quot;:2},&quot;Y&quot;:{&quot;Pos&quot;:0}},&quot;DecorateInfoX&quot;:{&quot;Pos&quot;:2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899a14625103406aa5962c17bf872e23"/>
  <p:tag name="KSO_WM_UNIT_TEXT_FILL_FORE_SCHEMECOLOR_INDEX_BRIGHTNESS" val="0.25"/>
  <p:tag name="KSO_WM_UNIT_TEXT_FILL_FORE_SCHEMECOLOR_INDEX" val="13"/>
  <p:tag name="KSO_WM_UNIT_TEXT_FILL_TYPE" val="1"/>
  <p:tag name="KSO_WM_TEMPLATE_ASSEMBLE_XID" val="60656f9b4054ed1e2fb80d5c"/>
  <p:tag name="KSO_WM_TEMPLATE_ASSEMBLE_GROUPID" val="60656f9b4054ed1e2fb80d5c"/>
  <p:tag name="WM_BEAUTIFY_ZORDER_FLAG_TAG" val="6"/>
</p:tagLst>
</file>

<file path=ppt/tags/tag53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8_2*b*2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NOCLEAR" val="0"/>
  <p:tag name="KSO_WM_UNIT_TYPE" val="b"/>
  <p:tag name="KSO_WM_UNIT_INDEX" val="2"/>
  <p:tag name="KSO_WM_UNIT_BLOCK" val="0"/>
  <p:tag name="KSO_WM_UNIT_SM_LIMIT_TYPE" val="2"/>
  <p:tag name="KSO_WM_UNIT_DEC_AREA_ID" val="590ceab586f14f20999948c865f9646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PRESET_TEXT_INDEX" val="5"/>
  <p:tag name="KSO_WM_UNIT_PRESET_TEXT_LEN" val="25"/>
  <p:tag name="KSO_WM_UNIT_VALUE" val="49"/>
  <p:tag name="KSO_WM_UNIT_TEXT_FILL_FORE_SCHEMECOLOR_INDEX_BRIGHTNESS" val="0"/>
  <p:tag name="KSO_WM_UNIT_TEXT_FILL_FORE_SCHEMECOLOR_INDEX" val="13"/>
  <p:tag name="KSO_WM_UNIT_TEXT_FILL_TYPE" val="1"/>
  <p:tag name="WM_BEAUTIFY_ZORDER_FLAG_TAG" val="3"/>
</p:tagLst>
</file>

<file path=ppt/tags/tag55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4750_1*f*1"/>
  <p:tag name="KSO_WM_TEMPLATE_CATEGORY" val="diagram"/>
  <p:tag name="KSO_WM_TEMPLATE_INDEX" val="20214750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77"/>
  <p:tag name="KSO_WM_UNIT_SHOW_EDIT_AREA_INDICATION" val="1"/>
  <p:tag name="KSO_WM_CHIP_GROUPID" val="5e6b05596848fb12bee65ac8"/>
  <p:tag name="KSO_WM_CHIP_XID" val="5e6b05596848fb12bee65aca"/>
  <p:tag name="KSO_WM_UNIT_DEC_AREA_ID" val="2eec81c716ae44db8af59837c0a6a778"/>
  <p:tag name="KSO_WM_UNIT_DECORATE_INFO" val="{&quot;ReferentInfo&quot;:{&quot;Id&quot;:&quot;slide&quot;,&quot;X&quot;:{&quot;Pos&quot;:2},&quot;Y&quot;:{&quot;Pos&quot;:0}},&quot;DecorateInfoX&quot;:{&quot;Pos&quot;:2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899a14625103406aa5962c17bf872e23"/>
  <p:tag name="KSO_WM_UNIT_TEXT_FILL_FORE_SCHEMECOLOR_INDEX_BRIGHTNESS" val="0.25"/>
  <p:tag name="KSO_WM_UNIT_TEXT_FILL_FORE_SCHEMECOLOR_INDEX" val="13"/>
  <p:tag name="KSO_WM_UNIT_TEXT_FILL_TYPE" val="1"/>
  <p:tag name="KSO_WM_TEMPLATE_ASSEMBLE_XID" val="60656f9b4054ed1e2fb80d5c"/>
  <p:tag name="KSO_WM_TEMPLATE_ASSEMBLE_GROUPID" val="60656f9b4054ed1e2fb80d5c"/>
  <p:tag name="WM_BEAUTIFY_ZORDER_FLAG_TAG" val="6"/>
</p:tagLst>
</file>

<file path=ppt/tags/tag56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8_2*b*2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NOCLEAR" val="0"/>
  <p:tag name="KSO_WM_UNIT_TYPE" val="b"/>
  <p:tag name="KSO_WM_UNIT_INDEX" val="2"/>
  <p:tag name="KSO_WM_UNIT_BLOCK" val="0"/>
  <p:tag name="KSO_WM_UNIT_SM_LIMIT_TYPE" val="2"/>
  <p:tag name="KSO_WM_UNIT_DEC_AREA_ID" val="590ceab586f14f20999948c865f9646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PRESET_TEXT_INDEX" val="5"/>
  <p:tag name="KSO_WM_UNIT_PRESET_TEXT_LEN" val="25"/>
  <p:tag name="KSO_WM_UNIT_VALUE" val="49"/>
  <p:tag name="KSO_WM_UNIT_TEXT_FILL_FORE_SCHEMECOLOR_INDEX_BRIGHTNESS" val="0"/>
  <p:tag name="KSO_WM_UNIT_TEXT_FILL_FORE_SCHEMECOLOR_INDEX" val="13"/>
  <p:tag name="KSO_WM_UNIT_TEXT_FILL_TYPE" val="1"/>
  <p:tag name="WM_BEAUTIFY_ZORDER_FLAG_TAG" val="3"/>
</p:tagLst>
</file>

<file path=ppt/tags/tag58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8_2*b*2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NOCLEAR" val="0"/>
  <p:tag name="KSO_WM_UNIT_TYPE" val="b"/>
  <p:tag name="KSO_WM_UNIT_INDEX" val="2"/>
  <p:tag name="KSO_WM_UNIT_BLOCK" val="0"/>
  <p:tag name="KSO_WM_UNIT_SM_LIMIT_TYPE" val="2"/>
  <p:tag name="KSO_WM_UNIT_DEC_AREA_ID" val="590ceab586f14f20999948c865f9646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PRESET_TEXT_INDEX" val="5"/>
  <p:tag name="KSO_WM_UNIT_PRESET_TEXT_LEN" val="25"/>
  <p:tag name="KSO_WM_UNIT_VALUE" val="49"/>
  <p:tag name="KSO_WM_UNIT_TEXT_FILL_FORE_SCHEMECOLOR_INDEX_BRIGHTNESS" val="0"/>
  <p:tag name="KSO_WM_UNIT_TEXT_FILL_FORE_SCHEMECOLOR_INDEX" val="13"/>
  <p:tag name="KSO_WM_UNIT_TEXT_FILL_TYPE" val="1"/>
  <p:tag name="WM_BEAUTIFY_ZORDER_FLAG_TAG" val="3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8_2*b*2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NOCLEAR" val="0"/>
  <p:tag name="KSO_WM_UNIT_TYPE" val="b"/>
  <p:tag name="KSO_WM_UNIT_INDEX" val="2"/>
  <p:tag name="KSO_WM_UNIT_BLOCK" val="0"/>
  <p:tag name="KSO_WM_UNIT_SM_LIMIT_TYPE" val="2"/>
  <p:tag name="KSO_WM_UNIT_DEC_AREA_ID" val="590ceab586f14f20999948c865f9646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PRESET_TEXT_INDEX" val="5"/>
  <p:tag name="KSO_WM_UNIT_PRESET_TEXT_LEN" val="25"/>
  <p:tag name="KSO_WM_UNIT_VALUE" val="49"/>
  <p:tag name="KSO_WM_UNIT_TEXT_FILL_FORE_SCHEMECOLOR_INDEX_BRIGHTNESS" val="0"/>
  <p:tag name="KSO_WM_UNIT_TEXT_FILL_FORE_SCHEMECOLOR_INDEX" val="13"/>
  <p:tag name="KSO_WM_UNIT_TEXT_FILL_TYPE" val="1"/>
  <p:tag name="WM_BEAUTIFY_ZORDER_FLAG_TAG" val="3"/>
</p:tagLst>
</file>

<file path=ppt/tags/tag60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4750_1*f*1"/>
  <p:tag name="KSO_WM_TEMPLATE_CATEGORY" val="diagram"/>
  <p:tag name="KSO_WM_TEMPLATE_INDEX" val="20214750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77"/>
  <p:tag name="KSO_WM_UNIT_SHOW_EDIT_AREA_INDICATION" val="1"/>
  <p:tag name="KSO_WM_CHIP_GROUPID" val="5e6b05596848fb12bee65ac8"/>
  <p:tag name="KSO_WM_CHIP_XID" val="5e6b05596848fb12bee65aca"/>
  <p:tag name="KSO_WM_UNIT_DEC_AREA_ID" val="2eec81c716ae44db8af59837c0a6a778"/>
  <p:tag name="KSO_WM_UNIT_DECORATE_INFO" val="{&quot;ReferentInfo&quot;:{&quot;Id&quot;:&quot;slide&quot;,&quot;X&quot;:{&quot;Pos&quot;:2},&quot;Y&quot;:{&quot;Pos&quot;:0}},&quot;DecorateInfoX&quot;:{&quot;Pos&quot;:2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899a14625103406aa5962c17bf872e23"/>
  <p:tag name="KSO_WM_UNIT_TEXT_FILL_FORE_SCHEMECOLOR_INDEX_BRIGHTNESS" val="0.25"/>
  <p:tag name="KSO_WM_UNIT_TEXT_FILL_FORE_SCHEMECOLOR_INDEX" val="13"/>
  <p:tag name="KSO_WM_UNIT_TEXT_FILL_TYPE" val="1"/>
  <p:tag name="KSO_WM_TEMPLATE_ASSEMBLE_XID" val="60656f9b4054ed1e2fb80d5c"/>
  <p:tag name="KSO_WM_TEMPLATE_ASSEMBLE_GROUPID" val="60656f9b4054ed1e2fb80d5c"/>
  <p:tag name="WM_BEAUTIFY_ZORDER_FLAG_TAG" val="6"/>
</p:tagLst>
</file>

<file path=ppt/tags/tag61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8_2*b*2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NOCLEAR" val="0"/>
  <p:tag name="KSO_WM_UNIT_TYPE" val="b"/>
  <p:tag name="KSO_WM_UNIT_INDEX" val="2"/>
  <p:tag name="KSO_WM_UNIT_BLOCK" val="0"/>
  <p:tag name="KSO_WM_UNIT_SM_LIMIT_TYPE" val="2"/>
  <p:tag name="KSO_WM_UNIT_DEC_AREA_ID" val="590ceab586f14f20999948c865f9646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PRESET_TEXT_INDEX" val="5"/>
  <p:tag name="KSO_WM_UNIT_PRESET_TEXT_LEN" val="25"/>
  <p:tag name="KSO_WM_UNIT_VALUE" val="49"/>
  <p:tag name="KSO_WM_UNIT_TEXT_FILL_FORE_SCHEMECOLOR_INDEX_BRIGHTNESS" val="0"/>
  <p:tag name="KSO_WM_UNIT_TEXT_FILL_FORE_SCHEMECOLOR_INDEX" val="13"/>
  <p:tag name="KSO_WM_UNIT_TEXT_FILL_TYPE" val="1"/>
  <p:tag name="WM_BEAUTIFY_ZORDER_FLAG_TAG" val="3"/>
</p:tagLst>
</file>

<file path=ppt/tags/tag63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4750_1*f*1"/>
  <p:tag name="KSO_WM_TEMPLATE_CATEGORY" val="diagram"/>
  <p:tag name="KSO_WM_TEMPLATE_INDEX" val="20214750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77"/>
  <p:tag name="KSO_WM_UNIT_SHOW_EDIT_AREA_INDICATION" val="1"/>
  <p:tag name="KSO_WM_CHIP_GROUPID" val="5e6b05596848fb12bee65ac8"/>
  <p:tag name="KSO_WM_CHIP_XID" val="5e6b05596848fb12bee65aca"/>
  <p:tag name="KSO_WM_UNIT_DEC_AREA_ID" val="2eec81c716ae44db8af59837c0a6a778"/>
  <p:tag name="KSO_WM_UNIT_DECORATE_INFO" val="{&quot;ReferentInfo&quot;:{&quot;Id&quot;:&quot;slide&quot;,&quot;X&quot;:{&quot;Pos&quot;:2},&quot;Y&quot;:{&quot;Pos&quot;:0}},&quot;DecorateInfoX&quot;:{&quot;Pos&quot;:2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899a14625103406aa5962c17bf872e23"/>
  <p:tag name="KSO_WM_UNIT_TEXT_FILL_FORE_SCHEMECOLOR_INDEX_BRIGHTNESS" val="0.25"/>
  <p:tag name="KSO_WM_UNIT_TEXT_FILL_FORE_SCHEMECOLOR_INDEX" val="13"/>
  <p:tag name="KSO_WM_UNIT_TEXT_FILL_TYPE" val="1"/>
  <p:tag name="KSO_WM_TEMPLATE_ASSEMBLE_XID" val="60656f9b4054ed1e2fb80d5c"/>
  <p:tag name="KSO_WM_TEMPLATE_ASSEMBLE_GROUPID" val="60656f9b4054ed1e2fb80d5c"/>
  <p:tag name="WM_BEAUTIFY_ZORDER_FLAG_TAG" val="6"/>
</p:tagLst>
</file>

<file path=ppt/tags/tag64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8_2*b*2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NOCLEAR" val="0"/>
  <p:tag name="KSO_WM_UNIT_TYPE" val="b"/>
  <p:tag name="KSO_WM_UNIT_INDEX" val="2"/>
  <p:tag name="KSO_WM_UNIT_BLOCK" val="0"/>
  <p:tag name="KSO_WM_UNIT_SM_LIMIT_TYPE" val="2"/>
  <p:tag name="KSO_WM_UNIT_DEC_AREA_ID" val="590ceab586f14f20999948c865f9646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PRESET_TEXT_INDEX" val="5"/>
  <p:tag name="KSO_WM_UNIT_PRESET_TEXT_LEN" val="25"/>
  <p:tag name="KSO_WM_UNIT_VALUE" val="49"/>
  <p:tag name="KSO_WM_UNIT_TEXT_FILL_FORE_SCHEMECOLOR_INDEX_BRIGHTNESS" val="0"/>
  <p:tag name="KSO_WM_UNIT_TEXT_FILL_FORE_SCHEMECOLOR_INDEX" val="13"/>
  <p:tag name="KSO_WM_UNIT_TEXT_FILL_TYPE" val="1"/>
  <p:tag name="WM_BEAUTIFY_ZORDER_FLAG_TAG" val="3"/>
</p:tagLst>
</file>

<file path=ppt/tags/tag66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4750_1*f*1"/>
  <p:tag name="KSO_WM_TEMPLATE_CATEGORY" val="diagram"/>
  <p:tag name="KSO_WM_TEMPLATE_INDEX" val="20214750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77"/>
  <p:tag name="KSO_WM_UNIT_SHOW_EDIT_AREA_INDICATION" val="1"/>
  <p:tag name="KSO_WM_CHIP_GROUPID" val="5e6b05596848fb12bee65ac8"/>
  <p:tag name="KSO_WM_CHIP_XID" val="5e6b05596848fb12bee65aca"/>
  <p:tag name="KSO_WM_UNIT_DEC_AREA_ID" val="2eec81c716ae44db8af59837c0a6a778"/>
  <p:tag name="KSO_WM_UNIT_DECORATE_INFO" val="{&quot;ReferentInfo&quot;:{&quot;Id&quot;:&quot;slide&quot;,&quot;X&quot;:{&quot;Pos&quot;:2},&quot;Y&quot;:{&quot;Pos&quot;:0}},&quot;DecorateInfoX&quot;:{&quot;Pos&quot;:2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899a14625103406aa5962c17bf872e23"/>
  <p:tag name="KSO_WM_UNIT_TEXT_FILL_FORE_SCHEMECOLOR_INDEX_BRIGHTNESS" val="0.25"/>
  <p:tag name="KSO_WM_UNIT_TEXT_FILL_FORE_SCHEMECOLOR_INDEX" val="13"/>
  <p:tag name="KSO_WM_UNIT_TEXT_FILL_TYPE" val="1"/>
  <p:tag name="KSO_WM_TEMPLATE_ASSEMBLE_XID" val="60656f9b4054ed1e2fb80d5c"/>
  <p:tag name="KSO_WM_TEMPLATE_ASSEMBLE_GROUPID" val="60656f9b4054ed1e2fb80d5c"/>
  <p:tag name="WM_BEAUTIFY_ZORDER_FLAG_TAG" val="6"/>
</p:tagLst>
</file>

<file path=ppt/tags/tag67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8_2*b*2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NOCLEAR" val="0"/>
  <p:tag name="KSO_WM_UNIT_TYPE" val="b"/>
  <p:tag name="KSO_WM_UNIT_INDEX" val="2"/>
  <p:tag name="KSO_WM_UNIT_BLOCK" val="0"/>
  <p:tag name="KSO_WM_UNIT_SM_LIMIT_TYPE" val="2"/>
  <p:tag name="KSO_WM_UNIT_DEC_AREA_ID" val="590ceab586f14f20999948c865f9646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PRESET_TEXT_INDEX" val="5"/>
  <p:tag name="KSO_WM_UNIT_PRESET_TEXT_LEN" val="25"/>
  <p:tag name="KSO_WM_UNIT_VALUE" val="49"/>
  <p:tag name="KSO_WM_UNIT_TEXT_FILL_FORE_SCHEMECOLOR_INDEX_BRIGHTNESS" val="0"/>
  <p:tag name="KSO_WM_UNIT_TEXT_FILL_FORE_SCHEMECOLOR_INDEX" val="13"/>
  <p:tag name="KSO_WM_UNIT_TEXT_FILL_TYPE" val="1"/>
  <p:tag name="WM_BEAUTIFY_ZORDER_FLAG_TAG" val="3"/>
</p:tagLst>
</file>

<file path=ppt/tags/tag69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4750_1*f*1"/>
  <p:tag name="KSO_WM_TEMPLATE_CATEGORY" val="diagram"/>
  <p:tag name="KSO_WM_TEMPLATE_INDEX" val="20214750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77"/>
  <p:tag name="KSO_WM_UNIT_SHOW_EDIT_AREA_INDICATION" val="1"/>
  <p:tag name="KSO_WM_CHIP_GROUPID" val="5e6b05596848fb12bee65ac8"/>
  <p:tag name="KSO_WM_CHIP_XID" val="5e6b05596848fb12bee65aca"/>
  <p:tag name="KSO_WM_UNIT_DEC_AREA_ID" val="2eec81c716ae44db8af59837c0a6a778"/>
  <p:tag name="KSO_WM_UNIT_DECORATE_INFO" val="{&quot;ReferentInfo&quot;:{&quot;Id&quot;:&quot;slide&quot;,&quot;X&quot;:{&quot;Pos&quot;:2},&quot;Y&quot;:{&quot;Pos&quot;:0}},&quot;DecorateInfoX&quot;:{&quot;Pos&quot;:2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899a14625103406aa5962c17bf872e23"/>
  <p:tag name="KSO_WM_UNIT_TEXT_FILL_FORE_SCHEMECOLOR_INDEX_BRIGHTNESS" val="0.25"/>
  <p:tag name="KSO_WM_UNIT_TEXT_FILL_FORE_SCHEMECOLOR_INDEX" val="13"/>
  <p:tag name="KSO_WM_UNIT_TEXT_FILL_TYPE" val="1"/>
  <p:tag name="KSO_WM_TEMPLATE_ASSEMBLE_XID" val="60656f9b4054ed1e2fb80d5c"/>
  <p:tag name="KSO_WM_TEMPLATE_ASSEMBLE_GROUPID" val="60656f9b4054ed1e2fb80d5c"/>
  <p:tag name="WM_BEAUTIFY_ZORDER_FLAG_TAG" val="6"/>
</p:tagLst>
</file>

<file path=ppt/tags/tag7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1962_1*f*1"/>
  <p:tag name="KSO_WM_TEMPLATE_CATEGORY" val="diagram"/>
  <p:tag name="KSO_WM_TEMPLATE_INDEX" val="20211962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204"/>
  <p:tag name="KSO_WM_UNIT_SHOW_EDIT_AREA_INDICATION" val="1"/>
  <p:tag name="KSO_WM_CHIP_GROUPID" val="5e6b05596848fb12bee65ac8"/>
  <p:tag name="KSO_WM_CHIP_XID" val="5e6b05596848fb12bee65aca"/>
  <p:tag name="KSO_WM_UNIT_DEC_AREA_ID" val="bddaa79ff66248e1affdcdab873b1595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t&quot;,&quot;fill_mode&quot;:&quot;full&quot;,&quot;sacle_strategy&quot;:&quot;smart&quot;}"/>
  <p:tag name="KSO_WM_ASSEMBLE_CHIP_INDEX" val="e539facaed7a4d6789e0a8188a94695b"/>
  <p:tag name="KSO_WM_UNIT_SUPPORT_UNIT_TYPE" val="[&quot;d&quot;,&quot;α&quot;,&quot;β&quot;,&quot;θ&quot;]"/>
  <p:tag name="KSO_WM_UNIT_TEXT_FILL_FORE_SCHEMECOLOR_INDEX_BRIGHTNESS" val="0.25"/>
  <p:tag name="KSO_WM_UNIT_TEXT_FILL_FORE_SCHEMECOLOR_INDEX" val="13"/>
  <p:tag name="KSO_WM_UNIT_TEXT_FILL_TYPE" val="1"/>
  <p:tag name="KSO_WM_TEMPLATE_ASSEMBLE_XID" val="60656f154054ed1e2fb8032d"/>
  <p:tag name="KSO_WM_TEMPLATE_ASSEMBLE_GROUPID" val="60656f154054ed1e2fb8032d"/>
  <p:tag name="WM_BEAUTIFY_ZORDER_FLAG_TAG" val="6"/>
</p:tagLst>
</file>

<file path=ppt/tags/tag70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8_2*b*2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NOCLEAR" val="0"/>
  <p:tag name="KSO_WM_UNIT_TYPE" val="b"/>
  <p:tag name="KSO_WM_UNIT_INDEX" val="2"/>
  <p:tag name="KSO_WM_UNIT_BLOCK" val="0"/>
  <p:tag name="KSO_WM_UNIT_SM_LIMIT_TYPE" val="2"/>
  <p:tag name="KSO_WM_UNIT_DEC_AREA_ID" val="590ceab586f14f20999948c865f9646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PRESET_TEXT_INDEX" val="5"/>
  <p:tag name="KSO_WM_UNIT_PRESET_TEXT_LEN" val="25"/>
  <p:tag name="KSO_WM_UNIT_VALUE" val="49"/>
  <p:tag name="KSO_WM_UNIT_TEXT_FILL_FORE_SCHEMECOLOR_INDEX_BRIGHTNESS" val="0"/>
  <p:tag name="KSO_WM_UNIT_TEXT_FILL_FORE_SCHEMECOLOR_INDEX" val="13"/>
  <p:tag name="KSO_WM_UNIT_TEXT_FILL_TYPE" val="1"/>
  <p:tag name="WM_BEAUTIFY_ZORDER_FLAG_TAG" val="3"/>
</p:tagLst>
</file>

<file path=ppt/tags/tag72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4750_1*f*1"/>
  <p:tag name="KSO_WM_TEMPLATE_CATEGORY" val="diagram"/>
  <p:tag name="KSO_WM_TEMPLATE_INDEX" val="20214750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77"/>
  <p:tag name="KSO_WM_UNIT_SHOW_EDIT_AREA_INDICATION" val="1"/>
  <p:tag name="KSO_WM_CHIP_GROUPID" val="5e6b05596848fb12bee65ac8"/>
  <p:tag name="KSO_WM_CHIP_XID" val="5e6b05596848fb12bee65aca"/>
  <p:tag name="KSO_WM_UNIT_DEC_AREA_ID" val="2eec81c716ae44db8af59837c0a6a778"/>
  <p:tag name="KSO_WM_UNIT_DECORATE_INFO" val="{&quot;ReferentInfo&quot;:{&quot;Id&quot;:&quot;slide&quot;,&quot;X&quot;:{&quot;Pos&quot;:2},&quot;Y&quot;:{&quot;Pos&quot;:0}},&quot;DecorateInfoX&quot;:{&quot;Pos&quot;:2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899a14625103406aa5962c17bf872e23"/>
  <p:tag name="KSO_WM_UNIT_TEXT_FILL_FORE_SCHEMECOLOR_INDEX_BRIGHTNESS" val="0.25"/>
  <p:tag name="KSO_WM_UNIT_TEXT_FILL_FORE_SCHEMECOLOR_INDEX" val="13"/>
  <p:tag name="KSO_WM_UNIT_TEXT_FILL_TYPE" val="1"/>
  <p:tag name="KSO_WM_TEMPLATE_ASSEMBLE_XID" val="60656f9b4054ed1e2fb80d5c"/>
  <p:tag name="KSO_WM_TEMPLATE_ASSEMBLE_GROUPID" val="60656f9b4054ed1e2fb80d5c"/>
  <p:tag name="WM_BEAUTIFY_ZORDER_FLAG_TAG" val="6"/>
</p:tagLst>
</file>

<file path=ppt/tags/tag73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8_2*b*2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NOCLEAR" val="0"/>
  <p:tag name="KSO_WM_UNIT_TYPE" val="b"/>
  <p:tag name="KSO_WM_UNIT_INDEX" val="2"/>
  <p:tag name="KSO_WM_UNIT_BLOCK" val="0"/>
  <p:tag name="KSO_WM_UNIT_SM_LIMIT_TYPE" val="2"/>
  <p:tag name="KSO_WM_UNIT_DEC_AREA_ID" val="590ceab586f14f20999948c865f9646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PRESET_TEXT_INDEX" val="5"/>
  <p:tag name="KSO_WM_UNIT_PRESET_TEXT_LEN" val="25"/>
  <p:tag name="KSO_WM_UNIT_VALUE" val="49"/>
  <p:tag name="KSO_WM_UNIT_TEXT_FILL_FORE_SCHEMECOLOR_INDEX_BRIGHTNESS" val="0"/>
  <p:tag name="KSO_WM_UNIT_TEXT_FILL_FORE_SCHEMECOLOR_INDEX" val="13"/>
  <p:tag name="KSO_WM_UNIT_TEXT_FILL_TYPE" val="1"/>
  <p:tag name="WM_BEAUTIFY_ZORDER_FLAG_TAG" val="3"/>
</p:tagLst>
</file>

<file path=ppt/tags/tag75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4750_1*f*1"/>
  <p:tag name="KSO_WM_TEMPLATE_CATEGORY" val="diagram"/>
  <p:tag name="KSO_WM_TEMPLATE_INDEX" val="20214750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77"/>
  <p:tag name="KSO_WM_UNIT_SHOW_EDIT_AREA_INDICATION" val="1"/>
  <p:tag name="KSO_WM_CHIP_GROUPID" val="5e6b05596848fb12bee65ac8"/>
  <p:tag name="KSO_WM_CHIP_XID" val="5e6b05596848fb12bee65aca"/>
  <p:tag name="KSO_WM_UNIT_DEC_AREA_ID" val="2eec81c716ae44db8af59837c0a6a778"/>
  <p:tag name="KSO_WM_UNIT_DECORATE_INFO" val="{&quot;ReferentInfo&quot;:{&quot;Id&quot;:&quot;slide&quot;,&quot;X&quot;:{&quot;Pos&quot;:2},&quot;Y&quot;:{&quot;Pos&quot;:0}},&quot;DecorateInfoX&quot;:{&quot;Pos&quot;:2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899a14625103406aa5962c17bf872e23"/>
  <p:tag name="KSO_WM_UNIT_TEXT_FILL_FORE_SCHEMECOLOR_INDEX_BRIGHTNESS" val="0.25"/>
  <p:tag name="KSO_WM_UNIT_TEXT_FILL_FORE_SCHEMECOLOR_INDEX" val="13"/>
  <p:tag name="KSO_WM_UNIT_TEXT_FILL_TYPE" val="1"/>
  <p:tag name="KSO_WM_TEMPLATE_ASSEMBLE_XID" val="60656f9b4054ed1e2fb80d5c"/>
  <p:tag name="KSO_WM_TEMPLATE_ASSEMBLE_GROUPID" val="60656f9b4054ed1e2fb80d5c"/>
  <p:tag name="WM_BEAUTIFY_ZORDER_FLAG_TAG" val="6"/>
</p:tagLst>
</file>

<file path=ppt/tags/tag76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8_2*b*2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NOCLEAR" val="0"/>
  <p:tag name="KSO_WM_UNIT_TYPE" val="b"/>
  <p:tag name="KSO_WM_UNIT_INDEX" val="2"/>
  <p:tag name="KSO_WM_UNIT_BLOCK" val="0"/>
  <p:tag name="KSO_WM_UNIT_SM_LIMIT_TYPE" val="2"/>
  <p:tag name="KSO_WM_UNIT_DEC_AREA_ID" val="590ceab586f14f20999948c865f9646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PRESET_TEXT_INDEX" val="5"/>
  <p:tag name="KSO_WM_UNIT_PRESET_TEXT_LEN" val="25"/>
  <p:tag name="KSO_WM_UNIT_VALUE" val="49"/>
  <p:tag name="KSO_WM_UNIT_TEXT_FILL_FORE_SCHEMECOLOR_INDEX_BRIGHTNESS" val="0"/>
  <p:tag name="KSO_WM_UNIT_TEXT_FILL_FORE_SCHEMECOLOR_INDEX" val="13"/>
  <p:tag name="KSO_WM_UNIT_TEXT_FILL_TYPE" val="1"/>
  <p:tag name="WM_BEAUTIFY_ZORDER_FLAG_TAG" val="3"/>
</p:tagLst>
</file>

<file path=ppt/tags/tag78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4750_1*f*1"/>
  <p:tag name="KSO_WM_TEMPLATE_CATEGORY" val="diagram"/>
  <p:tag name="KSO_WM_TEMPLATE_INDEX" val="20214750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77"/>
  <p:tag name="KSO_WM_UNIT_SHOW_EDIT_AREA_INDICATION" val="1"/>
  <p:tag name="KSO_WM_CHIP_GROUPID" val="5e6b05596848fb12bee65ac8"/>
  <p:tag name="KSO_WM_CHIP_XID" val="5e6b05596848fb12bee65aca"/>
  <p:tag name="KSO_WM_UNIT_DEC_AREA_ID" val="2eec81c716ae44db8af59837c0a6a778"/>
  <p:tag name="KSO_WM_UNIT_DECORATE_INFO" val="{&quot;ReferentInfo&quot;:{&quot;Id&quot;:&quot;slide&quot;,&quot;X&quot;:{&quot;Pos&quot;:2},&quot;Y&quot;:{&quot;Pos&quot;:0}},&quot;DecorateInfoX&quot;:{&quot;Pos&quot;:2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899a14625103406aa5962c17bf872e23"/>
  <p:tag name="KSO_WM_UNIT_TEXT_FILL_FORE_SCHEMECOLOR_INDEX_BRIGHTNESS" val="0.25"/>
  <p:tag name="KSO_WM_UNIT_TEXT_FILL_FORE_SCHEMECOLOR_INDEX" val="13"/>
  <p:tag name="KSO_WM_UNIT_TEXT_FILL_TYPE" val="1"/>
  <p:tag name="KSO_WM_TEMPLATE_ASSEMBLE_XID" val="60656f9b4054ed1e2fb80d5c"/>
  <p:tag name="KSO_WM_TEMPLATE_ASSEMBLE_GROUPID" val="60656f9b4054ed1e2fb80d5c"/>
  <p:tag name="WM_BEAUTIFY_ZORDER_FLAG_TAG" val="6"/>
</p:tagLst>
</file>

<file path=ppt/tags/tag79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8.xml><?xml version="1.0" encoding="utf-8"?>
<p:tagLst xmlns:p="http://schemas.openxmlformats.org/presentationml/2006/main">
  <p:tag name="KSO_WM_UNIT_VALUE" val="550*2200"/>
  <p:tag name="KSO_WM_UNIT_HIGHLIGHT" val="0"/>
  <p:tag name="KSO_WM_UNIT_COMPATIBLE" val="0"/>
  <p:tag name="KSO_WM_UNIT_DIAGRAM_ISNUMVISUAL" val="0"/>
  <p:tag name="KSO_WM_UNIT_DIAGRAM_ISREFERUNIT" val="0"/>
  <p:tag name="KSO_WM_UNIT_TYPE" val="d"/>
  <p:tag name="KSO_WM_UNIT_INDEX" val="1"/>
  <p:tag name="KSO_WM_UNIT_ID" val="diagram20211962_1*d*1"/>
  <p:tag name="KSO_WM_TEMPLATE_CATEGORY" val="diagram"/>
  <p:tag name="KSO_WM_TEMPLATE_INDEX" val="20211962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44fc6e434e764fcbbdfe7f74cfd6dc57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b&quot;,&quot;fill_mode&quot;:&quot;full&quot;,&quot;sacle_strategy&quot;:&quot;smart&quot;}"/>
  <p:tag name="KSO_WM_ASSEMBLE_CHIP_INDEX" val="7b9c2d1c8d7d4e5793175106b3e48ec4"/>
  <p:tag name="KSO_WM_UNIT_PLACING_PICTURE" val="7b9c2d1c8d7d4e5793175106b3e48ec4"/>
  <p:tag name="KSO_WM_UNIT_SUPPORT_UNIT_TYPE" val="[&quot;d&quot;,&quot;α&quot;,&quot;β&quot;,&quot;θ&quot;]"/>
  <p:tag name="KSO_WM_TEMPLATE_ASSEMBLE_XID" val="60656f154054ed1e2fb8032d"/>
  <p:tag name="KSO_WM_TEMPLATE_ASSEMBLE_GROUPID" val="60656f154054ed1e2fb8032d"/>
  <p:tag name="WM_BEAUTIFY_ZORDER_FLAG_TAG" val="5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8_2*b*2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NOCLEAR" val="0"/>
  <p:tag name="KSO_WM_UNIT_TYPE" val="b"/>
  <p:tag name="KSO_WM_UNIT_INDEX" val="2"/>
  <p:tag name="KSO_WM_UNIT_BLOCK" val="0"/>
  <p:tag name="KSO_WM_UNIT_SM_LIMIT_TYPE" val="2"/>
  <p:tag name="KSO_WM_UNIT_DEC_AREA_ID" val="590ceab586f14f20999948c865f9646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PRESET_TEXT_INDEX" val="5"/>
  <p:tag name="KSO_WM_UNIT_PRESET_TEXT_LEN" val="25"/>
  <p:tag name="KSO_WM_UNIT_VALUE" val="49"/>
  <p:tag name="KSO_WM_UNIT_TEXT_FILL_FORE_SCHEMECOLOR_INDEX_BRIGHTNESS" val="0"/>
  <p:tag name="KSO_WM_UNIT_TEXT_FILL_FORE_SCHEMECOLOR_INDEX" val="13"/>
  <p:tag name="KSO_WM_UNIT_TEXT_FILL_TYPE" val="1"/>
  <p:tag name="WM_BEAUTIFY_ZORDER_FLAG_TAG" val="3"/>
</p:tagLst>
</file>

<file path=ppt/tags/tag81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4750_1*f*1"/>
  <p:tag name="KSO_WM_TEMPLATE_CATEGORY" val="diagram"/>
  <p:tag name="KSO_WM_TEMPLATE_INDEX" val="20214750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77"/>
  <p:tag name="KSO_WM_UNIT_SHOW_EDIT_AREA_INDICATION" val="1"/>
  <p:tag name="KSO_WM_CHIP_GROUPID" val="5e6b05596848fb12bee65ac8"/>
  <p:tag name="KSO_WM_CHIP_XID" val="5e6b05596848fb12bee65aca"/>
  <p:tag name="KSO_WM_UNIT_DEC_AREA_ID" val="2eec81c716ae44db8af59837c0a6a778"/>
  <p:tag name="KSO_WM_UNIT_DECORATE_INFO" val="{&quot;ReferentInfo&quot;:{&quot;Id&quot;:&quot;slide&quot;,&quot;X&quot;:{&quot;Pos&quot;:2},&quot;Y&quot;:{&quot;Pos&quot;:0}},&quot;DecorateInfoX&quot;:{&quot;Pos&quot;:2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899a14625103406aa5962c17bf872e23"/>
  <p:tag name="KSO_WM_UNIT_TEXT_FILL_FORE_SCHEMECOLOR_INDEX_BRIGHTNESS" val="0.25"/>
  <p:tag name="KSO_WM_UNIT_TEXT_FILL_FORE_SCHEMECOLOR_INDEX" val="13"/>
  <p:tag name="KSO_WM_UNIT_TEXT_FILL_TYPE" val="1"/>
  <p:tag name="KSO_WM_TEMPLATE_ASSEMBLE_XID" val="60656f9b4054ed1e2fb80d5c"/>
  <p:tag name="KSO_WM_TEMPLATE_ASSEMBLE_GROUPID" val="60656f9b4054ed1e2fb80d5c"/>
  <p:tag name="WM_BEAUTIFY_ZORDER_FLAG_TAG" val="6"/>
</p:tagLst>
</file>

<file path=ppt/tags/tag82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8_2*b*2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NOCLEAR" val="0"/>
  <p:tag name="KSO_WM_UNIT_TYPE" val="b"/>
  <p:tag name="KSO_WM_UNIT_INDEX" val="2"/>
  <p:tag name="KSO_WM_UNIT_BLOCK" val="0"/>
  <p:tag name="KSO_WM_UNIT_SM_LIMIT_TYPE" val="2"/>
  <p:tag name="KSO_WM_UNIT_DEC_AREA_ID" val="590ceab586f14f20999948c865f9646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PRESET_TEXT_INDEX" val="5"/>
  <p:tag name="KSO_WM_UNIT_PRESET_TEXT_LEN" val="25"/>
  <p:tag name="KSO_WM_UNIT_VALUE" val="49"/>
  <p:tag name="KSO_WM_UNIT_TEXT_FILL_FORE_SCHEMECOLOR_INDEX_BRIGHTNESS" val="0"/>
  <p:tag name="KSO_WM_UNIT_TEXT_FILL_FORE_SCHEMECOLOR_INDEX" val="13"/>
  <p:tag name="KSO_WM_UNIT_TEXT_FILL_TYPE" val="1"/>
  <p:tag name="WM_BEAUTIFY_ZORDER_FLAG_TAG" val="3"/>
</p:tagLst>
</file>

<file path=ppt/tags/tag84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4750_1*f*1"/>
  <p:tag name="KSO_WM_TEMPLATE_CATEGORY" val="diagram"/>
  <p:tag name="KSO_WM_TEMPLATE_INDEX" val="20214750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77"/>
  <p:tag name="KSO_WM_UNIT_SHOW_EDIT_AREA_INDICATION" val="1"/>
  <p:tag name="KSO_WM_CHIP_GROUPID" val="5e6b05596848fb12bee65ac8"/>
  <p:tag name="KSO_WM_CHIP_XID" val="5e6b05596848fb12bee65aca"/>
  <p:tag name="KSO_WM_UNIT_DEC_AREA_ID" val="2eec81c716ae44db8af59837c0a6a778"/>
  <p:tag name="KSO_WM_UNIT_DECORATE_INFO" val="{&quot;ReferentInfo&quot;:{&quot;Id&quot;:&quot;slide&quot;,&quot;X&quot;:{&quot;Pos&quot;:2},&quot;Y&quot;:{&quot;Pos&quot;:0}},&quot;DecorateInfoX&quot;:{&quot;Pos&quot;:2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899a14625103406aa5962c17bf872e23"/>
  <p:tag name="KSO_WM_UNIT_TEXT_FILL_FORE_SCHEMECOLOR_INDEX_BRIGHTNESS" val="0.25"/>
  <p:tag name="KSO_WM_UNIT_TEXT_FILL_FORE_SCHEMECOLOR_INDEX" val="13"/>
  <p:tag name="KSO_WM_UNIT_TEXT_FILL_TYPE" val="1"/>
  <p:tag name="KSO_WM_TEMPLATE_ASSEMBLE_XID" val="60656f9b4054ed1e2fb80d5c"/>
  <p:tag name="KSO_WM_TEMPLATE_ASSEMBLE_GROUPID" val="60656f9b4054ed1e2fb80d5c"/>
  <p:tag name="WM_BEAUTIFY_ZORDER_FLAG_TAG" val="6"/>
</p:tagLst>
</file>

<file path=ppt/tags/tag85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8_2*b*2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NOCLEAR" val="0"/>
  <p:tag name="KSO_WM_UNIT_TYPE" val="b"/>
  <p:tag name="KSO_WM_UNIT_INDEX" val="2"/>
  <p:tag name="KSO_WM_UNIT_BLOCK" val="0"/>
  <p:tag name="KSO_WM_UNIT_SM_LIMIT_TYPE" val="2"/>
  <p:tag name="KSO_WM_UNIT_DEC_AREA_ID" val="590ceab586f14f20999948c865f9646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PRESET_TEXT_INDEX" val="5"/>
  <p:tag name="KSO_WM_UNIT_PRESET_TEXT_LEN" val="25"/>
  <p:tag name="KSO_WM_UNIT_VALUE" val="49"/>
  <p:tag name="KSO_WM_UNIT_TEXT_FILL_FORE_SCHEMECOLOR_INDEX_BRIGHTNESS" val="0"/>
  <p:tag name="KSO_WM_UNIT_TEXT_FILL_FORE_SCHEMECOLOR_INDEX" val="13"/>
  <p:tag name="KSO_WM_UNIT_TEXT_FILL_TYPE" val="1"/>
  <p:tag name="WM_BEAUTIFY_ZORDER_FLAG_TAG" val="3"/>
</p:tagLst>
</file>

<file path=ppt/tags/tag87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4750_1*f*1"/>
  <p:tag name="KSO_WM_TEMPLATE_CATEGORY" val="diagram"/>
  <p:tag name="KSO_WM_TEMPLATE_INDEX" val="20214750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77"/>
  <p:tag name="KSO_WM_UNIT_SHOW_EDIT_AREA_INDICATION" val="1"/>
  <p:tag name="KSO_WM_CHIP_GROUPID" val="5e6b05596848fb12bee65ac8"/>
  <p:tag name="KSO_WM_CHIP_XID" val="5e6b05596848fb12bee65aca"/>
  <p:tag name="KSO_WM_UNIT_DEC_AREA_ID" val="2eec81c716ae44db8af59837c0a6a778"/>
  <p:tag name="KSO_WM_UNIT_DECORATE_INFO" val="{&quot;ReferentInfo&quot;:{&quot;Id&quot;:&quot;slide&quot;,&quot;X&quot;:{&quot;Pos&quot;:2},&quot;Y&quot;:{&quot;Pos&quot;:0}},&quot;DecorateInfoX&quot;:{&quot;Pos&quot;:2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899a14625103406aa5962c17bf872e23"/>
  <p:tag name="KSO_WM_UNIT_TEXT_FILL_FORE_SCHEMECOLOR_INDEX_BRIGHTNESS" val="0.25"/>
  <p:tag name="KSO_WM_UNIT_TEXT_FILL_FORE_SCHEMECOLOR_INDEX" val="13"/>
  <p:tag name="KSO_WM_UNIT_TEXT_FILL_TYPE" val="1"/>
  <p:tag name="KSO_WM_TEMPLATE_ASSEMBLE_XID" val="60656f9b4054ed1e2fb80d5c"/>
  <p:tag name="KSO_WM_TEMPLATE_ASSEMBLE_GROUPID" val="60656f9b4054ed1e2fb80d5c"/>
  <p:tag name="WM_BEAUTIFY_ZORDER_FLAG_TAG" val="6"/>
</p:tagLst>
</file>

<file path=ppt/tags/tag88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8_2*b*2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NOCLEAR" val="0"/>
  <p:tag name="KSO_WM_UNIT_TYPE" val="b"/>
  <p:tag name="KSO_WM_UNIT_INDEX" val="2"/>
  <p:tag name="KSO_WM_UNIT_BLOCK" val="0"/>
  <p:tag name="KSO_WM_UNIT_SM_LIMIT_TYPE" val="2"/>
  <p:tag name="KSO_WM_UNIT_DEC_AREA_ID" val="590ceab586f14f20999948c865f9646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PRESET_TEXT_INDEX" val="5"/>
  <p:tag name="KSO_WM_UNIT_PRESET_TEXT_LEN" val="25"/>
  <p:tag name="KSO_WM_UNIT_VALUE" val="49"/>
  <p:tag name="KSO_WM_UNIT_TEXT_FILL_FORE_SCHEMECOLOR_INDEX_BRIGHTNESS" val="0"/>
  <p:tag name="KSO_WM_UNIT_TEXT_FILL_FORE_SCHEMECOLOR_INDEX" val="13"/>
  <p:tag name="KSO_WM_UNIT_TEXT_FILL_TYPE" val="1"/>
  <p:tag name="WM_BEAUTIFY_ZORDER_FLAG_TAG" val="3"/>
</p:tagLst>
</file>

<file path=ppt/tags/tag9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90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4750_1*f*1"/>
  <p:tag name="KSO_WM_TEMPLATE_CATEGORY" val="diagram"/>
  <p:tag name="KSO_WM_TEMPLATE_INDEX" val="20214750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77"/>
  <p:tag name="KSO_WM_UNIT_SHOW_EDIT_AREA_INDICATION" val="1"/>
  <p:tag name="KSO_WM_CHIP_GROUPID" val="5e6b05596848fb12bee65ac8"/>
  <p:tag name="KSO_WM_CHIP_XID" val="5e6b05596848fb12bee65aca"/>
  <p:tag name="KSO_WM_UNIT_DEC_AREA_ID" val="2eec81c716ae44db8af59837c0a6a778"/>
  <p:tag name="KSO_WM_UNIT_DECORATE_INFO" val="{&quot;ReferentInfo&quot;:{&quot;Id&quot;:&quot;slide&quot;,&quot;X&quot;:{&quot;Pos&quot;:2},&quot;Y&quot;:{&quot;Pos&quot;:0}},&quot;DecorateInfoX&quot;:{&quot;Pos&quot;:2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899a14625103406aa5962c17bf872e23"/>
  <p:tag name="KSO_WM_UNIT_TEXT_FILL_FORE_SCHEMECOLOR_INDEX_BRIGHTNESS" val="0.25"/>
  <p:tag name="KSO_WM_UNIT_TEXT_FILL_FORE_SCHEMECOLOR_INDEX" val="13"/>
  <p:tag name="KSO_WM_UNIT_TEXT_FILL_TYPE" val="1"/>
  <p:tag name="KSO_WM_TEMPLATE_ASSEMBLE_XID" val="60656f9b4054ed1e2fb80d5c"/>
  <p:tag name="KSO_WM_TEMPLATE_ASSEMBLE_GROUPID" val="60656f9b4054ed1e2fb80d5c"/>
  <p:tag name="WM_BEAUTIFY_ZORDER_FLAG_TAG" val="6"/>
</p:tagLst>
</file>

<file path=ppt/tags/tag91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8_2*b*2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NOCLEAR" val="0"/>
  <p:tag name="KSO_WM_UNIT_TYPE" val="b"/>
  <p:tag name="KSO_WM_UNIT_INDEX" val="2"/>
  <p:tag name="KSO_WM_UNIT_BLOCK" val="0"/>
  <p:tag name="KSO_WM_UNIT_SM_LIMIT_TYPE" val="2"/>
  <p:tag name="KSO_WM_UNIT_DEC_AREA_ID" val="590ceab586f14f20999948c865f9646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PRESET_TEXT_INDEX" val="5"/>
  <p:tag name="KSO_WM_UNIT_PRESET_TEXT_LEN" val="25"/>
  <p:tag name="KSO_WM_UNIT_VALUE" val="49"/>
  <p:tag name="KSO_WM_UNIT_TEXT_FILL_FORE_SCHEMECOLOR_INDEX_BRIGHTNESS" val="0"/>
  <p:tag name="KSO_WM_UNIT_TEXT_FILL_FORE_SCHEMECOLOR_INDEX" val="13"/>
  <p:tag name="KSO_WM_UNIT_TEXT_FILL_TYPE" val="1"/>
  <p:tag name="WM_BEAUTIFY_ZORDER_FLAG_TAG" val="3"/>
</p:tagLst>
</file>

<file path=ppt/tags/tag93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4750_1*f*1"/>
  <p:tag name="KSO_WM_TEMPLATE_CATEGORY" val="diagram"/>
  <p:tag name="KSO_WM_TEMPLATE_INDEX" val="20214750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77"/>
  <p:tag name="KSO_WM_UNIT_SHOW_EDIT_AREA_INDICATION" val="1"/>
  <p:tag name="KSO_WM_CHIP_GROUPID" val="5e6b05596848fb12bee65ac8"/>
  <p:tag name="KSO_WM_CHIP_XID" val="5e6b05596848fb12bee65aca"/>
  <p:tag name="KSO_WM_UNIT_DEC_AREA_ID" val="2eec81c716ae44db8af59837c0a6a778"/>
  <p:tag name="KSO_WM_UNIT_DECORATE_INFO" val="{&quot;ReferentInfo&quot;:{&quot;Id&quot;:&quot;slide&quot;,&quot;X&quot;:{&quot;Pos&quot;:2},&quot;Y&quot;:{&quot;Pos&quot;:0}},&quot;DecorateInfoX&quot;:{&quot;Pos&quot;:2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899a14625103406aa5962c17bf872e23"/>
  <p:tag name="KSO_WM_UNIT_TEXT_FILL_FORE_SCHEMECOLOR_INDEX_BRIGHTNESS" val="0.25"/>
  <p:tag name="KSO_WM_UNIT_TEXT_FILL_FORE_SCHEMECOLOR_INDEX" val="13"/>
  <p:tag name="KSO_WM_UNIT_TEXT_FILL_TYPE" val="1"/>
  <p:tag name="KSO_WM_TEMPLATE_ASSEMBLE_XID" val="60656f9b4054ed1e2fb80d5c"/>
  <p:tag name="KSO_WM_TEMPLATE_ASSEMBLE_GROUPID" val="60656f9b4054ed1e2fb80d5c"/>
  <p:tag name="WM_BEAUTIFY_ZORDER_FLAG_TAG" val="6"/>
</p:tagLst>
</file>

<file path=ppt/tags/tag94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8_2*b*2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NOCLEAR" val="0"/>
  <p:tag name="KSO_WM_UNIT_TYPE" val="b"/>
  <p:tag name="KSO_WM_UNIT_INDEX" val="2"/>
  <p:tag name="KSO_WM_UNIT_BLOCK" val="0"/>
  <p:tag name="KSO_WM_UNIT_SM_LIMIT_TYPE" val="2"/>
  <p:tag name="KSO_WM_UNIT_DEC_AREA_ID" val="590ceab586f14f20999948c865f9646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PRESET_TEXT_INDEX" val="5"/>
  <p:tag name="KSO_WM_UNIT_PRESET_TEXT_LEN" val="25"/>
  <p:tag name="KSO_WM_UNIT_VALUE" val="49"/>
  <p:tag name="KSO_WM_UNIT_TEXT_FILL_FORE_SCHEMECOLOR_INDEX_BRIGHTNESS" val="0"/>
  <p:tag name="KSO_WM_UNIT_TEXT_FILL_FORE_SCHEMECOLOR_INDEX" val="13"/>
  <p:tag name="KSO_WM_UNIT_TEXT_FILL_TYPE" val="1"/>
  <p:tag name="WM_BEAUTIFY_ZORDER_FLAG_TAG" val="3"/>
</p:tagLst>
</file>

<file path=ppt/tags/tag96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4750_1*f*1"/>
  <p:tag name="KSO_WM_TEMPLATE_CATEGORY" val="diagram"/>
  <p:tag name="KSO_WM_TEMPLATE_INDEX" val="20214750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77"/>
  <p:tag name="KSO_WM_UNIT_SHOW_EDIT_AREA_INDICATION" val="1"/>
  <p:tag name="KSO_WM_CHIP_GROUPID" val="5e6b05596848fb12bee65ac8"/>
  <p:tag name="KSO_WM_CHIP_XID" val="5e6b05596848fb12bee65aca"/>
  <p:tag name="KSO_WM_UNIT_DEC_AREA_ID" val="2eec81c716ae44db8af59837c0a6a778"/>
  <p:tag name="KSO_WM_UNIT_DECORATE_INFO" val="{&quot;ReferentInfo&quot;:{&quot;Id&quot;:&quot;slide&quot;,&quot;X&quot;:{&quot;Pos&quot;:2},&quot;Y&quot;:{&quot;Pos&quot;:0}},&quot;DecorateInfoX&quot;:{&quot;Pos&quot;:2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899a14625103406aa5962c17bf872e23"/>
  <p:tag name="KSO_WM_UNIT_TEXT_FILL_FORE_SCHEMECOLOR_INDEX_BRIGHTNESS" val="0.25"/>
  <p:tag name="KSO_WM_UNIT_TEXT_FILL_FORE_SCHEMECOLOR_INDEX" val="13"/>
  <p:tag name="KSO_WM_UNIT_TEXT_FILL_TYPE" val="1"/>
  <p:tag name="KSO_WM_TEMPLATE_ASSEMBLE_XID" val="60656f9b4054ed1e2fb80d5c"/>
  <p:tag name="KSO_WM_TEMPLATE_ASSEMBLE_GROUPID" val="60656f9b4054ed1e2fb80d5c"/>
  <p:tag name="WM_BEAUTIFY_ZORDER_FLAG_TAG" val="6"/>
</p:tagLst>
</file>

<file path=ppt/tags/tag97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8_2*b*2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NOCLEAR" val="0"/>
  <p:tag name="KSO_WM_UNIT_TYPE" val="b"/>
  <p:tag name="KSO_WM_UNIT_INDEX" val="2"/>
  <p:tag name="KSO_WM_UNIT_BLOCK" val="0"/>
  <p:tag name="KSO_WM_UNIT_SM_LIMIT_TYPE" val="2"/>
  <p:tag name="KSO_WM_UNIT_DEC_AREA_ID" val="590ceab586f14f20999948c865f9646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PRESET_TEXT_INDEX" val="5"/>
  <p:tag name="KSO_WM_UNIT_PRESET_TEXT_LEN" val="25"/>
  <p:tag name="KSO_WM_UNIT_VALUE" val="49"/>
  <p:tag name="KSO_WM_UNIT_TEXT_FILL_FORE_SCHEMECOLOR_INDEX_BRIGHTNESS" val="0"/>
  <p:tag name="KSO_WM_UNIT_TEXT_FILL_FORE_SCHEMECOLOR_INDEX" val="13"/>
  <p:tag name="KSO_WM_UNIT_TEXT_FILL_TYPE" val="1"/>
  <p:tag name="WM_BEAUTIFY_ZORDER_FLAG_TAG" val="3"/>
</p:tagLst>
</file>

<file path=ppt/tags/tag99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4750_1*f*1"/>
  <p:tag name="KSO_WM_TEMPLATE_CATEGORY" val="diagram"/>
  <p:tag name="KSO_WM_TEMPLATE_INDEX" val="20214750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77"/>
  <p:tag name="KSO_WM_UNIT_SHOW_EDIT_AREA_INDICATION" val="1"/>
  <p:tag name="KSO_WM_CHIP_GROUPID" val="5e6b05596848fb12bee65ac8"/>
  <p:tag name="KSO_WM_CHIP_XID" val="5e6b05596848fb12bee65aca"/>
  <p:tag name="KSO_WM_UNIT_DEC_AREA_ID" val="2eec81c716ae44db8af59837c0a6a778"/>
  <p:tag name="KSO_WM_UNIT_DECORATE_INFO" val="{&quot;ReferentInfo&quot;:{&quot;Id&quot;:&quot;slide&quot;,&quot;X&quot;:{&quot;Pos&quot;:2},&quot;Y&quot;:{&quot;Pos&quot;:0}},&quot;DecorateInfoX&quot;:{&quot;Pos&quot;:2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899a14625103406aa5962c17bf872e23"/>
  <p:tag name="KSO_WM_UNIT_TEXT_FILL_FORE_SCHEMECOLOR_INDEX_BRIGHTNESS" val="0.25"/>
  <p:tag name="KSO_WM_UNIT_TEXT_FILL_FORE_SCHEMECOLOR_INDEX" val="13"/>
  <p:tag name="KSO_WM_UNIT_TEXT_FILL_TYPE" val="1"/>
  <p:tag name="KSO_WM_TEMPLATE_ASSEMBLE_XID" val="60656f9b4054ed1e2fb80d5c"/>
  <p:tag name="KSO_WM_TEMPLATE_ASSEMBLE_GROUPID" val="60656f9b4054ed1e2fb80d5c"/>
  <p:tag name="WM_BEAUTIFY_ZORDER_FLAG_TAG" val="6"/>
</p:tagLst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marL="285750" indent="-285750">
          <a:lnSpc>
            <a:spcPct val="150000"/>
          </a:lnSpc>
          <a:buFont typeface="Wingdings" panose="05000000000000000000" pitchFamily="2" charset="2"/>
          <a:buChar char="l"/>
          <a:defRPr dirty="0" smtClean="0"/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5362</Words>
  <Application>WPS 演示</Application>
  <PresentationFormat>全屏显示(4:3)</PresentationFormat>
  <Paragraphs>257</Paragraphs>
  <Slides>36</Slides>
  <Notes>3</Notes>
  <HiddenSlides>0</HiddenSlides>
  <MMClips>0</MMClips>
  <ScaleCrop>false</ScaleCrop>
  <HeadingPairs>
    <vt:vector size="8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36</vt:i4>
      </vt:variant>
      <vt:variant>
        <vt:lpstr>自定义放映</vt:lpstr>
      </vt:variant>
      <vt:variant>
        <vt:i4>1</vt:i4>
      </vt:variant>
    </vt:vector>
  </HeadingPairs>
  <TitlesOfParts>
    <vt:vector size="55" baseType="lpstr">
      <vt:lpstr>Arial</vt:lpstr>
      <vt:lpstr>宋体</vt:lpstr>
      <vt:lpstr>Wingdings</vt:lpstr>
      <vt:lpstr>Calibri</vt:lpstr>
      <vt:lpstr>Calibri</vt:lpstr>
      <vt:lpstr>微软雅黑</vt:lpstr>
      <vt:lpstr>等线 Light</vt:lpstr>
      <vt:lpstr>Calibri Light</vt:lpstr>
      <vt:lpstr>等线</vt:lpstr>
      <vt:lpstr>华光琥珀_CNKI</vt:lpstr>
      <vt:lpstr>Source Han Sans K Bold</vt:lpstr>
      <vt:lpstr>字魂58号-创中黑</vt:lpstr>
      <vt:lpstr>黑体</vt:lpstr>
      <vt:lpstr>Segoe UI</vt:lpstr>
      <vt:lpstr>Arial Unicode MS</vt:lpstr>
      <vt:lpstr>Yu Gothic UI Semibold</vt:lpstr>
      <vt:lpstr>Office 主题​​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自定义放映 1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王哲</dc:creator>
  <cp:lastModifiedBy>校园忠哥</cp:lastModifiedBy>
  <cp:revision>807</cp:revision>
  <dcterms:created xsi:type="dcterms:W3CDTF">2013-01-25T01:44:00Z</dcterms:created>
  <dcterms:modified xsi:type="dcterms:W3CDTF">2023-03-03T15:05:22Z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8339CA9847EE46BA8EF82D6BAE770348</vt:lpwstr>
  </property>
</Properties>
</file>