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EA"/>
          </a:solidFill>
        </a:fill>
      </a:tcStyle>
    </a:wholeTbl>
    <a:band2H>
      <a:tcTxStyle b="def" i="def"/>
      <a:tcStyle>
        <a:tcBdr/>
        <a:fill>
          <a:solidFill>
            <a:srgbClr val="E6E9F5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E4CB"/>
          </a:solidFill>
        </a:fill>
      </a:tcStyle>
    </a:wholeTbl>
    <a:band2H>
      <a:tcTxStyle b="def" i="def"/>
      <a:tcStyle>
        <a:tcBdr/>
        <a:fill>
          <a:solidFill>
            <a:srgbClr val="F7F2E7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BD9"/>
          </a:solidFill>
        </a:fill>
      </a:tcStyle>
    </a:wholeTbl>
    <a:band2H>
      <a:tcTxStyle b="def" i="def"/>
      <a:tcStyle>
        <a:tcBdr/>
        <a:fill>
          <a:solidFill>
            <a:srgbClr val="EAE7ED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" name="Shape 2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593795" y="28504"/>
            <a:ext cx="623149" cy="675078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1143000" y="28504"/>
            <a:ext cx="467360" cy="675078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4" name="矩形"/>
          <p:cNvSpPr/>
          <p:nvPr/>
        </p:nvSpPr>
        <p:spPr>
          <a:xfrm>
            <a:off x="769902" y="381000"/>
            <a:ext cx="600570" cy="675076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" name="矩形"/>
          <p:cNvSpPr/>
          <p:nvPr/>
        </p:nvSpPr>
        <p:spPr>
          <a:xfrm>
            <a:off x="1295964" y="381000"/>
            <a:ext cx="520702" cy="675076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" name="矩形"/>
          <p:cNvSpPr/>
          <p:nvPr/>
        </p:nvSpPr>
        <p:spPr>
          <a:xfrm>
            <a:off x="190498" y="449015"/>
            <a:ext cx="796998" cy="600570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" name="矩形"/>
          <p:cNvSpPr/>
          <p:nvPr/>
        </p:nvSpPr>
        <p:spPr>
          <a:xfrm>
            <a:off x="1131405" y="26528"/>
            <a:ext cx="46050" cy="106990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8" name="矩形"/>
          <p:cNvSpPr/>
          <p:nvPr/>
        </p:nvSpPr>
        <p:spPr>
          <a:xfrm>
            <a:off x="629919" y="1024748"/>
            <a:ext cx="11699807" cy="45158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10524" y="28504"/>
            <a:ext cx="1074705" cy="100245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/>
          <p:nvPr>
            <p:ph type="title"/>
          </p:nvPr>
        </p:nvSpPr>
        <p:spPr>
          <a:xfrm>
            <a:off x="1960574" y="40780"/>
            <a:ext cx="9398002" cy="1003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1" name="正文级别 1…"/>
          <p:cNvSpPr txBox="1"/>
          <p:nvPr>
            <p:ph type="body" idx="1"/>
          </p:nvPr>
        </p:nvSpPr>
        <p:spPr>
          <a:xfrm>
            <a:off x="7258755" y="3467946"/>
            <a:ext cx="5093548" cy="628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" name="幻灯片编号"/>
          <p:cNvSpPr txBox="1"/>
          <p:nvPr>
            <p:ph type="sldNum" sz="quarter" idx="2"/>
          </p:nvPr>
        </p:nvSpPr>
        <p:spPr>
          <a:xfrm>
            <a:off x="6229773" y="9080500"/>
            <a:ext cx="546101" cy="56585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indent="0" algn="ctr" defTabSz="825500">
              <a:defRPr b="1" sz="3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  <p:transition xmlns:p14="http://schemas.microsoft.com/office/powerpoint/2010/main" spd="med" advClick="1"/>
  <p:txStyles>
    <p:titleStyle>
      <a:lvl1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1pPr>
      <a:lvl2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383540" marR="57798" indent="-342900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828708" marR="57798" indent="-33086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250874" marR="57798" indent="-295835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771467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228667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链式队列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链式队列</a:t>
            </a:r>
          </a:p>
        </p:txBody>
      </p:sp>
      <p:grpSp>
        <p:nvGrpSpPr>
          <p:cNvPr id="64" name="成组"/>
          <p:cNvGrpSpPr/>
          <p:nvPr/>
        </p:nvGrpSpPr>
        <p:grpSpPr>
          <a:xfrm>
            <a:off x="5776151" y="1170211"/>
            <a:ext cx="6807203" cy="3079471"/>
            <a:chOff x="0" y="0"/>
            <a:chExt cx="6807201" cy="3079469"/>
          </a:xfrm>
        </p:grpSpPr>
        <p:sp>
          <p:nvSpPr>
            <p:cNvPr id="30" name="矩形"/>
            <p:cNvSpPr/>
            <p:nvPr/>
          </p:nvSpPr>
          <p:spPr>
            <a:xfrm>
              <a:off x="2857500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3" name="成组"/>
            <p:cNvGrpSpPr/>
            <p:nvPr/>
          </p:nvGrpSpPr>
          <p:grpSpPr>
            <a:xfrm>
              <a:off x="3021012" y="711076"/>
              <a:ext cx="901702" cy="431801"/>
              <a:chOff x="0" y="0"/>
              <a:chExt cx="901700" cy="431800"/>
            </a:xfrm>
          </p:grpSpPr>
          <p:sp>
            <p:nvSpPr>
              <p:cNvPr id="31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2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53" name="成组"/>
            <p:cNvGrpSpPr/>
            <p:nvPr/>
          </p:nvGrpSpPr>
          <p:grpSpPr>
            <a:xfrm>
              <a:off x="0" y="2382872"/>
              <a:ext cx="6807202" cy="696598"/>
              <a:chOff x="0" y="0"/>
              <a:chExt cx="6807201" cy="696596"/>
            </a:xfrm>
          </p:grpSpPr>
          <p:grpSp>
            <p:nvGrpSpPr>
              <p:cNvPr id="36" name="成组"/>
              <p:cNvGrpSpPr/>
              <p:nvPr/>
            </p:nvGrpSpPr>
            <p:grpSpPr>
              <a:xfrm>
                <a:off x="0" y="0"/>
                <a:ext cx="1477301" cy="694243"/>
                <a:chOff x="0" y="0"/>
                <a:chExt cx="1477300" cy="694242"/>
              </a:xfrm>
            </p:grpSpPr>
            <p:sp>
              <p:nvSpPr>
                <p:cNvPr id="34" name="矩形"/>
                <p:cNvSpPr/>
                <p:nvPr/>
              </p:nvSpPr>
              <p:spPr>
                <a:xfrm>
                  <a:off x="0" y="0"/>
                  <a:ext cx="1477301" cy="694243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35" name="a0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37" name="矩形"/>
              <p:cNvSpPr/>
              <p:nvPr/>
            </p:nvSpPr>
            <p:spPr>
              <a:xfrm>
                <a:off x="1477298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8" name="椭圆形"/>
              <p:cNvSpPr/>
              <p:nvPr/>
            </p:nvSpPr>
            <p:spPr>
              <a:xfrm>
                <a:off x="1689004" y="32005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41" name="成组"/>
              <p:cNvGrpSpPr/>
              <p:nvPr/>
            </p:nvGrpSpPr>
            <p:grpSpPr>
              <a:xfrm>
                <a:off x="2426491" y="2353"/>
                <a:ext cx="1477301" cy="694244"/>
                <a:chOff x="0" y="0"/>
                <a:chExt cx="1477300" cy="694243"/>
              </a:xfrm>
            </p:grpSpPr>
            <p:sp>
              <p:nvSpPr>
                <p:cNvPr id="39" name="矩形"/>
                <p:cNvSpPr/>
                <p:nvPr/>
              </p:nvSpPr>
              <p:spPr>
                <a:xfrm>
                  <a:off x="0" y="0"/>
                  <a:ext cx="1477301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40" name="a1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42" name="矩形"/>
              <p:cNvSpPr/>
              <p:nvPr/>
            </p:nvSpPr>
            <p:spPr>
              <a:xfrm>
                <a:off x="3903788" y="2353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45" name="成组"/>
              <p:cNvGrpSpPr/>
              <p:nvPr/>
            </p:nvGrpSpPr>
            <p:grpSpPr>
              <a:xfrm>
                <a:off x="4801800" y="2353"/>
                <a:ext cx="1477302" cy="694244"/>
                <a:chOff x="0" y="0"/>
                <a:chExt cx="1477301" cy="694243"/>
              </a:xfrm>
            </p:grpSpPr>
            <p:sp>
              <p:nvSpPr>
                <p:cNvPr id="43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44" name="a2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2</a:t>
                  </a:r>
                </a:p>
              </p:txBody>
            </p:sp>
          </p:grpSp>
          <p:sp>
            <p:nvSpPr>
              <p:cNvPr id="46" name="矩形"/>
              <p:cNvSpPr/>
              <p:nvPr/>
            </p:nvSpPr>
            <p:spPr>
              <a:xfrm>
                <a:off x="6279095" y="2353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7" name="椭圆形"/>
              <p:cNvSpPr/>
              <p:nvPr/>
            </p:nvSpPr>
            <p:spPr>
              <a:xfrm>
                <a:off x="4169005" y="27063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50" name="成组"/>
              <p:cNvGrpSpPr/>
              <p:nvPr/>
            </p:nvGrpSpPr>
            <p:grpSpPr>
              <a:xfrm>
                <a:off x="6386116" y="143555"/>
                <a:ext cx="223343" cy="338886"/>
                <a:chOff x="0" y="0"/>
                <a:chExt cx="223342" cy="338885"/>
              </a:xfrm>
            </p:grpSpPr>
            <p:sp>
              <p:nvSpPr>
                <p:cNvPr id="48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49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  <p:sp>
            <p:nvSpPr>
              <p:cNvPr id="51" name="线条"/>
              <p:cNvSpPr/>
              <p:nvPr/>
            </p:nvSpPr>
            <p:spPr>
              <a:xfrm>
                <a:off x="1740188" y="376537"/>
                <a:ext cx="686306" cy="235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b="1" sz="3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2" name="线条"/>
              <p:cNvSpPr/>
              <p:nvPr/>
            </p:nvSpPr>
            <p:spPr>
              <a:xfrm>
                <a:off x="4222513" y="322410"/>
                <a:ext cx="579289" cy="2355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b="1" sz="3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56" name="成组"/>
            <p:cNvGrpSpPr/>
            <p:nvPr/>
          </p:nvGrpSpPr>
          <p:grpSpPr>
            <a:xfrm>
              <a:off x="3035300" y="1263526"/>
              <a:ext cx="876301" cy="431801"/>
              <a:chOff x="0" y="0"/>
              <a:chExt cx="876299" cy="431800"/>
            </a:xfrm>
          </p:grpSpPr>
          <p:sp>
            <p:nvSpPr>
              <p:cNvPr id="54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5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57" name="线条"/>
            <p:cNvSpPr/>
            <p:nvPr/>
          </p:nvSpPr>
          <p:spPr>
            <a:xfrm flipV="1">
              <a:off x="744934" y="972960"/>
              <a:ext cx="2281734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8" name="线条"/>
            <p:cNvSpPr/>
            <p:nvPr/>
          </p:nvSpPr>
          <p:spPr>
            <a:xfrm flipV="1">
              <a:off x="758353" y="997675"/>
              <a:ext cx="1" cy="137511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9" name="线条"/>
            <p:cNvSpPr/>
            <p:nvPr/>
          </p:nvSpPr>
          <p:spPr>
            <a:xfrm flipV="1">
              <a:off x="3911601" y="1406093"/>
              <a:ext cx="1861196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0" name="线条"/>
            <p:cNvSpPr/>
            <p:nvPr/>
          </p:nvSpPr>
          <p:spPr>
            <a:xfrm flipV="1">
              <a:off x="5766471" y="1403226"/>
              <a:ext cx="1" cy="97175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63" name="成组"/>
            <p:cNvGrpSpPr/>
            <p:nvPr/>
          </p:nvGrpSpPr>
          <p:grpSpPr>
            <a:xfrm>
              <a:off x="3016250" y="0"/>
              <a:ext cx="1074654" cy="774452"/>
              <a:chOff x="0" y="0"/>
              <a:chExt cx="1074653" cy="774451"/>
            </a:xfrm>
          </p:grpSpPr>
          <p:sp>
            <p:nvSpPr>
              <p:cNvPr id="61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62" name="size=3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size=3</a:t>
                </a:r>
              </a:p>
            </p:txBody>
          </p:sp>
        </p:grpSp>
      </p:grpSp>
      <p:grpSp>
        <p:nvGrpSpPr>
          <p:cNvPr id="72" name="成组"/>
          <p:cNvGrpSpPr/>
          <p:nvPr/>
        </p:nvGrpSpPr>
        <p:grpSpPr>
          <a:xfrm>
            <a:off x="249587" y="2029660"/>
            <a:ext cx="4116720" cy="1802295"/>
            <a:chOff x="0" y="0"/>
            <a:chExt cx="4116718" cy="1802294"/>
          </a:xfrm>
        </p:grpSpPr>
        <p:sp>
          <p:nvSpPr>
            <p:cNvPr id="65" name="矩形"/>
            <p:cNvSpPr/>
            <p:nvPr/>
          </p:nvSpPr>
          <p:spPr>
            <a:xfrm>
              <a:off x="1603004" y="0"/>
              <a:ext cx="2513715" cy="180229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6" name="成组"/>
            <p:cNvSpPr/>
            <p:nvPr/>
          </p:nvSpPr>
          <p:spPr>
            <a:xfrm>
              <a:off x="1906216" y="691904"/>
              <a:ext cx="1935847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 = null </a:t>
              </a:r>
            </a:p>
          </p:txBody>
        </p:sp>
        <p:grpSp>
          <p:nvGrpSpPr>
            <p:cNvPr id="69" name="成组"/>
            <p:cNvGrpSpPr/>
            <p:nvPr/>
          </p:nvGrpSpPr>
          <p:grpSpPr>
            <a:xfrm>
              <a:off x="1920504" y="1244355"/>
              <a:ext cx="1907271" cy="431801"/>
              <a:chOff x="0" y="0"/>
              <a:chExt cx="1907269" cy="431800"/>
            </a:xfrm>
          </p:grpSpPr>
          <p:sp>
            <p:nvSpPr>
              <p:cNvPr id="67" name="矩形"/>
              <p:cNvSpPr/>
              <p:nvPr/>
            </p:nvSpPr>
            <p:spPr>
              <a:xfrm>
                <a:off x="0" y="-1"/>
                <a:ext cx="190727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68" name="tail = nul"/>
              <p:cNvSpPr txBox="1"/>
              <p:nvPr/>
            </p:nvSpPr>
            <p:spPr>
              <a:xfrm>
                <a:off x="0" y="124"/>
                <a:ext cx="190727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 = nul</a:t>
                </a:r>
              </a:p>
            </p:txBody>
          </p:sp>
        </p:grpSp>
        <p:sp>
          <p:nvSpPr>
            <p:cNvPr id="70" name="size = 0"/>
            <p:cNvSpPr/>
            <p:nvPr/>
          </p:nvSpPr>
          <p:spPr>
            <a:xfrm>
              <a:off x="1901454" y="152154"/>
              <a:ext cx="1897746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size = 0</a:t>
              </a:r>
            </a:p>
          </p:txBody>
        </p:sp>
        <p:sp>
          <p:nvSpPr>
            <p:cNvPr id="71" name="空表"/>
            <p:cNvSpPr txBox="1"/>
            <p:nvPr/>
          </p:nvSpPr>
          <p:spPr>
            <a:xfrm>
              <a:off x="0" y="590304"/>
              <a:ext cx="934099" cy="635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b="1" sz="3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空表</a:t>
              </a:r>
            </a:p>
          </p:txBody>
        </p:sp>
      </p:grpSp>
      <p:sp>
        <p:nvSpPr>
          <p:cNvPr id="73" name="从图可知以下的内容：…"/>
          <p:cNvSpPr txBox="1"/>
          <p:nvPr/>
        </p:nvSpPr>
        <p:spPr>
          <a:xfrm>
            <a:off x="551466" y="5081999"/>
            <a:ext cx="8585568" cy="2991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spcBef>
                <a:spcPts val="1900"/>
              </a:spcBef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从图可知以下的内容：</a:t>
            </a:r>
          </a:p>
          <a:p>
            <a:pPr lvl="1" marL="681789" marR="57798" indent="-300789" defTabSz="1295400">
              <a:spcBef>
                <a:spcPts val="1900"/>
              </a:spcBef>
              <a:buSzPct val="60000"/>
              <a:buBlip>
                <a:blip r:embed="rId2"/>
              </a:buBlip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空表判断3个条件中的某一个即可</a:t>
            </a:r>
          </a:p>
          <a:p>
            <a:pPr lvl="1" marL="681789" marR="57798" indent="-300789" defTabSz="1295400">
              <a:spcBef>
                <a:spcPts val="1900"/>
              </a:spcBef>
              <a:buSzPct val="60000"/>
              <a:buBlip>
                <a:blip r:embed="rId2"/>
              </a:buBlip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字段size存储了队列中数据的个数</a:t>
            </a:r>
          </a:p>
          <a:p>
            <a:pPr lvl="1" marL="681789" marR="57798" indent="-300789" defTabSz="1295400">
              <a:spcBef>
                <a:spcPts val="1900"/>
              </a:spcBef>
              <a:buSzPct val="60000"/>
              <a:buBlip>
                <a:blip r:embed="rId2"/>
              </a:buBlip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字段head引用队头结点，字段tail引用队尾结点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链式队列-off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链式队列-offer</a:t>
            </a:r>
          </a:p>
        </p:txBody>
      </p:sp>
      <p:grpSp>
        <p:nvGrpSpPr>
          <p:cNvPr id="83" name="成组"/>
          <p:cNvGrpSpPr/>
          <p:nvPr/>
        </p:nvGrpSpPr>
        <p:grpSpPr>
          <a:xfrm>
            <a:off x="167084" y="2816731"/>
            <a:ext cx="3570620" cy="2177805"/>
            <a:chOff x="0" y="0"/>
            <a:chExt cx="3570618" cy="2177804"/>
          </a:xfrm>
        </p:grpSpPr>
        <p:sp>
          <p:nvSpPr>
            <p:cNvPr id="76" name="矩形"/>
            <p:cNvSpPr/>
            <p:nvPr/>
          </p:nvSpPr>
          <p:spPr>
            <a:xfrm>
              <a:off x="1056904" y="0"/>
              <a:ext cx="2513715" cy="180229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7" name="成组"/>
            <p:cNvSpPr/>
            <p:nvPr/>
          </p:nvSpPr>
          <p:spPr>
            <a:xfrm>
              <a:off x="1360116" y="691904"/>
              <a:ext cx="1935847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 = null </a:t>
              </a:r>
            </a:p>
          </p:txBody>
        </p:sp>
        <p:grpSp>
          <p:nvGrpSpPr>
            <p:cNvPr id="80" name="成组"/>
            <p:cNvGrpSpPr/>
            <p:nvPr/>
          </p:nvGrpSpPr>
          <p:grpSpPr>
            <a:xfrm>
              <a:off x="1374405" y="1244355"/>
              <a:ext cx="1907270" cy="431801"/>
              <a:chOff x="0" y="0"/>
              <a:chExt cx="1907269" cy="431800"/>
            </a:xfrm>
          </p:grpSpPr>
          <p:sp>
            <p:nvSpPr>
              <p:cNvPr id="78" name="矩形"/>
              <p:cNvSpPr/>
              <p:nvPr/>
            </p:nvSpPr>
            <p:spPr>
              <a:xfrm>
                <a:off x="0" y="-1"/>
                <a:ext cx="190727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79" name="tail = nul"/>
              <p:cNvSpPr txBox="1"/>
              <p:nvPr/>
            </p:nvSpPr>
            <p:spPr>
              <a:xfrm>
                <a:off x="0" y="124"/>
                <a:ext cx="190727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 = nul</a:t>
                </a:r>
              </a:p>
            </p:txBody>
          </p:sp>
        </p:grpSp>
        <p:sp>
          <p:nvSpPr>
            <p:cNvPr id="81" name="size = 0"/>
            <p:cNvSpPr/>
            <p:nvPr/>
          </p:nvSpPr>
          <p:spPr>
            <a:xfrm>
              <a:off x="1355354" y="152154"/>
              <a:ext cx="1897746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size = 0</a:t>
              </a:r>
            </a:p>
          </p:txBody>
        </p:sp>
        <p:sp>
          <p:nvSpPr>
            <p:cNvPr id="82" name="空表"/>
            <p:cNvSpPr/>
            <p:nvPr/>
          </p:nvSpPr>
          <p:spPr>
            <a:xfrm>
              <a:off x="0" y="90780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b="1" sz="3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空表</a:t>
              </a:r>
            </a:p>
          </p:txBody>
        </p:sp>
      </p:grpSp>
      <p:grpSp>
        <p:nvGrpSpPr>
          <p:cNvPr id="106" name="成组"/>
          <p:cNvGrpSpPr/>
          <p:nvPr/>
        </p:nvGrpSpPr>
        <p:grpSpPr>
          <a:xfrm>
            <a:off x="5989600" y="2076871"/>
            <a:ext cx="2005402" cy="3018347"/>
            <a:chOff x="0" y="0"/>
            <a:chExt cx="2005401" cy="3018345"/>
          </a:xfrm>
        </p:grpSpPr>
        <p:sp>
          <p:nvSpPr>
            <p:cNvPr id="84" name="矩形"/>
            <p:cNvSpPr/>
            <p:nvPr/>
          </p:nvSpPr>
          <p:spPr>
            <a:xfrm>
              <a:off x="296746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87" name="成组"/>
            <p:cNvGrpSpPr/>
            <p:nvPr/>
          </p:nvGrpSpPr>
          <p:grpSpPr>
            <a:xfrm>
              <a:off x="460257" y="711076"/>
              <a:ext cx="901702" cy="431801"/>
              <a:chOff x="0" y="0"/>
              <a:chExt cx="901700" cy="431800"/>
            </a:xfrm>
          </p:grpSpPr>
          <p:sp>
            <p:nvSpPr>
              <p:cNvPr id="85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86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95" name="成组"/>
            <p:cNvGrpSpPr/>
            <p:nvPr/>
          </p:nvGrpSpPr>
          <p:grpSpPr>
            <a:xfrm>
              <a:off x="0" y="2324101"/>
              <a:ext cx="2005402" cy="694245"/>
              <a:chOff x="0" y="0"/>
              <a:chExt cx="2005401" cy="694243"/>
            </a:xfrm>
          </p:grpSpPr>
          <p:grpSp>
            <p:nvGrpSpPr>
              <p:cNvPr id="90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88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89" name="a0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91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94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92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93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98" name="成组"/>
            <p:cNvGrpSpPr/>
            <p:nvPr/>
          </p:nvGrpSpPr>
          <p:grpSpPr>
            <a:xfrm>
              <a:off x="474546" y="1263526"/>
              <a:ext cx="876301" cy="431801"/>
              <a:chOff x="0" y="0"/>
              <a:chExt cx="876299" cy="431800"/>
            </a:xfrm>
          </p:grpSpPr>
          <p:sp>
            <p:nvSpPr>
              <p:cNvPr id="96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97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99" name="线条"/>
            <p:cNvSpPr/>
            <p:nvPr/>
          </p:nvSpPr>
          <p:spPr>
            <a:xfrm flipV="1">
              <a:off x="142489" y="972960"/>
              <a:ext cx="323425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00" name="线条"/>
            <p:cNvSpPr/>
            <p:nvPr/>
          </p:nvSpPr>
          <p:spPr>
            <a:xfrm flipH="1" flipV="1">
              <a:off x="142489" y="963653"/>
              <a:ext cx="35" cy="137511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01" name="线条"/>
            <p:cNvSpPr/>
            <p:nvPr/>
          </p:nvSpPr>
          <p:spPr>
            <a:xfrm flipV="1">
              <a:off x="1350846" y="1406093"/>
              <a:ext cx="518844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02" name="线条"/>
            <p:cNvSpPr/>
            <p:nvPr/>
          </p:nvSpPr>
          <p:spPr>
            <a:xfrm flipV="1">
              <a:off x="1864402" y="1416351"/>
              <a:ext cx="5288" cy="971737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05" name="成组"/>
            <p:cNvGrpSpPr/>
            <p:nvPr/>
          </p:nvGrpSpPr>
          <p:grpSpPr>
            <a:xfrm>
              <a:off x="455496" y="0"/>
              <a:ext cx="1074654" cy="774452"/>
              <a:chOff x="0" y="0"/>
              <a:chExt cx="1074653" cy="774451"/>
            </a:xfrm>
          </p:grpSpPr>
          <p:sp>
            <p:nvSpPr>
              <p:cNvPr id="103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4" name="size=1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size=1</a:t>
                </a:r>
              </a:p>
            </p:txBody>
          </p:sp>
        </p:grpSp>
      </p:grpSp>
      <p:sp>
        <p:nvSpPr>
          <p:cNvPr id="107" name="箭头"/>
          <p:cNvSpPr/>
          <p:nvPr/>
        </p:nvSpPr>
        <p:spPr>
          <a:xfrm>
            <a:off x="3947040" y="3317549"/>
            <a:ext cx="1763919" cy="800659"/>
          </a:xfrm>
          <a:prstGeom prst="rightArrow">
            <a:avLst>
              <a:gd name="adj1" fmla="val 32000"/>
              <a:gd name="adj2" fmla="val 10151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08" name="1、new  Node…"/>
          <p:cNvSpPr txBox="1"/>
          <p:nvPr/>
        </p:nvSpPr>
        <p:spPr>
          <a:xfrm>
            <a:off x="8260943" y="3005890"/>
            <a:ext cx="4510749" cy="1423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1、new  Node</a:t>
            </a:r>
          </a:p>
          <a:p>
            <a:pPr/>
            <a:r>
              <a:t>2、让head和tail引用这个新结点</a:t>
            </a:r>
          </a:p>
          <a:p>
            <a:pPr/>
            <a:r>
              <a:t>3、size++</a:t>
            </a:r>
          </a:p>
        </p:txBody>
      </p:sp>
      <p:grpSp>
        <p:nvGrpSpPr>
          <p:cNvPr id="131" name="成组"/>
          <p:cNvGrpSpPr/>
          <p:nvPr/>
        </p:nvGrpSpPr>
        <p:grpSpPr>
          <a:xfrm>
            <a:off x="553614" y="5653522"/>
            <a:ext cx="2005402" cy="3018346"/>
            <a:chOff x="0" y="0"/>
            <a:chExt cx="2005401" cy="3018345"/>
          </a:xfrm>
        </p:grpSpPr>
        <p:sp>
          <p:nvSpPr>
            <p:cNvPr id="109" name="矩形"/>
            <p:cNvSpPr/>
            <p:nvPr/>
          </p:nvSpPr>
          <p:spPr>
            <a:xfrm>
              <a:off x="296746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12" name="成组"/>
            <p:cNvGrpSpPr/>
            <p:nvPr/>
          </p:nvGrpSpPr>
          <p:grpSpPr>
            <a:xfrm>
              <a:off x="460257" y="711076"/>
              <a:ext cx="901702" cy="431801"/>
              <a:chOff x="0" y="0"/>
              <a:chExt cx="901700" cy="431800"/>
            </a:xfrm>
          </p:grpSpPr>
          <p:sp>
            <p:nvSpPr>
              <p:cNvPr id="110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1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120" name="成组"/>
            <p:cNvGrpSpPr/>
            <p:nvPr/>
          </p:nvGrpSpPr>
          <p:grpSpPr>
            <a:xfrm>
              <a:off x="0" y="2324101"/>
              <a:ext cx="2005402" cy="694245"/>
              <a:chOff x="0" y="0"/>
              <a:chExt cx="2005401" cy="694243"/>
            </a:xfrm>
          </p:grpSpPr>
          <p:grpSp>
            <p:nvGrpSpPr>
              <p:cNvPr id="115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113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14" name="a0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116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119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117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18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123" name="成组"/>
            <p:cNvGrpSpPr/>
            <p:nvPr/>
          </p:nvGrpSpPr>
          <p:grpSpPr>
            <a:xfrm>
              <a:off x="474546" y="1263526"/>
              <a:ext cx="876301" cy="431801"/>
              <a:chOff x="0" y="0"/>
              <a:chExt cx="876299" cy="431800"/>
            </a:xfrm>
          </p:grpSpPr>
          <p:sp>
            <p:nvSpPr>
              <p:cNvPr id="121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22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124" name="线条"/>
            <p:cNvSpPr/>
            <p:nvPr/>
          </p:nvSpPr>
          <p:spPr>
            <a:xfrm flipV="1">
              <a:off x="142489" y="972960"/>
              <a:ext cx="323425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5" name="线条"/>
            <p:cNvSpPr/>
            <p:nvPr/>
          </p:nvSpPr>
          <p:spPr>
            <a:xfrm flipH="1" flipV="1">
              <a:off x="142489" y="963653"/>
              <a:ext cx="35" cy="137511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6" name="线条"/>
            <p:cNvSpPr/>
            <p:nvPr/>
          </p:nvSpPr>
          <p:spPr>
            <a:xfrm flipV="1">
              <a:off x="1350846" y="1406093"/>
              <a:ext cx="518844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7" name="线条"/>
            <p:cNvSpPr/>
            <p:nvPr/>
          </p:nvSpPr>
          <p:spPr>
            <a:xfrm flipV="1">
              <a:off x="1864402" y="1416351"/>
              <a:ext cx="5288" cy="971737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30" name="成组"/>
            <p:cNvGrpSpPr/>
            <p:nvPr/>
          </p:nvGrpSpPr>
          <p:grpSpPr>
            <a:xfrm>
              <a:off x="455496" y="0"/>
              <a:ext cx="1074654" cy="774452"/>
              <a:chOff x="0" y="0"/>
              <a:chExt cx="1074653" cy="774451"/>
            </a:xfrm>
          </p:grpSpPr>
          <p:sp>
            <p:nvSpPr>
              <p:cNvPr id="128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29" name="size=1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size=1</a:t>
                </a:r>
              </a:p>
            </p:txBody>
          </p:sp>
        </p:grpSp>
      </p:grpSp>
      <p:grpSp>
        <p:nvGrpSpPr>
          <p:cNvPr id="161" name="成组"/>
          <p:cNvGrpSpPr/>
          <p:nvPr/>
        </p:nvGrpSpPr>
        <p:grpSpPr>
          <a:xfrm>
            <a:off x="4437074" y="5622960"/>
            <a:ext cx="4445002" cy="3079471"/>
            <a:chOff x="0" y="0"/>
            <a:chExt cx="4445001" cy="3079470"/>
          </a:xfrm>
        </p:grpSpPr>
        <p:sp>
          <p:nvSpPr>
            <p:cNvPr id="132" name="矩形"/>
            <p:cNvSpPr/>
            <p:nvPr/>
          </p:nvSpPr>
          <p:spPr>
            <a:xfrm>
              <a:off x="1587500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35" name="成组"/>
            <p:cNvGrpSpPr/>
            <p:nvPr/>
          </p:nvGrpSpPr>
          <p:grpSpPr>
            <a:xfrm>
              <a:off x="1751012" y="711076"/>
              <a:ext cx="901702" cy="431801"/>
              <a:chOff x="0" y="0"/>
              <a:chExt cx="901700" cy="431800"/>
            </a:xfrm>
          </p:grpSpPr>
          <p:sp>
            <p:nvSpPr>
              <p:cNvPr id="133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34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143" name="成组"/>
            <p:cNvGrpSpPr/>
            <p:nvPr/>
          </p:nvGrpSpPr>
          <p:grpSpPr>
            <a:xfrm>
              <a:off x="2439600" y="2385226"/>
              <a:ext cx="2005402" cy="694245"/>
              <a:chOff x="0" y="0"/>
              <a:chExt cx="2005401" cy="694243"/>
            </a:xfrm>
          </p:grpSpPr>
          <p:grpSp>
            <p:nvGrpSpPr>
              <p:cNvPr id="138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136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37" name="a1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139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142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140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41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150" name="成组"/>
            <p:cNvGrpSpPr/>
            <p:nvPr/>
          </p:nvGrpSpPr>
          <p:grpSpPr>
            <a:xfrm>
              <a:off x="0" y="2382872"/>
              <a:ext cx="2426494" cy="694244"/>
              <a:chOff x="0" y="0"/>
              <a:chExt cx="2426493" cy="694242"/>
            </a:xfrm>
          </p:grpSpPr>
          <p:grpSp>
            <p:nvGrpSpPr>
              <p:cNvPr id="146" name="成组"/>
              <p:cNvGrpSpPr/>
              <p:nvPr/>
            </p:nvGrpSpPr>
            <p:grpSpPr>
              <a:xfrm>
                <a:off x="0" y="0"/>
                <a:ext cx="1477301" cy="694243"/>
                <a:chOff x="0" y="0"/>
                <a:chExt cx="1477300" cy="694242"/>
              </a:xfrm>
            </p:grpSpPr>
            <p:sp>
              <p:nvSpPr>
                <p:cNvPr id="144" name="矩形"/>
                <p:cNvSpPr/>
                <p:nvPr/>
              </p:nvSpPr>
              <p:spPr>
                <a:xfrm>
                  <a:off x="0" y="0"/>
                  <a:ext cx="1477301" cy="694243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45" name="a0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147" name="矩形"/>
              <p:cNvSpPr/>
              <p:nvPr/>
            </p:nvSpPr>
            <p:spPr>
              <a:xfrm>
                <a:off x="1477298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48" name="椭圆形"/>
              <p:cNvSpPr/>
              <p:nvPr/>
            </p:nvSpPr>
            <p:spPr>
              <a:xfrm>
                <a:off x="1689004" y="32005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49" name="线条"/>
              <p:cNvSpPr/>
              <p:nvPr/>
            </p:nvSpPr>
            <p:spPr>
              <a:xfrm>
                <a:off x="1740188" y="376537"/>
                <a:ext cx="686306" cy="235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b="1" sz="3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153" name="成组"/>
            <p:cNvGrpSpPr/>
            <p:nvPr/>
          </p:nvGrpSpPr>
          <p:grpSpPr>
            <a:xfrm>
              <a:off x="1765300" y="1263526"/>
              <a:ext cx="876301" cy="431801"/>
              <a:chOff x="0" y="0"/>
              <a:chExt cx="876299" cy="431800"/>
            </a:xfrm>
          </p:grpSpPr>
          <p:sp>
            <p:nvSpPr>
              <p:cNvPr id="151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52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154" name="线条"/>
            <p:cNvSpPr/>
            <p:nvPr/>
          </p:nvSpPr>
          <p:spPr>
            <a:xfrm flipV="1">
              <a:off x="655081" y="972960"/>
              <a:ext cx="1101588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5" name="线条"/>
            <p:cNvSpPr/>
            <p:nvPr/>
          </p:nvSpPr>
          <p:spPr>
            <a:xfrm flipV="1">
              <a:off x="669453" y="997675"/>
              <a:ext cx="1" cy="137511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6" name="线条"/>
            <p:cNvSpPr/>
            <p:nvPr/>
          </p:nvSpPr>
          <p:spPr>
            <a:xfrm flipV="1">
              <a:off x="2641601" y="1406093"/>
              <a:ext cx="1137681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7" name="线条"/>
            <p:cNvSpPr/>
            <p:nvPr/>
          </p:nvSpPr>
          <p:spPr>
            <a:xfrm flipV="1">
              <a:off x="3772571" y="1403226"/>
              <a:ext cx="1" cy="97175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60" name="成组"/>
            <p:cNvGrpSpPr/>
            <p:nvPr/>
          </p:nvGrpSpPr>
          <p:grpSpPr>
            <a:xfrm>
              <a:off x="1746250" y="0"/>
              <a:ext cx="1074655" cy="774452"/>
              <a:chOff x="0" y="0"/>
              <a:chExt cx="1074653" cy="774451"/>
            </a:xfrm>
          </p:grpSpPr>
          <p:sp>
            <p:nvSpPr>
              <p:cNvPr id="158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59" name="size=2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size=2</a:t>
                </a:r>
              </a:p>
            </p:txBody>
          </p:sp>
        </p:grpSp>
      </p:grpSp>
      <p:sp>
        <p:nvSpPr>
          <p:cNvPr id="162" name="箭头"/>
          <p:cNvSpPr/>
          <p:nvPr/>
        </p:nvSpPr>
        <p:spPr>
          <a:xfrm>
            <a:off x="2854840" y="7068282"/>
            <a:ext cx="1763919" cy="800659"/>
          </a:xfrm>
          <a:prstGeom prst="rightArrow">
            <a:avLst>
              <a:gd name="adj1" fmla="val 32000"/>
              <a:gd name="adj2" fmla="val 10151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63" name="1、new  Node…"/>
          <p:cNvSpPr txBox="1"/>
          <p:nvPr/>
        </p:nvSpPr>
        <p:spPr>
          <a:xfrm>
            <a:off x="8465278" y="5907163"/>
            <a:ext cx="4413702" cy="1869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1、new  Node</a:t>
            </a:r>
          </a:p>
          <a:p>
            <a:pPr/>
            <a:r>
              <a:t>2、让head.next引用这个新结点</a:t>
            </a:r>
          </a:p>
          <a:p>
            <a:pPr/>
            <a:r>
              <a:t>3、让tail引用这个新结点</a:t>
            </a:r>
          </a:p>
          <a:p>
            <a:pPr/>
            <a:r>
              <a:t>4、size++</a:t>
            </a:r>
          </a:p>
        </p:txBody>
      </p:sp>
      <p:sp>
        <p:nvSpPr>
          <p:cNvPr id="164" name="通过具体的例子，画图理解操作的过程"/>
          <p:cNvSpPr txBox="1"/>
          <p:nvPr/>
        </p:nvSpPr>
        <p:spPr>
          <a:xfrm>
            <a:off x="185447" y="1391072"/>
            <a:ext cx="556960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通过具体的例子，画图理解操作的过程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链式队列-po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链式队列-poll</a:t>
            </a:r>
          </a:p>
        </p:txBody>
      </p:sp>
      <p:grpSp>
        <p:nvGrpSpPr>
          <p:cNvPr id="174" name="成组"/>
          <p:cNvGrpSpPr/>
          <p:nvPr/>
        </p:nvGrpSpPr>
        <p:grpSpPr>
          <a:xfrm>
            <a:off x="4497037" y="6639928"/>
            <a:ext cx="3570620" cy="2177805"/>
            <a:chOff x="0" y="0"/>
            <a:chExt cx="3570618" cy="2177804"/>
          </a:xfrm>
        </p:grpSpPr>
        <p:sp>
          <p:nvSpPr>
            <p:cNvPr id="167" name="矩形"/>
            <p:cNvSpPr/>
            <p:nvPr/>
          </p:nvSpPr>
          <p:spPr>
            <a:xfrm>
              <a:off x="1056904" y="0"/>
              <a:ext cx="2513715" cy="180229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68" name="成组"/>
            <p:cNvSpPr/>
            <p:nvPr/>
          </p:nvSpPr>
          <p:spPr>
            <a:xfrm>
              <a:off x="1360116" y="691904"/>
              <a:ext cx="1935847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 = null </a:t>
              </a:r>
            </a:p>
          </p:txBody>
        </p:sp>
        <p:grpSp>
          <p:nvGrpSpPr>
            <p:cNvPr id="171" name="成组"/>
            <p:cNvGrpSpPr/>
            <p:nvPr/>
          </p:nvGrpSpPr>
          <p:grpSpPr>
            <a:xfrm>
              <a:off x="1374405" y="1244355"/>
              <a:ext cx="1907270" cy="431801"/>
              <a:chOff x="0" y="0"/>
              <a:chExt cx="1907269" cy="431800"/>
            </a:xfrm>
          </p:grpSpPr>
          <p:sp>
            <p:nvSpPr>
              <p:cNvPr id="169" name="矩形"/>
              <p:cNvSpPr/>
              <p:nvPr/>
            </p:nvSpPr>
            <p:spPr>
              <a:xfrm>
                <a:off x="0" y="-1"/>
                <a:ext cx="190727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70" name="tail = nul"/>
              <p:cNvSpPr txBox="1"/>
              <p:nvPr/>
            </p:nvSpPr>
            <p:spPr>
              <a:xfrm>
                <a:off x="0" y="124"/>
                <a:ext cx="190727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 = nul</a:t>
                </a:r>
              </a:p>
            </p:txBody>
          </p:sp>
        </p:grpSp>
        <p:sp>
          <p:nvSpPr>
            <p:cNvPr id="172" name="size = 0"/>
            <p:cNvSpPr/>
            <p:nvPr/>
          </p:nvSpPr>
          <p:spPr>
            <a:xfrm>
              <a:off x="1355354" y="152154"/>
              <a:ext cx="1897746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size = 0</a:t>
              </a:r>
            </a:p>
          </p:txBody>
        </p:sp>
        <p:sp>
          <p:nvSpPr>
            <p:cNvPr id="173" name="空表"/>
            <p:cNvSpPr/>
            <p:nvPr/>
          </p:nvSpPr>
          <p:spPr>
            <a:xfrm>
              <a:off x="0" y="90780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b="1" sz="3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空表</a:t>
              </a:r>
            </a:p>
          </p:txBody>
        </p:sp>
      </p:grpSp>
      <p:grpSp>
        <p:nvGrpSpPr>
          <p:cNvPr id="197" name="成组"/>
          <p:cNvGrpSpPr/>
          <p:nvPr/>
        </p:nvGrpSpPr>
        <p:grpSpPr>
          <a:xfrm>
            <a:off x="538038" y="6322361"/>
            <a:ext cx="2005402" cy="3018346"/>
            <a:chOff x="0" y="0"/>
            <a:chExt cx="2005401" cy="3018345"/>
          </a:xfrm>
        </p:grpSpPr>
        <p:sp>
          <p:nvSpPr>
            <p:cNvPr id="175" name="矩形"/>
            <p:cNvSpPr/>
            <p:nvPr/>
          </p:nvSpPr>
          <p:spPr>
            <a:xfrm>
              <a:off x="296746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78" name="成组"/>
            <p:cNvGrpSpPr/>
            <p:nvPr/>
          </p:nvGrpSpPr>
          <p:grpSpPr>
            <a:xfrm>
              <a:off x="460257" y="711076"/>
              <a:ext cx="901702" cy="431801"/>
              <a:chOff x="0" y="0"/>
              <a:chExt cx="901700" cy="431800"/>
            </a:xfrm>
          </p:grpSpPr>
          <p:sp>
            <p:nvSpPr>
              <p:cNvPr id="176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77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186" name="成组"/>
            <p:cNvGrpSpPr/>
            <p:nvPr/>
          </p:nvGrpSpPr>
          <p:grpSpPr>
            <a:xfrm>
              <a:off x="0" y="2324101"/>
              <a:ext cx="2005402" cy="694245"/>
              <a:chOff x="0" y="0"/>
              <a:chExt cx="2005401" cy="694243"/>
            </a:xfrm>
          </p:grpSpPr>
          <p:grpSp>
            <p:nvGrpSpPr>
              <p:cNvPr id="181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179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80" name="a1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182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185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183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84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189" name="成组"/>
            <p:cNvGrpSpPr/>
            <p:nvPr/>
          </p:nvGrpSpPr>
          <p:grpSpPr>
            <a:xfrm>
              <a:off x="474546" y="1263526"/>
              <a:ext cx="876301" cy="431801"/>
              <a:chOff x="0" y="0"/>
              <a:chExt cx="876299" cy="431800"/>
            </a:xfrm>
          </p:grpSpPr>
          <p:sp>
            <p:nvSpPr>
              <p:cNvPr id="187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88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190" name="线条"/>
            <p:cNvSpPr/>
            <p:nvPr/>
          </p:nvSpPr>
          <p:spPr>
            <a:xfrm flipV="1">
              <a:off x="142489" y="972960"/>
              <a:ext cx="323425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91" name="线条"/>
            <p:cNvSpPr/>
            <p:nvPr/>
          </p:nvSpPr>
          <p:spPr>
            <a:xfrm flipH="1" flipV="1">
              <a:off x="142489" y="963653"/>
              <a:ext cx="35" cy="137511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92" name="线条"/>
            <p:cNvSpPr/>
            <p:nvPr/>
          </p:nvSpPr>
          <p:spPr>
            <a:xfrm flipV="1">
              <a:off x="1350846" y="1406093"/>
              <a:ext cx="518844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93" name="线条"/>
            <p:cNvSpPr/>
            <p:nvPr/>
          </p:nvSpPr>
          <p:spPr>
            <a:xfrm flipV="1">
              <a:off x="1864402" y="1416351"/>
              <a:ext cx="5288" cy="971737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96" name="成组"/>
            <p:cNvGrpSpPr/>
            <p:nvPr/>
          </p:nvGrpSpPr>
          <p:grpSpPr>
            <a:xfrm>
              <a:off x="455496" y="0"/>
              <a:ext cx="1074654" cy="774452"/>
              <a:chOff x="0" y="0"/>
              <a:chExt cx="1074653" cy="774451"/>
            </a:xfrm>
          </p:grpSpPr>
          <p:sp>
            <p:nvSpPr>
              <p:cNvPr id="194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95" name="size=1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size=1</a:t>
                </a:r>
              </a:p>
            </p:txBody>
          </p:sp>
        </p:grpSp>
      </p:grpSp>
      <p:sp>
        <p:nvSpPr>
          <p:cNvPr id="198" name="箭头"/>
          <p:cNvSpPr/>
          <p:nvPr/>
        </p:nvSpPr>
        <p:spPr>
          <a:xfrm>
            <a:off x="2691831" y="7140745"/>
            <a:ext cx="1763920" cy="800659"/>
          </a:xfrm>
          <a:prstGeom prst="rightArrow">
            <a:avLst>
              <a:gd name="adj1" fmla="val 32000"/>
              <a:gd name="adj2" fmla="val 10151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99" name="1、让head引用a1的后继的结点(null)…"/>
          <p:cNvSpPr txBox="1"/>
          <p:nvPr/>
        </p:nvSpPr>
        <p:spPr>
          <a:xfrm>
            <a:off x="8102691" y="6771987"/>
            <a:ext cx="4780376" cy="13456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300"/>
            </a:pPr>
            <a:r>
              <a:t>1、让head引用a1的后继的结点(null)</a:t>
            </a:r>
          </a:p>
          <a:p>
            <a:pPr>
              <a:defRPr sz="2300"/>
            </a:pPr>
            <a:r>
              <a:t>2、因为head为null，所以tail也为null</a:t>
            </a:r>
          </a:p>
          <a:p>
            <a:pPr>
              <a:defRPr sz="2300"/>
            </a:pPr>
            <a:r>
              <a:t>3、size--</a:t>
            </a:r>
          </a:p>
        </p:txBody>
      </p:sp>
      <p:grpSp>
        <p:nvGrpSpPr>
          <p:cNvPr id="222" name="成组"/>
          <p:cNvGrpSpPr/>
          <p:nvPr/>
        </p:nvGrpSpPr>
        <p:grpSpPr>
          <a:xfrm>
            <a:off x="5641299" y="2225352"/>
            <a:ext cx="2005402" cy="3018347"/>
            <a:chOff x="0" y="0"/>
            <a:chExt cx="2005401" cy="3018345"/>
          </a:xfrm>
        </p:grpSpPr>
        <p:sp>
          <p:nvSpPr>
            <p:cNvPr id="200" name="矩形"/>
            <p:cNvSpPr/>
            <p:nvPr/>
          </p:nvSpPr>
          <p:spPr>
            <a:xfrm>
              <a:off x="296746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03" name="成组"/>
            <p:cNvGrpSpPr/>
            <p:nvPr/>
          </p:nvGrpSpPr>
          <p:grpSpPr>
            <a:xfrm>
              <a:off x="460257" y="711076"/>
              <a:ext cx="901702" cy="431801"/>
              <a:chOff x="0" y="0"/>
              <a:chExt cx="901700" cy="431800"/>
            </a:xfrm>
          </p:grpSpPr>
          <p:sp>
            <p:nvSpPr>
              <p:cNvPr id="201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02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211" name="成组"/>
            <p:cNvGrpSpPr/>
            <p:nvPr/>
          </p:nvGrpSpPr>
          <p:grpSpPr>
            <a:xfrm>
              <a:off x="0" y="2324101"/>
              <a:ext cx="2005402" cy="694245"/>
              <a:chOff x="0" y="0"/>
              <a:chExt cx="2005401" cy="694243"/>
            </a:xfrm>
          </p:grpSpPr>
          <p:grpSp>
            <p:nvGrpSpPr>
              <p:cNvPr id="206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204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05" name="a1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207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210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208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09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214" name="成组"/>
            <p:cNvGrpSpPr/>
            <p:nvPr/>
          </p:nvGrpSpPr>
          <p:grpSpPr>
            <a:xfrm>
              <a:off x="474546" y="1263526"/>
              <a:ext cx="876301" cy="431801"/>
              <a:chOff x="0" y="0"/>
              <a:chExt cx="876299" cy="431800"/>
            </a:xfrm>
          </p:grpSpPr>
          <p:sp>
            <p:nvSpPr>
              <p:cNvPr id="212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13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215" name="线条"/>
            <p:cNvSpPr/>
            <p:nvPr/>
          </p:nvSpPr>
          <p:spPr>
            <a:xfrm flipV="1">
              <a:off x="142489" y="972960"/>
              <a:ext cx="323425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6" name="线条"/>
            <p:cNvSpPr/>
            <p:nvPr/>
          </p:nvSpPr>
          <p:spPr>
            <a:xfrm flipH="1" flipV="1">
              <a:off x="142489" y="963653"/>
              <a:ext cx="35" cy="137511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7" name="线条"/>
            <p:cNvSpPr/>
            <p:nvPr/>
          </p:nvSpPr>
          <p:spPr>
            <a:xfrm flipV="1">
              <a:off x="1350846" y="1406093"/>
              <a:ext cx="518844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8" name="线条"/>
            <p:cNvSpPr/>
            <p:nvPr/>
          </p:nvSpPr>
          <p:spPr>
            <a:xfrm flipV="1">
              <a:off x="1864402" y="1416351"/>
              <a:ext cx="5288" cy="971737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21" name="成组"/>
            <p:cNvGrpSpPr/>
            <p:nvPr/>
          </p:nvGrpSpPr>
          <p:grpSpPr>
            <a:xfrm>
              <a:off x="455496" y="0"/>
              <a:ext cx="1074654" cy="774452"/>
              <a:chOff x="0" y="0"/>
              <a:chExt cx="1074653" cy="774451"/>
            </a:xfrm>
          </p:grpSpPr>
          <p:sp>
            <p:nvSpPr>
              <p:cNvPr id="219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0" name="size=1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size=1</a:t>
                </a:r>
              </a:p>
            </p:txBody>
          </p:sp>
        </p:grpSp>
      </p:grpSp>
      <p:grpSp>
        <p:nvGrpSpPr>
          <p:cNvPr id="252" name="成组"/>
          <p:cNvGrpSpPr/>
          <p:nvPr/>
        </p:nvGrpSpPr>
        <p:grpSpPr>
          <a:xfrm>
            <a:off x="41254" y="2010112"/>
            <a:ext cx="4445003" cy="3079472"/>
            <a:chOff x="0" y="0"/>
            <a:chExt cx="4445001" cy="3079470"/>
          </a:xfrm>
        </p:grpSpPr>
        <p:sp>
          <p:nvSpPr>
            <p:cNvPr id="223" name="矩形"/>
            <p:cNvSpPr/>
            <p:nvPr/>
          </p:nvSpPr>
          <p:spPr>
            <a:xfrm>
              <a:off x="1587500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26" name="成组"/>
            <p:cNvGrpSpPr/>
            <p:nvPr/>
          </p:nvGrpSpPr>
          <p:grpSpPr>
            <a:xfrm>
              <a:off x="1751012" y="711076"/>
              <a:ext cx="901702" cy="431801"/>
              <a:chOff x="0" y="0"/>
              <a:chExt cx="901700" cy="431800"/>
            </a:xfrm>
          </p:grpSpPr>
          <p:sp>
            <p:nvSpPr>
              <p:cNvPr id="224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5" name="head"/>
              <p:cNvSpPr txBox="1"/>
              <p:nvPr/>
            </p:nvSpPr>
            <p:spPr>
              <a:xfrm>
                <a:off x="0" y="124"/>
                <a:ext cx="901701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234" name="成组"/>
            <p:cNvGrpSpPr/>
            <p:nvPr/>
          </p:nvGrpSpPr>
          <p:grpSpPr>
            <a:xfrm>
              <a:off x="2439600" y="2385226"/>
              <a:ext cx="2005402" cy="694245"/>
              <a:chOff x="0" y="0"/>
              <a:chExt cx="2005401" cy="694243"/>
            </a:xfrm>
          </p:grpSpPr>
          <p:grpSp>
            <p:nvGrpSpPr>
              <p:cNvPr id="229" name="成组"/>
              <p:cNvGrpSpPr/>
              <p:nvPr/>
            </p:nvGrpSpPr>
            <p:grpSpPr>
              <a:xfrm>
                <a:off x="0" y="0"/>
                <a:ext cx="1477302" cy="694244"/>
                <a:chOff x="0" y="0"/>
                <a:chExt cx="1477301" cy="694243"/>
              </a:xfrm>
            </p:grpSpPr>
            <p:sp>
              <p:nvSpPr>
                <p:cNvPr id="227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28" name="a1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230" name="矩形"/>
              <p:cNvSpPr/>
              <p:nvPr/>
            </p:nvSpPr>
            <p:spPr>
              <a:xfrm>
                <a:off x="1477295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233" name="成组"/>
              <p:cNvGrpSpPr/>
              <p:nvPr/>
            </p:nvGrpSpPr>
            <p:grpSpPr>
              <a:xfrm>
                <a:off x="1584315" y="141202"/>
                <a:ext cx="223343" cy="338886"/>
                <a:chOff x="0" y="0"/>
                <a:chExt cx="223342" cy="338885"/>
              </a:xfrm>
            </p:grpSpPr>
            <p:sp>
              <p:nvSpPr>
                <p:cNvPr id="231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32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b="1" sz="3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grpSp>
          <p:nvGrpSpPr>
            <p:cNvPr id="241" name="成组"/>
            <p:cNvGrpSpPr/>
            <p:nvPr/>
          </p:nvGrpSpPr>
          <p:grpSpPr>
            <a:xfrm>
              <a:off x="0" y="2382872"/>
              <a:ext cx="2426494" cy="694244"/>
              <a:chOff x="0" y="0"/>
              <a:chExt cx="2426493" cy="694242"/>
            </a:xfrm>
          </p:grpSpPr>
          <p:grpSp>
            <p:nvGrpSpPr>
              <p:cNvPr id="237" name="成组"/>
              <p:cNvGrpSpPr/>
              <p:nvPr/>
            </p:nvGrpSpPr>
            <p:grpSpPr>
              <a:xfrm>
                <a:off x="0" y="0"/>
                <a:ext cx="1477301" cy="694243"/>
                <a:chOff x="0" y="0"/>
                <a:chExt cx="1477300" cy="694242"/>
              </a:xfrm>
            </p:grpSpPr>
            <p:sp>
              <p:nvSpPr>
                <p:cNvPr id="235" name="矩形"/>
                <p:cNvSpPr/>
                <p:nvPr/>
              </p:nvSpPr>
              <p:spPr>
                <a:xfrm>
                  <a:off x="0" y="0"/>
                  <a:ext cx="1477301" cy="694243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36" name="a0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238" name="矩形"/>
              <p:cNvSpPr/>
              <p:nvPr/>
            </p:nvSpPr>
            <p:spPr>
              <a:xfrm>
                <a:off x="1477298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39" name="椭圆形"/>
              <p:cNvSpPr/>
              <p:nvPr/>
            </p:nvSpPr>
            <p:spPr>
              <a:xfrm>
                <a:off x="1689004" y="32005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40" name="线条"/>
              <p:cNvSpPr/>
              <p:nvPr/>
            </p:nvSpPr>
            <p:spPr>
              <a:xfrm>
                <a:off x="1740188" y="376537"/>
                <a:ext cx="686306" cy="235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b="1" sz="3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44" name="成组"/>
            <p:cNvGrpSpPr/>
            <p:nvPr/>
          </p:nvGrpSpPr>
          <p:grpSpPr>
            <a:xfrm>
              <a:off x="1765300" y="1263526"/>
              <a:ext cx="876301" cy="431801"/>
              <a:chOff x="0" y="0"/>
              <a:chExt cx="876299" cy="431800"/>
            </a:xfrm>
          </p:grpSpPr>
          <p:sp>
            <p:nvSpPr>
              <p:cNvPr id="242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43" name="tail"/>
              <p:cNvSpPr txBox="1"/>
              <p:nvPr/>
            </p:nvSpPr>
            <p:spPr>
              <a:xfrm>
                <a:off x="0" y="124"/>
                <a:ext cx="87630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tail</a:t>
                </a:r>
              </a:p>
            </p:txBody>
          </p:sp>
        </p:grpSp>
        <p:sp>
          <p:nvSpPr>
            <p:cNvPr id="245" name="线条"/>
            <p:cNvSpPr/>
            <p:nvPr/>
          </p:nvSpPr>
          <p:spPr>
            <a:xfrm flipV="1">
              <a:off x="655081" y="972960"/>
              <a:ext cx="1101588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6" name="线条"/>
            <p:cNvSpPr/>
            <p:nvPr/>
          </p:nvSpPr>
          <p:spPr>
            <a:xfrm flipV="1">
              <a:off x="669453" y="997675"/>
              <a:ext cx="1" cy="137511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7" name="线条"/>
            <p:cNvSpPr/>
            <p:nvPr/>
          </p:nvSpPr>
          <p:spPr>
            <a:xfrm flipV="1">
              <a:off x="2641601" y="1406093"/>
              <a:ext cx="1137681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8" name="线条"/>
            <p:cNvSpPr/>
            <p:nvPr/>
          </p:nvSpPr>
          <p:spPr>
            <a:xfrm flipV="1">
              <a:off x="3772571" y="1403226"/>
              <a:ext cx="1" cy="97175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b="1" sz="3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51" name="成组"/>
            <p:cNvGrpSpPr/>
            <p:nvPr/>
          </p:nvGrpSpPr>
          <p:grpSpPr>
            <a:xfrm>
              <a:off x="1746250" y="0"/>
              <a:ext cx="1074655" cy="774452"/>
              <a:chOff x="0" y="0"/>
              <a:chExt cx="1074653" cy="774451"/>
            </a:xfrm>
          </p:grpSpPr>
          <p:sp>
            <p:nvSpPr>
              <p:cNvPr id="249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0" name="size=2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size=2</a:t>
                </a:r>
              </a:p>
            </p:txBody>
          </p:sp>
        </p:grpSp>
      </p:grpSp>
      <p:sp>
        <p:nvSpPr>
          <p:cNvPr id="253" name="箭头"/>
          <p:cNvSpPr/>
          <p:nvPr/>
        </p:nvSpPr>
        <p:spPr>
          <a:xfrm>
            <a:off x="3997164" y="3149519"/>
            <a:ext cx="1763920" cy="800658"/>
          </a:xfrm>
          <a:prstGeom prst="rightArrow">
            <a:avLst>
              <a:gd name="adj1" fmla="val 32000"/>
              <a:gd name="adj2" fmla="val 10151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254" name="1、head引用a0结点的后继结点…"/>
          <p:cNvSpPr txBox="1"/>
          <p:nvPr/>
        </p:nvSpPr>
        <p:spPr>
          <a:xfrm>
            <a:off x="8558681" y="3060504"/>
            <a:ext cx="4404865" cy="97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1、head引用a0结点的后继结点</a:t>
            </a:r>
          </a:p>
          <a:p>
            <a:pPr/>
            <a:r>
              <a:t>2、size--</a:t>
            </a:r>
          </a:p>
        </p:txBody>
      </p:sp>
      <p:sp>
        <p:nvSpPr>
          <p:cNvPr id="255" name="通过具体的例子，画图理解操作的过程"/>
          <p:cNvSpPr txBox="1"/>
          <p:nvPr/>
        </p:nvSpPr>
        <p:spPr>
          <a:xfrm>
            <a:off x="185447" y="1391072"/>
            <a:ext cx="556960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通过具体的例子，画图理解操作的过程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