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5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B8BBBD">
              <a:alpha val="30000"/>
            </a:srgbClr>
          </a:solidFill>
        </a:fill>
      </a:tcStyle>
    </a:band2H>
    <a:firstCo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" name="Shape 4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+mn-lt"/>
        <a:ea typeface="+mn-ea"/>
        <a:cs typeface="+mn-cs"/>
        <a:sym typeface="Lucida Grande"/>
      </a:defRPr>
    </a:lvl1pPr>
    <a:lvl2pPr indent="228600" defTabSz="457200" latinLnBrk="0">
      <a:defRPr sz="2200">
        <a:latin typeface="+mn-lt"/>
        <a:ea typeface="+mn-ea"/>
        <a:cs typeface="+mn-cs"/>
        <a:sym typeface="Lucida Grande"/>
      </a:defRPr>
    </a:lvl2pPr>
    <a:lvl3pPr indent="457200" defTabSz="457200" latinLnBrk="0">
      <a:defRPr sz="2200">
        <a:latin typeface="+mn-lt"/>
        <a:ea typeface="+mn-ea"/>
        <a:cs typeface="+mn-cs"/>
        <a:sym typeface="Lucida Grande"/>
      </a:defRPr>
    </a:lvl3pPr>
    <a:lvl4pPr indent="685800" defTabSz="457200" latinLnBrk="0">
      <a:defRPr sz="2200">
        <a:latin typeface="+mn-lt"/>
        <a:ea typeface="+mn-ea"/>
        <a:cs typeface="+mn-cs"/>
        <a:sym typeface="Lucida Grande"/>
      </a:defRPr>
    </a:lvl4pPr>
    <a:lvl5pPr indent="914400" defTabSz="457200" latinLnBrk="0">
      <a:defRPr sz="2200">
        <a:latin typeface="+mn-lt"/>
        <a:ea typeface="+mn-ea"/>
        <a:cs typeface="+mn-cs"/>
        <a:sym typeface="Lucida Grande"/>
      </a:defRPr>
    </a:lvl5pPr>
    <a:lvl6pPr indent="1143000" defTabSz="457200" latinLnBrk="0">
      <a:defRPr sz="2200">
        <a:latin typeface="+mn-lt"/>
        <a:ea typeface="+mn-ea"/>
        <a:cs typeface="+mn-cs"/>
        <a:sym typeface="Lucida Grande"/>
      </a:defRPr>
    </a:lvl6pPr>
    <a:lvl7pPr indent="1371600" defTabSz="457200" latinLnBrk="0">
      <a:defRPr sz="2200">
        <a:latin typeface="+mn-lt"/>
        <a:ea typeface="+mn-ea"/>
        <a:cs typeface="+mn-cs"/>
        <a:sym typeface="Lucida Grande"/>
      </a:defRPr>
    </a:lvl7pPr>
    <a:lvl8pPr indent="1600200" defTabSz="457200" latinLnBrk="0">
      <a:defRPr sz="2200">
        <a:latin typeface="+mn-lt"/>
        <a:ea typeface="+mn-ea"/>
        <a:cs typeface="+mn-cs"/>
        <a:sym typeface="Lucida Grande"/>
      </a:defRPr>
    </a:lvl8pPr>
    <a:lvl9pPr indent="1828800" defTabSz="457200" latinLnBrk="0">
      <a:defRPr sz="2200">
        <a:latin typeface="+mn-lt"/>
        <a:ea typeface="+mn-ea"/>
        <a:cs typeface="+mn-cs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2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"/>
          <p:cNvSpPr/>
          <p:nvPr/>
        </p:nvSpPr>
        <p:spPr>
          <a:xfrm>
            <a:off x="415925" y="19050"/>
            <a:ext cx="439738" cy="474663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28" name="矩形"/>
          <p:cNvSpPr/>
          <p:nvPr/>
        </p:nvSpPr>
        <p:spPr>
          <a:xfrm>
            <a:off x="803275" y="19050"/>
            <a:ext cx="328613" cy="474663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29" name="矩形"/>
          <p:cNvSpPr/>
          <p:nvPr/>
        </p:nvSpPr>
        <p:spPr>
          <a:xfrm>
            <a:off x="539750" y="266700"/>
            <a:ext cx="423863" cy="474663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30" name="矩形"/>
          <p:cNvSpPr/>
          <p:nvPr/>
        </p:nvSpPr>
        <p:spPr>
          <a:xfrm>
            <a:off x="909637" y="266700"/>
            <a:ext cx="366713" cy="474663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31" name="矩形"/>
          <p:cNvSpPr/>
          <p:nvPr/>
        </p:nvSpPr>
        <p:spPr>
          <a:xfrm>
            <a:off x="133349" y="314325"/>
            <a:ext cx="560389" cy="422275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32" name="矩形"/>
          <p:cNvSpPr/>
          <p:nvPr/>
        </p:nvSpPr>
        <p:spPr>
          <a:xfrm>
            <a:off x="795337" y="17462"/>
            <a:ext cx="31751" cy="752476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sp>
        <p:nvSpPr>
          <p:cNvPr id="33" name="矩形"/>
          <p:cNvSpPr/>
          <p:nvPr/>
        </p:nvSpPr>
        <p:spPr>
          <a:xfrm>
            <a:off x="441325" y="719137"/>
            <a:ext cx="8228013" cy="31751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b="1" sz="2200"/>
            </a:pPr>
          </a:p>
        </p:txBody>
      </p:sp>
      <p:pic>
        <p:nvPicPr>
          <p:cNvPr id="34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2087" y="19050"/>
            <a:ext cx="755651" cy="70485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标题文本"/>
          <p:cNvSpPr txBox="1"/>
          <p:nvPr>
            <p:ph type="title"/>
          </p:nvPr>
        </p:nvSpPr>
        <p:spPr>
          <a:xfrm>
            <a:off x="1377950" y="28575"/>
            <a:ext cx="6607175" cy="704850"/>
          </a:xfrm>
          <a:prstGeom prst="rect">
            <a:avLst/>
          </a:prstGeom>
        </p:spPr>
        <p:txBody>
          <a:bodyPr lIns="35717" tIns="35717" rIns="35717" bIns="35717"/>
          <a:lstStyle>
            <a:lvl1pPr marR="0" indent="57150" defTabSz="909637">
              <a:defRPr>
                <a:uFillTx/>
              </a:defRPr>
            </a:lvl1pPr>
          </a:lstStyle>
          <a:p>
            <a:pPr/>
            <a:r>
              <a:t>标题文本</a:t>
            </a:r>
          </a:p>
        </p:txBody>
      </p:sp>
      <p:sp>
        <p:nvSpPr>
          <p:cNvPr id="36" name="正文级别 1…"/>
          <p:cNvSpPr txBox="1"/>
          <p:nvPr>
            <p:ph type="body" sz="half" idx="1"/>
          </p:nvPr>
        </p:nvSpPr>
        <p:spPr>
          <a:xfrm>
            <a:off x="5103812" y="2438400"/>
            <a:ext cx="3581401" cy="4419600"/>
          </a:xfrm>
          <a:prstGeom prst="rect">
            <a:avLst/>
          </a:prstGeom>
        </p:spPr>
        <p:txBody>
          <a:bodyPr lIns="35717" tIns="35717" rIns="35717" bIns="35717">
            <a:normAutofit fontScale="100000" lnSpcReduction="0"/>
          </a:bodyPr>
          <a:lstStyle>
            <a:lvl1pPr marL="273050" marR="0" indent="-233362" defTabSz="909637">
              <a:defRPr>
                <a:uFillTx/>
              </a:defRPr>
            </a:lvl1pPr>
            <a:lvl2pPr marL="872595" marR="0" indent="-375708" defTabSz="909637">
              <a:defRPr>
                <a:uFillTx/>
              </a:defRPr>
            </a:lvl2pPr>
            <a:lvl3pPr marL="1290108" marR="0" indent="-336020" defTabSz="909637">
              <a:defRPr>
                <a:uFillTx/>
              </a:defRPr>
            </a:lvl3pPr>
            <a:lvl4pPr marL="1818745" marR="0" indent="-407458" defTabSz="909637">
              <a:defRPr>
                <a:uFillTx/>
              </a:defRPr>
            </a:lvl4pPr>
            <a:lvl5pPr marL="2275945" marR="0" indent="-407458" defTabSz="909637">
              <a:defRPr>
                <a:uFillTx/>
              </a:defRPr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7" name="幻灯片编号"/>
          <p:cNvSpPr txBox="1"/>
          <p:nvPr>
            <p:ph type="sldNum" sz="quarter" idx="2"/>
          </p:nvPr>
        </p:nvSpPr>
        <p:spPr>
          <a:xfrm>
            <a:off x="4275138" y="6383337"/>
            <a:ext cx="592137" cy="646757"/>
          </a:xfrm>
          <a:prstGeom prst="rect">
            <a:avLst/>
          </a:prstGeom>
        </p:spPr>
        <p:txBody>
          <a:bodyPr lIns="35717" tIns="35717" rIns="35717" bIns="35717"/>
          <a:lstStyle>
            <a:lvl1pPr defTabSz="579437">
              <a:defRPr sz="4000">
                <a:uFillTx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417512" y="20041"/>
            <a:ext cx="438152" cy="474665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3" name="矩形"/>
          <p:cNvSpPr/>
          <p:nvPr/>
        </p:nvSpPr>
        <p:spPr>
          <a:xfrm>
            <a:off x="803671" y="20041"/>
            <a:ext cx="328614" cy="474665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4" name="矩形"/>
          <p:cNvSpPr/>
          <p:nvPr/>
        </p:nvSpPr>
        <p:spPr>
          <a:xfrm>
            <a:off x="541337" y="267890"/>
            <a:ext cx="422277" cy="474664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" name="矩形"/>
          <p:cNvSpPr/>
          <p:nvPr/>
        </p:nvSpPr>
        <p:spPr>
          <a:xfrm>
            <a:off x="911224" y="267890"/>
            <a:ext cx="366119" cy="474664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" name="矩形"/>
          <p:cNvSpPr/>
          <p:nvPr/>
        </p:nvSpPr>
        <p:spPr>
          <a:xfrm>
            <a:off x="133944" y="315713"/>
            <a:ext cx="560390" cy="422277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7" name="矩形"/>
          <p:cNvSpPr/>
          <p:nvPr/>
        </p:nvSpPr>
        <p:spPr>
          <a:xfrm>
            <a:off x="795519" y="18652"/>
            <a:ext cx="32379" cy="752279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8" name="矩形"/>
          <p:cNvSpPr/>
          <p:nvPr/>
        </p:nvSpPr>
        <p:spPr>
          <a:xfrm>
            <a:off x="442912" y="720525"/>
            <a:ext cx="8226427" cy="31752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b="1" sz="2200">
                <a:uFill>
                  <a:solidFill>
                    <a:srgbClr val="000000"/>
                  </a:solidFill>
                </a:uFill>
              </a:defRPr>
            </a:pPr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2087" y="20041"/>
            <a:ext cx="755652" cy="70485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/>
          <p:nvPr>
            <p:ph type="title"/>
          </p:nvPr>
        </p:nvSpPr>
        <p:spPr>
          <a:xfrm>
            <a:off x="1378528" y="28673"/>
            <a:ext cx="6607971" cy="705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8" tIns="35718" rIns="35718" bIns="35718" anchor="b">
            <a:normAutofit fontScale="100000" lnSpcReduction="0"/>
          </a:bodyPr>
          <a:lstStyle/>
          <a:p>
            <a:pPr/>
            <a:r>
              <a:t>标题文本</a:t>
            </a:r>
          </a:p>
        </p:txBody>
      </p:sp>
      <p:sp>
        <p:nvSpPr>
          <p:cNvPr id="11" name="正文级别 1…"/>
          <p:cNvSpPr txBox="1"/>
          <p:nvPr>
            <p:ph type="body" idx="1"/>
          </p:nvPr>
        </p:nvSpPr>
        <p:spPr>
          <a:xfrm>
            <a:off x="5103812" y="2438400"/>
            <a:ext cx="3581401" cy="441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8" tIns="35718" rIns="35718" bIns="35718"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" name="幻灯片编号"/>
          <p:cNvSpPr txBox="1"/>
          <p:nvPr>
            <p:ph type="sldNum" sz="quarter" idx="2"/>
          </p:nvPr>
        </p:nvSpPr>
        <p:spPr>
          <a:xfrm>
            <a:off x="4390528" y="6384726"/>
            <a:ext cx="363539" cy="389770"/>
          </a:xfrm>
          <a:prstGeom prst="rect">
            <a:avLst/>
          </a:prstGeom>
          <a:ln w="12700">
            <a:miter lim="400000"/>
          </a:ln>
        </p:spPr>
        <p:txBody>
          <a:bodyPr wrap="none" lIns="35718" tIns="35718" rIns="35718" bIns="35718">
            <a:spAutoFit/>
          </a:bodyPr>
          <a:lstStyle>
            <a:lvl1pPr algn="ctr" defTabSz="580429">
              <a:defRPr b="1" sz="2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</p:sldLayoutIdLst>
  <p:transition xmlns:p14="http://schemas.microsoft.com/office/powerpoint/2010/main" spd="med" advClick="1"/>
  <p:txStyles>
    <p:titleStyle>
      <a:lvl1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1pPr>
      <a:lvl2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2pPr>
      <a:lvl3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3pPr>
      <a:lvl4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4pPr>
      <a:lvl5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5pPr>
      <a:lvl6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6pPr>
      <a:lvl7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7pPr>
      <a:lvl8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8pPr>
      <a:lvl9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9pPr>
    </p:titleStyle>
    <p:bodyStyle>
      <a:lvl1pPr marL="274435" marR="40639" indent="-233795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1pPr>
      <a:lvl2pPr marL="723432" marR="40639" indent="-225592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2pPr>
      <a:lvl3pPr marL="1156744" marR="40639" indent="-201705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3pPr>
      <a:lvl4pPr marL="1657167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4pPr>
      <a:lvl5pPr marL="2114367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5pPr>
      <a:lvl6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6pPr>
      <a:lvl7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7pPr>
      <a:lvl8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8pPr>
      <a:lvl9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30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1pPr>
      <a:lvl2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2pPr>
      <a:lvl3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3pPr>
      <a:lvl4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4pPr>
      <a:lvl5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5pPr>
      <a:lvl6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6pPr>
      <a:lvl7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7pPr>
      <a:lvl8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8pPr>
      <a:lvl9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2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课堂练习"/>
          <p:cNvSpPr txBox="1"/>
          <p:nvPr/>
        </p:nvSpPr>
        <p:spPr>
          <a:xfrm>
            <a:off x="1141412" y="-35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课堂练习</a:t>
            </a:r>
          </a:p>
        </p:txBody>
      </p:sp>
      <p:sp>
        <p:nvSpPr>
          <p:cNvPr id="47" name="增加方法 CArrayList&lt;T&gt; toCArrayList()"/>
          <p:cNvSpPr txBox="1"/>
          <p:nvPr/>
        </p:nvSpPr>
        <p:spPr>
          <a:xfrm>
            <a:off x="624330" y="935598"/>
            <a:ext cx="447310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/>
            <a:r>
              <a:t>增加方法 CArrayList&lt;T&gt; toCArrayList()</a:t>
            </a:r>
          </a:p>
        </p:txBody>
      </p:sp>
      <p:sp>
        <p:nvSpPr>
          <p:cNvPr id="48" name="矩形"/>
          <p:cNvSpPr/>
          <p:nvPr/>
        </p:nvSpPr>
        <p:spPr>
          <a:xfrm>
            <a:off x="675374" y="1804207"/>
            <a:ext cx="1932485" cy="16108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custDash>
              <a:ds d="200000" sp="200000"/>
            </a:custDash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51" name="成组"/>
          <p:cNvGrpSpPr/>
          <p:nvPr/>
        </p:nvGrpSpPr>
        <p:grpSpPr>
          <a:xfrm>
            <a:off x="2836458" y="2080968"/>
            <a:ext cx="1008064" cy="489465"/>
            <a:chOff x="0" y="0"/>
            <a:chExt cx="1008062" cy="489463"/>
          </a:xfrm>
        </p:grpSpPr>
        <p:sp>
          <p:nvSpPr>
            <p:cNvPr id="49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0" name="a0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0</a:t>
              </a:r>
            </a:p>
          </p:txBody>
        </p:sp>
      </p:grpSp>
      <p:sp>
        <p:nvSpPr>
          <p:cNvPr id="52" name="矩形"/>
          <p:cNvSpPr/>
          <p:nvPr/>
        </p:nvSpPr>
        <p:spPr>
          <a:xfrm>
            <a:off x="3844520" y="2091544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3" name="椭圆形"/>
          <p:cNvSpPr/>
          <p:nvPr/>
        </p:nvSpPr>
        <p:spPr>
          <a:xfrm>
            <a:off x="3988983" y="2307444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56" name="成组"/>
          <p:cNvGrpSpPr/>
          <p:nvPr/>
        </p:nvGrpSpPr>
        <p:grpSpPr>
          <a:xfrm>
            <a:off x="4492220" y="2082556"/>
            <a:ext cx="1008064" cy="489465"/>
            <a:chOff x="0" y="0"/>
            <a:chExt cx="1008062" cy="489463"/>
          </a:xfrm>
        </p:grpSpPr>
        <p:sp>
          <p:nvSpPr>
            <p:cNvPr id="54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5" name="a1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1</a:t>
              </a:r>
            </a:p>
          </p:txBody>
        </p:sp>
      </p:grpSp>
      <p:sp>
        <p:nvSpPr>
          <p:cNvPr id="57" name="矩形"/>
          <p:cNvSpPr/>
          <p:nvPr/>
        </p:nvSpPr>
        <p:spPr>
          <a:xfrm>
            <a:off x="5500283" y="2093132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60" name="成组"/>
          <p:cNvGrpSpPr/>
          <p:nvPr/>
        </p:nvGrpSpPr>
        <p:grpSpPr>
          <a:xfrm>
            <a:off x="6113058" y="2082556"/>
            <a:ext cx="1008064" cy="489465"/>
            <a:chOff x="0" y="0"/>
            <a:chExt cx="1008062" cy="489463"/>
          </a:xfrm>
        </p:grpSpPr>
        <p:sp>
          <p:nvSpPr>
            <p:cNvPr id="58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59" name="a2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2</a:t>
              </a:r>
            </a:p>
          </p:txBody>
        </p:sp>
      </p:grpSp>
      <p:sp>
        <p:nvSpPr>
          <p:cNvPr id="61" name="矩形"/>
          <p:cNvSpPr/>
          <p:nvPr/>
        </p:nvSpPr>
        <p:spPr>
          <a:xfrm>
            <a:off x="7121120" y="2093132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2" name="椭圆形"/>
          <p:cNvSpPr/>
          <p:nvPr/>
        </p:nvSpPr>
        <p:spPr>
          <a:xfrm>
            <a:off x="5681258" y="2274107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65" name="成组"/>
          <p:cNvGrpSpPr/>
          <p:nvPr/>
        </p:nvGrpSpPr>
        <p:grpSpPr>
          <a:xfrm>
            <a:off x="885708" y="2128057"/>
            <a:ext cx="1618964" cy="431801"/>
            <a:chOff x="0" y="0"/>
            <a:chExt cx="1618963" cy="431800"/>
          </a:xfrm>
        </p:grpSpPr>
        <p:sp>
          <p:nvSpPr>
            <p:cNvPr id="63" name="矩形"/>
            <p:cNvSpPr/>
            <p:nvPr/>
          </p:nvSpPr>
          <p:spPr>
            <a:xfrm>
              <a:off x="-1" y="0"/>
              <a:ext cx="1618965" cy="431800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64" name="head"/>
            <p:cNvSpPr txBox="1"/>
            <p:nvPr/>
          </p:nvSpPr>
          <p:spPr>
            <a:xfrm>
              <a:off x="-1" y="124"/>
              <a:ext cx="1618965" cy="4315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</a:t>
              </a:r>
            </a:p>
          </p:txBody>
        </p:sp>
      </p:grpSp>
      <p:grpSp>
        <p:nvGrpSpPr>
          <p:cNvPr id="68" name="成组"/>
          <p:cNvGrpSpPr/>
          <p:nvPr/>
        </p:nvGrpSpPr>
        <p:grpSpPr>
          <a:xfrm>
            <a:off x="7194145" y="2188382"/>
            <a:ext cx="152401" cy="228601"/>
            <a:chOff x="0" y="0"/>
            <a:chExt cx="152399" cy="228600"/>
          </a:xfrm>
        </p:grpSpPr>
        <p:sp>
          <p:nvSpPr>
            <p:cNvPr id="66" name="线条"/>
            <p:cNvSpPr/>
            <p:nvPr/>
          </p:nvSpPr>
          <p:spPr>
            <a:xfrm flipH="1">
              <a:off x="0" y="-1"/>
              <a:ext cx="76201" cy="22860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67" name="线条"/>
            <p:cNvSpPr/>
            <p:nvPr/>
          </p:nvSpPr>
          <p:spPr>
            <a:xfrm>
              <a:off x="76200" y="-1"/>
              <a:ext cx="76201" cy="22860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69" name="椭圆形"/>
          <p:cNvSpPr/>
          <p:nvPr/>
        </p:nvSpPr>
        <p:spPr>
          <a:xfrm>
            <a:off x="2215745" y="2307444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70" name="线条"/>
          <p:cNvSpPr/>
          <p:nvPr/>
        </p:nvSpPr>
        <p:spPr>
          <a:xfrm>
            <a:off x="2252258" y="2343957"/>
            <a:ext cx="539751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71" name="线条"/>
          <p:cNvSpPr/>
          <p:nvPr/>
        </p:nvSpPr>
        <p:spPr>
          <a:xfrm>
            <a:off x="4023908" y="2345544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72" name="线条"/>
          <p:cNvSpPr/>
          <p:nvPr/>
        </p:nvSpPr>
        <p:spPr>
          <a:xfrm>
            <a:off x="5717770" y="2309032"/>
            <a:ext cx="395289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73" name="Node"/>
          <p:cNvSpPr txBox="1"/>
          <p:nvPr/>
        </p:nvSpPr>
        <p:spPr>
          <a:xfrm>
            <a:off x="4013748" y="2904662"/>
            <a:ext cx="754001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/>
            <a:r>
              <a:t>Node</a:t>
            </a:r>
          </a:p>
        </p:txBody>
      </p:sp>
      <p:grpSp>
        <p:nvGrpSpPr>
          <p:cNvPr id="76" name="成组"/>
          <p:cNvGrpSpPr/>
          <p:nvPr/>
        </p:nvGrpSpPr>
        <p:grpSpPr>
          <a:xfrm>
            <a:off x="885708" y="2648757"/>
            <a:ext cx="1618964" cy="431801"/>
            <a:chOff x="0" y="0"/>
            <a:chExt cx="1618963" cy="431800"/>
          </a:xfrm>
        </p:grpSpPr>
        <p:sp>
          <p:nvSpPr>
            <p:cNvPr id="74" name="矩形"/>
            <p:cNvSpPr/>
            <p:nvPr/>
          </p:nvSpPr>
          <p:spPr>
            <a:xfrm>
              <a:off x="-1" y="0"/>
              <a:ext cx="1618965" cy="431800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75" name="size = 3"/>
            <p:cNvSpPr txBox="1"/>
            <p:nvPr/>
          </p:nvSpPr>
          <p:spPr>
            <a:xfrm>
              <a:off x="-1" y="124"/>
              <a:ext cx="1618965" cy="4315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size = 3</a:t>
              </a:r>
            </a:p>
          </p:txBody>
        </p:sp>
      </p:grpSp>
      <p:grpSp>
        <p:nvGrpSpPr>
          <p:cNvPr id="90" name="成组"/>
          <p:cNvGrpSpPr/>
          <p:nvPr/>
        </p:nvGrpSpPr>
        <p:grpSpPr>
          <a:xfrm>
            <a:off x="659252" y="3696699"/>
            <a:ext cx="5589365" cy="2392439"/>
            <a:chOff x="0" y="0"/>
            <a:chExt cx="5589364" cy="2392438"/>
          </a:xfrm>
        </p:grpSpPr>
        <p:sp>
          <p:nvSpPr>
            <p:cNvPr id="77" name="线条"/>
            <p:cNvSpPr/>
            <p:nvPr/>
          </p:nvSpPr>
          <p:spPr>
            <a:xfrm>
              <a:off x="2359678" y="669925"/>
              <a:ext cx="1489008" cy="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</a:p>
          </p:txBody>
        </p:sp>
        <p:grpSp>
          <p:nvGrpSpPr>
            <p:cNvPr id="89" name="成组"/>
            <p:cNvGrpSpPr/>
            <p:nvPr/>
          </p:nvGrpSpPr>
          <p:grpSpPr>
            <a:xfrm>
              <a:off x="0" y="0"/>
              <a:ext cx="5589365" cy="2392439"/>
              <a:chOff x="0" y="0"/>
              <a:chExt cx="5589364" cy="2392438"/>
            </a:xfrm>
          </p:grpSpPr>
          <p:sp>
            <p:nvSpPr>
              <p:cNvPr id="78" name="矩形"/>
              <p:cNvSpPr/>
              <p:nvPr/>
            </p:nvSpPr>
            <p:spPr>
              <a:xfrm>
                <a:off x="0" y="0"/>
                <a:ext cx="2783192" cy="2392439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dash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79" name="a0      a1    a2"/>
              <p:cNvSpPr/>
              <p:nvPr/>
            </p:nvSpPr>
            <p:spPr>
              <a:xfrm>
                <a:off x="3548646" y="1389062"/>
                <a:ext cx="2040719" cy="61277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 a</a:t>
                </a:r>
                <a:r>
                  <a:rPr baseline="-5999"/>
                  <a:t>0</a:t>
                </a:r>
                <a:r>
                  <a:t>      a</a:t>
                </a:r>
                <a:r>
                  <a:rPr baseline="-5999"/>
                  <a:t>1</a:t>
                </a:r>
                <a:r>
                  <a:t>    a</a:t>
                </a:r>
                <a:r>
                  <a:rPr baseline="-5999"/>
                  <a:t>2</a:t>
                </a:r>
              </a:p>
            </p:txBody>
          </p:sp>
          <p:sp>
            <p:nvSpPr>
              <p:cNvPr id="80" name="线条"/>
              <p:cNvSpPr/>
              <p:nvPr/>
            </p:nvSpPr>
            <p:spPr>
              <a:xfrm flipV="1">
                <a:off x="4186821" y="1389062"/>
                <a:ext cx="1589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</a:p>
            </p:txBody>
          </p:sp>
          <p:sp>
            <p:nvSpPr>
              <p:cNvPr id="81" name="线条"/>
              <p:cNvSpPr/>
              <p:nvPr/>
            </p:nvSpPr>
            <p:spPr>
              <a:xfrm flipV="1">
                <a:off x="4859921" y="1389062"/>
                <a:ext cx="1589" cy="612776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</a:p>
            </p:txBody>
          </p:sp>
          <p:grpSp>
            <p:nvGrpSpPr>
              <p:cNvPr id="84" name="成组"/>
              <p:cNvGrpSpPr/>
              <p:nvPr/>
            </p:nvGrpSpPr>
            <p:grpSpPr>
              <a:xfrm>
                <a:off x="235533" y="452438"/>
                <a:ext cx="2125664" cy="504826"/>
                <a:chOff x="0" y="0"/>
                <a:chExt cx="2125663" cy="504825"/>
              </a:xfrm>
            </p:grpSpPr>
            <p:sp>
              <p:nvSpPr>
                <p:cNvPr id="82" name="矩形"/>
                <p:cNvSpPr/>
                <p:nvPr/>
              </p:nvSpPr>
              <p:spPr>
                <a:xfrm>
                  <a:off x="-1" y="0"/>
                  <a:ext cx="2125665" cy="50482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83" name="Object[] listElem"/>
                <p:cNvSpPr txBox="1"/>
                <p:nvPr/>
              </p:nvSpPr>
              <p:spPr>
                <a:xfrm>
                  <a:off x="-1" y="60957"/>
                  <a:ext cx="2125665" cy="38291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0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rPr>
                      <a:solidFill>
                        <a:schemeClr val="accent5"/>
                      </a:solidFill>
                    </a:rPr>
                    <a:t>Object[]</a:t>
                  </a:r>
                  <a:r>
                    <a:t> listElem</a:t>
                  </a:r>
                </a:p>
              </p:txBody>
            </p:sp>
          </p:grpSp>
          <p:grpSp>
            <p:nvGrpSpPr>
              <p:cNvPr id="87" name="成组"/>
              <p:cNvGrpSpPr/>
              <p:nvPr/>
            </p:nvGrpSpPr>
            <p:grpSpPr>
              <a:xfrm>
                <a:off x="235533" y="1563687"/>
                <a:ext cx="2125664" cy="504826"/>
                <a:chOff x="0" y="0"/>
                <a:chExt cx="2125663" cy="504825"/>
              </a:xfrm>
            </p:grpSpPr>
            <p:sp>
              <p:nvSpPr>
                <p:cNvPr id="85" name="矩形"/>
                <p:cNvSpPr/>
                <p:nvPr/>
              </p:nvSpPr>
              <p:spPr>
                <a:xfrm>
                  <a:off x="-1" y="0"/>
                  <a:ext cx="2125665" cy="50482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86" name="int size = 3"/>
                <p:cNvSpPr txBox="1"/>
                <p:nvPr/>
              </p:nvSpPr>
              <p:spPr>
                <a:xfrm>
                  <a:off x="-1" y="36636"/>
                  <a:ext cx="2125665" cy="43155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rPr>
                      <a:solidFill>
                        <a:schemeClr val="accent5"/>
                      </a:solidFill>
                    </a:rPr>
                    <a:t>int</a:t>
                  </a:r>
                  <a:r>
                    <a:t> size = 3</a:t>
                  </a:r>
                </a:p>
              </p:txBody>
            </p:sp>
          </p:grpSp>
          <p:sp>
            <p:nvSpPr>
              <p:cNvPr id="88" name="线条"/>
              <p:cNvSpPr/>
              <p:nvPr/>
            </p:nvSpPr>
            <p:spPr>
              <a:xfrm>
                <a:off x="3835983" y="668337"/>
                <a:ext cx="1589" cy="720726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课堂练习"/>
          <p:cNvSpPr txBox="1"/>
          <p:nvPr/>
        </p:nvSpPr>
        <p:spPr>
          <a:xfrm>
            <a:off x="1141412" y="-289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课堂练习</a:t>
            </a:r>
          </a:p>
        </p:txBody>
      </p:sp>
      <p:sp>
        <p:nvSpPr>
          <p:cNvPr id="298" name="public Node&lt;T&gt; mid1() {…"/>
          <p:cNvSpPr txBox="1"/>
          <p:nvPr/>
        </p:nvSpPr>
        <p:spPr>
          <a:xfrm>
            <a:off x="2206" y="746442"/>
            <a:ext cx="5372733" cy="3436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Node&lt;T&gt; mid1() {</a:t>
            </a: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t>head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)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</a:p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while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 !=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) {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 ? </a:t>
            </a:r>
            <a:r>
              <a:rPr>
                <a:solidFill>
                  <a:srgbClr val="7E504F"/>
                </a:solidFill>
              </a:rPr>
              <a:t>q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: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99" name="public Node&lt;T&gt; mid() {…"/>
          <p:cNvSpPr txBox="1"/>
          <p:nvPr/>
        </p:nvSpPr>
        <p:spPr>
          <a:xfrm>
            <a:off x="3233149" y="3924952"/>
            <a:ext cx="5822461" cy="25981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Node&lt;T&gt; mid() {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;</a:t>
            </a:r>
          </a:p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while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 !=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 &amp;&amp;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!=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) {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课后练习"/>
          <p:cNvSpPr txBox="1"/>
          <p:nvPr/>
        </p:nvSpPr>
        <p:spPr>
          <a:xfrm>
            <a:off x="1141412" y="-289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课后练习</a:t>
            </a:r>
          </a:p>
        </p:txBody>
      </p:sp>
      <p:sp>
        <p:nvSpPr>
          <p:cNvPr id="302" name="不允许利用size字段，找倒数第k个结点…"/>
          <p:cNvSpPr txBox="1"/>
          <p:nvPr/>
        </p:nvSpPr>
        <p:spPr>
          <a:xfrm>
            <a:off x="147637" y="809533"/>
            <a:ext cx="5670551" cy="1065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t>不允许利用size字段，找倒数第k个结点</a:t>
            </a:r>
          </a:p>
          <a:p>
            <a:pPr>
              <a:lnSpc>
                <a:spcPct val="120000"/>
              </a:lnSpc>
            </a:pPr>
            <a:r>
              <a:t>例如：倒数第3个是p引用的结点，返回p</a:t>
            </a:r>
          </a:p>
        </p:txBody>
      </p:sp>
      <p:grpSp>
        <p:nvGrpSpPr>
          <p:cNvPr id="345" name="成组"/>
          <p:cNvGrpSpPr/>
          <p:nvPr/>
        </p:nvGrpSpPr>
        <p:grpSpPr>
          <a:xfrm>
            <a:off x="109079" y="1842320"/>
            <a:ext cx="9201272" cy="2276407"/>
            <a:chOff x="0" y="0"/>
            <a:chExt cx="9201270" cy="2276406"/>
          </a:xfrm>
        </p:grpSpPr>
        <p:grpSp>
          <p:nvGrpSpPr>
            <p:cNvPr id="305" name="成组"/>
            <p:cNvGrpSpPr/>
            <p:nvPr/>
          </p:nvGrpSpPr>
          <p:grpSpPr>
            <a:xfrm>
              <a:off x="1047076" y="772248"/>
              <a:ext cx="1774033" cy="1504159"/>
              <a:chOff x="0" y="0"/>
              <a:chExt cx="1774031" cy="1504157"/>
            </a:xfrm>
          </p:grpSpPr>
          <p:sp>
            <p:nvSpPr>
              <p:cNvPr id="303" name="矩形"/>
              <p:cNvSpPr/>
              <p:nvPr/>
            </p:nvSpPr>
            <p:spPr>
              <a:xfrm>
                <a:off x="0" y="0"/>
                <a:ext cx="1008063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04" name="1"/>
              <p:cNvSpPr/>
              <p:nvPr/>
            </p:nvSpPr>
            <p:spPr>
              <a:xfrm>
                <a:off x="504031" y="234157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1</a:t>
                </a:r>
              </a:p>
            </p:txBody>
          </p:sp>
        </p:grpSp>
        <p:sp>
          <p:nvSpPr>
            <p:cNvPr id="306" name="矩形"/>
            <p:cNvSpPr/>
            <p:nvPr/>
          </p:nvSpPr>
          <p:spPr>
            <a:xfrm>
              <a:off x="2055139" y="772249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09" name="成组"/>
            <p:cNvGrpSpPr/>
            <p:nvPr/>
          </p:nvGrpSpPr>
          <p:grpSpPr>
            <a:xfrm>
              <a:off x="2639339" y="772248"/>
              <a:ext cx="1774033" cy="1504159"/>
              <a:chOff x="0" y="0"/>
              <a:chExt cx="1774031" cy="1504157"/>
            </a:xfrm>
          </p:grpSpPr>
          <p:sp>
            <p:nvSpPr>
              <p:cNvPr id="307" name="矩形"/>
              <p:cNvSpPr/>
              <p:nvPr/>
            </p:nvSpPr>
            <p:spPr>
              <a:xfrm>
                <a:off x="0" y="0"/>
                <a:ext cx="1008063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08" name="2"/>
              <p:cNvSpPr/>
              <p:nvPr/>
            </p:nvSpPr>
            <p:spPr>
              <a:xfrm>
                <a:off x="504031" y="234157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2</a:t>
                </a:r>
              </a:p>
            </p:txBody>
          </p:sp>
        </p:grpSp>
        <p:sp>
          <p:nvSpPr>
            <p:cNvPr id="310" name="矩形"/>
            <p:cNvSpPr/>
            <p:nvPr/>
          </p:nvSpPr>
          <p:spPr>
            <a:xfrm>
              <a:off x="3647401" y="773837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311" name="head"/>
            <p:cNvSpPr/>
            <p:nvPr/>
          </p:nvSpPr>
          <p:spPr>
            <a:xfrm>
              <a:off x="0" y="784155"/>
              <a:ext cx="864514" cy="4191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</a:t>
              </a:r>
            </a:p>
          </p:txBody>
        </p:sp>
        <p:grpSp>
          <p:nvGrpSpPr>
            <p:cNvPr id="319" name="成组"/>
            <p:cNvGrpSpPr/>
            <p:nvPr/>
          </p:nvGrpSpPr>
          <p:grpSpPr>
            <a:xfrm>
              <a:off x="7427238" y="772248"/>
              <a:ext cx="1774033" cy="1504159"/>
              <a:chOff x="0" y="0"/>
              <a:chExt cx="1774031" cy="1504157"/>
            </a:xfrm>
          </p:grpSpPr>
          <p:grpSp>
            <p:nvGrpSpPr>
              <p:cNvPr id="314" name="成组"/>
              <p:cNvGrpSpPr/>
              <p:nvPr/>
            </p:nvGrpSpPr>
            <p:grpSpPr>
              <a:xfrm>
                <a:off x="-1" y="0"/>
                <a:ext cx="1774033" cy="1504158"/>
                <a:chOff x="0" y="0"/>
                <a:chExt cx="1774031" cy="1504157"/>
              </a:xfrm>
            </p:grpSpPr>
            <p:sp>
              <p:nvSpPr>
                <p:cNvPr id="312" name="矩形"/>
                <p:cNvSpPr/>
                <p:nvPr/>
              </p:nvSpPr>
              <p:spPr>
                <a:xfrm>
                  <a:off x="0" y="0"/>
                  <a:ext cx="1008063" cy="46831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313" name="5"/>
                <p:cNvSpPr/>
                <p:nvPr/>
              </p:nvSpPr>
              <p:spPr>
                <a:xfrm>
                  <a:off x="504031" y="234157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5</a:t>
                  </a:r>
                </a:p>
              </p:txBody>
            </p:sp>
          </p:grpSp>
          <p:sp>
            <p:nvSpPr>
              <p:cNvPr id="315" name="矩形"/>
              <p:cNvSpPr/>
              <p:nvPr/>
            </p:nvSpPr>
            <p:spPr>
              <a:xfrm>
                <a:off x="1008063" y="0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318" name="成组"/>
              <p:cNvGrpSpPr/>
              <p:nvPr/>
            </p:nvGrpSpPr>
            <p:grpSpPr>
              <a:xfrm>
                <a:off x="1106488" y="133350"/>
                <a:ext cx="152401" cy="228601"/>
                <a:chOff x="0" y="0"/>
                <a:chExt cx="152399" cy="228600"/>
              </a:xfrm>
            </p:grpSpPr>
            <p:sp>
              <p:nvSpPr>
                <p:cNvPr id="316" name="线条"/>
                <p:cNvSpPr/>
                <p:nvPr/>
              </p:nvSpPr>
              <p:spPr>
                <a:xfrm flipH="1">
                  <a:off x="-1" y="-1"/>
                  <a:ext cx="76202" cy="228602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317" name="线条"/>
                <p:cNvSpPr/>
                <p:nvPr/>
              </p:nvSpPr>
              <p:spPr>
                <a:xfrm>
                  <a:off x="76200" y="-1"/>
                  <a:ext cx="76200" cy="228602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</p:grpSp>
        <p:sp>
          <p:nvSpPr>
            <p:cNvPr id="320" name="线条"/>
            <p:cNvSpPr/>
            <p:nvPr/>
          </p:nvSpPr>
          <p:spPr>
            <a:xfrm>
              <a:off x="716876" y="1024662"/>
              <a:ext cx="328613" cy="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325" name="成组"/>
            <p:cNvGrpSpPr/>
            <p:nvPr/>
          </p:nvGrpSpPr>
          <p:grpSpPr>
            <a:xfrm>
              <a:off x="4239539" y="772248"/>
              <a:ext cx="1774033" cy="1504159"/>
              <a:chOff x="0" y="0"/>
              <a:chExt cx="1774031" cy="1504157"/>
            </a:xfrm>
          </p:grpSpPr>
          <p:grpSp>
            <p:nvGrpSpPr>
              <p:cNvPr id="323" name="成组"/>
              <p:cNvGrpSpPr/>
              <p:nvPr/>
            </p:nvGrpSpPr>
            <p:grpSpPr>
              <a:xfrm>
                <a:off x="-1" y="0"/>
                <a:ext cx="1774033" cy="1504158"/>
                <a:chOff x="0" y="0"/>
                <a:chExt cx="1774031" cy="1504157"/>
              </a:xfrm>
            </p:grpSpPr>
            <p:sp>
              <p:nvSpPr>
                <p:cNvPr id="321" name="矩形"/>
                <p:cNvSpPr/>
                <p:nvPr/>
              </p:nvSpPr>
              <p:spPr>
                <a:xfrm>
                  <a:off x="0" y="0"/>
                  <a:ext cx="1008063" cy="46831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322" name="3"/>
                <p:cNvSpPr/>
                <p:nvPr/>
              </p:nvSpPr>
              <p:spPr>
                <a:xfrm>
                  <a:off x="504031" y="234157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3</a:t>
                  </a:r>
                </a:p>
              </p:txBody>
            </p:sp>
          </p:grpSp>
          <p:sp>
            <p:nvSpPr>
              <p:cNvPr id="324" name="矩形"/>
              <p:cNvSpPr/>
              <p:nvPr/>
            </p:nvSpPr>
            <p:spPr>
              <a:xfrm>
                <a:off x="1008062" y="0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328" name="成组"/>
            <p:cNvGrpSpPr/>
            <p:nvPr/>
          </p:nvGrpSpPr>
          <p:grpSpPr>
            <a:xfrm>
              <a:off x="5403176" y="964591"/>
              <a:ext cx="419102" cy="71439"/>
              <a:chOff x="0" y="0"/>
              <a:chExt cx="419101" cy="71438"/>
            </a:xfrm>
          </p:grpSpPr>
          <p:sp>
            <p:nvSpPr>
              <p:cNvPr id="326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27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331" name="成组"/>
            <p:cNvGrpSpPr/>
            <p:nvPr/>
          </p:nvGrpSpPr>
          <p:grpSpPr>
            <a:xfrm>
              <a:off x="2218191" y="964591"/>
              <a:ext cx="419102" cy="71439"/>
              <a:chOff x="0" y="0"/>
              <a:chExt cx="419101" cy="71438"/>
            </a:xfrm>
          </p:grpSpPr>
          <p:sp>
            <p:nvSpPr>
              <p:cNvPr id="329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30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334" name="成组"/>
            <p:cNvGrpSpPr/>
            <p:nvPr/>
          </p:nvGrpSpPr>
          <p:grpSpPr>
            <a:xfrm>
              <a:off x="3828376" y="964591"/>
              <a:ext cx="419103" cy="71439"/>
              <a:chOff x="0" y="0"/>
              <a:chExt cx="419101" cy="71438"/>
            </a:xfrm>
          </p:grpSpPr>
          <p:sp>
            <p:nvSpPr>
              <p:cNvPr id="332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33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339" name="成组"/>
            <p:cNvGrpSpPr/>
            <p:nvPr/>
          </p:nvGrpSpPr>
          <p:grpSpPr>
            <a:xfrm>
              <a:off x="5832764" y="772248"/>
              <a:ext cx="1774033" cy="1504159"/>
              <a:chOff x="0" y="0"/>
              <a:chExt cx="1774031" cy="1504157"/>
            </a:xfrm>
          </p:grpSpPr>
          <p:grpSp>
            <p:nvGrpSpPr>
              <p:cNvPr id="337" name="成组"/>
              <p:cNvGrpSpPr/>
              <p:nvPr/>
            </p:nvGrpSpPr>
            <p:grpSpPr>
              <a:xfrm>
                <a:off x="-1" y="0"/>
                <a:ext cx="1774033" cy="1504158"/>
                <a:chOff x="0" y="0"/>
                <a:chExt cx="1774031" cy="1504157"/>
              </a:xfrm>
            </p:grpSpPr>
            <p:sp>
              <p:nvSpPr>
                <p:cNvPr id="335" name="矩形"/>
                <p:cNvSpPr/>
                <p:nvPr/>
              </p:nvSpPr>
              <p:spPr>
                <a:xfrm>
                  <a:off x="0" y="0"/>
                  <a:ext cx="1008063" cy="46831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336" name="4"/>
                <p:cNvSpPr/>
                <p:nvPr/>
              </p:nvSpPr>
              <p:spPr>
                <a:xfrm>
                  <a:off x="504031" y="234157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4</a:t>
                  </a:r>
                </a:p>
              </p:txBody>
            </p:sp>
          </p:grpSp>
          <p:sp>
            <p:nvSpPr>
              <p:cNvPr id="338" name="矩形"/>
              <p:cNvSpPr/>
              <p:nvPr/>
            </p:nvSpPr>
            <p:spPr>
              <a:xfrm>
                <a:off x="1008062" y="0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342" name="成组"/>
            <p:cNvGrpSpPr/>
            <p:nvPr/>
          </p:nvGrpSpPr>
          <p:grpSpPr>
            <a:xfrm>
              <a:off x="7030366" y="964591"/>
              <a:ext cx="419102" cy="71439"/>
              <a:chOff x="0" y="0"/>
              <a:chExt cx="419101" cy="71438"/>
            </a:xfrm>
          </p:grpSpPr>
          <p:sp>
            <p:nvSpPr>
              <p:cNvPr id="340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341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sp>
          <p:nvSpPr>
            <p:cNvPr id="343" name="p"/>
            <p:cNvSpPr txBox="1"/>
            <p:nvPr/>
          </p:nvSpPr>
          <p:spPr>
            <a:xfrm>
              <a:off x="4621379" y="-1"/>
              <a:ext cx="273051" cy="4437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p</a:t>
              </a:r>
            </a:p>
          </p:txBody>
        </p:sp>
        <p:sp>
          <p:nvSpPr>
            <p:cNvPr id="344" name="线条"/>
            <p:cNvSpPr/>
            <p:nvPr/>
          </p:nvSpPr>
          <p:spPr>
            <a:xfrm>
              <a:off x="4741189" y="430925"/>
              <a:ext cx="1" cy="341324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</a:p>
          </p:txBody>
        </p:sp>
      </p:grpSp>
      <p:sp>
        <p:nvSpPr>
          <p:cNvPr id="346" name="不允许利用size字段，删除倒数第k个结点…"/>
          <p:cNvSpPr txBox="1"/>
          <p:nvPr/>
        </p:nvSpPr>
        <p:spPr>
          <a:xfrm>
            <a:off x="46476" y="3623887"/>
            <a:ext cx="6464301" cy="1065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t>不允许利用size字段，删除倒数第k个结点</a:t>
            </a:r>
          </a:p>
          <a:p>
            <a:pPr>
              <a:lnSpc>
                <a:spcPct val="120000"/>
              </a:lnSpc>
            </a:pPr>
            <a:r>
              <a:t>例如：删除倒数第3个，就是删除p引用的结点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课堂练习"/>
          <p:cNvSpPr txBox="1"/>
          <p:nvPr/>
        </p:nvSpPr>
        <p:spPr>
          <a:xfrm>
            <a:off x="1141412" y="-35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课堂练习</a:t>
            </a:r>
          </a:p>
        </p:txBody>
      </p:sp>
      <p:sp>
        <p:nvSpPr>
          <p:cNvPr id="93" name="增加方法 void  addLast(T x) :将x作为队尾，不允许使用size"/>
          <p:cNvSpPr txBox="1"/>
          <p:nvPr/>
        </p:nvSpPr>
        <p:spPr>
          <a:xfrm>
            <a:off x="624330" y="935598"/>
            <a:ext cx="675749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/>
            <a:r>
              <a:t>增加方法 void  addLast(T x) :将x作为队尾，不允许使用size</a:t>
            </a:r>
          </a:p>
        </p:txBody>
      </p:sp>
      <p:sp>
        <p:nvSpPr>
          <p:cNvPr id="94" name="// 加入x作为队尾，不允许使用size…"/>
          <p:cNvSpPr txBox="1"/>
          <p:nvPr/>
        </p:nvSpPr>
        <p:spPr>
          <a:xfrm>
            <a:off x="815454" y="1557466"/>
            <a:ext cx="7430542" cy="4605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加入x作为队尾，不允许使用size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addLast(T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t>head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) {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);</a:t>
            </a:r>
          </a:p>
          <a:p>
            <a:pPr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size</a:t>
            </a:r>
            <a:r>
              <a:rPr>
                <a:solidFill>
                  <a:srgbClr val="000000"/>
                </a:solidFill>
              </a:rPr>
              <a:t>++;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;</a:t>
            </a:r>
          </a:p>
          <a:p>
            <a:pPr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t>head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)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;</a:t>
            </a:r>
            <a:r>
              <a:t>// 循环后，p引用表尾结点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);</a:t>
            </a:r>
          </a:p>
          <a:p>
            <a:pPr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size</a:t>
            </a:r>
            <a:r>
              <a:rPr>
                <a:solidFill>
                  <a:srgbClr val="000000"/>
                </a:solidFill>
              </a:rPr>
              <a:t>++;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9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课堂练习"/>
          <p:cNvSpPr txBox="1"/>
          <p:nvPr/>
        </p:nvSpPr>
        <p:spPr>
          <a:xfrm>
            <a:off x="1141412" y="-289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课堂练习</a:t>
            </a:r>
          </a:p>
        </p:txBody>
      </p:sp>
      <p:sp>
        <p:nvSpPr>
          <p:cNvPr id="97" name="public CArrayList&lt;T&gt; toCArrayList(){…"/>
          <p:cNvSpPr txBox="1"/>
          <p:nvPr/>
        </p:nvSpPr>
        <p:spPr>
          <a:xfrm>
            <a:off x="1493327" y="777487"/>
            <a:ext cx="6058794" cy="1109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CArrayList&lt;T&gt; toCArrayList(){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......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98" name="public CArrayList&lt;T&gt; toCArrayList(){…"/>
          <p:cNvSpPr txBox="1"/>
          <p:nvPr/>
        </p:nvSpPr>
        <p:spPr>
          <a:xfrm>
            <a:off x="1513547" y="2071258"/>
            <a:ext cx="7430543" cy="1794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CArrayList&lt;T&gt; toCArrayList(){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CArrayList&lt;T&gt; </a:t>
            </a:r>
            <a:r>
              <a:rPr>
                <a:solidFill>
                  <a:srgbClr val="7E504F"/>
                </a:solidFill>
              </a:rPr>
              <a:t>sl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CArrayList&lt;&gt;(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);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......</a:t>
            </a:r>
          </a:p>
          <a:p>
            <a:pPr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sl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97" grpId="1"/>
      <p:bldP build="whole" bldLvl="1" animBg="1" rev="0" advAuto="0" spid="98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课堂练习"/>
          <p:cNvSpPr txBox="1"/>
          <p:nvPr/>
        </p:nvSpPr>
        <p:spPr>
          <a:xfrm>
            <a:off x="1141412" y="-289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课堂练习</a:t>
            </a:r>
          </a:p>
        </p:txBody>
      </p:sp>
      <p:sp>
        <p:nvSpPr>
          <p:cNvPr id="101" name="public CArrayList&lt;T&gt; toCArrayList(){…"/>
          <p:cNvSpPr txBox="1"/>
          <p:nvPr/>
        </p:nvSpPr>
        <p:spPr>
          <a:xfrm>
            <a:off x="437364" y="978097"/>
            <a:ext cx="8238395" cy="2745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CArrayList&lt;T&gt; toCArrayList(){</a:t>
            </a: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	CArrayList&lt;T&gt; </a:t>
            </a:r>
            <a:r>
              <a:rPr>
                <a:solidFill>
                  <a:srgbClr val="7E504F"/>
                </a:solidFill>
              </a:rPr>
              <a:t>sl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CArrayList&lt;&gt;(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);</a:t>
            </a: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= 0;</a:t>
            </a: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(Node&lt;T&gt;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</a:t>
            </a: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sl</a:t>
            </a:r>
            <a:r>
              <a:t>.add(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++,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);</a:t>
            </a:r>
          </a:p>
          <a:p>
            <a:pPr>
              <a:defRPr sz="22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sl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课堂练习"/>
          <p:cNvSpPr txBox="1"/>
          <p:nvPr/>
        </p:nvSpPr>
        <p:spPr>
          <a:xfrm>
            <a:off x="1141412" y="-416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课堂练习</a:t>
            </a:r>
          </a:p>
        </p:txBody>
      </p:sp>
      <p:grpSp>
        <p:nvGrpSpPr>
          <p:cNvPr id="106" name="成组"/>
          <p:cNvGrpSpPr/>
          <p:nvPr/>
        </p:nvGrpSpPr>
        <p:grpSpPr>
          <a:xfrm>
            <a:off x="2270309" y="1228234"/>
            <a:ext cx="1008064" cy="489465"/>
            <a:chOff x="0" y="0"/>
            <a:chExt cx="1008062" cy="489463"/>
          </a:xfrm>
        </p:grpSpPr>
        <p:sp>
          <p:nvSpPr>
            <p:cNvPr id="104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05" name="a0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0</a:t>
              </a:r>
            </a:p>
          </p:txBody>
        </p:sp>
      </p:grpSp>
      <p:sp>
        <p:nvSpPr>
          <p:cNvPr id="107" name="矩形"/>
          <p:cNvSpPr/>
          <p:nvPr/>
        </p:nvSpPr>
        <p:spPr>
          <a:xfrm>
            <a:off x="3278372" y="1238810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08" name="椭圆形"/>
          <p:cNvSpPr/>
          <p:nvPr/>
        </p:nvSpPr>
        <p:spPr>
          <a:xfrm>
            <a:off x="3422834" y="1454710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111" name="成组"/>
          <p:cNvGrpSpPr/>
          <p:nvPr/>
        </p:nvGrpSpPr>
        <p:grpSpPr>
          <a:xfrm>
            <a:off x="3926072" y="1229822"/>
            <a:ext cx="1008064" cy="489465"/>
            <a:chOff x="0" y="0"/>
            <a:chExt cx="1008062" cy="489463"/>
          </a:xfrm>
        </p:grpSpPr>
        <p:sp>
          <p:nvSpPr>
            <p:cNvPr id="109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10" name="a1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1</a:t>
              </a:r>
            </a:p>
          </p:txBody>
        </p:sp>
      </p:grpSp>
      <p:sp>
        <p:nvSpPr>
          <p:cNvPr id="112" name="矩形"/>
          <p:cNvSpPr/>
          <p:nvPr/>
        </p:nvSpPr>
        <p:spPr>
          <a:xfrm>
            <a:off x="4934134" y="124039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115" name="成组"/>
          <p:cNvGrpSpPr/>
          <p:nvPr/>
        </p:nvGrpSpPr>
        <p:grpSpPr>
          <a:xfrm>
            <a:off x="7223309" y="1217122"/>
            <a:ext cx="1008064" cy="489465"/>
            <a:chOff x="0" y="0"/>
            <a:chExt cx="1008062" cy="489463"/>
          </a:xfrm>
        </p:grpSpPr>
        <p:sp>
          <p:nvSpPr>
            <p:cNvPr id="113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14" name="a3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3</a:t>
              </a:r>
            </a:p>
          </p:txBody>
        </p:sp>
      </p:grpSp>
      <p:sp>
        <p:nvSpPr>
          <p:cNvPr id="116" name="矩形"/>
          <p:cNvSpPr/>
          <p:nvPr/>
        </p:nvSpPr>
        <p:spPr>
          <a:xfrm>
            <a:off x="8231372" y="122769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17" name="椭圆形"/>
          <p:cNvSpPr/>
          <p:nvPr/>
        </p:nvSpPr>
        <p:spPr>
          <a:xfrm>
            <a:off x="5115109" y="1434073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18" name="head"/>
          <p:cNvSpPr/>
          <p:nvPr/>
        </p:nvSpPr>
        <p:spPr>
          <a:xfrm>
            <a:off x="804132" y="1263416"/>
            <a:ext cx="864515" cy="41910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head</a:t>
            </a:r>
          </a:p>
        </p:txBody>
      </p:sp>
      <p:grpSp>
        <p:nvGrpSpPr>
          <p:cNvPr id="121" name="成组"/>
          <p:cNvGrpSpPr/>
          <p:nvPr/>
        </p:nvGrpSpPr>
        <p:grpSpPr>
          <a:xfrm>
            <a:off x="8304397" y="1322948"/>
            <a:ext cx="152401" cy="228601"/>
            <a:chOff x="0" y="0"/>
            <a:chExt cx="152399" cy="228600"/>
          </a:xfrm>
        </p:grpSpPr>
        <p:sp>
          <p:nvSpPr>
            <p:cNvPr id="119" name="线条"/>
            <p:cNvSpPr/>
            <p:nvPr/>
          </p:nvSpPr>
          <p:spPr>
            <a:xfrm flipH="1">
              <a:off x="-1" y="-1"/>
              <a:ext cx="76202" cy="22860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20" name="线条"/>
            <p:cNvSpPr/>
            <p:nvPr/>
          </p:nvSpPr>
          <p:spPr>
            <a:xfrm>
              <a:off x="76200" y="-1"/>
              <a:ext cx="76200" cy="22860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122" name="椭圆形"/>
          <p:cNvSpPr/>
          <p:nvPr/>
        </p:nvSpPr>
        <p:spPr>
          <a:xfrm>
            <a:off x="1662297" y="1454710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23" name="线条"/>
          <p:cNvSpPr/>
          <p:nvPr/>
        </p:nvSpPr>
        <p:spPr>
          <a:xfrm>
            <a:off x="1698809" y="1491223"/>
            <a:ext cx="539752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24" name="线条"/>
          <p:cNvSpPr/>
          <p:nvPr/>
        </p:nvSpPr>
        <p:spPr>
          <a:xfrm>
            <a:off x="3457759" y="1492810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127" name="成组"/>
          <p:cNvGrpSpPr/>
          <p:nvPr/>
        </p:nvGrpSpPr>
        <p:grpSpPr>
          <a:xfrm>
            <a:off x="2277768" y="1848020"/>
            <a:ext cx="1008064" cy="489465"/>
            <a:chOff x="0" y="0"/>
            <a:chExt cx="1008062" cy="489463"/>
          </a:xfrm>
        </p:grpSpPr>
        <p:sp>
          <p:nvSpPr>
            <p:cNvPr id="125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26" name="a0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0</a:t>
              </a:r>
            </a:p>
          </p:txBody>
        </p:sp>
      </p:grpSp>
      <p:sp>
        <p:nvSpPr>
          <p:cNvPr id="128" name="矩形"/>
          <p:cNvSpPr/>
          <p:nvPr/>
        </p:nvSpPr>
        <p:spPr>
          <a:xfrm>
            <a:off x="3285831" y="1858596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29" name="椭圆形"/>
          <p:cNvSpPr/>
          <p:nvPr/>
        </p:nvSpPr>
        <p:spPr>
          <a:xfrm>
            <a:off x="3430293" y="2074496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132" name="成组"/>
          <p:cNvGrpSpPr/>
          <p:nvPr/>
        </p:nvGrpSpPr>
        <p:grpSpPr>
          <a:xfrm>
            <a:off x="3866932" y="1852630"/>
            <a:ext cx="1008064" cy="489465"/>
            <a:chOff x="0" y="0"/>
            <a:chExt cx="1008062" cy="489463"/>
          </a:xfrm>
        </p:grpSpPr>
        <p:sp>
          <p:nvSpPr>
            <p:cNvPr id="130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31" name="a2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2</a:t>
              </a:r>
            </a:p>
          </p:txBody>
        </p:sp>
      </p:grpSp>
      <p:sp>
        <p:nvSpPr>
          <p:cNvPr id="133" name="矩形"/>
          <p:cNvSpPr/>
          <p:nvPr/>
        </p:nvSpPr>
        <p:spPr>
          <a:xfrm>
            <a:off x="4874995" y="1863205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34" name="head"/>
          <p:cNvSpPr/>
          <p:nvPr/>
        </p:nvSpPr>
        <p:spPr>
          <a:xfrm>
            <a:off x="825174" y="1883202"/>
            <a:ext cx="998539" cy="41910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head</a:t>
            </a:r>
          </a:p>
        </p:txBody>
      </p:sp>
      <p:grpSp>
        <p:nvGrpSpPr>
          <p:cNvPr id="137" name="成组"/>
          <p:cNvGrpSpPr/>
          <p:nvPr/>
        </p:nvGrpSpPr>
        <p:grpSpPr>
          <a:xfrm>
            <a:off x="4948020" y="1958455"/>
            <a:ext cx="152401" cy="228601"/>
            <a:chOff x="0" y="0"/>
            <a:chExt cx="152399" cy="228600"/>
          </a:xfrm>
        </p:grpSpPr>
        <p:sp>
          <p:nvSpPr>
            <p:cNvPr id="135" name="线条"/>
            <p:cNvSpPr/>
            <p:nvPr/>
          </p:nvSpPr>
          <p:spPr>
            <a:xfrm flipH="1">
              <a:off x="-1" y="-1"/>
              <a:ext cx="76202" cy="22860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36" name="线条"/>
            <p:cNvSpPr/>
            <p:nvPr/>
          </p:nvSpPr>
          <p:spPr>
            <a:xfrm>
              <a:off x="76200" y="-1"/>
              <a:ext cx="76200" cy="22860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138" name="线条"/>
          <p:cNvSpPr/>
          <p:nvPr/>
        </p:nvSpPr>
        <p:spPr>
          <a:xfrm>
            <a:off x="1849144" y="2110368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39" name="线条"/>
          <p:cNvSpPr/>
          <p:nvPr/>
        </p:nvSpPr>
        <p:spPr>
          <a:xfrm>
            <a:off x="3471646" y="2117206"/>
            <a:ext cx="395289" cy="1588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142" name="成组"/>
          <p:cNvGrpSpPr/>
          <p:nvPr/>
        </p:nvGrpSpPr>
        <p:grpSpPr>
          <a:xfrm>
            <a:off x="5615172" y="1229822"/>
            <a:ext cx="1008064" cy="489465"/>
            <a:chOff x="0" y="0"/>
            <a:chExt cx="1008062" cy="489463"/>
          </a:xfrm>
        </p:grpSpPr>
        <p:sp>
          <p:nvSpPr>
            <p:cNvPr id="140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41" name="a2"/>
            <p:cNvSpPr txBox="1"/>
            <p:nvPr/>
          </p:nvSpPr>
          <p:spPr>
            <a:xfrm>
              <a:off x="299561" y="0"/>
              <a:ext cx="408941" cy="489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2</a:t>
              </a:r>
            </a:p>
          </p:txBody>
        </p:sp>
      </p:grpSp>
      <p:sp>
        <p:nvSpPr>
          <p:cNvPr id="143" name="矩形"/>
          <p:cNvSpPr/>
          <p:nvPr/>
        </p:nvSpPr>
        <p:spPr>
          <a:xfrm>
            <a:off x="6623234" y="124039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44" name="椭圆形"/>
          <p:cNvSpPr/>
          <p:nvPr/>
        </p:nvSpPr>
        <p:spPr>
          <a:xfrm>
            <a:off x="6804209" y="1535673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45" name="线条"/>
          <p:cNvSpPr/>
          <p:nvPr/>
        </p:nvSpPr>
        <p:spPr>
          <a:xfrm>
            <a:off x="5146859" y="1467410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46" name="线条"/>
          <p:cNvSpPr/>
          <p:nvPr/>
        </p:nvSpPr>
        <p:spPr>
          <a:xfrm>
            <a:off x="6828022" y="1570598"/>
            <a:ext cx="395289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47" name="删除奇数位置的数据："/>
          <p:cNvSpPr txBox="1"/>
          <p:nvPr/>
        </p:nvSpPr>
        <p:spPr>
          <a:xfrm>
            <a:off x="825968" y="752358"/>
            <a:ext cx="278130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/>
            <a:r>
              <a:t>删除奇数位置的数据：</a:t>
            </a:r>
          </a:p>
        </p:txBody>
      </p:sp>
      <p:sp>
        <p:nvSpPr>
          <p:cNvPr id="148" name="public void removeOdd() {…"/>
          <p:cNvSpPr txBox="1"/>
          <p:nvPr/>
        </p:nvSpPr>
        <p:spPr>
          <a:xfrm>
            <a:off x="114061" y="2444737"/>
            <a:ext cx="8801994" cy="3595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removeOdd() {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;</a:t>
            </a:r>
          </a:p>
          <a:p>
            <a:pPr>
              <a:defRPr sz="18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 &amp;&amp;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) {</a:t>
            </a:r>
            <a:r>
              <a:t>//利用了运算&amp;&amp;的熔断机制</a:t>
            </a:r>
            <a:endParaRPr>
              <a:solidFill>
                <a:srgbClr val="000000"/>
              </a:solidFill>
            </a:endParaRP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	Node&lt;T&gt; 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</a:p>
          <a:p>
            <a:pPr>
              <a:defRPr sz="18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8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</a:p>
          <a:p>
            <a:pPr>
              <a:defRPr sz="18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t>data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8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课堂练习"/>
          <p:cNvSpPr txBox="1"/>
          <p:nvPr/>
        </p:nvSpPr>
        <p:spPr>
          <a:xfrm>
            <a:off x="1141412" y="-289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课堂练习</a:t>
            </a:r>
          </a:p>
        </p:txBody>
      </p:sp>
      <p:grpSp>
        <p:nvGrpSpPr>
          <p:cNvPr id="153" name="成组"/>
          <p:cNvGrpSpPr/>
          <p:nvPr/>
        </p:nvGrpSpPr>
        <p:grpSpPr>
          <a:xfrm>
            <a:off x="2270309" y="1200709"/>
            <a:ext cx="1774033" cy="1504159"/>
            <a:chOff x="0" y="0"/>
            <a:chExt cx="1774031" cy="1504157"/>
          </a:xfrm>
        </p:grpSpPr>
        <p:sp>
          <p:nvSpPr>
            <p:cNvPr id="151" name="矩形"/>
            <p:cNvSpPr/>
            <p:nvPr/>
          </p:nvSpPr>
          <p:spPr>
            <a:xfrm>
              <a:off x="0" y="0"/>
              <a:ext cx="1008063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52" name="1"/>
            <p:cNvSpPr/>
            <p:nvPr/>
          </p:nvSpPr>
          <p:spPr>
            <a:xfrm>
              <a:off x="504031" y="23415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1</a:t>
              </a:r>
            </a:p>
          </p:txBody>
        </p:sp>
      </p:grpSp>
      <p:sp>
        <p:nvSpPr>
          <p:cNvPr id="154" name="矩形"/>
          <p:cNvSpPr/>
          <p:nvPr/>
        </p:nvSpPr>
        <p:spPr>
          <a:xfrm>
            <a:off x="3278372" y="1200710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55" name="椭圆形"/>
          <p:cNvSpPr/>
          <p:nvPr/>
        </p:nvSpPr>
        <p:spPr>
          <a:xfrm>
            <a:off x="3422834" y="1416610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158" name="成组"/>
          <p:cNvGrpSpPr/>
          <p:nvPr/>
        </p:nvGrpSpPr>
        <p:grpSpPr>
          <a:xfrm>
            <a:off x="3926072" y="1202297"/>
            <a:ext cx="1774033" cy="1504159"/>
            <a:chOff x="0" y="0"/>
            <a:chExt cx="1774031" cy="1504157"/>
          </a:xfrm>
        </p:grpSpPr>
        <p:sp>
          <p:nvSpPr>
            <p:cNvPr id="156" name="矩形"/>
            <p:cNvSpPr/>
            <p:nvPr/>
          </p:nvSpPr>
          <p:spPr>
            <a:xfrm>
              <a:off x="0" y="0"/>
              <a:ext cx="1008063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57" name="2"/>
            <p:cNvSpPr/>
            <p:nvPr/>
          </p:nvSpPr>
          <p:spPr>
            <a:xfrm>
              <a:off x="504031" y="23415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2</a:t>
              </a:r>
            </a:p>
          </p:txBody>
        </p:sp>
      </p:grpSp>
      <p:sp>
        <p:nvSpPr>
          <p:cNvPr id="159" name="矩形"/>
          <p:cNvSpPr/>
          <p:nvPr/>
        </p:nvSpPr>
        <p:spPr>
          <a:xfrm>
            <a:off x="4934134" y="120229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162" name="成组"/>
          <p:cNvGrpSpPr/>
          <p:nvPr/>
        </p:nvGrpSpPr>
        <p:grpSpPr>
          <a:xfrm>
            <a:off x="7223309" y="1189597"/>
            <a:ext cx="1774033" cy="1504159"/>
            <a:chOff x="0" y="0"/>
            <a:chExt cx="1774031" cy="1504157"/>
          </a:xfrm>
        </p:grpSpPr>
        <p:sp>
          <p:nvSpPr>
            <p:cNvPr id="160" name="矩形"/>
            <p:cNvSpPr/>
            <p:nvPr/>
          </p:nvSpPr>
          <p:spPr>
            <a:xfrm>
              <a:off x="0" y="0"/>
              <a:ext cx="1008063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61" name="2"/>
            <p:cNvSpPr/>
            <p:nvPr/>
          </p:nvSpPr>
          <p:spPr>
            <a:xfrm>
              <a:off x="504031" y="23415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2</a:t>
              </a:r>
            </a:p>
          </p:txBody>
        </p:sp>
      </p:grpSp>
      <p:sp>
        <p:nvSpPr>
          <p:cNvPr id="163" name="矩形"/>
          <p:cNvSpPr/>
          <p:nvPr/>
        </p:nvSpPr>
        <p:spPr>
          <a:xfrm>
            <a:off x="8231372" y="118959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64" name="椭圆形"/>
          <p:cNvSpPr/>
          <p:nvPr/>
        </p:nvSpPr>
        <p:spPr>
          <a:xfrm>
            <a:off x="5115109" y="1395973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65" name="head"/>
          <p:cNvSpPr/>
          <p:nvPr/>
        </p:nvSpPr>
        <p:spPr>
          <a:xfrm>
            <a:off x="804132" y="1225316"/>
            <a:ext cx="864515" cy="41910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head</a:t>
            </a:r>
          </a:p>
        </p:txBody>
      </p:sp>
      <p:grpSp>
        <p:nvGrpSpPr>
          <p:cNvPr id="168" name="成组"/>
          <p:cNvGrpSpPr/>
          <p:nvPr/>
        </p:nvGrpSpPr>
        <p:grpSpPr>
          <a:xfrm>
            <a:off x="8329797" y="1322948"/>
            <a:ext cx="152401" cy="228601"/>
            <a:chOff x="0" y="0"/>
            <a:chExt cx="152399" cy="228600"/>
          </a:xfrm>
        </p:grpSpPr>
        <p:sp>
          <p:nvSpPr>
            <p:cNvPr id="166" name="线条"/>
            <p:cNvSpPr/>
            <p:nvPr/>
          </p:nvSpPr>
          <p:spPr>
            <a:xfrm flipH="1">
              <a:off x="-1" y="-1"/>
              <a:ext cx="76202" cy="22860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67" name="线条"/>
            <p:cNvSpPr/>
            <p:nvPr/>
          </p:nvSpPr>
          <p:spPr>
            <a:xfrm>
              <a:off x="76200" y="-1"/>
              <a:ext cx="76200" cy="22860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169" name="椭圆形"/>
          <p:cNvSpPr/>
          <p:nvPr/>
        </p:nvSpPr>
        <p:spPr>
          <a:xfrm>
            <a:off x="1662297" y="1416610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70" name="线条"/>
          <p:cNvSpPr/>
          <p:nvPr/>
        </p:nvSpPr>
        <p:spPr>
          <a:xfrm>
            <a:off x="1698809" y="1453123"/>
            <a:ext cx="539752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71" name="线条"/>
          <p:cNvSpPr/>
          <p:nvPr/>
        </p:nvSpPr>
        <p:spPr>
          <a:xfrm>
            <a:off x="3457759" y="1454710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174" name="成组"/>
          <p:cNvGrpSpPr/>
          <p:nvPr/>
        </p:nvGrpSpPr>
        <p:grpSpPr>
          <a:xfrm>
            <a:off x="2277768" y="1820495"/>
            <a:ext cx="1774033" cy="1504159"/>
            <a:chOff x="0" y="0"/>
            <a:chExt cx="1774031" cy="1504157"/>
          </a:xfrm>
        </p:grpSpPr>
        <p:sp>
          <p:nvSpPr>
            <p:cNvPr id="172" name="矩形"/>
            <p:cNvSpPr/>
            <p:nvPr/>
          </p:nvSpPr>
          <p:spPr>
            <a:xfrm>
              <a:off x="0" y="0"/>
              <a:ext cx="1008063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3" name="1"/>
            <p:cNvSpPr/>
            <p:nvPr/>
          </p:nvSpPr>
          <p:spPr>
            <a:xfrm>
              <a:off x="504031" y="23415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1</a:t>
              </a:r>
            </a:p>
          </p:txBody>
        </p:sp>
      </p:grpSp>
      <p:sp>
        <p:nvSpPr>
          <p:cNvPr id="175" name="矩形"/>
          <p:cNvSpPr/>
          <p:nvPr/>
        </p:nvSpPr>
        <p:spPr>
          <a:xfrm>
            <a:off x="3285831" y="1820496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76" name="椭圆形"/>
          <p:cNvSpPr/>
          <p:nvPr/>
        </p:nvSpPr>
        <p:spPr>
          <a:xfrm>
            <a:off x="3430293" y="2036396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179" name="成组"/>
          <p:cNvGrpSpPr/>
          <p:nvPr/>
        </p:nvGrpSpPr>
        <p:grpSpPr>
          <a:xfrm>
            <a:off x="3866932" y="1825105"/>
            <a:ext cx="1774033" cy="1504159"/>
            <a:chOff x="0" y="0"/>
            <a:chExt cx="1774031" cy="1504157"/>
          </a:xfrm>
        </p:grpSpPr>
        <p:sp>
          <p:nvSpPr>
            <p:cNvPr id="177" name="矩形"/>
            <p:cNvSpPr/>
            <p:nvPr/>
          </p:nvSpPr>
          <p:spPr>
            <a:xfrm>
              <a:off x="0" y="0"/>
              <a:ext cx="1008063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78" name="2"/>
            <p:cNvSpPr/>
            <p:nvPr/>
          </p:nvSpPr>
          <p:spPr>
            <a:xfrm>
              <a:off x="504031" y="23415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2</a:t>
              </a:r>
            </a:p>
          </p:txBody>
        </p:sp>
      </p:grpSp>
      <p:sp>
        <p:nvSpPr>
          <p:cNvPr id="180" name="矩形"/>
          <p:cNvSpPr/>
          <p:nvPr/>
        </p:nvSpPr>
        <p:spPr>
          <a:xfrm>
            <a:off x="4874995" y="1825105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81" name="head"/>
          <p:cNvSpPr/>
          <p:nvPr/>
        </p:nvSpPr>
        <p:spPr>
          <a:xfrm>
            <a:off x="825174" y="1845102"/>
            <a:ext cx="998539" cy="41910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head</a:t>
            </a:r>
          </a:p>
        </p:txBody>
      </p:sp>
      <p:grpSp>
        <p:nvGrpSpPr>
          <p:cNvPr id="184" name="成组"/>
          <p:cNvGrpSpPr/>
          <p:nvPr/>
        </p:nvGrpSpPr>
        <p:grpSpPr>
          <a:xfrm>
            <a:off x="4948020" y="1920355"/>
            <a:ext cx="152401" cy="228601"/>
            <a:chOff x="0" y="0"/>
            <a:chExt cx="152399" cy="228600"/>
          </a:xfrm>
        </p:grpSpPr>
        <p:sp>
          <p:nvSpPr>
            <p:cNvPr id="182" name="线条"/>
            <p:cNvSpPr/>
            <p:nvPr/>
          </p:nvSpPr>
          <p:spPr>
            <a:xfrm flipH="1">
              <a:off x="-1" y="-1"/>
              <a:ext cx="76202" cy="22860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83" name="线条"/>
            <p:cNvSpPr/>
            <p:nvPr/>
          </p:nvSpPr>
          <p:spPr>
            <a:xfrm>
              <a:off x="76200" y="-1"/>
              <a:ext cx="76200" cy="22860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185" name="线条"/>
          <p:cNvSpPr/>
          <p:nvPr/>
        </p:nvSpPr>
        <p:spPr>
          <a:xfrm>
            <a:off x="1849144" y="2072268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86" name="线条"/>
          <p:cNvSpPr/>
          <p:nvPr/>
        </p:nvSpPr>
        <p:spPr>
          <a:xfrm>
            <a:off x="3471646" y="2079106"/>
            <a:ext cx="395289" cy="1588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grpSp>
        <p:nvGrpSpPr>
          <p:cNvPr id="189" name="成组"/>
          <p:cNvGrpSpPr/>
          <p:nvPr/>
        </p:nvGrpSpPr>
        <p:grpSpPr>
          <a:xfrm>
            <a:off x="5615172" y="1202297"/>
            <a:ext cx="1774033" cy="1504159"/>
            <a:chOff x="0" y="0"/>
            <a:chExt cx="1774031" cy="1504157"/>
          </a:xfrm>
        </p:grpSpPr>
        <p:sp>
          <p:nvSpPr>
            <p:cNvPr id="187" name="矩形"/>
            <p:cNvSpPr/>
            <p:nvPr/>
          </p:nvSpPr>
          <p:spPr>
            <a:xfrm>
              <a:off x="0" y="0"/>
              <a:ext cx="1008063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188" name="1"/>
            <p:cNvSpPr/>
            <p:nvPr/>
          </p:nvSpPr>
          <p:spPr>
            <a:xfrm>
              <a:off x="504031" y="23415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algn="ctr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1</a:t>
              </a:r>
            </a:p>
          </p:txBody>
        </p:sp>
      </p:grpSp>
      <p:sp>
        <p:nvSpPr>
          <p:cNvPr id="190" name="矩形"/>
          <p:cNvSpPr/>
          <p:nvPr/>
        </p:nvSpPr>
        <p:spPr>
          <a:xfrm>
            <a:off x="6623234" y="120229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91" name="椭圆形"/>
          <p:cNvSpPr/>
          <p:nvPr/>
        </p:nvSpPr>
        <p:spPr>
          <a:xfrm>
            <a:off x="6804209" y="1497573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92" name="线条"/>
          <p:cNvSpPr/>
          <p:nvPr/>
        </p:nvSpPr>
        <p:spPr>
          <a:xfrm>
            <a:off x="5146859" y="1429310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93" name="线条"/>
          <p:cNvSpPr/>
          <p:nvPr/>
        </p:nvSpPr>
        <p:spPr>
          <a:xfrm>
            <a:off x="6828022" y="1532498"/>
            <a:ext cx="395289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b="1" sz="2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194" name="删除重复的数据："/>
          <p:cNvSpPr txBox="1"/>
          <p:nvPr/>
        </p:nvSpPr>
        <p:spPr>
          <a:xfrm>
            <a:off x="825968" y="714258"/>
            <a:ext cx="224790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/>
            <a:r>
              <a:t>删除重复的数据：</a:t>
            </a:r>
          </a:p>
        </p:txBody>
      </p:sp>
      <p:sp>
        <p:nvSpPr>
          <p:cNvPr id="195" name="思路：…"/>
          <p:cNvSpPr txBox="1"/>
          <p:nvPr/>
        </p:nvSpPr>
        <p:spPr>
          <a:xfrm>
            <a:off x="802790" y="2598746"/>
            <a:ext cx="6753672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t>思路：</a:t>
            </a:r>
          </a:p>
          <a:p>
            <a:pPr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t>1、利用原有的结点建立一个“新链表”，只包含第1个结点</a:t>
            </a:r>
          </a:p>
        </p:txBody>
      </p:sp>
      <p:grpSp>
        <p:nvGrpSpPr>
          <p:cNvPr id="205" name="成组"/>
          <p:cNvGrpSpPr/>
          <p:nvPr/>
        </p:nvGrpSpPr>
        <p:grpSpPr>
          <a:xfrm>
            <a:off x="1713612" y="3737511"/>
            <a:ext cx="3237223" cy="1504159"/>
            <a:chOff x="0" y="0"/>
            <a:chExt cx="3237221" cy="1504157"/>
          </a:xfrm>
        </p:grpSpPr>
        <p:grpSp>
          <p:nvGrpSpPr>
            <p:cNvPr id="198" name="成组"/>
            <p:cNvGrpSpPr/>
            <p:nvPr/>
          </p:nvGrpSpPr>
          <p:grpSpPr>
            <a:xfrm>
              <a:off x="1463189" y="0"/>
              <a:ext cx="1774033" cy="1504158"/>
              <a:chOff x="0" y="0"/>
              <a:chExt cx="1774031" cy="1504157"/>
            </a:xfrm>
          </p:grpSpPr>
          <p:sp>
            <p:nvSpPr>
              <p:cNvPr id="196" name="矩形"/>
              <p:cNvSpPr/>
              <p:nvPr/>
            </p:nvSpPr>
            <p:spPr>
              <a:xfrm>
                <a:off x="0" y="0"/>
                <a:ext cx="1008063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197" name="1"/>
              <p:cNvSpPr/>
              <p:nvPr/>
            </p:nvSpPr>
            <p:spPr>
              <a:xfrm>
                <a:off x="504031" y="234157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1</a:t>
                </a:r>
              </a:p>
            </p:txBody>
          </p:sp>
        </p:grpSp>
        <p:sp>
          <p:nvSpPr>
            <p:cNvPr id="199" name="矩形"/>
            <p:cNvSpPr/>
            <p:nvPr/>
          </p:nvSpPr>
          <p:spPr>
            <a:xfrm>
              <a:off x="2471252" y="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00" name="head"/>
            <p:cNvSpPr/>
            <p:nvPr/>
          </p:nvSpPr>
          <p:spPr>
            <a:xfrm>
              <a:off x="0" y="18510"/>
              <a:ext cx="998538" cy="41910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</a:t>
              </a:r>
            </a:p>
          </p:txBody>
        </p:sp>
        <p:grpSp>
          <p:nvGrpSpPr>
            <p:cNvPr id="203" name="成组"/>
            <p:cNvGrpSpPr/>
            <p:nvPr/>
          </p:nvGrpSpPr>
          <p:grpSpPr>
            <a:xfrm>
              <a:off x="2544277" y="95250"/>
              <a:ext cx="152401" cy="228601"/>
              <a:chOff x="0" y="0"/>
              <a:chExt cx="152399" cy="228600"/>
            </a:xfrm>
          </p:grpSpPr>
          <p:sp>
            <p:nvSpPr>
              <p:cNvPr id="201" name="线条"/>
              <p:cNvSpPr/>
              <p:nvPr/>
            </p:nvSpPr>
            <p:spPr>
              <a:xfrm flipH="1">
                <a:off x="-1" y="-1"/>
                <a:ext cx="76202" cy="228602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02" name="线条"/>
              <p:cNvSpPr/>
              <p:nvPr/>
            </p:nvSpPr>
            <p:spPr>
              <a:xfrm>
                <a:off x="76200" y="-1"/>
                <a:ext cx="76200" cy="228602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sp>
          <p:nvSpPr>
            <p:cNvPr id="204" name="线条"/>
            <p:cNvSpPr/>
            <p:nvPr/>
          </p:nvSpPr>
          <p:spPr>
            <a:xfrm>
              <a:off x="998569" y="232976"/>
              <a:ext cx="468314" cy="1589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206" name="2、原表的第2、3、4....结点与新表从头至尾每个结点比较，如果没有相同的，加入新表的尾；否则，“丢弃”该结点。"/>
          <p:cNvSpPr txBox="1"/>
          <p:nvPr/>
        </p:nvSpPr>
        <p:spPr>
          <a:xfrm>
            <a:off x="802790" y="4311106"/>
            <a:ext cx="8022656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1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/>
            <a:r>
              <a:t>2、原表的第2、3、4....结点与新表从头至尾每个结点比较，如果没有相同的，加入新表的尾；否则，“丢弃”该结点。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ublic void removeRepeat() {…"/>
          <p:cNvSpPr txBox="1"/>
          <p:nvPr/>
        </p:nvSpPr>
        <p:spPr>
          <a:xfrm>
            <a:off x="147770" y="908604"/>
            <a:ext cx="8654393" cy="41307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removeRepeat() {</a:t>
            </a:r>
          </a:p>
          <a:p>
            <a:pPr>
              <a:defRPr sz="19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if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0326CC"/>
                </a:solidFill>
              </a:rPr>
              <a:t>head</a:t>
            </a:r>
            <a:r>
              <a:rPr>
                <a:solidFill>
                  <a:srgbClr val="000000"/>
                </a:solidFill>
              </a:rPr>
              <a:t> ==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) 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  <a:r>
              <a:rPr>
                <a:solidFill>
                  <a:srgbClr val="4E9072"/>
                </a:solidFill>
              </a:rPr>
              <a:t>//从第2个结点开始</a:t>
            </a: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0326CC"/>
                </a:solidFill>
              </a:rPr>
              <a:t>head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//新链表包含第1个结点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) {</a:t>
            </a:r>
            <a:r>
              <a:t>//判断第2，3，4，...是否与前面的结点相同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Node&lt;T&gt; 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;</a:t>
            </a: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Node&lt;T&gt; </a:t>
            </a:r>
            <a:r>
              <a:rPr>
                <a:solidFill>
                  <a:srgbClr val="7E504F"/>
                </a:solidFill>
              </a:rPr>
              <a:t>r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;</a:t>
            </a:r>
            <a:r>
              <a:t>//记录查找后新链表的最后1个结点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t>(</a:t>
            </a:r>
            <a:r>
              <a:rPr>
                <a:solidFill>
                  <a:srgbClr val="7E504F"/>
                </a:solidFill>
              </a:rPr>
              <a:t>q</a:t>
            </a:r>
            <a: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 &amp;&amp; !</a:t>
            </a:r>
            <a:r>
              <a:rPr>
                <a:solidFill>
                  <a:srgbClr val="7E504F"/>
                </a:solidFill>
              </a:rPr>
              <a:t>q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.equals(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)) {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r</a:t>
            </a:r>
            <a: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t>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</p:txBody>
      </p:sp>
      <p:sp>
        <p:nvSpPr>
          <p:cNvPr id="209" name="课堂练习"/>
          <p:cNvSpPr txBox="1"/>
          <p:nvPr/>
        </p:nvSpPr>
        <p:spPr>
          <a:xfrm>
            <a:off x="1141412" y="-289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课堂练习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if(q == null) {…"/>
          <p:cNvSpPr txBox="1"/>
          <p:nvPr/>
        </p:nvSpPr>
        <p:spPr>
          <a:xfrm>
            <a:off x="67788" y="881061"/>
            <a:ext cx="8845012" cy="47694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(</a:t>
            </a:r>
            <a:r>
              <a:rPr>
                <a:solidFill>
                  <a:srgbClr val="7E504F"/>
                </a:solidFill>
              </a:rPr>
              <a:t>q</a:t>
            </a:r>
            <a: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 {</a:t>
            </a: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rPr>
                <a:solidFill>
                  <a:srgbClr val="7E504F"/>
                </a:solidFill>
              </a:rPr>
              <a:t>r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;</a:t>
            </a:r>
            <a:r>
              <a:t>//没有与p相同的数据，将p链入新链表的尾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rPr>
                <a:solidFill>
                  <a:srgbClr val="7E504F"/>
                </a:solidFill>
              </a:rPr>
              <a:t>r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//新链表的最后1个结点的next=null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else</a:t>
            </a:r>
            <a:r>
              <a:rPr>
                <a:solidFill>
                  <a:srgbClr val="000000"/>
                </a:solidFill>
              </a:rPr>
              <a:t> {</a:t>
            </a:r>
            <a:r>
              <a:t>//有与p相同的，删除p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	Node&lt;T&gt; </a:t>
            </a:r>
            <a:r>
              <a:rPr>
                <a:solidFill>
                  <a:srgbClr val="7E504F"/>
                </a:solidFill>
              </a:rPr>
              <a:t>s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s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s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12" name="课堂练习"/>
          <p:cNvSpPr txBox="1"/>
          <p:nvPr/>
        </p:nvSpPr>
        <p:spPr>
          <a:xfrm>
            <a:off x="1141412" y="-289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课堂练习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课堂练习"/>
          <p:cNvSpPr txBox="1"/>
          <p:nvPr/>
        </p:nvSpPr>
        <p:spPr>
          <a:xfrm>
            <a:off x="1141412" y="-28923"/>
            <a:ext cx="6731001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b="1" sz="37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课堂练习</a:t>
            </a:r>
          </a:p>
        </p:txBody>
      </p:sp>
      <p:sp>
        <p:nvSpPr>
          <p:cNvPr id="215" name="不允许利用size字段，找中间结点"/>
          <p:cNvSpPr txBox="1"/>
          <p:nvPr/>
        </p:nvSpPr>
        <p:spPr>
          <a:xfrm>
            <a:off x="261937" y="859457"/>
            <a:ext cx="4735414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不允许利用size字段，找中间结点</a:t>
            </a:r>
          </a:p>
        </p:txBody>
      </p:sp>
      <p:grpSp>
        <p:nvGrpSpPr>
          <p:cNvPr id="258" name="成组"/>
          <p:cNvGrpSpPr/>
          <p:nvPr/>
        </p:nvGrpSpPr>
        <p:grpSpPr>
          <a:xfrm>
            <a:off x="138402" y="1188575"/>
            <a:ext cx="9201272" cy="2276407"/>
            <a:chOff x="0" y="0"/>
            <a:chExt cx="9201270" cy="2276406"/>
          </a:xfrm>
        </p:grpSpPr>
        <p:grpSp>
          <p:nvGrpSpPr>
            <p:cNvPr id="218" name="成组"/>
            <p:cNvGrpSpPr/>
            <p:nvPr/>
          </p:nvGrpSpPr>
          <p:grpSpPr>
            <a:xfrm>
              <a:off x="1047076" y="772248"/>
              <a:ext cx="1774033" cy="1504159"/>
              <a:chOff x="0" y="0"/>
              <a:chExt cx="1774031" cy="1504157"/>
            </a:xfrm>
          </p:grpSpPr>
          <p:sp>
            <p:nvSpPr>
              <p:cNvPr id="216" name="矩形"/>
              <p:cNvSpPr/>
              <p:nvPr/>
            </p:nvSpPr>
            <p:spPr>
              <a:xfrm>
                <a:off x="0" y="0"/>
                <a:ext cx="1008063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17" name="1"/>
              <p:cNvSpPr/>
              <p:nvPr/>
            </p:nvSpPr>
            <p:spPr>
              <a:xfrm>
                <a:off x="504031" y="234157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1</a:t>
                </a:r>
              </a:p>
            </p:txBody>
          </p:sp>
        </p:grpSp>
        <p:sp>
          <p:nvSpPr>
            <p:cNvPr id="219" name="矩形"/>
            <p:cNvSpPr/>
            <p:nvPr/>
          </p:nvSpPr>
          <p:spPr>
            <a:xfrm>
              <a:off x="2055139" y="772249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22" name="成组"/>
            <p:cNvGrpSpPr/>
            <p:nvPr/>
          </p:nvGrpSpPr>
          <p:grpSpPr>
            <a:xfrm>
              <a:off x="2639339" y="772248"/>
              <a:ext cx="1774033" cy="1504159"/>
              <a:chOff x="0" y="0"/>
              <a:chExt cx="1774031" cy="1504157"/>
            </a:xfrm>
          </p:grpSpPr>
          <p:sp>
            <p:nvSpPr>
              <p:cNvPr id="220" name="矩形"/>
              <p:cNvSpPr/>
              <p:nvPr/>
            </p:nvSpPr>
            <p:spPr>
              <a:xfrm>
                <a:off x="0" y="0"/>
                <a:ext cx="1008063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21" name="2"/>
              <p:cNvSpPr/>
              <p:nvPr/>
            </p:nvSpPr>
            <p:spPr>
              <a:xfrm>
                <a:off x="504031" y="234157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2</a:t>
                </a:r>
              </a:p>
            </p:txBody>
          </p:sp>
        </p:grpSp>
        <p:sp>
          <p:nvSpPr>
            <p:cNvPr id="223" name="矩形"/>
            <p:cNvSpPr/>
            <p:nvPr/>
          </p:nvSpPr>
          <p:spPr>
            <a:xfrm>
              <a:off x="3647401" y="773837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24" name="head"/>
            <p:cNvSpPr/>
            <p:nvPr/>
          </p:nvSpPr>
          <p:spPr>
            <a:xfrm>
              <a:off x="0" y="784155"/>
              <a:ext cx="864514" cy="4191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</a:t>
              </a:r>
            </a:p>
          </p:txBody>
        </p:sp>
        <p:grpSp>
          <p:nvGrpSpPr>
            <p:cNvPr id="232" name="成组"/>
            <p:cNvGrpSpPr/>
            <p:nvPr/>
          </p:nvGrpSpPr>
          <p:grpSpPr>
            <a:xfrm>
              <a:off x="7427238" y="772248"/>
              <a:ext cx="1774033" cy="1504159"/>
              <a:chOff x="0" y="0"/>
              <a:chExt cx="1774031" cy="1504157"/>
            </a:xfrm>
          </p:grpSpPr>
          <p:grpSp>
            <p:nvGrpSpPr>
              <p:cNvPr id="227" name="成组"/>
              <p:cNvGrpSpPr/>
              <p:nvPr/>
            </p:nvGrpSpPr>
            <p:grpSpPr>
              <a:xfrm>
                <a:off x="-1" y="0"/>
                <a:ext cx="1774033" cy="1504158"/>
                <a:chOff x="0" y="0"/>
                <a:chExt cx="1774031" cy="1504157"/>
              </a:xfrm>
            </p:grpSpPr>
            <p:sp>
              <p:nvSpPr>
                <p:cNvPr id="225" name="矩形"/>
                <p:cNvSpPr/>
                <p:nvPr/>
              </p:nvSpPr>
              <p:spPr>
                <a:xfrm>
                  <a:off x="0" y="0"/>
                  <a:ext cx="1008063" cy="46831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26" name="5"/>
                <p:cNvSpPr/>
                <p:nvPr/>
              </p:nvSpPr>
              <p:spPr>
                <a:xfrm>
                  <a:off x="504031" y="234157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5</a:t>
                  </a:r>
                </a:p>
              </p:txBody>
            </p:sp>
          </p:grpSp>
          <p:sp>
            <p:nvSpPr>
              <p:cNvPr id="228" name="矩形"/>
              <p:cNvSpPr/>
              <p:nvPr/>
            </p:nvSpPr>
            <p:spPr>
              <a:xfrm>
                <a:off x="1008063" y="0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231" name="成组"/>
              <p:cNvGrpSpPr/>
              <p:nvPr/>
            </p:nvGrpSpPr>
            <p:grpSpPr>
              <a:xfrm>
                <a:off x="1106488" y="133350"/>
                <a:ext cx="152401" cy="228601"/>
                <a:chOff x="0" y="0"/>
                <a:chExt cx="152399" cy="228600"/>
              </a:xfrm>
            </p:grpSpPr>
            <p:sp>
              <p:nvSpPr>
                <p:cNvPr id="229" name="线条"/>
                <p:cNvSpPr/>
                <p:nvPr/>
              </p:nvSpPr>
              <p:spPr>
                <a:xfrm flipH="1">
                  <a:off x="-1" y="-1"/>
                  <a:ext cx="76202" cy="228602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30" name="线条"/>
                <p:cNvSpPr/>
                <p:nvPr/>
              </p:nvSpPr>
              <p:spPr>
                <a:xfrm>
                  <a:off x="76200" y="-1"/>
                  <a:ext cx="76200" cy="228602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</p:grpSp>
        <p:sp>
          <p:nvSpPr>
            <p:cNvPr id="233" name="线条"/>
            <p:cNvSpPr/>
            <p:nvPr/>
          </p:nvSpPr>
          <p:spPr>
            <a:xfrm>
              <a:off x="716876" y="1024662"/>
              <a:ext cx="328613" cy="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38" name="成组"/>
            <p:cNvGrpSpPr/>
            <p:nvPr/>
          </p:nvGrpSpPr>
          <p:grpSpPr>
            <a:xfrm>
              <a:off x="4239539" y="772248"/>
              <a:ext cx="1774033" cy="1504159"/>
              <a:chOff x="0" y="0"/>
              <a:chExt cx="1774031" cy="1504157"/>
            </a:xfrm>
          </p:grpSpPr>
          <p:grpSp>
            <p:nvGrpSpPr>
              <p:cNvPr id="236" name="成组"/>
              <p:cNvGrpSpPr/>
              <p:nvPr/>
            </p:nvGrpSpPr>
            <p:grpSpPr>
              <a:xfrm>
                <a:off x="-1" y="0"/>
                <a:ext cx="1774033" cy="1504158"/>
                <a:chOff x="0" y="0"/>
                <a:chExt cx="1774031" cy="1504157"/>
              </a:xfrm>
            </p:grpSpPr>
            <p:sp>
              <p:nvSpPr>
                <p:cNvPr id="234" name="矩形"/>
                <p:cNvSpPr/>
                <p:nvPr/>
              </p:nvSpPr>
              <p:spPr>
                <a:xfrm>
                  <a:off x="0" y="0"/>
                  <a:ext cx="1008063" cy="46831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35" name="3"/>
                <p:cNvSpPr/>
                <p:nvPr/>
              </p:nvSpPr>
              <p:spPr>
                <a:xfrm>
                  <a:off x="504031" y="234157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3</a:t>
                  </a:r>
                </a:p>
              </p:txBody>
            </p:sp>
          </p:grpSp>
          <p:sp>
            <p:nvSpPr>
              <p:cNvPr id="237" name="矩形"/>
              <p:cNvSpPr/>
              <p:nvPr/>
            </p:nvSpPr>
            <p:spPr>
              <a:xfrm>
                <a:off x="1008062" y="0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241" name="成组"/>
            <p:cNvGrpSpPr/>
            <p:nvPr/>
          </p:nvGrpSpPr>
          <p:grpSpPr>
            <a:xfrm>
              <a:off x="5403176" y="964591"/>
              <a:ext cx="419102" cy="71439"/>
              <a:chOff x="0" y="0"/>
              <a:chExt cx="419101" cy="71438"/>
            </a:xfrm>
          </p:grpSpPr>
          <p:sp>
            <p:nvSpPr>
              <p:cNvPr id="239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40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244" name="成组"/>
            <p:cNvGrpSpPr/>
            <p:nvPr/>
          </p:nvGrpSpPr>
          <p:grpSpPr>
            <a:xfrm>
              <a:off x="2218191" y="964591"/>
              <a:ext cx="419102" cy="71439"/>
              <a:chOff x="0" y="0"/>
              <a:chExt cx="419101" cy="71438"/>
            </a:xfrm>
          </p:grpSpPr>
          <p:sp>
            <p:nvSpPr>
              <p:cNvPr id="242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43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247" name="成组"/>
            <p:cNvGrpSpPr/>
            <p:nvPr/>
          </p:nvGrpSpPr>
          <p:grpSpPr>
            <a:xfrm>
              <a:off x="3828376" y="964591"/>
              <a:ext cx="419103" cy="71439"/>
              <a:chOff x="0" y="0"/>
              <a:chExt cx="419101" cy="71438"/>
            </a:xfrm>
          </p:grpSpPr>
          <p:sp>
            <p:nvSpPr>
              <p:cNvPr id="245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46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252" name="成组"/>
            <p:cNvGrpSpPr/>
            <p:nvPr/>
          </p:nvGrpSpPr>
          <p:grpSpPr>
            <a:xfrm>
              <a:off x="5832764" y="772248"/>
              <a:ext cx="1774033" cy="1504159"/>
              <a:chOff x="0" y="0"/>
              <a:chExt cx="1774031" cy="1504157"/>
            </a:xfrm>
          </p:grpSpPr>
          <p:grpSp>
            <p:nvGrpSpPr>
              <p:cNvPr id="250" name="成组"/>
              <p:cNvGrpSpPr/>
              <p:nvPr/>
            </p:nvGrpSpPr>
            <p:grpSpPr>
              <a:xfrm>
                <a:off x="-1" y="0"/>
                <a:ext cx="1774033" cy="1504158"/>
                <a:chOff x="0" y="0"/>
                <a:chExt cx="1774031" cy="1504157"/>
              </a:xfrm>
            </p:grpSpPr>
            <p:sp>
              <p:nvSpPr>
                <p:cNvPr id="248" name="矩形"/>
                <p:cNvSpPr/>
                <p:nvPr/>
              </p:nvSpPr>
              <p:spPr>
                <a:xfrm>
                  <a:off x="0" y="0"/>
                  <a:ext cx="1008063" cy="46831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49" name="4"/>
                <p:cNvSpPr/>
                <p:nvPr/>
              </p:nvSpPr>
              <p:spPr>
                <a:xfrm>
                  <a:off x="504031" y="234157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4</a:t>
                  </a:r>
                </a:p>
              </p:txBody>
            </p:sp>
          </p:grpSp>
          <p:sp>
            <p:nvSpPr>
              <p:cNvPr id="251" name="矩形"/>
              <p:cNvSpPr/>
              <p:nvPr/>
            </p:nvSpPr>
            <p:spPr>
              <a:xfrm>
                <a:off x="1008062" y="0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255" name="成组"/>
            <p:cNvGrpSpPr/>
            <p:nvPr/>
          </p:nvGrpSpPr>
          <p:grpSpPr>
            <a:xfrm>
              <a:off x="7030366" y="964591"/>
              <a:ext cx="419102" cy="71439"/>
              <a:chOff x="0" y="0"/>
              <a:chExt cx="419101" cy="71438"/>
            </a:xfrm>
          </p:grpSpPr>
          <p:sp>
            <p:nvSpPr>
              <p:cNvPr id="253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54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sp>
          <p:nvSpPr>
            <p:cNvPr id="256" name="p"/>
            <p:cNvSpPr txBox="1"/>
            <p:nvPr/>
          </p:nvSpPr>
          <p:spPr>
            <a:xfrm>
              <a:off x="4621379" y="-1"/>
              <a:ext cx="273051" cy="4437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p</a:t>
              </a:r>
            </a:p>
          </p:txBody>
        </p:sp>
        <p:sp>
          <p:nvSpPr>
            <p:cNvPr id="257" name="线条"/>
            <p:cNvSpPr/>
            <p:nvPr/>
          </p:nvSpPr>
          <p:spPr>
            <a:xfrm>
              <a:off x="4741189" y="430925"/>
              <a:ext cx="1" cy="341324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</a:p>
          </p:txBody>
        </p:sp>
      </p:grpSp>
      <p:grpSp>
        <p:nvGrpSpPr>
          <p:cNvPr id="295" name="成组"/>
          <p:cNvGrpSpPr/>
          <p:nvPr/>
        </p:nvGrpSpPr>
        <p:grpSpPr>
          <a:xfrm>
            <a:off x="121779" y="2569048"/>
            <a:ext cx="7614772" cy="2287912"/>
            <a:chOff x="0" y="0"/>
            <a:chExt cx="7614770" cy="2287911"/>
          </a:xfrm>
        </p:grpSpPr>
        <p:grpSp>
          <p:nvGrpSpPr>
            <p:cNvPr id="261" name="成组"/>
            <p:cNvGrpSpPr/>
            <p:nvPr/>
          </p:nvGrpSpPr>
          <p:grpSpPr>
            <a:xfrm>
              <a:off x="1047076" y="783754"/>
              <a:ext cx="1774033" cy="1504158"/>
              <a:chOff x="0" y="0"/>
              <a:chExt cx="1774031" cy="1504157"/>
            </a:xfrm>
          </p:grpSpPr>
          <p:sp>
            <p:nvSpPr>
              <p:cNvPr id="259" name="矩形"/>
              <p:cNvSpPr/>
              <p:nvPr/>
            </p:nvSpPr>
            <p:spPr>
              <a:xfrm>
                <a:off x="0" y="0"/>
                <a:ext cx="1008063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60" name="1"/>
              <p:cNvSpPr/>
              <p:nvPr/>
            </p:nvSpPr>
            <p:spPr>
              <a:xfrm>
                <a:off x="504031" y="234157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1</a:t>
                </a:r>
              </a:p>
            </p:txBody>
          </p:sp>
        </p:grpSp>
        <p:sp>
          <p:nvSpPr>
            <p:cNvPr id="262" name="矩形"/>
            <p:cNvSpPr/>
            <p:nvPr/>
          </p:nvSpPr>
          <p:spPr>
            <a:xfrm>
              <a:off x="2055139" y="783755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65" name="成组"/>
            <p:cNvGrpSpPr/>
            <p:nvPr/>
          </p:nvGrpSpPr>
          <p:grpSpPr>
            <a:xfrm>
              <a:off x="2639339" y="783754"/>
              <a:ext cx="1774033" cy="1504158"/>
              <a:chOff x="0" y="0"/>
              <a:chExt cx="1774031" cy="1504157"/>
            </a:xfrm>
          </p:grpSpPr>
          <p:sp>
            <p:nvSpPr>
              <p:cNvPr id="263" name="矩形"/>
              <p:cNvSpPr/>
              <p:nvPr/>
            </p:nvSpPr>
            <p:spPr>
              <a:xfrm>
                <a:off x="0" y="0"/>
                <a:ext cx="1008063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64" name="2"/>
              <p:cNvSpPr/>
              <p:nvPr/>
            </p:nvSpPr>
            <p:spPr>
              <a:xfrm>
                <a:off x="504031" y="234157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40640" indent="40640" algn="ctr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2</a:t>
                </a:r>
              </a:p>
            </p:txBody>
          </p:sp>
        </p:grpSp>
        <p:sp>
          <p:nvSpPr>
            <p:cNvPr id="266" name="矩形"/>
            <p:cNvSpPr/>
            <p:nvPr/>
          </p:nvSpPr>
          <p:spPr>
            <a:xfrm>
              <a:off x="3647401" y="785342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sp>
          <p:nvSpPr>
            <p:cNvPr id="267" name="head"/>
            <p:cNvSpPr/>
            <p:nvPr/>
          </p:nvSpPr>
          <p:spPr>
            <a:xfrm>
              <a:off x="0" y="795660"/>
              <a:ext cx="864514" cy="4191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head</a:t>
              </a:r>
            </a:p>
          </p:txBody>
        </p:sp>
        <p:grpSp>
          <p:nvGrpSpPr>
            <p:cNvPr id="275" name="成组"/>
            <p:cNvGrpSpPr/>
            <p:nvPr/>
          </p:nvGrpSpPr>
          <p:grpSpPr>
            <a:xfrm>
              <a:off x="5840738" y="772642"/>
              <a:ext cx="1774033" cy="1504159"/>
              <a:chOff x="0" y="0"/>
              <a:chExt cx="1774031" cy="1504157"/>
            </a:xfrm>
          </p:grpSpPr>
          <p:grpSp>
            <p:nvGrpSpPr>
              <p:cNvPr id="270" name="成组"/>
              <p:cNvGrpSpPr/>
              <p:nvPr/>
            </p:nvGrpSpPr>
            <p:grpSpPr>
              <a:xfrm>
                <a:off x="-1" y="0"/>
                <a:ext cx="1774033" cy="1504158"/>
                <a:chOff x="0" y="0"/>
                <a:chExt cx="1774031" cy="1504157"/>
              </a:xfrm>
            </p:grpSpPr>
            <p:sp>
              <p:nvSpPr>
                <p:cNvPr id="268" name="矩形"/>
                <p:cNvSpPr/>
                <p:nvPr/>
              </p:nvSpPr>
              <p:spPr>
                <a:xfrm>
                  <a:off x="0" y="0"/>
                  <a:ext cx="1008063" cy="46831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69" name="4"/>
                <p:cNvSpPr/>
                <p:nvPr/>
              </p:nvSpPr>
              <p:spPr>
                <a:xfrm>
                  <a:off x="504031" y="234157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4</a:t>
                  </a:r>
                </a:p>
              </p:txBody>
            </p:sp>
          </p:grpSp>
          <p:sp>
            <p:nvSpPr>
              <p:cNvPr id="271" name="矩形"/>
              <p:cNvSpPr/>
              <p:nvPr/>
            </p:nvSpPr>
            <p:spPr>
              <a:xfrm>
                <a:off x="1008063" y="0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grpSp>
            <p:nvGrpSpPr>
              <p:cNvPr id="274" name="成组"/>
              <p:cNvGrpSpPr/>
              <p:nvPr/>
            </p:nvGrpSpPr>
            <p:grpSpPr>
              <a:xfrm>
                <a:off x="1106488" y="133350"/>
                <a:ext cx="152401" cy="228601"/>
                <a:chOff x="0" y="0"/>
                <a:chExt cx="152399" cy="228600"/>
              </a:xfrm>
            </p:grpSpPr>
            <p:sp>
              <p:nvSpPr>
                <p:cNvPr id="272" name="线条"/>
                <p:cNvSpPr/>
                <p:nvPr/>
              </p:nvSpPr>
              <p:spPr>
                <a:xfrm flipH="1">
                  <a:off x="-1" y="-1"/>
                  <a:ext cx="76202" cy="228602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73" name="线条"/>
                <p:cNvSpPr/>
                <p:nvPr/>
              </p:nvSpPr>
              <p:spPr>
                <a:xfrm>
                  <a:off x="76200" y="-1"/>
                  <a:ext cx="76200" cy="228602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</p:grpSp>
        </p:grpSp>
        <p:sp>
          <p:nvSpPr>
            <p:cNvPr id="276" name="线条"/>
            <p:cNvSpPr/>
            <p:nvPr/>
          </p:nvSpPr>
          <p:spPr>
            <a:xfrm>
              <a:off x="716876" y="1036167"/>
              <a:ext cx="328613" cy="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  <p:grpSp>
          <p:nvGrpSpPr>
            <p:cNvPr id="279" name="成组"/>
            <p:cNvGrpSpPr/>
            <p:nvPr/>
          </p:nvGrpSpPr>
          <p:grpSpPr>
            <a:xfrm>
              <a:off x="2218191" y="976097"/>
              <a:ext cx="419102" cy="71439"/>
              <a:chOff x="0" y="0"/>
              <a:chExt cx="419101" cy="71438"/>
            </a:xfrm>
          </p:grpSpPr>
          <p:sp>
            <p:nvSpPr>
              <p:cNvPr id="277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78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282" name="成组"/>
            <p:cNvGrpSpPr/>
            <p:nvPr/>
          </p:nvGrpSpPr>
          <p:grpSpPr>
            <a:xfrm>
              <a:off x="3828377" y="976097"/>
              <a:ext cx="419102" cy="71439"/>
              <a:chOff x="0" y="0"/>
              <a:chExt cx="419101" cy="71438"/>
            </a:xfrm>
          </p:grpSpPr>
          <p:sp>
            <p:nvSpPr>
              <p:cNvPr id="280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81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287" name="成组"/>
            <p:cNvGrpSpPr/>
            <p:nvPr/>
          </p:nvGrpSpPr>
          <p:grpSpPr>
            <a:xfrm>
              <a:off x="4246264" y="772642"/>
              <a:ext cx="1774033" cy="1504159"/>
              <a:chOff x="0" y="0"/>
              <a:chExt cx="1774031" cy="1504157"/>
            </a:xfrm>
          </p:grpSpPr>
          <p:grpSp>
            <p:nvGrpSpPr>
              <p:cNvPr id="285" name="成组"/>
              <p:cNvGrpSpPr/>
              <p:nvPr/>
            </p:nvGrpSpPr>
            <p:grpSpPr>
              <a:xfrm>
                <a:off x="-1" y="0"/>
                <a:ext cx="1774033" cy="1504158"/>
                <a:chOff x="0" y="0"/>
                <a:chExt cx="1774031" cy="1504157"/>
              </a:xfrm>
            </p:grpSpPr>
            <p:sp>
              <p:nvSpPr>
                <p:cNvPr id="283" name="矩形"/>
                <p:cNvSpPr/>
                <p:nvPr/>
              </p:nvSpPr>
              <p:spPr>
                <a:xfrm>
                  <a:off x="0" y="0"/>
                  <a:ext cx="1008063" cy="468315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indent="40640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pPr>
                </a:p>
              </p:txBody>
            </p:sp>
            <p:sp>
              <p:nvSpPr>
                <p:cNvPr id="284" name="3"/>
                <p:cNvSpPr/>
                <p:nvPr/>
              </p:nvSpPr>
              <p:spPr>
                <a:xfrm>
                  <a:off x="504031" y="234157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40640" indent="40640" algn="ctr" defTabSz="914400">
                    <a:spcBef>
                      <a:spcPts val="1300"/>
                    </a:spcBef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3</a:t>
                  </a:r>
                </a:p>
              </p:txBody>
            </p:sp>
          </p:grpSp>
          <p:sp>
            <p:nvSpPr>
              <p:cNvPr id="286" name="矩形"/>
              <p:cNvSpPr/>
              <p:nvPr/>
            </p:nvSpPr>
            <p:spPr>
              <a:xfrm>
                <a:off x="1008062" y="0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grpSp>
          <p:nvGrpSpPr>
            <p:cNvPr id="290" name="成组"/>
            <p:cNvGrpSpPr/>
            <p:nvPr/>
          </p:nvGrpSpPr>
          <p:grpSpPr>
            <a:xfrm>
              <a:off x="5443865" y="964985"/>
              <a:ext cx="419103" cy="71439"/>
              <a:chOff x="0" y="0"/>
              <a:chExt cx="419101" cy="71438"/>
            </a:xfrm>
          </p:grpSpPr>
          <p:sp>
            <p:nvSpPr>
              <p:cNvPr id="288" name="椭圆形"/>
              <p:cNvSpPr/>
              <p:nvPr/>
            </p:nvSpPr>
            <p:spPr>
              <a:xfrm>
                <a:off x="0" y="0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  <p:sp>
            <p:nvSpPr>
              <p:cNvPr id="289" name="线条"/>
              <p:cNvSpPr/>
              <p:nvPr/>
            </p:nvSpPr>
            <p:spPr>
              <a:xfrm>
                <a:off x="23813" y="34924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sp>
          <p:nvSpPr>
            <p:cNvPr id="291" name="p"/>
            <p:cNvSpPr txBox="1"/>
            <p:nvPr/>
          </p:nvSpPr>
          <p:spPr>
            <a:xfrm>
              <a:off x="3027436" y="-1"/>
              <a:ext cx="273051" cy="4437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p</a:t>
              </a:r>
            </a:p>
          </p:txBody>
        </p:sp>
        <p:sp>
          <p:nvSpPr>
            <p:cNvPr id="292" name="线条"/>
            <p:cNvSpPr/>
            <p:nvPr/>
          </p:nvSpPr>
          <p:spPr>
            <a:xfrm>
              <a:off x="3147246" y="430924"/>
              <a:ext cx="1" cy="341325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custDash>
                <a:ds d="200000" sp="200000"/>
              </a:custDash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</a:p>
          </p:txBody>
        </p:sp>
        <p:sp>
          <p:nvSpPr>
            <p:cNvPr id="293" name="p"/>
            <p:cNvSpPr txBox="1"/>
            <p:nvPr/>
          </p:nvSpPr>
          <p:spPr>
            <a:xfrm>
              <a:off x="4638002" y="21694"/>
              <a:ext cx="273051" cy="4437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p</a:t>
              </a:r>
            </a:p>
          </p:txBody>
        </p:sp>
        <p:sp>
          <p:nvSpPr>
            <p:cNvPr id="294" name="线条"/>
            <p:cNvSpPr/>
            <p:nvPr/>
          </p:nvSpPr>
          <p:spPr>
            <a:xfrm>
              <a:off x="4757811" y="452619"/>
              <a:ext cx="1" cy="341325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custDash>
                <a:ds d="200000" sp="200000"/>
              </a:custDash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5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5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