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40640" marR="40640" indent="0" algn="l" defTabSz="914400" rtl="0" fontAlgn="auto" latinLnBrk="0" hangingPunct="0">
      <a:lnSpc>
        <a:spcPct val="100000"/>
      </a:lnSpc>
      <a:spcBef>
        <a:spcPts val="130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Times New Roman"/>
        <a:ea typeface="Times New Roman"/>
        <a:cs typeface="Times New Roman"/>
        <a:sym typeface="Times New Roman"/>
      </a:defRPr>
    </a:lvl1pPr>
    <a:lvl2pPr marL="40640" marR="40640" indent="342900" algn="l" defTabSz="914400" rtl="0" fontAlgn="auto" latinLnBrk="0" hangingPunct="0">
      <a:lnSpc>
        <a:spcPct val="100000"/>
      </a:lnSpc>
      <a:spcBef>
        <a:spcPts val="130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Times New Roman"/>
        <a:ea typeface="Times New Roman"/>
        <a:cs typeface="Times New Roman"/>
        <a:sym typeface="Times New Roman"/>
      </a:defRPr>
    </a:lvl2pPr>
    <a:lvl3pPr marL="40640" marR="40640" indent="685800" algn="l" defTabSz="914400" rtl="0" fontAlgn="auto" latinLnBrk="0" hangingPunct="0">
      <a:lnSpc>
        <a:spcPct val="100000"/>
      </a:lnSpc>
      <a:spcBef>
        <a:spcPts val="130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Times New Roman"/>
        <a:ea typeface="Times New Roman"/>
        <a:cs typeface="Times New Roman"/>
        <a:sym typeface="Times New Roman"/>
      </a:defRPr>
    </a:lvl3pPr>
    <a:lvl4pPr marL="40640" marR="40640" indent="1028700" algn="l" defTabSz="914400" rtl="0" fontAlgn="auto" latinLnBrk="0" hangingPunct="0">
      <a:lnSpc>
        <a:spcPct val="100000"/>
      </a:lnSpc>
      <a:spcBef>
        <a:spcPts val="130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Times New Roman"/>
        <a:ea typeface="Times New Roman"/>
        <a:cs typeface="Times New Roman"/>
        <a:sym typeface="Times New Roman"/>
      </a:defRPr>
    </a:lvl4pPr>
    <a:lvl5pPr marL="40640" marR="40640" indent="1371600" algn="l" defTabSz="914400" rtl="0" fontAlgn="auto" latinLnBrk="0" hangingPunct="0">
      <a:lnSpc>
        <a:spcPct val="100000"/>
      </a:lnSpc>
      <a:spcBef>
        <a:spcPts val="130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Times New Roman"/>
        <a:ea typeface="Times New Roman"/>
        <a:cs typeface="Times New Roman"/>
        <a:sym typeface="Times New Roman"/>
      </a:defRPr>
    </a:lvl5pPr>
    <a:lvl6pPr marL="40640" marR="40640" indent="1714500" algn="l" defTabSz="914400" rtl="0" fontAlgn="auto" latinLnBrk="0" hangingPunct="0">
      <a:lnSpc>
        <a:spcPct val="100000"/>
      </a:lnSpc>
      <a:spcBef>
        <a:spcPts val="130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Times New Roman"/>
        <a:ea typeface="Times New Roman"/>
        <a:cs typeface="Times New Roman"/>
        <a:sym typeface="Times New Roman"/>
      </a:defRPr>
    </a:lvl6pPr>
    <a:lvl7pPr marL="40640" marR="40640" indent="2057400" algn="l" defTabSz="914400" rtl="0" fontAlgn="auto" latinLnBrk="0" hangingPunct="0">
      <a:lnSpc>
        <a:spcPct val="100000"/>
      </a:lnSpc>
      <a:spcBef>
        <a:spcPts val="130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Times New Roman"/>
        <a:ea typeface="Times New Roman"/>
        <a:cs typeface="Times New Roman"/>
        <a:sym typeface="Times New Roman"/>
      </a:defRPr>
    </a:lvl7pPr>
    <a:lvl8pPr marL="40640" marR="40640" indent="2400300" algn="l" defTabSz="914400" rtl="0" fontAlgn="auto" latinLnBrk="0" hangingPunct="0">
      <a:lnSpc>
        <a:spcPct val="100000"/>
      </a:lnSpc>
      <a:spcBef>
        <a:spcPts val="130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Times New Roman"/>
        <a:ea typeface="Times New Roman"/>
        <a:cs typeface="Times New Roman"/>
        <a:sym typeface="Times New Roman"/>
      </a:defRPr>
    </a:lvl8pPr>
    <a:lvl9pPr marL="40640" marR="40640" indent="2743200" algn="l" defTabSz="914400" rtl="0" fontAlgn="auto" latinLnBrk="0" hangingPunct="0">
      <a:lnSpc>
        <a:spcPct val="100000"/>
      </a:lnSpc>
      <a:spcBef>
        <a:spcPts val="130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Times New Roman"/>
        <a:ea typeface="Times New Roman"/>
        <a:cs typeface="Times New Roman"/>
        <a:sym typeface="Times New Roman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8F44A2F1-9E1F-4B54-A3A2-5F16C0AD49E2}" styleName="">
    <a:tblBg/>
    <a:wholeTbl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B8BBBD">
              <a:alpha val="30000"/>
            </a:srgbClr>
          </a:solidFill>
        </a:fill>
      </a:tcStyle>
    </a:band2H>
    <a:firstCol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solidFill>
            <a:srgbClr val="D9D9D9"/>
          </a:solidFill>
        </a:fill>
      </a:tcStyle>
    </a:wholeTbl>
    <a:band2H>
      <a:tcTxStyle b="def" i="def"/>
      <a:tcStyle>
        <a:tcBdr/>
        <a:fill>
          <a:solidFill>
            <a:srgbClr val="EBEBEB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4FC327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0F7813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0F781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4B4B4B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4B4B4B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4B4B4B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4B4B4B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4B4B4B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4B4B4B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0DDCD"/>
          </a:solidFill>
        </a:fill>
      </a:tcStyle>
    </a:wholeTbl>
    <a:band2H>
      <a:tcTxStyle b="def" i="def"/>
      <a:tcStyle>
        <a:tcBdr/>
        <a:fill>
          <a:solidFill>
            <a:srgbClr val="D2CFC5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4B4B4B"/>
              </a:solidFill>
              <a:prstDash val="solid"/>
              <a:miter lim="400000"/>
            </a:ln>
          </a:left>
          <a:right>
            <a:ln w="12700" cap="flat">
              <a:solidFill>
                <a:srgbClr val="4B4B4B"/>
              </a:solidFill>
              <a:prstDash val="solid"/>
              <a:miter lim="400000"/>
            </a:ln>
          </a:right>
          <a:top>
            <a:ln w="12700" cap="flat">
              <a:solidFill>
                <a:srgbClr val="4B4B4B"/>
              </a:solidFill>
              <a:prstDash val="solid"/>
              <a:miter lim="400000"/>
            </a:ln>
          </a:top>
          <a:bottom>
            <a:ln w="12700" cap="flat">
              <a:solidFill>
                <a:srgbClr val="4B4B4B"/>
              </a:solidFill>
              <a:prstDash val="solid"/>
              <a:miter lim="400000"/>
            </a:ln>
          </a:bottom>
          <a:insideH>
            <a:ln w="12700" cap="flat">
              <a:solidFill>
                <a:srgbClr val="4B4B4B"/>
              </a:solidFill>
              <a:prstDash val="solid"/>
              <a:miter lim="400000"/>
            </a:ln>
          </a:insideH>
          <a:insideV>
            <a:ln w="12700" cap="flat">
              <a:solidFill>
                <a:srgbClr val="4B4B4B"/>
              </a:solidFill>
              <a:prstDash val="solid"/>
              <a:miter lim="400000"/>
            </a:ln>
          </a:insideV>
        </a:tcBdr>
        <a:fill>
          <a:solidFill>
            <a:srgbClr val="7D8B87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4B4B4B"/>
              </a:solidFill>
              <a:prstDash val="solid"/>
              <a:miter lim="400000"/>
            </a:ln>
          </a:left>
          <a:right>
            <a:ln w="12700" cap="flat">
              <a:solidFill>
                <a:srgbClr val="4B4B4B"/>
              </a:solidFill>
              <a:prstDash val="solid"/>
              <a:miter lim="400000"/>
            </a:ln>
          </a:right>
          <a:top>
            <a:ln w="12700" cap="flat">
              <a:solidFill>
                <a:srgbClr val="4B4B4B"/>
              </a:solidFill>
              <a:prstDash val="solid"/>
              <a:miter lim="400000"/>
            </a:ln>
          </a:top>
          <a:bottom>
            <a:ln w="12700" cap="flat">
              <a:solidFill>
                <a:srgbClr val="4B4B4B"/>
              </a:solidFill>
              <a:prstDash val="solid"/>
              <a:miter lim="400000"/>
            </a:ln>
          </a:bottom>
          <a:insideH>
            <a:ln w="12700" cap="flat">
              <a:solidFill>
                <a:srgbClr val="4B4B4B"/>
              </a:solidFill>
              <a:prstDash val="solid"/>
              <a:miter lim="400000"/>
            </a:ln>
          </a:insideH>
          <a:insideV>
            <a:ln w="12700" cap="flat">
              <a:solidFill>
                <a:srgbClr val="4B4B4B"/>
              </a:solidFill>
              <a:prstDash val="solid"/>
              <a:miter lim="400000"/>
            </a:ln>
          </a:insideV>
        </a:tcBdr>
        <a:fill>
          <a:solidFill>
            <a:srgbClr val="84633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4B4B4B"/>
              </a:solidFill>
              <a:prstDash val="solid"/>
              <a:miter lim="400000"/>
            </a:ln>
          </a:left>
          <a:right>
            <a:ln w="12700" cap="flat">
              <a:solidFill>
                <a:srgbClr val="4B4B4B"/>
              </a:solidFill>
              <a:prstDash val="solid"/>
              <a:miter lim="400000"/>
            </a:ln>
          </a:right>
          <a:top>
            <a:ln w="12700" cap="flat">
              <a:solidFill>
                <a:srgbClr val="4B4B4B"/>
              </a:solidFill>
              <a:prstDash val="solid"/>
              <a:miter lim="400000"/>
            </a:ln>
          </a:top>
          <a:bottom>
            <a:ln w="12700" cap="flat">
              <a:solidFill>
                <a:srgbClr val="4B4B4B"/>
              </a:solidFill>
              <a:prstDash val="solid"/>
              <a:miter lim="400000"/>
            </a:ln>
          </a:bottom>
          <a:insideH>
            <a:ln w="12700" cap="flat">
              <a:solidFill>
                <a:srgbClr val="4B4B4B"/>
              </a:solidFill>
              <a:prstDash val="solid"/>
              <a:miter lim="400000"/>
            </a:ln>
          </a:insideH>
          <a:insideV>
            <a:ln w="12700" cap="flat">
              <a:solidFill>
                <a:srgbClr val="4B4B4B"/>
              </a:solidFill>
              <a:prstDash val="solid"/>
              <a:miter lim="400000"/>
            </a:ln>
          </a:insideV>
        </a:tcBdr>
        <a:fill>
          <a:solidFill>
            <a:srgbClr val="84633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D6DF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4C637D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4C637D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4C637D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C5C7C8"/>
          </a:solidFill>
        </a:fill>
      </a:tcStyle>
    </a:wholeTbl>
    <a:band2H>
      <a:tcTxStyle b="def" i="def"/>
      <a:tcStyle>
        <a:tcBdr/>
        <a:fill>
          <a:solidFill>
            <a:srgbClr val="D6D6D7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1454E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D8086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626972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8EAE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4C3C2611-4C71-4FC5-86AE-919BDF0F9419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CDFE2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E78C3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394F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B4EB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3" name="Shape 43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s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文本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标题文本</a:t>
            </a:r>
          </a:p>
        </p:txBody>
      </p:sp>
      <p:sp>
        <p:nvSpPr>
          <p:cNvPr id="21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ls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正方形"/>
          <p:cNvSpPr/>
          <p:nvPr/>
        </p:nvSpPr>
        <p:spPr>
          <a:xfrm>
            <a:off x="480019" y="95051"/>
            <a:ext cx="411363" cy="412156"/>
          </a:xfrm>
          <a:prstGeom prst="rect">
            <a:avLst/>
          </a:prstGeom>
          <a:solidFill>
            <a:srgbClr val="F81F0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indent="40640">
              <a:defRPr b="1" sz="2200"/>
            </a:pPr>
          </a:p>
        </p:txBody>
      </p:sp>
      <p:sp>
        <p:nvSpPr>
          <p:cNvPr id="29" name="矩形"/>
          <p:cNvSpPr/>
          <p:nvPr/>
        </p:nvSpPr>
        <p:spPr>
          <a:xfrm>
            <a:off x="710803" y="95051"/>
            <a:ext cx="328614" cy="412156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indent="40640">
              <a:defRPr b="1" sz="2200"/>
            </a:pPr>
          </a:p>
        </p:txBody>
      </p:sp>
      <p:sp>
        <p:nvSpPr>
          <p:cNvPr id="30" name="矩形"/>
          <p:cNvSpPr/>
          <p:nvPr/>
        </p:nvSpPr>
        <p:spPr>
          <a:xfrm>
            <a:off x="541336" y="355599"/>
            <a:ext cx="404418" cy="474664"/>
          </a:xfrm>
          <a:prstGeom prst="rect">
            <a:avLst/>
          </a:prstGeom>
          <a:solidFill>
            <a:srgbClr val="3333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indent="40640">
              <a:defRPr b="1" sz="2200"/>
            </a:pPr>
          </a:p>
        </p:txBody>
      </p:sp>
      <p:sp>
        <p:nvSpPr>
          <p:cNvPr id="31" name="矩形"/>
          <p:cNvSpPr/>
          <p:nvPr/>
        </p:nvSpPr>
        <p:spPr>
          <a:xfrm>
            <a:off x="821928" y="355599"/>
            <a:ext cx="368301" cy="474664"/>
          </a:xfrm>
          <a:prstGeom prst="rect">
            <a:avLst/>
          </a:prstGeom>
          <a:gradFill>
            <a:gsLst>
              <a:gs pos="0">
                <a:srgbClr val="3333C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indent="40640">
              <a:defRPr b="1" sz="2200"/>
            </a:pPr>
          </a:p>
        </p:txBody>
      </p:sp>
      <p:sp>
        <p:nvSpPr>
          <p:cNvPr id="32" name="矩形"/>
          <p:cNvSpPr/>
          <p:nvPr/>
        </p:nvSpPr>
        <p:spPr>
          <a:xfrm>
            <a:off x="207367" y="346074"/>
            <a:ext cx="560389" cy="422276"/>
          </a:xfrm>
          <a:prstGeom prst="rect">
            <a:avLst/>
          </a:prstGeom>
          <a:gradFill>
            <a:gsLst>
              <a:gs pos="0">
                <a:srgbClr val="FEE8F7"/>
              </a:gs>
              <a:gs pos="100000">
                <a:srgbClr val="FF0000"/>
              </a:gs>
            </a:gsLst>
            <a:lin ang="189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indent="40640">
              <a:defRPr b="1" sz="2200"/>
            </a:pPr>
          </a:p>
        </p:txBody>
      </p:sp>
      <p:sp>
        <p:nvSpPr>
          <p:cNvPr id="33" name="矩形"/>
          <p:cNvSpPr/>
          <p:nvPr/>
        </p:nvSpPr>
        <p:spPr>
          <a:xfrm>
            <a:off x="769530" y="6349"/>
            <a:ext cx="34341" cy="862246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indent="40640">
              <a:defRPr b="1" sz="2200"/>
            </a:pPr>
          </a:p>
        </p:txBody>
      </p:sp>
      <p:sp>
        <p:nvSpPr>
          <p:cNvPr id="34" name="矩形"/>
          <p:cNvSpPr/>
          <p:nvPr/>
        </p:nvSpPr>
        <p:spPr>
          <a:xfrm>
            <a:off x="442912" y="721320"/>
            <a:ext cx="8226426" cy="22821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indent="40640">
              <a:defRPr b="1" sz="2200"/>
            </a:pPr>
          </a:p>
        </p:txBody>
      </p:sp>
      <p:pic>
        <p:nvPicPr>
          <p:cNvPr id="35" name="tb.png" descr="tb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12086" y="22224"/>
            <a:ext cx="755652" cy="704851"/>
          </a:xfrm>
          <a:prstGeom prst="rect">
            <a:avLst/>
          </a:prstGeom>
          <a:ln w="3175">
            <a:miter lim="400000"/>
          </a:ln>
        </p:spPr>
      </p:pic>
      <p:sp>
        <p:nvSpPr>
          <p:cNvPr id="36" name="幻灯片编号"/>
          <p:cNvSpPr txBox="1"/>
          <p:nvPr>
            <p:ph type="sldNum" sz="quarter" idx="2"/>
          </p:nvPr>
        </p:nvSpPr>
        <p:spPr>
          <a:xfrm>
            <a:off x="4375149" y="6388100"/>
            <a:ext cx="393701" cy="419932"/>
          </a:xfrm>
          <a:prstGeom prst="rect">
            <a:avLst/>
          </a:prstGeom>
          <a:ln w="3175"/>
        </p:spPr>
        <p:txBody>
          <a:bodyPr lIns="50800" tIns="50800" rIns="50800" bIns="50800"/>
          <a:lstStyle>
            <a:lvl1pPr defTabSz="584200">
              <a:defRPr sz="2200"/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803671" y="73024"/>
            <a:ext cx="328614" cy="474665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L="0" marR="40639" indent="57798" defTabSz="910828">
              <a:defRPr b="1" sz="1800"/>
            </a:pPr>
          </a:p>
        </p:txBody>
      </p:sp>
      <p:grpSp>
        <p:nvGrpSpPr>
          <p:cNvPr id="7" name="Group 7"/>
          <p:cNvGrpSpPr/>
          <p:nvPr/>
        </p:nvGrpSpPr>
        <p:grpSpPr>
          <a:xfrm>
            <a:off x="116085" y="73024"/>
            <a:ext cx="1009056" cy="732237"/>
            <a:chOff x="0" y="0"/>
            <a:chExt cx="1009054" cy="732235"/>
          </a:xfrm>
        </p:grpSpPr>
        <p:sp>
          <p:nvSpPr>
            <p:cNvPr id="3" name="Shape 3"/>
            <p:cNvSpPr/>
            <p:nvPr/>
          </p:nvSpPr>
          <p:spPr>
            <a:xfrm>
              <a:off x="256129" y="-1"/>
              <a:ext cx="383675" cy="385711"/>
            </a:xfrm>
            <a:prstGeom prst="rect">
              <a:avLst/>
            </a:prstGeom>
            <a:solidFill>
              <a:srgbClr val="F81F08"/>
            </a:soli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L="0" marR="40639" indent="57798" defTabSz="910828">
                <a:defRPr b="1" sz="1800"/>
              </a:pPr>
            </a:p>
          </p:txBody>
        </p:sp>
        <p:sp>
          <p:nvSpPr>
            <p:cNvPr id="4" name="Shape 4"/>
            <p:cNvSpPr/>
            <p:nvPr/>
          </p:nvSpPr>
          <p:spPr>
            <a:xfrm>
              <a:off x="364558" y="346525"/>
              <a:ext cx="369774" cy="385711"/>
            </a:xfrm>
            <a:prstGeom prst="rect">
              <a:avLst/>
            </a:prstGeom>
            <a:solidFill>
              <a:srgbClr val="3333CC"/>
            </a:soli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L="0" marR="40639" indent="57798" defTabSz="910828">
                <a:defRPr b="1" sz="1800"/>
              </a:pPr>
            </a:p>
          </p:txBody>
        </p:sp>
        <p:sp>
          <p:nvSpPr>
            <p:cNvPr id="5" name="Shape 5"/>
            <p:cNvSpPr/>
            <p:nvPr/>
          </p:nvSpPr>
          <p:spPr>
            <a:xfrm>
              <a:off x="688456" y="346525"/>
              <a:ext cx="320599" cy="385711"/>
            </a:xfrm>
            <a:prstGeom prst="rect">
              <a:avLst/>
            </a:prstGeom>
            <a:gradFill flip="none" rotWithShape="1">
              <a:gsLst>
                <a:gs pos="0">
                  <a:srgbClr val="3333CC"/>
                </a:gs>
                <a:gs pos="100000">
                  <a:srgbClr val="FEE8F7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L="0" marR="40639" indent="57798" defTabSz="910828">
                <a:defRPr b="1" sz="1800"/>
              </a:pPr>
            </a:p>
          </p:txBody>
        </p:sp>
        <p:sp>
          <p:nvSpPr>
            <p:cNvPr id="6" name="Shape 6"/>
            <p:cNvSpPr/>
            <p:nvPr/>
          </p:nvSpPr>
          <p:spPr>
            <a:xfrm>
              <a:off x="-1" y="283799"/>
              <a:ext cx="490715" cy="343140"/>
            </a:xfrm>
            <a:prstGeom prst="rect">
              <a:avLst/>
            </a:prstGeom>
            <a:gradFill flip="none" rotWithShape="1">
              <a:gsLst>
                <a:gs pos="0">
                  <a:srgbClr val="FEE8F7"/>
                </a:gs>
                <a:gs pos="100000">
                  <a:srgbClr val="FF0000"/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L="0" marR="40639" indent="57798" defTabSz="910828">
                <a:defRPr b="1" sz="1800"/>
              </a:pPr>
            </a:p>
          </p:txBody>
        </p:sp>
      </p:grpSp>
      <p:sp>
        <p:nvSpPr>
          <p:cNvPr id="8" name="Shape 8"/>
          <p:cNvSpPr/>
          <p:nvPr/>
        </p:nvSpPr>
        <p:spPr>
          <a:xfrm>
            <a:off x="764579" y="-44848"/>
            <a:ext cx="31751" cy="912814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35718" tIns="35718" rIns="35718" bIns="35718" anchor="ctr"/>
          <a:lstStyle/>
          <a:p>
            <a:pPr marL="0" marR="40639" indent="57798" defTabSz="910828">
              <a:defRPr b="1" sz="1800"/>
            </a:pPr>
          </a:p>
        </p:txBody>
      </p:sp>
      <p:sp>
        <p:nvSpPr>
          <p:cNvPr id="9" name="Shape 9"/>
          <p:cNvSpPr/>
          <p:nvPr/>
        </p:nvSpPr>
        <p:spPr>
          <a:xfrm>
            <a:off x="442912" y="701674"/>
            <a:ext cx="8226427" cy="31752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L="0" marR="40639" indent="57798" defTabSz="910828">
              <a:defRPr b="1" sz="1800"/>
            </a:pPr>
          </a:p>
        </p:txBody>
      </p:sp>
      <p:pic>
        <p:nvPicPr>
          <p:cNvPr id="10" name="tb.png" descr="tb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29946" y="28773"/>
            <a:ext cx="698006" cy="664767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标题文本"/>
          <p:cNvSpPr txBox="1"/>
          <p:nvPr>
            <p:ph type="title"/>
          </p:nvPr>
        </p:nvSpPr>
        <p:spPr>
          <a:xfrm>
            <a:off x="1159271" y="13195"/>
            <a:ext cx="6643689" cy="6697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5718" tIns="35718" rIns="35718" bIns="35718" anchor="ctr">
            <a:normAutofit fontScale="100000" lnSpcReduction="0"/>
          </a:bodyPr>
          <a:lstStyle/>
          <a:p>
            <a:pPr/>
            <a:r>
              <a:t>标题文本</a:t>
            </a:r>
          </a:p>
        </p:txBody>
      </p:sp>
      <p:sp>
        <p:nvSpPr>
          <p:cNvPr id="12" name="正文级别 1…"/>
          <p:cNvSpPr txBox="1"/>
          <p:nvPr>
            <p:ph type="body" idx="1"/>
          </p:nvPr>
        </p:nvSpPr>
        <p:spPr>
          <a:xfrm>
            <a:off x="5103812" y="2438400"/>
            <a:ext cx="3581401" cy="441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5718" tIns="35718" rIns="35718" bIns="35718">
            <a:normAutofit fontScale="100000" lnSpcReduction="0"/>
          </a:bodyPr>
          <a:lstStyle/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" name="幻灯片编号"/>
          <p:cNvSpPr txBox="1"/>
          <p:nvPr>
            <p:ph type="sldNum" sz="quarter" idx="2"/>
          </p:nvPr>
        </p:nvSpPr>
        <p:spPr>
          <a:xfrm>
            <a:off x="4410273" y="6384726"/>
            <a:ext cx="312739" cy="328428"/>
          </a:xfrm>
          <a:prstGeom prst="rect">
            <a:avLst/>
          </a:prstGeom>
          <a:ln w="12700">
            <a:miter lim="400000"/>
          </a:ln>
        </p:spPr>
        <p:txBody>
          <a:bodyPr wrap="none" lIns="35718" tIns="35718" rIns="35718" bIns="35718">
            <a:spAutoFit/>
          </a:bodyPr>
          <a:lstStyle>
            <a:lvl1pPr marL="0" marR="0" algn="ctr" defTabSz="580429">
              <a:spcBef>
                <a:spcPts val="0"/>
              </a:spcBef>
              <a:defRPr b="1"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</p:sldLayoutIdLst>
  <p:transition xmlns:p14="http://schemas.microsoft.com/office/powerpoint/2010/main" spd="med" advClick="1"/>
  <p:txStyles>
    <p:titleStyle>
      <a:lvl1pPr marL="0" marR="40639" indent="57798" algn="ctr" defTabSz="91082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Times New Roman"/>
          <a:ea typeface="Times New Roman"/>
          <a:cs typeface="Times New Roman"/>
          <a:sym typeface="Times New Roman"/>
        </a:defRPr>
      </a:lvl1pPr>
      <a:lvl2pPr marL="0" marR="40639" indent="57798" algn="ctr" defTabSz="91082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Times New Roman"/>
          <a:ea typeface="Times New Roman"/>
          <a:cs typeface="Times New Roman"/>
          <a:sym typeface="Times New Roman"/>
        </a:defRPr>
      </a:lvl2pPr>
      <a:lvl3pPr marL="0" marR="40639" indent="57798" algn="ctr" defTabSz="91082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Times New Roman"/>
          <a:ea typeface="Times New Roman"/>
          <a:cs typeface="Times New Roman"/>
          <a:sym typeface="Times New Roman"/>
        </a:defRPr>
      </a:lvl3pPr>
      <a:lvl4pPr marL="0" marR="40639" indent="57798" algn="ctr" defTabSz="91082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Times New Roman"/>
          <a:ea typeface="Times New Roman"/>
          <a:cs typeface="Times New Roman"/>
          <a:sym typeface="Times New Roman"/>
        </a:defRPr>
      </a:lvl4pPr>
      <a:lvl5pPr marL="0" marR="40639" indent="57798" algn="ctr" defTabSz="91082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Times New Roman"/>
          <a:ea typeface="Times New Roman"/>
          <a:cs typeface="Times New Roman"/>
          <a:sym typeface="Times New Roman"/>
        </a:defRPr>
      </a:lvl5pPr>
      <a:lvl6pPr marL="0" marR="40639" indent="57798" algn="ctr" defTabSz="91082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Times New Roman"/>
          <a:ea typeface="Times New Roman"/>
          <a:cs typeface="Times New Roman"/>
          <a:sym typeface="Times New Roman"/>
        </a:defRPr>
      </a:lvl6pPr>
      <a:lvl7pPr marL="0" marR="40639" indent="57798" algn="ctr" defTabSz="91082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Times New Roman"/>
          <a:ea typeface="Times New Roman"/>
          <a:cs typeface="Times New Roman"/>
          <a:sym typeface="Times New Roman"/>
        </a:defRPr>
      </a:lvl7pPr>
      <a:lvl8pPr marL="0" marR="40639" indent="57798" algn="ctr" defTabSz="91082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Times New Roman"/>
          <a:ea typeface="Times New Roman"/>
          <a:cs typeface="Times New Roman"/>
          <a:sym typeface="Times New Roman"/>
        </a:defRPr>
      </a:lvl8pPr>
      <a:lvl9pPr marL="0" marR="40639" indent="57798" algn="ctr" defTabSz="91082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Times New Roman"/>
          <a:ea typeface="Times New Roman"/>
          <a:cs typeface="Times New Roman"/>
          <a:sym typeface="Times New Roman"/>
        </a:defRPr>
      </a:lvl9pPr>
    </p:titleStyle>
    <p:bodyStyle>
      <a:lvl1pPr marL="275255" marR="40639" indent="-234615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60000"/>
        <a:buFontTx/>
        <a:buChar char="■"/>
        <a:tabLst/>
        <a:defRPr b="0" baseline="0" cap="none" i="0" spc="0" strike="noStrike" sz="26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1pPr>
      <a:lvl2pPr marL="716354" marR="40639" indent="-218514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b="0" baseline="0" cap="none" i="0" spc="0" strike="noStrike" sz="26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2pPr>
      <a:lvl3pPr marL="1167310" marR="40639" indent="-212271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26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3pPr>
      <a:lvl4pPr marL="1682402" marR="40639" indent="-270163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b="0" baseline="0" cap="none" i="0" spc="0" strike="noStrike" sz="26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4pPr>
      <a:lvl5pPr marL="2139602" marR="40639" indent="-270163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26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5pPr>
      <a:lvl6pPr marL="2139603" marR="40639" indent="-270163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26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6pPr>
      <a:lvl7pPr marL="2139603" marR="40639" indent="-270163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26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7pPr>
      <a:lvl8pPr marL="2139603" marR="40639" indent="-270163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26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8pPr>
      <a:lvl9pPr marL="2139603" marR="40639" indent="-270163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26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9pPr>
    </p:bodyStyle>
    <p:otherStyle>
      <a:lvl1pPr marL="0" marR="0" indent="0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1pPr>
      <a:lvl2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2pPr>
      <a:lvl3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3pPr>
      <a:lvl4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4pPr>
      <a:lvl5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5pPr>
      <a:lvl6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6pPr>
      <a:lvl7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7pPr>
      <a:lvl8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8pPr>
      <a:lvl9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参考书目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R="34950" indent="0" defTabSz="783312">
              <a:defRPr sz="3440"/>
            </a:lvl1pPr>
          </a:lstStyle>
          <a:p>
            <a:pPr/>
            <a:r>
              <a:t>参考书目</a:t>
            </a:r>
          </a:p>
        </p:txBody>
      </p:sp>
      <p:sp>
        <p:nvSpPr>
          <p:cNvPr id="46" name="[1] 严蔚敏, 吴伟民. 数据结构(C语言版). 北京: 清华大学出版社…"/>
          <p:cNvSpPr txBox="1"/>
          <p:nvPr/>
        </p:nvSpPr>
        <p:spPr>
          <a:xfrm>
            <a:off x="49609" y="890185"/>
            <a:ext cx="9044782" cy="4878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0" marR="457200" indent="304800" defTabSz="266700">
              <a:lnSpc>
                <a:spcPct val="150000"/>
              </a:lnSpc>
              <a:spcBef>
                <a:spcPts val="0"/>
              </a:spcBef>
              <a:defRPr sz="2400"/>
            </a:pPr>
            <a:r>
              <a:t>[1] 严蔚敏, 吴伟民. 数据结构(C语言版). 北京: 清华大学出版社</a:t>
            </a:r>
          </a:p>
          <a:p>
            <a:pPr marL="0" marR="457200" indent="304800" defTabSz="266700">
              <a:lnSpc>
                <a:spcPct val="150000"/>
              </a:lnSpc>
              <a:spcBef>
                <a:spcPts val="0"/>
              </a:spcBef>
              <a:defRPr sz="2400"/>
            </a:pPr>
            <a:r>
              <a:t>[2] Sartaj Sahni著. 王立成, 刘志红译. 数据结构、算法与应用</a:t>
            </a:r>
          </a:p>
          <a:p>
            <a:pPr marL="0" marR="457200" indent="304800" defTabSz="266700">
              <a:lnSpc>
                <a:spcPct val="150000"/>
              </a:lnSpc>
              <a:spcBef>
                <a:spcPts val="0"/>
              </a:spcBef>
              <a:defRPr sz="2400"/>
            </a:pPr>
            <a:r>
              <a:t>      C++语言描述(第2版)[M]. 北京:机械工业出版社, 2015</a:t>
            </a:r>
          </a:p>
          <a:p>
            <a:pPr marL="0" marR="457200" indent="304800" defTabSz="266700">
              <a:lnSpc>
                <a:spcPct val="150000"/>
              </a:lnSpc>
              <a:spcBef>
                <a:spcPts val="0"/>
              </a:spcBef>
              <a:defRPr sz="2400"/>
            </a:pPr>
            <a:r>
              <a:t>[3] Mark Allen Weiss著. 冯舜玺, 陈越译. 数据结构与算法分析   </a:t>
            </a:r>
          </a:p>
          <a:p>
            <a:pPr marL="0" marR="457200" indent="304800" defTabSz="266700">
              <a:lnSpc>
                <a:spcPct val="150000"/>
              </a:lnSpc>
              <a:spcBef>
                <a:spcPts val="0"/>
              </a:spcBef>
              <a:defRPr sz="2400"/>
            </a:pPr>
            <a:r>
              <a:t>      Java语言描述(第3版)[M]. 北京:机械工业出版社, 2016</a:t>
            </a:r>
          </a:p>
          <a:p>
            <a:pPr marL="0" marR="457200" indent="304800" defTabSz="266700">
              <a:lnSpc>
                <a:spcPct val="150000"/>
              </a:lnSpc>
              <a:spcBef>
                <a:spcPts val="0"/>
              </a:spcBef>
              <a:defRPr sz="2400"/>
            </a:pPr>
            <a:r>
              <a:t>[4] Thomas H. Cormen, Charles E. Leiserson, Ronald L. Rivest, </a:t>
            </a:r>
          </a:p>
          <a:p>
            <a:pPr marL="0" marR="457200" indent="304800" defTabSz="266700">
              <a:lnSpc>
                <a:spcPct val="150000"/>
              </a:lnSpc>
              <a:spcBef>
                <a:spcPts val="0"/>
              </a:spcBef>
              <a:defRPr sz="2400"/>
            </a:pPr>
            <a:r>
              <a:t>      Clifford Stein著. 潘金贵, 顾铁成, 李成法, 叶懋译. </a:t>
            </a:r>
          </a:p>
          <a:p>
            <a:pPr marL="0" marR="457200" indent="304800" defTabSz="266700">
              <a:lnSpc>
                <a:spcPct val="150000"/>
              </a:lnSpc>
              <a:spcBef>
                <a:spcPts val="0"/>
              </a:spcBef>
              <a:defRPr sz="2400"/>
            </a:pPr>
            <a:r>
              <a:t>      算法导论(第2版)[M]. 北京: 机械工业出版社, 2006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ublic void move(int x, int y, int z) {…"/>
          <p:cNvSpPr txBox="1"/>
          <p:nvPr/>
        </p:nvSpPr>
        <p:spPr>
          <a:xfrm>
            <a:off x="818263" y="910896"/>
            <a:ext cx="5906370" cy="346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0" marR="0" defTabSz="457200">
              <a:spcBef>
                <a:spcPts val="0"/>
              </a:spcBef>
              <a:defRPr sz="14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public</a:t>
            </a:r>
            <a:r>
              <a:rPr>
                <a:solidFill>
                  <a:srgbClr val="000000"/>
                </a:solidFill>
              </a:rPr>
              <a:t> </a:t>
            </a:r>
            <a:r>
              <a:t>void</a:t>
            </a:r>
            <a:r>
              <a:rPr>
                <a:solidFill>
                  <a:srgbClr val="000000"/>
                </a:solidFill>
              </a:rPr>
              <a:t> move(</a:t>
            </a:r>
            <a: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x</a:t>
            </a:r>
            <a:r>
              <a:rPr>
                <a:solidFill>
                  <a:srgbClr val="000000"/>
                </a:solidFill>
              </a:rPr>
              <a:t>, </a:t>
            </a:r>
            <a: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y</a:t>
            </a:r>
            <a:r>
              <a:rPr>
                <a:solidFill>
                  <a:srgbClr val="000000"/>
                </a:solidFill>
              </a:rPr>
              <a:t>, </a:t>
            </a:r>
            <a: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z</a:t>
            </a:r>
            <a:r>
              <a:rPr>
                <a:solidFill>
                  <a:srgbClr val="000000"/>
                </a:solidFill>
              </a:rPr>
              <a:t>) {</a:t>
            </a:r>
            <a:endParaRPr>
              <a:solidFill>
                <a:srgbClr val="000000"/>
              </a:solidFill>
            </a:endParaRPr>
          </a:p>
          <a:p>
            <a:pPr marL="0" marR="0" defTabSz="457200">
              <a:spcBef>
                <a:spcPts val="0"/>
              </a:spcBef>
              <a:defRPr sz="1400">
                <a:latin typeface="Monaco"/>
                <a:ea typeface="Monaco"/>
                <a:cs typeface="Monaco"/>
                <a:sym typeface="Monaco"/>
              </a:defRPr>
            </a:pPr>
          </a:p>
          <a:p>
            <a:pPr marL="0" marR="0" defTabSz="457200">
              <a:spcBef>
                <a:spcPts val="0"/>
              </a:spcBef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  <a:p>
            <a:pPr marL="0" marR="0" defTabSz="457200">
              <a:spcBef>
                <a:spcPts val="0"/>
              </a:spcBef>
              <a:defRPr sz="1400">
                <a:latin typeface="Monaco"/>
                <a:ea typeface="Monaco"/>
                <a:cs typeface="Monaco"/>
                <a:sym typeface="Monaco"/>
              </a:defRPr>
            </a:pPr>
          </a:p>
          <a:p>
            <a:pPr marL="0" marR="0" defTabSz="457200">
              <a:spcBef>
                <a:spcPts val="0"/>
              </a:spcBef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hanoi(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n</a:t>
            </a:r>
            <a:r>
              <a:t>, </a:t>
            </a:r>
            <a:r>
              <a:rPr>
                <a:solidFill>
                  <a:srgbClr val="931A68"/>
                </a:solidFill>
              </a:rPr>
              <a:t>char</a:t>
            </a:r>
            <a:r>
              <a:t> </a:t>
            </a:r>
            <a:r>
              <a:rPr>
                <a:solidFill>
                  <a:srgbClr val="7E504F"/>
                </a:solidFill>
              </a:rPr>
              <a:t>x</a:t>
            </a:r>
            <a:r>
              <a:t>, </a:t>
            </a:r>
            <a:r>
              <a:rPr>
                <a:solidFill>
                  <a:srgbClr val="931A68"/>
                </a:solidFill>
              </a:rPr>
              <a:t>char</a:t>
            </a:r>
            <a:r>
              <a:t> </a:t>
            </a:r>
            <a:r>
              <a:rPr>
                <a:solidFill>
                  <a:srgbClr val="7E504F"/>
                </a:solidFill>
              </a:rPr>
              <a:t>y</a:t>
            </a:r>
            <a:r>
              <a:t>, </a:t>
            </a:r>
            <a:r>
              <a:rPr>
                <a:solidFill>
                  <a:srgbClr val="931A68"/>
                </a:solidFill>
              </a:rPr>
              <a:t>char</a:t>
            </a:r>
            <a:r>
              <a:t> </a:t>
            </a:r>
            <a:r>
              <a:rPr>
                <a:solidFill>
                  <a:srgbClr val="7E504F"/>
                </a:solidFill>
              </a:rPr>
              <a:t>z</a:t>
            </a:r>
            <a:r>
              <a:t>) {</a:t>
            </a:r>
          </a:p>
          <a:p>
            <a:pPr marL="0" marR="0" defTabSz="457200">
              <a:spcBef>
                <a:spcPts val="0"/>
              </a:spcBef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n</a:t>
            </a:r>
            <a:r>
              <a:t> == 1)</a:t>
            </a:r>
          </a:p>
          <a:p>
            <a:pPr marL="0" marR="0" defTabSz="457200">
              <a:spcBef>
                <a:spcPts val="0"/>
              </a:spcBef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	move(</a:t>
            </a:r>
            <a:r>
              <a:rPr>
                <a:solidFill>
                  <a:srgbClr val="7E504F"/>
                </a:solidFill>
              </a:rPr>
              <a:t>x</a:t>
            </a:r>
            <a:r>
              <a:t>, 1, </a:t>
            </a:r>
            <a:r>
              <a:rPr>
                <a:solidFill>
                  <a:srgbClr val="7E504F"/>
                </a:solidFill>
              </a:rPr>
              <a:t>z</a:t>
            </a:r>
            <a:r>
              <a:t>);</a:t>
            </a:r>
          </a:p>
          <a:p>
            <a:pPr marL="0" marR="0" defTabSz="457200">
              <a:spcBef>
                <a:spcPts val="0"/>
              </a:spcBef>
              <a:defRPr sz="14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else</a:t>
            </a:r>
            <a:r>
              <a:rPr>
                <a:solidFill>
                  <a:srgbClr val="000000"/>
                </a:solidFill>
              </a:rPr>
              <a:t> {</a:t>
            </a:r>
            <a:endParaRPr>
              <a:solidFill>
                <a:srgbClr val="000000"/>
              </a:solidFill>
            </a:endParaRPr>
          </a:p>
          <a:p>
            <a:pPr marL="0" marR="0" defTabSz="457200">
              <a:spcBef>
                <a:spcPts val="0"/>
              </a:spcBef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	hanoi(</a:t>
            </a:r>
            <a:r>
              <a:rPr>
                <a:solidFill>
                  <a:srgbClr val="7E504F"/>
                </a:solidFill>
              </a:rPr>
              <a:t>n</a:t>
            </a:r>
            <a:r>
              <a:t> - 1, </a:t>
            </a:r>
            <a:r>
              <a:rPr>
                <a:solidFill>
                  <a:srgbClr val="7E504F"/>
                </a:solidFill>
              </a:rPr>
              <a:t>x</a:t>
            </a:r>
            <a:r>
              <a:t>, </a:t>
            </a:r>
            <a:r>
              <a:rPr>
                <a:solidFill>
                  <a:srgbClr val="7E504F"/>
                </a:solidFill>
              </a:rPr>
              <a:t>z</a:t>
            </a:r>
            <a:r>
              <a:t>, </a:t>
            </a:r>
            <a:r>
              <a:rPr>
                <a:solidFill>
                  <a:srgbClr val="7E504F"/>
                </a:solidFill>
              </a:rPr>
              <a:t>y</a:t>
            </a:r>
            <a:r>
              <a:t>);</a:t>
            </a:r>
          </a:p>
          <a:p>
            <a:pPr marL="0" marR="0" defTabSz="457200">
              <a:spcBef>
                <a:spcPts val="0"/>
              </a:spcBef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	move(</a:t>
            </a:r>
            <a:r>
              <a:rPr>
                <a:solidFill>
                  <a:srgbClr val="7E504F"/>
                </a:solidFill>
              </a:rPr>
              <a:t>x</a:t>
            </a:r>
            <a:r>
              <a:t>, </a:t>
            </a:r>
            <a:r>
              <a:rPr>
                <a:solidFill>
                  <a:srgbClr val="7E504F"/>
                </a:solidFill>
              </a:rPr>
              <a:t>n</a:t>
            </a:r>
            <a:r>
              <a:t>, </a:t>
            </a:r>
            <a:r>
              <a:rPr>
                <a:solidFill>
                  <a:srgbClr val="7E504F"/>
                </a:solidFill>
              </a:rPr>
              <a:t>z</a:t>
            </a:r>
            <a:r>
              <a:t>);</a:t>
            </a:r>
          </a:p>
          <a:p>
            <a:pPr marL="0" marR="0" defTabSz="457200">
              <a:spcBef>
                <a:spcPts val="0"/>
              </a:spcBef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	hanoi(</a:t>
            </a:r>
            <a:r>
              <a:rPr>
                <a:solidFill>
                  <a:srgbClr val="7E504F"/>
                </a:solidFill>
              </a:rPr>
              <a:t>n</a:t>
            </a:r>
            <a:r>
              <a:t> - 1, </a:t>
            </a:r>
            <a:r>
              <a:rPr>
                <a:solidFill>
                  <a:srgbClr val="7E504F"/>
                </a:solidFill>
              </a:rPr>
              <a:t>y</a:t>
            </a:r>
            <a:r>
              <a:t>, </a:t>
            </a:r>
            <a:r>
              <a:rPr>
                <a:solidFill>
                  <a:srgbClr val="7E504F"/>
                </a:solidFill>
              </a:rPr>
              <a:t>x</a:t>
            </a:r>
            <a:r>
              <a:t>, </a:t>
            </a:r>
            <a:r>
              <a:rPr>
                <a:solidFill>
                  <a:srgbClr val="7E504F"/>
                </a:solidFill>
              </a:rPr>
              <a:t>z</a:t>
            </a:r>
            <a:r>
              <a:t>);</a:t>
            </a:r>
          </a:p>
          <a:p>
            <a:pPr marL="0" marR="0" defTabSz="457200">
              <a:spcBef>
                <a:spcPts val="0"/>
              </a:spcBef>
              <a:defRPr sz="1400">
                <a:latin typeface="Monaco"/>
                <a:ea typeface="Monaco"/>
                <a:cs typeface="Monaco"/>
                <a:sym typeface="Monaco"/>
              </a:defRPr>
            </a:pPr>
          </a:p>
          <a:p>
            <a:pPr marL="0" marR="0" defTabSz="457200">
              <a:spcBef>
                <a:spcPts val="0"/>
              </a:spcBef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 marL="0" marR="0" defTabSz="457200">
              <a:spcBef>
                <a:spcPts val="0"/>
              </a:spcBef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参考书目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R="34950" indent="0" defTabSz="783312">
              <a:defRPr sz="3440"/>
            </a:lvl1pPr>
          </a:lstStyle>
          <a:p>
            <a:pPr/>
            <a:r>
              <a:t>参考书目</a:t>
            </a:r>
          </a:p>
        </p:txBody>
      </p:sp>
      <p:sp>
        <p:nvSpPr>
          <p:cNvPr id="49" name="[5] Donald E. Knuth著. The Art Of Computer Programming…"/>
          <p:cNvSpPr txBox="1"/>
          <p:nvPr/>
        </p:nvSpPr>
        <p:spPr>
          <a:xfrm>
            <a:off x="33734" y="887411"/>
            <a:ext cx="9044782" cy="3461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0" marR="457200" indent="304800" defTabSz="266700">
              <a:lnSpc>
                <a:spcPct val="150000"/>
              </a:lnSpc>
              <a:spcBef>
                <a:spcPts val="0"/>
              </a:spcBef>
              <a:defRPr sz="2400"/>
            </a:pPr>
            <a:r>
              <a:t>[5] Donald E. Knuth著. The Art Of Computer Programming</a:t>
            </a:r>
          </a:p>
          <a:p>
            <a:pPr marL="0" marR="457200" indent="304800" defTabSz="266700">
              <a:lnSpc>
                <a:spcPct val="150000"/>
              </a:lnSpc>
              <a:spcBef>
                <a:spcPts val="0"/>
              </a:spcBef>
              <a:defRPr sz="2400"/>
            </a:pPr>
            <a:r>
              <a:t>      Volume 1: Fundamental Algorithms , Third Edition[M]. </a:t>
            </a:r>
          </a:p>
          <a:p>
            <a:pPr marL="0" marR="457200" indent="304800" defTabSz="266700">
              <a:lnSpc>
                <a:spcPct val="150000"/>
              </a:lnSpc>
              <a:spcBef>
                <a:spcPts val="0"/>
              </a:spcBef>
              <a:defRPr sz="2400"/>
            </a:pPr>
            <a:r>
              <a:t>     北京:机械工业出版社, 2008</a:t>
            </a:r>
          </a:p>
          <a:p>
            <a:pPr marL="0" marR="457200" indent="304800" defTabSz="266700">
              <a:lnSpc>
                <a:spcPct val="150000"/>
              </a:lnSpc>
              <a:spcBef>
                <a:spcPts val="0"/>
              </a:spcBef>
              <a:defRPr sz="2400"/>
            </a:pPr>
            <a:r>
              <a:t>[6] Donald E. Knuth著. The Art Of Computer Programming</a:t>
            </a:r>
          </a:p>
          <a:p>
            <a:pPr marL="0" marR="457200" indent="304800" defTabSz="266700">
              <a:lnSpc>
                <a:spcPct val="150000"/>
              </a:lnSpc>
              <a:spcBef>
                <a:spcPts val="0"/>
              </a:spcBef>
              <a:defRPr sz="2400"/>
            </a:pPr>
            <a:r>
              <a:t>      Volume 3: Sorting and Searching , Second Edition[M]. </a:t>
            </a:r>
          </a:p>
          <a:p>
            <a:pPr marL="0" marR="457200" indent="304800" defTabSz="266700">
              <a:lnSpc>
                <a:spcPct val="150000"/>
              </a:lnSpc>
              <a:spcBef>
                <a:spcPts val="0"/>
              </a:spcBef>
              <a:defRPr sz="2400"/>
            </a:pPr>
            <a:r>
              <a:t>     北京:机械工业出版社, 2008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参考书目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R="34950" indent="0" defTabSz="783312">
              <a:defRPr sz="3440"/>
            </a:lvl1pPr>
          </a:lstStyle>
          <a:p>
            <a:pPr/>
            <a:r>
              <a:t>参考书目</a:t>
            </a:r>
          </a:p>
        </p:txBody>
      </p:sp>
      <p:pic>
        <p:nvPicPr>
          <p:cNvPr id="52" name="新文档 2020-05-13 (1)_1.jpg" descr="新文档 2020-05-13 (1)_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10794" y="752176"/>
            <a:ext cx="4119147" cy="588558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参考书目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R="34950" indent="0" defTabSz="783312">
              <a:defRPr sz="3440"/>
            </a:lvl1pPr>
          </a:lstStyle>
          <a:p>
            <a:pPr/>
            <a:r>
              <a:t>参考书目</a:t>
            </a:r>
          </a:p>
        </p:txBody>
      </p:sp>
      <p:pic>
        <p:nvPicPr>
          <p:cNvPr id="55" name="新文档 2020-05-18_3.jpg" descr="新文档 2020-05-18_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68677" y="752176"/>
            <a:ext cx="3612975" cy="5171213"/>
          </a:xfrm>
          <a:prstGeom prst="rect">
            <a:avLst/>
          </a:prstGeom>
        </p:spPr>
      </p:pic>
      <p:pic>
        <p:nvPicPr>
          <p:cNvPr id="56" name="新文档 2020-05-18_5.jpg" descr="新文档 2020-05-18_5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818950" y="752176"/>
            <a:ext cx="3557450" cy="517121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参考书目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R="34950" indent="0" defTabSz="783312">
              <a:defRPr sz="3440"/>
            </a:lvl1pPr>
          </a:lstStyle>
          <a:p>
            <a:pPr/>
            <a:r>
              <a:t>参考书目</a:t>
            </a:r>
          </a:p>
        </p:txBody>
      </p:sp>
      <p:pic>
        <p:nvPicPr>
          <p:cNvPr id="59" name="新文档 2020-05-18_6.jpg" descr="新文档 2020-05-18_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61673" y="887411"/>
            <a:ext cx="3668492" cy="5342388"/>
          </a:xfrm>
          <a:prstGeom prst="rect">
            <a:avLst/>
          </a:prstGeom>
        </p:spPr>
      </p:pic>
      <p:pic>
        <p:nvPicPr>
          <p:cNvPr id="60" name="新文档 2020-05-18_4.jpg" descr="新文档 2020-05-18_4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639872" y="887411"/>
            <a:ext cx="3817087" cy="534238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参考书目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R="34950" indent="0" defTabSz="783312">
              <a:defRPr sz="3440"/>
            </a:lvl1pPr>
          </a:lstStyle>
          <a:p>
            <a:pPr/>
            <a:r>
              <a:t>参考书目</a:t>
            </a:r>
          </a:p>
        </p:txBody>
      </p:sp>
      <p:pic>
        <p:nvPicPr>
          <p:cNvPr id="63" name="新文档 2020-05-18_2.jpg" descr="新文档 2020-05-18_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1818" y="887411"/>
            <a:ext cx="4453482" cy="5708234"/>
          </a:xfrm>
          <a:prstGeom prst="rect">
            <a:avLst/>
          </a:prstGeom>
        </p:spPr>
      </p:pic>
      <p:pic>
        <p:nvPicPr>
          <p:cNvPr id="64" name="新文档 2020-05-18.jpg" descr="新文档 2020-05-18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54578" y="887411"/>
            <a:ext cx="3951855" cy="570823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参考书目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R="34950" indent="0" defTabSz="783312">
              <a:defRPr sz="3440"/>
            </a:lvl1pPr>
          </a:lstStyle>
          <a:p>
            <a:pPr/>
            <a:r>
              <a:t>参考书目</a:t>
            </a:r>
          </a:p>
        </p:txBody>
      </p:sp>
      <p:pic>
        <p:nvPicPr>
          <p:cNvPr id="67" name="新文档 2020-05-18_8.jpg" descr="新文档 2020-05-18_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33313" y="917276"/>
            <a:ext cx="3849076" cy="5533540"/>
          </a:xfrm>
          <a:prstGeom prst="rect">
            <a:avLst/>
          </a:prstGeom>
        </p:spPr>
      </p:pic>
      <p:pic>
        <p:nvPicPr>
          <p:cNvPr id="68" name="新文档 2020-05-18_7-1.jpg" descr="新文档 2020-05-18_7-1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86130" y="917276"/>
            <a:ext cx="3811995" cy="553354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参考书目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R="34950" indent="0" defTabSz="783312">
              <a:defRPr sz="3440"/>
            </a:lvl1pPr>
          </a:lstStyle>
          <a:p>
            <a:pPr/>
            <a:r>
              <a:t>参考书目</a:t>
            </a:r>
          </a:p>
        </p:txBody>
      </p:sp>
      <p:pic>
        <p:nvPicPr>
          <p:cNvPr id="71" name="新文档 2020-05-13 (1)_2.jpg" descr="新文档 2020-05-13 (1)_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20931" y="740759"/>
            <a:ext cx="4130120" cy="596863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参考书目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R="34950" indent="0" defTabSz="783312">
              <a:defRPr sz="3440"/>
            </a:lvl1pPr>
          </a:lstStyle>
          <a:p>
            <a:pPr/>
            <a:r>
              <a:t>参考书目</a:t>
            </a:r>
          </a:p>
        </p:txBody>
      </p:sp>
      <p:pic>
        <p:nvPicPr>
          <p:cNvPr id="74" name="新文档 2020-05-13 (1)_3.jpg" descr="新文档 2020-05-13 (1)_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9154" y="752176"/>
            <a:ext cx="6551992" cy="594188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42464D"/>
      </a:dk2>
      <a:lt2>
        <a:srgbClr val="D4D6D9"/>
      </a:lt2>
      <a:accent1>
        <a:srgbClr val="095CC4"/>
      </a:accent1>
      <a:accent2>
        <a:srgbClr val="1B8518"/>
      </a:accent2>
      <a:accent3>
        <a:srgbClr val="D3B21C"/>
      </a:accent3>
      <a:accent4>
        <a:srgbClr val="D45510"/>
      </a:accent4>
      <a:accent5>
        <a:srgbClr val="BA120A"/>
      </a:accent5>
      <a:accent6>
        <a:srgbClr val="62298A"/>
      </a:accent6>
      <a:hlink>
        <a:srgbClr val="0000FF"/>
      </a:hlink>
      <a:folHlink>
        <a:srgbClr val="FF00FF"/>
      </a:folHlink>
    </a:clrScheme>
    <a:fontScheme name="White">
      <a:majorFont>
        <a:latin typeface="Tahoma Bold"/>
        <a:ea typeface="Tahoma Bold"/>
        <a:cs typeface="Tahoma Bold"/>
      </a:majorFont>
      <a:minorFont>
        <a:latin typeface="SimSun"/>
        <a:ea typeface="SimSun"/>
        <a:cs typeface="SimSun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9525" cap="flat">
          <a:solidFill>
            <a:srgbClr val="000000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40640" marR="40640" indent="0" algn="l" defTabSz="914400" rtl="0" fontAlgn="auto" latinLnBrk="0" hangingPunct="0">
          <a:lnSpc>
            <a:spcPct val="100000"/>
          </a:lnSpc>
          <a:spcBef>
            <a:spcPts val="13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9525" cap="flat">
          <a:solidFill>
            <a:srgbClr val="000000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40640" marR="40640" indent="0" algn="l" defTabSz="914400" rtl="0" fontAlgn="auto" latinLnBrk="0" hangingPunct="0">
          <a:lnSpc>
            <a:spcPct val="100000"/>
          </a:lnSpc>
          <a:spcBef>
            <a:spcPts val="13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42464D"/>
      </a:dk2>
      <a:lt2>
        <a:srgbClr val="D4D6D9"/>
      </a:lt2>
      <a:accent1>
        <a:srgbClr val="095CC4"/>
      </a:accent1>
      <a:accent2>
        <a:srgbClr val="1B8518"/>
      </a:accent2>
      <a:accent3>
        <a:srgbClr val="D3B21C"/>
      </a:accent3>
      <a:accent4>
        <a:srgbClr val="D45510"/>
      </a:accent4>
      <a:accent5>
        <a:srgbClr val="BA120A"/>
      </a:accent5>
      <a:accent6>
        <a:srgbClr val="62298A"/>
      </a:accent6>
      <a:hlink>
        <a:srgbClr val="0000FF"/>
      </a:hlink>
      <a:folHlink>
        <a:srgbClr val="FF00FF"/>
      </a:folHlink>
    </a:clrScheme>
    <a:fontScheme name="White">
      <a:majorFont>
        <a:latin typeface="Tahoma Bold"/>
        <a:ea typeface="Tahoma Bold"/>
        <a:cs typeface="Tahoma Bold"/>
      </a:majorFont>
      <a:minorFont>
        <a:latin typeface="SimSun"/>
        <a:ea typeface="SimSun"/>
        <a:cs typeface="SimSun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9525" cap="flat">
          <a:solidFill>
            <a:srgbClr val="000000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40640" marR="40640" indent="0" algn="l" defTabSz="914400" rtl="0" fontAlgn="auto" latinLnBrk="0" hangingPunct="0">
          <a:lnSpc>
            <a:spcPct val="100000"/>
          </a:lnSpc>
          <a:spcBef>
            <a:spcPts val="13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9525" cap="flat">
          <a:solidFill>
            <a:srgbClr val="000000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40640" marR="40640" indent="0" algn="l" defTabSz="914400" rtl="0" fontAlgn="auto" latinLnBrk="0" hangingPunct="0">
          <a:lnSpc>
            <a:spcPct val="100000"/>
          </a:lnSpc>
          <a:spcBef>
            <a:spcPts val="13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