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EB5D-93EF-44B7-8168-1EC5C80A99D2}" type="datetimeFigureOut">
              <a:rPr lang="zh-CN" altLang="en-US" smtClean="0"/>
              <a:t>2013/11/7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6660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EB5D-93EF-44B7-8168-1EC5C80A99D2}" type="datetimeFigureOut">
              <a:rPr lang="zh-CN" altLang="en-US" smtClean="0"/>
              <a:t>2013/11/7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851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EB5D-93EF-44B7-8168-1EC5C80A99D2}" type="datetimeFigureOut">
              <a:rPr lang="zh-CN" altLang="en-US" smtClean="0"/>
              <a:t>2013/11/7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223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EB5D-93EF-44B7-8168-1EC5C80A99D2}" type="datetimeFigureOut">
              <a:rPr lang="zh-CN" altLang="en-US" smtClean="0"/>
              <a:t>2013/11/7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948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EB5D-93EF-44B7-8168-1EC5C80A99D2}" type="datetimeFigureOut">
              <a:rPr lang="zh-CN" altLang="en-US" smtClean="0"/>
              <a:t>2013/11/7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596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EB5D-93EF-44B7-8168-1EC5C80A99D2}" type="datetimeFigureOut">
              <a:rPr lang="zh-CN" altLang="en-US" smtClean="0"/>
              <a:t>2013/11/7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185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EB5D-93EF-44B7-8168-1EC5C80A99D2}" type="datetimeFigureOut">
              <a:rPr lang="zh-CN" altLang="en-US" smtClean="0"/>
              <a:t>2013/11/7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8988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EB5D-93EF-44B7-8168-1EC5C80A99D2}" type="datetimeFigureOut">
              <a:rPr lang="zh-CN" altLang="en-US" smtClean="0"/>
              <a:t>2013/11/7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213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EB5D-93EF-44B7-8168-1EC5C80A99D2}" type="datetimeFigureOut">
              <a:rPr lang="zh-CN" altLang="en-US" smtClean="0"/>
              <a:t>2013/11/7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868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EB5D-93EF-44B7-8168-1EC5C80A99D2}" type="datetimeFigureOut">
              <a:rPr lang="zh-CN" altLang="en-US" smtClean="0"/>
              <a:t>2013/11/7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002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1CEB5D-93EF-44B7-8168-1EC5C80A99D2}" type="datetimeFigureOut">
              <a:rPr lang="zh-CN" altLang="en-US" smtClean="0"/>
              <a:t>2013/11/7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204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1CEB5D-93EF-44B7-8168-1EC5C80A99D2}" type="datetimeFigureOut">
              <a:rPr lang="zh-CN" altLang="en-US" smtClean="0"/>
              <a:t>2013/11/7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C3DED1-504C-495E-90F2-1AE5D9EA39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066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01013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</dc:creator>
  <cp:lastModifiedBy>wuyou</cp:lastModifiedBy>
  <cp:revision>2</cp:revision>
  <dcterms:created xsi:type="dcterms:W3CDTF">2013-02-06T09:44:26Z</dcterms:created>
  <dcterms:modified xsi:type="dcterms:W3CDTF">2013-11-07T08:43:24Z</dcterms:modified>
</cp:coreProperties>
</file>