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0" r:id="rId3"/>
    <p:sldId id="276" r:id="rId4"/>
    <p:sldId id="277" r:id="rId5"/>
    <p:sldId id="278" r:id="rId6"/>
    <p:sldId id="279" r:id="rId7"/>
  </p:sldIdLst>
  <p:sldSz cx="9144000" cy="6858000" type="screen4x3"/>
  <p:notesSz cx="6858000" cy="9144000"/>
  <p:photoAlbum layout="4pic" frame="frameStyle6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66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slide" Target="../slides/slide5.xml"/><Relationship Id="rId7" Type="http://schemas.openxmlformats.org/officeDocument/2006/relationships/slide" Target="../slides/slide3.xml"/><Relationship Id="rId2" Type="http://schemas.openxmlformats.org/officeDocument/2006/relationships/image" Target="../media/image3.jpeg"/><Relationship Id="rId1" Type="http://schemas.openxmlformats.org/officeDocument/2006/relationships/slide" Target="../slides/slide4.xml"/><Relationship Id="rId6" Type="http://schemas.openxmlformats.org/officeDocument/2006/relationships/image" Target="../media/image5.jpeg"/><Relationship Id="rId5" Type="http://schemas.openxmlformats.org/officeDocument/2006/relationships/slide" Target="../slides/slide6.xml"/><Relationship Id="rId4" Type="http://schemas.openxmlformats.org/officeDocument/2006/relationships/image" Target="../media/image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C1858DF-9AB0-4F06-AAC9-423568D22FA3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67232F6-C965-4E6E-B993-7DD90F87FB27}">
      <dgm:prSet/>
      <dgm:spPr/>
      <dgm:t>
        <a:bodyPr/>
        <a:lstStyle/>
        <a:p>
          <a:pPr rtl="0"/>
          <a:r>
            <a:rPr lang="zh-CN" dirty="0" smtClean="0">
              <a:hlinkClick xmlns:r="http://schemas.openxmlformats.org/officeDocument/2006/relationships" r:id="rId1" action="ppaction://hlinksldjump"/>
            </a:rPr>
            <a:t>春兰幽香引蝶舞</a:t>
          </a:r>
          <a:endParaRPr lang="zh-CN" dirty="0"/>
        </a:p>
      </dgm:t>
    </dgm:pt>
    <dgm:pt modelId="{5CADE9E1-A3FB-46BB-B39E-8C9BCA311C1F}" type="parTrans" cxnId="{E5309367-8E86-480C-A394-229190977F8D}">
      <dgm:prSet/>
      <dgm:spPr/>
      <dgm:t>
        <a:bodyPr/>
        <a:lstStyle/>
        <a:p>
          <a:endParaRPr lang="zh-CN" altLang="en-US"/>
        </a:p>
      </dgm:t>
    </dgm:pt>
    <dgm:pt modelId="{66CB8D4B-9EA7-4DA9-80F9-C1E752A009BF}" type="sibTrans" cxnId="{E5309367-8E86-480C-A394-229190977F8D}">
      <dgm:prSet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  <dgm:t>
        <a:bodyPr/>
        <a:lstStyle/>
        <a:p>
          <a:endParaRPr lang="zh-CN" altLang="en-US"/>
        </a:p>
      </dgm:t>
    </dgm:pt>
    <dgm:pt modelId="{54E762E9-F7E2-484A-9514-7411298F2E3E}">
      <dgm:prSet/>
      <dgm:spPr/>
      <dgm:t>
        <a:bodyPr/>
        <a:lstStyle/>
        <a:p>
          <a:pPr rtl="0"/>
          <a:r>
            <a:rPr lang="zh-CN" dirty="0" smtClean="0">
              <a:hlinkClick xmlns:r="http://schemas.openxmlformats.org/officeDocument/2006/relationships" r:id="rId3" action="ppaction://hlinksldjump"/>
            </a:rPr>
            <a:t>夏竹挺拔翠山谷</a:t>
          </a:r>
          <a:endParaRPr lang="zh-CN" dirty="0"/>
        </a:p>
      </dgm:t>
    </dgm:pt>
    <dgm:pt modelId="{F2CE4E57-7F4E-431C-B57D-CB2B42E51292}" type="parTrans" cxnId="{188F54B4-0AA1-48F6-B695-7A21F614FC9A}">
      <dgm:prSet/>
      <dgm:spPr/>
      <dgm:t>
        <a:bodyPr/>
        <a:lstStyle/>
        <a:p>
          <a:endParaRPr lang="zh-CN" altLang="en-US"/>
        </a:p>
      </dgm:t>
    </dgm:pt>
    <dgm:pt modelId="{430CC2AF-E60E-462D-B684-A6DD00549E8A}" type="sibTrans" cxnId="{188F54B4-0AA1-48F6-B695-7A21F614FC9A}">
      <dgm:prSet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  <dgm:t>
        <a:bodyPr/>
        <a:lstStyle/>
        <a:p>
          <a:endParaRPr lang="zh-CN" altLang="en-US"/>
        </a:p>
      </dgm:t>
    </dgm:pt>
    <dgm:pt modelId="{F21F93AE-446F-465F-9F1E-31823D75DC68}">
      <dgm:prSet/>
      <dgm:spPr/>
      <dgm:t>
        <a:bodyPr/>
        <a:lstStyle/>
        <a:p>
          <a:pPr rtl="0"/>
          <a:r>
            <a:rPr lang="zh-CN" dirty="0" smtClean="0">
              <a:hlinkClick xmlns:r="http://schemas.openxmlformats.org/officeDocument/2006/relationships" r:id="rId5" action="ppaction://hlinksldjump"/>
            </a:rPr>
            <a:t>秋菊不畏风霜凌</a:t>
          </a:r>
          <a:endParaRPr lang="zh-CN" dirty="0"/>
        </a:p>
      </dgm:t>
    </dgm:pt>
    <dgm:pt modelId="{7CAFE9F2-4B4B-45D4-8660-57180032A36B}" type="parTrans" cxnId="{5188074F-D261-4436-B034-091674EA07D1}">
      <dgm:prSet/>
      <dgm:spPr/>
      <dgm:t>
        <a:bodyPr/>
        <a:lstStyle/>
        <a:p>
          <a:endParaRPr lang="zh-CN" altLang="en-US"/>
        </a:p>
      </dgm:t>
    </dgm:pt>
    <dgm:pt modelId="{EAF031DB-CA9B-462C-A091-CA984130CE78}" type="sibTrans" cxnId="{5188074F-D261-4436-B034-091674EA07D1}">
      <dgm:prSet/>
      <dgm:spPr>
        <a:blipFill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  <dgm:t>
        <a:bodyPr/>
        <a:lstStyle/>
        <a:p>
          <a:endParaRPr lang="zh-CN" altLang="en-US"/>
        </a:p>
      </dgm:t>
    </dgm:pt>
    <dgm:pt modelId="{5C5A8769-8626-49CE-9C53-F1C0E857AB87}">
      <dgm:prSet/>
      <dgm:spPr/>
      <dgm:t>
        <a:bodyPr/>
        <a:lstStyle/>
        <a:p>
          <a:pPr rtl="0"/>
          <a:r>
            <a:rPr lang="zh-CN" dirty="0" smtClean="0">
              <a:hlinkClick xmlns:r="http://schemas.openxmlformats.org/officeDocument/2006/relationships" r:id="rId7" action="ppaction://hlinksldjump"/>
            </a:rPr>
            <a:t>冬梅腊雪绽傲骨</a:t>
          </a:r>
          <a:endParaRPr lang="zh-CN" dirty="0"/>
        </a:p>
      </dgm:t>
    </dgm:pt>
    <dgm:pt modelId="{FF37C54A-81F7-4184-8C75-F0B790ADC172}" type="parTrans" cxnId="{2B5852C0-17E6-46DF-BDD3-10E914B5523C}">
      <dgm:prSet/>
      <dgm:spPr/>
      <dgm:t>
        <a:bodyPr/>
        <a:lstStyle/>
        <a:p>
          <a:endParaRPr lang="zh-CN" altLang="en-US"/>
        </a:p>
      </dgm:t>
    </dgm:pt>
    <dgm:pt modelId="{736FDDFB-08CE-4B30-8695-5E5F48ED2C50}" type="sibTrans" cxnId="{2B5852C0-17E6-46DF-BDD3-10E914B5523C}">
      <dgm:prSet/>
      <dgm:spPr>
        <a:blipFill>
          <a:blip xmlns:r="http://schemas.openxmlformats.org/officeDocument/2006/relationships"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</dgm:spPr>
      <dgm:t>
        <a:bodyPr/>
        <a:lstStyle/>
        <a:p>
          <a:endParaRPr lang="zh-CN" altLang="en-US"/>
        </a:p>
      </dgm:t>
    </dgm:pt>
    <dgm:pt modelId="{2FFBBBE2-4A50-4D75-B948-8F43B918F56D}" type="pres">
      <dgm:prSet presAssocID="{2C1858DF-9AB0-4F06-AAC9-423568D22FA3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zh-CN" altLang="en-US"/>
        </a:p>
      </dgm:t>
    </dgm:pt>
    <dgm:pt modelId="{16F9A00E-AD71-4F8E-879F-C79FBBAF8CD5}" type="pres">
      <dgm:prSet presAssocID="{B67232F6-C965-4E6E-B993-7DD90F87FB27}" presName="text1" presStyleCnt="0"/>
      <dgm:spPr/>
    </dgm:pt>
    <dgm:pt modelId="{1AC04743-D0D0-4707-816E-6015C771B20E}" type="pres">
      <dgm:prSet presAssocID="{B67232F6-C965-4E6E-B993-7DD90F87FB27}" presName="textRepeatNode" presStyleLbl="align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2B85BA-56BE-4CF0-9C00-5739077D90FA}" type="pres">
      <dgm:prSet presAssocID="{B67232F6-C965-4E6E-B993-7DD90F87FB27}" presName="textaccent1" presStyleCnt="0"/>
      <dgm:spPr/>
    </dgm:pt>
    <dgm:pt modelId="{436C9E3E-48C9-4379-B097-69A035C1D66C}" type="pres">
      <dgm:prSet presAssocID="{B67232F6-C965-4E6E-B993-7DD90F87FB27}" presName="accentRepeatNode" presStyleLbl="solidAlignAcc1" presStyleIdx="0" presStyleCnt="8"/>
      <dgm:spPr/>
    </dgm:pt>
    <dgm:pt modelId="{03CDE672-3B61-4C24-B3A6-2B35C2E4C666}" type="pres">
      <dgm:prSet presAssocID="{66CB8D4B-9EA7-4DA9-80F9-C1E752A009BF}" presName="image1" presStyleCnt="0"/>
      <dgm:spPr/>
    </dgm:pt>
    <dgm:pt modelId="{4A17A309-3149-452B-B8FD-D20B21E891C3}" type="pres">
      <dgm:prSet presAssocID="{66CB8D4B-9EA7-4DA9-80F9-C1E752A009BF}" presName="imageRepeatNode" presStyleLbl="alignAcc1" presStyleIdx="0" presStyleCnt="4"/>
      <dgm:spPr/>
      <dgm:t>
        <a:bodyPr/>
        <a:lstStyle/>
        <a:p>
          <a:endParaRPr lang="zh-CN" altLang="en-US"/>
        </a:p>
      </dgm:t>
    </dgm:pt>
    <dgm:pt modelId="{96383B8C-FCA5-4B60-A337-BEFD9185471B}" type="pres">
      <dgm:prSet presAssocID="{66CB8D4B-9EA7-4DA9-80F9-C1E752A009BF}" presName="imageaccent1" presStyleCnt="0"/>
      <dgm:spPr/>
    </dgm:pt>
    <dgm:pt modelId="{9E3E3E5D-EEF5-4D07-97A6-81DCDC951752}" type="pres">
      <dgm:prSet presAssocID="{66CB8D4B-9EA7-4DA9-80F9-C1E752A009BF}" presName="accentRepeatNode" presStyleLbl="solidAlignAcc1" presStyleIdx="1" presStyleCnt="8"/>
      <dgm:spPr/>
    </dgm:pt>
    <dgm:pt modelId="{B4971699-34CE-4F21-A340-C7058950BFD6}" type="pres">
      <dgm:prSet presAssocID="{54E762E9-F7E2-484A-9514-7411298F2E3E}" presName="text2" presStyleCnt="0"/>
      <dgm:spPr/>
    </dgm:pt>
    <dgm:pt modelId="{75EF6C74-B32A-4EBF-A778-ADFC8CB882A6}" type="pres">
      <dgm:prSet presAssocID="{54E762E9-F7E2-484A-9514-7411298F2E3E}" presName="textRepeatNode" presStyleLbl="align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F2C72F-6AD9-41AC-8FE1-15697D53D35C}" type="pres">
      <dgm:prSet presAssocID="{54E762E9-F7E2-484A-9514-7411298F2E3E}" presName="textaccent2" presStyleCnt="0"/>
      <dgm:spPr/>
    </dgm:pt>
    <dgm:pt modelId="{4BB2E08D-C228-4040-BB7B-4DEF2A0361CC}" type="pres">
      <dgm:prSet presAssocID="{54E762E9-F7E2-484A-9514-7411298F2E3E}" presName="accentRepeatNode" presStyleLbl="solidAlignAcc1" presStyleIdx="2" presStyleCnt="8"/>
      <dgm:spPr/>
    </dgm:pt>
    <dgm:pt modelId="{E0C50FA0-11D5-478C-9035-CA825FB9A9E2}" type="pres">
      <dgm:prSet presAssocID="{430CC2AF-E60E-462D-B684-A6DD00549E8A}" presName="image2" presStyleCnt="0"/>
      <dgm:spPr/>
    </dgm:pt>
    <dgm:pt modelId="{69F4376B-9330-4810-87D6-B4584E920B5D}" type="pres">
      <dgm:prSet presAssocID="{430CC2AF-E60E-462D-B684-A6DD00549E8A}" presName="imageRepeatNode" presStyleLbl="alignAcc1" presStyleIdx="1" presStyleCnt="4"/>
      <dgm:spPr/>
      <dgm:t>
        <a:bodyPr/>
        <a:lstStyle/>
        <a:p>
          <a:endParaRPr lang="zh-CN" altLang="en-US"/>
        </a:p>
      </dgm:t>
    </dgm:pt>
    <dgm:pt modelId="{CF05F3A4-D9D6-4242-9B8A-B5618679EFA8}" type="pres">
      <dgm:prSet presAssocID="{430CC2AF-E60E-462D-B684-A6DD00549E8A}" presName="imageaccent2" presStyleCnt="0"/>
      <dgm:spPr/>
    </dgm:pt>
    <dgm:pt modelId="{6F75F051-DC38-4208-89A9-31B0DD05228B}" type="pres">
      <dgm:prSet presAssocID="{430CC2AF-E60E-462D-B684-A6DD00549E8A}" presName="accentRepeatNode" presStyleLbl="solidAlignAcc1" presStyleIdx="3" presStyleCnt="8"/>
      <dgm:spPr/>
    </dgm:pt>
    <dgm:pt modelId="{C82A48C9-04A2-4FCB-A44D-18E5F7C3A787}" type="pres">
      <dgm:prSet presAssocID="{F21F93AE-446F-465F-9F1E-31823D75DC68}" presName="text3" presStyleCnt="0"/>
      <dgm:spPr/>
    </dgm:pt>
    <dgm:pt modelId="{8D6A3745-ED59-4C48-A89E-0463F1C3824F}" type="pres">
      <dgm:prSet presAssocID="{F21F93AE-446F-465F-9F1E-31823D75DC68}" presName="textRepeatNode" presStyleLbl="align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B7EE4AD-4993-40F7-A251-856AB7ECCF38}" type="pres">
      <dgm:prSet presAssocID="{F21F93AE-446F-465F-9F1E-31823D75DC68}" presName="textaccent3" presStyleCnt="0"/>
      <dgm:spPr/>
    </dgm:pt>
    <dgm:pt modelId="{09CB8C15-6AD1-4ABB-9C8A-0018F3B577D6}" type="pres">
      <dgm:prSet presAssocID="{F21F93AE-446F-465F-9F1E-31823D75DC68}" presName="accentRepeatNode" presStyleLbl="solidAlignAcc1" presStyleIdx="4" presStyleCnt="8"/>
      <dgm:spPr/>
    </dgm:pt>
    <dgm:pt modelId="{92313B07-78B1-4335-9295-0C9A42AD56F2}" type="pres">
      <dgm:prSet presAssocID="{EAF031DB-CA9B-462C-A091-CA984130CE78}" presName="image3" presStyleCnt="0"/>
      <dgm:spPr/>
    </dgm:pt>
    <dgm:pt modelId="{61F69B5E-DF23-4047-885E-8D544DDE7896}" type="pres">
      <dgm:prSet presAssocID="{EAF031DB-CA9B-462C-A091-CA984130CE78}" presName="imageRepeatNode" presStyleLbl="alignAcc1" presStyleIdx="2" presStyleCnt="4"/>
      <dgm:spPr/>
      <dgm:t>
        <a:bodyPr/>
        <a:lstStyle/>
        <a:p>
          <a:endParaRPr lang="zh-CN" altLang="en-US"/>
        </a:p>
      </dgm:t>
    </dgm:pt>
    <dgm:pt modelId="{5587D96B-7DCE-4977-AA62-AEE7825E6F13}" type="pres">
      <dgm:prSet presAssocID="{EAF031DB-CA9B-462C-A091-CA984130CE78}" presName="imageaccent3" presStyleCnt="0"/>
      <dgm:spPr/>
    </dgm:pt>
    <dgm:pt modelId="{8A0773CC-4D0D-41A0-895D-8497511F1C5F}" type="pres">
      <dgm:prSet presAssocID="{EAF031DB-CA9B-462C-A091-CA984130CE78}" presName="accentRepeatNode" presStyleLbl="solidAlignAcc1" presStyleIdx="5" presStyleCnt="8"/>
      <dgm:spPr/>
    </dgm:pt>
    <dgm:pt modelId="{B86810CB-B20E-4FDE-847D-A52E9ED1C8E7}" type="pres">
      <dgm:prSet presAssocID="{5C5A8769-8626-49CE-9C53-F1C0E857AB87}" presName="text4" presStyleCnt="0"/>
      <dgm:spPr/>
    </dgm:pt>
    <dgm:pt modelId="{4CF85411-8A47-4F23-932A-5F465676BD28}" type="pres">
      <dgm:prSet presAssocID="{5C5A8769-8626-49CE-9C53-F1C0E857AB87}" presName="textRepeatNode" presStyleLbl="align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ED51349-7EAB-4007-8BF9-1AD458AC4EC3}" type="pres">
      <dgm:prSet presAssocID="{5C5A8769-8626-49CE-9C53-F1C0E857AB87}" presName="textaccent4" presStyleCnt="0"/>
      <dgm:spPr/>
    </dgm:pt>
    <dgm:pt modelId="{FCB51BB0-CCCE-4A14-AD2E-186FE31FCC40}" type="pres">
      <dgm:prSet presAssocID="{5C5A8769-8626-49CE-9C53-F1C0E857AB87}" presName="accentRepeatNode" presStyleLbl="solidAlignAcc1" presStyleIdx="6" presStyleCnt="8"/>
      <dgm:spPr/>
    </dgm:pt>
    <dgm:pt modelId="{1FAE2275-51B5-4B5E-B095-A0CBD4F40D66}" type="pres">
      <dgm:prSet presAssocID="{736FDDFB-08CE-4B30-8695-5E5F48ED2C50}" presName="image4" presStyleCnt="0"/>
      <dgm:spPr/>
    </dgm:pt>
    <dgm:pt modelId="{4ADD5C44-E62B-419F-9A71-11853DE19E15}" type="pres">
      <dgm:prSet presAssocID="{736FDDFB-08CE-4B30-8695-5E5F48ED2C50}" presName="imageRepeatNode" presStyleLbl="alignAcc1" presStyleIdx="3" presStyleCnt="4"/>
      <dgm:spPr/>
      <dgm:t>
        <a:bodyPr/>
        <a:lstStyle/>
        <a:p>
          <a:endParaRPr lang="zh-CN" altLang="en-US"/>
        </a:p>
      </dgm:t>
    </dgm:pt>
    <dgm:pt modelId="{04440BE4-CF72-4527-ACCC-2DEAC24EA750}" type="pres">
      <dgm:prSet presAssocID="{736FDDFB-08CE-4B30-8695-5E5F48ED2C50}" presName="imageaccent4" presStyleCnt="0"/>
      <dgm:spPr/>
    </dgm:pt>
    <dgm:pt modelId="{D9A4B2B6-BCCC-419A-99E4-8CAAC2E087A8}" type="pres">
      <dgm:prSet presAssocID="{736FDDFB-08CE-4B30-8695-5E5F48ED2C50}" presName="accentRepeatNode" presStyleLbl="solidAlignAcc1" presStyleIdx="7" presStyleCnt="8"/>
      <dgm:spPr/>
    </dgm:pt>
  </dgm:ptLst>
  <dgm:cxnLst>
    <dgm:cxn modelId="{B4D4A126-DA14-46F9-A3C2-AA2CF43348E1}" type="presOf" srcId="{54E762E9-F7E2-484A-9514-7411298F2E3E}" destId="{75EF6C74-B32A-4EBF-A778-ADFC8CB882A6}" srcOrd="0" destOrd="0" presId="urn:microsoft.com/office/officeart/2008/layout/HexagonCluster"/>
    <dgm:cxn modelId="{188F54B4-0AA1-48F6-B695-7A21F614FC9A}" srcId="{2C1858DF-9AB0-4F06-AAC9-423568D22FA3}" destId="{54E762E9-F7E2-484A-9514-7411298F2E3E}" srcOrd="1" destOrd="0" parTransId="{F2CE4E57-7F4E-431C-B57D-CB2B42E51292}" sibTransId="{430CC2AF-E60E-462D-B684-A6DD00549E8A}"/>
    <dgm:cxn modelId="{152AA43A-F2CC-4817-A9D6-9FDF8F487B82}" type="presOf" srcId="{66CB8D4B-9EA7-4DA9-80F9-C1E752A009BF}" destId="{4A17A309-3149-452B-B8FD-D20B21E891C3}" srcOrd="0" destOrd="0" presId="urn:microsoft.com/office/officeart/2008/layout/HexagonCluster"/>
    <dgm:cxn modelId="{42D0B5C4-FC2F-4D09-A68C-531C3DB59C5A}" type="presOf" srcId="{EAF031DB-CA9B-462C-A091-CA984130CE78}" destId="{61F69B5E-DF23-4047-885E-8D544DDE7896}" srcOrd="0" destOrd="0" presId="urn:microsoft.com/office/officeart/2008/layout/HexagonCluster"/>
    <dgm:cxn modelId="{2B5852C0-17E6-46DF-BDD3-10E914B5523C}" srcId="{2C1858DF-9AB0-4F06-AAC9-423568D22FA3}" destId="{5C5A8769-8626-49CE-9C53-F1C0E857AB87}" srcOrd="3" destOrd="0" parTransId="{FF37C54A-81F7-4184-8C75-F0B790ADC172}" sibTransId="{736FDDFB-08CE-4B30-8695-5E5F48ED2C50}"/>
    <dgm:cxn modelId="{5188074F-D261-4436-B034-091674EA07D1}" srcId="{2C1858DF-9AB0-4F06-AAC9-423568D22FA3}" destId="{F21F93AE-446F-465F-9F1E-31823D75DC68}" srcOrd="2" destOrd="0" parTransId="{7CAFE9F2-4B4B-45D4-8660-57180032A36B}" sibTransId="{EAF031DB-CA9B-462C-A091-CA984130CE78}"/>
    <dgm:cxn modelId="{6B6CB07F-3400-4D5C-B9F0-57F82BC16919}" type="presOf" srcId="{2C1858DF-9AB0-4F06-AAC9-423568D22FA3}" destId="{2FFBBBE2-4A50-4D75-B948-8F43B918F56D}" srcOrd="0" destOrd="0" presId="urn:microsoft.com/office/officeart/2008/layout/HexagonCluster"/>
    <dgm:cxn modelId="{089FC116-DA0A-438A-B06B-160C757CFDC9}" type="presOf" srcId="{430CC2AF-E60E-462D-B684-A6DD00549E8A}" destId="{69F4376B-9330-4810-87D6-B4584E920B5D}" srcOrd="0" destOrd="0" presId="urn:microsoft.com/office/officeart/2008/layout/HexagonCluster"/>
    <dgm:cxn modelId="{55F2DCFC-852D-4C53-BA6C-D74AF14B04FC}" type="presOf" srcId="{F21F93AE-446F-465F-9F1E-31823D75DC68}" destId="{8D6A3745-ED59-4C48-A89E-0463F1C3824F}" srcOrd="0" destOrd="0" presId="urn:microsoft.com/office/officeart/2008/layout/HexagonCluster"/>
    <dgm:cxn modelId="{E5309367-8E86-480C-A394-229190977F8D}" srcId="{2C1858DF-9AB0-4F06-AAC9-423568D22FA3}" destId="{B67232F6-C965-4E6E-B993-7DD90F87FB27}" srcOrd="0" destOrd="0" parTransId="{5CADE9E1-A3FB-46BB-B39E-8C9BCA311C1F}" sibTransId="{66CB8D4B-9EA7-4DA9-80F9-C1E752A009BF}"/>
    <dgm:cxn modelId="{95BF49BD-E0DF-449B-AC09-11DB3C9B5F35}" type="presOf" srcId="{736FDDFB-08CE-4B30-8695-5E5F48ED2C50}" destId="{4ADD5C44-E62B-419F-9A71-11853DE19E15}" srcOrd="0" destOrd="0" presId="urn:microsoft.com/office/officeart/2008/layout/HexagonCluster"/>
    <dgm:cxn modelId="{BC51FB79-111D-458F-8C0B-C305ED4DA008}" type="presOf" srcId="{B67232F6-C965-4E6E-B993-7DD90F87FB27}" destId="{1AC04743-D0D0-4707-816E-6015C771B20E}" srcOrd="0" destOrd="0" presId="urn:microsoft.com/office/officeart/2008/layout/HexagonCluster"/>
    <dgm:cxn modelId="{F7255667-E0D7-43D1-9828-2125AF054C51}" type="presOf" srcId="{5C5A8769-8626-49CE-9C53-F1C0E857AB87}" destId="{4CF85411-8A47-4F23-932A-5F465676BD28}" srcOrd="0" destOrd="0" presId="urn:microsoft.com/office/officeart/2008/layout/HexagonCluster"/>
    <dgm:cxn modelId="{B243907A-A1FF-4CDF-B363-2E288B59387D}" type="presParOf" srcId="{2FFBBBE2-4A50-4D75-B948-8F43B918F56D}" destId="{16F9A00E-AD71-4F8E-879F-C79FBBAF8CD5}" srcOrd="0" destOrd="0" presId="urn:microsoft.com/office/officeart/2008/layout/HexagonCluster"/>
    <dgm:cxn modelId="{0F46B5C5-3C44-4F07-98E2-52C1898D6494}" type="presParOf" srcId="{16F9A00E-AD71-4F8E-879F-C79FBBAF8CD5}" destId="{1AC04743-D0D0-4707-816E-6015C771B20E}" srcOrd="0" destOrd="0" presId="urn:microsoft.com/office/officeart/2008/layout/HexagonCluster"/>
    <dgm:cxn modelId="{21E2C3DF-3B64-44BE-9AB2-2795399E0162}" type="presParOf" srcId="{2FFBBBE2-4A50-4D75-B948-8F43B918F56D}" destId="{DA2B85BA-56BE-4CF0-9C00-5739077D90FA}" srcOrd="1" destOrd="0" presId="urn:microsoft.com/office/officeart/2008/layout/HexagonCluster"/>
    <dgm:cxn modelId="{791E4B20-7256-4DF3-A791-314CEFD612BB}" type="presParOf" srcId="{DA2B85BA-56BE-4CF0-9C00-5739077D90FA}" destId="{436C9E3E-48C9-4379-B097-69A035C1D66C}" srcOrd="0" destOrd="0" presId="urn:microsoft.com/office/officeart/2008/layout/HexagonCluster"/>
    <dgm:cxn modelId="{7B4084FD-74ED-4563-B7F4-8C4E9A578740}" type="presParOf" srcId="{2FFBBBE2-4A50-4D75-B948-8F43B918F56D}" destId="{03CDE672-3B61-4C24-B3A6-2B35C2E4C666}" srcOrd="2" destOrd="0" presId="urn:microsoft.com/office/officeart/2008/layout/HexagonCluster"/>
    <dgm:cxn modelId="{80A21251-7C41-466C-A192-054A89075E6C}" type="presParOf" srcId="{03CDE672-3B61-4C24-B3A6-2B35C2E4C666}" destId="{4A17A309-3149-452B-B8FD-D20B21E891C3}" srcOrd="0" destOrd="0" presId="urn:microsoft.com/office/officeart/2008/layout/HexagonCluster"/>
    <dgm:cxn modelId="{B2199A3B-ECC6-4821-A5CE-6C452307107E}" type="presParOf" srcId="{2FFBBBE2-4A50-4D75-B948-8F43B918F56D}" destId="{96383B8C-FCA5-4B60-A337-BEFD9185471B}" srcOrd="3" destOrd="0" presId="urn:microsoft.com/office/officeart/2008/layout/HexagonCluster"/>
    <dgm:cxn modelId="{08FEDC9A-38D5-43B1-9802-22E70254B43B}" type="presParOf" srcId="{96383B8C-FCA5-4B60-A337-BEFD9185471B}" destId="{9E3E3E5D-EEF5-4D07-97A6-81DCDC951752}" srcOrd="0" destOrd="0" presId="urn:microsoft.com/office/officeart/2008/layout/HexagonCluster"/>
    <dgm:cxn modelId="{06A02B73-62D5-4AB8-B12F-B55540A2AB14}" type="presParOf" srcId="{2FFBBBE2-4A50-4D75-B948-8F43B918F56D}" destId="{B4971699-34CE-4F21-A340-C7058950BFD6}" srcOrd="4" destOrd="0" presId="urn:microsoft.com/office/officeart/2008/layout/HexagonCluster"/>
    <dgm:cxn modelId="{C6988DED-CF0F-41BE-B504-7BDF32C73074}" type="presParOf" srcId="{B4971699-34CE-4F21-A340-C7058950BFD6}" destId="{75EF6C74-B32A-4EBF-A778-ADFC8CB882A6}" srcOrd="0" destOrd="0" presId="urn:microsoft.com/office/officeart/2008/layout/HexagonCluster"/>
    <dgm:cxn modelId="{0FB9733C-13ED-4253-8737-ABE90017B081}" type="presParOf" srcId="{2FFBBBE2-4A50-4D75-B948-8F43B918F56D}" destId="{67F2C72F-6AD9-41AC-8FE1-15697D53D35C}" srcOrd="5" destOrd="0" presId="urn:microsoft.com/office/officeart/2008/layout/HexagonCluster"/>
    <dgm:cxn modelId="{4EC154B3-0A28-4CFD-B24B-F6D3B8F77DFE}" type="presParOf" srcId="{67F2C72F-6AD9-41AC-8FE1-15697D53D35C}" destId="{4BB2E08D-C228-4040-BB7B-4DEF2A0361CC}" srcOrd="0" destOrd="0" presId="urn:microsoft.com/office/officeart/2008/layout/HexagonCluster"/>
    <dgm:cxn modelId="{0A7C75C5-25C1-4202-8641-BD6AE846069F}" type="presParOf" srcId="{2FFBBBE2-4A50-4D75-B948-8F43B918F56D}" destId="{E0C50FA0-11D5-478C-9035-CA825FB9A9E2}" srcOrd="6" destOrd="0" presId="urn:microsoft.com/office/officeart/2008/layout/HexagonCluster"/>
    <dgm:cxn modelId="{9549CB31-1DED-449C-B5E6-9805016681D5}" type="presParOf" srcId="{E0C50FA0-11D5-478C-9035-CA825FB9A9E2}" destId="{69F4376B-9330-4810-87D6-B4584E920B5D}" srcOrd="0" destOrd="0" presId="urn:microsoft.com/office/officeart/2008/layout/HexagonCluster"/>
    <dgm:cxn modelId="{B3A2254A-3B39-4DFF-8A70-FA92C7104AC5}" type="presParOf" srcId="{2FFBBBE2-4A50-4D75-B948-8F43B918F56D}" destId="{CF05F3A4-D9D6-4242-9B8A-B5618679EFA8}" srcOrd="7" destOrd="0" presId="urn:microsoft.com/office/officeart/2008/layout/HexagonCluster"/>
    <dgm:cxn modelId="{62A7EF75-2460-481F-8098-60085E7AC10F}" type="presParOf" srcId="{CF05F3A4-D9D6-4242-9B8A-B5618679EFA8}" destId="{6F75F051-DC38-4208-89A9-31B0DD05228B}" srcOrd="0" destOrd="0" presId="urn:microsoft.com/office/officeart/2008/layout/HexagonCluster"/>
    <dgm:cxn modelId="{1B675CA6-6AEE-4C4E-9817-5E5D213EFD92}" type="presParOf" srcId="{2FFBBBE2-4A50-4D75-B948-8F43B918F56D}" destId="{C82A48C9-04A2-4FCB-A44D-18E5F7C3A787}" srcOrd="8" destOrd="0" presId="urn:microsoft.com/office/officeart/2008/layout/HexagonCluster"/>
    <dgm:cxn modelId="{498B2DC2-F67F-4E90-BE69-851F69B3F80C}" type="presParOf" srcId="{C82A48C9-04A2-4FCB-A44D-18E5F7C3A787}" destId="{8D6A3745-ED59-4C48-A89E-0463F1C3824F}" srcOrd="0" destOrd="0" presId="urn:microsoft.com/office/officeart/2008/layout/HexagonCluster"/>
    <dgm:cxn modelId="{D6821E34-8822-411D-AA65-48750404EA61}" type="presParOf" srcId="{2FFBBBE2-4A50-4D75-B948-8F43B918F56D}" destId="{CB7EE4AD-4993-40F7-A251-856AB7ECCF38}" srcOrd="9" destOrd="0" presId="urn:microsoft.com/office/officeart/2008/layout/HexagonCluster"/>
    <dgm:cxn modelId="{88F8508D-4181-4BBC-B5B0-B8CEA59BF2AF}" type="presParOf" srcId="{CB7EE4AD-4993-40F7-A251-856AB7ECCF38}" destId="{09CB8C15-6AD1-4ABB-9C8A-0018F3B577D6}" srcOrd="0" destOrd="0" presId="urn:microsoft.com/office/officeart/2008/layout/HexagonCluster"/>
    <dgm:cxn modelId="{F80BCBCC-6C0B-47B3-ACF3-46A22E5A1E50}" type="presParOf" srcId="{2FFBBBE2-4A50-4D75-B948-8F43B918F56D}" destId="{92313B07-78B1-4335-9295-0C9A42AD56F2}" srcOrd="10" destOrd="0" presId="urn:microsoft.com/office/officeart/2008/layout/HexagonCluster"/>
    <dgm:cxn modelId="{64EC3CAE-0E7B-430A-94CF-A57B092187B7}" type="presParOf" srcId="{92313B07-78B1-4335-9295-0C9A42AD56F2}" destId="{61F69B5E-DF23-4047-885E-8D544DDE7896}" srcOrd="0" destOrd="0" presId="urn:microsoft.com/office/officeart/2008/layout/HexagonCluster"/>
    <dgm:cxn modelId="{1180F459-4A84-47C8-A2BB-991DC83E25C2}" type="presParOf" srcId="{2FFBBBE2-4A50-4D75-B948-8F43B918F56D}" destId="{5587D96B-7DCE-4977-AA62-AEE7825E6F13}" srcOrd="11" destOrd="0" presId="urn:microsoft.com/office/officeart/2008/layout/HexagonCluster"/>
    <dgm:cxn modelId="{F2BDEAED-32A6-4394-A5C5-5057C4236C97}" type="presParOf" srcId="{5587D96B-7DCE-4977-AA62-AEE7825E6F13}" destId="{8A0773CC-4D0D-41A0-895D-8497511F1C5F}" srcOrd="0" destOrd="0" presId="urn:microsoft.com/office/officeart/2008/layout/HexagonCluster"/>
    <dgm:cxn modelId="{EDD29589-4E82-49EB-9687-481815C54EA3}" type="presParOf" srcId="{2FFBBBE2-4A50-4D75-B948-8F43B918F56D}" destId="{B86810CB-B20E-4FDE-847D-A52E9ED1C8E7}" srcOrd="12" destOrd="0" presId="urn:microsoft.com/office/officeart/2008/layout/HexagonCluster"/>
    <dgm:cxn modelId="{2676E156-C63E-4452-9CEC-E13516655AC8}" type="presParOf" srcId="{B86810CB-B20E-4FDE-847D-A52E9ED1C8E7}" destId="{4CF85411-8A47-4F23-932A-5F465676BD28}" srcOrd="0" destOrd="0" presId="urn:microsoft.com/office/officeart/2008/layout/HexagonCluster"/>
    <dgm:cxn modelId="{C4ED24B4-A1A1-4673-8C40-E213B182EFE7}" type="presParOf" srcId="{2FFBBBE2-4A50-4D75-B948-8F43B918F56D}" destId="{7ED51349-7EAB-4007-8BF9-1AD458AC4EC3}" srcOrd="13" destOrd="0" presId="urn:microsoft.com/office/officeart/2008/layout/HexagonCluster"/>
    <dgm:cxn modelId="{AF2A8C15-6E18-4350-9CAD-E19C16544998}" type="presParOf" srcId="{7ED51349-7EAB-4007-8BF9-1AD458AC4EC3}" destId="{FCB51BB0-CCCE-4A14-AD2E-186FE31FCC40}" srcOrd="0" destOrd="0" presId="urn:microsoft.com/office/officeart/2008/layout/HexagonCluster"/>
    <dgm:cxn modelId="{4A647692-175C-4CDD-BC87-346537C93545}" type="presParOf" srcId="{2FFBBBE2-4A50-4D75-B948-8F43B918F56D}" destId="{1FAE2275-51B5-4B5E-B095-A0CBD4F40D66}" srcOrd="14" destOrd="0" presId="urn:microsoft.com/office/officeart/2008/layout/HexagonCluster"/>
    <dgm:cxn modelId="{C44B67F5-CB27-4857-BDA8-1677715CF33C}" type="presParOf" srcId="{1FAE2275-51B5-4B5E-B095-A0CBD4F40D66}" destId="{4ADD5C44-E62B-419F-9A71-11853DE19E15}" srcOrd="0" destOrd="0" presId="urn:microsoft.com/office/officeart/2008/layout/HexagonCluster"/>
    <dgm:cxn modelId="{F3D0B6E6-D36B-44A0-B0A8-597446644CBD}" type="presParOf" srcId="{2FFBBBE2-4A50-4D75-B948-8F43B918F56D}" destId="{04440BE4-CF72-4527-ACCC-2DEAC24EA750}" srcOrd="15" destOrd="0" presId="urn:microsoft.com/office/officeart/2008/layout/HexagonCluster"/>
    <dgm:cxn modelId="{498B17FE-A5FC-4E06-BA4C-7733B57E65EA}" type="presParOf" srcId="{04440BE4-CF72-4527-ACCC-2DEAC24EA750}" destId="{D9A4B2B6-BCCC-419A-99E4-8CAAC2E087A8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C04743-D0D0-4707-816E-6015C771B20E}">
      <dsp:nvSpPr>
        <dsp:cNvPr id="0" name=""/>
        <dsp:cNvSpPr/>
      </dsp:nvSpPr>
      <dsp:spPr>
        <a:xfrm>
          <a:off x="1321881" y="2638404"/>
          <a:ext cx="1557171" cy="133665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6670" rIns="0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kern="1200" dirty="0" smtClean="0">
              <a:hlinkClick xmlns:r="http://schemas.openxmlformats.org/officeDocument/2006/relationships" r:id="" action="ppaction://hlinksldjump"/>
            </a:rPr>
            <a:t>春兰幽香引蝶舞</a:t>
          </a:r>
          <a:endParaRPr lang="zh-CN" sz="2100" kern="1200" dirty="0"/>
        </a:p>
      </dsp:txBody>
      <dsp:txXfrm>
        <a:off x="1563033" y="2845405"/>
        <a:ext cx="1074867" cy="922650"/>
      </dsp:txXfrm>
    </dsp:sp>
    <dsp:sp modelId="{436C9E3E-48C9-4379-B097-69A035C1D66C}">
      <dsp:nvSpPr>
        <dsp:cNvPr id="0" name=""/>
        <dsp:cNvSpPr/>
      </dsp:nvSpPr>
      <dsp:spPr>
        <a:xfrm>
          <a:off x="1370585" y="3229059"/>
          <a:ext cx="181784" cy="15675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17A309-3149-452B-B8FD-D20B21E891C3}">
      <dsp:nvSpPr>
        <dsp:cNvPr id="0" name=""/>
        <dsp:cNvSpPr/>
      </dsp:nvSpPr>
      <dsp:spPr>
        <a:xfrm>
          <a:off x="0" y="1911824"/>
          <a:ext cx="1557171" cy="133665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3E3E5D-EEF5-4D07-97A6-81DCDC951752}">
      <dsp:nvSpPr>
        <dsp:cNvPr id="0" name=""/>
        <dsp:cNvSpPr/>
      </dsp:nvSpPr>
      <dsp:spPr>
        <a:xfrm>
          <a:off x="1054349" y="3063125"/>
          <a:ext cx="181784" cy="15675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EF6C74-B32A-4EBF-A778-ADFC8CB882A6}">
      <dsp:nvSpPr>
        <dsp:cNvPr id="0" name=""/>
        <dsp:cNvSpPr/>
      </dsp:nvSpPr>
      <dsp:spPr>
        <a:xfrm>
          <a:off x="2642390" y="1901586"/>
          <a:ext cx="1557171" cy="133665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6670" rIns="0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kern="1200" dirty="0" smtClean="0">
              <a:hlinkClick xmlns:r="http://schemas.openxmlformats.org/officeDocument/2006/relationships" r:id="" action="ppaction://hlinksldjump"/>
            </a:rPr>
            <a:t>夏竹挺拔翠山谷</a:t>
          </a:r>
          <a:endParaRPr lang="zh-CN" sz="2100" kern="1200" dirty="0"/>
        </a:p>
      </dsp:txBody>
      <dsp:txXfrm>
        <a:off x="2883542" y="2108587"/>
        <a:ext cx="1074867" cy="922650"/>
      </dsp:txXfrm>
    </dsp:sp>
    <dsp:sp modelId="{4BB2E08D-C228-4040-BB7B-4DEF2A0361CC}">
      <dsp:nvSpPr>
        <dsp:cNvPr id="0" name=""/>
        <dsp:cNvSpPr/>
      </dsp:nvSpPr>
      <dsp:spPr>
        <a:xfrm>
          <a:off x="3709087" y="3051474"/>
          <a:ext cx="181784" cy="15675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F4376B-9330-4810-87D6-B4584E920B5D}">
      <dsp:nvSpPr>
        <dsp:cNvPr id="0" name=""/>
        <dsp:cNvSpPr/>
      </dsp:nvSpPr>
      <dsp:spPr>
        <a:xfrm>
          <a:off x="3969759" y="2636286"/>
          <a:ext cx="1557171" cy="133665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75F051-DC38-4208-89A9-31B0DD05228B}">
      <dsp:nvSpPr>
        <dsp:cNvPr id="0" name=""/>
        <dsp:cNvSpPr/>
      </dsp:nvSpPr>
      <dsp:spPr>
        <a:xfrm>
          <a:off x="4005430" y="3235061"/>
          <a:ext cx="181784" cy="15675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6A3745-ED59-4C48-A89E-0463F1C3824F}">
      <dsp:nvSpPr>
        <dsp:cNvPr id="0" name=""/>
        <dsp:cNvSpPr/>
      </dsp:nvSpPr>
      <dsp:spPr>
        <a:xfrm>
          <a:off x="1321881" y="1181361"/>
          <a:ext cx="1557171" cy="133665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6670" rIns="0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kern="1200" dirty="0" smtClean="0">
              <a:hlinkClick xmlns:r="http://schemas.openxmlformats.org/officeDocument/2006/relationships" r:id="" action="ppaction://hlinksldjump"/>
            </a:rPr>
            <a:t>秋菊不畏风霜凌</a:t>
          </a:r>
          <a:endParaRPr lang="zh-CN" sz="2100" kern="1200" dirty="0"/>
        </a:p>
      </dsp:txBody>
      <dsp:txXfrm>
        <a:off x="1563033" y="1388362"/>
        <a:ext cx="1074867" cy="922650"/>
      </dsp:txXfrm>
    </dsp:sp>
    <dsp:sp modelId="{09CB8C15-6AD1-4ABB-9C8A-0018F3B577D6}">
      <dsp:nvSpPr>
        <dsp:cNvPr id="0" name=""/>
        <dsp:cNvSpPr/>
      </dsp:nvSpPr>
      <dsp:spPr>
        <a:xfrm>
          <a:off x="2381718" y="1208899"/>
          <a:ext cx="181784" cy="15675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F69B5E-DF23-4047-885E-8D544DDE7896}">
      <dsp:nvSpPr>
        <dsp:cNvPr id="0" name=""/>
        <dsp:cNvSpPr/>
      </dsp:nvSpPr>
      <dsp:spPr>
        <a:xfrm>
          <a:off x="2642390" y="444543"/>
          <a:ext cx="1557171" cy="133665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0773CC-4D0D-41A0-895D-8497511F1C5F}">
      <dsp:nvSpPr>
        <dsp:cNvPr id="0" name=""/>
        <dsp:cNvSpPr/>
      </dsp:nvSpPr>
      <dsp:spPr>
        <a:xfrm>
          <a:off x="2678061" y="1036963"/>
          <a:ext cx="181784" cy="15675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F85411-8A47-4F23-932A-5F465676BD28}">
      <dsp:nvSpPr>
        <dsp:cNvPr id="0" name=""/>
        <dsp:cNvSpPr/>
      </dsp:nvSpPr>
      <dsp:spPr>
        <a:xfrm>
          <a:off x="3969759" y="1179243"/>
          <a:ext cx="1557171" cy="1336652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6670" rIns="0" bIns="26670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100" kern="1200" dirty="0" smtClean="0">
              <a:hlinkClick xmlns:r="http://schemas.openxmlformats.org/officeDocument/2006/relationships" r:id="" action="ppaction://hlinksldjump"/>
            </a:rPr>
            <a:t>冬梅腊雪绽傲骨</a:t>
          </a:r>
          <a:endParaRPr lang="zh-CN" sz="2100" kern="1200" dirty="0"/>
        </a:p>
      </dsp:txBody>
      <dsp:txXfrm>
        <a:off x="4210911" y="1386244"/>
        <a:ext cx="1074867" cy="922650"/>
      </dsp:txXfrm>
    </dsp:sp>
    <dsp:sp modelId="{FCB51BB0-CCCE-4A14-AD2E-186FE31FCC40}">
      <dsp:nvSpPr>
        <dsp:cNvPr id="0" name=""/>
        <dsp:cNvSpPr/>
      </dsp:nvSpPr>
      <dsp:spPr>
        <a:xfrm>
          <a:off x="5308789" y="1769191"/>
          <a:ext cx="181784" cy="15675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DD5C44-E62B-419F-9A71-11853DE19E15}">
      <dsp:nvSpPr>
        <dsp:cNvPr id="0" name=""/>
        <dsp:cNvSpPr/>
      </dsp:nvSpPr>
      <dsp:spPr>
        <a:xfrm>
          <a:off x="5302616" y="1913942"/>
          <a:ext cx="1557171" cy="133665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9000" r="-19000"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A4B2B6-BCCC-419A-99E4-8CAAC2E087A8}">
      <dsp:nvSpPr>
        <dsp:cNvPr id="0" name=""/>
        <dsp:cNvSpPr/>
      </dsp:nvSpPr>
      <dsp:spPr>
        <a:xfrm>
          <a:off x="5616794" y="1937597"/>
          <a:ext cx="181784" cy="15675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301899" y="0"/>
            <a:ext cx="4861806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2108" y="1600202"/>
            <a:ext cx="6859786" cy="2971799"/>
          </a:xfr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CN" sz="66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2107" y="4724400"/>
            <a:ext cx="6859787" cy="990600"/>
          </a:xfrm>
        </p:spPr>
        <p:txBody>
          <a:bodyPr>
            <a:normAutofit/>
          </a:bodyPr>
          <a:lstStyle>
            <a:lvl1pPr marL="0" indent="0" algn="l" latinLnBrk="0">
              <a:lnSpc>
                <a:spcPct val="85000"/>
              </a:lnSpc>
              <a:spcBef>
                <a:spcPts val="0"/>
              </a:spcBef>
              <a:buNone/>
              <a:defRPr lang="zh-CN" sz="2400" cap="none" baseline="0">
                <a:solidFill>
                  <a:schemeClr val="tx1"/>
                </a:solidFill>
              </a:defRPr>
            </a:lvl1pPr>
            <a:lvl2pPr marL="457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015DD-50F5-4014-BC95-F97D4C9AE9B7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0F06D-1D73-4AB6-9636-B2FD44A26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/>
            </a:lvl7pPr>
            <a:lvl8pPr latinLnBrk="0">
              <a:defRPr lang="zh-CN"/>
            </a:lvl8pPr>
            <a:lvl9pPr latinLnBrk="0">
              <a:defRPr lang="zh-CN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015DD-50F5-4014-BC95-F97D4C9AE9B7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0F06D-1D73-4AB6-9636-B2FD44A26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2108" y="1600202"/>
            <a:ext cx="6859786" cy="2971799"/>
          </a:xfrm>
        </p:spPr>
        <p:txBody>
          <a:bodyPr anchor="b">
            <a:normAutofit/>
          </a:bodyPr>
          <a:lstStyle>
            <a:lvl1pPr algn="l" latinLnBrk="0">
              <a:defRPr lang="zh-CN" sz="60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2106" y="4724400"/>
            <a:ext cx="6859788" cy="990600"/>
          </a:xfrm>
        </p:spPr>
        <p:txBody>
          <a:bodyPr anchor="t">
            <a:normAutofit/>
          </a:bodyPr>
          <a:lstStyle>
            <a:lvl1pPr marL="0" indent="0" latinLnBrk="0">
              <a:lnSpc>
                <a:spcPct val="85000"/>
              </a:lnSpc>
              <a:spcBef>
                <a:spcPts val="0"/>
              </a:spcBef>
              <a:buNone/>
              <a:defRPr lang="zh-CN" sz="2400" cap="none" baseline="0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015DD-50F5-4014-BC95-F97D4C9AE9B7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0F06D-1D73-4AB6-9636-B2FD44A26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2107" y="381000"/>
            <a:ext cx="6859788" cy="1219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2107" y="1828800"/>
            <a:ext cx="3315563" cy="44196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31" y="1828800"/>
            <a:ext cx="3315563" cy="44196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 baseline="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015DD-50F5-4014-BC95-F97D4C9AE9B7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0F06D-1D73-4AB6-9636-B2FD44A26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2107" y="381000"/>
            <a:ext cx="6859788" cy="1219200"/>
          </a:xfrm>
        </p:spPr>
        <p:txBody>
          <a:bodyPr/>
          <a:lstStyle>
            <a:lvl1pPr latinLnBrk="0">
              <a:defRPr lang="zh-CN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2106" y="1828800"/>
            <a:ext cx="3313277" cy="838200"/>
          </a:xfrm>
        </p:spPr>
        <p:txBody>
          <a:bodyPr anchor="ctr">
            <a:noAutofit/>
          </a:bodyPr>
          <a:lstStyle>
            <a:lvl1pPr marL="0" indent="0" latinLnBrk="0">
              <a:lnSpc>
                <a:spcPct val="85000"/>
              </a:lnSpc>
              <a:spcBef>
                <a:spcPts val="0"/>
              </a:spcBef>
              <a:buNone/>
              <a:defRPr lang="zh-CN" sz="2400" b="0" cap="none" baseline="0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2106" y="2743200"/>
            <a:ext cx="3313277" cy="35052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88617" y="1828800"/>
            <a:ext cx="3313277" cy="838200"/>
          </a:xfrm>
        </p:spPr>
        <p:txBody>
          <a:bodyPr anchor="ctr">
            <a:noAutofit/>
          </a:bodyPr>
          <a:lstStyle>
            <a:lvl1pPr marL="0" indent="0" latinLnBrk="0">
              <a:lnSpc>
                <a:spcPct val="85000"/>
              </a:lnSpc>
              <a:spcBef>
                <a:spcPts val="0"/>
              </a:spcBef>
              <a:buNone/>
              <a:defRPr lang="zh-CN" sz="2400" b="0" cap="none" baseline="0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88617" y="2743200"/>
            <a:ext cx="3313277" cy="35052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015DD-50F5-4014-BC95-F97D4C9AE9B7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0F06D-1D73-4AB6-9636-B2FD44A26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12455" y="236984"/>
            <a:ext cx="8265070" cy="59972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015DD-50F5-4014-BC95-F97D4C9AE9B7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0F06D-1D73-4AB6-9636-B2FD44A26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015DD-50F5-4014-BC95-F97D4C9AE9B7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0F06D-1D73-4AB6-9636-B2FD44A26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及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00968" y="762000"/>
            <a:ext cx="3086904" cy="2590800"/>
          </a:xfrm>
        </p:spPr>
        <p:txBody>
          <a:bodyPr anchor="b">
            <a:noAutofit/>
          </a:bodyPr>
          <a:lstStyle>
            <a:lvl1pPr algn="l" latinLnBrk="0">
              <a:lnSpc>
                <a:spcPct val="85000"/>
              </a:lnSpc>
              <a:defRPr lang="zh-CN" sz="3600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128" y="609600"/>
            <a:ext cx="4687521" cy="5638800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00967" y="3429000"/>
            <a:ext cx="3086905" cy="1828800"/>
          </a:xfr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015DD-50F5-4014-BC95-F97D4C9AE9B7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0F06D-1D73-4AB6-9636-B2FD44A26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44500"/>
                <a:satMod val="160000"/>
              </a:schemeClr>
            </a:gs>
            <a:gs pos="68000">
              <a:schemeClr val="accent1">
                <a:tint val="23500"/>
                <a:satMod val="160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142106" y="381000"/>
            <a:ext cx="6859788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2106" y="1828800"/>
            <a:ext cx="6859788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829627" y="6400800"/>
            <a:ext cx="1161797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fld id="{568015DD-50F5-4014-BC95-F97D4C9AE9B7}" type="datetimeFigureOut">
              <a:rPr lang="zh-CN" altLang="en-US" smtClean="0"/>
              <a:t>2022/7/6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142106" y="6400800"/>
            <a:ext cx="446728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1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201584" y="6400800"/>
            <a:ext cx="800310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fld id="{9ED0F06D-1D73-4AB6-9636-B2FD44A263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transition spd="slow" advClick="0" advTm="10000">
    <p:wip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lang="zh-CN" sz="3600" kern="1200" baseline="0">
          <a:solidFill>
            <a:schemeClr val="tx1">
              <a:lumMod val="50000"/>
            </a:schemeClr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228600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lang="zh-CN" sz="20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SzPct val="80000"/>
        <a:buFont typeface="Century Gothic" pitchFamily="34" charset="0"/>
        <a:buChar char="◦"/>
        <a:defRPr lang="zh-CN" sz="18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lang="zh-CN" sz="16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Century Gothic" pitchFamily="34" charset="0"/>
        <a:buChar char="◦"/>
        <a:defRPr lang="zh-CN" sz="14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tabLst/>
        <a:defRPr lang="zh-CN" sz="14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Century Gothic" pitchFamily="34" charset="0"/>
        <a:buChar char="◦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lang="zh-CN"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Century Gothic" pitchFamily="34" charset="0"/>
        <a:buChar char="◦"/>
        <a:defRPr lang="zh-CN"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lang="zh-CN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/>
              <a:t>相册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smtClean="0"/>
              <a:t>由 </a:t>
            </a:r>
            <a:r>
              <a:rPr lang="en-US" altLang="zh-CN" smtClean="0"/>
              <a:t>admin </a:t>
            </a:r>
            <a:r>
              <a:rPr lang="zh-CN" altLang="en-US" smtClean="0"/>
              <a:t>创建</a:t>
            </a:r>
            <a:endParaRPr lang="zh-CN" altLang="en-US"/>
          </a:p>
        </p:txBody>
      </p:sp>
      <p:pic>
        <p:nvPicPr>
          <p:cNvPr id="4" name="bxs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3608" y="6423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936327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 sz="6600" dirty="0" smtClean="0">
                <a:latin typeface="华光行楷_CNKI" pitchFamily="2" charset="-122"/>
                <a:ea typeface="华光行楷_CNKI" pitchFamily="2" charset="-122"/>
              </a:rPr>
              <a:t>梅蘭竹菊</a:t>
            </a:r>
            <a:endParaRPr lang="zh-CN" altLang="en-US" sz="6600" dirty="0">
              <a:latin typeface="华光行楷_CNKI" pitchFamily="2" charset="-122"/>
              <a:ea typeface="华光行楷_CNKI" pitchFamily="2" charset="-122"/>
            </a:endParaRP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6085668"/>
              </p:ext>
            </p:extLst>
          </p:nvPr>
        </p:nvGraphicFramePr>
        <p:xfrm>
          <a:off x="1142106" y="1828800"/>
          <a:ext cx="6859788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66460247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36C9E3E-48C9-4379-B097-69A035C1D6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436C9E3E-48C9-4379-B097-69A035C1D6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AC04743-D0D0-4707-816E-6015C771B2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graphicEl>
                                              <a:dgm id="{1AC04743-D0D0-4707-816E-6015C771B2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E3E3E5D-EEF5-4D07-97A6-81DCDC9517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9E3E3E5D-EEF5-4D07-97A6-81DCDC9517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17A309-3149-452B-B8FD-D20B21E891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graphicEl>
                                              <a:dgm id="{4A17A309-3149-452B-B8FD-D20B21E891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BB2E08D-C228-4040-BB7B-4DEF2A0361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graphicEl>
                                              <a:dgm id="{4BB2E08D-C228-4040-BB7B-4DEF2A0361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5EF6C74-B32A-4EBF-A778-ADFC8CB882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graphicEl>
                                              <a:dgm id="{75EF6C74-B32A-4EBF-A778-ADFC8CB882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F75F051-DC38-4208-89A9-31B0DD0522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graphicEl>
                                              <a:dgm id="{6F75F051-DC38-4208-89A9-31B0DD0522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9F4376B-9330-4810-87D6-B4584E920B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dgm id="{69F4376B-9330-4810-87D6-B4584E920B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9CB8C15-6AD1-4ABB-9C8A-0018F3B577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>
                                            <p:graphicEl>
                                              <a:dgm id="{09CB8C15-6AD1-4ABB-9C8A-0018F3B577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D6A3745-ED59-4C48-A89E-0463F1C382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">
                                            <p:graphicEl>
                                              <a:dgm id="{8D6A3745-ED59-4C48-A89E-0463F1C382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A0773CC-4D0D-41A0-895D-8497511F1C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>
                                            <p:graphicEl>
                                              <a:dgm id="{8A0773CC-4D0D-41A0-895D-8497511F1C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1F69B5E-DF23-4047-885E-8D544DDE78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">
                                            <p:graphicEl>
                                              <a:dgm id="{61F69B5E-DF23-4047-885E-8D544DDE78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CB51BB0-CCCE-4A14-AD2E-186FE31FCC4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">
                                            <p:graphicEl>
                                              <a:dgm id="{FCB51BB0-CCCE-4A14-AD2E-186FE31FCC4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CF85411-8A47-4F23-932A-5F465676BD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">
                                            <p:graphicEl>
                                              <a:dgm id="{4CF85411-8A47-4F23-932A-5F465676BD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9A4B2B6-BCCC-419A-99E4-8CAAC2E087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>
                                            <p:graphicEl>
                                              <a:dgm id="{D9A4B2B6-BCCC-419A-99E4-8CAAC2E087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ADD5C44-E62B-419F-9A71-11853DE19E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6">
                                            <p:graphicEl>
                                              <a:dgm id="{4ADD5C44-E62B-419F-9A71-11853DE19E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梅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600075"/>
            <a:ext cx="41148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图片 2" descr="梅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600075"/>
            <a:ext cx="41148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图片 3" descr="梅3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3686175"/>
            <a:ext cx="41148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 descr="梅4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3686175"/>
            <a:ext cx="41148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8172312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兰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600075"/>
            <a:ext cx="41148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图片 2" descr="兰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600075"/>
            <a:ext cx="41148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图片 3" descr="兰3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3686175"/>
            <a:ext cx="41148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 descr="兰4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3686175"/>
            <a:ext cx="41148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0366926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竹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600075"/>
            <a:ext cx="41148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图片 2" descr="竹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600075"/>
            <a:ext cx="41148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图片 3" descr="竹3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3686175"/>
            <a:ext cx="41148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 descr="竹4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3686175"/>
            <a:ext cx="41148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57922761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菊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600075"/>
            <a:ext cx="41148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图片 2" descr="菊2"/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600075"/>
            <a:ext cx="41148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图片 3" descr="菊3"/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3686175"/>
            <a:ext cx="41148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图片 4" descr="菊4"/>
          <p:cNvPicPr>
            <a:picLocks noGrp="1" noChangeAspect="1"/>
          </p:cNvPicPr>
          <p:nvPr isPhoto="1"/>
        </p:nvPicPr>
        <p:blipFill>
          <a:blip r:embed="rId5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3686175"/>
            <a:ext cx="4114800" cy="2571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4449775"/>
      </p:ext>
    </p:extLst>
  </p:cSld>
  <p:clrMapOvr>
    <a:masterClrMapping/>
  </p:clrMapOvr>
  <p:transition spd="slow" advClick="0" advTm="10000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相册主题_16x9">
  <a:themeElements>
    <a:clrScheme name="自定义 7">
      <a:dk1>
        <a:sysClr val="windowText" lastClr="000000"/>
      </a:dk1>
      <a:lt1>
        <a:sysClr val="window" lastClr="FFFFFF"/>
      </a:lt1>
      <a:dk2>
        <a:srgbClr val="000000"/>
      </a:dk2>
      <a:lt2>
        <a:srgbClr val="CCFFCC"/>
      </a:lt2>
      <a:accent1>
        <a:srgbClr val="DDDDDD"/>
      </a:accent1>
      <a:accent2>
        <a:srgbClr val="D8D8D8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活力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>
        <a:ln w="635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000"/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相册主题</Template>
  <TotalTime>36</TotalTime>
  <Words>28</Words>
  <Application>Microsoft Office PowerPoint</Application>
  <PresentationFormat>全屏显示(4:3)</PresentationFormat>
  <Paragraphs>7</Paragraphs>
  <Slides>6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相册主题_16x9</vt:lpstr>
      <vt:lpstr>相册</vt:lpstr>
      <vt:lpstr>梅蘭竹菊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相册</dc:title>
  <dc:creator>admin</dc:creator>
  <cp:lastModifiedBy>admin</cp:lastModifiedBy>
  <cp:revision>9</cp:revision>
  <dcterms:created xsi:type="dcterms:W3CDTF">2022-07-06T12:07:07Z</dcterms:created>
  <dcterms:modified xsi:type="dcterms:W3CDTF">2022-07-06T13:00:02Z</dcterms:modified>
</cp:coreProperties>
</file>