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60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81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6031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131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9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75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96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3972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98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662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876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978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045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zh-CN" altLang="en-US" dirty="0" smtClean="0"/>
              <a:t>安全乘坐电梯常识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226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一、常见</a:t>
            </a:r>
            <a:r>
              <a:rPr lang="zh-CN" altLang="en-US" dirty="0"/>
              <a:t>的电梯形式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直梯</a:t>
            </a:r>
          </a:p>
          <a:p>
            <a:pPr marL="0" indent="0">
              <a:buNone/>
            </a:pPr>
            <a:r>
              <a:rPr lang="zh-CN" altLang="en-US" dirty="0"/>
              <a:t>扶梯</a:t>
            </a:r>
          </a:p>
          <a:p>
            <a:pPr marL="0" indent="0">
              <a:buNone/>
            </a:pPr>
            <a:r>
              <a:rPr lang="zh-CN" altLang="en-US" dirty="0"/>
              <a:t>自动人行道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72265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/>
              <a:t>二、正确使用电梯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4294967295"/>
          </p:nvPr>
        </p:nvSpPr>
        <p:spPr>
          <a:xfrm>
            <a:off x="0" y="1628800"/>
            <a:ext cx="4427984" cy="449736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zh-CN" altLang="en-US" dirty="0"/>
              <a:t>先确认电梯能否使用。火灾、地震、风灾、停电、维修时不能乘坐电梯。</a:t>
            </a:r>
          </a:p>
          <a:p>
            <a:pPr marL="0" indent="0">
              <a:buNone/>
            </a:pPr>
            <a:r>
              <a:rPr lang="zh-CN" altLang="en-US" dirty="0"/>
              <a:t>在上下电梯时</a:t>
            </a:r>
            <a:r>
              <a:rPr lang="en-US" altLang="zh-CN" dirty="0"/>
              <a:t>,</a:t>
            </a:r>
            <a:r>
              <a:rPr lang="zh-CN" altLang="en-US" dirty="0"/>
              <a:t>欲上楼按“▲”按钮</a:t>
            </a:r>
            <a:r>
              <a:rPr lang="en-US" altLang="zh-CN" dirty="0"/>
              <a:t>,</a:t>
            </a:r>
            <a:r>
              <a:rPr lang="zh-CN" altLang="en-US" dirty="0"/>
              <a:t>欲下楼按“▼”按钮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/>
              <a:t>进出电梯，一定 要注意内外是否平层，如遇未平层则禁止</a:t>
            </a:r>
            <a:r>
              <a:rPr lang="zh-CN" altLang="en-US"/>
              <a:t>进出</a:t>
            </a:r>
            <a:r>
              <a:rPr lang="zh-CN" altLang="en-US" smtClean="0"/>
              <a:t>。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不用身体、物品等直接阻止关门。</a:t>
            </a:r>
          </a:p>
          <a:p>
            <a:pPr marL="0" indent="0">
              <a:buNone/>
            </a:pPr>
            <a:r>
              <a:rPr lang="zh-CN" altLang="en-US" dirty="0"/>
              <a:t>乘用电梯时禁止用手扒门或身体倚靠电梯门。</a:t>
            </a:r>
          </a:p>
          <a:p>
            <a:pPr marL="0" indent="0">
              <a:buNone/>
            </a:pPr>
            <a:r>
              <a:rPr lang="zh-CN" altLang="en-US" dirty="0"/>
              <a:t>不应在电梯轿厢内蹦跳。</a:t>
            </a:r>
          </a:p>
          <a:p>
            <a:pPr marL="0" indent="0">
              <a:buNone/>
            </a:pPr>
            <a:r>
              <a:rPr lang="zh-CN" altLang="en-US" dirty="0"/>
              <a:t>电梯超载时不能乘坐，请后进入的乘客退出，轿厢外乘客不要再进入。</a:t>
            </a:r>
          </a:p>
          <a:p>
            <a:pPr marL="0" indent="0">
              <a:buNone/>
            </a:pPr>
            <a:r>
              <a:rPr lang="zh-CN" altLang="en-US" dirty="0"/>
              <a:t>带宠物搭乘电梯，应用手拉紧或抱住宠物，以防牵引绳被层门、轿门</a:t>
            </a:r>
            <a:r>
              <a:rPr lang="zh-CN" altLang="en-US" dirty="0" smtClean="0"/>
              <a:t>夹住。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984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/>
              <a:t>三、常见的电梯故障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/>
              <a:t>电梯轿厢滞留人</a:t>
            </a:r>
            <a:r>
              <a:rPr lang="en-US" altLang="zh-CN" dirty="0"/>
              <a:t>(</a:t>
            </a:r>
            <a:r>
              <a:rPr lang="zh-CN" altLang="en-US" dirty="0"/>
              <a:t>电梯困人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r>
              <a:rPr lang="zh-CN" altLang="en-US" dirty="0"/>
              <a:t>电梯急速坠落、墩底</a:t>
            </a:r>
          </a:p>
          <a:p>
            <a:pPr marL="0" indent="0">
              <a:buNone/>
            </a:pPr>
            <a:r>
              <a:rPr lang="zh-CN" altLang="en-US" dirty="0"/>
              <a:t>电梯冲顶</a:t>
            </a:r>
          </a:p>
          <a:p>
            <a:pPr marL="0" indent="0">
              <a:buNone/>
            </a:pPr>
            <a:r>
              <a:rPr lang="zh-CN" altLang="en-US" dirty="0"/>
              <a:t>扶梯倒转</a:t>
            </a:r>
            <a:r>
              <a:rPr lang="en-US" altLang="zh-CN" dirty="0"/>
              <a:t>(</a:t>
            </a:r>
            <a:r>
              <a:rPr lang="zh-CN" altLang="en-US" dirty="0"/>
              <a:t>溜车</a:t>
            </a:r>
            <a:r>
              <a:rPr lang="en-US" altLang="zh-CN" dirty="0"/>
              <a:t>)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315175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/>
              <a:t>四、应急自救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当</a:t>
            </a:r>
            <a:r>
              <a:rPr lang="zh-CN" altLang="en-US" dirty="0"/>
              <a:t>被困时首先是要保持冷静的心态，同时安慰同被困的其他人。</a:t>
            </a:r>
          </a:p>
          <a:p>
            <a:pPr marL="0" indent="0">
              <a:buNone/>
            </a:pPr>
            <a:r>
              <a:rPr lang="zh-CN" altLang="en-US" dirty="0" smtClean="0"/>
              <a:t>切勿</a:t>
            </a:r>
            <a:r>
              <a:rPr lang="zh-CN" altLang="en-US" dirty="0"/>
              <a:t>扒开电梯的轿门或从天花板紧急出口爬出去。</a:t>
            </a:r>
          </a:p>
          <a:p>
            <a:pPr marL="0" indent="0">
              <a:buNone/>
            </a:pPr>
            <a:r>
              <a:rPr lang="zh-CN" altLang="en-US" dirty="0" smtClean="0"/>
              <a:t>利用</a:t>
            </a:r>
            <a:r>
              <a:rPr lang="zh-CN" altLang="en-US" dirty="0"/>
              <a:t>警钟或对讲机、手机求援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在</a:t>
            </a:r>
            <a:r>
              <a:rPr lang="zh-CN" altLang="en-US" dirty="0"/>
              <a:t>求救之后要保持镇定</a:t>
            </a:r>
            <a:r>
              <a:rPr lang="en-US" altLang="zh-CN" dirty="0"/>
              <a:t>,</a:t>
            </a:r>
            <a:r>
              <a:rPr lang="zh-CN" altLang="en-US" dirty="0"/>
              <a:t>保持体力等待救援。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55023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zh-CN" altLang="en-US" dirty="0"/>
              <a:t>急救口诀要记牢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电梯</a:t>
            </a:r>
            <a:r>
              <a:rPr lang="zh-CN" altLang="en-US" dirty="0"/>
              <a:t>突停莫害怕</a:t>
            </a:r>
          </a:p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电话</a:t>
            </a:r>
            <a:r>
              <a:rPr lang="zh-CN" altLang="en-US" dirty="0"/>
              <a:t>急救门拍打</a:t>
            </a:r>
          </a:p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配合</a:t>
            </a:r>
            <a:r>
              <a:rPr lang="zh-CN" altLang="en-US" dirty="0"/>
              <a:t>救援要听话</a:t>
            </a:r>
          </a:p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层层</a:t>
            </a:r>
            <a:r>
              <a:rPr lang="zh-CN" altLang="en-US" dirty="0"/>
              <a:t>按键快按下</a:t>
            </a:r>
          </a:p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头</a:t>
            </a:r>
            <a:r>
              <a:rPr lang="zh-CN" altLang="en-US" dirty="0"/>
              <a:t>背紧贴电梯壁</a:t>
            </a:r>
          </a:p>
          <a:p>
            <a:pPr marL="0" indent="0">
              <a:buNone/>
            </a:pPr>
            <a:r>
              <a:rPr lang="zh-CN" altLang="en-US" dirty="0" smtClean="0">
                <a:sym typeface="Wingdings"/>
              </a:rPr>
              <a:t></a:t>
            </a:r>
            <a:r>
              <a:rPr lang="zh-CN" altLang="en-US" dirty="0" smtClean="0"/>
              <a:t>手</a:t>
            </a:r>
            <a:r>
              <a:rPr lang="zh-CN" altLang="en-US" dirty="0"/>
              <a:t>包脖颈半蹲下</a:t>
            </a:r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25192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</TotalTime>
  <Words>276</Words>
  <Application>Microsoft Office PowerPoint</Application>
  <PresentationFormat>全屏显示(4:3)</PresentationFormat>
  <Paragraphs>31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主题​​</vt:lpstr>
      <vt:lpstr>安全乘坐电梯常识</vt:lpstr>
      <vt:lpstr>一、常见的电梯形式</vt:lpstr>
      <vt:lpstr>二、正确使用电梯</vt:lpstr>
      <vt:lpstr>三、常见的电梯故障</vt:lpstr>
      <vt:lpstr>四、应急自救</vt:lpstr>
      <vt:lpstr>急救口诀要记牢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安全乘坐电梯常识</dc:title>
  <dc:creator>hbue</dc:creator>
  <cp:lastModifiedBy>admin</cp:lastModifiedBy>
  <cp:revision>15</cp:revision>
  <dcterms:created xsi:type="dcterms:W3CDTF">2022-06-30T01:50:22Z</dcterms:created>
  <dcterms:modified xsi:type="dcterms:W3CDTF">2022-07-01T01:20:10Z</dcterms:modified>
</cp:coreProperties>
</file>