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2"/>
  </p:sldMasterIdLst>
  <p:notesMasterIdLst>
    <p:notesMasterId r:id="rId4"/>
  </p:notesMasterIdLst>
  <p:handoutMasterIdLst>
    <p:handoutMasterId r:id="rId5"/>
  </p:handoutMasterIdLst>
  <p:sldIdLst>
    <p:sldId id="260" r:id="rId3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3936">
          <p15:clr>
            <a:srgbClr val="A4A3A4"/>
          </p15:clr>
        </p15:guide>
        <p15:guide id="3" orient="horz" pos="1152">
          <p15:clr>
            <a:srgbClr val="A4A3A4"/>
          </p15:clr>
        </p15:guide>
        <p15:guide id="4" orient="horz" pos="2544">
          <p15:clr>
            <a:srgbClr val="A4A3A4"/>
          </p15:clr>
        </p15:guide>
        <p15:guide id="5" orient="horz" pos="1008">
          <p15:clr>
            <a:srgbClr val="A4A3A4"/>
          </p15:clr>
        </p15:guide>
        <p15:guide id="6" orient="horz" pos="384">
          <p15:clr>
            <a:srgbClr val="A4A3A4"/>
          </p15:clr>
        </p15:guide>
        <p15:guide id="7" orient="horz" pos="3312">
          <p15:clr>
            <a:srgbClr val="A4A3A4"/>
          </p15:clr>
        </p15:guide>
        <p15:guide id="8" orient="horz" pos="288">
          <p15:clr>
            <a:srgbClr val="A4A3A4"/>
          </p15:clr>
        </p15:guide>
        <p15:guide id="9" orient="horz" pos="4032">
          <p15:clr>
            <a:srgbClr val="A4A3A4"/>
          </p15:clr>
        </p15:guide>
        <p15:guide id="10" orient="horz" pos="3744">
          <p15:clr>
            <a:srgbClr val="A4A3A4"/>
          </p15:clr>
        </p15:guide>
        <p15:guide id="11" pos="3839">
          <p15:clr>
            <a:srgbClr val="A4A3A4"/>
          </p15:clr>
        </p15:guide>
        <p15:guide id="12" pos="959">
          <p15:clr>
            <a:srgbClr val="A4A3A4"/>
          </p15:clr>
        </p15:guide>
        <p15:guide id="13" pos="6719">
          <p15:clr>
            <a:srgbClr val="A4A3A4"/>
          </p15:clr>
        </p15:guide>
        <p15:guide id="14" pos="527">
          <p15:clr>
            <a:srgbClr val="A4A3A4"/>
          </p15:clr>
        </p15:guide>
        <p15:guide id="15" pos="7151">
          <p15:clr>
            <a:srgbClr val="A4A3A4"/>
          </p15:clr>
        </p15:guide>
        <p15:guide id="16" pos="4127">
          <p15:clr>
            <a:srgbClr val="A4A3A4"/>
          </p15:clr>
        </p15:guide>
        <p15:guide id="17" pos="4415">
          <p15:clr>
            <a:srgbClr val="A4A3A4"/>
          </p15:clr>
        </p15:guide>
        <p15:guide id="18" pos="2687">
          <p15:clr>
            <a:srgbClr val="A4A3A4"/>
          </p15:clr>
        </p15:guide>
        <p15:guide id="19" pos="383">
          <p15:clr>
            <a:srgbClr val="A4A3A4"/>
          </p15:clr>
        </p15:guide>
        <p15:guide id="20" pos="7295">
          <p15:clr>
            <a:srgbClr val="A4A3A4"/>
          </p15:clr>
        </p15:guide>
        <p15:guide id="21" pos="5327">
          <p15:clr>
            <a:srgbClr val="A4A3A4"/>
          </p15:clr>
        </p15:guide>
        <p15:guide id="22" pos="3810">
          <p15:clr>
            <a:srgbClr val="A4A3A4"/>
          </p15:clr>
        </p15:guide>
        <p15:guide id="23" pos="431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CC"/>
    <a:srgbClr val="FFFFFF"/>
    <a:srgbClr val="96FF5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29" autoAdjust="0"/>
  </p:normalViewPr>
  <p:slideViewPr>
    <p:cSldViewPr showGuides="1">
      <p:cViewPr varScale="1">
        <p:scale>
          <a:sx n="69" d="100"/>
          <a:sy n="69" d="100"/>
        </p:scale>
        <p:origin x="-894" y="-90"/>
      </p:cViewPr>
      <p:guideLst>
        <p:guide orient="horz" pos="2160"/>
        <p:guide orient="horz" pos="3936"/>
        <p:guide orient="horz" pos="1152"/>
        <p:guide orient="horz" pos="2544"/>
        <p:guide orient="horz" pos="1008"/>
        <p:guide orient="horz" pos="384"/>
        <p:guide orient="horz" pos="3312"/>
        <p:guide orient="horz" pos="288"/>
        <p:guide orient="horz" pos="4032"/>
        <p:guide orient="horz" pos="3744"/>
        <p:guide pos="3839"/>
        <p:guide pos="959"/>
        <p:guide pos="6719"/>
        <p:guide pos="527"/>
        <p:guide pos="7151"/>
        <p:guide pos="4127"/>
        <p:guide pos="4415"/>
        <p:guide pos="2687"/>
        <p:guide pos="383"/>
        <p:guide pos="7295"/>
        <p:guide pos="5327"/>
        <p:guide pos="3810"/>
        <p:guide pos="431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285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B057FACA-8E11-4008-AFB6-515F47574AAC}" type="datetimeFigureOut">
              <a:rPr lang="en-US" altLang="zh-CN"/>
              <a:t>7/6/2022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84C80E09-57D3-4C62-80B2-B8F7C9127D18}" type="slidenum">
              <a:rPr lang="zh-CN"/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3340954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latinLnBrk="0">
              <a:defRPr lang="zh-CN" sz="1200"/>
            </a:lvl1pPr>
          </a:lstStyle>
          <a:p>
            <a:fld id="{3ABD2D7A-D230-4F91-BD59-0A39C2703BA8}" type="datetimeFigureOut">
              <a:t>2013/9/22</a:t>
            </a:fld>
            <a:endParaRPr lang="zh-CN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latinLnBrk="0">
              <a:defRPr lang="zh-CN" sz="1200"/>
            </a:lvl1pPr>
          </a:lstStyle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latinLnBrk="0">
              <a:defRPr lang="zh-CN" sz="1200"/>
            </a:lvl1pPr>
          </a:lstStyle>
          <a:p>
            <a:fld id="{F93199CD-3E1B-4AE6-990F-76F925F5EA9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2765798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lang="zh-CN" sz="1200" kern="1200">
        <a:solidFill>
          <a:schemeClr val="tx2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lang="zh-CN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5734372" y="0"/>
            <a:ext cx="6480720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2414" y="1600201"/>
            <a:ext cx="9144000" cy="2971799"/>
          </a:xfrm>
        </p:spPr>
        <p:txBody>
          <a:bodyPr anchor="b">
            <a:normAutofit/>
          </a:bodyPr>
          <a:lstStyle>
            <a:lvl1pPr latinLnBrk="0">
              <a:lnSpc>
                <a:spcPct val="85000"/>
              </a:lnSpc>
              <a:defRPr lang="zh-CN" sz="660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2412" y="4724400"/>
            <a:ext cx="9144001" cy="990600"/>
          </a:xfrm>
        </p:spPr>
        <p:txBody>
          <a:bodyPr>
            <a:normAutofit/>
          </a:bodyPr>
          <a:lstStyle>
            <a:lvl1pPr marL="0" indent="0" algn="l" latinLnBrk="0">
              <a:lnSpc>
                <a:spcPct val="85000"/>
              </a:lnSpc>
              <a:spcBef>
                <a:spcPts val="0"/>
              </a:spcBef>
              <a:buNone/>
              <a:defRPr lang="zh-CN" sz="2400" cap="none" baseline="0">
                <a:solidFill>
                  <a:schemeClr val="tx1"/>
                </a:solidFill>
              </a:defRPr>
            </a:lvl1pPr>
            <a:lvl2pPr marL="457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 latinLnBrk="0">
              <a:buNone/>
              <a:defRPr lang="zh-CN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dirty="0" smtClean="0"/>
              <a:t>单击此处编辑母版副标题样式</a:t>
            </a:r>
            <a:endParaRPr 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2013/9/22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949990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5pPr latinLnBrk="0">
              <a:defRPr lang="zh-CN"/>
            </a:lvl5pPr>
            <a:lvl6pPr latinLnBrk="0">
              <a:defRPr lang="zh-CN"/>
            </a:lvl6pPr>
            <a:lvl7pPr latinLnBrk="0">
              <a:defRPr lang="zh-CN"/>
            </a:lvl7pPr>
            <a:lvl8pPr latinLnBrk="0">
              <a:defRPr lang="zh-CN"/>
            </a:lvl8pPr>
            <a:lvl9pPr latinLnBrk="0">
              <a:defRPr lang="zh-CN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2013/9/22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738254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4" y="1600201"/>
            <a:ext cx="9144000" cy="2971799"/>
          </a:xfrm>
        </p:spPr>
        <p:txBody>
          <a:bodyPr anchor="b">
            <a:normAutofit/>
          </a:bodyPr>
          <a:lstStyle>
            <a:lvl1pPr algn="l" latinLnBrk="0">
              <a:defRPr lang="zh-CN" sz="6000" b="0" cap="none" baseline="0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2" y="4724400"/>
            <a:ext cx="9144002" cy="990600"/>
          </a:xfrm>
        </p:spPr>
        <p:txBody>
          <a:bodyPr anchor="t">
            <a:normAutofit/>
          </a:bodyPr>
          <a:lstStyle>
            <a:lvl1pPr marL="0" indent="0" latinLnBrk="0">
              <a:lnSpc>
                <a:spcPct val="85000"/>
              </a:lnSpc>
              <a:spcBef>
                <a:spcPts val="0"/>
              </a:spcBef>
              <a:buNone/>
              <a:defRPr lang="zh-CN" sz="240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 latinLnBrk="0">
              <a:buNone/>
              <a:defRPr lang="zh-CN"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latinLnBrk="0">
              <a:buNone/>
              <a:defRPr lang="zh-CN"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2013/9/22</a:t>
            </a:fld>
            <a:endParaRPr 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761813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2" cy="1219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1522412" y="1828800"/>
            <a:ext cx="4419599" cy="44196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46814" y="1828800"/>
            <a:ext cx="4419600" cy="44196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 baseline="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2013/9/22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825340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22413" y="381000"/>
            <a:ext cx="9144002" cy="1219200"/>
          </a:xfrm>
        </p:spPr>
        <p:txBody>
          <a:bodyPr/>
          <a:lstStyle>
            <a:lvl1pPr latinLnBrk="0">
              <a:defRPr lang="zh-CN"/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4416552" cy="838200"/>
          </a:xfrm>
        </p:spPr>
        <p:txBody>
          <a:bodyPr anchor="ctr">
            <a:noAutofit/>
          </a:bodyPr>
          <a:lstStyle>
            <a:lvl1pPr marL="0" indent="0" latinLnBrk="0">
              <a:lnSpc>
                <a:spcPct val="85000"/>
              </a:lnSpc>
              <a:spcBef>
                <a:spcPts val="0"/>
              </a:spcBef>
              <a:buNone/>
              <a:defRPr lang="zh-CN" sz="2400" b="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522412" y="2743200"/>
            <a:ext cx="4416552" cy="3505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/>
            </a:lvl7pPr>
            <a:lvl8pPr latinLnBrk="0">
              <a:defRPr lang="zh-CN" sz="1400"/>
            </a:lvl8pPr>
            <a:lvl9pPr latinLnBrk="0">
              <a:defRPr lang="zh-CN"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49862" y="1828800"/>
            <a:ext cx="4416552" cy="838200"/>
          </a:xfrm>
        </p:spPr>
        <p:txBody>
          <a:bodyPr anchor="ctr">
            <a:noAutofit/>
          </a:bodyPr>
          <a:lstStyle>
            <a:lvl1pPr marL="0" indent="0" latinLnBrk="0">
              <a:lnSpc>
                <a:spcPct val="85000"/>
              </a:lnSpc>
              <a:spcBef>
                <a:spcPts val="0"/>
              </a:spcBef>
              <a:buNone/>
              <a:defRPr lang="zh-CN" sz="2400" b="0" cap="none" baseline="0">
                <a:solidFill>
                  <a:schemeClr val="tx1"/>
                </a:solidFill>
              </a:defRPr>
            </a:lvl1pPr>
            <a:lvl2pPr marL="457200" indent="0" latinLnBrk="0">
              <a:buNone/>
              <a:defRPr lang="zh-CN" sz="2000" b="1"/>
            </a:lvl2pPr>
            <a:lvl3pPr marL="914400" indent="0" latinLnBrk="0">
              <a:buNone/>
              <a:defRPr lang="zh-CN" sz="1800" b="1"/>
            </a:lvl3pPr>
            <a:lvl4pPr marL="1371600" indent="0" latinLnBrk="0">
              <a:buNone/>
              <a:defRPr lang="zh-CN" sz="1600" b="1"/>
            </a:lvl4pPr>
            <a:lvl5pPr marL="1828800" indent="0" latinLnBrk="0">
              <a:buNone/>
              <a:defRPr lang="zh-CN" sz="1600" b="1"/>
            </a:lvl5pPr>
            <a:lvl6pPr marL="2286000" indent="0" latinLnBrk="0">
              <a:buNone/>
              <a:defRPr lang="zh-CN" sz="1600" b="1"/>
            </a:lvl6pPr>
            <a:lvl7pPr marL="2743200" indent="0" latinLnBrk="0">
              <a:buNone/>
              <a:defRPr lang="zh-CN" sz="1600" b="1"/>
            </a:lvl7pPr>
            <a:lvl8pPr marL="3200400" indent="0" latinLnBrk="0">
              <a:buNone/>
              <a:defRPr lang="zh-CN" sz="1600" b="1"/>
            </a:lvl8pPr>
            <a:lvl9pPr marL="3657600" indent="0" latinLnBrk="0">
              <a:buNone/>
              <a:defRPr lang="zh-CN"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49862" y="2743200"/>
            <a:ext cx="4416552" cy="3505200"/>
          </a:xfrm>
        </p:spPr>
        <p:txBody>
          <a:bodyPr>
            <a:normAutofit/>
          </a:bodyPr>
          <a:lstStyle>
            <a:lvl1pPr latinLnBrk="0">
              <a:defRPr lang="zh-CN" sz="2000"/>
            </a:lvl1pPr>
            <a:lvl2pPr latinLnBrk="0">
              <a:defRPr lang="zh-CN" sz="1800"/>
            </a:lvl2pPr>
            <a:lvl3pPr latinLnBrk="0">
              <a:defRPr lang="zh-CN" sz="1600"/>
            </a:lvl3pPr>
            <a:lvl4pPr latinLnBrk="0">
              <a:defRPr lang="zh-CN" sz="1400"/>
            </a:lvl4pPr>
            <a:lvl5pPr latinLnBrk="0">
              <a:defRPr lang="zh-CN" sz="1400"/>
            </a:lvl5pPr>
            <a:lvl6pPr latinLnBrk="0">
              <a:defRPr lang="zh-CN" sz="1400"/>
            </a:lvl6pPr>
            <a:lvl7pPr latinLnBrk="0">
              <a:defRPr lang="zh-CN" sz="1400" baseline="0"/>
            </a:lvl7pPr>
            <a:lvl8pPr latinLnBrk="0">
              <a:defRPr lang="zh-CN" sz="1400" baseline="0"/>
            </a:lvl8pPr>
            <a:lvl9pPr latinLnBrk="0">
              <a:defRPr lang="zh-CN" sz="1400" baseline="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2013/9/22</a:t>
            </a:fld>
            <a:endParaRPr 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4208419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49796" y="236984"/>
            <a:ext cx="11017224" cy="59972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2013/9/22</a:t>
            </a:fld>
            <a:endParaRPr 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16266314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2013/9/22</a:t>
            </a:fld>
            <a:endParaRPr 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3607540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及题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466012" y="762000"/>
            <a:ext cx="4114800" cy="2590800"/>
          </a:xfrm>
        </p:spPr>
        <p:txBody>
          <a:bodyPr anchor="b">
            <a:noAutofit/>
          </a:bodyPr>
          <a:lstStyle>
            <a:lvl1pPr algn="l" latinLnBrk="0">
              <a:lnSpc>
                <a:spcPct val="85000"/>
              </a:lnSpc>
              <a:defRPr lang="zh-CN" sz="3600" b="0">
                <a:solidFill>
                  <a:schemeClr val="tx1">
                    <a:lumMod val="50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8013" y="609600"/>
            <a:ext cx="6248400" cy="5638800"/>
          </a:xfrm>
        </p:spPr>
        <p:txBody>
          <a:bodyPr>
            <a:normAutofit/>
          </a:bodyPr>
          <a:lstStyle>
            <a:lvl1pPr latinLnBrk="0">
              <a:defRPr lang="zh-CN" sz="2400"/>
            </a:lvl1pPr>
            <a:lvl2pPr latinLnBrk="0">
              <a:defRPr lang="zh-CN" sz="2000"/>
            </a:lvl2pPr>
            <a:lvl3pPr latinLnBrk="0">
              <a:defRPr lang="zh-CN" sz="1800"/>
            </a:lvl3pPr>
            <a:lvl4pPr latinLnBrk="0">
              <a:defRPr lang="zh-CN" sz="1600"/>
            </a:lvl4pPr>
            <a:lvl5pPr latinLnBrk="0">
              <a:defRPr lang="zh-CN" sz="1600"/>
            </a:lvl5pPr>
            <a:lvl6pPr latinLnBrk="0">
              <a:defRPr lang="zh-CN" sz="1600"/>
            </a:lvl6pPr>
            <a:lvl7pPr latinLnBrk="0">
              <a:defRPr lang="zh-CN" sz="1600"/>
            </a:lvl7pPr>
            <a:lvl8pPr latinLnBrk="0">
              <a:defRPr lang="zh-CN" sz="1600"/>
            </a:lvl8pPr>
            <a:lvl9pPr latinLnBrk="0">
              <a:defRPr lang="zh-CN"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466011" y="3429000"/>
            <a:ext cx="4114801" cy="1828800"/>
          </a:xfrm>
        </p:spPr>
        <p:txBody>
          <a:bodyPr>
            <a:normAutofit/>
          </a:bodyPr>
          <a:lstStyle>
            <a:lvl1pPr marL="0" indent="0" latinLnBrk="0">
              <a:lnSpc>
                <a:spcPct val="110000"/>
              </a:lnSpc>
              <a:spcBef>
                <a:spcPts val="1000"/>
              </a:spcBef>
              <a:buNone/>
              <a:defRPr lang="zh-CN" sz="1600"/>
            </a:lvl1pPr>
            <a:lvl2pPr marL="457200" indent="0" latinLnBrk="0">
              <a:buNone/>
              <a:defRPr lang="zh-CN" sz="1200"/>
            </a:lvl2pPr>
            <a:lvl3pPr marL="914400" indent="0" latinLnBrk="0">
              <a:buNone/>
              <a:defRPr lang="zh-CN" sz="1000"/>
            </a:lvl3pPr>
            <a:lvl4pPr marL="1371600" indent="0" latinLnBrk="0">
              <a:buNone/>
              <a:defRPr lang="zh-CN" sz="900"/>
            </a:lvl4pPr>
            <a:lvl5pPr marL="1828800" indent="0" latinLnBrk="0">
              <a:buNone/>
              <a:defRPr lang="zh-CN" sz="900"/>
            </a:lvl5pPr>
            <a:lvl6pPr marL="2286000" indent="0" latinLnBrk="0">
              <a:buNone/>
              <a:defRPr lang="zh-CN" sz="900"/>
            </a:lvl6pPr>
            <a:lvl7pPr marL="2743200" indent="0" latinLnBrk="0">
              <a:buNone/>
              <a:defRPr lang="zh-CN" sz="900"/>
            </a:lvl7pPr>
            <a:lvl8pPr marL="3200400" indent="0" latinLnBrk="0">
              <a:buNone/>
              <a:defRPr lang="zh-CN" sz="900"/>
            </a:lvl8pPr>
            <a:lvl9pPr marL="3657600" indent="0" latinLnBrk="0">
              <a:buNone/>
              <a:defRPr lang="zh-CN"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F41C87-7AD9-4845-A077-840E4A0F3F06}" type="datetimeFigureOut">
              <a:t>2013/9/22</a:t>
            </a:fld>
            <a:endParaRPr 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013F82-EE5E-44EE-A61D-E31C6657F26F}" type="slidenum">
              <a:t>‹#›</a:t>
            </a:fld>
            <a:endParaRPr lang="zh-CN"/>
          </a:p>
        </p:txBody>
      </p:sp>
    </p:spTree>
    <p:extLst>
      <p:ext uri="{BB962C8B-B14F-4D97-AF65-F5344CB8AC3E}">
        <p14:creationId xmlns:p14="http://schemas.microsoft.com/office/powerpoint/2010/main" val="2544981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44500"/>
                <a:satMod val="160000"/>
              </a:schemeClr>
            </a:gs>
            <a:gs pos="68000">
              <a:schemeClr val="accent1">
                <a:tint val="23500"/>
                <a:satMod val="160000"/>
              </a:schemeClr>
            </a:gs>
          </a:gsLst>
          <a:lin ang="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1522412" y="381000"/>
            <a:ext cx="9144002" cy="12192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522412" y="1828800"/>
            <a:ext cx="9144002" cy="441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/>
              <a:t>单击此处编辑母版文本样式</a:t>
            </a:r>
          </a:p>
          <a:p>
            <a:pPr lvl="1"/>
            <a:r>
              <a:rPr lang="zh-CN"/>
              <a:t>第二级</a:t>
            </a:r>
          </a:p>
          <a:p>
            <a:pPr lvl="2"/>
            <a:r>
              <a:rPr lang="zh-CN"/>
              <a:t>第三级</a:t>
            </a:r>
          </a:p>
          <a:p>
            <a:pPr lvl="3"/>
            <a:r>
              <a:rPr lang="zh-CN"/>
              <a:t>第四级</a:t>
            </a:r>
          </a:p>
          <a:p>
            <a:pPr lvl="4"/>
            <a:r>
              <a:rPr lang="zh-CN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770812" y="6400800"/>
            <a:ext cx="1548659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fld id="{03F41C87-7AD9-4845-A077-840E4A0F3F06}" type="datetimeFigureOut">
              <a:rPr lang="en-US" altLang="zh-CN" smtClean="0"/>
              <a:pPr/>
              <a:t>7/6/2022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1522412" y="6400800"/>
            <a:ext cx="5954834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latinLnBrk="0">
              <a:defRPr lang="zh-CN" sz="1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9599612" y="6400800"/>
            <a:ext cx="1066802" cy="2762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latinLnBrk="0">
              <a:defRPr lang="zh-CN" sz="1000">
                <a:solidFill>
                  <a:schemeClr val="tx1"/>
                </a:solidFill>
                <a:latin typeface="Microsoft YaHei" panose="020B0503020204020204" pitchFamily="34" charset="-122"/>
                <a:ea typeface="Microsoft YaHei" panose="020B0503020204020204" pitchFamily="34" charset="-122"/>
              </a:defRPr>
            </a:lvl1pPr>
          </a:lstStyle>
          <a:p>
            <a:fld id="{2A013F82-EE5E-44EE-A61D-E31C6657F26F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03059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lang="zh-CN" sz="3600" kern="1200" baseline="0">
          <a:solidFill>
            <a:schemeClr val="tx1">
              <a:lumMod val="50000"/>
            </a:schemeClr>
          </a:solidFill>
          <a:latin typeface="Microsoft YaHei" panose="020B0503020204020204" pitchFamily="34" charset="-122"/>
          <a:ea typeface="Microsoft YaHei" panose="020B0503020204020204" pitchFamily="34" charset="-122"/>
          <a:cs typeface="+mj-cs"/>
        </a:defRPr>
      </a:lvl1pPr>
    </p:titleStyle>
    <p:bodyStyle>
      <a:lvl1pPr marL="228600" indent="-223838" algn="l" defTabSz="914400" rtl="0" eaLnBrk="1" latinLnBrk="0" hangingPunct="1">
        <a:lnSpc>
          <a:spcPct val="90000"/>
        </a:lnSpc>
        <a:spcBef>
          <a:spcPts val="1800"/>
        </a:spcBef>
        <a:buClr>
          <a:schemeClr val="tx1"/>
        </a:buClr>
        <a:buSzPct val="80000"/>
        <a:buFont typeface="Arial" pitchFamily="34" charset="0"/>
        <a:buChar char="•"/>
        <a:defRPr lang="zh-CN" sz="20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1pPr>
      <a:lvl2pPr marL="457200" indent="-182880" algn="l" defTabSz="914400" rtl="0" eaLnBrk="1" latinLnBrk="0" hangingPunct="1">
        <a:lnSpc>
          <a:spcPct val="90000"/>
        </a:lnSpc>
        <a:spcBef>
          <a:spcPts val="1000"/>
        </a:spcBef>
        <a:buClr>
          <a:schemeClr val="tx1"/>
        </a:buClr>
        <a:buSzPct val="80000"/>
        <a:buFont typeface="Century Gothic" pitchFamily="34" charset="0"/>
        <a:buChar char="◦"/>
        <a:defRPr lang="zh-CN" sz="18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2pPr>
      <a:lvl3pPr marL="6858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defRPr lang="zh-CN" sz="16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3pPr>
      <a:lvl4pPr marL="9144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Century Gothic" pitchFamily="34" charset="0"/>
        <a:buChar char="◦"/>
        <a:defRPr lang="zh-CN" sz="14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4pPr>
      <a:lvl5pPr marL="1143000" indent="-18288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Arial" pitchFamily="34" charset="0"/>
        <a:buChar char="•"/>
        <a:tabLst/>
        <a:defRPr lang="zh-CN" sz="1400" kern="1200">
          <a:solidFill>
            <a:schemeClr val="tx1"/>
          </a:solidFill>
          <a:latin typeface="Microsoft YaHei" panose="020B0503020204020204" pitchFamily="34" charset="-122"/>
          <a:ea typeface="Microsoft YaHei" panose="020B0503020204020204" pitchFamily="34" charset="-122"/>
          <a:cs typeface="+mn-cs"/>
        </a:defRPr>
      </a:lvl5pPr>
      <a:lvl6pPr marL="13716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lang="zh-CN"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6002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lang="zh-CN"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288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Century Gothic" pitchFamily="34" charset="0"/>
        <a:buChar char="◦"/>
        <a:defRPr lang="zh-CN"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057400" indent="-182880" algn="l" defTabSz="914400" rtl="0" eaLnBrk="1" latinLnBrk="0" hangingPunct="1">
        <a:lnSpc>
          <a:spcPct val="90000"/>
        </a:lnSpc>
        <a:spcBef>
          <a:spcPts val="600"/>
        </a:spcBef>
        <a:buSzPct val="80000"/>
        <a:buFont typeface="Arial" pitchFamily="34" charset="0"/>
        <a:buChar char="•"/>
        <a:defRPr lang="zh-CN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lang="zh-CN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952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相册主题_16x9">
  <a:themeElements>
    <a:clrScheme name="自定义 7">
      <a:dk1>
        <a:sysClr val="windowText" lastClr="000000"/>
      </a:dk1>
      <a:lt1>
        <a:sysClr val="window" lastClr="FFFFFF"/>
      </a:lt1>
      <a:dk2>
        <a:srgbClr val="000000"/>
      </a:dk2>
      <a:lt2>
        <a:srgbClr val="CCFFCC"/>
      </a:lt2>
      <a:accent1>
        <a:srgbClr val="DDDDDD"/>
      </a:accent1>
      <a:accent2>
        <a:srgbClr val="D8D8D8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/>
      </a:spPr>
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<a:prstTxWarp prst="textNoShape">
          <a:avLst/>
        </a:prstTxWarp>
        <a:noAutofit/>
      </a:bodyPr>
      <a:lstStyle>
        <a:defPPr algn="ctr">
          <a:defRPr/>
        </a:defPPr>
      </a:lstStyle>
      <a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a:style>
    </a:spDef>
    <a:lnDef>
      <a:spPr>
        <a:ln w="6350"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sz="200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WeddingAlbum_16x9">
      <a:dk1>
        <a:srgbClr val="595959"/>
      </a:dk1>
      <a:lt1>
        <a:sysClr val="window" lastClr="FFFFFF"/>
      </a:lt1>
      <a:dk2>
        <a:srgbClr val="000000"/>
      </a:dk2>
      <a:lt2>
        <a:srgbClr val="DADADA"/>
      </a:lt2>
      <a:accent1>
        <a:srgbClr val="616161"/>
      </a:accent1>
      <a:accent2>
        <a:srgbClr val="B2B2B2"/>
      </a:accent2>
      <a:accent3>
        <a:srgbClr val="818181"/>
      </a:accent3>
      <a:accent4>
        <a:srgbClr val="9D9D9D"/>
      </a:accent4>
      <a:accent5>
        <a:srgbClr val="4D4D4D"/>
      </a:accent5>
      <a:accent6>
        <a:srgbClr val="BABABA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WeddingAlbum_16x9">
      <a:dk1>
        <a:srgbClr val="595959"/>
      </a:dk1>
      <a:lt1>
        <a:sysClr val="window" lastClr="FFFFFF"/>
      </a:lt1>
      <a:dk2>
        <a:srgbClr val="000000"/>
      </a:dk2>
      <a:lt2>
        <a:srgbClr val="DADADA"/>
      </a:lt2>
      <a:accent1>
        <a:srgbClr val="616161"/>
      </a:accent1>
      <a:accent2>
        <a:srgbClr val="B2B2B2"/>
      </a:accent2>
      <a:accent3>
        <a:srgbClr val="818181"/>
      </a:accent3>
      <a:accent4>
        <a:srgbClr val="9D9D9D"/>
      </a:accent4>
      <a:accent5>
        <a:srgbClr val="4D4D4D"/>
      </a:accent5>
      <a:accent6>
        <a:srgbClr val="BABABA"/>
      </a:accent6>
      <a:hlink>
        <a:srgbClr val="5F5F5F"/>
      </a:hlink>
      <a:folHlink>
        <a:srgbClr val="919191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57000"/>
                <a:satMod val="101000"/>
              </a:schemeClr>
            </a:gs>
            <a:gs pos="50000">
              <a:schemeClr val="phClr">
                <a:lumMod val="137000"/>
                <a:satMod val="103000"/>
              </a:schemeClr>
            </a:gs>
            <a:gs pos="100000">
              <a:schemeClr val="phClr">
                <a:lumMod val="115000"/>
                <a:satMod val="109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18000"/>
              </a:schemeClr>
            </a:gs>
            <a:gs pos="50000">
              <a:schemeClr val="phClr">
                <a:satMod val="89000"/>
                <a:lumMod val="91000"/>
              </a:schemeClr>
            </a:gs>
            <a:gs pos="100000">
              <a:schemeClr val="phClr">
                <a:lumMod val="6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2A35C8C1-80F0-4A39-9533-062DC57ACA3E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结婚相册,银色巴洛克设计(宽屏)</Template>
  <TotalTime>0</TotalTime>
  <Words>0</Words>
  <Application>Microsoft Office PowerPoint</Application>
  <PresentationFormat>自定义</PresentationFormat>
  <Paragraphs>0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相册主题_16x9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2013-09-21T16:15:42Z</dcterms:created>
  <dcterms:modified xsi:type="dcterms:W3CDTF">2022-07-06T12:56:56Z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TC028133309991</vt:lpwstr>
  </property>
</Properties>
</file>