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48CEC7B-2F5F-49B2-9493-E022EC697516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8835800E-41C1-4805-A400-E99146F69EE8}">
      <dgm:prSet/>
      <dgm:spPr/>
      <dgm:t>
        <a:bodyPr/>
        <a:lstStyle/>
        <a:p>
          <a:pPr rtl="0"/>
          <a:r>
            <a:rPr lang="zh-CN" smtClean="0"/>
            <a:t>直梯</a:t>
          </a:r>
          <a:endParaRPr lang="zh-CN"/>
        </a:p>
      </dgm:t>
    </dgm:pt>
    <dgm:pt modelId="{279A982A-E865-4718-B68F-054E93517FD0}" type="parTrans" cxnId="{706E85F9-0B22-46CF-9F46-8782BDD5D7BA}">
      <dgm:prSet/>
      <dgm:spPr/>
      <dgm:t>
        <a:bodyPr/>
        <a:lstStyle/>
        <a:p>
          <a:endParaRPr lang="zh-CN" altLang="en-US"/>
        </a:p>
      </dgm:t>
    </dgm:pt>
    <dgm:pt modelId="{F5A936AF-04B0-4DDD-80AF-96EB6DFEF91A}" type="sibTrans" cxnId="{706E85F9-0B22-46CF-9F46-8782BDD5D7BA}">
      <dgm:prSet/>
      <dgm:spPr/>
      <dgm:t>
        <a:bodyPr/>
        <a:lstStyle/>
        <a:p>
          <a:endParaRPr lang="zh-CN" altLang="en-US"/>
        </a:p>
      </dgm:t>
    </dgm:pt>
    <dgm:pt modelId="{52095603-9B4B-4B3C-A632-97CD42DFA7A3}">
      <dgm:prSet/>
      <dgm:spPr/>
      <dgm:t>
        <a:bodyPr/>
        <a:lstStyle/>
        <a:p>
          <a:pPr rtl="0"/>
          <a:r>
            <a:rPr lang="zh-CN" smtClean="0"/>
            <a:t>扶梯</a:t>
          </a:r>
          <a:endParaRPr lang="zh-CN"/>
        </a:p>
      </dgm:t>
    </dgm:pt>
    <dgm:pt modelId="{86C921C7-D885-4198-A139-2662AB53CAF3}" type="parTrans" cxnId="{ED14C8BD-4C3C-4F79-AB1C-82BAD98FBD36}">
      <dgm:prSet/>
      <dgm:spPr/>
      <dgm:t>
        <a:bodyPr/>
        <a:lstStyle/>
        <a:p>
          <a:endParaRPr lang="zh-CN" altLang="en-US"/>
        </a:p>
      </dgm:t>
    </dgm:pt>
    <dgm:pt modelId="{CFDE659B-B299-4685-B46B-646BEA9C65CD}" type="sibTrans" cxnId="{ED14C8BD-4C3C-4F79-AB1C-82BAD98FBD36}">
      <dgm:prSet/>
      <dgm:spPr/>
      <dgm:t>
        <a:bodyPr/>
        <a:lstStyle/>
        <a:p>
          <a:endParaRPr lang="zh-CN" altLang="en-US"/>
        </a:p>
      </dgm:t>
    </dgm:pt>
    <dgm:pt modelId="{6C4A83E6-1EC8-4A3C-A9FB-2FF0FB4DD836}">
      <dgm:prSet/>
      <dgm:spPr/>
      <dgm:t>
        <a:bodyPr/>
        <a:lstStyle/>
        <a:p>
          <a:pPr rtl="0"/>
          <a:r>
            <a:rPr lang="zh-CN" smtClean="0"/>
            <a:t>自动人行道</a:t>
          </a:r>
          <a:endParaRPr lang="zh-CN"/>
        </a:p>
      </dgm:t>
    </dgm:pt>
    <dgm:pt modelId="{87995A0B-5105-468A-BCB6-CE32269576C5}" type="parTrans" cxnId="{015DDE57-1891-4C9E-B1D3-F95FE7389938}">
      <dgm:prSet/>
      <dgm:spPr/>
      <dgm:t>
        <a:bodyPr/>
        <a:lstStyle/>
        <a:p>
          <a:endParaRPr lang="zh-CN" altLang="en-US"/>
        </a:p>
      </dgm:t>
    </dgm:pt>
    <dgm:pt modelId="{E4B8CF35-2E22-4EA0-B4D7-9DF43F85BD08}" type="sibTrans" cxnId="{015DDE57-1891-4C9E-B1D3-F95FE7389938}">
      <dgm:prSet/>
      <dgm:spPr/>
      <dgm:t>
        <a:bodyPr/>
        <a:lstStyle/>
        <a:p>
          <a:endParaRPr lang="zh-CN" altLang="en-US"/>
        </a:p>
      </dgm:t>
    </dgm:pt>
    <dgm:pt modelId="{7B76E67C-60E9-45CC-9741-890E49FEB236}" type="pres">
      <dgm:prSet presAssocID="{E48CEC7B-2F5F-49B2-9493-E022EC697516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6BED3BE4-05E6-4527-9D54-CBAA41DEB1D8}" type="pres">
      <dgm:prSet presAssocID="{8835800E-41C1-4805-A400-E99146F69EE8}" presName="circ1" presStyleLbl="vennNode1" presStyleIdx="0" presStyleCnt="3"/>
      <dgm:spPr/>
      <dgm:t>
        <a:bodyPr/>
        <a:lstStyle/>
        <a:p>
          <a:endParaRPr lang="zh-CN" altLang="en-US"/>
        </a:p>
      </dgm:t>
    </dgm:pt>
    <dgm:pt modelId="{B9296089-8852-4424-98FD-70710DEC88CF}" type="pres">
      <dgm:prSet presAssocID="{8835800E-41C1-4805-A400-E99146F69EE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DC38DD6-9EC3-438E-B6B3-989444D6A881}" type="pres">
      <dgm:prSet presAssocID="{52095603-9B4B-4B3C-A632-97CD42DFA7A3}" presName="circ2" presStyleLbl="vennNode1" presStyleIdx="1" presStyleCnt="3"/>
      <dgm:spPr/>
      <dgm:t>
        <a:bodyPr/>
        <a:lstStyle/>
        <a:p>
          <a:endParaRPr lang="zh-CN" altLang="en-US"/>
        </a:p>
      </dgm:t>
    </dgm:pt>
    <dgm:pt modelId="{164BEBF7-5D85-430B-A630-1D27A1D2399F}" type="pres">
      <dgm:prSet presAssocID="{52095603-9B4B-4B3C-A632-97CD42DFA7A3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0B6194-C0B7-44B0-905C-DA1989BC27D4}" type="pres">
      <dgm:prSet presAssocID="{6C4A83E6-1EC8-4A3C-A9FB-2FF0FB4DD836}" presName="circ3" presStyleLbl="vennNode1" presStyleIdx="2" presStyleCnt="3"/>
      <dgm:spPr/>
      <dgm:t>
        <a:bodyPr/>
        <a:lstStyle/>
        <a:p>
          <a:endParaRPr lang="zh-CN" altLang="en-US"/>
        </a:p>
      </dgm:t>
    </dgm:pt>
    <dgm:pt modelId="{DDD5CB79-4AAD-49B6-8E18-2E3211DD71FD}" type="pres">
      <dgm:prSet presAssocID="{6C4A83E6-1EC8-4A3C-A9FB-2FF0FB4DD83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D24E4EA5-2649-4086-9832-E25B962D4A50}" type="presOf" srcId="{6C4A83E6-1EC8-4A3C-A9FB-2FF0FB4DD836}" destId="{DDD5CB79-4AAD-49B6-8E18-2E3211DD71FD}" srcOrd="1" destOrd="0" presId="urn:microsoft.com/office/officeart/2005/8/layout/venn1"/>
    <dgm:cxn modelId="{33DF49D9-52B1-4CE0-9BAF-28CFFFE1CD7E}" type="presOf" srcId="{6C4A83E6-1EC8-4A3C-A9FB-2FF0FB4DD836}" destId="{BE0B6194-C0B7-44B0-905C-DA1989BC27D4}" srcOrd="0" destOrd="0" presId="urn:microsoft.com/office/officeart/2005/8/layout/venn1"/>
    <dgm:cxn modelId="{99AA05CE-B83B-4F9A-8071-FFD76801B95D}" type="presOf" srcId="{52095603-9B4B-4B3C-A632-97CD42DFA7A3}" destId="{0DC38DD6-9EC3-438E-B6B3-989444D6A881}" srcOrd="0" destOrd="0" presId="urn:microsoft.com/office/officeart/2005/8/layout/venn1"/>
    <dgm:cxn modelId="{88A8F4E7-8876-4F05-91B4-AB21678F513E}" type="presOf" srcId="{8835800E-41C1-4805-A400-E99146F69EE8}" destId="{6BED3BE4-05E6-4527-9D54-CBAA41DEB1D8}" srcOrd="0" destOrd="0" presId="urn:microsoft.com/office/officeart/2005/8/layout/venn1"/>
    <dgm:cxn modelId="{015DDE57-1891-4C9E-B1D3-F95FE7389938}" srcId="{E48CEC7B-2F5F-49B2-9493-E022EC697516}" destId="{6C4A83E6-1EC8-4A3C-A9FB-2FF0FB4DD836}" srcOrd="2" destOrd="0" parTransId="{87995A0B-5105-468A-BCB6-CE32269576C5}" sibTransId="{E4B8CF35-2E22-4EA0-B4D7-9DF43F85BD08}"/>
    <dgm:cxn modelId="{225742FA-01F0-4C55-A28B-39246E8E201C}" type="presOf" srcId="{E48CEC7B-2F5F-49B2-9493-E022EC697516}" destId="{7B76E67C-60E9-45CC-9741-890E49FEB236}" srcOrd="0" destOrd="0" presId="urn:microsoft.com/office/officeart/2005/8/layout/venn1"/>
    <dgm:cxn modelId="{EB28C951-46C8-4A97-AC93-881B4F828921}" type="presOf" srcId="{8835800E-41C1-4805-A400-E99146F69EE8}" destId="{B9296089-8852-4424-98FD-70710DEC88CF}" srcOrd="1" destOrd="0" presId="urn:microsoft.com/office/officeart/2005/8/layout/venn1"/>
    <dgm:cxn modelId="{706E85F9-0B22-46CF-9F46-8782BDD5D7BA}" srcId="{E48CEC7B-2F5F-49B2-9493-E022EC697516}" destId="{8835800E-41C1-4805-A400-E99146F69EE8}" srcOrd="0" destOrd="0" parTransId="{279A982A-E865-4718-B68F-054E93517FD0}" sibTransId="{F5A936AF-04B0-4DDD-80AF-96EB6DFEF91A}"/>
    <dgm:cxn modelId="{ED14C8BD-4C3C-4F79-AB1C-82BAD98FBD36}" srcId="{E48CEC7B-2F5F-49B2-9493-E022EC697516}" destId="{52095603-9B4B-4B3C-A632-97CD42DFA7A3}" srcOrd="1" destOrd="0" parTransId="{86C921C7-D885-4198-A139-2662AB53CAF3}" sibTransId="{CFDE659B-B299-4685-B46B-646BEA9C65CD}"/>
    <dgm:cxn modelId="{86DA0270-48B9-4D7C-BC46-2EE0D80F58EE}" type="presOf" srcId="{52095603-9B4B-4B3C-A632-97CD42DFA7A3}" destId="{164BEBF7-5D85-430B-A630-1D27A1D2399F}" srcOrd="1" destOrd="0" presId="urn:microsoft.com/office/officeart/2005/8/layout/venn1"/>
    <dgm:cxn modelId="{411F084C-946C-4F97-8EA7-AEA25B7D36B7}" type="presParOf" srcId="{7B76E67C-60E9-45CC-9741-890E49FEB236}" destId="{6BED3BE4-05E6-4527-9D54-CBAA41DEB1D8}" srcOrd="0" destOrd="0" presId="urn:microsoft.com/office/officeart/2005/8/layout/venn1"/>
    <dgm:cxn modelId="{1A1F95FF-57F6-4E69-934C-D1E184408D6A}" type="presParOf" srcId="{7B76E67C-60E9-45CC-9741-890E49FEB236}" destId="{B9296089-8852-4424-98FD-70710DEC88CF}" srcOrd="1" destOrd="0" presId="urn:microsoft.com/office/officeart/2005/8/layout/venn1"/>
    <dgm:cxn modelId="{CD899FFF-08AA-4A3F-B1A0-492C50548193}" type="presParOf" srcId="{7B76E67C-60E9-45CC-9741-890E49FEB236}" destId="{0DC38DD6-9EC3-438E-B6B3-989444D6A881}" srcOrd="2" destOrd="0" presId="urn:microsoft.com/office/officeart/2005/8/layout/venn1"/>
    <dgm:cxn modelId="{7C5E91A7-EAF1-4771-9A9B-1746A769F1FE}" type="presParOf" srcId="{7B76E67C-60E9-45CC-9741-890E49FEB236}" destId="{164BEBF7-5D85-430B-A630-1D27A1D2399F}" srcOrd="3" destOrd="0" presId="urn:microsoft.com/office/officeart/2005/8/layout/venn1"/>
    <dgm:cxn modelId="{F85F09C7-D762-4404-B177-7FC336186DE4}" type="presParOf" srcId="{7B76E67C-60E9-45CC-9741-890E49FEB236}" destId="{BE0B6194-C0B7-44B0-905C-DA1989BC27D4}" srcOrd="4" destOrd="0" presId="urn:microsoft.com/office/officeart/2005/8/layout/venn1"/>
    <dgm:cxn modelId="{7D614435-333A-4FBC-85E5-6CA9B4A94D1F}" type="presParOf" srcId="{7B76E67C-60E9-45CC-9741-890E49FEB236}" destId="{DDD5CB79-4AAD-49B6-8E18-2E3211DD71FD}" srcOrd="5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B2E63B3B-B23C-4800-B932-DCCEF7F8514C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F28D7372-1E33-4C9E-B9AB-218AAE3BEC2F}">
      <dgm:prSet/>
      <dgm:spPr/>
      <dgm:t>
        <a:bodyPr/>
        <a:lstStyle/>
        <a:p>
          <a:pPr rtl="0"/>
          <a:r>
            <a:rPr lang="zh-CN" smtClean="0"/>
            <a:t>电梯轿厢滞留人</a:t>
          </a:r>
          <a:r>
            <a:rPr lang="en-US" smtClean="0"/>
            <a:t>(</a:t>
          </a:r>
          <a:r>
            <a:rPr lang="zh-CN" smtClean="0"/>
            <a:t>电梯困人</a:t>
          </a:r>
          <a:r>
            <a:rPr lang="en-US" smtClean="0"/>
            <a:t>)</a:t>
          </a:r>
          <a:endParaRPr lang="zh-CN"/>
        </a:p>
      </dgm:t>
    </dgm:pt>
    <dgm:pt modelId="{5D476DB5-69CE-4325-8EB7-8FE658C8A1F0}" type="parTrans" cxnId="{571A2141-92B2-49B9-B0E6-38E74D580545}">
      <dgm:prSet/>
      <dgm:spPr/>
      <dgm:t>
        <a:bodyPr/>
        <a:lstStyle/>
        <a:p>
          <a:endParaRPr lang="zh-CN" altLang="en-US"/>
        </a:p>
      </dgm:t>
    </dgm:pt>
    <dgm:pt modelId="{2F476601-1C6D-4A9C-BA7A-84CD9279854D}" type="sibTrans" cxnId="{571A2141-92B2-49B9-B0E6-38E74D580545}">
      <dgm:prSet/>
      <dgm:spPr/>
      <dgm:t>
        <a:bodyPr/>
        <a:lstStyle/>
        <a:p>
          <a:endParaRPr lang="zh-CN" altLang="en-US"/>
        </a:p>
      </dgm:t>
    </dgm:pt>
    <dgm:pt modelId="{52843C81-5954-4F9B-A029-2B50BA5C5500}">
      <dgm:prSet/>
      <dgm:spPr/>
      <dgm:t>
        <a:bodyPr/>
        <a:lstStyle/>
        <a:p>
          <a:pPr rtl="0"/>
          <a:r>
            <a:rPr lang="zh-CN" smtClean="0"/>
            <a:t>电梯急速坠落、墩底</a:t>
          </a:r>
          <a:endParaRPr lang="zh-CN"/>
        </a:p>
      </dgm:t>
    </dgm:pt>
    <dgm:pt modelId="{8643821B-81B9-46D7-AD8E-6CEF9EE8734C}" type="parTrans" cxnId="{DAB13ECF-0C7C-4EF1-9DB4-E4306461C970}">
      <dgm:prSet/>
      <dgm:spPr/>
      <dgm:t>
        <a:bodyPr/>
        <a:lstStyle/>
        <a:p>
          <a:endParaRPr lang="zh-CN" altLang="en-US"/>
        </a:p>
      </dgm:t>
    </dgm:pt>
    <dgm:pt modelId="{7B75181F-F3A2-4A56-B8CD-8EC06566C22D}" type="sibTrans" cxnId="{DAB13ECF-0C7C-4EF1-9DB4-E4306461C970}">
      <dgm:prSet/>
      <dgm:spPr/>
      <dgm:t>
        <a:bodyPr/>
        <a:lstStyle/>
        <a:p>
          <a:endParaRPr lang="zh-CN" altLang="en-US"/>
        </a:p>
      </dgm:t>
    </dgm:pt>
    <dgm:pt modelId="{748CA9A5-EE75-4EE4-A7CA-910B927958B6}">
      <dgm:prSet/>
      <dgm:spPr/>
      <dgm:t>
        <a:bodyPr/>
        <a:lstStyle/>
        <a:p>
          <a:pPr rtl="0"/>
          <a:r>
            <a:rPr lang="zh-CN" smtClean="0"/>
            <a:t>电梯冲顶</a:t>
          </a:r>
          <a:endParaRPr lang="zh-CN"/>
        </a:p>
      </dgm:t>
    </dgm:pt>
    <dgm:pt modelId="{89C9ED1C-A0F6-4137-9F33-03BD19F4BB38}" type="parTrans" cxnId="{BB892CC2-6123-4B16-9762-1C44AA66AFC6}">
      <dgm:prSet/>
      <dgm:spPr/>
      <dgm:t>
        <a:bodyPr/>
        <a:lstStyle/>
        <a:p>
          <a:endParaRPr lang="zh-CN" altLang="en-US"/>
        </a:p>
      </dgm:t>
    </dgm:pt>
    <dgm:pt modelId="{5038DCB9-7BD7-4184-AE88-D8B300706765}" type="sibTrans" cxnId="{BB892CC2-6123-4B16-9762-1C44AA66AFC6}">
      <dgm:prSet/>
      <dgm:spPr/>
      <dgm:t>
        <a:bodyPr/>
        <a:lstStyle/>
        <a:p>
          <a:endParaRPr lang="zh-CN" altLang="en-US"/>
        </a:p>
      </dgm:t>
    </dgm:pt>
    <dgm:pt modelId="{24D5CD15-D4EF-4403-8822-89CC09FC9B7C}">
      <dgm:prSet/>
      <dgm:spPr/>
      <dgm:t>
        <a:bodyPr/>
        <a:lstStyle/>
        <a:p>
          <a:pPr rtl="0"/>
          <a:r>
            <a:rPr lang="zh-CN" smtClean="0"/>
            <a:t>扶梯倒转</a:t>
          </a:r>
          <a:r>
            <a:rPr lang="en-US" smtClean="0"/>
            <a:t>(</a:t>
          </a:r>
          <a:r>
            <a:rPr lang="zh-CN" smtClean="0"/>
            <a:t>溜车</a:t>
          </a:r>
          <a:r>
            <a:rPr lang="en-US" smtClean="0"/>
            <a:t>)</a:t>
          </a:r>
          <a:endParaRPr lang="zh-CN"/>
        </a:p>
      </dgm:t>
    </dgm:pt>
    <dgm:pt modelId="{BE244707-4A28-4DFE-8831-E11A178D51C8}" type="parTrans" cxnId="{199D68D1-C0FD-4951-A50D-FF4E94B1B7CF}">
      <dgm:prSet/>
      <dgm:spPr/>
      <dgm:t>
        <a:bodyPr/>
        <a:lstStyle/>
        <a:p>
          <a:endParaRPr lang="zh-CN" altLang="en-US"/>
        </a:p>
      </dgm:t>
    </dgm:pt>
    <dgm:pt modelId="{274D6C08-4C44-45DF-BB9A-01DF6D3C5778}" type="sibTrans" cxnId="{199D68D1-C0FD-4951-A50D-FF4E94B1B7CF}">
      <dgm:prSet/>
      <dgm:spPr/>
      <dgm:t>
        <a:bodyPr/>
        <a:lstStyle/>
        <a:p>
          <a:endParaRPr lang="zh-CN" altLang="en-US"/>
        </a:p>
      </dgm:t>
    </dgm:pt>
    <dgm:pt modelId="{310213E7-5F39-4B15-A6E6-9600DB7B8546}" type="pres">
      <dgm:prSet presAssocID="{B2E63B3B-B23C-4800-B932-DCCEF7F8514C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280310F2-A030-4C15-95B3-69629B709F3B}" type="pres">
      <dgm:prSet presAssocID="{F28D7372-1E33-4C9E-B9AB-218AAE3BEC2F}" presName="circ1" presStyleLbl="vennNode1" presStyleIdx="0" presStyleCnt="4"/>
      <dgm:spPr/>
      <dgm:t>
        <a:bodyPr/>
        <a:lstStyle/>
        <a:p>
          <a:endParaRPr lang="zh-CN" altLang="en-US"/>
        </a:p>
      </dgm:t>
    </dgm:pt>
    <dgm:pt modelId="{06B83C49-C29F-4E82-BE19-2247F2858991}" type="pres">
      <dgm:prSet presAssocID="{F28D7372-1E33-4C9E-B9AB-218AAE3BEC2F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1A47F42-DFC1-4ADD-BB8B-25A87EC3A9F0}" type="pres">
      <dgm:prSet presAssocID="{52843C81-5954-4F9B-A029-2B50BA5C5500}" presName="circ2" presStyleLbl="vennNode1" presStyleIdx="1" presStyleCnt="4"/>
      <dgm:spPr/>
      <dgm:t>
        <a:bodyPr/>
        <a:lstStyle/>
        <a:p>
          <a:endParaRPr lang="zh-CN" altLang="en-US"/>
        </a:p>
      </dgm:t>
    </dgm:pt>
    <dgm:pt modelId="{3099FF88-6697-468E-9E78-6A78843FF258}" type="pres">
      <dgm:prSet presAssocID="{52843C81-5954-4F9B-A029-2B50BA5C5500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7B92BA2-CC67-4EC6-BFCE-B5A45B355A6B}" type="pres">
      <dgm:prSet presAssocID="{748CA9A5-EE75-4EE4-A7CA-910B927958B6}" presName="circ3" presStyleLbl="vennNode1" presStyleIdx="2" presStyleCnt="4"/>
      <dgm:spPr/>
      <dgm:t>
        <a:bodyPr/>
        <a:lstStyle/>
        <a:p>
          <a:endParaRPr lang="zh-CN" altLang="en-US"/>
        </a:p>
      </dgm:t>
    </dgm:pt>
    <dgm:pt modelId="{561204BE-7116-4134-BD37-9405D6B3CCE7}" type="pres">
      <dgm:prSet presAssocID="{748CA9A5-EE75-4EE4-A7CA-910B927958B6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587A0CA-7186-4144-BEE2-37578EF31924}" type="pres">
      <dgm:prSet presAssocID="{24D5CD15-D4EF-4403-8822-89CC09FC9B7C}" presName="circ4" presStyleLbl="vennNode1" presStyleIdx="3" presStyleCnt="4"/>
      <dgm:spPr/>
      <dgm:t>
        <a:bodyPr/>
        <a:lstStyle/>
        <a:p>
          <a:endParaRPr lang="zh-CN" altLang="en-US"/>
        </a:p>
      </dgm:t>
    </dgm:pt>
    <dgm:pt modelId="{31AAE8C9-0BC8-47AE-A4F2-EACDAA3D9DD2}" type="pres">
      <dgm:prSet presAssocID="{24D5CD15-D4EF-4403-8822-89CC09FC9B7C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AA46D72-3013-47E3-8475-C06732D2CDDF}" type="presOf" srcId="{B2E63B3B-B23C-4800-B932-DCCEF7F8514C}" destId="{310213E7-5F39-4B15-A6E6-9600DB7B8546}" srcOrd="0" destOrd="0" presId="urn:microsoft.com/office/officeart/2005/8/layout/venn1"/>
    <dgm:cxn modelId="{0885FCAC-355A-43FD-A619-3C80F8EA5B72}" type="presOf" srcId="{52843C81-5954-4F9B-A029-2B50BA5C5500}" destId="{3099FF88-6697-468E-9E78-6A78843FF258}" srcOrd="1" destOrd="0" presId="urn:microsoft.com/office/officeart/2005/8/layout/venn1"/>
    <dgm:cxn modelId="{3783A8DA-3526-4944-B376-B343120D9D29}" type="presOf" srcId="{F28D7372-1E33-4C9E-B9AB-218AAE3BEC2F}" destId="{06B83C49-C29F-4E82-BE19-2247F2858991}" srcOrd="1" destOrd="0" presId="urn:microsoft.com/office/officeart/2005/8/layout/venn1"/>
    <dgm:cxn modelId="{571A2141-92B2-49B9-B0E6-38E74D580545}" srcId="{B2E63B3B-B23C-4800-B932-DCCEF7F8514C}" destId="{F28D7372-1E33-4C9E-B9AB-218AAE3BEC2F}" srcOrd="0" destOrd="0" parTransId="{5D476DB5-69CE-4325-8EB7-8FE658C8A1F0}" sibTransId="{2F476601-1C6D-4A9C-BA7A-84CD9279854D}"/>
    <dgm:cxn modelId="{F0665F7A-5EDF-49C7-BC82-FFC8CBFEC500}" type="presOf" srcId="{748CA9A5-EE75-4EE4-A7CA-910B927958B6}" destId="{561204BE-7116-4134-BD37-9405D6B3CCE7}" srcOrd="1" destOrd="0" presId="urn:microsoft.com/office/officeart/2005/8/layout/venn1"/>
    <dgm:cxn modelId="{5F1E9689-189E-491C-B910-82F8D1CE70E6}" type="presOf" srcId="{24D5CD15-D4EF-4403-8822-89CC09FC9B7C}" destId="{31AAE8C9-0BC8-47AE-A4F2-EACDAA3D9DD2}" srcOrd="1" destOrd="0" presId="urn:microsoft.com/office/officeart/2005/8/layout/venn1"/>
    <dgm:cxn modelId="{BB892CC2-6123-4B16-9762-1C44AA66AFC6}" srcId="{B2E63B3B-B23C-4800-B932-DCCEF7F8514C}" destId="{748CA9A5-EE75-4EE4-A7CA-910B927958B6}" srcOrd="2" destOrd="0" parTransId="{89C9ED1C-A0F6-4137-9F33-03BD19F4BB38}" sibTransId="{5038DCB9-7BD7-4184-AE88-D8B300706765}"/>
    <dgm:cxn modelId="{67B3A471-FD4A-45BD-93E7-EE3E9AE4C2FB}" type="presOf" srcId="{24D5CD15-D4EF-4403-8822-89CC09FC9B7C}" destId="{7587A0CA-7186-4144-BEE2-37578EF31924}" srcOrd="0" destOrd="0" presId="urn:microsoft.com/office/officeart/2005/8/layout/venn1"/>
    <dgm:cxn modelId="{E27A4B24-BDC2-4C99-A552-39A64FAD5E7B}" type="presOf" srcId="{F28D7372-1E33-4C9E-B9AB-218AAE3BEC2F}" destId="{280310F2-A030-4C15-95B3-69629B709F3B}" srcOrd="0" destOrd="0" presId="urn:microsoft.com/office/officeart/2005/8/layout/venn1"/>
    <dgm:cxn modelId="{DAB13ECF-0C7C-4EF1-9DB4-E4306461C970}" srcId="{B2E63B3B-B23C-4800-B932-DCCEF7F8514C}" destId="{52843C81-5954-4F9B-A029-2B50BA5C5500}" srcOrd="1" destOrd="0" parTransId="{8643821B-81B9-46D7-AD8E-6CEF9EE8734C}" sibTransId="{7B75181F-F3A2-4A56-B8CD-8EC06566C22D}"/>
    <dgm:cxn modelId="{7DD4FA2D-6282-4632-96AE-5353AACCB39A}" type="presOf" srcId="{748CA9A5-EE75-4EE4-A7CA-910B927958B6}" destId="{F7B92BA2-CC67-4EC6-BFCE-B5A45B355A6B}" srcOrd="0" destOrd="0" presId="urn:microsoft.com/office/officeart/2005/8/layout/venn1"/>
    <dgm:cxn modelId="{7F07B996-BE88-4C52-9457-CD1DA0347C8E}" type="presOf" srcId="{52843C81-5954-4F9B-A029-2B50BA5C5500}" destId="{31A47F42-DFC1-4ADD-BB8B-25A87EC3A9F0}" srcOrd="0" destOrd="0" presId="urn:microsoft.com/office/officeart/2005/8/layout/venn1"/>
    <dgm:cxn modelId="{199D68D1-C0FD-4951-A50D-FF4E94B1B7CF}" srcId="{B2E63B3B-B23C-4800-B932-DCCEF7F8514C}" destId="{24D5CD15-D4EF-4403-8822-89CC09FC9B7C}" srcOrd="3" destOrd="0" parTransId="{BE244707-4A28-4DFE-8831-E11A178D51C8}" sibTransId="{274D6C08-4C44-45DF-BB9A-01DF6D3C5778}"/>
    <dgm:cxn modelId="{FD018FC6-2454-4ADD-A401-98DC3D0EF1D3}" type="presParOf" srcId="{310213E7-5F39-4B15-A6E6-9600DB7B8546}" destId="{280310F2-A030-4C15-95B3-69629B709F3B}" srcOrd="0" destOrd="0" presId="urn:microsoft.com/office/officeart/2005/8/layout/venn1"/>
    <dgm:cxn modelId="{7DC47941-EC61-46B2-A8F6-72C7BC4CD04C}" type="presParOf" srcId="{310213E7-5F39-4B15-A6E6-9600DB7B8546}" destId="{06B83C49-C29F-4E82-BE19-2247F2858991}" srcOrd="1" destOrd="0" presId="urn:microsoft.com/office/officeart/2005/8/layout/venn1"/>
    <dgm:cxn modelId="{069F255A-F789-4668-A38E-71F6BCAC3076}" type="presParOf" srcId="{310213E7-5F39-4B15-A6E6-9600DB7B8546}" destId="{31A47F42-DFC1-4ADD-BB8B-25A87EC3A9F0}" srcOrd="2" destOrd="0" presId="urn:microsoft.com/office/officeart/2005/8/layout/venn1"/>
    <dgm:cxn modelId="{662F7286-EEB0-48EA-824D-5E68BAD3AFE1}" type="presParOf" srcId="{310213E7-5F39-4B15-A6E6-9600DB7B8546}" destId="{3099FF88-6697-468E-9E78-6A78843FF258}" srcOrd="3" destOrd="0" presId="urn:microsoft.com/office/officeart/2005/8/layout/venn1"/>
    <dgm:cxn modelId="{7F78117A-AD46-45C0-A027-24DC2980D03B}" type="presParOf" srcId="{310213E7-5F39-4B15-A6E6-9600DB7B8546}" destId="{F7B92BA2-CC67-4EC6-BFCE-B5A45B355A6B}" srcOrd="4" destOrd="0" presId="urn:microsoft.com/office/officeart/2005/8/layout/venn1"/>
    <dgm:cxn modelId="{E6B768EA-0A7F-40C0-9A06-45702A415E81}" type="presParOf" srcId="{310213E7-5F39-4B15-A6E6-9600DB7B8546}" destId="{561204BE-7116-4134-BD37-9405D6B3CCE7}" srcOrd="5" destOrd="0" presId="urn:microsoft.com/office/officeart/2005/8/layout/venn1"/>
    <dgm:cxn modelId="{EAE50C0D-7F4D-4124-8120-07AA0B4A5051}" type="presParOf" srcId="{310213E7-5F39-4B15-A6E6-9600DB7B8546}" destId="{7587A0CA-7186-4144-BEE2-37578EF31924}" srcOrd="6" destOrd="0" presId="urn:microsoft.com/office/officeart/2005/8/layout/venn1"/>
    <dgm:cxn modelId="{8DEC5717-3A37-4B45-962A-2A755B129620}" type="presParOf" srcId="{310213E7-5F39-4B15-A6E6-9600DB7B8546}" destId="{31AAE8C9-0BC8-47AE-A4F2-EACDAA3D9DD2}" srcOrd="7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049B625-34E9-41AA-B988-F84E2640A665}" type="doc">
      <dgm:prSet loTypeId="urn:microsoft.com/office/officeart/2005/8/layout/venn1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48F4B8EA-DE49-41EC-9048-5EF56E3F6D48}">
      <dgm:prSet/>
      <dgm:spPr/>
      <dgm:t>
        <a:bodyPr/>
        <a:lstStyle/>
        <a:p>
          <a:pPr rtl="0"/>
          <a:r>
            <a:rPr lang="zh-CN" smtClean="0">
              <a:sym typeface="Wingdings"/>
            </a:rPr>
            <a:t></a:t>
          </a:r>
          <a:r>
            <a:rPr lang="zh-CN" smtClean="0"/>
            <a:t>电梯突停莫害怕</a:t>
          </a:r>
          <a:endParaRPr lang="zh-CN"/>
        </a:p>
      </dgm:t>
    </dgm:pt>
    <dgm:pt modelId="{41122876-FF02-47F0-B7E9-AECA30EE0B1D}" type="parTrans" cxnId="{3F8178B0-F73C-4A6E-8612-A231281D7175}">
      <dgm:prSet/>
      <dgm:spPr/>
      <dgm:t>
        <a:bodyPr/>
        <a:lstStyle/>
        <a:p>
          <a:endParaRPr lang="zh-CN" altLang="en-US"/>
        </a:p>
      </dgm:t>
    </dgm:pt>
    <dgm:pt modelId="{704790C9-CA64-4276-A8CE-843A1BC6FD83}" type="sibTrans" cxnId="{3F8178B0-F73C-4A6E-8612-A231281D7175}">
      <dgm:prSet/>
      <dgm:spPr/>
      <dgm:t>
        <a:bodyPr/>
        <a:lstStyle/>
        <a:p>
          <a:endParaRPr lang="zh-CN" altLang="en-US"/>
        </a:p>
      </dgm:t>
    </dgm:pt>
    <dgm:pt modelId="{71CAC6F2-5516-4666-ACCC-7F905D98E9BC}">
      <dgm:prSet/>
      <dgm:spPr/>
      <dgm:t>
        <a:bodyPr/>
        <a:lstStyle/>
        <a:p>
          <a:pPr rtl="0"/>
          <a:r>
            <a:rPr lang="zh-CN" smtClean="0">
              <a:sym typeface="Wingdings"/>
            </a:rPr>
            <a:t></a:t>
          </a:r>
          <a:r>
            <a:rPr lang="zh-CN" smtClean="0"/>
            <a:t>电话急救门拍打</a:t>
          </a:r>
          <a:endParaRPr lang="zh-CN"/>
        </a:p>
      </dgm:t>
    </dgm:pt>
    <dgm:pt modelId="{648C5DE1-86F0-41DB-AD32-F1F3CD9B65CC}" type="parTrans" cxnId="{1EBA1CC8-A299-4FE0-B9F4-317A03E32FA7}">
      <dgm:prSet/>
      <dgm:spPr/>
      <dgm:t>
        <a:bodyPr/>
        <a:lstStyle/>
        <a:p>
          <a:endParaRPr lang="zh-CN" altLang="en-US"/>
        </a:p>
      </dgm:t>
    </dgm:pt>
    <dgm:pt modelId="{DFB6B48F-6FFB-48A5-91D1-2F9969E03708}" type="sibTrans" cxnId="{1EBA1CC8-A299-4FE0-B9F4-317A03E32FA7}">
      <dgm:prSet/>
      <dgm:spPr/>
      <dgm:t>
        <a:bodyPr/>
        <a:lstStyle/>
        <a:p>
          <a:endParaRPr lang="zh-CN" altLang="en-US"/>
        </a:p>
      </dgm:t>
    </dgm:pt>
    <dgm:pt modelId="{2F010987-C745-4268-BB46-CA6C6A7B7E85}">
      <dgm:prSet/>
      <dgm:spPr/>
      <dgm:t>
        <a:bodyPr/>
        <a:lstStyle/>
        <a:p>
          <a:pPr rtl="0"/>
          <a:r>
            <a:rPr lang="zh-CN" smtClean="0">
              <a:sym typeface="Wingdings"/>
            </a:rPr>
            <a:t></a:t>
          </a:r>
          <a:r>
            <a:rPr lang="zh-CN" smtClean="0"/>
            <a:t>配合救援要听话</a:t>
          </a:r>
          <a:endParaRPr lang="zh-CN"/>
        </a:p>
      </dgm:t>
    </dgm:pt>
    <dgm:pt modelId="{15776F14-0EA0-498C-BE7B-8803D702E111}" type="parTrans" cxnId="{DFC32751-296F-486D-BAEE-9AF69894153C}">
      <dgm:prSet/>
      <dgm:spPr/>
      <dgm:t>
        <a:bodyPr/>
        <a:lstStyle/>
        <a:p>
          <a:endParaRPr lang="zh-CN" altLang="en-US"/>
        </a:p>
      </dgm:t>
    </dgm:pt>
    <dgm:pt modelId="{7CDE0FD8-EA30-4031-9478-B81C5BE63D2D}" type="sibTrans" cxnId="{DFC32751-296F-486D-BAEE-9AF69894153C}">
      <dgm:prSet/>
      <dgm:spPr/>
      <dgm:t>
        <a:bodyPr/>
        <a:lstStyle/>
        <a:p>
          <a:endParaRPr lang="zh-CN" altLang="en-US"/>
        </a:p>
      </dgm:t>
    </dgm:pt>
    <dgm:pt modelId="{D5423A39-DCA4-4B24-9A86-8FDA4CF09338}">
      <dgm:prSet/>
      <dgm:spPr/>
      <dgm:t>
        <a:bodyPr/>
        <a:lstStyle/>
        <a:p>
          <a:pPr rtl="0"/>
          <a:r>
            <a:rPr lang="zh-CN" smtClean="0">
              <a:sym typeface="Wingdings"/>
            </a:rPr>
            <a:t></a:t>
          </a:r>
          <a:r>
            <a:rPr lang="zh-CN" smtClean="0"/>
            <a:t>层层按键快按下</a:t>
          </a:r>
          <a:endParaRPr lang="zh-CN"/>
        </a:p>
      </dgm:t>
    </dgm:pt>
    <dgm:pt modelId="{362C6981-E552-4204-9938-88146178CAE0}" type="parTrans" cxnId="{C086BCB5-31CE-4C65-8DAF-AA346FCF3301}">
      <dgm:prSet/>
      <dgm:spPr/>
      <dgm:t>
        <a:bodyPr/>
        <a:lstStyle/>
        <a:p>
          <a:endParaRPr lang="zh-CN" altLang="en-US"/>
        </a:p>
      </dgm:t>
    </dgm:pt>
    <dgm:pt modelId="{F06B1D77-28C4-4BF5-992C-1A4B016B2109}" type="sibTrans" cxnId="{C086BCB5-31CE-4C65-8DAF-AA346FCF3301}">
      <dgm:prSet/>
      <dgm:spPr/>
      <dgm:t>
        <a:bodyPr/>
        <a:lstStyle/>
        <a:p>
          <a:endParaRPr lang="zh-CN" altLang="en-US"/>
        </a:p>
      </dgm:t>
    </dgm:pt>
    <dgm:pt modelId="{F35BA9CC-1670-498A-A221-54753FBA08AD}">
      <dgm:prSet/>
      <dgm:spPr/>
      <dgm:t>
        <a:bodyPr/>
        <a:lstStyle/>
        <a:p>
          <a:pPr rtl="0"/>
          <a:r>
            <a:rPr lang="zh-CN" smtClean="0">
              <a:sym typeface="Wingdings"/>
            </a:rPr>
            <a:t></a:t>
          </a:r>
          <a:r>
            <a:rPr lang="zh-CN" smtClean="0"/>
            <a:t>头背紧贴电梯壁</a:t>
          </a:r>
          <a:endParaRPr lang="zh-CN"/>
        </a:p>
      </dgm:t>
    </dgm:pt>
    <dgm:pt modelId="{E67E04E7-4AC9-4C58-904E-57D2B4BAC726}" type="parTrans" cxnId="{BA70250C-81E2-47B0-AC63-39531F7A99FE}">
      <dgm:prSet/>
      <dgm:spPr/>
      <dgm:t>
        <a:bodyPr/>
        <a:lstStyle/>
        <a:p>
          <a:endParaRPr lang="zh-CN" altLang="en-US"/>
        </a:p>
      </dgm:t>
    </dgm:pt>
    <dgm:pt modelId="{246BCBE3-21F5-417A-86C2-4336A1FA4261}" type="sibTrans" cxnId="{BA70250C-81E2-47B0-AC63-39531F7A99FE}">
      <dgm:prSet/>
      <dgm:spPr/>
      <dgm:t>
        <a:bodyPr/>
        <a:lstStyle/>
        <a:p>
          <a:endParaRPr lang="zh-CN" altLang="en-US"/>
        </a:p>
      </dgm:t>
    </dgm:pt>
    <dgm:pt modelId="{1D832B38-FE91-460E-B7B2-AD6429B5768F}">
      <dgm:prSet/>
      <dgm:spPr/>
      <dgm:t>
        <a:bodyPr/>
        <a:lstStyle/>
        <a:p>
          <a:pPr rtl="0"/>
          <a:r>
            <a:rPr lang="zh-CN" dirty="0" smtClean="0">
              <a:sym typeface="Wingdings"/>
            </a:rPr>
            <a:t></a:t>
          </a:r>
          <a:r>
            <a:rPr lang="zh-CN" dirty="0" smtClean="0"/>
            <a:t>手包脖颈半蹲下</a:t>
          </a:r>
          <a:endParaRPr lang="zh-CN" dirty="0"/>
        </a:p>
      </dgm:t>
    </dgm:pt>
    <dgm:pt modelId="{0191CAD8-08E4-4183-B020-4798BDDDBA4D}" type="parTrans" cxnId="{48BFEAD4-3309-4D31-93D0-95941C3EA5D2}">
      <dgm:prSet/>
      <dgm:spPr/>
      <dgm:t>
        <a:bodyPr/>
        <a:lstStyle/>
        <a:p>
          <a:endParaRPr lang="zh-CN" altLang="en-US"/>
        </a:p>
      </dgm:t>
    </dgm:pt>
    <dgm:pt modelId="{115AD368-B400-4E72-81AD-4239D96DC6E6}" type="sibTrans" cxnId="{48BFEAD4-3309-4D31-93D0-95941C3EA5D2}">
      <dgm:prSet/>
      <dgm:spPr/>
      <dgm:t>
        <a:bodyPr/>
        <a:lstStyle/>
        <a:p>
          <a:endParaRPr lang="zh-CN" altLang="en-US"/>
        </a:p>
      </dgm:t>
    </dgm:pt>
    <dgm:pt modelId="{66C53181-333F-491C-AAA8-988CAA519558}" type="pres">
      <dgm:prSet presAssocID="{3049B625-34E9-41AA-B988-F84E2640A665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A65315C5-2FD5-4529-871B-632D3B3AA523}" type="pres">
      <dgm:prSet presAssocID="{48F4B8EA-DE49-41EC-9048-5EF56E3F6D48}" presName="circ1" presStyleLbl="vennNode1" presStyleIdx="0" presStyleCnt="6"/>
      <dgm:spPr/>
    </dgm:pt>
    <dgm:pt modelId="{1FD862C7-3135-4AAC-B37F-89D78F98338A}" type="pres">
      <dgm:prSet presAssocID="{48F4B8EA-DE49-41EC-9048-5EF56E3F6D48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F959A3C-87F7-474C-B238-F17CC0D44B4E}" type="pres">
      <dgm:prSet presAssocID="{71CAC6F2-5516-4666-ACCC-7F905D98E9BC}" presName="circ2" presStyleLbl="vennNode1" presStyleIdx="1" presStyleCnt="6"/>
      <dgm:spPr/>
    </dgm:pt>
    <dgm:pt modelId="{E9C3F9F8-5EA9-499E-B926-90F472DD8C55}" type="pres">
      <dgm:prSet presAssocID="{71CAC6F2-5516-4666-ACCC-7F905D98E9BC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5F20277-4621-4E5D-B777-D150596F2967}" type="pres">
      <dgm:prSet presAssocID="{2F010987-C745-4268-BB46-CA6C6A7B7E85}" presName="circ3" presStyleLbl="vennNode1" presStyleIdx="2" presStyleCnt="6"/>
      <dgm:spPr/>
    </dgm:pt>
    <dgm:pt modelId="{6494B8E5-6942-448F-80BE-6D98FB2BECE4}" type="pres">
      <dgm:prSet presAssocID="{2F010987-C745-4268-BB46-CA6C6A7B7E85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0260AF0-561A-438A-AF2A-8A0117B7D26E}" type="pres">
      <dgm:prSet presAssocID="{D5423A39-DCA4-4B24-9A86-8FDA4CF09338}" presName="circ4" presStyleLbl="vennNode1" presStyleIdx="3" presStyleCnt="6"/>
      <dgm:spPr/>
    </dgm:pt>
    <dgm:pt modelId="{4AF92B19-625B-4267-9278-CBDA2968EB41}" type="pres">
      <dgm:prSet presAssocID="{D5423A39-DCA4-4B24-9A86-8FDA4CF09338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5A50841-BE7D-4816-BA55-6230CD7A0F57}" type="pres">
      <dgm:prSet presAssocID="{F35BA9CC-1670-498A-A221-54753FBA08AD}" presName="circ5" presStyleLbl="vennNode1" presStyleIdx="4" presStyleCnt="6"/>
      <dgm:spPr/>
    </dgm:pt>
    <dgm:pt modelId="{F9A469A1-AB8F-464D-9508-5C10306736AB}" type="pres">
      <dgm:prSet presAssocID="{F35BA9CC-1670-498A-A221-54753FBA08AD}" presName="circ5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678BE3B-EBFD-4AA9-871D-626DEAA3D45E}" type="pres">
      <dgm:prSet presAssocID="{1D832B38-FE91-460E-B7B2-AD6429B5768F}" presName="circ6" presStyleLbl="vennNode1" presStyleIdx="5" presStyleCnt="6"/>
      <dgm:spPr/>
    </dgm:pt>
    <dgm:pt modelId="{0545A801-7F2E-44EB-BB0D-FC814F7B15ED}" type="pres">
      <dgm:prSet presAssocID="{1D832B38-FE91-460E-B7B2-AD6429B5768F}" presName="circ6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EBA1CC8-A299-4FE0-B9F4-317A03E32FA7}" srcId="{3049B625-34E9-41AA-B988-F84E2640A665}" destId="{71CAC6F2-5516-4666-ACCC-7F905D98E9BC}" srcOrd="1" destOrd="0" parTransId="{648C5DE1-86F0-41DB-AD32-F1F3CD9B65CC}" sibTransId="{DFB6B48F-6FFB-48A5-91D1-2F9969E03708}"/>
    <dgm:cxn modelId="{F9B43F9E-9811-468A-BFDC-B95BE1024A36}" type="presOf" srcId="{3049B625-34E9-41AA-B988-F84E2640A665}" destId="{66C53181-333F-491C-AAA8-988CAA519558}" srcOrd="0" destOrd="0" presId="urn:microsoft.com/office/officeart/2005/8/layout/venn1"/>
    <dgm:cxn modelId="{C086BCB5-31CE-4C65-8DAF-AA346FCF3301}" srcId="{3049B625-34E9-41AA-B988-F84E2640A665}" destId="{D5423A39-DCA4-4B24-9A86-8FDA4CF09338}" srcOrd="3" destOrd="0" parTransId="{362C6981-E552-4204-9938-88146178CAE0}" sibTransId="{F06B1D77-28C4-4BF5-992C-1A4B016B2109}"/>
    <dgm:cxn modelId="{EA2DFB3A-3911-46DF-9791-5BEA1EE11D23}" type="presOf" srcId="{71CAC6F2-5516-4666-ACCC-7F905D98E9BC}" destId="{E9C3F9F8-5EA9-499E-B926-90F472DD8C55}" srcOrd="0" destOrd="0" presId="urn:microsoft.com/office/officeart/2005/8/layout/venn1"/>
    <dgm:cxn modelId="{BA70250C-81E2-47B0-AC63-39531F7A99FE}" srcId="{3049B625-34E9-41AA-B988-F84E2640A665}" destId="{F35BA9CC-1670-498A-A221-54753FBA08AD}" srcOrd="4" destOrd="0" parTransId="{E67E04E7-4AC9-4C58-904E-57D2B4BAC726}" sibTransId="{246BCBE3-21F5-417A-86C2-4336A1FA4261}"/>
    <dgm:cxn modelId="{E174EB92-AB60-4124-B756-1D303085B31F}" type="presOf" srcId="{D5423A39-DCA4-4B24-9A86-8FDA4CF09338}" destId="{4AF92B19-625B-4267-9278-CBDA2968EB41}" srcOrd="0" destOrd="0" presId="urn:microsoft.com/office/officeart/2005/8/layout/venn1"/>
    <dgm:cxn modelId="{48BFEAD4-3309-4D31-93D0-95941C3EA5D2}" srcId="{3049B625-34E9-41AA-B988-F84E2640A665}" destId="{1D832B38-FE91-460E-B7B2-AD6429B5768F}" srcOrd="5" destOrd="0" parTransId="{0191CAD8-08E4-4183-B020-4798BDDDBA4D}" sibTransId="{115AD368-B400-4E72-81AD-4239D96DC6E6}"/>
    <dgm:cxn modelId="{1C653472-9B3D-4568-A1CE-21D3208EEE6C}" type="presOf" srcId="{F35BA9CC-1670-498A-A221-54753FBA08AD}" destId="{F9A469A1-AB8F-464D-9508-5C10306736AB}" srcOrd="0" destOrd="0" presId="urn:microsoft.com/office/officeart/2005/8/layout/venn1"/>
    <dgm:cxn modelId="{C884C519-725E-4B52-A9DB-A550483613CF}" type="presOf" srcId="{2F010987-C745-4268-BB46-CA6C6A7B7E85}" destId="{6494B8E5-6942-448F-80BE-6D98FB2BECE4}" srcOrd="0" destOrd="0" presId="urn:microsoft.com/office/officeart/2005/8/layout/venn1"/>
    <dgm:cxn modelId="{DFC32751-296F-486D-BAEE-9AF69894153C}" srcId="{3049B625-34E9-41AA-B988-F84E2640A665}" destId="{2F010987-C745-4268-BB46-CA6C6A7B7E85}" srcOrd="2" destOrd="0" parTransId="{15776F14-0EA0-498C-BE7B-8803D702E111}" sibTransId="{7CDE0FD8-EA30-4031-9478-B81C5BE63D2D}"/>
    <dgm:cxn modelId="{3F8178B0-F73C-4A6E-8612-A231281D7175}" srcId="{3049B625-34E9-41AA-B988-F84E2640A665}" destId="{48F4B8EA-DE49-41EC-9048-5EF56E3F6D48}" srcOrd="0" destOrd="0" parTransId="{41122876-FF02-47F0-B7E9-AECA30EE0B1D}" sibTransId="{704790C9-CA64-4276-A8CE-843A1BC6FD83}"/>
    <dgm:cxn modelId="{AD37DA2D-7717-448D-B9AA-84A279E47BA2}" type="presOf" srcId="{1D832B38-FE91-460E-B7B2-AD6429B5768F}" destId="{0545A801-7F2E-44EB-BB0D-FC814F7B15ED}" srcOrd="0" destOrd="0" presId="urn:microsoft.com/office/officeart/2005/8/layout/venn1"/>
    <dgm:cxn modelId="{20C10AE7-BB78-4F5C-8CEC-4B98026ADB8C}" type="presOf" srcId="{48F4B8EA-DE49-41EC-9048-5EF56E3F6D48}" destId="{1FD862C7-3135-4AAC-B37F-89D78F98338A}" srcOrd="0" destOrd="0" presId="urn:microsoft.com/office/officeart/2005/8/layout/venn1"/>
    <dgm:cxn modelId="{DB6FE3AB-D6DD-41E2-8EFD-0A421B1838F9}" type="presParOf" srcId="{66C53181-333F-491C-AAA8-988CAA519558}" destId="{A65315C5-2FD5-4529-871B-632D3B3AA523}" srcOrd="0" destOrd="0" presId="urn:microsoft.com/office/officeart/2005/8/layout/venn1"/>
    <dgm:cxn modelId="{538FC92F-C2B4-4ED7-8762-941713A76FD8}" type="presParOf" srcId="{66C53181-333F-491C-AAA8-988CAA519558}" destId="{1FD862C7-3135-4AAC-B37F-89D78F98338A}" srcOrd="1" destOrd="0" presId="urn:microsoft.com/office/officeart/2005/8/layout/venn1"/>
    <dgm:cxn modelId="{F7016653-5D71-4D0F-832C-E1971D3FBAA6}" type="presParOf" srcId="{66C53181-333F-491C-AAA8-988CAA519558}" destId="{4F959A3C-87F7-474C-B238-F17CC0D44B4E}" srcOrd="2" destOrd="0" presId="urn:microsoft.com/office/officeart/2005/8/layout/venn1"/>
    <dgm:cxn modelId="{1D337024-8AD0-4229-B5F6-44B4BAD69B09}" type="presParOf" srcId="{66C53181-333F-491C-AAA8-988CAA519558}" destId="{E9C3F9F8-5EA9-499E-B926-90F472DD8C55}" srcOrd="3" destOrd="0" presId="urn:microsoft.com/office/officeart/2005/8/layout/venn1"/>
    <dgm:cxn modelId="{6E9ACCE9-5495-4B83-8F87-61E25EBC24AB}" type="presParOf" srcId="{66C53181-333F-491C-AAA8-988CAA519558}" destId="{D5F20277-4621-4E5D-B777-D150596F2967}" srcOrd="4" destOrd="0" presId="urn:microsoft.com/office/officeart/2005/8/layout/venn1"/>
    <dgm:cxn modelId="{31FDB782-81C0-474C-8F31-CD03A212858E}" type="presParOf" srcId="{66C53181-333F-491C-AAA8-988CAA519558}" destId="{6494B8E5-6942-448F-80BE-6D98FB2BECE4}" srcOrd="5" destOrd="0" presId="urn:microsoft.com/office/officeart/2005/8/layout/venn1"/>
    <dgm:cxn modelId="{8F075782-A9BC-43B2-9141-6B8D612A4EE5}" type="presParOf" srcId="{66C53181-333F-491C-AAA8-988CAA519558}" destId="{E0260AF0-561A-438A-AF2A-8A0117B7D26E}" srcOrd="6" destOrd="0" presId="urn:microsoft.com/office/officeart/2005/8/layout/venn1"/>
    <dgm:cxn modelId="{A51A35AE-7F1C-4D0A-927A-EB7A9705A6B7}" type="presParOf" srcId="{66C53181-333F-491C-AAA8-988CAA519558}" destId="{4AF92B19-625B-4267-9278-CBDA2968EB41}" srcOrd="7" destOrd="0" presId="urn:microsoft.com/office/officeart/2005/8/layout/venn1"/>
    <dgm:cxn modelId="{9ADD7F21-B9B9-4E0E-A7D7-2E3728718FF4}" type="presParOf" srcId="{66C53181-333F-491C-AAA8-988CAA519558}" destId="{B5A50841-BE7D-4816-BA55-6230CD7A0F57}" srcOrd="8" destOrd="0" presId="urn:microsoft.com/office/officeart/2005/8/layout/venn1"/>
    <dgm:cxn modelId="{5A8D3A01-0F7A-4A2B-B69B-F1B6CBF1364B}" type="presParOf" srcId="{66C53181-333F-491C-AAA8-988CAA519558}" destId="{F9A469A1-AB8F-464D-9508-5C10306736AB}" srcOrd="9" destOrd="0" presId="urn:microsoft.com/office/officeart/2005/8/layout/venn1"/>
    <dgm:cxn modelId="{DCC3A5AD-8E65-4C06-8669-0CB7B0B2DCE2}" type="presParOf" srcId="{66C53181-333F-491C-AAA8-988CAA519558}" destId="{1678BE3B-EBFD-4AA9-871D-626DEAA3D45E}" srcOrd="10" destOrd="0" presId="urn:microsoft.com/office/officeart/2005/8/layout/venn1"/>
    <dgm:cxn modelId="{A7CB2B92-FDCE-4E88-ACFD-39EC473F0B16}" type="presParOf" srcId="{66C53181-333F-491C-AAA8-988CAA519558}" destId="{0545A801-7F2E-44EB-BB0D-FC814F7B15ED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ED3BE4-05E6-4527-9D54-CBAA41DEB1D8}">
      <dsp:nvSpPr>
        <dsp:cNvPr id="0" name=""/>
        <dsp:cNvSpPr/>
      </dsp:nvSpPr>
      <dsp:spPr>
        <a:xfrm>
          <a:off x="2514599" y="57149"/>
          <a:ext cx="2743200" cy="27432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300" kern="1200" smtClean="0"/>
            <a:t>直梯</a:t>
          </a:r>
          <a:endParaRPr lang="zh-CN" sz="4300" kern="1200"/>
        </a:p>
      </dsp:txBody>
      <dsp:txXfrm>
        <a:off x="2880359" y="537209"/>
        <a:ext cx="2011680" cy="1234440"/>
      </dsp:txXfrm>
    </dsp:sp>
    <dsp:sp modelId="{0DC38DD6-9EC3-438E-B6B3-989444D6A881}">
      <dsp:nvSpPr>
        <dsp:cNvPr id="0" name=""/>
        <dsp:cNvSpPr/>
      </dsp:nvSpPr>
      <dsp:spPr>
        <a:xfrm>
          <a:off x="3504437" y="1771650"/>
          <a:ext cx="2743200" cy="27432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300" kern="1200" smtClean="0"/>
            <a:t>扶梯</a:t>
          </a:r>
          <a:endParaRPr lang="zh-CN" sz="4300" kern="1200"/>
        </a:p>
      </dsp:txBody>
      <dsp:txXfrm>
        <a:off x="4343400" y="2480310"/>
        <a:ext cx="1645920" cy="1508760"/>
      </dsp:txXfrm>
    </dsp:sp>
    <dsp:sp modelId="{BE0B6194-C0B7-44B0-905C-DA1989BC27D4}">
      <dsp:nvSpPr>
        <dsp:cNvPr id="0" name=""/>
        <dsp:cNvSpPr/>
      </dsp:nvSpPr>
      <dsp:spPr>
        <a:xfrm>
          <a:off x="1524761" y="1771650"/>
          <a:ext cx="2743200" cy="274320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9113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4300" kern="1200" smtClean="0"/>
            <a:t>自动人行道</a:t>
          </a:r>
          <a:endParaRPr lang="zh-CN" sz="4300" kern="1200"/>
        </a:p>
      </dsp:txBody>
      <dsp:txXfrm>
        <a:off x="1783079" y="2480310"/>
        <a:ext cx="1645920" cy="150876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0310F2-A030-4C15-95B3-69629B709F3B}">
      <dsp:nvSpPr>
        <dsp:cNvPr id="0" name=""/>
        <dsp:cNvSpPr/>
      </dsp:nvSpPr>
      <dsp:spPr>
        <a:xfrm>
          <a:off x="2697479" y="45719"/>
          <a:ext cx="2377440" cy="23774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smtClean="0"/>
            <a:t>电梯轿厢滞留人</a:t>
          </a:r>
          <a:r>
            <a:rPr lang="en-US" sz="2400" kern="1200" smtClean="0"/>
            <a:t>(</a:t>
          </a:r>
          <a:r>
            <a:rPr lang="zh-CN" sz="2400" kern="1200" smtClean="0"/>
            <a:t>电梯困人</a:t>
          </a:r>
          <a:r>
            <a:rPr lang="en-US" sz="2400" kern="1200" smtClean="0"/>
            <a:t>)</a:t>
          </a:r>
          <a:endParaRPr lang="zh-CN" sz="2400" kern="1200"/>
        </a:p>
      </dsp:txBody>
      <dsp:txXfrm>
        <a:off x="2971800" y="365759"/>
        <a:ext cx="1828800" cy="754380"/>
      </dsp:txXfrm>
    </dsp:sp>
    <dsp:sp modelId="{31A47F42-DFC1-4ADD-BB8B-25A87EC3A9F0}">
      <dsp:nvSpPr>
        <dsp:cNvPr id="0" name=""/>
        <dsp:cNvSpPr/>
      </dsp:nvSpPr>
      <dsp:spPr>
        <a:xfrm>
          <a:off x="3749040" y="1097279"/>
          <a:ext cx="2377440" cy="23774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smtClean="0"/>
            <a:t>电梯急速坠落、墩底</a:t>
          </a:r>
          <a:endParaRPr lang="zh-CN" sz="2400" kern="1200"/>
        </a:p>
      </dsp:txBody>
      <dsp:txXfrm>
        <a:off x="5029199" y="1371600"/>
        <a:ext cx="914400" cy="1828800"/>
      </dsp:txXfrm>
    </dsp:sp>
    <dsp:sp modelId="{F7B92BA2-CC67-4EC6-BFCE-B5A45B355A6B}">
      <dsp:nvSpPr>
        <dsp:cNvPr id="0" name=""/>
        <dsp:cNvSpPr/>
      </dsp:nvSpPr>
      <dsp:spPr>
        <a:xfrm>
          <a:off x="2697479" y="2148840"/>
          <a:ext cx="2377440" cy="23774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smtClean="0"/>
            <a:t>电梯冲顶</a:t>
          </a:r>
          <a:endParaRPr lang="zh-CN" sz="2400" kern="1200"/>
        </a:p>
      </dsp:txBody>
      <dsp:txXfrm>
        <a:off x="2971800" y="3451860"/>
        <a:ext cx="1828800" cy="754380"/>
      </dsp:txXfrm>
    </dsp:sp>
    <dsp:sp modelId="{7587A0CA-7186-4144-BEE2-37578EF31924}">
      <dsp:nvSpPr>
        <dsp:cNvPr id="0" name=""/>
        <dsp:cNvSpPr/>
      </dsp:nvSpPr>
      <dsp:spPr>
        <a:xfrm>
          <a:off x="1645919" y="1097279"/>
          <a:ext cx="2377440" cy="23774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400" kern="1200" smtClean="0"/>
            <a:t>扶梯倒转</a:t>
          </a:r>
          <a:r>
            <a:rPr lang="en-US" sz="2400" kern="1200" smtClean="0"/>
            <a:t>(</a:t>
          </a:r>
          <a:r>
            <a:rPr lang="zh-CN" sz="2400" kern="1200" smtClean="0"/>
            <a:t>溜车</a:t>
          </a:r>
          <a:r>
            <a:rPr lang="en-US" sz="2400" kern="1200" smtClean="0"/>
            <a:t>)</a:t>
          </a:r>
          <a:endParaRPr lang="zh-CN" sz="2400" kern="1200"/>
        </a:p>
      </dsp:txBody>
      <dsp:txXfrm>
        <a:off x="1828800" y="1371600"/>
        <a:ext cx="914400" cy="18288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5315C5-2FD5-4529-871B-632D3B3AA523}">
      <dsp:nvSpPr>
        <dsp:cNvPr id="0" name=""/>
        <dsp:cNvSpPr/>
      </dsp:nvSpPr>
      <dsp:spPr>
        <a:xfrm>
          <a:off x="3164693" y="1077113"/>
          <a:ext cx="1443013" cy="144301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1FD862C7-3135-4AAC-B37F-89D78F98338A}">
      <dsp:nvSpPr>
        <dsp:cNvPr id="0" name=""/>
        <dsp:cNvSpPr/>
      </dsp:nvSpPr>
      <dsp:spPr>
        <a:xfrm>
          <a:off x="2984316" y="0"/>
          <a:ext cx="1803766" cy="98259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smtClean="0">
              <a:sym typeface="Wingdings"/>
            </a:rPr>
            <a:t></a:t>
          </a:r>
          <a:r>
            <a:rPr lang="zh-CN" sz="3200" kern="1200" smtClean="0"/>
            <a:t>电梯突停莫害怕</a:t>
          </a:r>
          <a:endParaRPr lang="zh-CN" sz="3200" kern="1200"/>
        </a:p>
      </dsp:txBody>
      <dsp:txXfrm>
        <a:off x="2984316" y="0"/>
        <a:ext cx="1803766" cy="982596"/>
      </dsp:txXfrm>
    </dsp:sp>
    <dsp:sp modelId="{4F959A3C-87F7-474C-B238-F17CC0D44B4E}">
      <dsp:nvSpPr>
        <dsp:cNvPr id="0" name=""/>
        <dsp:cNvSpPr/>
      </dsp:nvSpPr>
      <dsp:spPr>
        <a:xfrm>
          <a:off x="3633071" y="1347561"/>
          <a:ext cx="1443013" cy="144301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9C3F9F8-5EA9-499E-B926-90F472DD8C55}">
      <dsp:nvSpPr>
        <dsp:cNvPr id="0" name=""/>
        <dsp:cNvSpPr/>
      </dsp:nvSpPr>
      <dsp:spPr>
        <a:xfrm>
          <a:off x="5183108" y="935806"/>
          <a:ext cx="1709369" cy="1076177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smtClean="0">
              <a:sym typeface="Wingdings"/>
            </a:rPr>
            <a:t></a:t>
          </a:r>
          <a:r>
            <a:rPr lang="zh-CN" sz="3200" kern="1200" smtClean="0"/>
            <a:t>电话急救门拍打</a:t>
          </a:r>
          <a:endParaRPr lang="zh-CN" sz="3200" kern="1200"/>
        </a:p>
      </dsp:txBody>
      <dsp:txXfrm>
        <a:off x="5183108" y="935806"/>
        <a:ext cx="1709369" cy="1076177"/>
      </dsp:txXfrm>
    </dsp:sp>
    <dsp:sp modelId="{D5F20277-4621-4E5D-B777-D150596F2967}">
      <dsp:nvSpPr>
        <dsp:cNvPr id="0" name=""/>
        <dsp:cNvSpPr/>
      </dsp:nvSpPr>
      <dsp:spPr>
        <a:xfrm>
          <a:off x="3633071" y="1888457"/>
          <a:ext cx="1443013" cy="144301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6494B8E5-6942-448F-80BE-6D98FB2BECE4}">
      <dsp:nvSpPr>
        <dsp:cNvPr id="0" name=""/>
        <dsp:cNvSpPr/>
      </dsp:nvSpPr>
      <dsp:spPr>
        <a:xfrm>
          <a:off x="5183108" y="2540714"/>
          <a:ext cx="1709369" cy="120251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smtClean="0">
              <a:sym typeface="Wingdings"/>
            </a:rPr>
            <a:t></a:t>
          </a:r>
          <a:r>
            <a:rPr lang="zh-CN" sz="3200" kern="1200" smtClean="0"/>
            <a:t>配合救援要听话</a:t>
          </a:r>
          <a:endParaRPr lang="zh-CN" sz="3200" kern="1200"/>
        </a:p>
      </dsp:txBody>
      <dsp:txXfrm>
        <a:off x="5183108" y="2540714"/>
        <a:ext cx="1709369" cy="1202511"/>
      </dsp:txXfrm>
    </dsp:sp>
    <dsp:sp modelId="{E0260AF0-561A-438A-AF2A-8A0117B7D26E}">
      <dsp:nvSpPr>
        <dsp:cNvPr id="0" name=""/>
        <dsp:cNvSpPr/>
      </dsp:nvSpPr>
      <dsp:spPr>
        <a:xfrm>
          <a:off x="3164693" y="2159373"/>
          <a:ext cx="1443013" cy="144301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4AF92B19-625B-4267-9278-CBDA2968EB41}">
      <dsp:nvSpPr>
        <dsp:cNvPr id="0" name=""/>
        <dsp:cNvSpPr/>
      </dsp:nvSpPr>
      <dsp:spPr>
        <a:xfrm>
          <a:off x="2984316" y="3696435"/>
          <a:ext cx="1803766" cy="982596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smtClean="0">
              <a:sym typeface="Wingdings"/>
            </a:rPr>
            <a:t></a:t>
          </a:r>
          <a:r>
            <a:rPr lang="zh-CN" sz="3200" kern="1200" smtClean="0"/>
            <a:t>层层按键快按下</a:t>
          </a:r>
          <a:endParaRPr lang="zh-CN" sz="3200" kern="1200"/>
        </a:p>
      </dsp:txBody>
      <dsp:txXfrm>
        <a:off x="2984316" y="3696435"/>
        <a:ext cx="1803766" cy="982596"/>
      </dsp:txXfrm>
    </dsp:sp>
    <dsp:sp modelId="{B5A50841-BE7D-4816-BA55-6230CD7A0F57}">
      <dsp:nvSpPr>
        <dsp:cNvPr id="0" name=""/>
        <dsp:cNvSpPr/>
      </dsp:nvSpPr>
      <dsp:spPr>
        <a:xfrm>
          <a:off x="2696315" y="1888457"/>
          <a:ext cx="1443013" cy="144301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F9A469A1-AB8F-464D-9508-5C10306736AB}">
      <dsp:nvSpPr>
        <dsp:cNvPr id="0" name=""/>
        <dsp:cNvSpPr/>
      </dsp:nvSpPr>
      <dsp:spPr>
        <a:xfrm>
          <a:off x="879921" y="2540714"/>
          <a:ext cx="1709369" cy="120251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smtClean="0">
              <a:sym typeface="Wingdings"/>
            </a:rPr>
            <a:t></a:t>
          </a:r>
          <a:r>
            <a:rPr lang="zh-CN" sz="3200" kern="1200" smtClean="0"/>
            <a:t>头背紧贴电梯壁</a:t>
          </a:r>
          <a:endParaRPr lang="zh-CN" sz="3200" kern="1200"/>
        </a:p>
      </dsp:txBody>
      <dsp:txXfrm>
        <a:off x="879921" y="2540714"/>
        <a:ext cx="1709369" cy="1202511"/>
      </dsp:txXfrm>
    </dsp:sp>
    <dsp:sp modelId="{1678BE3B-EBFD-4AA9-871D-626DEAA3D45E}">
      <dsp:nvSpPr>
        <dsp:cNvPr id="0" name=""/>
        <dsp:cNvSpPr/>
      </dsp:nvSpPr>
      <dsp:spPr>
        <a:xfrm>
          <a:off x="2696315" y="1347561"/>
          <a:ext cx="1443013" cy="144301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545A801-7F2E-44EB-BB0D-FC814F7B15ED}">
      <dsp:nvSpPr>
        <dsp:cNvPr id="0" name=""/>
        <dsp:cNvSpPr/>
      </dsp:nvSpPr>
      <dsp:spPr>
        <a:xfrm>
          <a:off x="879921" y="935806"/>
          <a:ext cx="1709369" cy="120251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4224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3200" kern="1200" dirty="0" smtClean="0">
              <a:sym typeface="Wingdings"/>
            </a:rPr>
            <a:t></a:t>
          </a:r>
          <a:r>
            <a:rPr lang="zh-CN" sz="3200" kern="1200" dirty="0" smtClean="0"/>
            <a:t>手包脖颈半蹲下</a:t>
          </a:r>
          <a:endParaRPr lang="zh-CN" sz="3200" kern="1200" dirty="0"/>
        </a:p>
      </dsp:txBody>
      <dsp:txXfrm>
        <a:off x="879921" y="935806"/>
        <a:ext cx="1709369" cy="12025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圆角矩形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圆角矩形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矩形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矩形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圆角矩形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矩形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圆角矩形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2022/7/1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&#30005;&#26799;&#20107;&#25925;&#20998;&#26512;.docx" TargetMode="Externa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——</a:t>
            </a:r>
            <a:r>
              <a:rPr lang="zh-CN" altLang="en-US" dirty="0"/>
              <a:t>我安全，我健康，我快乐</a:t>
            </a: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安全乘坐电梯常识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522267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一、常见</a:t>
            </a:r>
            <a:r>
              <a:rPr lang="zh-CN" altLang="en-US" dirty="0"/>
              <a:t>的电梯形式</a:t>
            </a:r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228064434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72265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二、正确使用电梯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914400" y="1556792"/>
            <a:ext cx="4737720" cy="446300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Ø"/>
            </a:pPr>
            <a:r>
              <a:rPr lang="zh-CN" altLang="en-US" dirty="0"/>
              <a:t>先确认电梯能否使用。火灾、地震、风灾、停电、维修时不能乘坐电梯。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/>
              <a:t>在上下电梯时</a:t>
            </a:r>
            <a:r>
              <a:rPr lang="en-US" altLang="zh-CN" dirty="0"/>
              <a:t>,</a:t>
            </a:r>
            <a:r>
              <a:rPr lang="zh-CN" altLang="en-US" dirty="0"/>
              <a:t>欲上楼按“▲”按钮</a:t>
            </a:r>
            <a:r>
              <a:rPr lang="en-US" altLang="zh-CN" dirty="0"/>
              <a:t>,</a:t>
            </a:r>
            <a:r>
              <a:rPr lang="zh-CN" altLang="en-US" dirty="0"/>
              <a:t>欲下楼按“▼”按钮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进出</a:t>
            </a:r>
            <a:r>
              <a:rPr lang="zh-CN" altLang="en-US" dirty="0"/>
              <a:t>电梯，一定 要注意内外是否平层，如遇未平层则禁止</a:t>
            </a:r>
            <a:r>
              <a:rPr lang="zh-CN" altLang="en-US" dirty="0" smtClean="0"/>
              <a:t>进出。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不用身体、物品等直接阻止关门。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乘</a:t>
            </a:r>
            <a:r>
              <a:rPr lang="zh-CN" altLang="en-US" dirty="0"/>
              <a:t>用电梯时禁止用手扒门或身体倚靠电梯门。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/>
              <a:t>不应在电梯轿厢内蹦跳。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/>
              <a:t>电梯超载时不能乘坐，请后进入的乘客退出，轿厢外乘客不要再进入。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/>
              <a:t>带宠物搭乘电梯，应用手拉紧或抱住宠物，以防牵引绳被层门、轿门</a:t>
            </a:r>
            <a:r>
              <a:rPr lang="zh-CN" altLang="en-US" dirty="0" smtClean="0"/>
              <a:t>夹住。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5652120" y="1556792"/>
            <a:ext cx="3030870" cy="4463008"/>
          </a:xfrm>
        </p:spPr>
        <p:txBody>
          <a:bodyPr>
            <a:normAutofit fontScale="77500" lnSpcReduction="20000"/>
          </a:bodyPr>
          <a:lstStyle/>
          <a:p>
            <a:pPr>
              <a:buFont typeface="Wingdings" pitchFamily="2" charset="2"/>
              <a:buChar char="l"/>
            </a:pPr>
            <a:r>
              <a:rPr lang="zh-CN" altLang="en-US" dirty="0">
                <a:hlinkClick r:id="rId2" action="ppaction://hlinkfile"/>
              </a:rPr>
              <a:t>电梯事故分析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15984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三、常见的电梯故障</a:t>
            </a:r>
          </a:p>
        </p:txBody>
      </p:sp>
      <p:graphicFrame>
        <p:nvGraphicFramePr>
          <p:cNvPr id="3" name="内容占位符 2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1695169915"/>
              </p:ext>
            </p:extLst>
          </p:nvPr>
        </p:nvGraphicFramePr>
        <p:xfrm>
          <a:off x="914400" y="1447800"/>
          <a:ext cx="77724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315175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" grpId="0">
        <p:bldAsOne/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四、应急自救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当</a:t>
            </a:r>
            <a:r>
              <a:rPr lang="zh-CN" altLang="en-US" dirty="0"/>
              <a:t>被困时首先是要保持冷静的心态，同时安慰同被困的其他人。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切勿</a:t>
            </a:r>
            <a:r>
              <a:rPr lang="zh-CN" altLang="en-US" dirty="0"/>
              <a:t>扒开电梯的轿门或从天花板紧急出口爬出去。</a:t>
            </a:r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利用</a:t>
            </a:r>
            <a:r>
              <a:rPr lang="zh-CN" altLang="en-US" dirty="0"/>
              <a:t>警钟或对讲机、手机求援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>
              <a:buFont typeface="Wingdings" pitchFamily="2" charset="2"/>
              <a:buChar char="Ø"/>
            </a:pPr>
            <a:r>
              <a:rPr lang="zh-CN" altLang="en-US" dirty="0" smtClean="0"/>
              <a:t>在</a:t>
            </a:r>
            <a:r>
              <a:rPr lang="zh-CN" altLang="en-US" dirty="0"/>
              <a:t>求救之后要保持镇定</a:t>
            </a:r>
            <a:r>
              <a:rPr lang="en-US" altLang="zh-CN" dirty="0"/>
              <a:t>,</a:t>
            </a:r>
            <a:r>
              <a:rPr lang="zh-CN" altLang="en-US" dirty="0"/>
              <a:t>保持体力等待救援。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055023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急救口诀要记牢</a:t>
            </a:r>
            <a:br>
              <a:rPr lang="zh-CN" altLang="en-US" dirty="0"/>
            </a:b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val="3605440161"/>
              </p:ext>
            </p:extLst>
          </p:nvPr>
        </p:nvGraphicFramePr>
        <p:xfrm>
          <a:off x="914400" y="1340768"/>
          <a:ext cx="7772400" cy="46790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251920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 rot="20700000">
            <a:off x="3436111" y="2967335"/>
            <a:ext cx="22717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谢谢！</a:t>
            </a:r>
            <a:endParaRPr lang="zh-CN" altLang="en-US" sz="54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948400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400" advClick="0" advTm="10000">
        <p14:reveal/>
      </p:transition>
    </mc:Choice>
    <mc:Fallback>
      <p:transition advClick="0" advTm="10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平衡">
  <a:themeElements>
    <a:clrScheme name="平衡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平衡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平衡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122</TotalTime>
  <Words>289</Words>
  <Application>Microsoft Office PowerPoint</Application>
  <PresentationFormat>全屏显示(4:3)</PresentationFormat>
  <Paragraphs>34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平衡</vt:lpstr>
      <vt:lpstr>安全乘坐电梯常识</vt:lpstr>
      <vt:lpstr>一、常见的电梯形式</vt:lpstr>
      <vt:lpstr>二、正确使用电梯</vt:lpstr>
      <vt:lpstr>三、常见的电梯故障</vt:lpstr>
      <vt:lpstr>四、应急自救</vt:lpstr>
      <vt:lpstr>急救口诀要记牢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安全乘坐电梯常识</dc:title>
  <dc:creator>hbue</dc:creator>
  <cp:lastModifiedBy>admin</cp:lastModifiedBy>
  <cp:revision>30</cp:revision>
  <dcterms:created xsi:type="dcterms:W3CDTF">2022-06-30T01:50:22Z</dcterms:created>
  <dcterms:modified xsi:type="dcterms:W3CDTF">2022-07-01T02:03:27Z</dcterms:modified>
</cp:coreProperties>
</file>