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media/image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8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slide" Target="../slides/slide4.xml"/><Relationship Id="rId1" Type="http://schemas.openxmlformats.org/officeDocument/2006/relationships/slide" Target="../slides/slide3.xml"/><Relationship Id="rId4" Type="http://schemas.openxmlformats.org/officeDocument/2006/relationships/slide" Target="../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CDC40EE-86AF-47EB-AB19-9A51E39CC3EA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24F9EB57-BB69-48E0-974D-16A544C4856D}">
      <dgm:prSet phldrT="[文本]" custT="1"/>
      <dgm:spPr/>
      <dgm:t>
        <a:bodyPr/>
        <a:lstStyle/>
        <a:p>
          <a:r>
            <a:rPr lang="zh-CN" altLang="en-US" sz="2800" baseline="0" dirty="0" smtClean="0">
              <a:ea typeface="黑体" pitchFamily="49" charset="-122"/>
              <a:hlinkClick xmlns:r="http://schemas.openxmlformats.org/officeDocument/2006/relationships" r:id="rId1" action="ppaction://hlinksldjump"/>
            </a:rPr>
            <a:t>大哥大时代</a:t>
          </a:r>
          <a:endParaRPr lang="zh-CN" altLang="en-US" sz="2800" baseline="0" dirty="0">
            <a:ea typeface="黑体" pitchFamily="49" charset="-122"/>
          </a:endParaRPr>
        </a:p>
      </dgm:t>
    </dgm:pt>
    <dgm:pt modelId="{EBF6AE3C-924B-43EF-8809-D674E01C50CB}" type="parTrans" cxnId="{F2C752F6-8BA9-4BC8-B8B7-F5A328EA2A61}">
      <dgm:prSet/>
      <dgm:spPr/>
      <dgm:t>
        <a:bodyPr/>
        <a:lstStyle/>
        <a:p>
          <a:endParaRPr lang="zh-CN" altLang="en-US" sz="2800" baseline="0">
            <a:latin typeface="黑体" pitchFamily="49" charset="-122"/>
            <a:ea typeface="黑体" pitchFamily="49" charset="-122"/>
          </a:endParaRPr>
        </a:p>
      </dgm:t>
    </dgm:pt>
    <dgm:pt modelId="{5FE6FA1A-43BA-4F5E-A0C2-B08305687198}" type="sibTrans" cxnId="{F2C752F6-8BA9-4BC8-B8B7-F5A328EA2A61}">
      <dgm:prSet/>
      <dgm:spPr/>
      <dgm:t>
        <a:bodyPr/>
        <a:lstStyle/>
        <a:p>
          <a:endParaRPr lang="zh-CN" altLang="en-US" sz="2800" baseline="0">
            <a:latin typeface="黑体" pitchFamily="49" charset="-122"/>
            <a:ea typeface="黑体" pitchFamily="49" charset="-122"/>
          </a:endParaRPr>
        </a:p>
      </dgm:t>
    </dgm:pt>
    <dgm:pt modelId="{C9DDEB6A-E9CD-4F3C-9E9E-0A03FFC89EA6}">
      <dgm:prSet phldrT="[文本]" custT="1"/>
      <dgm:spPr/>
      <dgm:t>
        <a:bodyPr/>
        <a:lstStyle/>
        <a:p>
          <a:r>
            <a:rPr lang="zh-CN" altLang="en-US" sz="2800" baseline="0" dirty="0" smtClean="0">
              <a:ea typeface="黑体" pitchFamily="49" charset="-122"/>
              <a:hlinkClick xmlns:r="http://schemas.openxmlformats.org/officeDocument/2006/relationships" r:id="rId2" action="ppaction://hlinksldjump"/>
            </a:rPr>
            <a:t>按键机时代</a:t>
          </a:r>
          <a:endParaRPr lang="zh-CN" altLang="en-US" sz="2800" baseline="0" dirty="0">
            <a:ea typeface="黑体" pitchFamily="49" charset="-122"/>
          </a:endParaRPr>
        </a:p>
      </dgm:t>
    </dgm:pt>
    <dgm:pt modelId="{BD2A0DDA-A454-4C0D-82FE-17081FB1272C}" type="parTrans" cxnId="{F7E78CC7-4429-4365-AE76-A51D4F04E67D}">
      <dgm:prSet/>
      <dgm:spPr/>
      <dgm:t>
        <a:bodyPr/>
        <a:lstStyle/>
        <a:p>
          <a:endParaRPr lang="zh-CN" altLang="en-US" sz="2800" baseline="0">
            <a:latin typeface="黑体" pitchFamily="49" charset="-122"/>
            <a:ea typeface="黑体" pitchFamily="49" charset="-122"/>
          </a:endParaRPr>
        </a:p>
      </dgm:t>
    </dgm:pt>
    <dgm:pt modelId="{2A9E22C4-EF35-403B-8A5D-1700E94AB23C}" type="sibTrans" cxnId="{F7E78CC7-4429-4365-AE76-A51D4F04E67D}">
      <dgm:prSet/>
      <dgm:spPr/>
      <dgm:t>
        <a:bodyPr/>
        <a:lstStyle/>
        <a:p>
          <a:endParaRPr lang="zh-CN" altLang="en-US" sz="2800" baseline="0">
            <a:latin typeface="黑体" pitchFamily="49" charset="-122"/>
            <a:ea typeface="黑体" pitchFamily="49" charset="-122"/>
          </a:endParaRPr>
        </a:p>
      </dgm:t>
    </dgm:pt>
    <dgm:pt modelId="{4798ACC9-0727-403D-9CE9-6CF4C5DFE157}">
      <dgm:prSet phldrT="[文本]" custT="1"/>
      <dgm:spPr/>
      <dgm:t>
        <a:bodyPr/>
        <a:lstStyle/>
        <a:p>
          <a:r>
            <a:rPr lang="zh-CN" altLang="en-US" sz="2800" baseline="0" dirty="0" smtClean="0">
              <a:ea typeface="黑体" pitchFamily="49" charset="-122"/>
              <a:hlinkClick xmlns:r="http://schemas.openxmlformats.org/officeDocument/2006/relationships" r:id="rId3" action="ppaction://hlinksldjump"/>
            </a:rPr>
            <a:t>半智能机时代</a:t>
          </a:r>
          <a:endParaRPr lang="zh-CN" altLang="en-US" sz="2800" baseline="0" dirty="0">
            <a:ea typeface="黑体" pitchFamily="49" charset="-122"/>
          </a:endParaRPr>
        </a:p>
      </dgm:t>
    </dgm:pt>
    <dgm:pt modelId="{AEAC804F-BFF0-4404-BA81-2D15EDA4F6B1}" type="parTrans" cxnId="{15908E92-6C68-444E-91F2-94733C70FEF2}">
      <dgm:prSet/>
      <dgm:spPr/>
      <dgm:t>
        <a:bodyPr/>
        <a:lstStyle/>
        <a:p>
          <a:endParaRPr lang="zh-CN" altLang="en-US" sz="2800" baseline="0">
            <a:latin typeface="黑体" pitchFamily="49" charset="-122"/>
            <a:ea typeface="黑体" pitchFamily="49" charset="-122"/>
          </a:endParaRPr>
        </a:p>
      </dgm:t>
    </dgm:pt>
    <dgm:pt modelId="{BC9DA1AE-79B2-4CEE-AC60-E38804A78EE9}" type="sibTrans" cxnId="{15908E92-6C68-444E-91F2-94733C70FEF2}">
      <dgm:prSet/>
      <dgm:spPr/>
      <dgm:t>
        <a:bodyPr/>
        <a:lstStyle/>
        <a:p>
          <a:endParaRPr lang="zh-CN" altLang="en-US" sz="2800" baseline="0">
            <a:latin typeface="黑体" pitchFamily="49" charset="-122"/>
            <a:ea typeface="黑体" pitchFamily="49" charset="-122"/>
          </a:endParaRPr>
        </a:p>
      </dgm:t>
    </dgm:pt>
    <dgm:pt modelId="{56C4A0AB-2277-4C56-95F2-43BB6675AF4B}">
      <dgm:prSet custT="1"/>
      <dgm:spPr/>
      <dgm:t>
        <a:bodyPr/>
        <a:lstStyle/>
        <a:p>
          <a:r>
            <a:rPr lang="zh-CN" altLang="en-US" sz="2800" baseline="0" dirty="0" smtClean="0">
              <a:ea typeface="黑体" pitchFamily="49" charset="-122"/>
              <a:hlinkClick xmlns:r="http://schemas.openxmlformats.org/officeDocument/2006/relationships" r:id="rId4" action="ppaction://hlinksldjump"/>
            </a:rPr>
            <a:t>智能机时代</a:t>
          </a:r>
          <a:endParaRPr lang="zh-CN" altLang="en-US" sz="2800" baseline="0" dirty="0">
            <a:ea typeface="黑体" pitchFamily="49" charset="-122"/>
          </a:endParaRPr>
        </a:p>
      </dgm:t>
    </dgm:pt>
    <dgm:pt modelId="{5921FB77-CD1F-4681-A607-292BB3827046}" type="parTrans" cxnId="{1B7DB8BB-C6B9-4DA2-9DA2-D1CBABA52054}">
      <dgm:prSet/>
      <dgm:spPr/>
      <dgm:t>
        <a:bodyPr/>
        <a:lstStyle/>
        <a:p>
          <a:endParaRPr lang="zh-CN" altLang="en-US" sz="2800" baseline="0">
            <a:latin typeface="黑体" pitchFamily="49" charset="-122"/>
            <a:ea typeface="黑体" pitchFamily="49" charset="-122"/>
          </a:endParaRPr>
        </a:p>
      </dgm:t>
    </dgm:pt>
    <dgm:pt modelId="{653360AE-82B9-4820-86EC-6807C8C4CF4F}" type="sibTrans" cxnId="{1B7DB8BB-C6B9-4DA2-9DA2-D1CBABA52054}">
      <dgm:prSet/>
      <dgm:spPr/>
      <dgm:t>
        <a:bodyPr/>
        <a:lstStyle/>
        <a:p>
          <a:endParaRPr lang="zh-CN" altLang="en-US" sz="2800" baseline="0">
            <a:latin typeface="黑体" pitchFamily="49" charset="-122"/>
            <a:ea typeface="黑体" pitchFamily="49" charset="-122"/>
          </a:endParaRPr>
        </a:p>
      </dgm:t>
    </dgm:pt>
    <dgm:pt modelId="{78309236-DBE9-42D0-859B-7C661B766C56}" type="pres">
      <dgm:prSet presAssocID="{0CDC40EE-86AF-47EB-AB19-9A51E39CC3E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A03B9B0-78C8-4B5D-B78A-E827015CFB2C}" type="pres">
      <dgm:prSet presAssocID="{24F9EB57-BB69-48E0-974D-16A544C4856D}" presName="parentLin" presStyleCnt="0"/>
      <dgm:spPr/>
      <dgm:t>
        <a:bodyPr/>
        <a:lstStyle/>
        <a:p>
          <a:endParaRPr lang="zh-CN" altLang="en-US"/>
        </a:p>
      </dgm:t>
    </dgm:pt>
    <dgm:pt modelId="{F82D34D2-EF09-40A1-A8BB-B197E00CF176}" type="pres">
      <dgm:prSet presAssocID="{24F9EB57-BB69-48E0-974D-16A544C4856D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9B7F32B9-324C-468A-8D32-442854B03512}" type="pres">
      <dgm:prSet presAssocID="{24F9EB57-BB69-48E0-974D-16A544C4856D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2B6279-230B-4520-99CD-7F65345C1822}" type="pres">
      <dgm:prSet presAssocID="{24F9EB57-BB69-48E0-974D-16A544C4856D}" presName="negativeSpace" presStyleCnt="0"/>
      <dgm:spPr/>
      <dgm:t>
        <a:bodyPr/>
        <a:lstStyle/>
        <a:p>
          <a:endParaRPr lang="zh-CN" altLang="en-US"/>
        </a:p>
      </dgm:t>
    </dgm:pt>
    <dgm:pt modelId="{09A9BE0C-013F-4AE9-84F3-9CDCCD9655F7}" type="pres">
      <dgm:prSet presAssocID="{24F9EB57-BB69-48E0-974D-16A544C4856D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97589B-A542-4F5C-A53B-61F82E3628CE}" type="pres">
      <dgm:prSet presAssocID="{5FE6FA1A-43BA-4F5E-A0C2-B08305687198}" presName="spaceBetweenRectangles" presStyleCnt="0"/>
      <dgm:spPr/>
      <dgm:t>
        <a:bodyPr/>
        <a:lstStyle/>
        <a:p>
          <a:endParaRPr lang="zh-CN" altLang="en-US"/>
        </a:p>
      </dgm:t>
    </dgm:pt>
    <dgm:pt modelId="{70977D00-3F3E-4116-8270-B7E142209EE6}" type="pres">
      <dgm:prSet presAssocID="{C9DDEB6A-E9CD-4F3C-9E9E-0A03FFC89EA6}" presName="parentLin" presStyleCnt="0"/>
      <dgm:spPr/>
      <dgm:t>
        <a:bodyPr/>
        <a:lstStyle/>
        <a:p>
          <a:endParaRPr lang="zh-CN" altLang="en-US"/>
        </a:p>
      </dgm:t>
    </dgm:pt>
    <dgm:pt modelId="{0EB9BD7C-7A29-46A2-A970-B5D747D21138}" type="pres">
      <dgm:prSet presAssocID="{C9DDEB6A-E9CD-4F3C-9E9E-0A03FFC89EA6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605BA4C3-9DD1-45E6-A5E6-62CFBED1AD99}" type="pres">
      <dgm:prSet presAssocID="{C9DDEB6A-E9CD-4F3C-9E9E-0A03FFC89EA6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9575BA2-5B9B-431A-A74D-E2731C94A2AE}" type="pres">
      <dgm:prSet presAssocID="{C9DDEB6A-E9CD-4F3C-9E9E-0A03FFC89EA6}" presName="negativeSpace" presStyleCnt="0"/>
      <dgm:spPr/>
      <dgm:t>
        <a:bodyPr/>
        <a:lstStyle/>
        <a:p>
          <a:endParaRPr lang="zh-CN" altLang="en-US"/>
        </a:p>
      </dgm:t>
    </dgm:pt>
    <dgm:pt modelId="{7ED35867-F987-46DC-A7DF-EDAA06FD7C5D}" type="pres">
      <dgm:prSet presAssocID="{C9DDEB6A-E9CD-4F3C-9E9E-0A03FFC89EA6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D7C6F74-62E5-43F2-A857-6F945F7B3B73}" type="pres">
      <dgm:prSet presAssocID="{2A9E22C4-EF35-403B-8A5D-1700E94AB23C}" presName="spaceBetweenRectangles" presStyleCnt="0"/>
      <dgm:spPr/>
      <dgm:t>
        <a:bodyPr/>
        <a:lstStyle/>
        <a:p>
          <a:endParaRPr lang="zh-CN" altLang="en-US"/>
        </a:p>
      </dgm:t>
    </dgm:pt>
    <dgm:pt modelId="{18022B34-6021-4EB5-BF85-5F6DC3FD8D5C}" type="pres">
      <dgm:prSet presAssocID="{4798ACC9-0727-403D-9CE9-6CF4C5DFE157}" presName="parentLin" presStyleCnt="0"/>
      <dgm:spPr/>
      <dgm:t>
        <a:bodyPr/>
        <a:lstStyle/>
        <a:p>
          <a:endParaRPr lang="zh-CN" altLang="en-US"/>
        </a:p>
      </dgm:t>
    </dgm:pt>
    <dgm:pt modelId="{87EE309D-6D99-42BC-A0DE-42CCEF7EAEEC}" type="pres">
      <dgm:prSet presAssocID="{4798ACC9-0727-403D-9CE9-6CF4C5DFE157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E61CF0EB-D8B7-43A1-AFF2-DCF59D7F105A}" type="pres">
      <dgm:prSet presAssocID="{4798ACC9-0727-403D-9CE9-6CF4C5DFE15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63449E5-6CF4-4BC5-8BBF-1E9C92F4EDAC}" type="pres">
      <dgm:prSet presAssocID="{4798ACC9-0727-403D-9CE9-6CF4C5DFE157}" presName="negativeSpace" presStyleCnt="0"/>
      <dgm:spPr/>
      <dgm:t>
        <a:bodyPr/>
        <a:lstStyle/>
        <a:p>
          <a:endParaRPr lang="zh-CN" altLang="en-US"/>
        </a:p>
      </dgm:t>
    </dgm:pt>
    <dgm:pt modelId="{598BFE1C-AE4D-4618-92DD-29BDAE9322B8}" type="pres">
      <dgm:prSet presAssocID="{4798ACC9-0727-403D-9CE9-6CF4C5DFE157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77A87C-2C92-45F5-9FF4-871A09A9F818}" type="pres">
      <dgm:prSet presAssocID="{BC9DA1AE-79B2-4CEE-AC60-E38804A78EE9}" presName="spaceBetweenRectangles" presStyleCnt="0"/>
      <dgm:spPr/>
      <dgm:t>
        <a:bodyPr/>
        <a:lstStyle/>
        <a:p>
          <a:endParaRPr lang="zh-CN" altLang="en-US"/>
        </a:p>
      </dgm:t>
    </dgm:pt>
    <dgm:pt modelId="{21170D98-E36E-4BF2-A7AA-DDEB38B89A0D}" type="pres">
      <dgm:prSet presAssocID="{56C4A0AB-2277-4C56-95F2-43BB6675AF4B}" presName="parentLin" presStyleCnt="0"/>
      <dgm:spPr/>
      <dgm:t>
        <a:bodyPr/>
        <a:lstStyle/>
        <a:p>
          <a:endParaRPr lang="zh-CN" altLang="en-US"/>
        </a:p>
      </dgm:t>
    </dgm:pt>
    <dgm:pt modelId="{F83774FF-A382-4743-B673-8F1F93820710}" type="pres">
      <dgm:prSet presAssocID="{56C4A0AB-2277-4C56-95F2-43BB6675AF4B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2A9D9958-C7FC-492D-AEEC-A18981E0598E}" type="pres">
      <dgm:prSet presAssocID="{56C4A0AB-2277-4C56-95F2-43BB6675AF4B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10B9017-EE23-41A9-85F6-907C1749F770}" type="pres">
      <dgm:prSet presAssocID="{56C4A0AB-2277-4C56-95F2-43BB6675AF4B}" presName="negativeSpace" presStyleCnt="0"/>
      <dgm:spPr/>
      <dgm:t>
        <a:bodyPr/>
        <a:lstStyle/>
        <a:p>
          <a:endParaRPr lang="zh-CN" altLang="en-US"/>
        </a:p>
      </dgm:t>
    </dgm:pt>
    <dgm:pt modelId="{6AB0F99D-0753-4F1E-8C11-E2AE568779B3}" type="pres">
      <dgm:prSet presAssocID="{56C4A0AB-2277-4C56-95F2-43BB6675AF4B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B28975E-CE0F-4662-8B37-C66B25676E3A}" type="presOf" srcId="{24F9EB57-BB69-48E0-974D-16A544C4856D}" destId="{9B7F32B9-324C-468A-8D32-442854B03512}" srcOrd="1" destOrd="0" presId="urn:microsoft.com/office/officeart/2005/8/layout/list1"/>
    <dgm:cxn modelId="{58F5E9C1-49F6-457A-8908-CFF504E77F44}" type="presOf" srcId="{4798ACC9-0727-403D-9CE9-6CF4C5DFE157}" destId="{E61CF0EB-D8B7-43A1-AFF2-DCF59D7F105A}" srcOrd="1" destOrd="0" presId="urn:microsoft.com/office/officeart/2005/8/layout/list1"/>
    <dgm:cxn modelId="{A7156A8A-249A-4A95-A2FD-52A9F1A9970B}" type="presOf" srcId="{56C4A0AB-2277-4C56-95F2-43BB6675AF4B}" destId="{F83774FF-A382-4743-B673-8F1F93820710}" srcOrd="0" destOrd="0" presId="urn:microsoft.com/office/officeart/2005/8/layout/list1"/>
    <dgm:cxn modelId="{15908E92-6C68-444E-91F2-94733C70FEF2}" srcId="{0CDC40EE-86AF-47EB-AB19-9A51E39CC3EA}" destId="{4798ACC9-0727-403D-9CE9-6CF4C5DFE157}" srcOrd="2" destOrd="0" parTransId="{AEAC804F-BFF0-4404-BA81-2D15EDA4F6B1}" sibTransId="{BC9DA1AE-79B2-4CEE-AC60-E38804A78EE9}"/>
    <dgm:cxn modelId="{751C1DA3-D3C4-4B9F-955E-B28042CAA016}" type="presOf" srcId="{C9DDEB6A-E9CD-4F3C-9E9E-0A03FFC89EA6}" destId="{605BA4C3-9DD1-45E6-A5E6-62CFBED1AD99}" srcOrd="1" destOrd="0" presId="urn:microsoft.com/office/officeart/2005/8/layout/list1"/>
    <dgm:cxn modelId="{AE4DE6B5-C97D-423C-B9D8-61D73910D731}" type="presOf" srcId="{0CDC40EE-86AF-47EB-AB19-9A51E39CC3EA}" destId="{78309236-DBE9-42D0-859B-7C661B766C56}" srcOrd="0" destOrd="0" presId="urn:microsoft.com/office/officeart/2005/8/layout/list1"/>
    <dgm:cxn modelId="{1B7DB8BB-C6B9-4DA2-9DA2-D1CBABA52054}" srcId="{0CDC40EE-86AF-47EB-AB19-9A51E39CC3EA}" destId="{56C4A0AB-2277-4C56-95F2-43BB6675AF4B}" srcOrd="3" destOrd="0" parTransId="{5921FB77-CD1F-4681-A607-292BB3827046}" sibTransId="{653360AE-82B9-4820-86EC-6807C8C4CF4F}"/>
    <dgm:cxn modelId="{F2C752F6-8BA9-4BC8-B8B7-F5A328EA2A61}" srcId="{0CDC40EE-86AF-47EB-AB19-9A51E39CC3EA}" destId="{24F9EB57-BB69-48E0-974D-16A544C4856D}" srcOrd="0" destOrd="0" parTransId="{EBF6AE3C-924B-43EF-8809-D674E01C50CB}" sibTransId="{5FE6FA1A-43BA-4F5E-A0C2-B08305687198}"/>
    <dgm:cxn modelId="{B5F5EFBD-2925-48EB-BB3D-C6E1549E516C}" type="presOf" srcId="{24F9EB57-BB69-48E0-974D-16A544C4856D}" destId="{F82D34D2-EF09-40A1-A8BB-B197E00CF176}" srcOrd="0" destOrd="0" presId="urn:microsoft.com/office/officeart/2005/8/layout/list1"/>
    <dgm:cxn modelId="{B1B55F84-8A10-4485-B427-73667406E5DB}" type="presOf" srcId="{C9DDEB6A-E9CD-4F3C-9E9E-0A03FFC89EA6}" destId="{0EB9BD7C-7A29-46A2-A970-B5D747D21138}" srcOrd="0" destOrd="0" presId="urn:microsoft.com/office/officeart/2005/8/layout/list1"/>
    <dgm:cxn modelId="{F7E78CC7-4429-4365-AE76-A51D4F04E67D}" srcId="{0CDC40EE-86AF-47EB-AB19-9A51E39CC3EA}" destId="{C9DDEB6A-E9CD-4F3C-9E9E-0A03FFC89EA6}" srcOrd="1" destOrd="0" parTransId="{BD2A0DDA-A454-4C0D-82FE-17081FB1272C}" sibTransId="{2A9E22C4-EF35-403B-8A5D-1700E94AB23C}"/>
    <dgm:cxn modelId="{F4C96331-1C5E-483D-B0D9-10B9CB24926A}" type="presOf" srcId="{4798ACC9-0727-403D-9CE9-6CF4C5DFE157}" destId="{87EE309D-6D99-42BC-A0DE-42CCEF7EAEEC}" srcOrd="0" destOrd="0" presId="urn:microsoft.com/office/officeart/2005/8/layout/list1"/>
    <dgm:cxn modelId="{1AF28163-955F-4EB2-824D-DE69745AC3BC}" type="presOf" srcId="{56C4A0AB-2277-4C56-95F2-43BB6675AF4B}" destId="{2A9D9958-C7FC-492D-AEEC-A18981E0598E}" srcOrd="1" destOrd="0" presId="urn:microsoft.com/office/officeart/2005/8/layout/list1"/>
    <dgm:cxn modelId="{FA237019-5A51-4F5C-8810-F2E13EDAEF01}" type="presParOf" srcId="{78309236-DBE9-42D0-859B-7C661B766C56}" destId="{8A03B9B0-78C8-4B5D-B78A-E827015CFB2C}" srcOrd="0" destOrd="0" presId="urn:microsoft.com/office/officeart/2005/8/layout/list1"/>
    <dgm:cxn modelId="{4EE2E3D0-472A-449B-AFA4-A7346C6C33B7}" type="presParOf" srcId="{8A03B9B0-78C8-4B5D-B78A-E827015CFB2C}" destId="{F82D34D2-EF09-40A1-A8BB-B197E00CF176}" srcOrd="0" destOrd="0" presId="urn:microsoft.com/office/officeart/2005/8/layout/list1"/>
    <dgm:cxn modelId="{E8204319-2B65-4FA0-974D-D00F12B76946}" type="presParOf" srcId="{8A03B9B0-78C8-4B5D-B78A-E827015CFB2C}" destId="{9B7F32B9-324C-468A-8D32-442854B03512}" srcOrd="1" destOrd="0" presId="urn:microsoft.com/office/officeart/2005/8/layout/list1"/>
    <dgm:cxn modelId="{45942346-DBA5-4174-83A7-12C6C00E2591}" type="presParOf" srcId="{78309236-DBE9-42D0-859B-7C661B766C56}" destId="{662B6279-230B-4520-99CD-7F65345C1822}" srcOrd="1" destOrd="0" presId="urn:microsoft.com/office/officeart/2005/8/layout/list1"/>
    <dgm:cxn modelId="{C3ADCC11-2522-4DFD-9B77-EE33B1925A72}" type="presParOf" srcId="{78309236-DBE9-42D0-859B-7C661B766C56}" destId="{09A9BE0C-013F-4AE9-84F3-9CDCCD9655F7}" srcOrd="2" destOrd="0" presId="urn:microsoft.com/office/officeart/2005/8/layout/list1"/>
    <dgm:cxn modelId="{88A2141B-B14B-4486-8FDB-435F0D2E7B43}" type="presParOf" srcId="{78309236-DBE9-42D0-859B-7C661B766C56}" destId="{9F97589B-A542-4F5C-A53B-61F82E3628CE}" srcOrd="3" destOrd="0" presId="urn:microsoft.com/office/officeart/2005/8/layout/list1"/>
    <dgm:cxn modelId="{C50BE680-4357-4884-9177-50841A42A0D6}" type="presParOf" srcId="{78309236-DBE9-42D0-859B-7C661B766C56}" destId="{70977D00-3F3E-4116-8270-B7E142209EE6}" srcOrd="4" destOrd="0" presId="urn:microsoft.com/office/officeart/2005/8/layout/list1"/>
    <dgm:cxn modelId="{FD4AB17C-43EA-4A7D-9C8A-33731257C164}" type="presParOf" srcId="{70977D00-3F3E-4116-8270-B7E142209EE6}" destId="{0EB9BD7C-7A29-46A2-A970-B5D747D21138}" srcOrd="0" destOrd="0" presId="urn:microsoft.com/office/officeart/2005/8/layout/list1"/>
    <dgm:cxn modelId="{3D4C4C40-26EF-49F0-8720-D58328A844D9}" type="presParOf" srcId="{70977D00-3F3E-4116-8270-B7E142209EE6}" destId="{605BA4C3-9DD1-45E6-A5E6-62CFBED1AD99}" srcOrd="1" destOrd="0" presId="urn:microsoft.com/office/officeart/2005/8/layout/list1"/>
    <dgm:cxn modelId="{AD1FF296-0272-4D47-BE6C-60452331A43D}" type="presParOf" srcId="{78309236-DBE9-42D0-859B-7C661B766C56}" destId="{D9575BA2-5B9B-431A-A74D-E2731C94A2AE}" srcOrd="5" destOrd="0" presId="urn:microsoft.com/office/officeart/2005/8/layout/list1"/>
    <dgm:cxn modelId="{4BF4248B-8638-470E-AB0B-17E05060DD54}" type="presParOf" srcId="{78309236-DBE9-42D0-859B-7C661B766C56}" destId="{7ED35867-F987-46DC-A7DF-EDAA06FD7C5D}" srcOrd="6" destOrd="0" presId="urn:microsoft.com/office/officeart/2005/8/layout/list1"/>
    <dgm:cxn modelId="{8603F67A-19A2-4443-BC82-A80F52C60991}" type="presParOf" srcId="{78309236-DBE9-42D0-859B-7C661B766C56}" destId="{4D7C6F74-62E5-43F2-A857-6F945F7B3B73}" srcOrd="7" destOrd="0" presId="urn:microsoft.com/office/officeart/2005/8/layout/list1"/>
    <dgm:cxn modelId="{B8463D98-6800-4CA4-8C54-F7B4B54AC6F7}" type="presParOf" srcId="{78309236-DBE9-42D0-859B-7C661B766C56}" destId="{18022B34-6021-4EB5-BF85-5F6DC3FD8D5C}" srcOrd="8" destOrd="0" presId="urn:microsoft.com/office/officeart/2005/8/layout/list1"/>
    <dgm:cxn modelId="{946E2AE8-AD49-44A3-8DFD-CAED88A56C17}" type="presParOf" srcId="{18022B34-6021-4EB5-BF85-5F6DC3FD8D5C}" destId="{87EE309D-6D99-42BC-A0DE-42CCEF7EAEEC}" srcOrd="0" destOrd="0" presId="urn:microsoft.com/office/officeart/2005/8/layout/list1"/>
    <dgm:cxn modelId="{2D3FD9BF-2A22-4096-B97D-C58E29E79BF2}" type="presParOf" srcId="{18022B34-6021-4EB5-BF85-5F6DC3FD8D5C}" destId="{E61CF0EB-D8B7-43A1-AFF2-DCF59D7F105A}" srcOrd="1" destOrd="0" presId="urn:microsoft.com/office/officeart/2005/8/layout/list1"/>
    <dgm:cxn modelId="{9AAC7C70-A425-4CDE-84A8-CF89530A02FF}" type="presParOf" srcId="{78309236-DBE9-42D0-859B-7C661B766C56}" destId="{963449E5-6CF4-4BC5-8BBF-1E9C92F4EDAC}" srcOrd="9" destOrd="0" presId="urn:microsoft.com/office/officeart/2005/8/layout/list1"/>
    <dgm:cxn modelId="{2E4E5986-1FDB-458E-A2BF-BA3E4A3A2AC4}" type="presParOf" srcId="{78309236-DBE9-42D0-859B-7C661B766C56}" destId="{598BFE1C-AE4D-4618-92DD-29BDAE9322B8}" srcOrd="10" destOrd="0" presId="urn:microsoft.com/office/officeart/2005/8/layout/list1"/>
    <dgm:cxn modelId="{D63317FE-EF4A-4B6C-BB07-E79E5F696DE5}" type="presParOf" srcId="{78309236-DBE9-42D0-859B-7C661B766C56}" destId="{4477A87C-2C92-45F5-9FF4-871A09A9F818}" srcOrd="11" destOrd="0" presId="urn:microsoft.com/office/officeart/2005/8/layout/list1"/>
    <dgm:cxn modelId="{0663B408-38C9-4415-B3D0-6B6C4FEE85A3}" type="presParOf" srcId="{78309236-DBE9-42D0-859B-7C661B766C56}" destId="{21170D98-E36E-4BF2-A7AA-DDEB38B89A0D}" srcOrd="12" destOrd="0" presId="urn:microsoft.com/office/officeart/2005/8/layout/list1"/>
    <dgm:cxn modelId="{38D324B2-E2C5-44D0-A6FE-5FCA1EEA2744}" type="presParOf" srcId="{21170D98-E36E-4BF2-A7AA-DDEB38B89A0D}" destId="{F83774FF-A382-4743-B673-8F1F93820710}" srcOrd="0" destOrd="0" presId="urn:microsoft.com/office/officeart/2005/8/layout/list1"/>
    <dgm:cxn modelId="{F5697CE1-4427-4419-BC89-AE6E6E0AA712}" type="presParOf" srcId="{21170D98-E36E-4BF2-A7AA-DDEB38B89A0D}" destId="{2A9D9958-C7FC-492D-AEEC-A18981E0598E}" srcOrd="1" destOrd="0" presId="urn:microsoft.com/office/officeart/2005/8/layout/list1"/>
    <dgm:cxn modelId="{F5CFD6F7-74A2-43D4-8DA1-51E790D1853E}" type="presParOf" srcId="{78309236-DBE9-42D0-859B-7C661B766C56}" destId="{810B9017-EE23-41A9-85F6-907C1749F770}" srcOrd="13" destOrd="0" presId="urn:microsoft.com/office/officeart/2005/8/layout/list1"/>
    <dgm:cxn modelId="{9D86E348-F677-4912-8A7B-E8585B7B1CAA}" type="presParOf" srcId="{78309236-DBE9-42D0-859B-7C661B766C56}" destId="{6AB0F99D-0753-4F1E-8C11-E2AE568779B3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A9BE0C-013F-4AE9-84F3-9CDCCD9655F7}">
      <dsp:nvSpPr>
        <dsp:cNvPr id="0" name=""/>
        <dsp:cNvSpPr/>
      </dsp:nvSpPr>
      <dsp:spPr>
        <a:xfrm>
          <a:off x="0" y="34702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7F32B9-324C-468A-8D32-442854B03512}">
      <dsp:nvSpPr>
        <dsp:cNvPr id="0" name=""/>
        <dsp:cNvSpPr/>
      </dsp:nvSpPr>
      <dsp:spPr>
        <a:xfrm>
          <a:off x="304800" y="7539"/>
          <a:ext cx="4267200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baseline="0" dirty="0" smtClean="0">
              <a:ea typeface="黑体" pitchFamily="49" charset="-122"/>
              <a:hlinkClick xmlns:r="http://schemas.openxmlformats.org/officeDocument/2006/relationships" r:id="" action="ppaction://hlinksldjump"/>
            </a:rPr>
            <a:t>大哥大时代</a:t>
          </a:r>
          <a:endParaRPr lang="zh-CN" altLang="en-US" sz="2800" kern="1200" baseline="0" dirty="0">
            <a:ea typeface="黑体" pitchFamily="49" charset="-122"/>
          </a:endParaRPr>
        </a:p>
      </dsp:txBody>
      <dsp:txXfrm>
        <a:off x="337944" y="40683"/>
        <a:ext cx="4200912" cy="612672"/>
      </dsp:txXfrm>
    </dsp:sp>
    <dsp:sp modelId="{7ED35867-F987-46DC-A7DF-EDAA06FD7C5D}">
      <dsp:nvSpPr>
        <dsp:cNvPr id="0" name=""/>
        <dsp:cNvSpPr/>
      </dsp:nvSpPr>
      <dsp:spPr>
        <a:xfrm>
          <a:off x="0" y="139030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5BA4C3-9DD1-45E6-A5E6-62CFBED1AD99}">
      <dsp:nvSpPr>
        <dsp:cNvPr id="0" name=""/>
        <dsp:cNvSpPr/>
      </dsp:nvSpPr>
      <dsp:spPr>
        <a:xfrm>
          <a:off x="304800" y="1050819"/>
          <a:ext cx="4267200" cy="6789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baseline="0" dirty="0" smtClean="0">
              <a:ea typeface="黑体" pitchFamily="49" charset="-122"/>
              <a:hlinkClick xmlns:r="http://schemas.openxmlformats.org/officeDocument/2006/relationships" r:id="" action="ppaction://hlinksldjump"/>
            </a:rPr>
            <a:t>按键机时代</a:t>
          </a:r>
          <a:endParaRPr lang="zh-CN" altLang="en-US" sz="2800" kern="1200" baseline="0" dirty="0">
            <a:ea typeface="黑体" pitchFamily="49" charset="-122"/>
          </a:endParaRPr>
        </a:p>
      </dsp:txBody>
      <dsp:txXfrm>
        <a:off x="337944" y="1083963"/>
        <a:ext cx="4200912" cy="612672"/>
      </dsp:txXfrm>
    </dsp:sp>
    <dsp:sp modelId="{598BFE1C-AE4D-4618-92DD-29BDAE9322B8}">
      <dsp:nvSpPr>
        <dsp:cNvPr id="0" name=""/>
        <dsp:cNvSpPr/>
      </dsp:nvSpPr>
      <dsp:spPr>
        <a:xfrm>
          <a:off x="0" y="243358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1CF0EB-D8B7-43A1-AFF2-DCF59D7F105A}">
      <dsp:nvSpPr>
        <dsp:cNvPr id="0" name=""/>
        <dsp:cNvSpPr/>
      </dsp:nvSpPr>
      <dsp:spPr>
        <a:xfrm>
          <a:off x="304800" y="2094100"/>
          <a:ext cx="4267200" cy="6789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baseline="0" dirty="0" smtClean="0">
              <a:ea typeface="黑体" pitchFamily="49" charset="-122"/>
              <a:hlinkClick xmlns:r="http://schemas.openxmlformats.org/officeDocument/2006/relationships" r:id="" action="ppaction://hlinksldjump"/>
            </a:rPr>
            <a:t>半智能机时代</a:t>
          </a:r>
          <a:endParaRPr lang="zh-CN" altLang="en-US" sz="2800" kern="1200" baseline="0" dirty="0">
            <a:ea typeface="黑体" pitchFamily="49" charset="-122"/>
          </a:endParaRPr>
        </a:p>
      </dsp:txBody>
      <dsp:txXfrm>
        <a:off x="337944" y="2127244"/>
        <a:ext cx="4200912" cy="612672"/>
      </dsp:txXfrm>
    </dsp:sp>
    <dsp:sp modelId="{6AB0F99D-0753-4F1E-8C11-E2AE568779B3}">
      <dsp:nvSpPr>
        <dsp:cNvPr id="0" name=""/>
        <dsp:cNvSpPr/>
      </dsp:nvSpPr>
      <dsp:spPr>
        <a:xfrm>
          <a:off x="0" y="3476860"/>
          <a:ext cx="60960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9D9958-C7FC-492D-AEEC-A18981E0598E}">
      <dsp:nvSpPr>
        <dsp:cNvPr id="0" name=""/>
        <dsp:cNvSpPr/>
      </dsp:nvSpPr>
      <dsp:spPr>
        <a:xfrm>
          <a:off x="304800" y="3137380"/>
          <a:ext cx="4267200" cy="6789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kern="1200" baseline="0" dirty="0" smtClean="0">
              <a:ea typeface="黑体" pitchFamily="49" charset="-122"/>
              <a:hlinkClick xmlns:r="http://schemas.openxmlformats.org/officeDocument/2006/relationships" r:id="" action="ppaction://hlinksldjump"/>
            </a:rPr>
            <a:t>智能机时代</a:t>
          </a:r>
          <a:endParaRPr lang="zh-CN" altLang="en-US" sz="2800" kern="1200" baseline="0" dirty="0">
            <a:ea typeface="黑体" pitchFamily="49" charset="-122"/>
          </a:endParaRPr>
        </a:p>
      </dsp:txBody>
      <dsp:txXfrm>
        <a:off x="337944" y="3170524"/>
        <a:ext cx="4200912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2022/9/28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手机演变简史</a:t>
            </a: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手机经历的四轮演变</a:t>
            </a:r>
          </a:p>
        </p:txBody>
      </p:sp>
    </p:spTree>
    <p:extLst>
      <p:ext uri="{BB962C8B-B14F-4D97-AF65-F5344CB8AC3E}">
        <p14:creationId xmlns:p14="http://schemas.microsoft.com/office/powerpoint/2010/main" val="6079825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手机经历的四轮演变</a:t>
            </a:r>
          </a:p>
        </p:txBody>
      </p:sp>
      <p:graphicFrame>
        <p:nvGraphicFramePr>
          <p:cNvPr id="3" name="图示 2"/>
          <p:cNvGraphicFramePr/>
          <p:nvPr>
            <p:extLst>
              <p:ext uri="{D42A27DB-BD31-4B8C-83A1-F6EECF244321}">
                <p14:modId xmlns:p14="http://schemas.microsoft.com/office/powerpoint/2010/main" val="4130066785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7187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第一代手机：大哥大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全球</a:t>
            </a:r>
            <a:r>
              <a:rPr lang="zh-CN" altLang="en-US" dirty="0"/>
              <a:t>首款手机是摩托罗拉</a:t>
            </a:r>
            <a:r>
              <a:rPr lang="en-US" altLang="zh-CN" dirty="0"/>
              <a:t>Dyna TAC 8000x</a:t>
            </a:r>
            <a:r>
              <a:rPr lang="zh-CN" altLang="en-US" dirty="0"/>
              <a:t>，这款手机是在</a:t>
            </a:r>
            <a:r>
              <a:rPr lang="en-US" altLang="zh-CN" dirty="0"/>
              <a:t>1983</a:t>
            </a:r>
            <a:r>
              <a:rPr lang="zh-CN" altLang="en-US" dirty="0"/>
              <a:t>年摩托罗拉推出的，当时售价为</a:t>
            </a:r>
            <a:r>
              <a:rPr lang="en-US" altLang="zh-CN" dirty="0"/>
              <a:t>3995</a:t>
            </a:r>
            <a:r>
              <a:rPr lang="zh-CN" altLang="en-US" dirty="0"/>
              <a:t>美元，换算为人民币大约为</a:t>
            </a:r>
            <a:r>
              <a:rPr lang="en-US" altLang="zh-CN" dirty="0"/>
              <a:t>2</a:t>
            </a:r>
            <a:r>
              <a:rPr lang="zh-CN" altLang="en-US" dirty="0"/>
              <a:t>个</a:t>
            </a:r>
            <a:r>
              <a:rPr lang="en-US" altLang="zh-CN" dirty="0"/>
              <a:t>W</a:t>
            </a:r>
            <a:r>
              <a:rPr lang="zh-CN" altLang="en-US" dirty="0"/>
              <a:t>，当时</a:t>
            </a:r>
            <a:r>
              <a:rPr lang="en-US" altLang="zh-CN" dirty="0"/>
              <a:t>1</a:t>
            </a:r>
            <a:r>
              <a:rPr lang="zh-CN" altLang="en-US" dirty="0"/>
              <a:t>个</a:t>
            </a:r>
            <a:r>
              <a:rPr lang="en-US" altLang="zh-CN" dirty="0"/>
              <a:t>W</a:t>
            </a:r>
            <a:r>
              <a:rPr lang="zh-CN" altLang="en-US" dirty="0"/>
              <a:t>可以买</a:t>
            </a:r>
            <a:r>
              <a:rPr lang="en-US" altLang="zh-CN" dirty="0"/>
              <a:t>100</a:t>
            </a:r>
            <a:r>
              <a:rPr lang="zh-CN" altLang="en-US" dirty="0"/>
              <a:t>头猪，大概是普通人至少</a:t>
            </a:r>
            <a:r>
              <a:rPr lang="en-US" altLang="zh-CN" dirty="0"/>
              <a:t>250</a:t>
            </a:r>
            <a:r>
              <a:rPr lang="zh-CN" altLang="en-US" dirty="0"/>
              <a:t>个月的工资，换算为年大概就是</a:t>
            </a:r>
            <a:r>
              <a:rPr lang="en-US" altLang="zh-CN" dirty="0"/>
              <a:t>21</a:t>
            </a:r>
            <a:r>
              <a:rPr lang="zh-CN" altLang="en-US" dirty="0"/>
              <a:t>年。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当时</a:t>
            </a:r>
            <a:r>
              <a:rPr lang="zh-CN" altLang="en-US" dirty="0"/>
              <a:t>流入国内的第一批大哥大并不是它，而是</a:t>
            </a:r>
            <a:r>
              <a:rPr lang="en-US" altLang="zh-CN" dirty="0"/>
              <a:t>1988</a:t>
            </a:r>
            <a:r>
              <a:rPr lang="zh-CN" altLang="en-US" dirty="0"/>
              <a:t>年的摩托罗拉</a:t>
            </a:r>
            <a:r>
              <a:rPr lang="en-US" altLang="zh-CN" dirty="0"/>
              <a:t>3200</a:t>
            </a:r>
            <a:r>
              <a:rPr lang="zh-CN" altLang="en-US" dirty="0"/>
              <a:t>，成为当时香港电影的必备道具，也是当时有钱人地位和身价的象征，预定价格为</a:t>
            </a:r>
            <a:r>
              <a:rPr lang="en-US" altLang="zh-CN" dirty="0"/>
              <a:t>2.32</a:t>
            </a:r>
            <a:r>
              <a:rPr lang="zh-CN" altLang="en-US" dirty="0"/>
              <a:t>个</a:t>
            </a:r>
            <a:r>
              <a:rPr lang="en-US" altLang="zh-CN" dirty="0"/>
              <a:t>W</a:t>
            </a:r>
            <a:r>
              <a:rPr lang="zh-CN" altLang="en-US" dirty="0"/>
              <a:t>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第一</a:t>
            </a:r>
            <a:r>
              <a:rPr lang="zh-CN" altLang="en-US" dirty="0"/>
              <a:t>个在大陆使用大哥大的用户是徐峰，当时选择的号码是</a:t>
            </a:r>
            <a:r>
              <a:rPr lang="en-US" altLang="zh-CN" dirty="0"/>
              <a:t>901088</a:t>
            </a:r>
            <a:r>
              <a:rPr lang="zh-CN" altLang="en-US" dirty="0"/>
              <a:t>，当时购买大哥大的原因是为了方便从事海鲜交易，因为海鲜都是讲时价的。</a:t>
            </a:r>
          </a:p>
          <a:p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68899"/>
            <a:ext cx="4038600" cy="2988564"/>
          </a:xfrm>
        </p:spPr>
      </p:pic>
    </p:spTree>
    <p:extLst>
      <p:ext uri="{BB962C8B-B14F-4D97-AF65-F5344CB8AC3E}">
        <p14:creationId xmlns:p14="http://schemas.microsoft.com/office/powerpoint/2010/main" val="3176533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第二代手机：按键机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556792"/>
            <a:ext cx="4258816" cy="4569371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在</a:t>
            </a:r>
            <a:r>
              <a:rPr lang="zh-CN" altLang="en-US" dirty="0"/>
              <a:t>当时按键机时代，很多人买手机不注重手机性能，而非常注重手机外观、待机时间、通话质量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当时</a:t>
            </a:r>
            <a:r>
              <a:rPr lang="zh-CN" altLang="en-US" dirty="0"/>
              <a:t>诺基亚可谓是如日中天，直接垄断了当时的手机市场，诺基亚有很多经典的机型让</a:t>
            </a:r>
            <a:r>
              <a:rPr lang="en-US" altLang="zh-CN" dirty="0"/>
              <a:t>90</a:t>
            </a:r>
            <a:r>
              <a:rPr lang="zh-CN" altLang="en-US" dirty="0"/>
              <a:t>后记忆犹新，比如</a:t>
            </a:r>
            <a:r>
              <a:rPr lang="en-US" altLang="zh-CN" dirty="0"/>
              <a:t>1997</a:t>
            </a:r>
            <a:r>
              <a:rPr lang="zh-CN" altLang="en-US" dirty="0"/>
              <a:t>年的诺基亚</a:t>
            </a:r>
            <a:r>
              <a:rPr lang="en-US" altLang="zh-CN" dirty="0"/>
              <a:t>6110</a:t>
            </a:r>
            <a:r>
              <a:rPr lang="zh-CN" altLang="en-US" dirty="0"/>
              <a:t>、</a:t>
            </a:r>
            <a:r>
              <a:rPr lang="en-US" altLang="zh-CN" dirty="0"/>
              <a:t>2001</a:t>
            </a:r>
            <a:r>
              <a:rPr lang="zh-CN" altLang="en-US" dirty="0"/>
              <a:t>年的诺基亚</a:t>
            </a:r>
            <a:r>
              <a:rPr lang="en-US" altLang="zh-CN" dirty="0"/>
              <a:t>8250</a:t>
            </a:r>
            <a:r>
              <a:rPr lang="zh-CN" altLang="en-US" dirty="0"/>
              <a:t>、</a:t>
            </a:r>
            <a:r>
              <a:rPr lang="en-US" altLang="zh-CN" dirty="0"/>
              <a:t>2006</a:t>
            </a:r>
            <a:r>
              <a:rPr lang="zh-CN" altLang="en-US" dirty="0"/>
              <a:t>年的诺基亚</a:t>
            </a:r>
            <a:r>
              <a:rPr lang="en-US" altLang="zh-CN" dirty="0"/>
              <a:t>N72</a:t>
            </a:r>
            <a:r>
              <a:rPr lang="zh-CN" altLang="en-US" dirty="0"/>
              <a:t>和</a:t>
            </a:r>
            <a:r>
              <a:rPr lang="en-US" altLang="zh-CN" dirty="0"/>
              <a:t>N95</a:t>
            </a:r>
            <a:r>
              <a:rPr lang="zh-CN" altLang="en-US" dirty="0"/>
              <a:t>、</a:t>
            </a:r>
            <a:r>
              <a:rPr lang="en-US" altLang="zh-CN" dirty="0"/>
              <a:t>2009</a:t>
            </a:r>
            <a:r>
              <a:rPr lang="zh-CN" altLang="en-US" dirty="0"/>
              <a:t>年的诺基亚</a:t>
            </a:r>
            <a:r>
              <a:rPr lang="en-US" altLang="zh-CN" dirty="0"/>
              <a:t>5230</a:t>
            </a:r>
            <a:r>
              <a:rPr lang="zh-CN" altLang="en-US" dirty="0"/>
              <a:t>都是非常经典的机型。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很多人</a:t>
            </a:r>
            <a:r>
              <a:rPr lang="zh-CN" altLang="en-US" dirty="0"/>
              <a:t>在按键机上玩贪吃蛇、登</a:t>
            </a:r>
            <a:r>
              <a:rPr lang="en-US" altLang="zh-CN" dirty="0"/>
              <a:t>QQ</a:t>
            </a:r>
            <a:r>
              <a:rPr lang="zh-CN" altLang="en-US" dirty="0"/>
              <a:t>、刷刷网络，诺基亚手机由于制造坚固特别耐摔，所以有些人以前用诺基亚来砸核桃，比如诺基亚</a:t>
            </a:r>
            <a:r>
              <a:rPr lang="en-US" altLang="zh-CN" dirty="0"/>
              <a:t>800 Tought</a:t>
            </a:r>
            <a:r>
              <a:rPr lang="zh-CN" altLang="en-US" dirty="0"/>
              <a:t>就是以坚固耐用作为卖点的，砸核桃利器你值得拥有。</a:t>
            </a:r>
          </a:p>
          <a:p>
            <a:pPr marL="0" indent="0">
              <a:buNone/>
            </a:pPr>
            <a:endParaRPr lang="zh-CN" altLang="en-US" dirty="0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152" y="2348706"/>
            <a:ext cx="3744648" cy="2808486"/>
          </a:xfrm>
        </p:spPr>
      </p:pic>
    </p:spTree>
    <p:extLst>
      <p:ext uri="{BB962C8B-B14F-4D97-AF65-F5344CB8AC3E}">
        <p14:creationId xmlns:p14="http://schemas.microsoft.com/office/powerpoint/2010/main" val="1136822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第三代手机：半智能机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有些</a:t>
            </a:r>
            <a:r>
              <a:rPr lang="zh-CN" altLang="en-US" dirty="0"/>
              <a:t>人可能认为智能机是直接从功能机过渡过去的，其实在智能机和功能机之间，还隔着半智能机。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半</a:t>
            </a:r>
            <a:r>
              <a:rPr lang="zh-CN" altLang="en-US" dirty="0"/>
              <a:t>智能机就是提前在主板上植入某些娱乐和应用程序，这些程序不能卸载和更改，系统相比智能机比较封闭，传统手机厂商自发研制的封闭式系统，功能非常有限，比如使用诺基亚的</a:t>
            </a:r>
            <a:r>
              <a:rPr lang="en-US" altLang="zh-CN" dirty="0"/>
              <a:t>S40</a:t>
            </a:r>
            <a:r>
              <a:rPr lang="zh-CN" altLang="en-US" dirty="0"/>
              <a:t>系统，支持基本</a:t>
            </a:r>
            <a:r>
              <a:rPr lang="en-US" altLang="zh-CN" dirty="0"/>
              <a:t>JAVA</a:t>
            </a:r>
            <a:r>
              <a:rPr lang="zh-CN" altLang="en-US" dirty="0"/>
              <a:t>下载和扩展。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直到</a:t>
            </a:r>
            <a:r>
              <a:rPr lang="en-US" altLang="zh-CN" dirty="0"/>
              <a:t>2021</a:t>
            </a:r>
            <a:r>
              <a:rPr lang="zh-CN" altLang="en-US" dirty="0"/>
              <a:t>年，仍有所谓的“半智能手机”，就是采用传统功能机的外表和半智能系统，搭载国产虎贲</a:t>
            </a:r>
            <a:r>
              <a:rPr lang="en-US" altLang="zh-CN" dirty="0"/>
              <a:t>T107</a:t>
            </a:r>
            <a:r>
              <a:rPr lang="zh-CN" altLang="en-US" dirty="0"/>
              <a:t>芯片，主要面向老年群众。</a:t>
            </a:r>
          </a:p>
          <a:p>
            <a:endParaRPr lang="zh-CN" altLang="en-US" dirty="0"/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473903"/>
            <a:ext cx="4038600" cy="2778556"/>
          </a:xfrm>
        </p:spPr>
      </p:pic>
    </p:spTree>
    <p:extLst>
      <p:ext uri="{BB962C8B-B14F-4D97-AF65-F5344CB8AC3E}">
        <p14:creationId xmlns:p14="http://schemas.microsoft.com/office/powerpoint/2010/main" val="3444032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第四代手机：智能机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提起</a:t>
            </a:r>
            <a:r>
              <a:rPr lang="zh-CN" altLang="en-US" dirty="0"/>
              <a:t>智能手机，很多人第一时间就会想到乔帮主的</a:t>
            </a:r>
            <a:r>
              <a:rPr lang="en-US" altLang="zh-CN" dirty="0"/>
              <a:t>iPhone</a:t>
            </a:r>
            <a:r>
              <a:rPr lang="zh-CN" altLang="en-US" dirty="0"/>
              <a:t>，但第一部智能手机早在</a:t>
            </a:r>
            <a:r>
              <a:rPr lang="en-US" altLang="zh-CN" dirty="0"/>
              <a:t>1993</a:t>
            </a:r>
            <a:r>
              <a:rPr lang="zh-CN" altLang="en-US" dirty="0"/>
              <a:t>年就诞生啦，它是世界上首款使用触摸屏的手机，名为</a:t>
            </a:r>
            <a:r>
              <a:rPr lang="en-US" altLang="zh-CN" dirty="0"/>
              <a:t>Simion</a:t>
            </a:r>
            <a:r>
              <a:rPr lang="zh-CN" altLang="en-US" dirty="0"/>
              <a:t>，使用的是</a:t>
            </a:r>
            <a:r>
              <a:rPr lang="en-US" altLang="zh-CN" dirty="0"/>
              <a:t>Zaurus</a:t>
            </a:r>
            <a:r>
              <a:rPr lang="zh-CN" altLang="en-US" dirty="0"/>
              <a:t>系统，对于以后智能手机的处理器奠定了基础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乔</a:t>
            </a:r>
            <a:r>
              <a:rPr lang="zh-CN" altLang="en-US" dirty="0"/>
              <a:t>帮主的</a:t>
            </a:r>
            <a:r>
              <a:rPr lang="en-US" altLang="zh-CN" dirty="0"/>
              <a:t>iPhone4</a:t>
            </a:r>
            <a:r>
              <a:rPr lang="zh-CN" altLang="en-US" dirty="0"/>
              <a:t>虽然不是首款智能手机，但是它拥有跨时代的意义，开启了全球智能手机的新方向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随着</a:t>
            </a:r>
            <a:r>
              <a:rPr lang="en-US" altLang="zh-CN" dirty="0"/>
              <a:t>iPhone4</a:t>
            </a:r>
            <a:r>
              <a:rPr lang="zh-CN" altLang="en-US" dirty="0"/>
              <a:t>发布后，智能手机开始快速发展，就拿国产手机来说，从早期的中华酷联变为华米</a:t>
            </a:r>
            <a:r>
              <a:rPr lang="en-US" altLang="zh-CN" dirty="0"/>
              <a:t>OV</a:t>
            </a:r>
            <a:r>
              <a:rPr lang="zh-CN" altLang="en-US" dirty="0"/>
              <a:t>，除华为外早期的联想酷派早已没落，中兴的市场份额也小得可怜，除华为外的市场逐渐被小米、</a:t>
            </a:r>
            <a:r>
              <a:rPr lang="en-US" altLang="zh-CN" dirty="0"/>
              <a:t>OPPO</a:t>
            </a:r>
            <a:r>
              <a:rPr lang="zh-CN" altLang="en-US" dirty="0"/>
              <a:t>、</a:t>
            </a:r>
            <a:r>
              <a:rPr lang="en-US" altLang="zh-CN" dirty="0"/>
              <a:t>VIVO</a:t>
            </a:r>
            <a:r>
              <a:rPr lang="zh-CN" altLang="en-US" dirty="0"/>
              <a:t>这些手机占领。</a:t>
            </a:r>
          </a:p>
          <a:p>
            <a:endParaRPr lang="zh-CN" altLang="en-US" dirty="0"/>
          </a:p>
        </p:txBody>
      </p:sp>
      <p:pic>
        <p:nvPicPr>
          <p:cNvPr id="2" name="内容占位符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645291"/>
            <a:ext cx="4038600" cy="2435780"/>
          </a:xfrm>
        </p:spPr>
      </p:pic>
    </p:spTree>
    <p:extLst>
      <p:ext uri="{BB962C8B-B14F-4D97-AF65-F5344CB8AC3E}">
        <p14:creationId xmlns:p14="http://schemas.microsoft.com/office/powerpoint/2010/main" val="15701634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6113" y="296733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谢谢！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44925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10000">
        <p:fade/>
      </p:transition>
    </mc:Choice>
    <mc:Fallback>
      <p:transition spd="med"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623</Words>
  <Application>Microsoft Office PowerPoint</Application>
  <PresentationFormat>全屏显示(4:3)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手机演变简史</vt:lpstr>
      <vt:lpstr>手机经历的四轮演变</vt:lpstr>
      <vt:lpstr>第一代手机：大哥大</vt:lpstr>
      <vt:lpstr>第二代手机：按键机</vt:lpstr>
      <vt:lpstr>第三代手机：半智能机</vt:lpstr>
      <vt:lpstr>第四代手机：智能机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hbue</dc:creator>
  <cp:lastModifiedBy>admin</cp:lastModifiedBy>
  <cp:revision>11</cp:revision>
  <dcterms:created xsi:type="dcterms:W3CDTF">2022-06-30T12:27:49Z</dcterms:created>
  <dcterms:modified xsi:type="dcterms:W3CDTF">2022-09-28T10:40:58Z</dcterms:modified>
</cp:coreProperties>
</file>