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EA3A4A8-9A64-4AE0-82B1-0ABDEBC1B7B8}" type="doc">
      <dgm:prSet loTypeId="urn:microsoft.com/office/officeart/2005/8/layout/list1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A505F57E-E6FB-4336-B19A-8BF3E7CFAF72}">
      <dgm:prSet/>
      <dgm:spPr/>
      <dgm:t>
        <a:bodyPr/>
        <a:lstStyle/>
        <a:p>
          <a:pPr rtl="0"/>
          <a:r>
            <a:rPr lang="zh-CN" smtClean="0"/>
            <a:t>一、书籍简介</a:t>
          </a:r>
          <a:endParaRPr lang="zh-CN"/>
        </a:p>
      </dgm:t>
    </dgm:pt>
    <dgm:pt modelId="{88D8BAE5-DB7B-40DA-A3F9-2BD11C6CD101}" type="parTrans" cxnId="{6C3A4A91-1E8A-43C5-BB46-519400EAFE11}">
      <dgm:prSet/>
      <dgm:spPr/>
      <dgm:t>
        <a:bodyPr/>
        <a:lstStyle/>
        <a:p>
          <a:endParaRPr lang="zh-CN" altLang="en-US"/>
        </a:p>
      </dgm:t>
    </dgm:pt>
    <dgm:pt modelId="{F13383D9-D27F-4062-BA7B-54077E63BC6D}" type="sibTrans" cxnId="{6C3A4A91-1E8A-43C5-BB46-519400EAFE11}">
      <dgm:prSet/>
      <dgm:spPr/>
      <dgm:t>
        <a:bodyPr/>
        <a:lstStyle/>
        <a:p>
          <a:endParaRPr lang="zh-CN" altLang="en-US"/>
        </a:p>
      </dgm:t>
    </dgm:pt>
    <dgm:pt modelId="{0DB2FC4B-D611-4F3E-84A3-240E7EABAC43}">
      <dgm:prSet/>
      <dgm:spPr/>
      <dgm:t>
        <a:bodyPr/>
        <a:lstStyle/>
        <a:p>
          <a:pPr rtl="0"/>
          <a:r>
            <a:rPr lang="zh-CN" smtClean="0"/>
            <a:t>二、作者简介</a:t>
          </a:r>
          <a:endParaRPr lang="zh-CN"/>
        </a:p>
      </dgm:t>
    </dgm:pt>
    <dgm:pt modelId="{2979919D-CF84-4D08-ACCA-FC4A7FCBC9A7}" type="parTrans" cxnId="{D782BBCE-89EF-492A-8856-30D270EB1488}">
      <dgm:prSet/>
      <dgm:spPr/>
      <dgm:t>
        <a:bodyPr/>
        <a:lstStyle/>
        <a:p>
          <a:endParaRPr lang="zh-CN" altLang="en-US"/>
        </a:p>
      </dgm:t>
    </dgm:pt>
    <dgm:pt modelId="{4EA47A36-7B39-4A96-965D-41F0E4821D6E}" type="sibTrans" cxnId="{D782BBCE-89EF-492A-8856-30D270EB1488}">
      <dgm:prSet/>
      <dgm:spPr/>
      <dgm:t>
        <a:bodyPr/>
        <a:lstStyle/>
        <a:p>
          <a:endParaRPr lang="zh-CN" altLang="en-US"/>
        </a:p>
      </dgm:t>
    </dgm:pt>
    <dgm:pt modelId="{6EFDD165-D686-463F-B1F6-3B8CD69E3431}">
      <dgm:prSet/>
      <dgm:spPr/>
      <dgm:t>
        <a:bodyPr/>
        <a:lstStyle/>
        <a:p>
          <a:pPr rtl="0"/>
          <a:r>
            <a:rPr lang="zh-CN" dirty="0" smtClean="0"/>
            <a:t>三、金句赏析</a:t>
          </a:r>
          <a:endParaRPr lang="zh-CN" dirty="0"/>
        </a:p>
      </dgm:t>
    </dgm:pt>
    <dgm:pt modelId="{3CE7614D-1E06-4E0D-9F11-5EC2D9564F1F}" type="parTrans" cxnId="{71F097C6-DEFE-478B-ABE1-8CE82A6F1578}">
      <dgm:prSet/>
      <dgm:spPr/>
      <dgm:t>
        <a:bodyPr/>
        <a:lstStyle/>
        <a:p>
          <a:endParaRPr lang="zh-CN" altLang="en-US"/>
        </a:p>
      </dgm:t>
    </dgm:pt>
    <dgm:pt modelId="{1AB5E619-62F4-4D7E-BDC9-A545D93CAC48}" type="sibTrans" cxnId="{71F097C6-DEFE-478B-ABE1-8CE82A6F1578}">
      <dgm:prSet/>
      <dgm:spPr/>
      <dgm:t>
        <a:bodyPr/>
        <a:lstStyle/>
        <a:p>
          <a:endParaRPr lang="zh-CN" altLang="en-US"/>
        </a:p>
      </dgm:t>
    </dgm:pt>
    <dgm:pt modelId="{F9E05F75-3384-4ADB-BBE4-3E2862C51DB7}">
      <dgm:prSet/>
      <dgm:spPr/>
      <dgm:t>
        <a:bodyPr/>
        <a:lstStyle/>
        <a:p>
          <a:pPr rtl="0"/>
          <a:r>
            <a:rPr lang="zh-CN" smtClean="0"/>
            <a:t>四、推荐理由</a:t>
          </a:r>
          <a:endParaRPr lang="zh-CN"/>
        </a:p>
      </dgm:t>
    </dgm:pt>
    <dgm:pt modelId="{B6479448-5809-40CA-9014-386E549B521F}" type="parTrans" cxnId="{289DB615-FB6C-4505-9759-A9987AD1A3C1}">
      <dgm:prSet/>
      <dgm:spPr/>
      <dgm:t>
        <a:bodyPr/>
        <a:lstStyle/>
        <a:p>
          <a:endParaRPr lang="zh-CN" altLang="en-US"/>
        </a:p>
      </dgm:t>
    </dgm:pt>
    <dgm:pt modelId="{E1410E1C-F614-42E7-B769-36467EFE819B}" type="sibTrans" cxnId="{289DB615-FB6C-4505-9759-A9987AD1A3C1}">
      <dgm:prSet/>
      <dgm:spPr/>
      <dgm:t>
        <a:bodyPr/>
        <a:lstStyle/>
        <a:p>
          <a:endParaRPr lang="zh-CN" altLang="en-US"/>
        </a:p>
      </dgm:t>
    </dgm:pt>
    <dgm:pt modelId="{404E68C4-2695-4465-8106-132C7D254479}" type="pres">
      <dgm:prSet presAssocID="{3EA3A4A8-9A64-4AE0-82B1-0ABDEBC1B7B8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83F8B146-E23E-47BB-B4D9-E6FA30A65FC8}" type="pres">
      <dgm:prSet presAssocID="{A505F57E-E6FB-4336-B19A-8BF3E7CFAF72}" presName="parentLin" presStyleCnt="0"/>
      <dgm:spPr/>
    </dgm:pt>
    <dgm:pt modelId="{FA53D1A6-A8AF-4493-82ED-F885C7E00118}" type="pres">
      <dgm:prSet presAssocID="{A505F57E-E6FB-4336-B19A-8BF3E7CFAF72}" presName="parentLeftMargin" presStyleLbl="node1" presStyleIdx="0" presStyleCnt="4"/>
      <dgm:spPr/>
      <dgm:t>
        <a:bodyPr/>
        <a:lstStyle/>
        <a:p>
          <a:endParaRPr lang="zh-CN" altLang="en-US"/>
        </a:p>
      </dgm:t>
    </dgm:pt>
    <dgm:pt modelId="{E81D9E48-128C-4485-A875-8BEFC182C1A7}" type="pres">
      <dgm:prSet presAssocID="{A505F57E-E6FB-4336-B19A-8BF3E7CFAF72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432D4A3-1AD4-498E-8571-8FB768B87262}" type="pres">
      <dgm:prSet presAssocID="{A505F57E-E6FB-4336-B19A-8BF3E7CFAF72}" presName="negativeSpace" presStyleCnt="0"/>
      <dgm:spPr/>
    </dgm:pt>
    <dgm:pt modelId="{D3AD7431-093B-4182-88B1-8F8F1E36329C}" type="pres">
      <dgm:prSet presAssocID="{A505F57E-E6FB-4336-B19A-8BF3E7CFAF72}" presName="childText" presStyleLbl="conFgAcc1" presStyleIdx="0" presStyleCnt="4">
        <dgm:presLayoutVars>
          <dgm:bulletEnabled val="1"/>
        </dgm:presLayoutVars>
      </dgm:prSet>
      <dgm:spPr/>
    </dgm:pt>
    <dgm:pt modelId="{91DBA66B-E6A4-41CA-A782-DBFE1828D901}" type="pres">
      <dgm:prSet presAssocID="{F13383D9-D27F-4062-BA7B-54077E63BC6D}" presName="spaceBetweenRectangles" presStyleCnt="0"/>
      <dgm:spPr/>
    </dgm:pt>
    <dgm:pt modelId="{B53855C8-3975-49A2-BA89-059E91688F52}" type="pres">
      <dgm:prSet presAssocID="{0DB2FC4B-D611-4F3E-84A3-240E7EABAC43}" presName="parentLin" presStyleCnt="0"/>
      <dgm:spPr/>
    </dgm:pt>
    <dgm:pt modelId="{4CD4786F-E8C0-41CE-900D-25144DC95A52}" type="pres">
      <dgm:prSet presAssocID="{0DB2FC4B-D611-4F3E-84A3-240E7EABAC43}" presName="parentLeftMargin" presStyleLbl="node1" presStyleIdx="0" presStyleCnt="4"/>
      <dgm:spPr/>
      <dgm:t>
        <a:bodyPr/>
        <a:lstStyle/>
        <a:p>
          <a:endParaRPr lang="zh-CN" altLang="en-US"/>
        </a:p>
      </dgm:t>
    </dgm:pt>
    <dgm:pt modelId="{82C638B9-C0F0-4F54-9811-F35751874AF7}" type="pres">
      <dgm:prSet presAssocID="{0DB2FC4B-D611-4F3E-84A3-240E7EABAC43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C90DEA2-3649-4182-A9D8-E482386BB7D3}" type="pres">
      <dgm:prSet presAssocID="{0DB2FC4B-D611-4F3E-84A3-240E7EABAC43}" presName="negativeSpace" presStyleCnt="0"/>
      <dgm:spPr/>
    </dgm:pt>
    <dgm:pt modelId="{7AC33748-DA4F-4149-A89B-91E76924C2EC}" type="pres">
      <dgm:prSet presAssocID="{0DB2FC4B-D611-4F3E-84A3-240E7EABAC43}" presName="childText" presStyleLbl="conFgAcc1" presStyleIdx="1" presStyleCnt="4">
        <dgm:presLayoutVars>
          <dgm:bulletEnabled val="1"/>
        </dgm:presLayoutVars>
      </dgm:prSet>
      <dgm:spPr/>
    </dgm:pt>
    <dgm:pt modelId="{7D12E240-03CE-43E9-B86A-710EEBFBEE46}" type="pres">
      <dgm:prSet presAssocID="{4EA47A36-7B39-4A96-965D-41F0E4821D6E}" presName="spaceBetweenRectangles" presStyleCnt="0"/>
      <dgm:spPr/>
    </dgm:pt>
    <dgm:pt modelId="{E085DA30-05B7-4190-B050-08E218531E74}" type="pres">
      <dgm:prSet presAssocID="{6EFDD165-D686-463F-B1F6-3B8CD69E3431}" presName="parentLin" presStyleCnt="0"/>
      <dgm:spPr/>
    </dgm:pt>
    <dgm:pt modelId="{87B0C484-9847-428A-8605-C57A9DA4D3C3}" type="pres">
      <dgm:prSet presAssocID="{6EFDD165-D686-463F-B1F6-3B8CD69E3431}" presName="parentLeftMargin" presStyleLbl="node1" presStyleIdx="1" presStyleCnt="4"/>
      <dgm:spPr/>
      <dgm:t>
        <a:bodyPr/>
        <a:lstStyle/>
        <a:p>
          <a:endParaRPr lang="zh-CN" altLang="en-US"/>
        </a:p>
      </dgm:t>
    </dgm:pt>
    <dgm:pt modelId="{E44FAC6B-9356-4926-91C7-57D56CAFB24C}" type="pres">
      <dgm:prSet presAssocID="{6EFDD165-D686-463F-B1F6-3B8CD69E3431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E447D4C-B3CC-4F8F-A4D4-534093CA4425}" type="pres">
      <dgm:prSet presAssocID="{6EFDD165-D686-463F-B1F6-3B8CD69E3431}" presName="negativeSpace" presStyleCnt="0"/>
      <dgm:spPr/>
    </dgm:pt>
    <dgm:pt modelId="{8EB9F7A5-CDC0-4B6E-974F-C30036B59EF5}" type="pres">
      <dgm:prSet presAssocID="{6EFDD165-D686-463F-B1F6-3B8CD69E3431}" presName="childText" presStyleLbl="conFgAcc1" presStyleIdx="2" presStyleCnt="4">
        <dgm:presLayoutVars>
          <dgm:bulletEnabled val="1"/>
        </dgm:presLayoutVars>
      </dgm:prSet>
      <dgm:spPr/>
    </dgm:pt>
    <dgm:pt modelId="{06890C59-3A42-4D16-9550-B09CF8556FFC}" type="pres">
      <dgm:prSet presAssocID="{1AB5E619-62F4-4D7E-BDC9-A545D93CAC48}" presName="spaceBetweenRectangles" presStyleCnt="0"/>
      <dgm:spPr/>
    </dgm:pt>
    <dgm:pt modelId="{2465E5BF-D502-4FCA-9A4C-2CE9C17AC7DB}" type="pres">
      <dgm:prSet presAssocID="{F9E05F75-3384-4ADB-BBE4-3E2862C51DB7}" presName="parentLin" presStyleCnt="0"/>
      <dgm:spPr/>
    </dgm:pt>
    <dgm:pt modelId="{8AE8F74B-C394-4474-A24A-BB975B043A4D}" type="pres">
      <dgm:prSet presAssocID="{F9E05F75-3384-4ADB-BBE4-3E2862C51DB7}" presName="parentLeftMargin" presStyleLbl="node1" presStyleIdx="2" presStyleCnt="4"/>
      <dgm:spPr/>
      <dgm:t>
        <a:bodyPr/>
        <a:lstStyle/>
        <a:p>
          <a:endParaRPr lang="zh-CN" altLang="en-US"/>
        </a:p>
      </dgm:t>
    </dgm:pt>
    <dgm:pt modelId="{B2216398-1546-4F50-B44C-D9ED57FFF117}" type="pres">
      <dgm:prSet presAssocID="{F9E05F75-3384-4ADB-BBE4-3E2862C51DB7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AA6001F-2D97-4841-8BE8-779B209424A9}" type="pres">
      <dgm:prSet presAssocID="{F9E05F75-3384-4ADB-BBE4-3E2862C51DB7}" presName="negativeSpace" presStyleCnt="0"/>
      <dgm:spPr/>
    </dgm:pt>
    <dgm:pt modelId="{B1D972B9-7070-4B70-91AA-A84E7209BBA8}" type="pres">
      <dgm:prSet presAssocID="{F9E05F75-3384-4ADB-BBE4-3E2862C51DB7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D782BBCE-89EF-492A-8856-30D270EB1488}" srcId="{3EA3A4A8-9A64-4AE0-82B1-0ABDEBC1B7B8}" destId="{0DB2FC4B-D611-4F3E-84A3-240E7EABAC43}" srcOrd="1" destOrd="0" parTransId="{2979919D-CF84-4D08-ACCA-FC4A7FCBC9A7}" sibTransId="{4EA47A36-7B39-4A96-965D-41F0E4821D6E}"/>
    <dgm:cxn modelId="{289DB615-FB6C-4505-9759-A9987AD1A3C1}" srcId="{3EA3A4A8-9A64-4AE0-82B1-0ABDEBC1B7B8}" destId="{F9E05F75-3384-4ADB-BBE4-3E2862C51DB7}" srcOrd="3" destOrd="0" parTransId="{B6479448-5809-40CA-9014-386E549B521F}" sibTransId="{E1410E1C-F614-42E7-B769-36467EFE819B}"/>
    <dgm:cxn modelId="{6C3A4A91-1E8A-43C5-BB46-519400EAFE11}" srcId="{3EA3A4A8-9A64-4AE0-82B1-0ABDEBC1B7B8}" destId="{A505F57E-E6FB-4336-B19A-8BF3E7CFAF72}" srcOrd="0" destOrd="0" parTransId="{88D8BAE5-DB7B-40DA-A3F9-2BD11C6CD101}" sibTransId="{F13383D9-D27F-4062-BA7B-54077E63BC6D}"/>
    <dgm:cxn modelId="{C9DDEA59-9D1F-4C90-84BA-900C49DDE1AA}" type="presOf" srcId="{A505F57E-E6FB-4336-B19A-8BF3E7CFAF72}" destId="{FA53D1A6-A8AF-4493-82ED-F885C7E00118}" srcOrd="0" destOrd="0" presId="urn:microsoft.com/office/officeart/2005/8/layout/list1"/>
    <dgm:cxn modelId="{1CEA1EE3-7B3E-44C2-B116-1F564DE1D9E5}" type="presOf" srcId="{0DB2FC4B-D611-4F3E-84A3-240E7EABAC43}" destId="{82C638B9-C0F0-4F54-9811-F35751874AF7}" srcOrd="1" destOrd="0" presId="urn:microsoft.com/office/officeart/2005/8/layout/list1"/>
    <dgm:cxn modelId="{F886A4FC-C8BC-43AA-84F0-32C99CFCBDBB}" type="presOf" srcId="{3EA3A4A8-9A64-4AE0-82B1-0ABDEBC1B7B8}" destId="{404E68C4-2695-4465-8106-132C7D254479}" srcOrd="0" destOrd="0" presId="urn:microsoft.com/office/officeart/2005/8/layout/list1"/>
    <dgm:cxn modelId="{EBC35FF2-E889-4E62-A57A-052F55FE71FE}" type="presOf" srcId="{F9E05F75-3384-4ADB-BBE4-3E2862C51DB7}" destId="{8AE8F74B-C394-4474-A24A-BB975B043A4D}" srcOrd="0" destOrd="0" presId="urn:microsoft.com/office/officeart/2005/8/layout/list1"/>
    <dgm:cxn modelId="{3B9B252C-756E-4BC4-A3B3-D181B47EA330}" type="presOf" srcId="{F9E05F75-3384-4ADB-BBE4-3E2862C51DB7}" destId="{B2216398-1546-4F50-B44C-D9ED57FFF117}" srcOrd="1" destOrd="0" presId="urn:microsoft.com/office/officeart/2005/8/layout/list1"/>
    <dgm:cxn modelId="{B59B460C-75D5-4B73-9E0E-80D3DD6A7F42}" type="presOf" srcId="{A505F57E-E6FB-4336-B19A-8BF3E7CFAF72}" destId="{E81D9E48-128C-4485-A875-8BEFC182C1A7}" srcOrd="1" destOrd="0" presId="urn:microsoft.com/office/officeart/2005/8/layout/list1"/>
    <dgm:cxn modelId="{260E4E0A-E560-4374-B790-FF09141010B3}" type="presOf" srcId="{0DB2FC4B-D611-4F3E-84A3-240E7EABAC43}" destId="{4CD4786F-E8C0-41CE-900D-25144DC95A52}" srcOrd="0" destOrd="0" presId="urn:microsoft.com/office/officeart/2005/8/layout/list1"/>
    <dgm:cxn modelId="{EADB743C-A4E7-4891-907B-C9847E8B4BCD}" type="presOf" srcId="{6EFDD165-D686-463F-B1F6-3B8CD69E3431}" destId="{87B0C484-9847-428A-8605-C57A9DA4D3C3}" srcOrd="0" destOrd="0" presId="urn:microsoft.com/office/officeart/2005/8/layout/list1"/>
    <dgm:cxn modelId="{71F097C6-DEFE-478B-ABE1-8CE82A6F1578}" srcId="{3EA3A4A8-9A64-4AE0-82B1-0ABDEBC1B7B8}" destId="{6EFDD165-D686-463F-B1F6-3B8CD69E3431}" srcOrd="2" destOrd="0" parTransId="{3CE7614D-1E06-4E0D-9F11-5EC2D9564F1F}" sibTransId="{1AB5E619-62F4-4D7E-BDC9-A545D93CAC48}"/>
    <dgm:cxn modelId="{3D6D5D69-C975-4FB3-AE60-2D4C4E89AA34}" type="presOf" srcId="{6EFDD165-D686-463F-B1F6-3B8CD69E3431}" destId="{E44FAC6B-9356-4926-91C7-57D56CAFB24C}" srcOrd="1" destOrd="0" presId="urn:microsoft.com/office/officeart/2005/8/layout/list1"/>
    <dgm:cxn modelId="{7EF2294E-173C-4302-AC5A-391F74BBBD2B}" type="presParOf" srcId="{404E68C4-2695-4465-8106-132C7D254479}" destId="{83F8B146-E23E-47BB-B4D9-E6FA30A65FC8}" srcOrd="0" destOrd="0" presId="urn:microsoft.com/office/officeart/2005/8/layout/list1"/>
    <dgm:cxn modelId="{F02DC2AC-EF14-4640-BF20-A8404641DB4E}" type="presParOf" srcId="{83F8B146-E23E-47BB-B4D9-E6FA30A65FC8}" destId="{FA53D1A6-A8AF-4493-82ED-F885C7E00118}" srcOrd="0" destOrd="0" presId="urn:microsoft.com/office/officeart/2005/8/layout/list1"/>
    <dgm:cxn modelId="{78A94644-1398-4C8A-AC39-00B4218E50F2}" type="presParOf" srcId="{83F8B146-E23E-47BB-B4D9-E6FA30A65FC8}" destId="{E81D9E48-128C-4485-A875-8BEFC182C1A7}" srcOrd="1" destOrd="0" presId="urn:microsoft.com/office/officeart/2005/8/layout/list1"/>
    <dgm:cxn modelId="{8B462EB2-41C8-4CF6-A1A4-3A6F52A1D4ED}" type="presParOf" srcId="{404E68C4-2695-4465-8106-132C7D254479}" destId="{5432D4A3-1AD4-498E-8571-8FB768B87262}" srcOrd="1" destOrd="0" presId="urn:microsoft.com/office/officeart/2005/8/layout/list1"/>
    <dgm:cxn modelId="{239A9D62-D9A2-4D97-8423-A481DD87462D}" type="presParOf" srcId="{404E68C4-2695-4465-8106-132C7D254479}" destId="{D3AD7431-093B-4182-88B1-8F8F1E36329C}" srcOrd="2" destOrd="0" presId="urn:microsoft.com/office/officeart/2005/8/layout/list1"/>
    <dgm:cxn modelId="{85A20F11-6506-4A2B-9D78-2A67C2E7A4F6}" type="presParOf" srcId="{404E68C4-2695-4465-8106-132C7D254479}" destId="{91DBA66B-E6A4-41CA-A782-DBFE1828D901}" srcOrd="3" destOrd="0" presId="urn:microsoft.com/office/officeart/2005/8/layout/list1"/>
    <dgm:cxn modelId="{2C9EA25D-13D4-4F40-A652-35ACD5017E5B}" type="presParOf" srcId="{404E68C4-2695-4465-8106-132C7D254479}" destId="{B53855C8-3975-49A2-BA89-059E91688F52}" srcOrd="4" destOrd="0" presId="urn:microsoft.com/office/officeart/2005/8/layout/list1"/>
    <dgm:cxn modelId="{EADD0D9B-677D-4DAD-8555-52CADBB2BB9B}" type="presParOf" srcId="{B53855C8-3975-49A2-BA89-059E91688F52}" destId="{4CD4786F-E8C0-41CE-900D-25144DC95A52}" srcOrd="0" destOrd="0" presId="urn:microsoft.com/office/officeart/2005/8/layout/list1"/>
    <dgm:cxn modelId="{3DAE1838-7E72-4520-B7BF-A2E40B8AC9FE}" type="presParOf" srcId="{B53855C8-3975-49A2-BA89-059E91688F52}" destId="{82C638B9-C0F0-4F54-9811-F35751874AF7}" srcOrd="1" destOrd="0" presId="urn:microsoft.com/office/officeart/2005/8/layout/list1"/>
    <dgm:cxn modelId="{ADF1C0D7-0A3D-45FC-9B24-57A435241D2B}" type="presParOf" srcId="{404E68C4-2695-4465-8106-132C7D254479}" destId="{6C90DEA2-3649-4182-A9D8-E482386BB7D3}" srcOrd="5" destOrd="0" presId="urn:microsoft.com/office/officeart/2005/8/layout/list1"/>
    <dgm:cxn modelId="{F7520931-D93F-46BF-B6A7-B9A8EB522F20}" type="presParOf" srcId="{404E68C4-2695-4465-8106-132C7D254479}" destId="{7AC33748-DA4F-4149-A89B-91E76924C2EC}" srcOrd="6" destOrd="0" presId="urn:microsoft.com/office/officeart/2005/8/layout/list1"/>
    <dgm:cxn modelId="{08B22F81-65F4-4961-B9E1-7812A96DF39B}" type="presParOf" srcId="{404E68C4-2695-4465-8106-132C7D254479}" destId="{7D12E240-03CE-43E9-B86A-710EEBFBEE46}" srcOrd="7" destOrd="0" presId="urn:microsoft.com/office/officeart/2005/8/layout/list1"/>
    <dgm:cxn modelId="{B53C0952-9300-4591-A987-481F3071E3B7}" type="presParOf" srcId="{404E68C4-2695-4465-8106-132C7D254479}" destId="{E085DA30-05B7-4190-B050-08E218531E74}" srcOrd="8" destOrd="0" presId="urn:microsoft.com/office/officeart/2005/8/layout/list1"/>
    <dgm:cxn modelId="{A5E96243-3BBD-4583-AA57-0D25692F7D87}" type="presParOf" srcId="{E085DA30-05B7-4190-B050-08E218531E74}" destId="{87B0C484-9847-428A-8605-C57A9DA4D3C3}" srcOrd="0" destOrd="0" presId="urn:microsoft.com/office/officeart/2005/8/layout/list1"/>
    <dgm:cxn modelId="{9E8880FD-CD4C-446B-9A4D-C73EB803AD82}" type="presParOf" srcId="{E085DA30-05B7-4190-B050-08E218531E74}" destId="{E44FAC6B-9356-4926-91C7-57D56CAFB24C}" srcOrd="1" destOrd="0" presId="urn:microsoft.com/office/officeart/2005/8/layout/list1"/>
    <dgm:cxn modelId="{346247EA-3EDC-4F54-8CF0-4D09177F4D63}" type="presParOf" srcId="{404E68C4-2695-4465-8106-132C7D254479}" destId="{EE447D4C-B3CC-4F8F-A4D4-534093CA4425}" srcOrd="9" destOrd="0" presId="urn:microsoft.com/office/officeart/2005/8/layout/list1"/>
    <dgm:cxn modelId="{50DADBB9-C380-45F2-857E-0A62786AED13}" type="presParOf" srcId="{404E68C4-2695-4465-8106-132C7D254479}" destId="{8EB9F7A5-CDC0-4B6E-974F-C30036B59EF5}" srcOrd="10" destOrd="0" presId="urn:microsoft.com/office/officeart/2005/8/layout/list1"/>
    <dgm:cxn modelId="{2982B11C-0773-49A3-814B-03907E338788}" type="presParOf" srcId="{404E68C4-2695-4465-8106-132C7D254479}" destId="{06890C59-3A42-4D16-9550-B09CF8556FFC}" srcOrd="11" destOrd="0" presId="urn:microsoft.com/office/officeart/2005/8/layout/list1"/>
    <dgm:cxn modelId="{D00D886A-B937-40FF-8542-41CB9CA76A78}" type="presParOf" srcId="{404E68C4-2695-4465-8106-132C7D254479}" destId="{2465E5BF-D502-4FCA-9A4C-2CE9C17AC7DB}" srcOrd="12" destOrd="0" presId="urn:microsoft.com/office/officeart/2005/8/layout/list1"/>
    <dgm:cxn modelId="{1ED1FCB6-6343-44FC-A8F0-D4AFC7196AB1}" type="presParOf" srcId="{2465E5BF-D502-4FCA-9A4C-2CE9C17AC7DB}" destId="{8AE8F74B-C394-4474-A24A-BB975B043A4D}" srcOrd="0" destOrd="0" presId="urn:microsoft.com/office/officeart/2005/8/layout/list1"/>
    <dgm:cxn modelId="{5DC9C5C9-AAC0-4FCB-9A8E-44DE22663B67}" type="presParOf" srcId="{2465E5BF-D502-4FCA-9A4C-2CE9C17AC7DB}" destId="{B2216398-1546-4F50-B44C-D9ED57FFF117}" srcOrd="1" destOrd="0" presId="urn:microsoft.com/office/officeart/2005/8/layout/list1"/>
    <dgm:cxn modelId="{8CB9CDE7-8EC2-4FD5-87A5-57C9B1D484F3}" type="presParOf" srcId="{404E68C4-2695-4465-8106-132C7D254479}" destId="{FAA6001F-2D97-4841-8BE8-779B209424A9}" srcOrd="13" destOrd="0" presId="urn:microsoft.com/office/officeart/2005/8/layout/list1"/>
    <dgm:cxn modelId="{676EF6DA-F60F-4244-8BD5-73E99E658E66}" type="presParOf" srcId="{404E68C4-2695-4465-8106-132C7D254479}" destId="{B1D972B9-7070-4B70-91AA-A84E7209BBA8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3AD7431-093B-4182-88B1-8F8F1E36329C}">
      <dsp:nvSpPr>
        <dsp:cNvPr id="0" name=""/>
        <dsp:cNvSpPr/>
      </dsp:nvSpPr>
      <dsp:spPr>
        <a:xfrm>
          <a:off x="0" y="416976"/>
          <a:ext cx="5266928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81D9E48-128C-4485-A875-8BEFC182C1A7}">
      <dsp:nvSpPr>
        <dsp:cNvPr id="0" name=""/>
        <dsp:cNvSpPr/>
      </dsp:nvSpPr>
      <dsp:spPr>
        <a:xfrm>
          <a:off x="263346" y="77496"/>
          <a:ext cx="3686849" cy="67896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354" tIns="0" rIns="139354" bIns="0" numCol="1" spcCol="1270" anchor="ctr" anchorCtr="0">
          <a:noAutofit/>
        </a:bodyPr>
        <a:lstStyle/>
        <a:p>
          <a:pPr lvl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300" kern="1200" smtClean="0"/>
            <a:t>一、书籍简介</a:t>
          </a:r>
          <a:endParaRPr lang="zh-CN" sz="2300" kern="1200"/>
        </a:p>
      </dsp:txBody>
      <dsp:txXfrm>
        <a:off x="296490" y="110640"/>
        <a:ext cx="3620561" cy="612672"/>
      </dsp:txXfrm>
    </dsp:sp>
    <dsp:sp modelId="{7AC33748-DA4F-4149-A89B-91E76924C2EC}">
      <dsp:nvSpPr>
        <dsp:cNvPr id="0" name=""/>
        <dsp:cNvSpPr/>
      </dsp:nvSpPr>
      <dsp:spPr>
        <a:xfrm>
          <a:off x="0" y="1460256"/>
          <a:ext cx="5266928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2C638B9-C0F0-4F54-9811-F35751874AF7}">
      <dsp:nvSpPr>
        <dsp:cNvPr id="0" name=""/>
        <dsp:cNvSpPr/>
      </dsp:nvSpPr>
      <dsp:spPr>
        <a:xfrm>
          <a:off x="263346" y="1120776"/>
          <a:ext cx="3686849" cy="67896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354" tIns="0" rIns="139354" bIns="0" numCol="1" spcCol="1270" anchor="ctr" anchorCtr="0">
          <a:noAutofit/>
        </a:bodyPr>
        <a:lstStyle/>
        <a:p>
          <a:pPr lvl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300" kern="1200" smtClean="0"/>
            <a:t>二、作者简介</a:t>
          </a:r>
          <a:endParaRPr lang="zh-CN" sz="2300" kern="1200"/>
        </a:p>
      </dsp:txBody>
      <dsp:txXfrm>
        <a:off x="296490" y="1153920"/>
        <a:ext cx="3620561" cy="612672"/>
      </dsp:txXfrm>
    </dsp:sp>
    <dsp:sp modelId="{8EB9F7A5-CDC0-4B6E-974F-C30036B59EF5}">
      <dsp:nvSpPr>
        <dsp:cNvPr id="0" name=""/>
        <dsp:cNvSpPr/>
      </dsp:nvSpPr>
      <dsp:spPr>
        <a:xfrm>
          <a:off x="0" y="2503536"/>
          <a:ext cx="5266928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44FAC6B-9356-4926-91C7-57D56CAFB24C}">
      <dsp:nvSpPr>
        <dsp:cNvPr id="0" name=""/>
        <dsp:cNvSpPr/>
      </dsp:nvSpPr>
      <dsp:spPr>
        <a:xfrm>
          <a:off x="263346" y="2164056"/>
          <a:ext cx="3686849" cy="67896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354" tIns="0" rIns="139354" bIns="0" numCol="1" spcCol="1270" anchor="ctr" anchorCtr="0">
          <a:noAutofit/>
        </a:bodyPr>
        <a:lstStyle/>
        <a:p>
          <a:pPr lvl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300" kern="1200" dirty="0" smtClean="0"/>
            <a:t>三、金句赏析</a:t>
          </a:r>
          <a:endParaRPr lang="zh-CN" sz="2300" kern="1200" dirty="0"/>
        </a:p>
      </dsp:txBody>
      <dsp:txXfrm>
        <a:off x="296490" y="2197200"/>
        <a:ext cx="3620561" cy="612672"/>
      </dsp:txXfrm>
    </dsp:sp>
    <dsp:sp modelId="{B1D972B9-7070-4B70-91AA-A84E7209BBA8}">
      <dsp:nvSpPr>
        <dsp:cNvPr id="0" name=""/>
        <dsp:cNvSpPr/>
      </dsp:nvSpPr>
      <dsp:spPr>
        <a:xfrm>
          <a:off x="0" y="3546816"/>
          <a:ext cx="5266928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2216398-1546-4F50-B44C-D9ED57FFF117}">
      <dsp:nvSpPr>
        <dsp:cNvPr id="0" name=""/>
        <dsp:cNvSpPr/>
      </dsp:nvSpPr>
      <dsp:spPr>
        <a:xfrm>
          <a:off x="263346" y="3207336"/>
          <a:ext cx="3686849" cy="67896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354" tIns="0" rIns="139354" bIns="0" numCol="1" spcCol="1270" anchor="ctr" anchorCtr="0">
          <a:noAutofit/>
        </a:bodyPr>
        <a:lstStyle/>
        <a:p>
          <a:pPr lvl="0" algn="l" defTabSz="1022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300" kern="1200" smtClean="0"/>
            <a:t>四、推荐理由</a:t>
          </a:r>
          <a:endParaRPr lang="zh-CN" sz="2300" kern="1200"/>
        </a:p>
      </dsp:txBody>
      <dsp:txXfrm>
        <a:off x="296490" y="3240480"/>
        <a:ext cx="3620561" cy="61267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矩形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矩形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矩形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矩形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圆角矩形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圆角矩形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矩形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矩形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t>2022/8/8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0">
    <p:randomBa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2022/8/8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0">
    <p:randomBa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2022/8/8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0"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2022/8/8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0">
    <p:randomBa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2022/8/8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0">
    <p:randomBa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2022/8/8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0">
    <p:randomBa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6" name="日期占位符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30820CF-B880-4189-942D-D702A7CBA730}" type="datetimeFigureOut">
              <a:rPr lang="zh-CN" altLang="en-US" smtClean="0"/>
              <a:t>2022/8/8</a:t>
            </a:fld>
            <a:endParaRPr lang="zh-CN" altLang="en-US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8" name="页脚占位符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  <p:transition spd="slow" advClick="0" advTm="10000">
    <p:randomBa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t>2022/8/8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0">
    <p:randomBa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2022/8/8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0">
    <p:randomBa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2022/8/8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0">
    <p:randomBa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2022/8/8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10000"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矩形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矩形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矩形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矩形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圆角矩形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圆角矩形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矩形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矩形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矩形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矩形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矩形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矩形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2022/8/8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 advClick="0" advTm="10000">
    <p:randomBar dir="vert"/>
  </p:transition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sz="7200" dirty="0" smtClean="0"/>
              <a:t>《</a:t>
            </a:r>
            <a:r>
              <a:rPr lang="zh-CN" altLang="en-US" sz="7200" dirty="0" smtClean="0"/>
              <a:t>老人与海</a:t>
            </a:r>
            <a:r>
              <a:rPr lang="en-US" altLang="zh-CN" sz="7200" dirty="0" smtClean="0"/>
              <a:t>》</a:t>
            </a:r>
            <a:endParaRPr lang="zh-CN" altLang="en-US" sz="72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195736" y="4077072"/>
            <a:ext cx="4953000" cy="1752600"/>
          </a:xfrm>
        </p:spPr>
        <p:txBody>
          <a:bodyPr>
            <a:normAutofit/>
          </a:bodyPr>
          <a:lstStyle/>
          <a:p>
            <a:r>
              <a:rPr lang="zh-CN" altLang="en-US" sz="3200" dirty="0" smtClean="0"/>
              <a:t>作者：海明威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1427645744"/>
      </p:ext>
    </p:extLst>
  </p:cSld>
  <p:clrMapOvr>
    <a:masterClrMapping/>
  </p:clrMapOvr>
  <p:transition spd="slow" advClick="0" advTm="10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分享</a:t>
            </a:r>
            <a:r>
              <a:rPr lang="zh-CN" altLang="en-US" dirty="0"/>
              <a:t>目录</a:t>
            </a: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78835434"/>
              </p:ext>
            </p:extLst>
          </p:nvPr>
        </p:nvGraphicFramePr>
        <p:xfrm>
          <a:off x="1938536" y="2249424"/>
          <a:ext cx="5266928" cy="42039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65897039"/>
      </p:ext>
    </p:extLst>
  </p:cSld>
  <p:clrMapOvr>
    <a:masterClrMapping/>
  </p:clrMapOvr>
  <p:transition spd="slow" advClick="0" advTm="10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81D9E48-128C-4485-A875-8BEFC182C1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graphicEl>
                                              <a:dgm id="{E81D9E48-128C-4485-A875-8BEFC182C1A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graphicEl>
                                              <a:dgm id="{E81D9E48-128C-4485-A875-8BEFC182C1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graphicEl>
                                              <a:dgm id="{E81D9E48-128C-4485-A875-8BEFC182C1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2C638B9-C0F0-4F54-9811-F35751874AF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>
                                            <p:graphicEl>
                                              <a:dgm id="{82C638B9-C0F0-4F54-9811-F35751874AF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graphicEl>
                                              <a:dgm id="{82C638B9-C0F0-4F54-9811-F35751874AF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graphicEl>
                                              <a:dgm id="{82C638B9-C0F0-4F54-9811-F35751874AF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44FAC6B-9356-4926-91C7-57D56CAFB2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>
                                            <p:graphicEl>
                                              <a:dgm id="{E44FAC6B-9356-4926-91C7-57D56CAFB24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graphicEl>
                                              <a:dgm id="{E44FAC6B-9356-4926-91C7-57D56CAFB2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graphicEl>
                                              <a:dgm id="{E44FAC6B-9356-4926-91C7-57D56CAFB2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2216398-1546-4F50-B44C-D9ED57FFF1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>
                                            <p:graphicEl>
                                              <a:dgm id="{B2216398-1546-4F50-B44C-D9ED57FFF11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graphicEl>
                                              <a:dgm id="{B2216398-1546-4F50-B44C-D9ED57FFF1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graphicEl>
                                              <a:dgm id="{B2216398-1546-4F50-B44C-D9ED57FFF1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3AD7431-093B-4182-88B1-8F8F1E36329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">
                                            <p:graphicEl>
                                              <a:dgm id="{D3AD7431-093B-4182-88B1-8F8F1E36329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>
                                            <p:graphicEl>
                                              <a:dgm id="{D3AD7431-093B-4182-88B1-8F8F1E36329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>
                                            <p:graphicEl>
                                              <a:dgm id="{D3AD7431-093B-4182-88B1-8F8F1E36329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7AC33748-DA4F-4149-A89B-91E76924C2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">
                                            <p:graphicEl>
                                              <a:dgm id="{7AC33748-DA4F-4149-A89B-91E76924C2E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>
                                            <p:graphicEl>
                                              <a:dgm id="{7AC33748-DA4F-4149-A89B-91E76924C2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>
                                            <p:graphicEl>
                                              <a:dgm id="{7AC33748-DA4F-4149-A89B-91E76924C2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EB9F7A5-CDC0-4B6E-974F-C30036B59E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">
                                            <p:graphicEl>
                                              <a:dgm id="{8EB9F7A5-CDC0-4B6E-974F-C30036B59EF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">
                                            <p:graphicEl>
                                              <a:dgm id="{8EB9F7A5-CDC0-4B6E-974F-C30036B59E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>
                                            <p:graphicEl>
                                              <a:dgm id="{8EB9F7A5-CDC0-4B6E-974F-C30036B59E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1D972B9-7070-4B70-91AA-A84E7209BB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">
                                            <p:graphicEl>
                                              <a:dgm id="{B1D972B9-7070-4B70-91AA-A84E7209BBA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">
                                            <p:graphicEl>
                                              <a:dgm id="{B1D972B9-7070-4B70-91AA-A84E7209BB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">
                                            <p:graphicEl>
                                              <a:dgm id="{B1D972B9-7070-4B70-91AA-A84E7209BB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Sub>
          <a:bldDgm bld="lvlOne"/>
        </p:bldSub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书籍简介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zh-CN" altLang="en-US" dirty="0"/>
              <a:t>本书讲述一位名叫圣地亚的老渔夫孤身在海上捕鱼，飘了八十四天一无所获，终于捕到一条比船还大的马林鱼，老人跟这条</a:t>
            </a:r>
            <a:r>
              <a:rPr lang="zh-CN" altLang="en-US" dirty="0" smtClean="0"/>
              <a:t>鱼英勇搏斗</a:t>
            </a:r>
            <a:r>
              <a:rPr lang="zh-CN" altLang="en-US" dirty="0"/>
              <a:t>，拖着鱼返回的</a:t>
            </a:r>
            <a:r>
              <a:rPr lang="zh-CN" altLang="en-US"/>
              <a:t>途中</a:t>
            </a:r>
            <a:r>
              <a:rPr lang="zh-CN" altLang="en-US" smtClean="0"/>
              <a:t>，又遇到</a:t>
            </a:r>
            <a:r>
              <a:rPr lang="zh-CN" altLang="en-US" dirty="0"/>
              <a:t>了鲨鱼抢夺战利品，他用鱼叉、船桨和刀子勇敢反击。当他驾驶小船回到港口时，马林鱼只剩下一幅巨大的白骨架的故事。</a:t>
            </a:r>
          </a:p>
        </p:txBody>
      </p:sp>
      <p:pic>
        <p:nvPicPr>
          <p:cNvPr id="7" name="内容占位符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420888"/>
            <a:ext cx="4038600" cy="302263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385815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10000">
        <p:circle/>
      </p:transition>
    </mc:Choice>
    <mc:Fallback xmlns="">
      <p:transition spd="slow" advClick="0" advTm="10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作者简介</a:t>
            </a:r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191364725"/>
              </p:ext>
            </p:extLst>
          </p:nvPr>
        </p:nvGraphicFramePr>
        <p:xfrm>
          <a:off x="477673" y="2249488"/>
          <a:ext cx="5122912" cy="31957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8023"/>
                <a:gridCol w="3764889"/>
              </a:tblGrid>
              <a:tr h="5767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国籍</a:t>
                      </a:r>
                    </a:p>
                  </a:txBody>
                  <a:tcPr marL="55880" marR="558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美国</a:t>
                      </a:r>
                    </a:p>
                  </a:txBody>
                  <a:tcPr marL="55880" marR="55880" anchor="ctr"/>
                </a:tc>
              </a:tr>
              <a:tr h="5767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出生年月</a:t>
                      </a:r>
                    </a:p>
                  </a:txBody>
                  <a:tcPr marL="55880" marR="558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1899</a:t>
                      </a:r>
                      <a:r>
                        <a:rPr lang="zh-CN" sz="1400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年</a:t>
                      </a:r>
                      <a:r>
                        <a:rPr lang="en-US" sz="1400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7</a:t>
                      </a:r>
                      <a:r>
                        <a:rPr lang="zh-CN" sz="1400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月</a:t>
                      </a:r>
                      <a:r>
                        <a:rPr lang="en-US" sz="1400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21</a:t>
                      </a:r>
                      <a:r>
                        <a:rPr lang="zh-CN" sz="1400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日－</a:t>
                      </a:r>
                      <a:r>
                        <a:rPr lang="en-US" sz="1400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1961</a:t>
                      </a:r>
                      <a:r>
                        <a:rPr lang="zh-CN" sz="1400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年</a:t>
                      </a:r>
                      <a:r>
                        <a:rPr lang="en-US" sz="1400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7</a:t>
                      </a:r>
                      <a:r>
                        <a:rPr lang="zh-CN" sz="1400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月</a:t>
                      </a:r>
                      <a:r>
                        <a:rPr lang="en-US" sz="1400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2</a:t>
                      </a:r>
                      <a:r>
                        <a:rPr lang="zh-CN" sz="1400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日</a:t>
                      </a:r>
                    </a:p>
                  </a:txBody>
                  <a:tcPr marL="55880" marR="55880" anchor="ctr"/>
                </a:tc>
              </a:tr>
              <a:tr h="8888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代表作</a:t>
                      </a:r>
                    </a:p>
                  </a:txBody>
                  <a:tcPr marL="55880" marR="558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《太阳照常升起》、《永别了，武器》、《丧钟为谁而鸣》、《老人与海》</a:t>
                      </a:r>
                    </a:p>
                  </a:txBody>
                  <a:tcPr marL="55880" marR="55880" anchor="ctr"/>
                </a:tc>
              </a:tr>
              <a:tr h="5767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写作风格</a:t>
                      </a:r>
                    </a:p>
                  </a:txBody>
                  <a:tcPr marL="55880" marR="558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朴实、直观、含蓄情感</a:t>
                      </a:r>
                    </a:p>
                  </a:txBody>
                  <a:tcPr marL="55880" marR="55880" anchor="ctr"/>
                </a:tc>
              </a:tr>
              <a:tr h="57673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影响评价</a:t>
                      </a:r>
                    </a:p>
                  </a:txBody>
                  <a:tcPr marL="55880" marR="5588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普利策奖、诺贝尔文学奖、文坛硬汉</a:t>
                      </a:r>
                    </a:p>
                  </a:txBody>
                  <a:tcPr marL="55880" marR="55880" anchor="ctr"/>
                </a:tc>
              </a:tr>
            </a:tbl>
          </a:graphicData>
        </a:graphic>
      </p:graphicFrame>
      <p:pic>
        <p:nvPicPr>
          <p:cNvPr id="6" name="内容占位符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8258" y="2414924"/>
            <a:ext cx="2588068" cy="30303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28695318"/>
      </p:ext>
    </p:extLst>
  </p:cSld>
  <p:clrMapOvr>
    <a:masterClrMapping/>
  </p:clrMapOvr>
  <p:transition spd="slow" advClick="0" advTm="1000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052736"/>
            <a:ext cx="8229600" cy="1066800"/>
          </a:xfrm>
        </p:spPr>
        <p:txBody>
          <a:bodyPr/>
          <a:lstStyle/>
          <a:p>
            <a:r>
              <a:rPr lang="zh-CN" altLang="en-US" dirty="0"/>
              <a:t>金句赏析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325112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  <a:buFont typeface="Wingdings" pitchFamily="2" charset="2"/>
              <a:buChar char="u"/>
            </a:pPr>
            <a:r>
              <a:rPr lang="zh-CN" altLang="en-US" dirty="0"/>
              <a:t>人不是为失败而生的。一个人可以被毁灭，但是不能被打败。</a:t>
            </a:r>
          </a:p>
          <a:p>
            <a:pPr>
              <a:lnSpc>
                <a:spcPct val="160000"/>
              </a:lnSpc>
              <a:buFont typeface="Wingdings" pitchFamily="2" charset="2"/>
              <a:buChar char="u"/>
            </a:pPr>
            <a:r>
              <a:rPr lang="zh-CN" altLang="en-US" dirty="0"/>
              <a:t>不过话得说回来，没有一桩事是容易的。</a:t>
            </a:r>
          </a:p>
          <a:p>
            <a:pPr>
              <a:lnSpc>
                <a:spcPct val="160000"/>
              </a:lnSpc>
              <a:buFont typeface="Wingdings" pitchFamily="2" charset="2"/>
              <a:buChar char="u"/>
            </a:pPr>
            <a:r>
              <a:rPr lang="zh-CN" altLang="en-US" dirty="0"/>
              <a:t>人不抱</a:t>
            </a:r>
            <a:r>
              <a:rPr lang="zh-CN" altLang="en-US" dirty="0" smtClean="0"/>
              <a:t>希望是很</a:t>
            </a:r>
            <a:r>
              <a:rPr lang="zh-CN" altLang="en-US" dirty="0"/>
              <a:t>傻的。</a:t>
            </a:r>
          </a:p>
          <a:p>
            <a:pPr>
              <a:lnSpc>
                <a:spcPct val="160000"/>
              </a:lnSpc>
              <a:buFont typeface="Wingdings" pitchFamily="2" charset="2"/>
              <a:buChar char="u"/>
            </a:pPr>
            <a:r>
              <a:rPr lang="zh-CN" altLang="en-US" dirty="0"/>
              <a:t>现在不是去想缺少什么的时候，该想一想凭现有的东西你能做什么。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80202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0000">
        <p:blinds dir="vert"/>
      </p:transition>
    </mc:Choice>
    <mc:Fallback xmlns="">
      <p:transition spd="slow" advClick="0" advTm="10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917848"/>
          </a:xfrm>
        </p:spPr>
        <p:txBody>
          <a:bodyPr/>
          <a:lstStyle/>
          <a:p>
            <a:r>
              <a:rPr lang="zh-CN" altLang="en-US" dirty="0"/>
              <a:t>推荐理由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75656" y="1700808"/>
            <a:ext cx="6120680" cy="5256584"/>
          </a:xfrm>
        </p:spPr>
        <p:txBody>
          <a:bodyPr anchor="ctr">
            <a:normAutofit fontScale="85000" lnSpcReduction="10000"/>
          </a:bodyPr>
          <a:lstStyle/>
          <a:p>
            <a:pPr marL="109728" indent="0">
              <a:lnSpc>
                <a:spcPct val="400000"/>
              </a:lnSpc>
              <a:buNone/>
            </a:pPr>
            <a:endParaRPr lang="en-US" altLang="zh-CN" dirty="0" smtClean="0"/>
          </a:p>
          <a:p>
            <a:pPr>
              <a:lnSpc>
                <a:spcPct val="400000"/>
              </a:lnSpc>
              <a:buFont typeface="Wingdings" pitchFamily="2" charset="2"/>
              <a:buChar char="u"/>
            </a:pPr>
            <a:r>
              <a:rPr lang="zh-CN" altLang="zh-CN" b="1" dirty="0" smtClean="0"/>
              <a:t>语言</a:t>
            </a:r>
            <a:r>
              <a:rPr lang="zh-CN" altLang="zh-CN" b="1" dirty="0"/>
              <a:t>朴实优美</a:t>
            </a:r>
          </a:p>
          <a:p>
            <a:pPr>
              <a:lnSpc>
                <a:spcPct val="400000"/>
              </a:lnSpc>
              <a:buFont typeface="Wingdings" pitchFamily="2" charset="2"/>
              <a:buChar char="u"/>
            </a:pPr>
            <a:r>
              <a:rPr lang="zh-CN" altLang="zh-CN" b="1" dirty="0"/>
              <a:t>文章结构层层推进，引人入胜</a:t>
            </a:r>
          </a:p>
          <a:p>
            <a:pPr>
              <a:lnSpc>
                <a:spcPct val="400000"/>
              </a:lnSpc>
              <a:buFont typeface="Wingdings" pitchFamily="2" charset="2"/>
              <a:buChar char="u"/>
            </a:pPr>
            <a:r>
              <a:rPr lang="zh-CN" altLang="zh-CN" b="1" dirty="0"/>
              <a:t>给人以战胜困难的勇气</a:t>
            </a:r>
          </a:p>
          <a:p>
            <a:pPr>
              <a:lnSpc>
                <a:spcPct val="400000"/>
              </a:lnSpc>
              <a:buFont typeface="Wingdings" pitchFamily="2" charset="2"/>
              <a:buChar char="u"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91233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10000">
        <p14:warp dir="in"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都市">
  <a:themeElements>
    <a:clrScheme name="都市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都市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都市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144</TotalTime>
  <Words>241</Words>
  <Application>Microsoft Office PowerPoint</Application>
  <PresentationFormat>全屏显示(4:3)</PresentationFormat>
  <Paragraphs>30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都市</vt:lpstr>
      <vt:lpstr>《老人与海》</vt:lpstr>
      <vt:lpstr>分享目录</vt:lpstr>
      <vt:lpstr>书籍简介</vt:lpstr>
      <vt:lpstr>作者简介</vt:lpstr>
      <vt:lpstr>金句赏析</vt:lpstr>
      <vt:lpstr>推荐理由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hbue</dc:creator>
  <cp:lastModifiedBy>admin</cp:lastModifiedBy>
  <cp:revision>32</cp:revision>
  <dcterms:created xsi:type="dcterms:W3CDTF">2022-07-24T02:37:45Z</dcterms:created>
  <dcterms:modified xsi:type="dcterms:W3CDTF">2022-08-08T02:03:22Z</dcterms:modified>
</cp:coreProperties>
</file>