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69" r:id="rId2"/>
    <p:sldId id="274" r:id="rId3"/>
    <p:sldId id="258" r:id="rId4"/>
    <p:sldId id="262" r:id="rId5"/>
    <p:sldId id="275" r:id="rId6"/>
    <p:sldId id="263" r:id="rId7"/>
    <p:sldId id="270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DCF78"/>
    <a:srgbClr val="227436"/>
    <a:srgbClr val="2B9547"/>
    <a:srgbClr val="008000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4" autoAdjust="0"/>
    <p:restoredTop sz="94660"/>
  </p:normalViewPr>
  <p:slideViewPr>
    <p:cSldViewPr>
      <p:cViewPr>
        <p:scale>
          <a:sx n="93" d="100"/>
          <a:sy n="93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665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5629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60502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9193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8888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3369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794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5411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2982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8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0415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2022/7/9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50649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2663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目录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1.</a:t>
            </a:r>
            <a:r>
              <a:rPr lang="zh-CN" altLang="en-US" dirty="0" smtClean="0"/>
              <a:t>我们的地球</a:t>
            </a:r>
          </a:p>
          <a:p>
            <a:pPr marL="0" indent="0">
              <a:buNone/>
            </a:pPr>
            <a:r>
              <a:rPr lang="en-US" altLang="zh-CN" dirty="0" smtClean="0"/>
              <a:t>2.</a:t>
            </a:r>
            <a:r>
              <a:rPr lang="zh-CN" altLang="en-US" dirty="0" smtClean="0"/>
              <a:t>污染的分类</a:t>
            </a: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3.</a:t>
            </a:r>
            <a:r>
              <a:rPr lang="zh-CN" altLang="en-US" dirty="0" smtClean="0"/>
              <a:t>污染源</a:t>
            </a:r>
          </a:p>
          <a:p>
            <a:pPr marL="0" indent="0">
              <a:buNone/>
            </a:pPr>
            <a:r>
              <a:rPr lang="en-US" altLang="zh-CN" dirty="0" smtClean="0"/>
              <a:t>4.</a:t>
            </a:r>
            <a:r>
              <a:rPr lang="zh-CN" altLang="en-US" dirty="0" smtClean="0"/>
              <a:t>污染的危害</a:t>
            </a:r>
          </a:p>
          <a:p>
            <a:pPr marL="0" indent="0">
              <a:buNone/>
            </a:pPr>
            <a:r>
              <a:rPr lang="en-US" altLang="zh-CN" dirty="0" smtClean="0"/>
              <a:t>5.</a:t>
            </a:r>
            <a:r>
              <a:rPr lang="zh-CN" altLang="en-US" dirty="0" smtClean="0"/>
              <a:t>保护环境，从我做起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14875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338138"/>
            <a:ext cx="8229600" cy="1252537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en-US" altLang="zh-CN" dirty="0" smtClean="0"/>
              <a:t>1</a:t>
            </a:r>
            <a:r>
              <a:rPr lang="zh-CN" altLang="zh-CN" dirty="0"/>
              <a:t>、我们的地球</a:t>
            </a:r>
            <a:br>
              <a:rPr lang="zh-CN" altLang="zh-CN" dirty="0"/>
            </a:b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sz="quarter" idx="4294967295"/>
          </p:nvPr>
        </p:nvSpPr>
        <p:spPr>
          <a:xfrm>
            <a:off x="0" y="2679700"/>
            <a:ext cx="3822700" cy="344646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zh-CN" altLang="zh-CN" dirty="0"/>
              <a:t>地球虽大（半径</a:t>
            </a:r>
            <a:r>
              <a:rPr lang="en-US" altLang="zh-CN" dirty="0"/>
              <a:t>6300</a:t>
            </a:r>
            <a:r>
              <a:rPr lang="zh-CN" altLang="zh-CN" dirty="0"/>
              <a:t>多公里），但生物只能在海拔</a:t>
            </a:r>
            <a:r>
              <a:rPr lang="en-US" altLang="zh-CN" dirty="0"/>
              <a:t>8</a:t>
            </a:r>
            <a:r>
              <a:rPr lang="zh-CN" altLang="zh-CN" dirty="0"/>
              <a:t>千米到海底</a:t>
            </a:r>
            <a:r>
              <a:rPr lang="en-US" altLang="zh-CN" dirty="0"/>
              <a:t>11</a:t>
            </a:r>
            <a:r>
              <a:rPr lang="zh-CN" altLang="zh-CN" dirty="0"/>
              <a:t>千米的范围内生活，而占了</a:t>
            </a:r>
            <a:r>
              <a:rPr lang="en-US" altLang="zh-CN" dirty="0"/>
              <a:t>95%</a:t>
            </a:r>
            <a:r>
              <a:rPr lang="zh-CN" altLang="zh-CN" dirty="0"/>
              <a:t>的生物只能生存在中间约</a:t>
            </a:r>
            <a:r>
              <a:rPr lang="en-US" altLang="zh-CN" dirty="0"/>
              <a:t>3</a:t>
            </a:r>
            <a:r>
              <a:rPr lang="zh-CN" altLang="zh-CN" dirty="0"/>
              <a:t>公里的范围</a:t>
            </a:r>
            <a:r>
              <a:rPr lang="zh-CN" altLang="zh-CN"/>
              <a:t>内</a:t>
            </a:r>
            <a:r>
              <a:rPr lang="zh-CN" altLang="zh-CN" smtClean="0"/>
              <a:t>。</a:t>
            </a:r>
            <a:r>
              <a:rPr lang="en-US" altLang="zh-CN" dirty="0"/>
              <a:t> </a:t>
            </a:r>
            <a:endParaRPr lang="zh-CN" altLang="zh-CN" dirty="0"/>
          </a:p>
          <a:p>
            <a:pPr marL="0" indent="0">
              <a:buNone/>
            </a:pPr>
            <a:r>
              <a:rPr lang="zh-CN" altLang="zh-CN" dirty="0"/>
              <a:t>由于人们对工业高度发达的负面影响预料不够，预防不力，导致了全球性的三大危机：资源短缺、环境污染、生态破坏。</a:t>
            </a:r>
          </a:p>
          <a:p>
            <a:pPr marL="0" indent="0">
              <a:buNone/>
            </a:pPr>
            <a:r>
              <a:rPr lang="zh-CN" altLang="zh-CN" dirty="0"/>
              <a:t>人类不断向环境排放污染物质，但由于大气、水、土壤等的扩散、稀释、氧化还原、生物降解等的作用，污染物质的浓度和毒性会自然降低，这种现象叫做“环境自净”。如果排放的物质超过了环境的自净能力，环境质量就会发生不良变化，危害人类健康和生存，这就发生环境污染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1078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altLang="zh-CN" dirty="0"/>
              <a:t>2</a:t>
            </a:r>
            <a:r>
              <a:rPr lang="zh-CN" altLang="en-US" dirty="0"/>
              <a:t>、污染的</a:t>
            </a:r>
            <a:r>
              <a:rPr lang="zh-CN" altLang="en-US" dirty="0" smtClean="0"/>
              <a:t>分类</a:t>
            </a:r>
            <a:endParaRPr lang="zh-CN" altLang="en-US" dirty="0"/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按环境要素</a:t>
            </a:r>
            <a:r>
              <a:rPr lang="zh-CN" altLang="en-US" dirty="0" smtClean="0"/>
              <a:t>分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zh-CN" altLang="en-US" dirty="0" smtClean="0"/>
              <a:t>大气污染</a:t>
            </a:r>
            <a:r>
              <a:rPr lang="zh-CN" altLang="en-US" dirty="0"/>
              <a:t>、水体污染、</a:t>
            </a:r>
            <a:r>
              <a:rPr lang="zh-CN" altLang="en-US" dirty="0" smtClean="0"/>
              <a:t>土壤污染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按人类活动</a:t>
            </a:r>
            <a:r>
              <a:rPr lang="zh-CN" altLang="en-US" dirty="0" smtClean="0"/>
              <a:t>分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zh-CN" altLang="en-US" dirty="0" smtClean="0"/>
              <a:t>工业</a:t>
            </a:r>
            <a:r>
              <a:rPr lang="zh-CN" altLang="en-US" dirty="0"/>
              <a:t>污染、城市环境污染、农业</a:t>
            </a:r>
            <a:r>
              <a:rPr lang="zh-CN" altLang="en-US" dirty="0" smtClean="0"/>
              <a:t>环境污染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按造成环境污染的性质来源</a:t>
            </a:r>
            <a:r>
              <a:rPr lang="zh-CN" altLang="en-US" dirty="0" smtClean="0"/>
              <a:t>分</a:t>
            </a:r>
            <a:endParaRPr lang="en-US" altLang="zh-CN" dirty="0" smtClean="0"/>
          </a:p>
          <a:p>
            <a:pPr marL="400050" lvl="1" indent="0">
              <a:buNone/>
            </a:pPr>
            <a:r>
              <a:rPr lang="zh-CN" altLang="en-US" dirty="0" smtClean="0"/>
              <a:t>化学</a:t>
            </a:r>
            <a:r>
              <a:rPr lang="zh-CN" altLang="en-US" dirty="0"/>
              <a:t>污染、生物污染、物理污染（噪声污染、放射性、电磁波）、固体废物污染、能源</a:t>
            </a:r>
            <a:r>
              <a:rPr lang="zh-CN" altLang="en-US" dirty="0" smtClean="0"/>
              <a:t>污染</a:t>
            </a:r>
            <a:endParaRPr lang="zh-CN" altLang="en-US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6058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zh-CN" altLang="en-US" dirty="0" smtClean="0"/>
              <a:t>污染源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en-US" dirty="0"/>
              <a:t>工厂排出的废烟、废气、废水、废渣和</a:t>
            </a:r>
            <a:r>
              <a:rPr lang="zh-CN" altLang="en-US" dirty="0" smtClean="0"/>
              <a:t>噪音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人们生活中排出的废烟、废气、废水、噪音、脏水、</a:t>
            </a:r>
            <a:r>
              <a:rPr lang="zh-CN" altLang="en-US" dirty="0" smtClean="0"/>
              <a:t>垃圾</a:t>
            </a:r>
            <a:endParaRPr lang="zh-CN" altLang="en-US" dirty="0"/>
          </a:p>
          <a:p>
            <a:pPr marL="0" indent="0">
              <a:buNone/>
            </a:pPr>
            <a:r>
              <a:rPr lang="zh-CN" altLang="en-US" dirty="0"/>
              <a:t>交通工具排出的废气和</a:t>
            </a:r>
            <a:r>
              <a:rPr lang="zh-CN" altLang="en-US" dirty="0" smtClean="0"/>
              <a:t>噪音</a:t>
            </a:r>
            <a:endParaRPr lang="zh-CN" altLang="en-US" dirty="0"/>
          </a:p>
          <a:p>
            <a:pPr marL="0" indent="0">
              <a:buFont typeface="Arial" pitchFamily="34" charset="0"/>
              <a:buNone/>
            </a:pPr>
            <a:r>
              <a:rPr lang="zh-CN" altLang="en-US" dirty="0"/>
              <a:t>大量使用化肥、除草剂、杀虫剂等化学物质的农田灌后流出的水</a:t>
            </a:r>
          </a:p>
          <a:p>
            <a:pPr marL="0" indent="0">
              <a:buFont typeface="Arial" pitchFamily="34" charset="0"/>
              <a:buNone/>
            </a:pPr>
            <a:r>
              <a:rPr lang="zh-CN" altLang="en-US" dirty="0"/>
              <a:t>矿山废水、废渣</a:t>
            </a:r>
          </a:p>
          <a:p>
            <a:pPr marL="0" indent="0">
              <a:buFont typeface="Arial" pitchFamily="34" charset="0"/>
              <a:buNone/>
            </a:pPr>
            <a:r>
              <a:rPr lang="zh-CN" altLang="en-US" dirty="0"/>
              <a:t>机器噪音、电磁辐射、二氧化碳污染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9455122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altLang="zh-CN" dirty="0"/>
              <a:t>3</a:t>
            </a:r>
            <a:r>
              <a:rPr lang="zh-CN" altLang="en-US" dirty="0"/>
              <a:t>、污染的危害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全身沾染上石油的企鹅</a:t>
            </a:r>
          </a:p>
          <a:p>
            <a:pPr marL="0" indent="0">
              <a:buNone/>
            </a:pPr>
            <a:r>
              <a:rPr lang="zh-CN" altLang="en-US" dirty="0" smtClean="0"/>
              <a:t>荒漠化</a:t>
            </a:r>
          </a:p>
          <a:p>
            <a:pPr marL="0" indent="0">
              <a:buNone/>
            </a:pPr>
            <a:r>
              <a:rPr lang="zh-CN" altLang="en-US" dirty="0" smtClean="0"/>
              <a:t>沙尘暴下的北京街头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627442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 altLang="zh-CN" dirty="0"/>
              <a:t>4</a:t>
            </a:r>
            <a:r>
              <a:rPr lang="zh-CN" altLang="en-US" dirty="0"/>
              <a:t>、保护环境，从我做起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植树造林</a:t>
            </a:r>
          </a:p>
          <a:p>
            <a:pPr marL="0" indent="0">
              <a:buNone/>
            </a:pPr>
            <a:r>
              <a:rPr lang="zh-CN" altLang="en-US" dirty="0" smtClean="0"/>
              <a:t>低碳生活</a:t>
            </a:r>
          </a:p>
          <a:p>
            <a:pPr marL="0" indent="0">
              <a:buNone/>
            </a:pPr>
            <a:r>
              <a:rPr lang="zh-CN" altLang="en-US" dirty="0" smtClean="0"/>
              <a:t>垃圾分类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1382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891</TotalTime>
  <Words>221</Words>
  <Application>Microsoft Office PowerPoint</Application>
  <PresentationFormat>全屏显示(4:3)</PresentationFormat>
  <Paragraphs>32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主题​​</vt:lpstr>
      <vt:lpstr>PowerPoint 演示文稿</vt:lpstr>
      <vt:lpstr>目录</vt:lpstr>
      <vt:lpstr> 1、我们的地球 </vt:lpstr>
      <vt:lpstr>2、污染的分类</vt:lpstr>
      <vt:lpstr>污染源</vt:lpstr>
      <vt:lpstr>3、污染的危害</vt:lpstr>
      <vt:lpstr>4、保护环境，从我做起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hbue</dc:creator>
  <cp:lastModifiedBy>admin</cp:lastModifiedBy>
  <cp:revision>79</cp:revision>
  <dcterms:created xsi:type="dcterms:W3CDTF">2022-06-19T14:43:15Z</dcterms:created>
  <dcterms:modified xsi:type="dcterms:W3CDTF">2022-07-09T07:53:13Z</dcterms:modified>
</cp:coreProperties>
</file>