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10"/>
  </p:notesMasterIdLst>
  <p:sldIdLst>
    <p:sldId id="269" r:id="rId2"/>
    <p:sldId id="274" r:id="rId3"/>
    <p:sldId id="258" r:id="rId4"/>
    <p:sldId id="275" r:id="rId5"/>
    <p:sldId id="276" r:id="rId6"/>
    <p:sldId id="263" r:id="rId7"/>
    <p:sldId id="277" r:id="rId8"/>
    <p:sldId id="268" r:id="rId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CF78"/>
    <a:srgbClr val="227436"/>
    <a:srgbClr val="2B9547"/>
    <a:srgbClr val="008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34" autoAdjust="0"/>
    <p:restoredTop sz="94660"/>
  </p:normalViewPr>
  <p:slideViewPr>
    <p:cSldViewPr>
      <p:cViewPr>
        <p:scale>
          <a:sx n="93" d="100"/>
          <a:sy n="93" d="100"/>
        </p:scale>
        <p:origin x="-2076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image" Target="../media/image3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g"/><Relationship Id="rId1" Type="http://schemas.openxmlformats.org/officeDocument/2006/relationships/image" Target="../media/image3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6B78D36-3CD2-44BC-9422-EE0AB0D3C2E2}" type="doc">
      <dgm:prSet loTypeId="urn:microsoft.com/office/officeart/2005/8/layout/hProcess9" loCatId="process" qsTypeId="urn:microsoft.com/office/officeart/2005/8/quickstyle/simple2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82A76BCA-9FE7-4D47-8EAF-FB8F0249765B}">
      <dgm:prSet custT="1"/>
      <dgm:spPr/>
      <dgm:t>
        <a:bodyPr/>
        <a:lstStyle/>
        <a:p>
          <a:pPr rtl="0"/>
          <a:r>
            <a:rPr lang="en-US" altLang="zh-CN" sz="1400" dirty="0" smtClean="0"/>
            <a:t>1.</a:t>
          </a:r>
          <a:r>
            <a:rPr lang="zh-CN" sz="1400" dirty="0" smtClean="0"/>
            <a:t>我们的地球</a:t>
          </a:r>
          <a:endParaRPr lang="zh-CN" sz="1400" dirty="0"/>
        </a:p>
      </dgm:t>
    </dgm:pt>
    <dgm:pt modelId="{8E198FCE-054C-41D6-85E3-7482A0AC4403}" type="parTrans" cxnId="{0D408B32-3893-49DA-B17E-E17F31FC1B63}">
      <dgm:prSet/>
      <dgm:spPr/>
      <dgm:t>
        <a:bodyPr/>
        <a:lstStyle/>
        <a:p>
          <a:endParaRPr lang="zh-CN" altLang="en-US" sz="1400"/>
        </a:p>
      </dgm:t>
    </dgm:pt>
    <dgm:pt modelId="{E025EBD0-8281-405C-8E44-A7A4B089321D}" type="sibTrans" cxnId="{0D408B32-3893-49DA-B17E-E17F31FC1B63}">
      <dgm:prSet/>
      <dgm:spPr/>
      <dgm:t>
        <a:bodyPr/>
        <a:lstStyle/>
        <a:p>
          <a:endParaRPr lang="zh-CN" altLang="en-US" sz="1400"/>
        </a:p>
      </dgm:t>
    </dgm:pt>
    <dgm:pt modelId="{63E5BEE7-8F81-4A4C-9AA4-8579DA7ED0F2}">
      <dgm:prSet custT="1"/>
      <dgm:spPr/>
      <dgm:t>
        <a:bodyPr/>
        <a:lstStyle/>
        <a:p>
          <a:pPr rtl="0"/>
          <a:r>
            <a:rPr lang="en-US" altLang="zh-CN" sz="1400" dirty="0" smtClean="0"/>
            <a:t>2.</a:t>
          </a:r>
          <a:r>
            <a:rPr lang="zh-CN" sz="1400" dirty="0" smtClean="0"/>
            <a:t>污染的分类</a:t>
          </a:r>
          <a:endParaRPr lang="zh-CN" sz="1400" dirty="0"/>
        </a:p>
      </dgm:t>
    </dgm:pt>
    <dgm:pt modelId="{B2D07EA1-135D-4DF3-A3F3-32919A900600}" type="parTrans" cxnId="{A84FF493-8492-4521-B706-1FABF1FBBF09}">
      <dgm:prSet/>
      <dgm:spPr/>
      <dgm:t>
        <a:bodyPr/>
        <a:lstStyle/>
        <a:p>
          <a:endParaRPr lang="zh-CN" altLang="en-US" sz="1400"/>
        </a:p>
      </dgm:t>
    </dgm:pt>
    <dgm:pt modelId="{3FB8E9BF-A8C5-4BDA-90CA-B61B031499D7}" type="sibTrans" cxnId="{A84FF493-8492-4521-B706-1FABF1FBBF09}">
      <dgm:prSet/>
      <dgm:spPr/>
      <dgm:t>
        <a:bodyPr/>
        <a:lstStyle/>
        <a:p>
          <a:endParaRPr lang="zh-CN" altLang="en-US" sz="1400"/>
        </a:p>
      </dgm:t>
    </dgm:pt>
    <dgm:pt modelId="{D06083CC-CE42-4A8A-A5BF-AFC1ED3C9FA1}">
      <dgm:prSet custT="1"/>
      <dgm:spPr/>
      <dgm:t>
        <a:bodyPr/>
        <a:lstStyle/>
        <a:p>
          <a:pPr rtl="0"/>
          <a:r>
            <a:rPr lang="en-US" altLang="zh-CN" sz="1400" dirty="0" smtClean="0"/>
            <a:t>4.</a:t>
          </a:r>
          <a:r>
            <a:rPr lang="zh-CN" sz="1400" dirty="0" smtClean="0"/>
            <a:t>污染的危害</a:t>
          </a:r>
          <a:endParaRPr lang="zh-CN" sz="1400" dirty="0"/>
        </a:p>
      </dgm:t>
    </dgm:pt>
    <dgm:pt modelId="{FD3E0BA4-5087-45CA-A506-4EE8803FF014}" type="parTrans" cxnId="{B81821AD-6AD3-4141-ABF2-32B576432547}">
      <dgm:prSet/>
      <dgm:spPr/>
      <dgm:t>
        <a:bodyPr/>
        <a:lstStyle/>
        <a:p>
          <a:endParaRPr lang="zh-CN" altLang="en-US" sz="1400"/>
        </a:p>
      </dgm:t>
    </dgm:pt>
    <dgm:pt modelId="{2D3DD63D-A323-4E5B-872E-9F959A56CD19}" type="sibTrans" cxnId="{B81821AD-6AD3-4141-ABF2-32B576432547}">
      <dgm:prSet/>
      <dgm:spPr/>
      <dgm:t>
        <a:bodyPr/>
        <a:lstStyle/>
        <a:p>
          <a:endParaRPr lang="zh-CN" altLang="en-US" sz="1400"/>
        </a:p>
      </dgm:t>
    </dgm:pt>
    <dgm:pt modelId="{B552621A-C381-4BDB-87C5-1AA2EC874224}">
      <dgm:prSet custT="1"/>
      <dgm:spPr/>
      <dgm:t>
        <a:bodyPr/>
        <a:lstStyle/>
        <a:p>
          <a:pPr rtl="0"/>
          <a:r>
            <a:rPr lang="en-US" altLang="zh-CN" sz="1400" dirty="0" smtClean="0"/>
            <a:t>5.</a:t>
          </a:r>
          <a:r>
            <a:rPr lang="zh-CN" sz="1400" dirty="0" smtClean="0"/>
            <a:t>保护环境</a:t>
          </a:r>
          <a:endParaRPr lang="en-US" altLang="zh-CN" sz="1400" dirty="0" smtClean="0"/>
        </a:p>
        <a:p>
          <a:pPr rtl="0"/>
          <a:r>
            <a:rPr lang="zh-CN" sz="1400" dirty="0" smtClean="0"/>
            <a:t>从我做起</a:t>
          </a:r>
          <a:endParaRPr lang="zh-CN" sz="1400" dirty="0"/>
        </a:p>
      </dgm:t>
    </dgm:pt>
    <dgm:pt modelId="{6B6920D8-FB57-4510-B516-7ED9BF95FAA7}" type="parTrans" cxnId="{5A971666-F57C-46CE-BC0F-76A8EB1D6667}">
      <dgm:prSet/>
      <dgm:spPr/>
      <dgm:t>
        <a:bodyPr/>
        <a:lstStyle/>
        <a:p>
          <a:endParaRPr lang="zh-CN" altLang="en-US" sz="1400"/>
        </a:p>
      </dgm:t>
    </dgm:pt>
    <dgm:pt modelId="{95D6B813-BE89-44A0-BE1B-5FCB10B02FE1}" type="sibTrans" cxnId="{5A971666-F57C-46CE-BC0F-76A8EB1D6667}">
      <dgm:prSet/>
      <dgm:spPr/>
      <dgm:t>
        <a:bodyPr/>
        <a:lstStyle/>
        <a:p>
          <a:endParaRPr lang="zh-CN" altLang="en-US" sz="1400"/>
        </a:p>
      </dgm:t>
    </dgm:pt>
    <dgm:pt modelId="{99B3882A-476A-418B-B41F-DD24F978C0F5}">
      <dgm:prSet custT="1"/>
      <dgm:spPr/>
      <dgm:t>
        <a:bodyPr/>
        <a:lstStyle/>
        <a:p>
          <a:pPr rtl="0"/>
          <a:r>
            <a:rPr lang="en-US" altLang="zh-CN" sz="1400" dirty="0" smtClean="0"/>
            <a:t>3.</a:t>
          </a:r>
          <a:r>
            <a:rPr lang="zh-CN" altLang="en-US" sz="1400" dirty="0" smtClean="0"/>
            <a:t>污染源</a:t>
          </a:r>
          <a:endParaRPr lang="zh-CN" sz="1400" dirty="0"/>
        </a:p>
      </dgm:t>
    </dgm:pt>
    <dgm:pt modelId="{7BC7C5F8-5064-4235-80CA-C20F58247941}" type="parTrans" cxnId="{0AD3FF9E-EFA2-4A9B-ADD0-1A8AFB1C3FD8}">
      <dgm:prSet/>
      <dgm:spPr/>
      <dgm:t>
        <a:bodyPr/>
        <a:lstStyle/>
        <a:p>
          <a:endParaRPr lang="zh-CN" altLang="en-US" sz="1400"/>
        </a:p>
      </dgm:t>
    </dgm:pt>
    <dgm:pt modelId="{8D204D67-DED8-4F5C-8096-6672EA39F08C}" type="sibTrans" cxnId="{0AD3FF9E-EFA2-4A9B-ADD0-1A8AFB1C3FD8}">
      <dgm:prSet/>
      <dgm:spPr/>
      <dgm:t>
        <a:bodyPr/>
        <a:lstStyle/>
        <a:p>
          <a:endParaRPr lang="zh-CN" altLang="en-US" sz="1400"/>
        </a:p>
      </dgm:t>
    </dgm:pt>
    <dgm:pt modelId="{5E3C4E55-4E17-4EF2-BDCE-7496562A4785}" type="pres">
      <dgm:prSet presAssocID="{76B78D36-3CD2-44BC-9422-EE0AB0D3C2E2}" presName="CompostProcess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8554696-D474-4C23-ABE9-7820B1F3A127}" type="pres">
      <dgm:prSet presAssocID="{76B78D36-3CD2-44BC-9422-EE0AB0D3C2E2}" presName="arrow" presStyleLbl="bgShp" presStyleIdx="0" presStyleCnt="1" custScaleX="100055"/>
      <dgm:spPr/>
      <dgm:t>
        <a:bodyPr/>
        <a:lstStyle/>
        <a:p>
          <a:endParaRPr lang="zh-CN" altLang="en-US"/>
        </a:p>
      </dgm:t>
    </dgm:pt>
    <dgm:pt modelId="{DA3B1067-9569-4301-8D29-FDCC9843E664}" type="pres">
      <dgm:prSet presAssocID="{76B78D36-3CD2-44BC-9422-EE0AB0D3C2E2}" presName="linearProcess" presStyleCnt="0"/>
      <dgm:spPr/>
      <dgm:t>
        <a:bodyPr/>
        <a:lstStyle/>
        <a:p>
          <a:endParaRPr lang="zh-CN" altLang="en-US"/>
        </a:p>
      </dgm:t>
    </dgm:pt>
    <dgm:pt modelId="{CF5A7A7B-95B3-4BDC-A458-BF2F8BC006E0}" type="pres">
      <dgm:prSet presAssocID="{82A76BCA-9FE7-4D47-8EAF-FB8F0249765B}" presName="textNode" presStyleLbl="node1" presStyleIdx="0" presStyleCnt="5" custScaleX="1065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7DFF7B-1355-4FB7-A9DC-2750ED8BDF78}" type="pres">
      <dgm:prSet presAssocID="{E025EBD0-8281-405C-8E44-A7A4B089321D}" presName="sibTrans" presStyleCnt="0"/>
      <dgm:spPr/>
      <dgm:t>
        <a:bodyPr/>
        <a:lstStyle/>
        <a:p>
          <a:endParaRPr lang="zh-CN" altLang="en-US"/>
        </a:p>
      </dgm:t>
    </dgm:pt>
    <dgm:pt modelId="{2970134A-57BC-48E3-B0AD-8300B75BC4BC}" type="pres">
      <dgm:prSet presAssocID="{63E5BEE7-8F81-4A4C-9AA4-8579DA7ED0F2}" presName="textNode" presStyleLbl="node1" presStyleIdx="1" presStyleCnt="5" custScaleX="1065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F8C731-A358-4991-B5F4-D6831AF865DA}" type="pres">
      <dgm:prSet presAssocID="{3FB8E9BF-A8C5-4BDA-90CA-B61B031499D7}" presName="sibTrans" presStyleCnt="0"/>
      <dgm:spPr/>
      <dgm:t>
        <a:bodyPr/>
        <a:lstStyle/>
        <a:p>
          <a:endParaRPr lang="zh-CN" altLang="en-US"/>
        </a:p>
      </dgm:t>
    </dgm:pt>
    <dgm:pt modelId="{9D2177F5-CCF5-4BBB-957C-CC10284584F2}" type="pres">
      <dgm:prSet presAssocID="{99B3882A-476A-418B-B41F-DD24F978C0F5}" presName="text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7C51571-7331-4E80-BD82-B077F46F04A3}" type="pres">
      <dgm:prSet presAssocID="{8D204D67-DED8-4F5C-8096-6672EA39F08C}" presName="sibTrans" presStyleCnt="0"/>
      <dgm:spPr/>
      <dgm:t>
        <a:bodyPr/>
        <a:lstStyle/>
        <a:p>
          <a:endParaRPr lang="zh-CN" altLang="en-US"/>
        </a:p>
      </dgm:t>
    </dgm:pt>
    <dgm:pt modelId="{3E3DFA26-3277-4182-BDBE-E7D6533BBA4A}" type="pres">
      <dgm:prSet presAssocID="{D06083CC-CE42-4A8A-A5BF-AFC1ED3C9FA1}" presName="textNode" presStyleLbl="node1" presStyleIdx="3" presStyleCnt="5" custScaleX="1065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FA7F65-5C9D-4919-AFCF-5234BD14724D}" type="pres">
      <dgm:prSet presAssocID="{2D3DD63D-A323-4E5B-872E-9F959A56CD19}" presName="sibTrans" presStyleCnt="0"/>
      <dgm:spPr/>
      <dgm:t>
        <a:bodyPr/>
        <a:lstStyle/>
        <a:p>
          <a:endParaRPr lang="zh-CN" altLang="en-US"/>
        </a:p>
      </dgm:t>
    </dgm:pt>
    <dgm:pt modelId="{CFDEBA97-2EE5-40E5-A8A0-7B291651B7A8}" type="pres">
      <dgm:prSet presAssocID="{B552621A-C381-4BDB-87C5-1AA2EC874224}" presName="textNode" presStyleLbl="node1" presStyleIdx="4" presStyleCnt="5" custScaleX="106567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3F946EB3-5F30-4A77-B350-33FB3456DC23}" type="presOf" srcId="{63E5BEE7-8F81-4A4C-9AA4-8579DA7ED0F2}" destId="{2970134A-57BC-48E3-B0AD-8300B75BC4BC}" srcOrd="0" destOrd="0" presId="urn:microsoft.com/office/officeart/2005/8/layout/hProcess9"/>
    <dgm:cxn modelId="{D8D28E67-47AC-4B16-A389-F3494A0F1D4C}" type="presOf" srcId="{D06083CC-CE42-4A8A-A5BF-AFC1ED3C9FA1}" destId="{3E3DFA26-3277-4182-BDBE-E7D6533BBA4A}" srcOrd="0" destOrd="0" presId="urn:microsoft.com/office/officeart/2005/8/layout/hProcess9"/>
    <dgm:cxn modelId="{2A0FFC37-01C2-4570-A3A6-D7598DE28D0B}" type="presOf" srcId="{76B78D36-3CD2-44BC-9422-EE0AB0D3C2E2}" destId="{5E3C4E55-4E17-4EF2-BDCE-7496562A4785}" srcOrd="0" destOrd="0" presId="urn:microsoft.com/office/officeart/2005/8/layout/hProcess9"/>
    <dgm:cxn modelId="{A84FF493-8492-4521-B706-1FABF1FBBF09}" srcId="{76B78D36-3CD2-44BC-9422-EE0AB0D3C2E2}" destId="{63E5BEE7-8F81-4A4C-9AA4-8579DA7ED0F2}" srcOrd="1" destOrd="0" parTransId="{B2D07EA1-135D-4DF3-A3F3-32919A900600}" sibTransId="{3FB8E9BF-A8C5-4BDA-90CA-B61B031499D7}"/>
    <dgm:cxn modelId="{0D408B32-3893-49DA-B17E-E17F31FC1B63}" srcId="{76B78D36-3CD2-44BC-9422-EE0AB0D3C2E2}" destId="{82A76BCA-9FE7-4D47-8EAF-FB8F0249765B}" srcOrd="0" destOrd="0" parTransId="{8E198FCE-054C-41D6-85E3-7482A0AC4403}" sibTransId="{E025EBD0-8281-405C-8E44-A7A4B089321D}"/>
    <dgm:cxn modelId="{29A33E9F-8B01-4B0B-BCEA-64F5545219C7}" type="presOf" srcId="{B552621A-C381-4BDB-87C5-1AA2EC874224}" destId="{CFDEBA97-2EE5-40E5-A8A0-7B291651B7A8}" srcOrd="0" destOrd="0" presId="urn:microsoft.com/office/officeart/2005/8/layout/hProcess9"/>
    <dgm:cxn modelId="{B81821AD-6AD3-4141-ABF2-32B576432547}" srcId="{76B78D36-3CD2-44BC-9422-EE0AB0D3C2E2}" destId="{D06083CC-CE42-4A8A-A5BF-AFC1ED3C9FA1}" srcOrd="3" destOrd="0" parTransId="{FD3E0BA4-5087-45CA-A506-4EE8803FF014}" sibTransId="{2D3DD63D-A323-4E5B-872E-9F959A56CD19}"/>
    <dgm:cxn modelId="{0AD3FF9E-EFA2-4A9B-ADD0-1A8AFB1C3FD8}" srcId="{76B78D36-3CD2-44BC-9422-EE0AB0D3C2E2}" destId="{99B3882A-476A-418B-B41F-DD24F978C0F5}" srcOrd="2" destOrd="0" parTransId="{7BC7C5F8-5064-4235-80CA-C20F58247941}" sibTransId="{8D204D67-DED8-4F5C-8096-6672EA39F08C}"/>
    <dgm:cxn modelId="{5A971666-F57C-46CE-BC0F-76A8EB1D6667}" srcId="{76B78D36-3CD2-44BC-9422-EE0AB0D3C2E2}" destId="{B552621A-C381-4BDB-87C5-1AA2EC874224}" srcOrd="4" destOrd="0" parTransId="{6B6920D8-FB57-4510-B516-7ED9BF95FAA7}" sibTransId="{95D6B813-BE89-44A0-BE1B-5FCB10B02FE1}"/>
    <dgm:cxn modelId="{9AF05887-775C-4086-8E0B-A865600D5858}" type="presOf" srcId="{82A76BCA-9FE7-4D47-8EAF-FB8F0249765B}" destId="{CF5A7A7B-95B3-4BDC-A458-BF2F8BC006E0}" srcOrd="0" destOrd="0" presId="urn:microsoft.com/office/officeart/2005/8/layout/hProcess9"/>
    <dgm:cxn modelId="{0C5F734A-4DC8-454D-AE01-DBB09510D6C7}" type="presOf" srcId="{99B3882A-476A-418B-B41F-DD24F978C0F5}" destId="{9D2177F5-CCF5-4BBB-957C-CC10284584F2}" srcOrd="0" destOrd="0" presId="urn:microsoft.com/office/officeart/2005/8/layout/hProcess9"/>
    <dgm:cxn modelId="{C7AD56C7-3DB2-46D0-885C-4C62A3CFD711}" type="presParOf" srcId="{5E3C4E55-4E17-4EF2-BDCE-7496562A4785}" destId="{B8554696-D474-4C23-ABE9-7820B1F3A127}" srcOrd="0" destOrd="0" presId="urn:microsoft.com/office/officeart/2005/8/layout/hProcess9"/>
    <dgm:cxn modelId="{B90685D1-DDB8-4422-8F31-90877F5299B7}" type="presParOf" srcId="{5E3C4E55-4E17-4EF2-BDCE-7496562A4785}" destId="{DA3B1067-9569-4301-8D29-FDCC9843E664}" srcOrd="1" destOrd="0" presId="urn:microsoft.com/office/officeart/2005/8/layout/hProcess9"/>
    <dgm:cxn modelId="{DAEAADAD-5668-47EA-914C-5BAC58A3B046}" type="presParOf" srcId="{DA3B1067-9569-4301-8D29-FDCC9843E664}" destId="{CF5A7A7B-95B3-4BDC-A458-BF2F8BC006E0}" srcOrd="0" destOrd="0" presId="urn:microsoft.com/office/officeart/2005/8/layout/hProcess9"/>
    <dgm:cxn modelId="{271C9F07-1138-4C16-8A59-B128FD60238C}" type="presParOf" srcId="{DA3B1067-9569-4301-8D29-FDCC9843E664}" destId="{307DFF7B-1355-4FB7-A9DC-2750ED8BDF78}" srcOrd="1" destOrd="0" presId="urn:microsoft.com/office/officeart/2005/8/layout/hProcess9"/>
    <dgm:cxn modelId="{EE5DB26D-1DA2-4B68-A64D-4A442501DD68}" type="presParOf" srcId="{DA3B1067-9569-4301-8D29-FDCC9843E664}" destId="{2970134A-57BC-48E3-B0AD-8300B75BC4BC}" srcOrd="2" destOrd="0" presId="urn:microsoft.com/office/officeart/2005/8/layout/hProcess9"/>
    <dgm:cxn modelId="{5AA83D07-052A-4BE3-920B-6F786E38A157}" type="presParOf" srcId="{DA3B1067-9569-4301-8D29-FDCC9843E664}" destId="{AAF8C731-A358-4991-B5F4-D6831AF865DA}" srcOrd="3" destOrd="0" presId="urn:microsoft.com/office/officeart/2005/8/layout/hProcess9"/>
    <dgm:cxn modelId="{F6543E4E-76E8-4324-9A80-F2BC863EBEB4}" type="presParOf" srcId="{DA3B1067-9569-4301-8D29-FDCC9843E664}" destId="{9D2177F5-CCF5-4BBB-957C-CC10284584F2}" srcOrd="4" destOrd="0" presId="urn:microsoft.com/office/officeart/2005/8/layout/hProcess9"/>
    <dgm:cxn modelId="{02BFFD49-7005-4A1D-B5CF-2175118F8946}" type="presParOf" srcId="{DA3B1067-9569-4301-8D29-FDCC9843E664}" destId="{57C51571-7331-4E80-BD82-B077F46F04A3}" srcOrd="5" destOrd="0" presId="urn:microsoft.com/office/officeart/2005/8/layout/hProcess9"/>
    <dgm:cxn modelId="{15214467-23F8-4F02-A740-E62533DC51B0}" type="presParOf" srcId="{DA3B1067-9569-4301-8D29-FDCC9843E664}" destId="{3E3DFA26-3277-4182-BDBE-E7D6533BBA4A}" srcOrd="6" destOrd="0" presId="urn:microsoft.com/office/officeart/2005/8/layout/hProcess9"/>
    <dgm:cxn modelId="{5CF4DF9A-38DF-475E-8F8B-8C0FCFBFD683}" type="presParOf" srcId="{DA3B1067-9569-4301-8D29-FDCC9843E664}" destId="{31FA7F65-5C9D-4919-AFCF-5234BD14724D}" srcOrd="7" destOrd="0" presId="urn:microsoft.com/office/officeart/2005/8/layout/hProcess9"/>
    <dgm:cxn modelId="{76E0F82C-FE0E-4468-ABFE-84825805395E}" type="presParOf" srcId="{DA3B1067-9569-4301-8D29-FDCC9843E664}" destId="{CFDEBA97-2EE5-40E5-A8A0-7B291651B7A8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3A64C02-6815-49CF-A11D-BD9A5CA8D77C}" type="doc">
      <dgm:prSet loTypeId="urn:diagrams.loki3.com/BracketList+Icon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zh-CN" altLang="en-US"/>
        </a:p>
      </dgm:t>
    </dgm:pt>
    <dgm:pt modelId="{58D5DEA4-7E6F-4AC5-95BB-6A896542E174}">
      <dgm:prSet custT="1"/>
      <dgm:spPr/>
      <dgm:t>
        <a:bodyPr/>
        <a:lstStyle/>
        <a:p>
          <a:pPr rtl="0"/>
          <a:r>
            <a:rPr lang="zh-CN" altLang="en-US" sz="1600" dirty="0" smtClean="0"/>
            <a:t>按环境要素分：</a:t>
          </a:r>
          <a:endParaRPr lang="zh-CN" altLang="en-US" sz="1600" dirty="0"/>
        </a:p>
      </dgm:t>
    </dgm:pt>
    <dgm:pt modelId="{F7EADD14-0894-43EB-AD5D-5FF3C42D7B4A}" type="parTrans" cxnId="{B3D8274E-EC70-4EDC-8ABE-1A53E075279E}">
      <dgm:prSet/>
      <dgm:spPr/>
      <dgm:t>
        <a:bodyPr/>
        <a:lstStyle/>
        <a:p>
          <a:endParaRPr lang="zh-CN" altLang="en-US" sz="1600"/>
        </a:p>
      </dgm:t>
    </dgm:pt>
    <dgm:pt modelId="{B70175E6-63C9-4E83-BD67-63B232A88A9F}" type="sibTrans" cxnId="{B3D8274E-EC70-4EDC-8ABE-1A53E075279E}">
      <dgm:prSet/>
      <dgm:spPr/>
      <dgm:t>
        <a:bodyPr/>
        <a:lstStyle/>
        <a:p>
          <a:endParaRPr lang="zh-CN" altLang="en-US" sz="1600"/>
        </a:p>
      </dgm:t>
    </dgm:pt>
    <dgm:pt modelId="{ACB86981-BD25-4EC9-8A20-12A7FD0D6D5A}">
      <dgm:prSet custT="1"/>
      <dgm:spPr/>
      <dgm:t>
        <a:bodyPr/>
        <a:lstStyle/>
        <a:p>
          <a:pPr rtl="0"/>
          <a:r>
            <a:rPr lang="zh-CN" altLang="en-US" sz="1600" smtClean="0"/>
            <a:t>大气污染、水体污染、土壤污染</a:t>
          </a:r>
          <a:endParaRPr lang="zh-CN" altLang="en-US" sz="1600"/>
        </a:p>
      </dgm:t>
    </dgm:pt>
    <dgm:pt modelId="{49B95EB8-3643-4789-BE89-783F88F70A94}" type="parTrans" cxnId="{3C9FB365-64E6-4243-B109-912D6BE35FB7}">
      <dgm:prSet/>
      <dgm:spPr/>
      <dgm:t>
        <a:bodyPr/>
        <a:lstStyle/>
        <a:p>
          <a:endParaRPr lang="zh-CN" altLang="en-US" sz="1600"/>
        </a:p>
      </dgm:t>
    </dgm:pt>
    <dgm:pt modelId="{395BDE67-77F2-4013-9A38-D92BC928DA20}" type="sibTrans" cxnId="{3C9FB365-64E6-4243-B109-912D6BE35FB7}">
      <dgm:prSet/>
      <dgm:spPr/>
      <dgm:t>
        <a:bodyPr/>
        <a:lstStyle/>
        <a:p>
          <a:endParaRPr lang="zh-CN" altLang="en-US" sz="1600"/>
        </a:p>
      </dgm:t>
    </dgm:pt>
    <dgm:pt modelId="{CF585B45-8F10-4031-A357-FA20ADD625A3}">
      <dgm:prSet custT="1"/>
      <dgm:spPr/>
      <dgm:t>
        <a:bodyPr/>
        <a:lstStyle/>
        <a:p>
          <a:pPr rtl="0"/>
          <a:r>
            <a:rPr lang="zh-CN" altLang="en-US" sz="1600" smtClean="0"/>
            <a:t>按人类活动分：</a:t>
          </a:r>
          <a:endParaRPr lang="zh-CN" altLang="en-US" sz="1600"/>
        </a:p>
      </dgm:t>
    </dgm:pt>
    <dgm:pt modelId="{6741FC7D-46D6-425B-B4D3-D95BAFA9D856}" type="parTrans" cxnId="{94EC53A8-2C13-4F73-9D3F-C95EF8D8B82D}">
      <dgm:prSet/>
      <dgm:spPr/>
      <dgm:t>
        <a:bodyPr/>
        <a:lstStyle/>
        <a:p>
          <a:endParaRPr lang="zh-CN" altLang="en-US" sz="1600"/>
        </a:p>
      </dgm:t>
    </dgm:pt>
    <dgm:pt modelId="{40F64D1F-41CA-46BF-8B16-0238E8AF4ECD}" type="sibTrans" cxnId="{94EC53A8-2C13-4F73-9D3F-C95EF8D8B82D}">
      <dgm:prSet/>
      <dgm:spPr/>
      <dgm:t>
        <a:bodyPr/>
        <a:lstStyle/>
        <a:p>
          <a:endParaRPr lang="zh-CN" altLang="en-US" sz="1600"/>
        </a:p>
      </dgm:t>
    </dgm:pt>
    <dgm:pt modelId="{DD14D506-8A97-49B8-9B7E-2FD3AE6E359D}">
      <dgm:prSet custT="1"/>
      <dgm:spPr/>
      <dgm:t>
        <a:bodyPr/>
        <a:lstStyle/>
        <a:p>
          <a:pPr rtl="0"/>
          <a:r>
            <a:rPr lang="zh-CN" altLang="en-US" sz="1600" smtClean="0"/>
            <a:t>工业污染、城市环境污染、农业环境污染</a:t>
          </a:r>
          <a:endParaRPr lang="zh-CN" altLang="en-US" sz="1600"/>
        </a:p>
      </dgm:t>
    </dgm:pt>
    <dgm:pt modelId="{67AE683F-920F-47C4-B340-540A30F401E8}" type="parTrans" cxnId="{DCEB7E30-BD41-434C-9EB1-EB89FB22AB8B}">
      <dgm:prSet/>
      <dgm:spPr/>
      <dgm:t>
        <a:bodyPr/>
        <a:lstStyle/>
        <a:p>
          <a:endParaRPr lang="zh-CN" altLang="en-US" sz="1600"/>
        </a:p>
      </dgm:t>
    </dgm:pt>
    <dgm:pt modelId="{13FB0A04-7E5D-405E-803B-5A2B6E219735}" type="sibTrans" cxnId="{DCEB7E30-BD41-434C-9EB1-EB89FB22AB8B}">
      <dgm:prSet/>
      <dgm:spPr/>
      <dgm:t>
        <a:bodyPr/>
        <a:lstStyle/>
        <a:p>
          <a:endParaRPr lang="zh-CN" altLang="en-US" sz="1600"/>
        </a:p>
      </dgm:t>
    </dgm:pt>
    <dgm:pt modelId="{CDAF2D26-F0A7-42CF-881D-53D7059F6E39}">
      <dgm:prSet custT="1"/>
      <dgm:spPr/>
      <dgm:t>
        <a:bodyPr/>
        <a:lstStyle/>
        <a:p>
          <a:pPr rtl="0"/>
          <a:r>
            <a:rPr lang="zh-CN" altLang="en-US" sz="1600" smtClean="0"/>
            <a:t>按造成环境污染的性质来源分：</a:t>
          </a:r>
          <a:endParaRPr lang="zh-CN" altLang="en-US" sz="1600"/>
        </a:p>
      </dgm:t>
    </dgm:pt>
    <dgm:pt modelId="{84A037A8-6CB7-42F9-BDAF-42F638436634}" type="parTrans" cxnId="{7AA12C4B-C67B-423A-B016-C1D21C8C2913}">
      <dgm:prSet/>
      <dgm:spPr/>
      <dgm:t>
        <a:bodyPr/>
        <a:lstStyle/>
        <a:p>
          <a:endParaRPr lang="zh-CN" altLang="en-US" sz="1600"/>
        </a:p>
      </dgm:t>
    </dgm:pt>
    <dgm:pt modelId="{FC1D3024-1B60-4587-BB01-6E96AB732A2E}" type="sibTrans" cxnId="{7AA12C4B-C67B-423A-B016-C1D21C8C2913}">
      <dgm:prSet/>
      <dgm:spPr/>
      <dgm:t>
        <a:bodyPr/>
        <a:lstStyle/>
        <a:p>
          <a:endParaRPr lang="zh-CN" altLang="en-US" sz="1600"/>
        </a:p>
      </dgm:t>
    </dgm:pt>
    <dgm:pt modelId="{48993916-09B0-4E83-B995-0966BBDED416}">
      <dgm:prSet custT="1"/>
      <dgm:spPr/>
      <dgm:t>
        <a:bodyPr/>
        <a:lstStyle/>
        <a:p>
          <a:pPr rtl="0"/>
          <a:r>
            <a:rPr lang="zh-CN" altLang="en-US" sz="1600" smtClean="0"/>
            <a:t>化学污染、生物污染、物理污染（噪声污染、放射性、电磁波）、固体废物污染、能源污染。</a:t>
          </a:r>
          <a:endParaRPr lang="zh-CN" altLang="en-US" sz="1600"/>
        </a:p>
      </dgm:t>
    </dgm:pt>
    <dgm:pt modelId="{96FDBA7A-C6DA-422C-8F75-7E2E86020C7F}" type="parTrans" cxnId="{2A4C4CFD-3BC0-41B3-8A6D-FE8DCA2D82F0}">
      <dgm:prSet/>
      <dgm:spPr/>
      <dgm:t>
        <a:bodyPr/>
        <a:lstStyle/>
        <a:p>
          <a:endParaRPr lang="zh-CN" altLang="en-US" sz="1600"/>
        </a:p>
      </dgm:t>
    </dgm:pt>
    <dgm:pt modelId="{1AA91329-F336-4EC7-8329-878A0A17DF3D}" type="sibTrans" cxnId="{2A4C4CFD-3BC0-41B3-8A6D-FE8DCA2D82F0}">
      <dgm:prSet/>
      <dgm:spPr/>
      <dgm:t>
        <a:bodyPr/>
        <a:lstStyle/>
        <a:p>
          <a:endParaRPr lang="zh-CN" altLang="en-US" sz="1600"/>
        </a:p>
      </dgm:t>
    </dgm:pt>
    <dgm:pt modelId="{F48AA02C-7774-467A-9DEC-E775A9E94CE1}" type="pres">
      <dgm:prSet presAssocID="{C3A64C02-6815-49CF-A11D-BD9A5CA8D77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D526304-B35A-41A0-8DC9-2570A6857ADD}" type="pres">
      <dgm:prSet presAssocID="{58D5DEA4-7E6F-4AC5-95BB-6A896542E174}" presName="linNode" presStyleCnt="0"/>
      <dgm:spPr/>
    </dgm:pt>
    <dgm:pt modelId="{82358939-7803-40F4-A979-0B65BF9DE561}" type="pres">
      <dgm:prSet presAssocID="{58D5DEA4-7E6F-4AC5-95BB-6A896542E174}" presName="parTx" presStyleLbl="revTx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ABF3740-41DE-450E-BDF6-5FCFF1D4D516}" type="pres">
      <dgm:prSet presAssocID="{58D5DEA4-7E6F-4AC5-95BB-6A896542E174}" presName="bracket" presStyleLbl="parChTrans1D1" presStyleIdx="0" presStyleCnt="3"/>
      <dgm:spPr/>
    </dgm:pt>
    <dgm:pt modelId="{71E63F3C-CB39-462A-B457-8825DD5E9B8E}" type="pres">
      <dgm:prSet presAssocID="{58D5DEA4-7E6F-4AC5-95BB-6A896542E174}" presName="spH" presStyleCnt="0"/>
      <dgm:spPr/>
    </dgm:pt>
    <dgm:pt modelId="{6F87E83A-0082-4612-BB51-4BCA9C5FD0BB}" type="pres">
      <dgm:prSet presAssocID="{58D5DEA4-7E6F-4AC5-95BB-6A896542E174}" presName="des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1E44193-F00A-45C0-9E66-17040D820332}" type="pres">
      <dgm:prSet presAssocID="{B70175E6-63C9-4E83-BD67-63B232A88A9F}" presName="spV" presStyleCnt="0"/>
      <dgm:spPr/>
    </dgm:pt>
    <dgm:pt modelId="{3CED107B-B22A-49AB-A78A-8C02B712FE8F}" type="pres">
      <dgm:prSet presAssocID="{CF585B45-8F10-4031-A357-FA20ADD625A3}" presName="linNode" presStyleCnt="0"/>
      <dgm:spPr/>
    </dgm:pt>
    <dgm:pt modelId="{B7F0D37F-17D6-48E7-BB9C-ECD23FC859A9}" type="pres">
      <dgm:prSet presAssocID="{CF585B45-8F10-4031-A357-FA20ADD625A3}" presName="parTx" presStyleLbl="revTx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B4D25EC-A363-4380-A7F7-84EDA3DDA07B}" type="pres">
      <dgm:prSet presAssocID="{CF585B45-8F10-4031-A357-FA20ADD625A3}" presName="bracket" presStyleLbl="parChTrans1D1" presStyleIdx="1" presStyleCnt="3"/>
      <dgm:spPr/>
    </dgm:pt>
    <dgm:pt modelId="{FBBB084D-C1EB-4452-AE5B-8EF70F2B86E2}" type="pres">
      <dgm:prSet presAssocID="{CF585B45-8F10-4031-A357-FA20ADD625A3}" presName="spH" presStyleCnt="0"/>
      <dgm:spPr/>
    </dgm:pt>
    <dgm:pt modelId="{DE6C4239-3CA2-478E-9517-D70E7B2F13AB}" type="pres">
      <dgm:prSet presAssocID="{CF585B45-8F10-4031-A357-FA20ADD625A3}" presName="des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C64197-4632-4330-A01C-843832E8C188}" type="pres">
      <dgm:prSet presAssocID="{40F64D1F-41CA-46BF-8B16-0238E8AF4ECD}" presName="spV" presStyleCnt="0"/>
      <dgm:spPr/>
    </dgm:pt>
    <dgm:pt modelId="{4CC21294-D02D-4B80-9105-C12AB7AB0A4F}" type="pres">
      <dgm:prSet presAssocID="{CDAF2D26-F0A7-42CF-881D-53D7059F6E39}" presName="linNode" presStyleCnt="0"/>
      <dgm:spPr/>
    </dgm:pt>
    <dgm:pt modelId="{C2BED82B-634C-423B-9E69-F78D7A44CE61}" type="pres">
      <dgm:prSet presAssocID="{CDAF2D26-F0A7-42CF-881D-53D7059F6E39}" presName="parTx" presStyleLbl="revTx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C805699-4123-4D03-9759-48E952561C59}" type="pres">
      <dgm:prSet presAssocID="{CDAF2D26-F0A7-42CF-881D-53D7059F6E39}" presName="bracket" presStyleLbl="parChTrans1D1" presStyleIdx="2" presStyleCnt="3"/>
      <dgm:spPr/>
    </dgm:pt>
    <dgm:pt modelId="{F3C052A1-5458-405A-9520-BFBCA52B1ED4}" type="pres">
      <dgm:prSet presAssocID="{CDAF2D26-F0A7-42CF-881D-53D7059F6E39}" presName="spH" presStyleCnt="0"/>
      <dgm:spPr/>
    </dgm:pt>
    <dgm:pt modelId="{0E3E2B59-B24C-4FF8-8EB8-6F384CE8A7F2}" type="pres">
      <dgm:prSet presAssocID="{CDAF2D26-F0A7-42CF-881D-53D7059F6E39}" presName="des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CEB7E30-BD41-434C-9EB1-EB89FB22AB8B}" srcId="{CF585B45-8F10-4031-A357-FA20ADD625A3}" destId="{DD14D506-8A97-49B8-9B7E-2FD3AE6E359D}" srcOrd="0" destOrd="0" parTransId="{67AE683F-920F-47C4-B340-540A30F401E8}" sibTransId="{13FB0A04-7E5D-405E-803B-5A2B6E219735}"/>
    <dgm:cxn modelId="{06740601-9C30-42DD-B538-F88F072D2CBF}" type="presOf" srcId="{ACB86981-BD25-4EC9-8A20-12A7FD0D6D5A}" destId="{6F87E83A-0082-4612-BB51-4BCA9C5FD0BB}" srcOrd="0" destOrd="0" presId="urn:diagrams.loki3.com/BracketList+Icon"/>
    <dgm:cxn modelId="{DF6924FA-EF02-46A2-BFE2-2BFF0B306B6C}" type="presOf" srcId="{DD14D506-8A97-49B8-9B7E-2FD3AE6E359D}" destId="{DE6C4239-3CA2-478E-9517-D70E7B2F13AB}" srcOrd="0" destOrd="0" presId="urn:diagrams.loki3.com/BracketList+Icon"/>
    <dgm:cxn modelId="{94EC53A8-2C13-4F73-9D3F-C95EF8D8B82D}" srcId="{C3A64C02-6815-49CF-A11D-BD9A5CA8D77C}" destId="{CF585B45-8F10-4031-A357-FA20ADD625A3}" srcOrd="1" destOrd="0" parTransId="{6741FC7D-46D6-425B-B4D3-D95BAFA9D856}" sibTransId="{40F64D1F-41CA-46BF-8B16-0238E8AF4ECD}"/>
    <dgm:cxn modelId="{7C4CA1D6-1947-43DD-846D-402E01EC1AEF}" type="presOf" srcId="{CDAF2D26-F0A7-42CF-881D-53D7059F6E39}" destId="{C2BED82B-634C-423B-9E69-F78D7A44CE61}" srcOrd="0" destOrd="0" presId="urn:diagrams.loki3.com/BracketList+Icon"/>
    <dgm:cxn modelId="{70D37406-55A5-4357-A61D-EF1A81929992}" type="presOf" srcId="{48993916-09B0-4E83-B995-0966BBDED416}" destId="{0E3E2B59-B24C-4FF8-8EB8-6F384CE8A7F2}" srcOrd="0" destOrd="0" presId="urn:diagrams.loki3.com/BracketList+Icon"/>
    <dgm:cxn modelId="{2A4C4CFD-3BC0-41B3-8A6D-FE8DCA2D82F0}" srcId="{CDAF2D26-F0A7-42CF-881D-53D7059F6E39}" destId="{48993916-09B0-4E83-B995-0966BBDED416}" srcOrd="0" destOrd="0" parTransId="{96FDBA7A-C6DA-422C-8F75-7E2E86020C7F}" sibTransId="{1AA91329-F336-4EC7-8329-878A0A17DF3D}"/>
    <dgm:cxn modelId="{95B23D1B-2EBA-45CB-B109-6757BE29E9EF}" type="presOf" srcId="{CF585B45-8F10-4031-A357-FA20ADD625A3}" destId="{B7F0D37F-17D6-48E7-BB9C-ECD23FC859A9}" srcOrd="0" destOrd="0" presId="urn:diagrams.loki3.com/BracketList+Icon"/>
    <dgm:cxn modelId="{3C9FB365-64E6-4243-B109-912D6BE35FB7}" srcId="{58D5DEA4-7E6F-4AC5-95BB-6A896542E174}" destId="{ACB86981-BD25-4EC9-8A20-12A7FD0D6D5A}" srcOrd="0" destOrd="0" parTransId="{49B95EB8-3643-4789-BE89-783F88F70A94}" sibTransId="{395BDE67-77F2-4013-9A38-D92BC928DA20}"/>
    <dgm:cxn modelId="{9389D88E-2F5D-43B1-A289-92EFD4346C51}" type="presOf" srcId="{C3A64C02-6815-49CF-A11D-BD9A5CA8D77C}" destId="{F48AA02C-7774-467A-9DEC-E775A9E94CE1}" srcOrd="0" destOrd="0" presId="urn:diagrams.loki3.com/BracketList+Icon"/>
    <dgm:cxn modelId="{B3D8274E-EC70-4EDC-8ABE-1A53E075279E}" srcId="{C3A64C02-6815-49CF-A11D-BD9A5CA8D77C}" destId="{58D5DEA4-7E6F-4AC5-95BB-6A896542E174}" srcOrd="0" destOrd="0" parTransId="{F7EADD14-0894-43EB-AD5D-5FF3C42D7B4A}" sibTransId="{B70175E6-63C9-4E83-BD67-63B232A88A9F}"/>
    <dgm:cxn modelId="{6F0784D5-8103-4A83-B19F-E5BEE0D2A0CF}" type="presOf" srcId="{58D5DEA4-7E6F-4AC5-95BB-6A896542E174}" destId="{82358939-7803-40F4-A979-0B65BF9DE561}" srcOrd="0" destOrd="0" presId="urn:diagrams.loki3.com/BracketList+Icon"/>
    <dgm:cxn modelId="{7AA12C4B-C67B-423A-B016-C1D21C8C2913}" srcId="{C3A64C02-6815-49CF-A11D-BD9A5CA8D77C}" destId="{CDAF2D26-F0A7-42CF-881D-53D7059F6E39}" srcOrd="2" destOrd="0" parTransId="{84A037A8-6CB7-42F9-BDAF-42F638436634}" sibTransId="{FC1D3024-1B60-4587-BB01-6E96AB732A2E}"/>
    <dgm:cxn modelId="{940DD7CB-3200-47F8-A603-17CB55BD32D1}" type="presParOf" srcId="{F48AA02C-7774-467A-9DEC-E775A9E94CE1}" destId="{0D526304-B35A-41A0-8DC9-2570A6857ADD}" srcOrd="0" destOrd="0" presId="urn:diagrams.loki3.com/BracketList+Icon"/>
    <dgm:cxn modelId="{16C3179B-6B17-48A1-A2D6-72D967F4E38F}" type="presParOf" srcId="{0D526304-B35A-41A0-8DC9-2570A6857ADD}" destId="{82358939-7803-40F4-A979-0B65BF9DE561}" srcOrd="0" destOrd="0" presId="urn:diagrams.loki3.com/BracketList+Icon"/>
    <dgm:cxn modelId="{4ED57E58-BDB7-4E38-9E56-5A5E4191790E}" type="presParOf" srcId="{0D526304-B35A-41A0-8DC9-2570A6857ADD}" destId="{CABF3740-41DE-450E-BDF6-5FCFF1D4D516}" srcOrd="1" destOrd="0" presId="urn:diagrams.loki3.com/BracketList+Icon"/>
    <dgm:cxn modelId="{366F7496-D646-48A4-AEAE-2E55F39A08FA}" type="presParOf" srcId="{0D526304-B35A-41A0-8DC9-2570A6857ADD}" destId="{71E63F3C-CB39-462A-B457-8825DD5E9B8E}" srcOrd="2" destOrd="0" presId="urn:diagrams.loki3.com/BracketList+Icon"/>
    <dgm:cxn modelId="{E58D1A90-A24E-4E4E-B3A7-061B6F7FA212}" type="presParOf" srcId="{0D526304-B35A-41A0-8DC9-2570A6857ADD}" destId="{6F87E83A-0082-4612-BB51-4BCA9C5FD0BB}" srcOrd="3" destOrd="0" presId="urn:diagrams.loki3.com/BracketList+Icon"/>
    <dgm:cxn modelId="{947B0A6D-72B4-4C9D-9CC1-54CC123EFFCA}" type="presParOf" srcId="{F48AA02C-7774-467A-9DEC-E775A9E94CE1}" destId="{D1E44193-F00A-45C0-9E66-17040D820332}" srcOrd="1" destOrd="0" presId="urn:diagrams.loki3.com/BracketList+Icon"/>
    <dgm:cxn modelId="{1B34717F-BC42-4B73-B2E0-F5CEE995938A}" type="presParOf" srcId="{F48AA02C-7774-467A-9DEC-E775A9E94CE1}" destId="{3CED107B-B22A-49AB-A78A-8C02B712FE8F}" srcOrd="2" destOrd="0" presId="urn:diagrams.loki3.com/BracketList+Icon"/>
    <dgm:cxn modelId="{6B6E3720-9272-4A09-BF34-A7D35DBB2448}" type="presParOf" srcId="{3CED107B-B22A-49AB-A78A-8C02B712FE8F}" destId="{B7F0D37F-17D6-48E7-BB9C-ECD23FC859A9}" srcOrd="0" destOrd="0" presId="urn:diagrams.loki3.com/BracketList+Icon"/>
    <dgm:cxn modelId="{6E3D02AC-7212-471E-81BB-E6E6FDE95618}" type="presParOf" srcId="{3CED107B-B22A-49AB-A78A-8C02B712FE8F}" destId="{5B4D25EC-A363-4380-A7F7-84EDA3DDA07B}" srcOrd="1" destOrd="0" presId="urn:diagrams.loki3.com/BracketList+Icon"/>
    <dgm:cxn modelId="{535A3547-7411-4164-A67D-929C02D59BC3}" type="presParOf" srcId="{3CED107B-B22A-49AB-A78A-8C02B712FE8F}" destId="{FBBB084D-C1EB-4452-AE5B-8EF70F2B86E2}" srcOrd="2" destOrd="0" presId="urn:diagrams.loki3.com/BracketList+Icon"/>
    <dgm:cxn modelId="{DD5FC9B3-FA96-494A-B287-719B1BA3CE3B}" type="presParOf" srcId="{3CED107B-B22A-49AB-A78A-8C02B712FE8F}" destId="{DE6C4239-3CA2-478E-9517-D70E7B2F13AB}" srcOrd="3" destOrd="0" presId="urn:diagrams.loki3.com/BracketList+Icon"/>
    <dgm:cxn modelId="{F614C7A4-F162-45CA-A765-855DFF8A6B9A}" type="presParOf" srcId="{F48AA02C-7774-467A-9DEC-E775A9E94CE1}" destId="{8DC64197-4632-4330-A01C-843832E8C188}" srcOrd="3" destOrd="0" presId="urn:diagrams.loki3.com/BracketList+Icon"/>
    <dgm:cxn modelId="{452E4DA6-F3F5-420C-9B95-FEE3F88C00EF}" type="presParOf" srcId="{F48AA02C-7774-467A-9DEC-E775A9E94CE1}" destId="{4CC21294-D02D-4B80-9105-C12AB7AB0A4F}" srcOrd="4" destOrd="0" presId="urn:diagrams.loki3.com/BracketList+Icon"/>
    <dgm:cxn modelId="{7D471B11-9B13-4C77-B54D-A8FF9819A503}" type="presParOf" srcId="{4CC21294-D02D-4B80-9105-C12AB7AB0A4F}" destId="{C2BED82B-634C-423B-9E69-F78D7A44CE61}" srcOrd="0" destOrd="0" presId="urn:diagrams.loki3.com/BracketList+Icon"/>
    <dgm:cxn modelId="{996A0868-628D-4299-A2E8-976ED5C57C8E}" type="presParOf" srcId="{4CC21294-D02D-4B80-9105-C12AB7AB0A4F}" destId="{FC805699-4123-4D03-9759-48E952561C59}" srcOrd="1" destOrd="0" presId="urn:diagrams.loki3.com/BracketList+Icon"/>
    <dgm:cxn modelId="{19D70425-E1EF-49C1-B84E-133E0B92D3BF}" type="presParOf" srcId="{4CC21294-D02D-4B80-9105-C12AB7AB0A4F}" destId="{F3C052A1-5458-405A-9520-BFBCA52B1ED4}" srcOrd="2" destOrd="0" presId="urn:diagrams.loki3.com/BracketList+Icon"/>
    <dgm:cxn modelId="{BB80FD9F-07FD-4423-A047-0F1B6600EAFF}" type="presParOf" srcId="{4CC21294-D02D-4B80-9105-C12AB7AB0A4F}" destId="{0E3E2B59-B24C-4FF8-8EB8-6F384CE8A7F2}" srcOrd="3" destOrd="0" presId="urn:diagrams.loki3.com/BracketList+Icon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2318C83-5A9A-4400-83E9-C92C6FF4F962}" type="doc">
      <dgm:prSet loTypeId="urn:microsoft.com/office/officeart/2005/8/layout/venn1" loCatId="relationship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zh-CN" altLang="en-US"/>
        </a:p>
      </dgm:t>
    </dgm:pt>
    <dgm:pt modelId="{6CC10E85-2841-493B-93B7-DE26BB182B5B}">
      <dgm:prSet custT="1"/>
      <dgm:spPr/>
      <dgm:t>
        <a:bodyPr/>
        <a:lstStyle/>
        <a:p>
          <a:pPr rtl="0"/>
          <a:r>
            <a:rPr lang="zh-CN" altLang="en-US" sz="1400" dirty="0" smtClean="0"/>
            <a:t>工厂排出的废烟、废气、废水、废渣和噪音</a:t>
          </a:r>
          <a:endParaRPr lang="zh-CN" altLang="en-US" sz="1400" dirty="0"/>
        </a:p>
      </dgm:t>
    </dgm:pt>
    <dgm:pt modelId="{9088AEAE-A14F-4252-81C9-18D363726F45}" type="parTrans" cxnId="{8D9DFE0F-B4E4-4CC5-A4C6-BACDED51B8E6}">
      <dgm:prSet/>
      <dgm:spPr/>
      <dgm:t>
        <a:bodyPr/>
        <a:lstStyle/>
        <a:p>
          <a:endParaRPr lang="zh-CN" altLang="en-US" sz="1400"/>
        </a:p>
      </dgm:t>
    </dgm:pt>
    <dgm:pt modelId="{7B9685E4-5EE1-4E3F-B91E-DB456BEFB4C5}" type="sibTrans" cxnId="{8D9DFE0F-B4E4-4CC5-A4C6-BACDED51B8E6}">
      <dgm:prSet/>
      <dgm:spPr/>
      <dgm:t>
        <a:bodyPr/>
        <a:lstStyle/>
        <a:p>
          <a:endParaRPr lang="zh-CN" altLang="en-US" sz="1400"/>
        </a:p>
      </dgm:t>
    </dgm:pt>
    <dgm:pt modelId="{8FBC5096-F3E7-4881-AC0B-341149152EEB}">
      <dgm:prSet custT="1"/>
      <dgm:spPr/>
      <dgm:t>
        <a:bodyPr/>
        <a:lstStyle/>
        <a:p>
          <a:pPr rtl="0"/>
          <a:r>
            <a:rPr lang="zh-CN" altLang="en-US" sz="1400" smtClean="0"/>
            <a:t>人们生活中排出的废烟、废气、废水、噪音、脏水、垃圾</a:t>
          </a:r>
          <a:endParaRPr lang="zh-CN" altLang="en-US" sz="1400"/>
        </a:p>
      </dgm:t>
    </dgm:pt>
    <dgm:pt modelId="{FD6404FF-1CFF-4895-9AAB-119051FC29EC}" type="parTrans" cxnId="{774C87B4-F9DC-4006-A7D3-154D01075A62}">
      <dgm:prSet/>
      <dgm:spPr/>
      <dgm:t>
        <a:bodyPr/>
        <a:lstStyle/>
        <a:p>
          <a:endParaRPr lang="zh-CN" altLang="en-US" sz="1400"/>
        </a:p>
      </dgm:t>
    </dgm:pt>
    <dgm:pt modelId="{3C83330E-78C2-4880-9F0F-915A1BEB6622}" type="sibTrans" cxnId="{774C87B4-F9DC-4006-A7D3-154D01075A62}">
      <dgm:prSet/>
      <dgm:spPr/>
      <dgm:t>
        <a:bodyPr/>
        <a:lstStyle/>
        <a:p>
          <a:endParaRPr lang="zh-CN" altLang="en-US" sz="1400"/>
        </a:p>
      </dgm:t>
    </dgm:pt>
    <dgm:pt modelId="{C12D51D1-93A6-4B54-9FFF-9BC0C62862EF}">
      <dgm:prSet custT="1"/>
      <dgm:spPr/>
      <dgm:t>
        <a:bodyPr/>
        <a:lstStyle/>
        <a:p>
          <a:pPr rtl="0"/>
          <a:r>
            <a:rPr lang="zh-CN" altLang="en-US" sz="1400" smtClean="0"/>
            <a:t>交通工具（所有的燃油车辆、轮船、飞机等）排出的废气和噪音</a:t>
          </a:r>
          <a:endParaRPr lang="zh-CN" altLang="en-US" sz="1400"/>
        </a:p>
      </dgm:t>
    </dgm:pt>
    <dgm:pt modelId="{D129A50C-A9CC-42E0-ACB0-C0A27C9D6EFA}" type="parTrans" cxnId="{250A1D42-7D92-469B-9BE3-1C3F342903BC}">
      <dgm:prSet/>
      <dgm:spPr/>
      <dgm:t>
        <a:bodyPr/>
        <a:lstStyle/>
        <a:p>
          <a:endParaRPr lang="zh-CN" altLang="en-US" sz="1400"/>
        </a:p>
      </dgm:t>
    </dgm:pt>
    <dgm:pt modelId="{3D6FC317-2F19-40CE-88F9-257BA26B87ED}" type="sibTrans" cxnId="{250A1D42-7D92-469B-9BE3-1C3F342903BC}">
      <dgm:prSet/>
      <dgm:spPr/>
      <dgm:t>
        <a:bodyPr/>
        <a:lstStyle/>
        <a:p>
          <a:endParaRPr lang="zh-CN" altLang="en-US" sz="1400"/>
        </a:p>
      </dgm:t>
    </dgm:pt>
    <dgm:pt modelId="{D18B1DEE-5A9E-4335-A554-F781F94E1CF0}">
      <dgm:prSet custT="1"/>
      <dgm:spPr/>
      <dgm:t>
        <a:bodyPr/>
        <a:lstStyle/>
        <a:p>
          <a:pPr rtl="0"/>
          <a:r>
            <a:rPr lang="zh-CN" altLang="en-US" sz="1400" smtClean="0"/>
            <a:t>大量使用化肥、除草剂、杀虫剂等化学物质的农田灌后流出的水</a:t>
          </a:r>
          <a:endParaRPr lang="zh-CN" altLang="en-US" sz="1400"/>
        </a:p>
      </dgm:t>
    </dgm:pt>
    <dgm:pt modelId="{4807A1DC-38A5-4558-84EB-77D5F860AADF}" type="parTrans" cxnId="{F7C42D07-1148-44F7-A0EF-209F89B23F75}">
      <dgm:prSet/>
      <dgm:spPr/>
      <dgm:t>
        <a:bodyPr/>
        <a:lstStyle/>
        <a:p>
          <a:endParaRPr lang="zh-CN" altLang="en-US" sz="1400"/>
        </a:p>
      </dgm:t>
    </dgm:pt>
    <dgm:pt modelId="{F20BC090-0052-467C-BECE-27C4C1A524DB}" type="sibTrans" cxnId="{F7C42D07-1148-44F7-A0EF-209F89B23F75}">
      <dgm:prSet/>
      <dgm:spPr/>
      <dgm:t>
        <a:bodyPr/>
        <a:lstStyle/>
        <a:p>
          <a:endParaRPr lang="zh-CN" altLang="en-US" sz="1400"/>
        </a:p>
      </dgm:t>
    </dgm:pt>
    <dgm:pt modelId="{58584AA6-1CF5-4FFA-9016-FC116CB35EE9}">
      <dgm:prSet custT="1"/>
      <dgm:spPr/>
      <dgm:t>
        <a:bodyPr/>
        <a:lstStyle/>
        <a:p>
          <a:pPr rtl="0"/>
          <a:r>
            <a:rPr lang="zh-CN" altLang="en-US" sz="1400" smtClean="0"/>
            <a:t>矿山废水、废渣；</a:t>
          </a:r>
          <a:endParaRPr lang="zh-CN" altLang="en-US" sz="1400"/>
        </a:p>
      </dgm:t>
    </dgm:pt>
    <dgm:pt modelId="{E3C7456A-0319-4473-8C29-8035EC65D2CF}" type="parTrans" cxnId="{A503C330-1F2A-423C-A3B4-D25A1715500F}">
      <dgm:prSet/>
      <dgm:spPr/>
      <dgm:t>
        <a:bodyPr/>
        <a:lstStyle/>
        <a:p>
          <a:endParaRPr lang="zh-CN" altLang="en-US" sz="1400"/>
        </a:p>
      </dgm:t>
    </dgm:pt>
    <dgm:pt modelId="{D1363C18-0358-4E2F-AEE1-B4C6FEA133BF}" type="sibTrans" cxnId="{A503C330-1F2A-423C-A3B4-D25A1715500F}">
      <dgm:prSet/>
      <dgm:spPr/>
      <dgm:t>
        <a:bodyPr/>
        <a:lstStyle/>
        <a:p>
          <a:endParaRPr lang="zh-CN" altLang="en-US" sz="1400"/>
        </a:p>
      </dgm:t>
    </dgm:pt>
    <dgm:pt modelId="{DEA335F1-AF4E-4F3C-A833-3A4A2C431EEC}">
      <dgm:prSet custT="1"/>
      <dgm:spPr/>
      <dgm:t>
        <a:bodyPr/>
        <a:lstStyle/>
        <a:p>
          <a:pPr rtl="0"/>
          <a:r>
            <a:rPr lang="zh-CN" altLang="en-US" sz="1400" dirty="0" smtClean="0"/>
            <a:t>机器噪音，电磁辐射，二氧化碳污染</a:t>
          </a:r>
          <a:endParaRPr lang="zh-CN" altLang="en-US" sz="1400" dirty="0"/>
        </a:p>
      </dgm:t>
    </dgm:pt>
    <dgm:pt modelId="{0F777711-FC31-45F0-BF4A-56E2E4860B39}" type="parTrans" cxnId="{A405A832-AE14-4C20-ADE2-C4E288853D6D}">
      <dgm:prSet/>
      <dgm:spPr/>
      <dgm:t>
        <a:bodyPr/>
        <a:lstStyle/>
        <a:p>
          <a:endParaRPr lang="zh-CN" altLang="en-US" sz="1400"/>
        </a:p>
      </dgm:t>
    </dgm:pt>
    <dgm:pt modelId="{390FFBAD-5DD4-4C2C-BDA6-BCFE448B4A7C}" type="sibTrans" cxnId="{A405A832-AE14-4C20-ADE2-C4E288853D6D}">
      <dgm:prSet/>
      <dgm:spPr/>
      <dgm:t>
        <a:bodyPr/>
        <a:lstStyle/>
        <a:p>
          <a:endParaRPr lang="zh-CN" altLang="en-US" sz="1400"/>
        </a:p>
      </dgm:t>
    </dgm:pt>
    <dgm:pt modelId="{7EA6E81F-90AC-4164-809C-E603329547B7}" type="pres">
      <dgm:prSet presAssocID="{12318C83-5A9A-4400-83E9-C92C6FF4F962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7EDABCA0-1FEF-4F7D-8ED0-E251A746B59A}" type="pres">
      <dgm:prSet presAssocID="{6CC10E85-2841-493B-93B7-DE26BB182B5B}" presName="circ1" presStyleLbl="vennNode1" presStyleIdx="0" presStyleCnt="6"/>
      <dgm:spPr/>
    </dgm:pt>
    <dgm:pt modelId="{7A66E204-BB9E-454C-8DC3-317AF3DD4E92}" type="pres">
      <dgm:prSet presAssocID="{6CC10E85-2841-493B-93B7-DE26BB182B5B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7C3854F-882C-47BF-BF9E-48F2DA4810CC}" type="pres">
      <dgm:prSet presAssocID="{8FBC5096-F3E7-4881-AC0B-341149152EEB}" presName="circ2" presStyleLbl="vennNode1" presStyleIdx="1" presStyleCnt="6"/>
      <dgm:spPr/>
    </dgm:pt>
    <dgm:pt modelId="{A1BB8436-15F0-4376-868B-BD2DEB832A62}" type="pres">
      <dgm:prSet presAssocID="{8FBC5096-F3E7-4881-AC0B-341149152EEB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1875FB6-B24D-4CD3-943F-CA8588F4AF43}" type="pres">
      <dgm:prSet presAssocID="{C12D51D1-93A6-4B54-9FFF-9BC0C62862EF}" presName="circ3" presStyleLbl="vennNode1" presStyleIdx="2" presStyleCnt="6"/>
      <dgm:spPr/>
    </dgm:pt>
    <dgm:pt modelId="{095331ED-CBBD-4858-A7F9-C4C66DF555B4}" type="pres">
      <dgm:prSet presAssocID="{C12D51D1-93A6-4B54-9FFF-9BC0C62862EF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6BA46E-16E7-4394-ACE8-9977E559BEE2}" type="pres">
      <dgm:prSet presAssocID="{D18B1DEE-5A9E-4335-A554-F781F94E1CF0}" presName="circ4" presStyleLbl="vennNode1" presStyleIdx="3" presStyleCnt="6"/>
      <dgm:spPr/>
    </dgm:pt>
    <dgm:pt modelId="{8E2D423F-283C-4CE7-B917-8733D58CE929}" type="pres">
      <dgm:prSet presAssocID="{D18B1DEE-5A9E-4335-A554-F781F94E1CF0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075B21A-949E-46F0-88F3-F10FBDE28A6F}" type="pres">
      <dgm:prSet presAssocID="{58584AA6-1CF5-4FFA-9016-FC116CB35EE9}" presName="circ5" presStyleLbl="vennNode1" presStyleIdx="4" presStyleCnt="6"/>
      <dgm:spPr/>
    </dgm:pt>
    <dgm:pt modelId="{6E90558F-1F34-4609-97BB-DC966134EB2E}" type="pres">
      <dgm:prSet presAssocID="{58584AA6-1CF5-4FFA-9016-FC116CB35EE9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7D0BAD7-EFD7-45FE-872E-3BD4ECD79CA4}" type="pres">
      <dgm:prSet presAssocID="{DEA335F1-AF4E-4F3C-A833-3A4A2C431EEC}" presName="circ6" presStyleLbl="vennNode1" presStyleIdx="5" presStyleCnt="6"/>
      <dgm:spPr/>
    </dgm:pt>
    <dgm:pt modelId="{F963FC30-02C1-4FA8-8168-5BB1CAC85272}" type="pres">
      <dgm:prSet presAssocID="{DEA335F1-AF4E-4F3C-A833-3A4A2C431EEC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7A3A51D-6703-4078-8A26-5154E352523F}" type="presOf" srcId="{D18B1DEE-5A9E-4335-A554-F781F94E1CF0}" destId="{8E2D423F-283C-4CE7-B917-8733D58CE929}" srcOrd="0" destOrd="0" presId="urn:microsoft.com/office/officeart/2005/8/layout/venn1"/>
    <dgm:cxn modelId="{250A1D42-7D92-469B-9BE3-1C3F342903BC}" srcId="{12318C83-5A9A-4400-83E9-C92C6FF4F962}" destId="{C12D51D1-93A6-4B54-9FFF-9BC0C62862EF}" srcOrd="2" destOrd="0" parTransId="{D129A50C-A9CC-42E0-ACB0-C0A27C9D6EFA}" sibTransId="{3D6FC317-2F19-40CE-88F9-257BA26B87ED}"/>
    <dgm:cxn modelId="{1DE9B6E9-BF70-4C4F-838A-C409C5C5A4E5}" type="presOf" srcId="{C12D51D1-93A6-4B54-9FFF-9BC0C62862EF}" destId="{095331ED-CBBD-4858-A7F9-C4C66DF555B4}" srcOrd="0" destOrd="0" presId="urn:microsoft.com/office/officeart/2005/8/layout/venn1"/>
    <dgm:cxn modelId="{A405A832-AE14-4C20-ADE2-C4E288853D6D}" srcId="{12318C83-5A9A-4400-83E9-C92C6FF4F962}" destId="{DEA335F1-AF4E-4F3C-A833-3A4A2C431EEC}" srcOrd="5" destOrd="0" parTransId="{0F777711-FC31-45F0-BF4A-56E2E4860B39}" sibTransId="{390FFBAD-5DD4-4C2C-BDA6-BCFE448B4A7C}"/>
    <dgm:cxn modelId="{F7C42D07-1148-44F7-A0EF-209F89B23F75}" srcId="{12318C83-5A9A-4400-83E9-C92C6FF4F962}" destId="{D18B1DEE-5A9E-4335-A554-F781F94E1CF0}" srcOrd="3" destOrd="0" parTransId="{4807A1DC-38A5-4558-84EB-77D5F860AADF}" sibTransId="{F20BC090-0052-467C-BECE-27C4C1A524DB}"/>
    <dgm:cxn modelId="{A9453731-684E-41C5-BD18-392CCEFB5B6C}" type="presOf" srcId="{12318C83-5A9A-4400-83E9-C92C6FF4F962}" destId="{7EA6E81F-90AC-4164-809C-E603329547B7}" srcOrd="0" destOrd="0" presId="urn:microsoft.com/office/officeart/2005/8/layout/venn1"/>
    <dgm:cxn modelId="{392F4E93-4864-4CC6-BA08-AFDE6C2EA7DE}" type="presOf" srcId="{58584AA6-1CF5-4FFA-9016-FC116CB35EE9}" destId="{6E90558F-1F34-4609-97BB-DC966134EB2E}" srcOrd="0" destOrd="0" presId="urn:microsoft.com/office/officeart/2005/8/layout/venn1"/>
    <dgm:cxn modelId="{6059B192-FB0F-448F-BE31-6F1D5967C0B5}" type="presOf" srcId="{DEA335F1-AF4E-4F3C-A833-3A4A2C431EEC}" destId="{F963FC30-02C1-4FA8-8168-5BB1CAC85272}" srcOrd="0" destOrd="0" presId="urn:microsoft.com/office/officeart/2005/8/layout/venn1"/>
    <dgm:cxn modelId="{A503C330-1F2A-423C-A3B4-D25A1715500F}" srcId="{12318C83-5A9A-4400-83E9-C92C6FF4F962}" destId="{58584AA6-1CF5-4FFA-9016-FC116CB35EE9}" srcOrd="4" destOrd="0" parTransId="{E3C7456A-0319-4473-8C29-8035EC65D2CF}" sibTransId="{D1363C18-0358-4E2F-AEE1-B4C6FEA133BF}"/>
    <dgm:cxn modelId="{9ECE1FC0-981D-41F1-AD70-6BAF33F8F1F6}" type="presOf" srcId="{6CC10E85-2841-493B-93B7-DE26BB182B5B}" destId="{7A66E204-BB9E-454C-8DC3-317AF3DD4E92}" srcOrd="0" destOrd="0" presId="urn:microsoft.com/office/officeart/2005/8/layout/venn1"/>
    <dgm:cxn modelId="{774C87B4-F9DC-4006-A7D3-154D01075A62}" srcId="{12318C83-5A9A-4400-83E9-C92C6FF4F962}" destId="{8FBC5096-F3E7-4881-AC0B-341149152EEB}" srcOrd="1" destOrd="0" parTransId="{FD6404FF-1CFF-4895-9AAB-119051FC29EC}" sibTransId="{3C83330E-78C2-4880-9F0F-915A1BEB6622}"/>
    <dgm:cxn modelId="{4D94DDF6-6542-425F-9F16-E7B807819222}" type="presOf" srcId="{8FBC5096-F3E7-4881-AC0B-341149152EEB}" destId="{A1BB8436-15F0-4376-868B-BD2DEB832A62}" srcOrd="0" destOrd="0" presId="urn:microsoft.com/office/officeart/2005/8/layout/venn1"/>
    <dgm:cxn modelId="{8D9DFE0F-B4E4-4CC5-A4C6-BACDED51B8E6}" srcId="{12318C83-5A9A-4400-83E9-C92C6FF4F962}" destId="{6CC10E85-2841-493B-93B7-DE26BB182B5B}" srcOrd="0" destOrd="0" parTransId="{9088AEAE-A14F-4252-81C9-18D363726F45}" sibTransId="{7B9685E4-5EE1-4E3F-B91E-DB456BEFB4C5}"/>
    <dgm:cxn modelId="{FCAE36AD-FF58-43B8-8862-BD0ACDFEEF32}" type="presParOf" srcId="{7EA6E81F-90AC-4164-809C-E603329547B7}" destId="{7EDABCA0-1FEF-4F7D-8ED0-E251A746B59A}" srcOrd="0" destOrd="0" presId="urn:microsoft.com/office/officeart/2005/8/layout/venn1"/>
    <dgm:cxn modelId="{315C9DB9-836A-44E8-AC7B-3C9A5460E6AC}" type="presParOf" srcId="{7EA6E81F-90AC-4164-809C-E603329547B7}" destId="{7A66E204-BB9E-454C-8DC3-317AF3DD4E92}" srcOrd="1" destOrd="0" presId="urn:microsoft.com/office/officeart/2005/8/layout/venn1"/>
    <dgm:cxn modelId="{EC38DD89-ADF1-4B69-8A28-B301649E4EBF}" type="presParOf" srcId="{7EA6E81F-90AC-4164-809C-E603329547B7}" destId="{B7C3854F-882C-47BF-BF9E-48F2DA4810CC}" srcOrd="2" destOrd="0" presId="urn:microsoft.com/office/officeart/2005/8/layout/venn1"/>
    <dgm:cxn modelId="{DEBDF303-3D1C-440D-8F2E-F096988D3B39}" type="presParOf" srcId="{7EA6E81F-90AC-4164-809C-E603329547B7}" destId="{A1BB8436-15F0-4376-868B-BD2DEB832A62}" srcOrd="3" destOrd="0" presId="urn:microsoft.com/office/officeart/2005/8/layout/venn1"/>
    <dgm:cxn modelId="{0C305F0A-A805-44B4-989F-8C7FFF096821}" type="presParOf" srcId="{7EA6E81F-90AC-4164-809C-E603329547B7}" destId="{B1875FB6-B24D-4CD3-943F-CA8588F4AF43}" srcOrd="4" destOrd="0" presId="urn:microsoft.com/office/officeart/2005/8/layout/venn1"/>
    <dgm:cxn modelId="{A707A2AC-AA16-4B75-8EE7-AD76E6B65B5B}" type="presParOf" srcId="{7EA6E81F-90AC-4164-809C-E603329547B7}" destId="{095331ED-CBBD-4858-A7F9-C4C66DF555B4}" srcOrd="5" destOrd="0" presId="urn:microsoft.com/office/officeart/2005/8/layout/venn1"/>
    <dgm:cxn modelId="{E2B494B9-DD6E-43B6-B059-BF816D585AB6}" type="presParOf" srcId="{7EA6E81F-90AC-4164-809C-E603329547B7}" destId="{EF6BA46E-16E7-4394-ACE8-9977E559BEE2}" srcOrd="6" destOrd="0" presId="urn:microsoft.com/office/officeart/2005/8/layout/venn1"/>
    <dgm:cxn modelId="{B570A45D-6FBE-4B43-A0C2-46F0BEAB199D}" type="presParOf" srcId="{7EA6E81F-90AC-4164-809C-E603329547B7}" destId="{8E2D423F-283C-4CE7-B917-8733D58CE929}" srcOrd="7" destOrd="0" presId="urn:microsoft.com/office/officeart/2005/8/layout/venn1"/>
    <dgm:cxn modelId="{24EBCE60-0DF1-4F01-BE0A-9EA84A85A727}" type="presParOf" srcId="{7EA6E81F-90AC-4164-809C-E603329547B7}" destId="{3075B21A-949E-46F0-88F3-F10FBDE28A6F}" srcOrd="8" destOrd="0" presId="urn:microsoft.com/office/officeart/2005/8/layout/venn1"/>
    <dgm:cxn modelId="{6B58CFA5-EED0-43CB-8AE2-364AE97FDB1E}" type="presParOf" srcId="{7EA6E81F-90AC-4164-809C-E603329547B7}" destId="{6E90558F-1F34-4609-97BB-DC966134EB2E}" srcOrd="9" destOrd="0" presId="urn:microsoft.com/office/officeart/2005/8/layout/venn1"/>
    <dgm:cxn modelId="{5AF01053-51C3-4203-976F-023060D2B94C}" type="presParOf" srcId="{7EA6E81F-90AC-4164-809C-E603329547B7}" destId="{47D0BAD7-EFD7-45FE-872E-3BD4ECD79CA4}" srcOrd="10" destOrd="0" presId="urn:microsoft.com/office/officeart/2005/8/layout/venn1"/>
    <dgm:cxn modelId="{8B94FC13-FA09-4B65-8250-D8CBFDCA1D00}" type="presParOf" srcId="{7EA6E81F-90AC-4164-809C-E603329547B7}" destId="{F963FC30-02C1-4FA8-8168-5BB1CAC85272}" srcOrd="1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76EE40C-BC78-4AB4-8A9A-BB150062A993}" type="doc">
      <dgm:prSet loTypeId="urn:microsoft.com/office/officeart/2008/layout/BendingPictureCaptionList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D9C90A1-D361-4025-8C9F-EE1E0431BB4D}">
      <dgm:prSet phldrT="[文本]"/>
      <dgm:spPr/>
      <dgm:t>
        <a:bodyPr/>
        <a:lstStyle/>
        <a:p>
          <a:r>
            <a:rPr lang="zh-CN" altLang="en-US" dirty="0" smtClean="0"/>
            <a:t>全身沾染上石油的企鹅</a:t>
          </a:r>
          <a:endParaRPr lang="zh-CN" altLang="en-US" dirty="0"/>
        </a:p>
      </dgm:t>
    </dgm:pt>
    <dgm:pt modelId="{327122CA-3FEE-415B-81F6-CE3AE4751F08}" type="parTrans" cxnId="{60C5D526-1E78-4990-9037-8E05156F1A7C}">
      <dgm:prSet/>
      <dgm:spPr/>
      <dgm:t>
        <a:bodyPr/>
        <a:lstStyle/>
        <a:p>
          <a:endParaRPr lang="zh-CN" altLang="en-US"/>
        </a:p>
      </dgm:t>
    </dgm:pt>
    <dgm:pt modelId="{E66B53A1-9BD4-4C9A-A8C8-BBE4518B2E11}" type="sibTrans" cxnId="{60C5D526-1E78-4990-9037-8E05156F1A7C}">
      <dgm:prSet/>
      <dgm:spPr/>
      <dgm:t>
        <a:bodyPr/>
        <a:lstStyle/>
        <a:p>
          <a:endParaRPr lang="zh-CN" altLang="en-US"/>
        </a:p>
      </dgm:t>
    </dgm:pt>
    <dgm:pt modelId="{75F59676-01A5-4E4A-9BC5-D66BB0FFDA81}">
      <dgm:prSet phldrT="[文本]"/>
      <dgm:spPr/>
      <dgm:t>
        <a:bodyPr/>
        <a:lstStyle/>
        <a:p>
          <a:r>
            <a:rPr lang="zh-CN" altLang="en-US" dirty="0" smtClean="0"/>
            <a:t>荒漠化</a:t>
          </a:r>
          <a:endParaRPr lang="zh-CN" altLang="en-US" dirty="0"/>
        </a:p>
      </dgm:t>
    </dgm:pt>
    <dgm:pt modelId="{E6D01D7B-54EF-4199-AC95-C7021513A5D4}" type="parTrans" cxnId="{B69CF491-5930-403A-87D0-579A08370C23}">
      <dgm:prSet/>
      <dgm:spPr/>
      <dgm:t>
        <a:bodyPr/>
        <a:lstStyle/>
        <a:p>
          <a:endParaRPr lang="zh-CN" altLang="en-US"/>
        </a:p>
      </dgm:t>
    </dgm:pt>
    <dgm:pt modelId="{5D234371-4054-444A-BDDE-3231CC38C4A5}" type="sibTrans" cxnId="{B69CF491-5930-403A-87D0-579A08370C23}">
      <dgm:prSet/>
      <dgm:spPr/>
      <dgm:t>
        <a:bodyPr/>
        <a:lstStyle/>
        <a:p>
          <a:endParaRPr lang="zh-CN" altLang="en-US"/>
        </a:p>
      </dgm:t>
    </dgm:pt>
    <dgm:pt modelId="{12A4DA61-5450-450C-9BE0-775FE9C58077}">
      <dgm:prSet/>
      <dgm:spPr/>
      <dgm:t>
        <a:bodyPr/>
        <a:lstStyle/>
        <a:p>
          <a:r>
            <a:rPr lang="zh-CN" altLang="en-US" dirty="0" smtClean="0"/>
            <a:t>沙尘暴下的北京街头</a:t>
          </a:r>
          <a:endParaRPr lang="zh-CN" altLang="en-US" dirty="0"/>
        </a:p>
      </dgm:t>
    </dgm:pt>
    <dgm:pt modelId="{728B0AC6-64B1-4422-B9FF-0D607FF2144C}" type="parTrans" cxnId="{43A7C759-1B96-45C9-9777-010762E368AB}">
      <dgm:prSet/>
      <dgm:spPr/>
      <dgm:t>
        <a:bodyPr/>
        <a:lstStyle/>
        <a:p>
          <a:endParaRPr lang="zh-CN" altLang="en-US"/>
        </a:p>
      </dgm:t>
    </dgm:pt>
    <dgm:pt modelId="{08DC669A-E3A1-4B6F-B5CC-7CE8E684EDA3}" type="sibTrans" cxnId="{43A7C759-1B96-45C9-9777-010762E368AB}">
      <dgm:prSet/>
      <dgm:spPr/>
      <dgm:t>
        <a:bodyPr/>
        <a:lstStyle/>
        <a:p>
          <a:endParaRPr lang="zh-CN" altLang="en-US"/>
        </a:p>
      </dgm:t>
    </dgm:pt>
    <dgm:pt modelId="{2D3D52F0-CE93-457E-AFCA-7BB727584A1B}" type="pres">
      <dgm:prSet presAssocID="{E76EE40C-BC78-4AB4-8A9A-BB150062A993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D901A3E2-C46A-4A4C-B546-508A39D1BE32}" type="pres">
      <dgm:prSet presAssocID="{1D9C90A1-D361-4025-8C9F-EE1E0431BB4D}" presName="composite" presStyleCnt="0"/>
      <dgm:spPr/>
    </dgm:pt>
    <dgm:pt modelId="{5A98AD72-D481-4B73-8EAE-BF6C63DEAD4E}" type="pres">
      <dgm:prSet presAssocID="{1D9C90A1-D361-4025-8C9F-EE1E0431BB4D}" presName="rect1" presStyleLbl="bgImgPlace1" presStyleIdx="0" presStyleCnt="3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</dgm:spPr>
    </dgm:pt>
    <dgm:pt modelId="{4AB7C5CE-C638-4889-919A-CD116E25A588}" type="pres">
      <dgm:prSet presAssocID="{1D9C90A1-D361-4025-8C9F-EE1E0431BB4D}" presName="wedgeRectCallout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00E65DE-87B8-4430-A101-96C774C1EE7E}" type="pres">
      <dgm:prSet presAssocID="{E66B53A1-9BD4-4C9A-A8C8-BBE4518B2E11}" presName="sibTrans" presStyleCnt="0"/>
      <dgm:spPr/>
    </dgm:pt>
    <dgm:pt modelId="{55A371FA-D535-4F1F-B50C-0B29ED97B092}" type="pres">
      <dgm:prSet presAssocID="{12A4DA61-5450-450C-9BE0-775FE9C58077}" presName="composite" presStyleCnt="0"/>
      <dgm:spPr/>
    </dgm:pt>
    <dgm:pt modelId="{7ECF6F1B-20B1-400F-BD71-8973DC8E8082}" type="pres">
      <dgm:prSet presAssocID="{12A4DA61-5450-450C-9BE0-775FE9C58077}" presName="rect1" presStyleLbl="bgImgPlace1" presStyleIdx="1" presStyleCnt="3" custLinFactX="4599" custLinFactNeighborX="100000" custLinFactNeighborY="4324"/>
      <dgm:spPr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</dgm:spPr>
      <dgm:t>
        <a:bodyPr/>
        <a:lstStyle/>
        <a:p>
          <a:endParaRPr lang="zh-CN" altLang="en-US"/>
        </a:p>
      </dgm:t>
    </dgm:pt>
    <dgm:pt modelId="{A73A1EE0-95EF-42D2-B43A-19A910B668F4}" type="pres">
      <dgm:prSet presAssocID="{12A4DA61-5450-450C-9BE0-775FE9C58077}" presName="wedgeRectCallout1" presStyleLbl="node1" presStyleIdx="1" presStyleCnt="3" custLinFactX="14404" custLinFactNeighborX="100000" custLinFactNeighborY="-42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875931B-CBF5-4C03-9DAA-B30967F41421}" type="pres">
      <dgm:prSet presAssocID="{08DC669A-E3A1-4B6F-B5CC-7CE8E684EDA3}" presName="sibTrans" presStyleCnt="0"/>
      <dgm:spPr/>
    </dgm:pt>
    <dgm:pt modelId="{7A84D28D-0DD7-4160-BBEE-A9EDBF2F4294}" type="pres">
      <dgm:prSet presAssocID="{75F59676-01A5-4E4A-9BC5-D66BB0FFDA81}" presName="composite" presStyleCnt="0"/>
      <dgm:spPr/>
    </dgm:pt>
    <dgm:pt modelId="{7197A95A-4A2D-4C78-9DDF-5D0DBF10094E}" type="pres">
      <dgm:prSet presAssocID="{75F59676-01A5-4E4A-9BC5-D66BB0FFDA81}" presName="rect1" presStyleLbl="bgImgPlace1" presStyleIdx="2" presStyleCnt="3" custLinFactX="-14255" custLinFactNeighborX="-100000" custLinFactNeighborY="437"/>
      <dgm:spPr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</dgm:spPr>
      <dgm:t>
        <a:bodyPr/>
        <a:lstStyle/>
        <a:p>
          <a:endParaRPr lang="zh-CN" altLang="en-US"/>
        </a:p>
      </dgm:t>
    </dgm:pt>
    <dgm:pt modelId="{6DCE1F80-4940-48AB-8455-EB4D5B4A0D8D}" type="pres">
      <dgm:prSet presAssocID="{75F59676-01A5-4E4A-9BC5-D66BB0FFDA81}" presName="wedgeRectCallout1" presStyleLbl="node1" presStyleIdx="2" presStyleCnt="3" custLinFactX="-31500" custLinFactNeighborX="-100000" custLinFactNeighborY="-420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CEA32C4-9527-4C31-A914-F3BA397796C5}" type="presOf" srcId="{1D9C90A1-D361-4025-8C9F-EE1E0431BB4D}" destId="{4AB7C5CE-C638-4889-919A-CD116E25A588}" srcOrd="0" destOrd="0" presId="urn:microsoft.com/office/officeart/2008/layout/BendingPictureCaptionList"/>
    <dgm:cxn modelId="{9339B67B-9088-4346-AF49-42D363311CFC}" type="presOf" srcId="{75F59676-01A5-4E4A-9BC5-D66BB0FFDA81}" destId="{6DCE1F80-4940-48AB-8455-EB4D5B4A0D8D}" srcOrd="0" destOrd="0" presId="urn:microsoft.com/office/officeart/2008/layout/BendingPictureCaptionList"/>
    <dgm:cxn modelId="{14796F65-90AD-40CB-AC60-43747C14FC98}" type="presOf" srcId="{12A4DA61-5450-450C-9BE0-775FE9C58077}" destId="{A73A1EE0-95EF-42D2-B43A-19A910B668F4}" srcOrd="0" destOrd="0" presId="urn:microsoft.com/office/officeart/2008/layout/BendingPictureCaptionList"/>
    <dgm:cxn modelId="{D57F67C6-73F8-4DEF-A278-2089BB6BD6BF}" type="presOf" srcId="{E76EE40C-BC78-4AB4-8A9A-BB150062A993}" destId="{2D3D52F0-CE93-457E-AFCA-7BB727584A1B}" srcOrd="0" destOrd="0" presId="urn:microsoft.com/office/officeart/2008/layout/BendingPictureCaptionList"/>
    <dgm:cxn modelId="{60C5D526-1E78-4990-9037-8E05156F1A7C}" srcId="{E76EE40C-BC78-4AB4-8A9A-BB150062A993}" destId="{1D9C90A1-D361-4025-8C9F-EE1E0431BB4D}" srcOrd="0" destOrd="0" parTransId="{327122CA-3FEE-415B-81F6-CE3AE4751F08}" sibTransId="{E66B53A1-9BD4-4C9A-A8C8-BBE4518B2E11}"/>
    <dgm:cxn modelId="{B69CF491-5930-403A-87D0-579A08370C23}" srcId="{E76EE40C-BC78-4AB4-8A9A-BB150062A993}" destId="{75F59676-01A5-4E4A-9BC5-D66BB0FFDA81}" srcOrd="2" destOrd="0" parTransId="{E6D01D7B-54EF-4199-AC95-C7021513A5D4}" sibTransId="{5D234371-4054-444A-BDDE-3231CC38C4A5}"/>
    <dgm:cxn modelId="{43A7C759-1B96-45C9-9777-010762E368AB}" srcId="{E76EE40C-BC78-4AB4-8A9A-BB150062A993}" destId="{12A4DA61-5450-450C-9BE0-775FE9C58077}" srcOrd="1" destOrd="0" parTransId="{728B0AC6-64B1-4422-B9FF-0D607FF2144C}" sibTransId="{08DC669A-E3A1-4B6F-B5CC-7CE8E684EDA3}"/>
    <dgm:cxn modelId="{168D51F2-D3B6-48FF-9619-15FE90E59722}" type="presParOf" srcId="{2D3D52F0-CE93-457E-AFCA-7BB727584A1B}" destId="{D901A3E2-C46A-4A4C-B546-508A39D1BE32}" srcOrd="0" destOrd="0" presId="urn:microsoft.com/office/officeart/2008/layout/BendingPictureCaptionList"/>
    <dgm:cxn modelId="{58565334-11BB-447F-BA27-F2536259514A}" type="presParOf" srcId="{D901A3E2-C46A-4A4C-B546-508A39D1BE32}" destId="{5A98AD72-D481-4B73-8EAE-BF6C63DEAD4E}" srcOrd="0" destOrd="0" presId="urn:microsoft.com/office/officeart/2008/layout/BendingPictureCaptionList"/>
    <dgm:cxn modelId="{7F83B43E-8652-4C46-89A3-0D8980BC5A6B}" type="presParOf" srcId="{D901A3E2-C46A-4A4C-B546-508A39D1BE32}" destId="{4AB7C5CE-C638-4889-919A-CD116E25A588}" srcOrd="1" destOrd="0" presId="urn:microsoft.com/office/officeart/2008/layout/BendingPictureCaptionList"/>
    <dgm:cxn modelId="{C1878DCF-6289-4001-8987-18641E5EF896}" type="presParOf" srcId="{2D3D52F0-CE93-457E-AFCA-7BB727584A1B}" destId="{900E65DE-87B8-4430-A101-96C774C1EE7E}" srcOrd="1" destOrd="0" presId="urn:microsoft.com/office/officeart/2008/layout/BendingPictureCaptionList"/>
    <dgm:cxn modelId="{C2E0E5F3-AA82-4313-9971-68E5CA64CC49}" type="presParOf" srcId="{2D3D52F0-CE93-457E-AFCA-7BB727584A1B}" destId="{55A371FA-D535-4F1F-B50C-0B29ED97B092}" srcOrd="2" destOrd="0" presId="urn:microsoft.com/office/officeart/2008/layout/BendingPictureCaptionList"/>
    <dgm:cxn modelId="{21A3AB90-B9A8-4E7D-A8AF-FD8B1C06C722}" type="presParOf" srcId="{55A371FA-D535-4F1F-B50C-0B29ED97B092}" destId="{7ECF6F1B-20B1-400F-BD71-8973DC8E8082}" srcOrd="0" destOrd="0" presId="urn:microsoft.com/office/officeart/2008/layout/BendingPictureCaptionList"/>
    <dgm:cxn modelId="{D1CDC683-ED68-41EC-B0B7-05DE5E11C43D}" type="presParOf" srcId="{55A371FA-D535-4F1F-B50C-0B29ED97B092}" destId="{A73A1EE0-95EF-42D2-B43A-19A910B668F4}" srcOrd="1" destOrd="0" presId="urn:microsoft.com/office/officeart/2008/layout/BendingPictureCaptionList"/>
    <dgm:cxn modelId="{8F3F2334-25CF-4265-A876-66D016E27DBF}" type="presParOf" srcId="{2D3D52F0-CE93-457E-AFCA-7BB727584A1B}" destId="{C875931B-CBF5-4C03-9DAA-B30967F41421}" srcOrd="3" destOrd="0" presId="urn:microsoft.com/office/officeart/2008/layout/BendingPictureCaptionList"/>
    <dgm:cxn modelId="{86BD7274-10A2-4756-A4F5-A4D47F429249}" type="presParOf" srcId="{2D3D52F0-CE93-457E-AFCA-7BB727584A1B}" destId="{7A84D28D-0DD7-4160-BBEE-A9EDBF2F4294}" srcOrd="4" destOrd="0" presId="urn:microsoft.com/office/officeart/2008/layout/BendingPictureCaptionList"/>
    <dgm:cxn modelId="{EAC69C32-C6A8-4248-B5CA-088F71290BC9}" type="presParOf" srcId="{7A84D28D-0DD7-4160-BBEE-A9EDBF2F4294}" destId="{7197A95A-4A2D-4C78-9DDF-5D0DBF10094E}" srcOrd="0" destOrd="0" presId="urn:microsoft.com/office/officeart/2008/layout/BendingPictureCaptionList"/>
    <dgm:cxn modelId="{E621F161-53B4-4EC6-A837-04031B0FB97B}" type="presParOf" srcId="{7A84D28D-0DD7-4160-BBEE-A9EDBF2F4294}" destId="{6DCE1F80-4940-48AB-8455-EB4D5B4A0D8D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220446FF-6BDA-4104-8F08-0F4E8A1886B8}" type="doc">
      <dgm:prSet loTypeId="urn:microsoft.com/office/officeart/2005/8/layout/radial2" loCatId="relationship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zh-CN" altLang="en-US"/>
        </a:p>
      </dgm:t>
    </dgm:pt>
    <dgm:pt modelId="{8AC5A6CA-4227-4F72-A49D-FC4D745F8A16}">
      <dgm:prSet custT="1"/>
      <dgm:spPr/>
      <dgm:t>
        <a:bodyPr/>
        <a:lstStyle/>
        <a:p>
          <a:pPr algn="ctr" rtl="0"/>
          <a:r>
            <a:rPr lang="zh-CN" altLang="en-US" sz="2000" dirty="0" smtClean="0"/>
            <a:t>植树造林</a:t>
          </a:r>
          <a:endParaRPr lang="zh-CN" altLang="en-US" sz="2000" dirty="0"/>
        </a:p>
      </dgm:t>
    </dgm:pt>
    <dgm:pt modelId="{B863006B-4923-45F4-8948-7CE10A87866A}" type="parTrans" cxnId="{54433054-01B9-4DAD-A970-39C993CCCFCE}">
      <dgm:prSet/>
      <dgm:spPr/>
      <dgm:t>
        <a:bodyPr/>
        <a:lstStyle/>
        <a:p>
          <a:pPr algn="ctr"/>
          <a:endParaRPr lang="zh-CN" altLang="en-US" sz="2000"/>
        </a:p>
      </dgm:t>
    </dgm:pt>
    <dgm:pt modelId="{2B7D8E65-6D28-46CC-B93A-A46F820E8EFB}" type="sibTrans" cxnId="{54433054-01B9-4DAD-A970-39C993CCCFCE}">
      <dgm:prSet/>
      <dgm:spPr/>
      <dgm:t>
        <a:bodyPr/>
        <a:lstStyle/>
        <a:p>
          <a:pPr algn="ctr"/>
          <a:endParaRPr lang="zh-CN" altLang="en-US" sz="2000"/>
        </a:p>
      </dgm:t>
    </dgm:pt>
    <dgm:pt modelId="{2EE56AFB-D816-45A1-8584-8550522164B0}">
      <dgm:prSet custT="1"/>
      <dgm:spPr/>
      <dgm:t>
        <a:bodyPr/>
        <a:lstStyle/>
        <a:p>
          <a:pPr algn="ctr" rtl="0"/>
          <a:r>
            <a:rPr lang="zh-CN" altLang="en-US" sz="2000" dirty="0" smtClean="0"/>
            <a:t>低碳生活</a:t>
          </a:r>
          <a:endParaRPr lang="zh-CN" altLang="en-US" sz="2000" dirty="0"/>
        </a:p>
      </dgm:t>
    </dgm:pt>
    <dgm:pt modelId="{43A79E32-4399-4305-82D1-558ED250B455}" type="parTrans" cxnId="{5786F4EA-26D8-4238-BD5C-ACCF501B3A51}">
      <dgm:prSet/>
      <dgm:spPr/>
      <dgm:t>
        <a:bodyPr/>
        <a:lstStyle/>
        <a:p>
          <a:pPr algn="ctr"/>
          <a:endParaRPr lang="zh-CN" altLang="en-US" sz="2000"/>
        </a:p>
      </dgm:t>
    </dgm:pt>
    <dgm:pt modelId="{3B0D128A-908F-4DE4-B676-73DF5EA60E06}" type="sibTrans" cxnId="{5786F4EA-26D8-4238-BD5C-ACCF501B3A51}">
      <dgm:prSet/>
      <dgm:spPr/>
      <dgm:t>
        <a:bodyPr/>
        <a:lstStyle/>
        <a:p>
          <a:pPr algn="ctr"/>
          <a:endParaRPr lang="zh-CN" altLang="en-US" sz="2000"/>
        </a:p>
      </dgm:t>
    </dgm:pt>
    <dgm:pt modelId="{C75BE1BB-2EAB-439B-BB2C-1F8BD81549C5}">
      <dgm:prSet custT="1"/>
      <dgm:spPr/>
      <dgm:t>
        <a:bodyPr/>
        <a:lstStyle/>
        <a:p>
          <a:pPr algn="ctr" rtl="0"/>
          <a:r>
            <a:rPr lang="zh-CN" altLang="en-US" sz="2000" smtClean="0"/>
            <a:t>垃圾分类</a:t>
          </a:r>
          <a:endParaRPr lang="zh-CN" altLang="en-US" sz="2000"/>
        </a:p>
      </dgm:t>
    </dgm:pt>
    <dgm:pt modelId="{D6345F98-F62E-478A-B56F-D86F63369266}" type="parTrans" cxnId="{5EF8055E-1DA9-45F6-A8F6-1BA43FD0704B}">
      <dgm:prSet/>
      <dgm:spPr/>
      <dgm:t>
        <a:bodyPr/>
        <a:lstStyle/>
        <a:p>
          <a:pPr algn="ctr"/>
          <a:endParaRPr lang="zh-CN" altLang="en-US" sz="2000"/>
        </a:p>
      </dgm:t>
    </dgm:pt>
    <dgm:pt modelId="{F7B9FF1B-5510-4500-B594-42F542128D1B}" type="sibTrans" cxnId="{5EF8055E-1DA9-45F6-A8F6-1BA43FD0704B}">
      <dgm:prSet/>
      <dgm:spPr/>
      <dgm:t>
        <a:bodyPr/>
        <a:lstStyle/>
        <a:p>
          <a:pPr algn="ctr"/>
          <a:endParaRPr lang="zh-CN" altLang="en-US" sz="2000"/>
        </a:p>
      </dgm:t>
    </dgm:pt>
    <dgm:pt modelId="{77A753E8-EE3F-4D9D-9BB8-676516E1587F}">
      <dgm:prSet custT="1"/>
      <dgm:spPr/>
      <dgm:t>
        <a:bodyPr/>
        <a:lstStyle/>
        <a:p>
          <a:pPr algn="ctr" rtl="0"/>
          <a:r>
            <a:rPr lang="zh-CN" altLang="en-US" sz="2000" smtClean="0"/>
            <a:t>爱护动物</a:t>
          </a:r>
          <a:endParaRPr lang="zh-CN" altLang="en-US" sz="2000"/>
        </a:p>
      </dgm:t>
    </dgm:pt>
    <dgm:pt modelId="{B6826C2D-C939-495A-A78C-5D97E5265FCD}" type="parTrans" cxnId="{E6D57B33-B489-4B87-8792-8E920B34F45C}">
      <dgm:prSet/>
      <dgm:spPr/>
      <dgm:t>
        <a:bodyPr/>
        <a:lstStyle/>
        <a:p>
          <a:pPr algn="ctr"/>
          <a:endParaRPr lang="zh-CN" altLang="en-US" sz="2000"/>
        </a:p>
      </dgm:t>
    </dgm:pt>
    <dgm:pt modelId="{566CDEF0-95C4-4878-B119-979E8E426B15}" type="sibTrans" cxnId="{E6D57B33-B489-4B87-8792-8E920B34F45C}">
      <dgm:prSet/>
      <dgm:spPr/>
      <dgm:t>
        <a:bodyPr/>
        <a:lstStyle/>
        <a:p>
          <a:pPr algn="ctr"/>
          <a:endParaRPr lang="zh-CN" altLang="en-US" sz="2000"/>
        </a:p>
      </dgm:t>
    </dgm:pt>
    <dgm:pt modelId="{D862A4BF-0C20-4C78-BE12-E0448F782FF3}" type="pres">
      <dgm:prSet presAssocID="{220446FF-6BDA-4104-8F08-0F4E8A1886B8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B81D2AF9-B58C-4778-968A-736FB29BF5A1}" type="pres">
      <dgm:prSet presAssocID="{220446FF-6BDA-4104-8F08-0F4E8A1886B8}" presName="cycle" presStyleCnt="0"/>
      <dgm:spPr/>
    </dgm:pt>
    <dgm:pt modelId="{C8225811-6644-4354-968C-108F7B5E6ECE}" type="pres">
      <dgm:prSet presAssocID="{220446FF-6BDA-4104-8F08-0F4E8A1886B8}" presName="centerShape" presStyleCnt="0"/>
      <dgm:spPr/>
    </dgm:pt>
    <dgm:pt modelId="{EE2B7310-9503-47A3-9EC7-D573A7CABE9C}" type="pres">
      <dgm:prSet presAssocID="{220446FF-6BDA-4104-8F08-0F4E8A1886B8}" presName="connSite" presStyleLbl="node1" presStyleIdx="0" presStyleCnt="5"/>
      <dgm:spPr/>
    </dgm:pt>
    <dgm:pt modelId="{C0CCBE42-9547-4BF0-A9CA-6E0A9DE357D7}" type="pres">
      <dgm:prSet presAssocID="{220446FF-6BDA-4104-8F08-0F4E8A1886B8}" presName="visible" presStyleLbl="node1" presStyleIdx="0" presStyleCnt="5"/>
      <dgm:spPr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</dgm:pt>
    <dgm:pt modelId="{39C9FE76-4DF2-4DB1-A76B-66F236F6E773}" type="pres">
      <dgm:prSet presAssocID="{B863006B-4923-45F4-8948-7CE10A87866A}" presName="Name25" presStyleLbl="parChTrans1D1" presStyleIdx="0" presStyleCnt="4"/>
      <dgm:spPr/>
      <dgm:t>
        <a:bodyPr/>
        <a:lstStyle/>
        <a:p>
          <a:endParaRPr lang="zh-CN" altLang="en-US"/>
        </a:p>
      </dgm:t>
    </dgm:pt>
    <dgm:pt modelId="{3A9DEAAD-9A82-4A90-820D-CD960EEBDCD6}" type="pres">
      <dgm:prSet presAssocID="{8AC5A6CA-4227-4F72-A49D-FC4D745F8A16}" presName="node" presStyleCnt="0"/>
      <dgm:spPr/>
    </dgm:pt>
    <dgm:pt modelId="{BC930DF1-9372-46A4-85F3-15C0A790C1B6}" type="pres">
      <dgm:prSet presAssocID="{8AC5A6CA-4227-4F72-A49D-FC4D745F8A16}" presName="parentNode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8ABE080-F28C-4CB8-B351-EA7B2F6F92F7}" type="pres">
      <dgm:prSet presAssocID="{8AC5A6CA-4227-4F72-A49D-FC4D745F8A16}" presName="childNode" presStyleLbl="revTx" presStyleIdx="0" presStyleCnt="0">
        <dgm:presLayoutVars>
          <dgm:bulletEnabled val="1"/>
        </dgm:presLayoutVars>
      </dgm:prSet>
      <dgm:spPr/>
    </dgm:pt>
    <dgm:pt modelId="{0CA5546D-72D4-4B44-92A0-3DF075EDC4E0}" type="pres">
      <dgm:prSet presAssocID="{43A79E32-4399-4305-82D1-558ED250B455}" presName="Name25" presStyleLbl="parChTrans1D1" presStyleIdx="1" presStyleCnt="4"/>
      <dgm:spPr/>
      <dgm:t>
        <a:bodyPr/>
        <a:lstStyle/>
        <a:p>
          <a:endParaRPr lang="zh-CN" altLang="en-US"/>
        </a:p>
      </dgm:t>
    </dgm:pt>
    <dgm:pt modelId="{5F6521C4-9577-4FB0-887F-AF373582AFD6}" type="pres">
      <dgm:prSet presAssocID="{2EE56AFB-D816-45A1-8584-8550522164B0}" presName="node" presStyleCnt="0"/>
      <dgm:spPr/>
    </dgm:pt>
    <dgm:pt modelId="{86BA4B85-A604-4299-9506-F94361DD949F}" type="pres">
      <dgm:prSet presAssocID="{2EE56AFB-D816-45A1-8584-8550522164B0}" presName="parentNode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1CCA1F-9C41-4B57-BABB-3E089738CE2C}" type="pres">
      <dgm:prSet presAssocID="{2EE56AFB-D816-45A1-8584-8550522164B0}" presName="childNode" presStyleLbl="revTx" presStyleIdx="0" presStyleCnt="0">
        <dgm:presLayoutVars>
          <dgm:bulletEnabled val="1"/>
        </dgm:presLayoutVars>
      </dgm:prSet>
      <dgm:spPr/>
    </dgm:pt>
    <dgm:pt modelId="{BFFE7634-C27B-4263-93B6-52ACE1BE168C}" type="pres">
      <dgm:prSet presAssocID="{D6345F98-F62E-478A-B56F-D86F63369266}" presName="Name25" presStyleLbl="parChTrans1D1" presStyleIdx="2" presStyleCnt="4"/>
      <dgm:spPr/>
      <dgm:t>
        <a:bodyPr/>
        <a:lstStyle/>
        <a:p>
          <a:endParaRPr lang="zh-CN" altLang="en-US"/>
        </a:p>
      </dgm:t>
    </dgm:pt>
    <dgm:pt modelId="{1A1CC729-E46A-4D43-B95C-35DD277FADCC}" type="pres">
      <dgm:prSet presAssocID="{C75BE1BB-2EAB-439B-BB2C-1F8BD81549C5}" presName="node" presStyleCnt="0"/>
      <dgm:spPr/>
    </dgm:pt>
    <dgm:pt modelId="{F9FA821F-E02C-48E3-AAB0-FCD355EEDD65}" type="pres">
      <dgm:prSet presAssocID="{C75BE1BB-2EAB-439B-BB2C-1F8BD81549C5}" presName="parentNode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F1EDFA9-5335-496A-83EC-554E459F419B}" type="pres">
      <dgm:prSet presAssocID="{C75BE1BB-2EAB-439B-BB2C-1F8BD81549C5}" presName="childNode" presStyleLbl="revTx" presStyleIdx="0" presStyleCnt="0">
        <dgm:presLayoutVars>
          <dgm:bulletEnabled val="1"/>
        </dgm:presLayoutVars>
      </dgm:prSet>
      <dgm:spPr/>
    </dgm:pt>
    <dgm:pt modelId="{68C99D0A-F7CA-4810-8FB6-F6A83F558D33}" type="pres">
      <dgm:prSet presAssocID="{B6826C2D-C939-495A-A78C-5D97E5265FCD}" presName="Name25" presStyleLbl="parChTrans1D1" presStyleIdx="3" presStyleCnt="4"/>
      <dgm:spPr/>
      <dgm:t>
        <a:bodyPr/>
        <a:lstStyle/>
        <a:p>
          <a:endParaRPr lang="zh-CN" altLang="en-US"/>
        </a:p>
      </dgm:t>
    </dgm:pt>
    <dgm:pt modelId="{D5514AE0-DF76-4A3A-932A-6F10B2AA8F75}" type="pres">
      <dgm:prSet presAssocID="{77A753E8-EE3F-4D9D-9BB8-676516E1587F}" presName="node" presStyleCnt="0"/>
      <dgm:spPr/>
    </dgm:pt>
    <dgm:pt modelId="{FA17627A-2E06-4F47-BEAB-8E01F4E48B49}" type="pres">
      <dgm:prSet presAssocID="{77A753E8-EE3F-4D9D-9BB8-676516E1587F}" presName="parentNode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F7A62-F5A3-4AC5-B55D-C248A687DF1B}" type="pres">
      <dgm:prSet presAssocID="{77A753E8-EE3F-4D9D-9BB8-676516E1587F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F4E6E473-7B10-479C-98EF-34EDDE9D77EC}" type="presOf" srcId="{220446FF-6BDA-4104-8F08-0F4E8A1886B8}" destId="{D862A4BF-0C20-4C78-BE12-E0448F782FF3}" srcOrd="0" destOrd="0" presId="urn:microsoft.com/office/officeart/2005/8/layout/radial2"/>
    <dgm:cxn modelId="{73FC9EE9-53AE-4485-858C-8975463ED731}" type="presOf" srcId="{43A79E32-4399-4305-82D1-558ED250B455}" destId="{0CA5546D-72D4-4B44-92A0-3DF075EDC4E0}" srcOrd="0" destOrd="0" presId="urn:microsoft.com/office/officeart/2005/8/layout/radial2"/>
    <dgm:cxn modelId="{85C1C939-C321-43A5-B8E0-4DAC25270795}" type="presOf" srcId="{77A753E8-EE3F-4D9D-9BB8-676516E1587F}" destId="{FA17627A-2E06-4F47-BEAB-8E01F4E48B49}" srcOrd="0" destOrd="0" presId="urn:microsoft.com/office/officeart/2005/8/layout/radial2"/>
    <dgm:cxn modelId="{54433054-01B9-4DAD-A970-39C993CCCFCE}" srcId="{220446FF-6BDA-4104-8F08-0F4E8A1886B8}" destId="{8AC5A6CA-4227-4F72-A49D-FC4D745F8A16}" srcOrd="0" destOrd="0" parTransId="{B863006B-4923-45F4-8948-7CE10A87866A}" sibTransId="{2B7D8E65-6D28-46CC-B93A-A46F820E8EFB}"/>
    <dgm:cxn modelId="{5786F4EA-26D8-4238-BD5C-ACCF501B3A51}" srcId="{220446FF-6BDA-4104-8F08-0F4E8A1886B8}" destId="{2EE56AFB-D816-45A1-8584-8550522164B0}" srcOrd="1" destOrd="0" parTransId="{43A79E32-4399-4305-82D1-558ED250B455}" sibTransId="{3B0D128A-908F-4DE4-B676-73DF5EA60E06}"/>
    <dgm:cxn modelId="{49B7C254-5C5A-4FFB-8CA2-F31E57422915}" type="presOf" srcId="{D6345F98-F62E-478A-B56F-D86F63369266}" destId="{BFFE7634-C27B-4263-93B6-52ACE1BE168C}" srcOrd="0" destOrd="0" presId="urn:microsoft.com/office/officeart/2005/8/layout/radial2"/>
    <dgm:cxn modelId="{E6D57B33-B489-4B87-8792-8E920B34F45C}" srcId="{220446FF-6BDA-4104-8F08-0F4E8A1886B8}" destId="{77A753E8-EE3F-4D9D-9BB8-676516E1587F}" srcOrd="3" destOrd="0" parTransId="{B6826C2D-C939-495A-A78C-5D97E5265FCD}" sibTransId="{566CDEF0-95C4-4878-B119-979E8E426B15}"/>
    <dgm:cxn modelId="{5EF8055E-1DA9-45F6-A8F6-1BA43FD0704B}" srcId="{220446FF-6BDA-4104-8F08-0F4E8A1886B8}" destId="{C75BE1BB-2EAB-439B-BB2C-1F8BD81549C5}" srcOrd="2" destOrd="0" parTransId="{D6345F98-F62E-478A-B56F-D86F63369266}" sibTransId="{F7B9FF1B-5510-4500-B594-42F542128D1B}"/>
    <dgm:cxn modelId="{D24EE050-C03E-4591-913A-0BC9B575BE51}" type="presOf" srcId="{B863006B-4923-45F4-8948-7CE10A87866A}" destId="{39C9FE76-4DF2-4DB1-A76B-66F236F6E773}" srcOrd="0" destOrd="0" presId="urn:microsoft.com/office/officeart/2005/8/layout/radial2"/>
    <dgm:cxn modelId="{C5ADBF05-50AF-4C0D-807F-71F35213630E}" type="presOf" srcId="{8AC5A6CA-4227-4F72-A49D-FC4D745F8A16}" destId="{BC930DF1-9372-46A4-85F3-15C0A790C1B6}" srcOrd="0" destOrd="0" presId="urn:microsoft.com/office/officeart/2005/8/layout/radial2"/>
    <dgm:cxn modelId="{17FB2C1C-2EE3-4441-B7AA-E105B19EFCB6}" type="presOf" srcId="{C75BE1BB-2EAB-439B-BB2C-1F8BD81549C5}" destId="{F9FA821F-E02C-48E3-AAB0-FCD355EEDD65}" srcOrd="0" destOrd="0" presId="urn:microsoft.com/office/officeart/2005/8/layout/radial2"/>
    <dgm:cxn modelId="{C14230A5-211E-452A-9695-7C7E9083C529}" type="presOf" srcId="{B6826C2D-C939-495A-A78C-5D97E5265FCD}" destId="{68C99D0A-F7CA-4810-8FB6-F6A83F558D33}" srcOrd="0" destOrd="0" presId="urn:microsoft.com/office/officeart/2005/8/layout/radial2"/>
    <dgm:cxn modelId="{C2F795AA-9010-4511-B58E-AD6BD468BAB1}" type="presOf" srcId="{2EE56AFB-D816-45A1-8584-8550522164B0}" destId="{86BA4B85-A604-4299-9506-F94361DD949F}" srcOrd="0" destOrd="0" presId="urn:microsoft.com/office/officeart/2005/8/layout/radial2"/>
    <dgm:cxn modelId="{3CF2ACAA-E2E5-44AF-8FCD-0BC537A78191}" type="presParOf" srcId="{D862A4BF-0C20-4C78-BE12-E0448F782FF3}" destId="{B81D2AF9-B58C-4778-968A-736FB29BF5A1}" srcOrd="0" destOrd="0" presId="urn:microsoft.com/office/officeart/2005/8/layout/radial2"/>
    <dgm:cxn modelId="{C8AC3763-8C75-427E-AA20-7D10809833EE}" type="presParOf" srcId="{B81D2AF9-B58C-4778-968A-736FB29BF5A1}" destId="{C8225811-6644-4354-968C-108F7B5E6ECE}" srcOrd="0" destOrd="0" presId="urn:microsoft.com/office/officeart/2005/8/layout/radial2"/>
    <dgm:cxn modelId="{224603D6-9DFF-4A9E-94D8-817266343212}" type="presParOf" srcId="{C8225811-6644-4354-968C-108F7B5E6ECE}" destId="{EE2B7310-9503-47A3-9EC7-D573A7CABE9C}" srcOrd="0" destOrd="0" presId="urn:microsoft.com/office/officeart/2005/8/layout/radial2"/>
    <dgm:cxn modelId="{B9A4759C-C6C0-45F8-B1AF-7D4F822B5A6C}" type="presParOf" srcId="{C8225811-6644-4354-968C-108F7B5E6ECE}" destId="{C0CCBE42-9547-4BF0-A9CA-6E0A9DE357D7}" srcOrd="1" destOrd="0" presId="urn:microsoft.com/office/officeart/2005/8/layout/radial2"/>
    <dgm:cxn modelId="{7EFEBA22-748B-44E9-9095-6E697E1B5F5C}" type="presParOf" srcId="{B81D2AF9-B58C-4778-968A-736FB29BF5A1}" destId="{39C9FE76-4DF2-4DB1-A76B-66F236F6E773}" srcOrd="1" destOrd="0" presId="urn:microsoft.com/office/officeart/2005/8/layout/radial2"/>
    <dgm:cxn modelId="{A2008F02-14D2-4797-BECA-F50E0ACDB520}" type="presParOf" srcId="{B81D2AF9-B58C-4778-968A-736FB29BF5A1}" destId="{3A9DEAAD-9A82-4A90-820D-CD960EEBDCD6}" srcOrd="2" destOrd="0" presId="urn:microsoft.com/office/officeart/2005/8/layout/radial2"/>
    <dgm:cxn modelId="{093F32C0-CD85-4825-9997-6F3A48F83AB6}" type="presParOf" srcId="{3A9DEAAD-9A82-4A90-820D-CD960EEBDCD6}" destId="{BC930DF1-9372-46A4-85F3-15C0A790C1B6}" srcOrd="0" destOrd="0" presId="urn:microsoft.com/office/officeart/2005/8/layout/radial2"/>
    <dgm:cxn modelId="{137215B1-6511-4FEC-9653-030E7E55C762}" type="presParOf" srcId="{3A9DEAAD-9A82-4A90-820D-CD960EEBDCD6}" destId="{98ABE080-F28C-4CB8-B351-EA7B2F6F92F7}" srcOrd="1" destOrd="0" presId="urn:microsoft.com/office/officeart/2005/8/layout/radial2"/>
    <dgm:cxn modelId="{E975BA2B-78DB-4240-9F7C-1EA7E02C963E}" type="presParOf" srcId="{B81D2AF9-B58C-4778-968A-736FB29BF5A1}" destId="{0CA5546D-72D4-4B44-92A0-3DF075EDC4E0}" srcOrd="3" destOrd="0" presId="urn:microsoft.com/office/officeart/2005/8/layout/radial2"/>
    <dgm:cxn modelId="{039438C7-B419-442A-9894-BB324E8A57F6}" type="presParOf" srcId="{B81D2AF9-B58C-4778-968A-736FB29BF5A1}" destId="{5F6521C4-9577-4FB0-887F-AF373582AFD6}" srcOrd="4" destOrd="0" presId="urn:microsoft.com/office/officeart/2005/8/layout/radial2"/>
    <dgm:cxn modelId="{F414EB0F-C255-49E7-8BC2-4C0B649B04DE}" type="presParOf" srcId="{5F6521C4-9577-4FB0-887F-AF373582AFD6}" destId="{86BA4B85-A604-4299-9506-F94361DD949F}" srcOrd="0" destOrd="0" presId="urn:microsoft.com/office/officeart/2005/8/layout/radial2"/>
    <dgm:cxn modelId="{307E5C71-FD7C-4DB4-8C7F-19CEC3C8E998}" type="presParOf" srcId="{5F6521C4-9577-4FB0-887F-AF373582AFD6}" destId="{E81CCA1F-9C41-4B57-BABB-3E089738CE2C}" srcOrd="1" destOrd="0" presId="urn:microsoft.com/office/officeart/2005/8/layout/radial2"/>
    <dgm:cxn modelId="{8C76AAB0-B85D-4607-A585-35787075D2E4}" type="presParOf" srcId="{B81D2AF9-B58C-4778-968A-736FB29BF5A1}" destId="{BFFE7634-C27B-4263-93B6-52ACE1BE168C}" srcOrd="5" destOrd="0" presId="urn:microsoft.com/office/officeart/2005/8/layout/radial2"/>
    <dgm:cxn modelId="{9AAE06F2-9C53-435E-9C01-2D633D207770}" type="presParOf" srcId="{B81D2AF9-B58C-4778-968A-736FB29BF5A1}" destId="{1A1CC729-E46A-4D43-B95C-35DD277FADCC}" srcOrd="6" destOrd="0" presId="urn:microsoft.com/office/officeart/2005/8/layout/radial2"/>
    <dgm:cxn modelId="{9A05B5F7-00E7-43AA-95A6-705FC89D589F}" type="presParOf" srcId="{1A1CC729-E46A-4D43-B95C-35DD277FADCC}" destId="{F9FA821F-E02C-48E3-AAB0-FCD355EEDD65}" srcOrd="0" destOrd="0" presId="urn:microsoft.com/office/officeart/2005/8/layout/radial2"/>
    <dgm:cxn modelId="{D2522349-BE20-4A97-9746-E321691EA684}" type="presParOf" srcId="{1A1CC729-E46A-4D43-B95C-35DD277FADCC}" destId="{3F1EDFA9-5335-496A-83EC-554E459F419B}" srcOrd="1" destOrd="0" presId="urn:microsoft.com/office/officeart/2005/8/layout/radial2"/>
    <dgm:cxn modelId="{DFBB0226-7D4A-4341-B6B3-0F81D4A948AB}" type="presParOf" srcId="{B81D2AF9-B58C-4778-968A-736FB29BF5A1}" destId="{68C99D0A-F7CA-4810-8FB6-F6A83F558D33}" srcOrd="7" destOrd="0" presId="urn:microsoft.com/office/officeart/2005/8/layout/radial2"/>
    <dgm:cxn modelId="{702B34CF-A8F8-432A-9AF8-92B83A1D6460}" type="presParOf" srcId="{B81D2AF9-B58C-4778-968A-736FB29BF5A1}" destId="{D5514AE0-DF76-4A3A-932A-6F10B2AA8F75}" srcOrd="8" destOrd="0" presId="urn:microsoft.com/office/officeart/2005/8/layout/radial2"/>
    <dgm:cxn modelId="{BDE757D6-4892-4026-A487-57D90789BFCB}" type="presParOf" srcId="{D5514AE0-DF76-4A3A-932A-6F10B2AA8F75}" destId="{FA17627A-2E06-4F47-BEAB-8E01F4E48B49}" srcOrd="0" destOrd="0" presId="urn:microsoft.com/office/officeart/2005/8/layout/radial2"/>
    <dgm:cxn modelId="{E7D4769E-D5C9-4EE3-872A-00D2C8196B8D}" type="presParOf" srcId="{D5514AE0-DF76-4A3A-932A-6F10B2AA8F75}" destId="{E84F7A62-F5A3-4AC5-B55D-C248A687DF1B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554696-D474-4C23-ABE9-7820B1F3A127}">
      <dsp:nvSpPr>
        <dsp:cNvPr id="0" name=""/>
        <dsp:cNvSpPr/>
      </dsp:nvSpPr>
      <dsp:spPr>
        <a:xfrm>
          <a:off x="597598" y="0"/>
          <a:ext cx="6797691" cy="3096344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5A7A7B-95B3-4BDC-A458-BF2F8BC006E0}">
      <dsp:nvSpPr>
        <dsp:cNvPr id="0" name=""/>
        <dsp:cNvSpPr/>
      </dsp:nvSpPr>
      <dsp:spPr>
        <a:xfrm>
          <a:off x="4635" y="928903"/>
          <a:ext cx="1434880" cy="123853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1.</a:t>
          </a:r>
          <a:r>
            <a:rPr lang="zh-CN" sz="1400" kern="1200" dirty="0" smtClean="0"/>
            <a:t>我们的地球</a:t>
          </a:r>
          <a:endParaRPr lang="zh-CN" sz="1400" kern="1200" dirty="0"/>
        </a:p>
      </dsp:txBody>
      <dsp:txXfrm>
        <a:off x="65095" y="989363"/>
        <a:ext cx="1313960" cy="1117617"/>
      </dsp:txXfrm>
    </dsp:sp>
    <dsp:sp modelId="{2970134A-57BC-48E3-B0AD-8300B75BC4BC}">
      <dsp:nvSpPr>
        <dsp:cNvPr id="0" name=""/>
        <dsp:cNvSpPr/>
      </dsp:nvSpPr>
      <dsp:spPr>
        <a:xfrm>
          <a:off x="1663925" y="928903"/>
          <a:ext cx="1434880" cy="1238537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2.</a:t>
          </a:r>
          <a:r>
            <a:rPr lang="zh-CN" sz="1400" kern="1200" dirty="0" smtClean="0"/>
            <a:t>污染的分类</a:t>
          </a:r>
          <a:endParaRPr lang="zh-CN" sz="1400" kern="1200" dirty="0"/>
        </a:p>
      </dsp:txBody>
      <dsp:txXfrm>
        <a:off x="1724385" y="989363"/>
        <a:ext cx="1313960" cy="1117617"/>
      </dsp:txXfrm>
    </dsp:sp>
    <dsp:sp modelId="{9D2177F5-CCF5-4BBB-957C-CC10284584F2}">
      <dsp:nvSpPr>
        <dsp:cNvPr id="0" name=""/>
        <dsp:cNvSpPr/>
      </dsp:nvSpPr>
      <dsp:spPr>
        <a:xfrm>
          <a:off x="3323214" y="928903"/>
          <a:ext cx="1346458" cy="1238537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3.</a:t>
          </a:r>
          <a:r>
            <a:rPr lang="zh-CN" altLang="en-US" sz="1400" kern="1200" dirty="0" smtClean="0"/>
            <a:t>污染源</a:t>
          </a:r>
          <a:endParaRPr lang="zh-CN" sz="1400" kern="1200" dirty="0"/>
        </a:p>
      </dsp:txBody>
      <dsp:txXfrm>
        <a:off x="3383674" y="989363"/>
        <a:ext cx="1225538" cy="1117617"/>
      </dsp:txXfrm>
    </dsp:sp>
    <dsp:sp modelId="{3E3DFA26-3277-4182-BDBE-E7D6533BBA4A}">
      <dsp:nvSpPr>
        <dsp:cNvPr id="0" name=""/>
        <dsp:cNvSpPr/>
      </dsp:nvSpPr>
      <dsp:spPr>
        <a:xfrm>
          <a:off x="4894082" y="928903"/>
          <a:ext cx="1434880" cy="1238537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4.</a:t>
          </a:r>
          <a:r>
            <a:rPr lang="zh-CN" sz="1400" kern="1200" dirty="0" smtClean="0"/>
            <a:t>污染的危害</a:t>
          </a:r>
          <a:endParaRPr lang="zh-CN" sz="1400" kern="1200" dirty="0"/>
        </a:p>
      </dsp:txBody>
      <dsp:txXfrm>
        <a:off x="4954542" y="989363"/>
        <a:ext cx="1313960" cy="1117617"/>
      </dsp:txXfrm>
    </dsp:sp>
    <dsp:sp modelId="{CFDEBA97-2EE5-40E5-A8A0-7B291651B7A8}">
      <dsp:nvSpPr>
        <dsp:cNvPr id="0" name=""/>
        <dsp:cNvSpPr/>
      </dsp:nvSpPr>
      <dsp:spPr>
        <a:xfrm>
          <a:off x="6553372" y="928903"/>
          <a:ext cx="1434880" cy="1238537"/>
        </a:xfrm>
        <a:prstGeom prst="round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400" kern="1200" dirty="0" smtClean="0"/>
            <a:t>5.</a:t>
          </a:r>
          <a:r>
            <a:rPr lang="zh-CN" sz="1400" kern="1200" dirty="0" smtClean="0"/>
            <a:t>保护环境</a:t>
          </a:r>
          <a:endParaRPr lang="en-US" altLang="zh-CN" sz="1400" kern="1200" dirty="0" smtClean="0"/>
        </a:p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400" kern="1200" dirty="0" smtClean="0"/>
            <a:t>从我做起</a:t>
          </a:r>
          <a:endParaRPr lang="zh-CN" sz="1400" kern="1200" dirty="0"/>
        </a:p>
      </dsp:txBody>
      <dsp:txXfrm>
        <a:off x="6613832" y="989363"/>
        <a:ext cx="1313960" cy="111761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2358939-7803-40F4-A979-0B65BF9DE561}">
      <dsp:nvSpPr>
        <dsp:cNvPr id="0" name=""/>
        <dsp:cNvSpPr/>
      </dsp:nvSpPr>
      <dsp:spPr>
        <a:xfrm>
          <a:off x="0" y="27048"/>
          <a:ext cx="1852083" cy="1009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40640" rIns="113792" bIns="40640" numCol="1" spcCol="1270" anchor="ctr" anchorCtr="0">
          <a:noAutofit/>
        </a:bodyPr>
        <a:lstStyle/>
        <a:p>
          <a:pPr lvl="0" algn="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dirty="0" smtClean="0"/>
            <a:t>按环境要素分：</a:t>
          </a:r>
          <a:endParaRPr lang="zh-CN" altLang="en-US" sz="1600" kern="1200" dirty="0"/>
        </a:p>
      </dsp:txBody>
      <dsp:txXfrm>
        <a:off x="0" y="27048"/>
        <a:ext cx="1852083" cy="1009800"/>
      </dsp:txXfrm>
    </dsp:sp>
    <dsp:sp modelId="{CABF3740-41DE-450E-BDF6-5FCFF1D4D516}">
      <dsp:nvSpPr>
        <dsp:cNvPr id="0" name=""/>
        <dsp:cNvSpPr/>
      </dsp:nvSpPr>
      <dsp:spPr>
        <a:xfrm>
          <a:off x="1852083" y="27048"/>
          <a:ext cx="370416" cy="1009800"/>
        </a:xfrm>
        <a:prstGeom prst="leftBrace">
          <a:avLst>
            <a:gd name="adj1" fmla="val 35000"/>
            <a:gd name="adj2" fmla="val 50000"/>
          </a:avLst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F87E83A-0082-4612-BB51-4BCA9C5FD0BB}">
      <dsp:nvSpPr>
        <dsp:cNvPr id="0" name=""/>
        <dsp:cNvSpPr/>
      </dsp:nvSpPr>
      <dsp:spPr>
        <a:xfrm>
          <a:off x="2370666" y="27048"/>
          <a:ext cx="5037666" cy="1009800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smtClean="0"/>
            <a:t>大气污染、水体污染、土壤污染</a:t>
          </a:r>
          <a:endParaRPr lang="zh-CN" altLang="en-US" sz="1600" kern="1200"/>
        </a:p>
      </dsp:txBody>
      <dsp:txXfrm>
        <a:off x="2370666" y="27048"/>
        <a:ext cx="5037666" cy="1009800"/>
      </dsp:txXfrm>
    </dsp:sp>
    <dsp:sp modelId="{B7F0D37F-17D6-48E7-BB9C-ECD23FC859A9}">
      <dsp:nvSpPr>
        <dsp:cNvPr id="0" name=""/>
        <dsp:cNvSpPr/>
      </dsp:nvSpPr>
      <dsp:spPr>
        <a:xfrm>
          <a:off x="0" y="1220448"/>
          <a:ext cx="1852083" cy="1009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40640" rIns="113792" bIns="40640" numCol="1" spcCol="1270" anchor="ctr" anchorCtr="0">
          <a:noAutofit/>
        </a:bodyPr>
        <a:lstStyle/>
        <a:p>
          <a:pPr lvl="0" algn="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/>
            <a:t>按人类活动分：</a:t>
          </a:r>
          <a:endParaRPr lang="zh-CN" altLang="en-US" sz="1600" kern="1200"/>
        </a:p>
      </dsp:txBody>
      <dsp:txXfrm>
        <a:off x="0" y="1220448"/>
        <a:ext cx="1852083" cy="1009800"/>
      </dsp:txXfrm>
    </dsp:sp>
    <dsp:sp modelId="{5B4D25EC-A363-4380-A7F7-84EDA3DDA07B}">
      <dsp:nvSpPr>
        <dsp:cNvPr id="0" name=""/>
        <dsp:cNvSpPr/>
      </dsp:nvSpPr>
      <dsp:spPr>
        <a:xfrm>
          <a:off x="1852083" y="1220448"/>
          <a:ext cx="370416" cy="1009800"/>
        </a:xfrm>
        <a:prstGeom prst="leftBrace">
          <a:avLst>
            <a:gd name="adj1" fmla="val 35000"/>
            <a:gd name="adj2" fmla="val 50000"/>
          </a:avLst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E6C4239-3CA2-478E-9517-D70E7B2F13AB}">
      <dsp:nvSpPr>
        <dsp:cNvPr id="0" name=""/>
        <dsp:cNvSpPr/>
      </dsp:nvSpPr>
      <dsp:spPr>
        <a:xfrm>
          <a:off x="2370666" y="1220448"/>
          <a:ext cx="5037666" cy="1009800"/>
        </a:xfrm>
        <a:prstGeom prst="rect">
          <a:avLst/>
        </a:prstGeom>
        <a:solidFill>
          <a:schemeClr val="accent2">
            <a:hueOff val="-2355276"/>
            <a:satOff val="-3145"/>
            <a:lumOff val="1863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smtClean="0"/>
            <a:t>工业污染、城市环境污染、农业环境污染</a:t>
          </a:r>
          <a:endParaRPr lang="zh-CN" altLang="en-US" sz="1600" kern="1200"/>
        </a:p>
      </dsp:txBody>
      <dsp:txXfrm>
        <a:off x="2370666" y="1220448"/>
        <a:ext cx="5037666" cy="1009800"/>
      </dsp:txXfrm>
    </dsp:sp>
    <dsp:sp modelId="{C2BED82B-634C-423B-9E69-F78D7A44CE61}">
      <dsp:nvSpPr>
        <dsp:cNvPr id="0" name=""/>
        <dsp:cNvSpPr/>
      </dsp:nvSpPr>
      <dsp:spPr>
        <a:xfrm>
          <a:off x="0" y="2413848"/>
          <a:ext cx="1852083" cy="10098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40640" rIns="113792" bIns="40640" numCol="1" spcCol="1270" anchor="ctr" anchorCtr="0">
          <a:noAutofit/>
        </a:bodyPr>
        <a:lstStyle/>
        <a:p>
          <a:pPr lvl="0" algn="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600" kern="1200" smtClean="0"/>
            <a:t>按造成环境污染的性质来源分：</a:t>
          </a:r>
          <a:endParaRPr lang="zh-CN" altLang="en-US" sz="1600" kern="1200"/>
        </a:p>
      </dsp:txBody>
      <dsp:txXfrm>
        <a:off x="0" y="2413848"/>
        <a:ext cx="1852083" cy="1009800"/>
      </dsp:txXfrm>
    </dsp:sp>
    <dsp:sp modelId="{FC805699-4123-4D03-9759-48E952561C59}">
      <dsp:nvSpPr>
        <dsp:cNvPr id="0" name=""/>
        <dsp:cNvSpPr/>
      </dsp:nvSpPr>
      <dsp:spPr>
        <a:xfrm>
          <a:off x="1852083" y="2413848"/>
          <a:ext cx="370416" cy="1009800"/>
        </a:xfrm>
        <a:prstGeom prst="leftBrace">
          <a:avLst>
            <a:gd name="adj1" fmla="val 35000"/>
            <a:gd name="adj2" fmla="val 50000"/>
          </a:avLst>
        </a:prstGeom>
        <a:noFill/>
        <a:ln w="15875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E3E2B59-B24C-4FF8-8EB8-6F384CE8A7F2}">
      <dsp:nvSpPr>
        <dsp:cNvPr id="0" name=""/>
        <dsp:cNvSpPr/>
      </dsp:nvSpPr>
      <dsp:spPr>
        <a:xfrm>
          <a:off x="2370666" y="2413848"/>
          <a:ext cx="5037666" cy="1009800"/>
        </a:xfrm>
        <a:prstGeom prst="rect">
          <a:avLst/>
        </a:prstGeom>
        <a:solidFill>
          <a:schemeClr val="accent2">
            <a:hueOff val="-4710551"/>
            <a:satOff val="-6290"/>
            <a:lumOff val="3726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171450" lvl="1" indent="-171450" algn="l" defTabSz="7112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smtClean="0"/>
            <a:t>化学污染、生物污染、物理污染（噪声污染、放射性、电磁波）、固体废物污染、能源污染。</a:t>
          </a:r>
          <a:endParaRPr lang="zh-CN" altLang="en-US" sz="1600" kern="1200"/>
        </a:p>
      </dsp:txBody>
      <dsp:txXfrm>
        <a:off x="2370666" y="2413848"/>
        <a:ext cx="5037666" cy="10098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EDABCA0-1FEF-4F7D-8ED0-E251A746B59A}">
      <dsp:nvSpPr>
        <dsp:cNvPr id="0" name=""/>
        <dsp:cNvSpPr/>
      </dsp:nvSpPr>
      <dsp:spPr>
        <a:xfrm>
          <a:off x="3172252" y="794471"/>
          <a:ext cx="1064357" cy="106435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7A66E204-BB9E-454C-8DC3-317AF3DD4E92}">
      <dsp:nvSpPr>
        <dsp:cNvPr id="0" name=""/>
        <dsp:cNvSpPr/>
      </dsp:nvSpPr>
      <dsp:spPr>
        <a:xfrm>
          <a:off x="3039207" y="0"/>
          <a:ext cx="1330447" cy="72475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工厂排出的废烟、废气、废水、废渣和噪音</a:t>
          </a:r>
          <a:endParaRPr lang="zh-CN" altLang="en-US" sz="1400" kern="1200" dirty="0"/>
        </a:p>
      </dsp:txBody>
      <dsp:txXfrm>
        <a:off x="3039207" y="0"/>
        <a:ext cx="1330447" cy="724757"/>
      </dsp:txXfrm>
    </dsp:sp>
    <dsp:sp modelId="{B7C3854F-882C-47BF-BF9E-48F2DA4810CC}">
      <dsp:nvSpPr>
        <dsp:cNvPr id="0" name=""/>
        <dsp:cNvSpPr/>
      </dsp:nvSpPr>
      <dsp:spPr>
        <a:xfrm>
          <a:off x="3517724" y="993952"/>
          <a:ext cx="1064357" cy="1064357"/>
        </a:xfrm>
        <a:prstGeom prst="ellipse">
          <a:avLst/>
        </a:prstGeom>
        <a:solidFill>
          <a:schemeClr val="accent3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A1BB8436-15F0-4376-868B-BD2DEB832A62}">
      <dsp:nvSpPr>
        <dsp:cNvPr id="0" name=""/>
        <dsp:cNvSpPr/>
      </dsp:nvSpPr>
      <dsp:spPr>
        <a:xfrm>
          <a:off x="4661022" y="690244"/>
          <a:ext cx="1260820" cy="79378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/>
            <a:t>人们生活中排出的废烟、废气、废水、噪音、脏水、垃圾</a:t>
          </a:r>
          <a:endParaRPr lang="zh-CN" altLang="en-US" sz="1400" kern="1200"/>
        </a:p>
      </dsp:txBody>
      <dsp:txXfrm>
        <a:off x="4661022" y="690244"/>
        <a:ext cx="1260820" cy="793781"/>
      </dsp:txXfrm>
    </dsp:sp>
    <dsp:sp modelId="{B1875FB6-B24D-4CD3-943F-CA8588F4AF43}">
      <dsp:nvSpPr>
        <dsp:cNvPr id="0" name=""/>
        <dsp:cNvSpPr/>
      </dsp:nvSpPr>
      <dsp:spPr>
        <a:xfrm>
          <a:off x="3517724" y="1392914"/>
          <a:ext cx="1064357" cy="1064357"/>
        </a:xfrm>
        <a:prstGeom prst="ellipse">
          <a:avLst/>
        </a:prstGeom>
        <a:solidFill>
          <a:schemeClr val="accent4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95331ED-CBBD-4858-A7F9-C4C66DF555B4}">
      <dsp:nvSpPr>
        <dsp:cNvPr id="0" name=""/>
        <dsp:cNvSpPr/>
      </dsp:nvSpPr>
      <dsp:spPr>
        <a:xfrm>
          <a:off x="4661022" y="1874015"/>
          <a:ext cx="1260820" cy="88696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/>
            <a:t>交通工具（所有的燃油车辆、轮船、飞机等）排出的废气和噪音</a:t>
          </a:r>
          <a:endParaRPr lang="zh-CN" altLang="en-US" sz="1400" kern="1200"/>
        </a:p>
      </dsp:txBody>
      <dsp:txXfrm>
        <a:off x="4661022" y="1874015"/>
        <a:ext cx="1260820" cy="886964"/>
      </dsp:txXfrm>
    </dsp:sp>
    <dsp:sp modelId="{EF6BA46E-16E7-4394-ACE8-9977E559BEE2}">
      <dsp:nvSpPr>
        <dsp:cNvPr id="0" name=""/>
        <dsp:cNvSpPr/>
      </dsp:nvSpPr>
      <dsp:spPr>
        <a:xfrm>
          <a:off x="3172252" y="1592740"/>
          <a:ext cx="1064357" cy="1064357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8E2D423F-283C-4CE7-B917-8733D58CE929}">
      <dsp:nvSpPr>
        <dsp:cNvPr id="0" name=""/>
        <dsp:cNvSpPr/>
      </dsp:nvSpPr>
      <dsp:spPr>
        <a:xfrm>
          <a:off x="3039207" y="2726467"/>
          <a:ext cx="1330447" cy="72475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/>
            <a:t>大量使用化肥、除草剂、杀虫剂等化学物质的农田灌后流出的水</a:t>
          </a:r>
          <a:endParaRPr lang="zh-CN" altLang="en-US" sz="1400" kern="1200"/>
        </a:p>
      </dsp:txBody>
      <dsp:txXfrm>
        <a:off x="3039207" y="2726467"/>
        <a:ext cx="1330447" cy="724757"/>
      </dsp:txXfrm>
    </dsp:sp>
    <dsp:sp modelId="{3075B21A-949E-46F0-88F3-F10FBDE28A6F}">
      <dsp:nvSpPr>
        <dsp:cNvPr id="0" name=""/>
        <dsp:cNvSpPr/>
      </dsp:nvSpPr>
      <dsp:spPr>
        <a:xfrm>
          <a:off x="2826779" y="1392914"/>
          <a:ext cx="1064357" cy="1064357"/>
        </a:xfrm>
        <a:prstGeom prst="ellipse">
          <a:avLst/>
        </a:prstGeom>
        <a:solidFill>
          <a:schemeClr val="accent6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E90558F-1F34-4609-97BB-DC966134EB2E}">
      <dsp:nvSpPr>
        <dsp:cNvPr id="0" name=""/>
        <dsp:cNvSpPr/>
      </dsp:nvSpPr>
      <dsp:spPr>
        <a:xfrm>
          <a:off x="1487018" y="1874015"/>
          <a:ext cx="1260820" cy="88696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smtClean="0"/>
            <a:t>矿山废水、废渣；</a:t>
          </a:r>
          <a:endParaRPr lang="zh-CN" altLang="en-US" sz="1400" kern="1200"/>
        </a:p>
      </dsp:txBody>
      <dsp:txXfrm>
        <a:off x="1487018" y="1874015"/>
        <a:ext cx="1260820" cy="886964"/>
      </dsp:txXfrm>
    </dsp:sp>
    <dsp:sp modelId="{47D0BAD7-EFD7-45FE-872E-3BD4ECD79CA4}">
      <dsp:nvSpPr>
        <dsp:cNvPr id="0" name=""/>
        <dsp:cNvSpPr/>
      </dsp:nvSpPr>
      <dsp:spPr>
        <a:xfrm>
          <a:off x="2826779" y="993952"/>
          <a:ext cx="1064357" cy="1064357"/>
        </a:xfrm>
        <a:prstGeom prst="ellipse">
          <a:avLst/>
        </a:prstGeom>
        <a:solidFill>
          <a:schemeClr val="accent2">
            <a:alpha val="5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963FC30-02C1-4FA8-8168-5BB1CAC85272}">
      <dsp:nvSpPr>
        <dsp:cNvPr id="0" name=""/>
        <dsp:cNvSpPr/>
      </dsp:nvSpPr>
      <dsp:spPr>
        <a:xfrm>
          <a:off x="1487018" y="690244"/>
          <a:ext cx="1260820" cy="886964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/>
            <a:t>机器噪音，电磁辐射，二氧化碳污染</a:t>
          </a:r>
          <a:endParaRPr lang="zh-CN" altLang="en-US" sz="1400" kern="1200" dirty="0"/>
        </a:p>
      </dsp:txBody>
      <dsp:txXfrm>
        <a:off x="1487018" y="690244"/>
        <a:ext cx="1260820" cy="88696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98AD72-D481-4B73-8EAE-BF6C63DEAD4E}">
      <dsp:nvSpPr>
        <dsp:cNvPr id="0" name=""/>
        <dsp:cNvSpPr/>
      </dsp:nvSpPr>
      <dsp:spPr>
        <a:xfrm>
          <a:off x="0" y="784001"/>
          <a:ext cx="2315269" cy="1852215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6000" r="-6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AB7C5CE-C638-4889-919A-CD116E25A588}">
      <dsp:nvSpPr>
        <dsp:cNvPr id="0" name=""/>
        <dsp:cNvSpPr/>
      </dsp:nvSpPr>
      <dsp:spPr>
        <a:xfrm>
          <a:off x="208374" y="2450995"/>
          <a:ext cx="2060589" cy="648275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全身沾染上石油的企鹅</a:t>
          </a:r>
          <a:endParaRPr lang="zh-CN" altLang="en-US" sz="1500" kern="1200" dirty="0"/>
        </a:p>
      </dsp:txBody>
      <dsp:txXfrm>
        <a:off x="208374" y="2450995"/>
        <a:ext cx="2060589" cy="648275"/>
      </dsp:txXfrm>
    </dsp:sp>
    <dsp:sp modelId="{7ECF6F1B-20B1-400F-BD71-8973DC8E8082}">
      <dsp:nvSpPr>
        <dsp:cNvPr id="0" name=""/>
        <dsp:cNvSpPr/>
      </dsp:nvSpPr>
      <dsp:spPr>
        <a:xfrm>
          <a:off x="4968544" y="864091"/>
          <a:ext cx="2315269" cy="1852215"/>
        </a:xfrm>
        <a:prstGeom prst="rect">
          <a:avLst/>
        </a:prstGeom>
        <a:blipFill>
          <a:blip xmlns:r="http://schemas.openxmlformats.org/officeDocument/2006/relationships"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0" r="-10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3A1EE0-95EF-42D2-B43A-19A910B668F4}">
      <dsp:nvSpPr>
        <dsp:cNvPr id="0" name=""/>
        <dsp:cNvSpPr/>
      </dsp:nvSpPr>
      <dsp:spPr>
        <a:xfrm>
          <a:off x="5112567" y="2448273"/>
          <a:ext cx="2060589" cy="648275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沙尘暴下的北京街头</a:t>
          </a:r>
          <a:endParaRPr lang="zh-CN" altLang="en-US" sz="1500" kern="1200" dirty="0"/>
        </a:p>
      </dsp:txBody>
      <dsp:txXfrm>
        <a:off x="5112567" y="2448273"/>
        <a:ext cx="2060589" cy="648275"/>
      </dsp:txXfrm>
    </dsp:sp>
    <dsp:sp modelId="{7197A95A-4A2D-4C78-9DDF-5D0DBF10094E}">
      <dsp:nvSpPr>
        <dsp:cNvPr id="0" name=""/>
        <dsp:cNvSpPr/>
      </dsp:nvSpPr>
      <dsp:spPr>
        <a:xfrm>
          <a:off x="2448281" y="792095"/>
          <a:ext cx="2315269" cy="1852215"/>
        </a:xfrm>
        <a:prstGeom prst="rect">
          <a:avLst/>
        </a:prstGeom>
        <a:blipFill>
          <a:blip xmlns:r="http://schemas.openxmlformats.org/officeDocument/2006/relationships"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2000" r="-12000"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DCE1F80-4940-48AB-8455-EB4D5B4A0D8D}">
      <dsp:nvSpPr>
        <dsp:cNvPr id="0" name=""/>
        <dsp:cNvSpPr/>
      </dsp:nvSpPr>
      <dsp:spPr>
        <a:xfrm>
          <a:off x="2592291" y="2448273"/>
          <a:ext cx="2060589" cy="648275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 smtClean="0"/>
            <a:t>荒漠化</a:t>
          </a:r>
          <a:endParaRPr lang="zh-CN" altLang="en-US" sz="1500" kern="1200" dirty="0"/>
        </a:p>
      </dsp:txBody>
      <dsp:txXfrm>
        <a:off x="2592291" y="2448273"/>
        <a:ext cx="2060589" cy="64827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C99D0A-F7CA-4810-8FB6-F6A83F558D33}">
      <dsp:nvSpPr>
        <dsp:cNvPr id="0" name=""/>
        <dsp:cNvSpPr/>
      </dsp:nvSpPr>
      <dsp:spPr>
        <a:xfrm rot="3680713">
          <a:off x="1825909" y="2945150"/>
          <a:ext cx="779134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779134" y="22587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FFE7634-C27B-4263-93B6-52ACE1BE168C}">
      <dsp:nvSpPr>
        <dsp:cNvPr id="0" name=""/>
        <dsp:cNvSpPr/>
      </dsp:nvSpPr>
      <dsp:spPr>
        <a:xfrm rot="1311434">
          <a:off x="2252448" y="2385228"/>
          <a:ext cx="558245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558245" y="22587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A5546D-72D4-4B44-92A0-3DF075EDC4E0}">
      <dsp:nvSpPr>
        <dsp:cNvPr id="0" name=""/>
        <dsp:cNvSpPr/>
      </dsp:nvSpPr>
      <dsp:spPr>
        <a:xfrm rot="20288566">
          <a:off x="2252448" y="1746059"/>
          <a:ext cx="558245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558245" y="22587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C9FE76-4DF2-4DB1-A76B-66F236F6E773}">
      <dsp:nvSpPr>
        <dsp:cNvPr id="0" name=""/>
        <dsp:cNvSpPr/>
      </dsp:nvSpPr>
      <dsp:spPr>
        <a:xfrm rot="17919287">
          <a:off x="1825909" y="1186137"/>
          <a:ext cx="779134" cy="45175"/>
        </a:xfrm>
        <a:custGeom>
          <a:avLst/>
          <a:gdLst/>
          <a:ahLst/>
          <a:cxnLst/>
          <a:rect l="0" t="0" r="0" b="0"/>
          <a:pathLst>
            <a:path>
              <a:moveTo>
                <a:pt x="0" y="22587"/>
              </a:moveTo>
              <a:lnTo>
                <a:pt x="779134" y="22587"/>
              </a:lnTo>
            </a:path>
          </a:pathLst>
        </a:custGeom>
        <a:noFill/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CCBE42-9547-4BF0-A9CA-6E0A9DE357D7}">
      <dsp:nvSpPr>
        <dsp:cNvPr id="0" name=""/>
        <dsp:cNvSpPr/>
      </dsp:nvSpPr>
      <dsp:spPr>
        <a:xfrm>
          <a:off x="966788" y="1320158"/>
          <a:ext cx="1536147" cy="1536147"/>
        </a:xfrm>
        <a:prstGeom prst="ellipse">
          <a:avLst/>
        </a:prstGeom>
        <a:blipFill>
          <a:blip xmlns:r="http://schemas.openxmlformats.org/officeDocument/2006/relationships"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930DF1-9372-46A4-85F3-15C0A790C1B6}">
      <dsp:nvSpPr>
        <dsp:cNvPr id="0" name=""/>
        <dsp:cNvSpPr/>
      </dsp:nvSpPr>
      <dsp:spPr>
        <a:xfrm>
          <a:off x="2162430" y="1624"/>
          <a:ext cx="921688" cy="921688"/>
        </a:xfrm>
        <a:prstGeom prst="ellipse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植树造林</a:t>
          </a:r>
          <a:endParaRPr lang="zh-CN" altLang="en-US" sz="2000" kern="1200" dirty="0"/>
        </a:p>
      </dsp:txBody>
      <dsp:txXfrm>
        <a:off x="2297408" y="136602"/>
        <a:ext cx="651732" cy="651732"/>
      </dsp:txXfrm>
    </dsp:sp>
    <dsp:sp modelId="{86BA4B85-A604-4299-9506-F94361DD949F}">
      <dsp:nvSpPr>
        <dsp:cNvPr id="0" name=""/>
        <dsp:cNvSpPr/>
      </dsp:nvSpPr>
      <dsp:spPr>
        <a:xfrm>
          <a:off x="2757501" y="1032317"/>
          <a:ext cx="921688" cy="921688"/>
        </a:xfrm>
        <a:prstGeom prst="ellipse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 smtClean="0"/>
            <a:t>低碳生活</a:t>
          </a:r>
          <a:endParaRPr lang="zh-CN" altLang="en-US" sz="2000" kern="1200" dirty="0"/>
        </a:p>
      </dsp:txBody>
      <dsp:txXfrm>
        <a:off x="2892479" y="1167295"/>
        <a:ext cx="651732" cy="651732"/>
      </dsp:txXfrm>
    </dsp:sp>
    <dsp:sp modelId="{F9FA821F-E02C-48E3-AAB0-FCD355EEDD65}">
      <dsp:nvSpPr>
        <dsp:cNvPr id="0" name=""/>
        <dsp:cNvSpPr/>
      </dsp:nvSpPr>
      <dsp:spPr>
        <a:xfrm>
          <a:off x="2757501" y="2222458"/>
          <a:ext cx="921688" cy="921688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/>
            <a:t>垃圾分类</a:t>
          </a:r>
          <a:endParaRPr lang="zh-CN" altLang="en-US" sz="2000" kern="1200"/>
        </a:p>
      </dsp:txBody>
      <dsp:txXfrm>
        <a:off x="2892479" y="2357436"/>
        <a:ext cx="651732" cy="651732"/>
      </dsp:txXfrm>
    </dsp:sp>
    <dsp:sp modelId="{FA17627A-2E06-4F47-BEAB-8E01F4E48B49}">
      <dsp:nvSpPr>
        <dsp:cNvPr id="0" name=""/>
        <dsp:cNvSpPr/>
      </dsp:nvSpPr>
      <dsp:spPr>
        <a:xfrm>
          <a:off x="2162430" y="3253151"/>
          <a:ext cx="921688" cy="921688"/>
        </a:xfrm>
        <a:prstGeom prst="ellipse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smtClean="0"/>
            <a:t>爱护动物</a:t>
          </a:r>
          <a:endParaRPr lang="zh-CN" altLang="en-US" sz="2000" kern="1200"/>
        </a:p>
      </dsp:txBody>
      <dsp:txXfrm>
        <a:off x="2297408" y="3388129"/>
        <a:ext cx="651732" cy="65173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diagrams.loki3.com/BracketList+Icon">
  <dgm:title val="垂直括号列表"/>
  <dgm:desc val="用于显示分组的信息块。适合于大量的 2 级文本。"/>
  <dgm:catLst>
    <dgm:cat type="list" pri="4110"/>
    <dgm:cat type="officeonline" pri="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3" srcId="0" destId="1" srcOrd="0" destOrd="0"/>
        <dgm:cxn modelId="4" srcId="1" destId="11" srcOrd="0" destOrd="0"/>
        <dgm:cxn modelId="5" srcId="0" destId="2" srcOrd="0" destOrd="0"/>
        <dgm:cxn modelId="6" srcId="2" destId="21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V" refType="primFontSz" refFor="des" refForName="parTx" fact="0.1"/>
      <dgm:constr type="primFontSz" for="des" forName="parTx" val="65"/>
      <dgm:constr type="primFontSz" for="des" forName="desTx" refType="primFontSz" refFor="des" refForName="parTx"/>
      <dgm:constr type="h" for="des" forName="parTx" refType="primFontSz" refFor="des" refForName="parTx" fact="0.55"/>
      <dgm:constr type="h" for="des" forName="bracket" refType="primFontSz" refFor="des" refForName="parTx" fact="0.55"/>
      <dgm:constr type="h" for="des" forName="desTx" refType="primFontSz" refFor="des" refForName="parTx" fact="0.55"/>
    </dgm:constrLst>
    <dgm:ruleLst>
      <dgm:rule type="primFontSz" for="des" forName="parTx" val="5" fact="NaN" max="NaN"/>
    </dgm:ruleLst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Tx" refType="w" fact="0.25"/>
          <dgm:constr type="w" for="ch" forName="bracket" refType="w" fact="0.05"/>
          <dgm:constr type="w" for="ch" forName="spH" refType="w" fact="0.02"/>
          <dgm:constr type="w" for="ch" forName="desTx" refType="w" fact="0.68"/>
          <dgm:constr type="h" for="ch" forName="bracket" refType="h" refFor="ch" refForName="desTx" op="gte"/>
          <dgm:constr type="h" for="ch" forName="bracket" refType="h" refFor="ch" refForName="parTx" op="gte"/>
          <dgm:constr type="h" for="ch" forName="desTx" refType="h" refFor="ch" refForName="parTx" op="gte"/>
        </dgm:constrLst>
        <dgm:ruleLst/>
        <dgm:layoutNode name="parTx" styleLbl="revTx">
          <dgm:varLst>
            <dgm:chMax val="1"/>
            <dgm:bulletEnabled val="1"/>
          </dgm:varLst>
          <dgm:choose name="Name8">
            <dgm:if name="Name9" func="var" arg="dir" op="equ" val="norm">
              <dgm:alg type="tx">
                <dgm:param type="parTxLTRAlign" val="r"/>
              </dgm:alg>
            </dgm:if>
            <dgm:else name="Name10">
              <dgm:alg type="tx">
                <dgm:param type="parTxLTRAlign" val="l"/>
              </dgm:alg>
            </dgm:else>
          </dgm:choose>
          <dgm:shape xmlns:r="http://schemas.openxmlformats.org/officeDocument/2006/relationships" type="rect" r:blip="">
            <dgm:adjLst/>
          </dgm:shape>
          <dgm:presOf axis="self" ptType="node"/>
          <dgm:constrLst>
            <dgm:constr type="tMarg" refType="primFontSz" fact="0.2"/>
            <dgm:constr type="bMarg" refType="primFontSz" fact="0.2"/>
          </dgm:constrLst>
          <dgm:ruleLst>
            <dgm:rule type="h" val="INF" fact="NaN" max="NaN"/>
          </dgm:ruleLst>
        </dgm:layoutNode>
        <dgm:layoutNode name="bracket" styleLbl="parChTrans1D1">
          <dgm:alg type="sp"/>
          <dgm:choose name="Name11">
            <dgm:if name="Name12" func="var" arg="dir" op="equ" val="norm">
              <dgm:shape xmlns:r="http://schemas.openxmlformats.org/officeDocument/2006/relationships" type="leftBrace" r:blip="">
                <dgm:adjLst>
                  <dgm:adj idx="1" val="0.35"/>
                </dgm:adjLst>
              </dgm:shape>
            </dgm:if>
            <dgm:else name="Name13">
              <dgm:shape xmlns:r="http://schemas.openxmlformats.org/officeDocument/2006/relationships" rot="180" type="leftBrace" r:blip="">
                <dgm:adjLst>
                  <dgm:adj idx="1" val="0.35"/>
                </dgm:adjLst>
              </dgm:shape>
            </dgm:else>
          </dgm:choose>
          <dgm:presOf/>
        </dgm:layoutNode>
        <dgm:layoutNode name="spH">
          <dgm:alg type="sp"/>
        </dgm:layoutNode>
        <dgm:choose name="Name14">
          <dgm:if name="Name15" axis="ch" ptType="node" func="cnt" op="gte" val="1">
            <dgm:layoutNode name="desTx" styleLbl="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type="rect" r:blip="">
                <dgm:adjLst/>
              </dgm:shape>
              <dgm:presOf axis="des" ptType="node"/>
              <dgm:constrLst>
                <dgm:constr type="secFontSz" refType="primFontSz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h" val="INF" fact="NaN" max="NaN"/>
              </dgm:ruleLst>
            </dgm:layoutNode>
          </dgm:if>
          <dgm:else name="Name16"/>
        </dgm:choose>
      </dgm:layoutNode>
      <dgm:forEach name="Name17" axis="followSib" ptType="sibTrans" cnt="1">
        <dgm:layoutNode name="spV">
          <dgm:alg type="sp"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FFD71C-B2DA-41F2-BE81-9B0A92AEE729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2F075D-26F6-4B47-BDAD-5CBAEE0427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7122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2F075D-26F6-4B47-BDAD-5CBAEE04271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857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zh-CN" altLang="en-US" dirty="0">
                <a:latin typeface="+mj-ea"/>
              </a:rPr>
              <a:t>绿色低</a:t>
            </a:r>
            <a:r>
              <a:rPr lang="zh-CN" altLang="en-US" dirty="0" smtClean="0">
                <a:latin typeface="+mj-ea"/>
              </a:rPr>
              <a:t>碳</a:t>
            </a:r>
            <a:r>
              <a:rPr lang="en-US" altLang="zh-CN" dirty="0" smtClean="0">
                <a:latin typeface="+mj-ea"/>
              </a:rPr>
              <a:t/>
            </a:r>
            <a:br>
              <a:rPr lang="en-US" altLang="zh-CN" dirty="0" smtClean="0">
                <a:latin typeface="+mj-ea"/>
              </a:rPr>
            </a:br>
            <a:r>
              <a:rPr lang="en-US" altLang="zh-CN" dirty="0" smtClean="0">
                <a:latin typeface="+mj-ea"/>
              </a:rPr>
              <a:t>            </a:t>
            </a:r>
            <a:r>
              <a:rPr lang="zh-CN" altLang="en-US" dirty="0" smtClean="0">
                <a:latin typeface="+mj-ea"/>
              </a:rPr>
              <a:t>保护地球</a:t>
            </a:r>
            <a:endParaRPr lang="zh-CN" altLang="en-US" dirty="0">
              <a:latin typeface="+mj-ea"/>
            </a:endParaRPr>
          </a:p>
        </p:txBody>
      </p:sp>
      <p:sp>
        <p:nvSpPr>
          <p:cNvPr id="4" name="副标题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72663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09510904"/>
              </p:ext>
            </p:extLst>
          </p:nvPr>
        </p:nvGraphicFramePr>
        <p:xfrm>
          <a:off x="539552" y="2132856"/>
          <a:ext cx="7992888" cy="309634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48759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B8554696-D474-4C23-ABE9-7820B1F3A1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graphicEl>
                                              <a:dgm id="{B8554696-D474-4C23-ABE9-7820B1F3A1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5A7A7B-95B3-4BDC-A458-BF2F8BC006E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>
                                            <p:graphicEl>
                                              <a:dgm id="{CF5A7A7B-95B3-4BDC-A458-BF2F8BC006E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2970134A-57BC-48E3-B0AD-8300B75BC4B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>
                                            <p:graphicEl>
                                              <a:dgm id="{2970134A-57BC-48E3-B0AD-8300B75BC4B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D2177F5-CCF5-4BBB-957C-CC10284584F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4">
                                            <p:graphicEl>
                                              <a:dgm id="{9D2177F5-CCF5-4BBB-957C-CC10284584F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3E3DFA26-3277-4182-BDBE-E7D6533BBA4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">
                                            <p:graphicEl>
                                              <a:dgm id="{3E3DFA26-3277-4182-BDBE-E7D6533BBA4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CFDEBA97-2EE5-40E5-A8A0-7B291651B7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graphicEl>
                                              <a:dgm id="{CFDEBA97-2EE5-40E5-A8A0-7B291651B7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one"/>
        </p:bldSub>
      </p:bldGraphic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1</a:t>
            </a:r>
            <a:r>
              <a:rPr lang="zh-CN" altLang="zh-CN" dirty="0"/>
              <a:t>、我们的地球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62500" lnSpcReduction="20000"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zh-CN" altLang="zh-CN" dirty="0"/>
              <a:t>地球虽大（半径</a:t>
            </a:r>
            <a:r>
              <a:rPr lang="en-US" altLang="zh-CN" dirty="0"/>
              <a:t>6300</a:t>
            </a:r>
            <a:r>
              <a:rPr lang="zh-CN" altLang="zh-CN" dirty="0"/>
              <a:t>多公里），但生物只能在海拔</a:t>
            </a:r>
            <a:r>
              <a:rPr lang="en-US" altLang="zh-CN" dirty="0"/>
              <a:t>8</a:t>
            </a:r>
            <a:r>
              <a:rPr lang="zh-CN" altLang="zh-CN" dirty="0"/>
              <a:t>千米到海底</a:t>
            </a:r>
            <a:r>
              <a:rPr lang="en-US" altLang="zh-CN" dirty="0"/>
              <a:t>11</a:t>
            </a:r>
            <a:r>
              <a:rPr lang="zh-CN" altLang="zh-CN" dirty="0"/>
              <a:t>千米的范围内生活，而占了</a:t>
            </a:r>
            <a:r>
              <a:rPr lang="en-US" altLang="zh-CN" dirty="0"/>
              <a:t>95%</a:t>
            </a:r>
            <a:r>
              <a:rPr lang="zh-CN" altLang="zh-CN" dirty="0"/>
              <a:t>的生物只能生存在中间约</a:t>
            </a:r>
            <a:r>
              <a:rPr lang="en-US" altLang="zh-CN" dirty="0"/>
              <a:t>3</a:t>
            </a:r>
            <a:r>
              <a:rPr lang="zh-CN" altLang="zh-CN" dirty="0"/>
              <a:t>公里的范围内</a:t>
            </a:r>
            <a:r>
              <a:rPr lang="zh-CN" altLang="zh-CN" dirty="0" smtClean="0"/>
              <a:t>。</a:t>
            </a:r>
            <a:r>
              <a:rPr lang="en-US" altLang="zh-CN" dirty="0"/>
              <a:t> </a:t>
            </a:r>
            <a:endParaRPr lang="zh-CN" altLang="zh-CN" dirty="0"/>
          </a:p>
          <a:p>
            <a:pPr marL="285750" indent="-285750">
              <a:buFont typeface="Wingdings" pitchFamily="2" charset="2"/>
              <a:buChar char="Ø"/>
            </a:pPr>
            <a:r>
              <a:rPr lang="zh-CN" altLang="zh-CN" dirty="0"/>
              <a:t>由于人们对工业高度发达的负面影响预料不够，预防不力，导致了全球性的三大危机：资源短缺、环境污染、生态破坏。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zh-CN" altLang="zh-CN" dirty="0"/>
              <a:t>人类不断向环境排放污染物质，但由于大气、水、土壤等的扩散、稀释、氧化还原、生物降解等的作用，污染物质的浓度和毒性会自然降低，这种现象叫做“环境自净”。如果排放的物质超过了环境的自净能力，环境质量就会发生不良变化，危害人类健康和生存，这就发生环境污染。</a:t>
            </a:r>
          </a:p>
          <a:p>
            <a:endParaRPr lang="zh-CN" altLang="en-US" dirty="0"/>
          </a:p>
        </p:txBody>
      </p:sp>
      <p:pic>
        <p:nvPicPr>
          <p:cNvPr id="14" name="内容占位符 13"/>
          <p:cNvPicPr>
            <a:picLocks noGrp="1" noChangeAspect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708920"/>
            <a:ext cx="3822700" cy="2771746"/>
          </a:xfrm>
        </p:spPr>
      </p:pic>
    </p:spTree>
    <p:extLst>
      <p:ext uri="{BB962C8B-B14F-4D97-AF65-F5344CB8AC3E}">
        <p14:creationId xmlns:p14="http://schemas.microsoft.com/office/powerpoint/2010/main" val="4201078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2</a:t>
            </a:r>
            <a:r>
              <a:rPr lang="zh-CN" altLang="en-US" dirty="0" smtClean="0"/>
              <a:t>、污染的分类</a:t>
            </a:r>
            <a:endParaRPr lang="zh-CN" altLang="en-US" dirty="0"/>
          </a:p>
        </p:txBody>
      </p:sp>
      <p:graphicFrame>
        <p:nvGraphicFramePr>
          <p:cNvPr id="14" name="内容占位符 1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5400443"/>
              </p:ext>
            </p:extLst>
          </p:nvPr>
        </p:nvGraphicFramePr>
        <p:xfrm>
          <a:off x="872067" y="2675467"/>
          <a:ext cx="7408333" cy="3450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0182142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Graphic spid="14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内容占位符 1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18387055"/>
              </p:ext>
            </p:extLst>
          </p:nvPr>
        </p:nvGraphicFramePr>
        <p:xfrm>
          <a:off x="871538" y="2674938"/>
          <a:ext cx="7408862" cy="345122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3</a:t>
            </a:r>
            <a:r>
              <a:rPr lang="zh-CN" altLang="en-US" dirty="0" smtClean="0"/>
              <a:t>、污染源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693217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AsOne/>
      </p:bldGraphic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6630596"/>
              </p:ext>
            </p:extLst>
          </p:nvPr>
        </p:nvGraphicFramePr>
        <p:xfrm>
          <a:off x="827584" y="2132856"/>
          <a:ext cx="7408862" cy="388327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4</a:t>
            </a:r>
            <a:r>
              <a:rPr lang="zh-CN" altLang="en-US" dirty="0" smtClean="0"/>
              <a:t>、</a:t>
            </a:r>
            <a:r>
              <a:rPr lang="zh-CN" altLang="en-US" dirty="0"/>
              <a:t>污染的危害</a:t>
            </a:r>
          </a:p>
        </p:txBody>
      </p:sp>
    </p:spTree>
    <p:extLst>
      <p:ext uri="{BB962C8B-B14F-4D97-AF65-F5344CB8AC3E}">
        <p14:creationId xmlns:p14="http://schemas.microsoft.com/office/powerpoint/2010/main" val="11627442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A98AD72-D481-4B73-8EAE-BF6C63DEAD4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B7C5CE-C638-4889-919A-CD116E25A588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ECF6F1B-20B1-400F-BD71-8973DC8E8082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A73A1EE0-95EF-42D2-B43A-19A910B668F4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7197A95A-4A2D-4C78-9DDF-5D0DBF10094E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9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0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DCE1F80-4940-48AB-8455-EB4D5B4A0D8D}"/>
                                            </p:graphic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内容占位符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18655429"/>
              </p:ext>
            </p:extLst>
          </p:nvPr>
        </p:nvGraphicFramePr>
        <p:xfrm>
          <a:off x="1835696" y="1628800"/>
          <a:ext cx="6120680" cy="4176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爱护环境，从我做起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714262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748424" y="2967335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感谢聆听！</a:t>
            </a:r>
            <a:endParaRPr lang="zh-CN" altLang="en-US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4018002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897001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5000">
        <p:fade/>
      </p:transition>
    </mc:Choice>
    <mc:Fallback>
      <p:transition spd="med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波形">
  <a:themeElements>
    <a:clrScheme name="波形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波形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波形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1193</TotalTime>
  <Words>245</Words>
  <Application>Microsoft Office PowerPoint</Application>
  <PresentationFormat>全屏显示(4:3)</PresentationFormat>
  <Paragraphs>37</Paragraphs>
  <Slides>8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波形</vt:lpstr>
      <vt:lpstr>绿色低碳             保护地球</vt:lpstr>
      <vt:lpstr>目录</vt:lpstr>
      <vt:lpstr> 1、我们的地球 </vt:lpstr>
      <vt:lpstr>2、污染的分类</vt:lpstr>
      <vt:lpstr>3、污染源</vt:lpstr>
      <vt:lpstr>4、污染的危害</vt:lpstr>
      <vt:lpstr>爱护环境，从我做起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hbue</dc:creator>
  <cp:lastModifiedBy>admin</cp:lastModifiedBy>
  <cp:revision>91</cp:revision>
  <dcterms:created xsi:type="dcterms:W3CDTF">2022-06-19T14:43:15Z</dcterms:created>
  <dcterms:modified xsi:type="dcterms:W3CDTF">2022-07-09T07:54:30Z</dcterms:modified>
</cp:coreProperties>
</file>