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5.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6.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3"/>
    <p:sldMasterId id="2147483665" r:id="rId4"/>
    <p:sldMasterId id="2147483668" r:id="rId5"/>
    <p:sldMasterId id="2147483670" r:id="rId6"/>
  </p:sldMasterIdLst>
  <p:notesMasterIdLst>
    <p:notesMasterId r:id="rId44"/>
  </p:notesMasterIdLst>
  <p:handoutMasterIdLst>
    <p:handoutMasterId r:id="rId45"/>
  </p:handoutMasterIdLst>
  <p:sldIdLst>
    <p:sldId id="1026" r:id="rId7"/>
    <p:sldId id="1028" r:id="rId8"/>
    <p:sldId id="1027" r:id="rId9"/>
    <p:sldId id="1058" r:id="rId10"/>
    <p:sldId id="1116" r:id="rId11"/>
    <p:sldId id="1117" r:id="rId12"/>
    <p:sldId id="1120" r:id="rId13"/>
    <p:sldId id="1119" r:id="rId14"/>
    <p:sldId id="1118" r:id="rId15"/>
    <p:sldId id="1122" r:id="rId16"/>
    <p:sldId id="1063" r:id="rId17"/>
    <p:sldId id="1123" r:id="rId18"/>
    <p:sldId id="1125" r:id="rId19"/>
    <p:sldId id="1126" r:id="rId20"/>
    <p:sldId id="1127" r:id="rId21"/>
    <p:sldId id="1128" r:id="rId22"/>
    <p:sldId id="1134" r:id="rId23"/>
    <p:sldId id="1129" r:id="rId24"/>
    <p:sldId id="1135" r:id="rId25"/>
    <p:sldId id="1137" r:id="rId26"/>
    <p:sldId id="1141" r:id="rId27"/>
    <p:sldId id="1130" r:id="rId28"/>
    <p:sldId id="1142" r:id="rId29"/>
    <p:sldId id="1143" r:id="rId30"/>
    <p:sldId id="1144" r:id="rId31"/>
    <p:sldId id="1145" r:id="rId32"/>
    <p:sldId id="1146" r:id="rId33"/>
    <p:sldId id="1147" r:id="rId34"/>
    <p:sldId id="1148" r:id="rId35"/>
    <p:sldId id="1149" r:id="rId36"/>
    <p:sldId id="1150" r:id="rId37"/>
    <p:sldId id="1151" r:id="rId38"/>
    <p:sldId id="1152" r:id="rId39"/>
    <p:sldId id="1153" r:id="rId40"/>
    <p:sldId id="1154" r:id="rId41"/>
    <p:sldId id="1155" r:id="rId42"/>
    <p:sldId id="1032" r:id="rId43"/>
  </p:sldIdLst>
  <p:sldSz cx="12196763" cy="6858000"/>
  <p:notesSz cx="6858000" cy="9144000"/>
  <p:custDataLst>
    <p:tags r:id="rId4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3" userDrawn="1">
          <p15:clr>
            <a:srgbClr val="A4A3A4"/>
          </p15:clr>
        </p15:guide>
        <p15:guide id="2" pos="3724" userDrawn="1">
          <p15:clr>
            <a:srgbClr val="A4A3A4"/>
          </p15:clr>
        </p15:guide>
      </p15:sldGuideLst>
    </p:ext>
    <p:ext uri="{2D200454-40CA-4A62-9FC3-DE9A4176ACB9}">
      <p15:notesGuideLst xmlns:p15="http://schemas.microsoft.com/office/powerpoint/2012/main">
        <p15:guide id="1" orient="horz" pos="2818">
          <p15:clr>
            <a:srgbClr val="A4A3A4"/>
          </p15:clr>
        </p15:guide>
        <p15:guide id="2" pos="209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0A97A6"/>
    <a:srgbClr val="D53E25"/>
    <a:srgbClr val="ECA11A"/>
    <a:srgbClr val="2C99C0"/>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2" autoAdjust="0"/>
    <p:restoredTop sz="49635" autoAdjust="0"/>
  </p:normalViewPr>
  <p:slideViewPr>
    <p:cSldViewPr snapToObjects="1" showGuides="1">
      <p:cViewPr varScale="1">
        <p:scale>
          <a:sx n="82" d="100"/>
          <a:sy n="82" d="100"/>
        </p:scale>
        <p:origin x="581" y="72"/>
      </p:cViewPr>
      <p:guideLst>
        <p:guide orient="horz" pos="2113"/>
        <p:guide pos="3724"/>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818"/>
        <p:guide pos="209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37</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tags" Target="../tags/tag55.xml"/><Relationship Id="rId21" Type="http://schemas.openxmlformats.org/officeDocument/2006/relationships/tags" Target="../tags/tag73.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notesSlide" Target="../notesSlides/notesSlide16.xml"/><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slideLayout" Target="../slideLayouts/slideLayout3.xml"/><Relationship Id="rId10" Type="http://schemas.openxmlformats.org/officeDocument/2006/relationships/tags" Target="../tags/tag62.xml"/><Relationship Id="rId19" Type="http://schemas.openxmlformats.org/officeDocument/2006/relationships/tags" Target="../tags/tag71.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tags" Target="../tags/tag74.xml"/></Relationships>
</file>

<file path=ppt/slides/_rels/slide17.xml.rels><?xml version="1.0" encoding="UTF-8" standalone="yes"?>
<Relationships xmlns="http://schemas.openxmlformats.org/package/2006/relationships"><Relationship Id="rId13" Type="http://schemas.openxmlformats.org/officeDocument/2006/relationships/tags" Target="../tags/tag87.xml"/><Relationship Id="rId18" Type="http://schemas.openxmlformats.org/officeDocument/2006/relationships/tags" Target="../tags/tag92.xml"/><Relationship Id="rId26" Type="http://schemas.openxmlformats.org/officeDocument/2006/relationships/tags" Target="../tags/tag100.xml"/><Relationship Id="rId3" Type="http://schemas.openxmlformats.org/officeDocument/2006/relationships/tags" Target="../tags/tag77.xml"/><Relationship Id="rId21" Type="http://schemas.openxmlformats.org/officeDocument/2006/relationships/tags" Target="../tags/tag95.xml"/><Relationship Id="rId34" Type="http://schemas.openxmlformats.org/officeDocument/2006/relationships/slideLayout" Target="../slideLayouts/slideLayout3.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tags" Target="../tags/tag91.xml"/><Relationship Id="rId25" Type="http://schemas.openxmlformats.org/officeDocument/2006/relationships/tags" Target="../tags/tag99.xml"/><Relationship Id="rId33" Type="http://schemas.openxmlformats.org/officeDocument/2006/relationships/tags" Target="../tags/tag107.xml"/><Relationship Id="rId2" Type="http://schemas.openxmlformats.org/officeDocument/2006/relationships/tags" Target="../tags/tag76.xml"/><Relationship Id="rId16" Type="http://schemas.openxmlformats.org/officeDocument/2006/relationships/tags" Target="../tags/tag90.xml"/><Relationship Id="rId20" Type="http://schemas.openxmlformats.org/officeDocument/2006/relationships/tags" Target="../tags/tag94.xml"/><Relationship Id="rId29" Type="http://schemas.openxmlformats.org/officeDocument/2006/relationships/tags" Target="../tags/tag103.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24" Type="http://schemas.openxmlformats.org/officeDocument/2006/relationships/tags" Target="../tags/tag98.xml"/><Relationship Id="rId32" Type="http://schemas.openxmlformats.org/officeDocument/2006/relationships/tags" Target="../tags/tag106.xml"/><Relationship Id="rId5" Type="http://schemas.openxmlformats.org/officeDocument/2006/relationships/tags" Target="../tags/tag79.xml"/><Relationship Id="rId15" Type="http://schemas.openxmlformats.org/officeDocument/2006/relationships/tags" Target="../tags/tag89.xml"/><Relationship Id="rId23" Type="http://schemas.openxmlformats.org/officeDocument/2006/relationships/tags" Target="../tags/tag97.xml"/><Relationship Id="rId28" Type="http://schemas.openxmlformats.org/officeDocument/2006/relationships/tags" Target="../tags/tag102.xml"/><Relationship Id="rId10" Type="http://schemas.openxmlformats.org/officeDocument/2006/relationships/tags" Target="../tags/tag84.xml"/><Relationship Id="rId19" Type="http://schemas.openxmlformats.org/officeDocument/2006/relationships/tags" Target="../tags/tag93.xml"/><Relationship Id="rId31" Type="http://schemas.openxmlformats.org/officeDocument/2006/relationships/tags" Target="../tags/tag105.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tags" Target="../tags/tag96.xml"/><Relationship Id="rId27" Type="http://schemas.openxmlformats.org/officeDocument/2006/relationships/tags" Target="../tags/tag101.xml"/><Relationship Id="rId30" Type="http://schemas.openxmlformats.org/officeDocument/2006/relationships/tags" Target="../tags/tag104.xml"/><Relationship Id="rId35" Type="http://schemas.openxmlformats.org/officeDocument/2006/relationships/notesSlide" Target="../notesSlides/notesSlide17.xml"/><Relationship Id="rId8" Type="http://schemas.openxmlformats.org/officeDocument/2006/relationships/tags" Target="../tags/tag8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tags" Target="../tags/tag120.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tags" Target="../tags/tag119.xml"/><Relationship Id="rId2" Type="http://schemas.openxmlformats.org/officeDocument/2006/relationships/tags" Target="../tags/tag109.xml"/><Relationship Id="rId16" Type="http://schemas.openxmlformats.org/officeDocument/2006/relationships/notesSlide" Target="../notesSlides/notesSlide20.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slideLayout" Target="../slideLayouts/slideLayout3.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tags" Target="../tags/tag121.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4.xml"/><Relationship Id="rId4" Type="http://schemas.openxmlformats.org/officeDocument/2006/relationships/tags" Target="../tags/tag5.xml"/><Relationship Id="rId9"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slideLayout" Target="../slideLayouts/slideLayout3.xml"/><Relationship Id="rId2" Type="http://schemas.openxmlformats.org/officeDocument/2006/relationships/tags" Target="../tags/tag11.xml"/><Relationship Id="rId16" Type="http://schemas.openxmlformats.org/officeDocument/2006/relationships/tags" Target="../tags/tag25.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tags" Target="../tags/tag2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6.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3" Type="http://schemas.openxmlformats.org/officeDocument/2006/relationships/tags" Target="../tags/tag50.xml"/><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tags" Target="../tags/tag40.xml"/><Relationship Id="rId21" Type="http://schemas.openxmlformats.org/officeDocument/2006/relationships/image" Target="../media/image19.svg"/><Relationship Id="rId34" Type="http://schemas.openxmlformats.org/officeDocument/2006/relationships/image" Target="../media/image32.png"/><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notesSlide" Target="../notesSlides/notesSlide8.xml"/><Relationship Id="rId25" Type="http://schemas.openxmlformats.org/officeDocument/2006/relationships/image" Target="../media/image23.svg"/><Relationship Id="rId33" Type="http://schemas.openxmlformats.org/officeDocument/2006/relationships/image" Target="../media/image31.svg"/><Relationship Id="rId2" Type="http://schemas.openxmlformats.org/officeDocument/2006/relationships/tags" Target="../tags/tag39.xml"/><Relationship Id="rId16" Type="http://schemas.openxmlformats.org/officeDocument/2006/relationships/slideLayout" Target="../slideLayouts/slideLayout3.xml"/><Relationship Id="rId20" Type="http://schemas.openxmlformats.org/officeDocument/2006/relationships/image" Target="../media/image18.png"/><Relationship Id="rId29" Type="http://schemas.openxmlformats.org/officeDocument/2006/relationships/image" Target="../media/image27.sv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24" Type="http://schemas.openxmlformats.org/officeDocument/2006/relationships/image" Target="../media/image22.png"/><Relationship Id="rId32" Type="http://schemas.openxmlformats.org/officeDocument/2006/relationships/image" Target="../media/image30.png"/><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image" Target="../media/image21.svg"/><Relationship Id="rId28" Type="http://schemas.openxmlformats.org/officeDocument/2006/relationships/image" Target="../media/image26.png"/><Relationship Id="rId10" Type="http://schemas.openxmlformats.org/officeDocument/2006/relationships/tags" Target="../tags/tag47.xml"/><Relationship Id="rId19" Type="http://schemas.openxmlformats.org/officeDocument/2006/relationships/image" Target="../media/image17.svg"/><Relationship Id="rId31" Type="http://schemas.openxmlformats.org/officeDocument/2006/relationships/image" Target="../media/image29.svg"/><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image" Target="../media/image20.png"/><Relationship Id="rId27" Type="http://schemas.openxmlformats.org/officeDocument/2006/relationships/image" Target="../media/image25.svg"/><Relationship Id="rId30" Type="http://schemas.openxmlformats.org/officeDocument/2006/relationships/image" Target="../media/image28.png"/><Relationship Id="rId35" Type="http://schemas.openxmlformats.org/officeDocument/2006/relationships/image" Target="../media/image33.svg"/><Relationship Id="rId8" Type="http://schemas.openxmlformats.org/officeDocument/2006/relationships/tags" Target="../tags/tag45.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159"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sz="5400" b="1" cap="all" dirty="0">
                <a:solidFill>
                  <a:prstClr val="black">
                    <a:lumMod val="65000"/>
                    <a:lumOff val="35000"/>
                  </a:prstClr>
                </a:solidFill>
                <a:cs typeface="Arial" panose="020B0604020202020204" pitchFamily="34" charset="0"/>
              </a:rPr>
              <a:t>大数据技术基础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曙光XData大数据平台架构</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455930" y="1439545"/>
            <a:ext cx="4824730" cy="2489835"/>
            <a:chOff x="1464" y="5770"/>
            <a:chExt cx="7598" cy="3921"/>
          </a:xfrm>
        </p:grpSpPr>
        <p:sp>
          <p:nvSpPr>
            <p:cNvPr id="61" name="文本框 60"/>
            <p:cNvSpPr txBox="1"/>
            <p:nvPr/>
          </p:nvSpPr>
          <p:spPr>
            <a:xfrm>
              <a:off x="2225" y="5770"/>
              <a:ext cx="6837" cy="3921"/>
            </a:xfrm>
            <a:prstGeom prst="rect">
              <a:avLst/>
            </a:prstGeom>
            <a:noFill/>
          </p:spPr>
          <p:txBody>
            <a:bodyPr wrap="square" rtlCol="0">
              <a:spAutoFit/>
            </a:bodyPr>
            <a:lstStyle/>
            <a:p>
              <a:r>
                <a:rPr lang="zh-CN" altLang="en-US" sz="2400" b="1"/>
                <a:t>数据集成系统</a:t>
              </a:r>
            </a:p>
            <a:p>
              <a:pPr>
                <a:lnSpc>
                  <a:spcPct val="120000"/>
                </a:lnSpc>
              </a:pPr>
              <a:r>
                <a:rPr lang="zh-CN" altLang="en-US" sz="2200"/>
                <a:t>数据集成系统采用分布式、无单点故障架构，提供异构数据源的图形化抽取、清洗、转换、加载等功能，将数据资产汇入到大数据平台中。</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6124575" y="3209925"/>
            <a:ext cx="5331460" cy="3302000"/>
            <a:chOff x="1464" y="5770"/>
            <a:chExt cx="6382" cy="5200"/>
          </a:xfrm>
        </p:grpSpPr>
        <p:sp>
          <p:nvSpPr>
            <p:cNvPr id="67" name="文本框 66"/>
            <p:cNvSpPr txBox="1"/>
            <p:nvPr/>
          </p:nvSpPr>
          <p:spPr>
            <a:xfrm>
              <a:off x="2225" y="5770"/>
              <a:ext cx="5621" cy="5200"/>
            </a:xfrm>
            <a:prstGeom prst="rect">
              <a:avLst/>
            </a:prstGeom>
            <a:noFill/>
          </p:spPr>
          <p:txBody>
            <a:bodyPr wrap="square" rtlCol="0">
              <a:spAutoFit/>
            </a:bodyPr>
            <a:lstStyle/>
            <a:p>
              <a:r>
                <a:rPr lang="zh-CN" altLang="en-US" sz="2400" b="1"/>
                <a:t>存储计算系统 </a:t>
              </a:r>
            </a:p>
            <a:p>
              <a:pPr>
                <a:lnSpc>
                  <a:spcPct val="120000"/>
                </a:lnSpc>
              </a:pPr>
              <a:r>
                <a:rPr lang="zh-CN" altLang="en-US" sz="2200"/>
                <a:t>存储计算系统基于社区大数据平台组件，集成分布式文件系统、列数据库实现海量数据存储；深度融合计算、查询组件，实现离线、内存、实时计算业务。优化查询组件性能，实现对海量数据进行近实时处理、全文搜索服务。</a:t>
              </a:r>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6149975" y="1198245"/>
            <a:ext cx="5152456" cy="1678599"/>
            <a:chOff x="1464" y="5770"/>
            <a:chExt cx="9191" cy="2243"/>
          </a:xfrm>
        </p:grpSpPr>
        <p:sp>
          <p:nvSpPr>
            <p:cNvPr id="70" name="文本框 69"/>
            <p:cNvSpPr txBox="1"/>
            <p:nvPr/>
          </p:nvSpPr>
          <p:spPr>
            <a:xfrm>
              <a:off x="2225" y="5770"/>
              <a:ext cx="8430" cy="2243"/>
            </a:xfrm>
            <a:prstGeom prst="rect">
              <a:avLst/>
            </a:prstGeom>
            <a:noFill/>
          </p:spPr>
          <p:txBody>
            <a:bodyPr wrap="square" rtlCol="0">
              <a:spAutoFit/>
            </a:bodyPr>
            <a:lstStyle/>
            <a:p>
              <a:r>
                <a:rPr lang="zh-CN" altLang="en-US" sz="2400" b="1"/>
                <a:t>高速交互式数据分析引擎模块</a:t>
              </a:r>
            </a:p>
            <a:p>
              <a:pPr>
                <a:lnSpc>
                  <a:spcPct val="120000"/>
                </a:lnSpc>
              </a:pPr>
              <a:r>
                <a:rPr lang="zh-CN" altLang="en-US" sz="2000"/>
                <a:t> </a:t>
              </a:r>
              <a:r>
                <a:rPr lang="zh-CN" altLang="en-US" sz="2200"/>
                <a:t>针对海量文本数据提供高速分析处理能力，同时还可以加速实现敏捷BI、自助建模等功能。</a:t>
              </a:r>
            </a:p>
          </p:txBody>
        </p:sp>
        <p:sp>
          <p:nvSpPr>
            <p:cNvPr id="71" name="文本框 70"/>
            <p:cNvSpPr txBox="1"/>
            <p:nvPr/>
          </p:nvSpPr>
          <p:spPr>
            <a:xfrm>
              <a:off x="1464" y="5770"/>
              <a:ext cx="848" cy="697"/>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455930" y="4194175"/>
            <a:ext cx="4824730" cy="2084070"/>
            <a:chOff x="1464" y="5770"/>
            <a:chExt cx="7598" cy="3282"/>
          </a:xfrm>
        </p:grpSpPr>
        <p:sp>
          <p:nvSpPr>
            <p:cNvPr id="79" name="文本框 78"/>
            <p:cNvSpPr txBox="1"/>
            <p:nvPr/>
          </p:nvSpPr>
          <p:spPr>
            <a:xfrm>
              <a:off x="2225" y="5770"/>
              <a:ext cx="6837" cy="3282"/>
            </a:xfrm>
            <a:prstGeom prst="rect">
              <a:avLst/>
            </a:prstGeom>
            <a:noFill/>
          </p:spPr>
          <p:txBody>
            <a:bodyPr wrap="square" rtlCol="0">
              <a:spAutoFit/>
            </a:bodyPr>
            <a:lstStyle/>
            <a:p>
              <a:r>
                <a:rPr lang="zh-CN" altLang="en-US" sz="2400" b="1"/>
                <a:t>数据治理系统</a:t>
              </a:r>
            </a:p>
            <a:p>
              <a:pPr>
                <a:lnSpc>
                  <a:spcPct val="120000"/>
                </a:lnSpc>
              </a:pPr>
              <a:r>
                <a:rPr lang="zh-CN" altLang="en-US" sz="2200"/>
                <a:t>数据治理系统提供元数据管理，数据血缘关系、质量管理、标准管理等功能，实现全域数据治理，提供优良的数据资产。</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曙光XData大数据平台架构</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455930" y="4142740"/>
            <a:ext cx="6010275" cy="2061210"/>
            <a:chOff x="1464" y="5770"/>
            <a:chExt cx="7900" cy="3246"/>
          </a:xfrm>
        </p:grpSpPr>
        <p:sp>
          <p:nvSpPr>
            <p:cNvPr id="67" name="文本框 66"/>
            <p:cNvSpPr txBox="1"/>
            <p:nvPr/>
          </p:nvSpPr>
          <p:spPr>
            <a:xfrm>
              <a:off x="2225" y="5770"/>
              <a:ext cx="7139" cy="3246"/>
            </a:xfrm>
            <a:prstGeom prst="rect">
              <a:avLst/>
            </a:prstGeom>
            <a:noFill/>
          </p:spPr>
          <p:txBody>
            <a:bodyPr wrap="square" rtlCol="0">
              <a:spAutoFit/>
            </a:bodyPr>
            <a:lstStyle/>
            <a:p>
              <a:r>
                <a:rPr lang="zh-CN" altLang="en-US" sz="2400" b="1"/>
                <a:t> 管理运维系统 </a:t>
              </a:r>
            </a:p>
            <a:p>
              <a:pPr>
                <a:lnSpc>
                  <a:spcPct val="130000"/>
                </a:lnSpc>
              </a:pPr>
              <a:r>
                <a:rPr lang="zh-CN" altLang="en-US" sz="2000"/>
                <a:t>管理运维系统提供一键式安装部署功能，实现基于Web化，集成化的运维管理，帮助管理员轻松完成软件的安装、升级、配置、调优、告警、监控、扩容，升级等工作。 </a:t>
              </a:r>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603885" y="1799590"/>
            <a:ext cx="5306060" cy="2061017"/>
            <a:chOff x="1464" y="5770"/>
            <a:chExt cx="9465" cy="2754"/>
          </a:xfrm>
        </p:grpSpPr>
        <p:sp>
          <p:nvSpPr>
            <p:cNvPr id="70" name="文本框 69"/>
            <p:cNvSpPr txBox="1"/>
            <p:nvPr/>
          </p:nvSpPr>
          <p:spPr>
            <a:xfrm>
              <a:off x="2225" y="5770"/>
              <a:ext cx="8704" cy="2754"/>
            </a:xfrm>
            <a:prstGeom prst="rect">
              <a:avLst/>
            </a:prstGeom>
            <a:noFill/>
          </p:spPr>
          <p:txBody>
            <a:bodyPr wrap="square" rtlCol="0">
              <a:spAutoFit/>
            </a:bodyPr>
            <a:lstStyle/>
            <a:p>
              <a:r>
                <a:rPr lang="zh-CN" altLang="en-US" sz="2400" b="1"/>
                <a:t>安全管控系统</a:t>
              </a:r>
            </a:p>
            <a:p>
              <a:pPr>
                <a:lnSpc>
                  <a:spcPct val="130000"/>
                </a:lnSpc>
              </a:pPr>
              <a:r>
                <a:rPr lang="zh-CN" altLang="en-US" sz="2000"/>
                <a:t> 安全管控系统通过安全通信协议和角色权限管理功能，在软件层面提供通信安全和数据安全的双重保障，有效对数据进行访问控制和安全管理。</a:t>
              </a:r>
            </a:p>
          </p:txBody>
        </p:sp>
        <p:sp>
          <p:nvSpPr>
            <p:cNvPr id="71" name="文本框 70"/>
            <p:cNvSpPr txBox="1"/>
            <p:nvPr/>
          </p:nvSpPr>
          <p:spPr>
            <a:xfrm>
              <a:off x="1464" y="5770"/>
              <a:ext cx="848" cy="697"/>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4" name="组合 3"/>
          <p:cNvGrpSpPr/>
          <p:nvPr/>
        </p:nvGrpSpPr>
        <p:grpSpPr>
          <a:xfrm>
            <a:off x="6466840" y="1638300"/>
            <a:ext cx="5276215" cy="1938020"/>
            <a:chOff x="1464" y="5770"/>
            <a:chExt cx="8309" cy="3052"/>
          </a:xfrm>
        </p:grpSpPr>
        <p:sp>
          <p:nvSpPr>
            <p:cNvPr id="8" name="文本框 7"/>
            <p:cNvSpPr txBox="1"/>
            <p:nvPr/>
          </p:nvSpPr>
          <p:spPr>
            <a:xfrm>
              <a:off x="2225" y="5770"/>
              <a:ext cx="7548" cy="3052"/>
            </a:xfrm>
            <a:prstGeom prst="rect">
              <a:avLst/>
            </a:prstGeom>
            <a:noFill/>
          </p:spPr>
          <p:txBody>
            <a:bodyPr wrap="square" rtlCol="0">
              <a:spAutoFit/>
            </a:bodyPr>
            <a:lstStyle/>
            <a:p>
              <a:r>
                <a:rPr lang="zh-CN" altLang="en-US" sz="2400" b="1"/>
                <a:t>数据智能系统</a:t>
              </a:r>
            </a:p>
            <a:p>
              <a:pPr>
                <a:lnSpc>
                  <a:spcPct val="120000"/>
                </a:lnSpc>
              </a:pPr>
              <a:r>
                <a:rPr lang="zh-CN" altLang="en-US" sz="2000"/>
                <a:t>数据智能系统可快速实现数据抽取、特征工程、算法编排、模型训练、模型评估等全流程的可视化服务功能，快速构建数据挖掘、机器学习算法模型。</a:t>
              </a:r>
            </a:p>
          </p:txBody>
        </p:sp>
        <p:sp>
          <p:nvSpPr>
            <p:cNvPr id="10" name="文本框 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4" name="组合 13"/>
          <p:cNvGrpSpPr/>
          <p:nvPr/>
        </p:nvGrpSpPr>
        <p:grpSpPr>
          <a:xfrm>
            <a:off x="6610350" y="4105910"/>
            <a:ext cx="5061585" cy="2061210"/>
            <a:chOff x="1464" y="5770"/>
            <a:chExt cx="7971" cy="3246"/>
          </a:xfrm>
        </p:grpSpPr>
        <p:sp>
          <p:nvSpPr>
            <p:cNvPr id="15" name="文本框 14"/>
            <p:cNvSpPr txBox="1"/>
            <p:nvPr/>
          </p:nvSpPr>
          <p:spPr>
            <a:xfrm>
              <a:off x="2225" y="5770"/>
              <a:ext cx="7210" cy="3246"/>
            </a:xfrm>
            <a:prstGeom prst="rect">
              <a:avLst/>
            </a:prstGeom>
            <a:noFill/>
          </p:spPr>
          <p:txBody>
            <a:bodyPr wrap="square" rtlCol="0">
              <a:spAutoFit/>
            </a:bodyPr>
            <a:lstStyle/>
            <a:p>
              <a:r>
                <a:rPr lang="zh-CN" altLang="en-US" sz="2400" b="1"/>
                <a:t>可视化分析系统</a:t>
              </a:r>
            </a:p>
            <a:p>
              <a:pPr>
                <a:lnSpc>
                  <a:spcPct val="130000"/>
                </a:lnSpc>
              </a:pPr>
              <a:r>
                <a:rPr lang="zh-CN" altLang="en-US" sz="2000"/>
                <a:t>可视化分析系统是集数据分析、图表制作为一体的可视化分析平台。快速实现数据多维分析，图表自由转换、大屏互动展示等需求。</a:t>
              </a:r>
            </a:p>
          </p:txBody>
        </p:sp>
        <p:sp>
          <p:nvSpPr>
            <p:cNvPr id="17" name="文本框 16"/>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 曙光XData大数据平台关键技术</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03885" y="1511300"/>
            <a:ext cx="11205845" cy="1678305"/>
            <a:chOff x="1464" y="5770"/>
            <a:chExt cx="17647" cy="2643"/>
          </a:xfrm>
        </p:grpSpPr>
        <p:sp>
          <p:nvSpPr>
            <p:cNvPr id="61" name="文本框 60"/>
            <p:cNvSpPr txBox="1"/>
            <p:nvPr/>
          </p:nvSpPr>
          <p:spPr>
            <a:xfrm>
              <a:off x="2225" y="5770"/>
              <a:ext cx="16886" cy="2643"/>
            </a:xfrm>
            <a:prstGeom prst="rect">
              <a:avLst/>
            </a:prstGeom>
            <a:noFill/>
          </p:spPr>
          <p:txBody>
            <a:bodyPr wrap="square" rtlCol="0">
              <a:spAutoFit/>
            </a:bodyPr>
            <a:lstStyle/>
            <a:p>
              <a:r>
                <a:rPr lang="zh-CN" altLang="en-US" sz="2400" b="1"/>
                <a:t>大数据处理柔性架构技术</a:t>
              </a:r>
            </a:p>
            <a:p>
              <a:pPr>
                <a:lnSpc>
                  <a:spcPct val="120000"/>
                </a:lnSpc>
              </a:pPr>
              <a:r>
                <a:rPr lang="zh-CN" altLang="en-US" sz="2200"/>
                <a:t>通用的大数据处理一体机的柔性构架，并采用专用的存储服务器加速数据的存取性能，采用构架大数据处理中间件软件的方式，对不同类型数据进行抽象和统一的处理。对用户提供单一的数据存储和处理系统映像，屏蔽存储组织和并行处理的细节。</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603885" y="4724400"/>
            <a:ext cx="10903631" cy="1678599"/>
            <a:chOff x="1464" y="5770"/>
            <a:chExt cx="19450" cy="2243"/>
          </a:xfrm>
        </p:grpSpPr>
        <p:sp>
          <p:nvSpPr>
            <p:cNvPr id="70" name="文本框 69"/>
            <p:cNvSpPr txBox="1"/>
            <p:nvPr/>
          </p:nvSpPr>
          <p:spPr>
            <a:xfrm>
              <a:off x="2225" y="5770"/>
              <a:ext cx="18689" cy="2243"/>
            </a:xfrm>
            <a:prstGeom prst="rect">
              <a:avLst/>
            </a:prstGeom>
            <a:noFill/>
          </p:spPr>
          <p:txBody>
            <a:bodyPr wrap="square" rtlCol="0">
              <a:spAutoFit/>
            </a:bodyPr>
            <a:lstStyle/>
            <a:p>
              <a:r>
                <a:rPr lang="zh-CN" altLang="en-US" sz="2400" b="1"/>
                <a:t>用户请求统一定义和分析技术</a:t>
              </a:r>
            </a:p>
            <a:p>
              <a:pPr>
                <a:lnSpc>
                  <a:spcPct val="120000"/>
                </a:lnSpc>
              </a:pPr>
              <a:r>
                <a:rPr lang="zh-CN" altLang="en-US" sz="2000"/>
                <a:t> </a:t>
              </a:r>
              <a:r>
                <a:rPr lang="zh-CN" altLang="en-US" sz="2200"/>
                <a:t>采用一种根据应用语义，针对不同类型数据的统一定义和分析的技术，包括数据库表对象的定义和描述，以及HDFS/FS文件的定义和描述。并通过这种定义达到对数据的处理，以对用户屏蔽数据的存储信息。</a:t>
              </a:r>
            </a:p>
          </p:txBody>
        </p:sp>
        <p:sp>
          <p:nvSpPr>
            <p:cNvPr id="71" name="文本框 70"/>
            <p:cNvSpPr txBox="1"/>
            <p:nvPr/>
          </p:nvSpPr>
          <p:spPr>
            <a:xfrm>
              <a:off x="1464" y="5770"/>
              <a:ext cx="848" cy="697"/>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603885" y="3404870"/>
            <a:ext cx="11205845" cy="1272540"/>
            <a:chOff x="1464" y="5770"/>
            <a:chExt cx="17647" cy="2004"/>
          </a:xfrm>
        </p:grpSpPr>
        <p:sp>
          <p:nvSpPr>
            <p:cNvPr id="79" name="文本框 78"/>
            <p:cNvSpPr txBox="1"/>
            <p:nvPr/>
          </p:nvSpPr>
          <p:spPr>
            <a:xfrm>
              <a:off x="2225" y="5770"/>
              <a:ext cx="16886" cy="2004"/>
            </a:xfrm>
            <a:prstGeom prst="rect">
              <a:avLst/>
            </a:prstGeom>
            <a:noFill/>
          </p:spPr>
          <p:txBody>
            <a:bodyPr wrap="square" rtlCol="0">
              <a:spAutoFit/>
            </a:bodyPr>
            <a:lstStyle/>
            <a:p>
              <a:r>
                <a:rPr lang="zh-CN" altLang="en-US" sz="2400" b="1"/>
                <a:t>可动态伸缩的数据划分技术</a:t>
              </a:r>
            </a:p>
            <a:p>
              <a:pPr>
                <a:lnSpc>
                  <a:spcPct val="120000"/>
                </a:lnSpc>
              </a:pPr>
              <a:r>
                <a:rPr lang="zh-CN" altLang="en-US" sz="2200"/>
                <a:t>大数据处理支持数据按照某些特性的划分，同时支持数据划分的动态扩展，并采用一种自适应机制，在增删节点时通过数据的迁移自动达到数据的均衡。</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 曙光XData大数据平台关键技术</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03885" y="1511300"/>
            <a:ext cx="11205845" cy="1612900"/>
            <a:chOff x="1464" y="5770"/>
            <a:chExt cx="17647" cy="2540"/>
          </a:xfrm>
        </p:grpSpPr>
        <p:sp>
          <p:nvSpPr>
            <p:cNvPr id="61" name="文本框 60"/>
            <p:cNvSpPr txBox="1"/>
            <p:nvPr/>
          </p:nvSpPr>
          <p:spPr>
            <a:xfrm>
              <a:off x="2225" y="5770"/>
              <a:ext cx="16886" cy="2540"/>
            </a:xfrm>
            <a:prstGeom prst="rect">
              <a:avLst/>
            </a:prstGeom>
            <a:noFill/>
          </p:spPr>
          <p:txBody>
            <a:bodyPr wrap="square" rtlCol="0">
              <a:spAutoFit/>
            </a:bodyPr>
            <a:lstStyle/>
            <a:p>
              <a:pPr>
                <a:lnSpc>
                  <a:spcPct val="110000"/>
                </a:lnSpc>
              </a:pPr>
              <a:r>
                <a:rPr lang="zh-CN" altLang="en-US" sz="2400" b="1"/>
                <a:t>并行数据任务流处理技术</a:t>
              </a:r>
            </a:p>
            <a:p>
              <a:pPr>
                <a:lnSpc>
                  <a:spcPct val="110000"/>
                </a:lnSpc>
              </a:pPr>
              <a:r>
                <a:rPr lang="zh-CN" altLang="en-US" sz="2200"/>
                <a:t>采用并行数据处理引擎，以大数据处理的并行处理任务流作为输入，得到最终的处理结果。解决数据处理过程中的执行控制和数据传输控制。并在不同类型数据统一处理时，实现不同系统间的数据转化和结果合并。</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603885" y="5083175"/>
            <a:ext cx="10903631" cy="1240801"/>
            <a:chOff x="1464" y="5770"/>
            <a:chExt cx="19450" cy="1658"/>
          </a:xfrm>
        </p:grpSpPr>
        <p:sp>
          <p:nvSpPr>
            <p:cNvPr id="70" name="文本框 69"/>
            <p:cNvSpPr txBox="1"/>
            <p:nvPr/>
          </p:nvSpPr>
          <p:spPr>
            <a:xfrm>
              <a:off x="2225" y="5770"/>
              <a:ext cx="18689" cy="1658"/>
            </a:xfrm>
            <a:prstGeom prst="rect">
              <a:avLst/>
            </a:prstGeom>
            <a:noFill/>
          </p:spPr>
          <p:txBody>
            <a:bodyPr wrap="square" rtlCol="0">
              <a:spAutoFit/>
            </a:bodyPr>
            <a:lstStyle/>
            <a:p>
              <a:pPr>
                <a:lnSpc>
                  <a:spcPct val="110000"/>
                </a:lnSpc>
              </a:pPr>
              <a:r>
                <a:rPr lang="zh-CN" altLang="en-US" sz="2400" b="1"/>
                <a:t>大数据关联分析技术</a:t>
              </a:r>
            </a:p>
            <a:p>
              <a:pPr>
                <a:lnSpc>
                  <a:spcPct val="110000"/>
                </a:lnSpc>
              </a:pPr>
              <a:r>
                <a:rPr lang="zh-CN" altLang="en-US" sz="2000"/>
                <a:t> </a:t>
              </a:r>
              <a:r>
                <a:rPr lang="zh-CN" altLang="en-US" sz="2200"/>
                <a:t>采用多节点分布的大表的关联查询处理，对大数据的关联分析进行优化，通过数据动态重划分解决分布在多个相互独立服务器上的大表的关联查询的问题。</a:t>
              </a:r>
            </a:p>
          </p:txBody>
        </p:sp>
        <p:sp>
          <p:nvSpPr>
            <p:cNvPr id="71" name="文本框 70"/>
            <p:cNvSpPr txBox="1"/>
            <p:nvPr/>
          </p:nvSpPr>
          <p:spPr>
            <a:xfrm>
              <a:off x="1464" y="5770"/>
              <a:ext cx="848" cy="697"/>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603885" y="3189605"/>
            <a:ext cx="11205845" cy="1984375"/>
            <a:chOff x="1464" y="5770"/>
            <a:chExt cx="17647" cy="3125"/>
          </a:xfrm>
        </p:grpSpPr>
        <p:sp>
          <p:nvSpPr>
            <p:cNvPr id="79" name="文本框 78"/>
            <p:cNvSpPr txBox="1"/>
            <p:nvPr/>
          </p:nvSpPr>
          <p:spPr>
            <a:xfrm>
              <a:off x="2225" y="5770"/>
              <a:ext cx="16886" cy="3125"/>
            </a:xfrm>
            <a:prstGeom prst="rect">
              <a:avLst/>
            </a:prstGeom>
            <a:noFill/>
          </p:spPr>
          <p:txBody>
            <a:bodyPr wrap="square" rtlCol="0">
              <a:spAutoFit/>
            </a:bodyPr>
            <a:lstStyle/>
            <a:p>
              <a:pPr>
                <a:lnSpc>
                  <a:spcPct val="110000"/>
                </a:lnSpc>
              </a:pPr>
              <a:r>
                <a:rPr lang="zh-CN" altLang="en-US" sz="2400" b="1"/>
                <a:t>抽象数据访问技术</a:t>
              </a:r>
            </a:p>
            <a:p>
              <a:pPr>
                <a:lnSpc>
                  <a:spcPct val="110000"/>
                </a:lnSpc>
              </a:pPr>
              <a:r>
                <a:rPr lang="zh-CN" altLang="en-US" sz="2200"/>
                <a:t>采用抽象的数据访问驱动，将对不同类型数据（包括数据库的SQL访问，Hadoop系统的Mapreduce请求访问，以及Lucene的文本检所请求）的访问统一起来，实现对不同类型数据的存取操作。同时可以支持对其他类型数据处理驱动的扩展，以满足新兴应用的数据处理需求。</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 曙光XData大数据平台关键技术</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03885" y="1511300"/>
            <a:ext cx="11205845" cy="1612900"/>
            <a:chOff x="1464" y="5770"/>
            <a:chExt cx="17647" cy="2540"/>
          </a:xfrm>
        </p:grpSpPr>
        <p:sp>
          <p:nvSpPr>
            <p:cNvPr id="61" name="文本框 60"/>
            <p:cNvSpPr txBox="1"/>
            <p:nvPr/>
          </p:nvSpPr>
          <p:spPr>
            <a:xfrm>
              <a:off x="2225" y="5770"/>
              <a:ext cx="16886" cy="2540"/>
            </a:xfrm>
            <a:prstGeom prst="rect">
              <a:avLst/>
            </a:prstGeom>
            <a:noFill/>
          </p:spPr>
          <p:txBody>
            <a:bodyPr wrap="square" rtlCol="0">
              <a:spAutoFit/>
            </a:bodyPr>
            <a:lstStyle/>
            <a:p>
              <a:pPr>
                <a:lnSpc>
                  <a:spcPct val="110000"/>
                </a:lnSpc>
              </a:pPr>
              <a:r>
                <a:rPr lang="zh-CN" altLang="en-US" sz="2400" b="1"/>
                <a:t>并行数据任务流处理技术</a:t>
              </a:r>
            </a:p>
            <a:p>
              <a:pPr>
                <a:lnSpc>
                  <a:spcPct val="110000"/>
                </a:lnSpc>
              </a:pPr>
              <a:r>
                <a:rPr lang="zh-CN" altLang="en-US" sz="2200"/>
                <a:t>采用并行数据处理引擎，以大数据处理的并行处理任务流作为输入，得到最终的处理结果。解决数据处理过程中的执行控制和数据传输控制。并在不同类型数据统一处理时，实现不同系统间的数据转化和结果合并。</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603885" y="5083175"/>
            <a:ext cx="10903631" cy="1240801"/>
            <a:chOff x="1464" y="5770"/>
            <a:chExt cx="19450" cy="1658"/>
          </a:xfrm>
        </p:grpSpPr>
        <p:sp>
          <p:nvSpPr>
            <p:cNvPr id="70" name="文本框 69"/>
            <p:cNvSpPr txBox="1"/>
            <p:nvPr/>
          </p:nvSpPr>
          <p:spPr>
            <a:xfrm>
              <a:off x="2225" y="5770"/>
              <a:ext cx="18689" cy="1658"/>
            </a:xfrm>
            <a:prstGeom prst="rect">
              <a:avLst/>
            </a:prstGeom>
            <a:noFill/>
          </p:spPr>
          <p:txBody>
            <a:bodyPr wrap="square" rtlCol="0">
              <a:spAutoFit/>
            </a:bodyPr>
            <a:lstStyle/>
            <a:p>
              <a:pPr>
                <a:lnSpc>
                  <a:spcPct val="110000"/>
                </a:lnSpc>
              </a:pPr>
              <a:r>
                <a:rPr lang="zh-CN" altLang="en-US" sz="2400" b="1"/>
                <a:t>大数据关联分析技术</a:t>
              </a:r>
            </a:p>
            <a:p>
              <a:pPr>
                <a:lnSpc>
                  <a:spcPct val="110000"/>
                </a:lnSpc>
              </a:pPr>
              <a:r>
                <a:rPr lang="zh-CN" altLang="en-US" sz="2000"/>
                <a:t> </a:t>
              </a:r>
              <a:r>
                <a:rPr lang="zh-CN" altLang="en-US" sz="2200"/>
                <a:t>采用多节点分布的大表的关联查询处理，对大数据的关联分析进行优化，通过数据动态重划分解决分布在多个相互独立服务器上的大表的关联查询的问题。</a:t>
              </a:r>
            </a:p>
          </p:txBody>
        </p:sp>
        <p:sp>
          <p:nvSpPr>
            <p:cNvPr id="71" name="文本框 70"/>
            <p:cNvSpPr txBox="1"/>
            <p:nvPr/>
          </p:nvSpPr>
          <p:spPr>
            <a:xfrm>
              <a:off x="1464" y="5770"/>
              <a:ext cx="848" cy="697"/>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603885" y="3189605"/>
            <a:ext cx="11205845" cy="1984375"/>
            <a:chOff x="1464" y="5770"/>
            <a:chExt cx="17647" cy="3125"/>
          </a:xfrm>
        </p:grpSpPr>
        <p:sp>
          <p:nvSpPr>
            <p:cNvPr id="79" name="文本框 78"/>
            <p:cNvSpPr txBox="1"/>
            <p:nvPr/>
          </p:nvSpPr>
          <p:spPr>
            <a:xfrm>
              <a:off x="2225" y="5770"/>
              <a:ext cx="16886" cy="3125"/>
            </a:xfrm>
            <a:prstGeom prst="rect">
              <a:avLst/>
            </a:prstGeom>
            <a:noFill/>
          </p:spPr>
          <p:txBody>
            <a:bodyPr wrap="square" rtlCol="0">
              <a:spAutoFit/>
            </a:bodyPr>
            <a:lstStyle/>
            <a:p>
              <a:pPr>
                <a:lnSpc>
                  <a:spcPct val="110000"/>
                </a:lnSpc>
              </a:pPr>
              <a:r>
                <a:rPr lang="zh-CN" altLang="en-US" sz="2400" b="1"/>
                <a:t>抽象数据访问技术</a:t>
              </a:r>
            </a:p>
            <a:p>
              <a:pPr>
                <a:lnSpc>
                  <a:spcPct val="110000"/>
                </a:lnSpc>
              </a:pPr>
              <a:r>
                <a:rPr lang="zh-CN" altLang="en-US" sz="2200"/>
                <a:t>采用抽象的数据访问驱动，将对不同类型数据（包括数据库的SQL访问，Hadoop系统的Mapreduce请求访问，以及Lucene的文本检所请求）的访问统一起来，实现对不同类型数据的存取操作。同时可以支持对其他类型数据处理驱动的扩展，以满足新兴应用的数据处理需求。</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sym typeface="+mn-ea"/>
                </a:rPr>
                <a:t> 曙光XData大数据平台关键技术</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03885" y="1798320"/>
            <a:ext cx="11205845" cy="2029460"/>
            <a:chOff x="1464" y="5770"/>
            <a:chExt cx="17647" cy="3196"/>
          </a:xfrm>
        </p:grpSpPr>
        <p:sp>
          <p:nvSpPr>
            <p:cNvPr id="61" name="文本框 60"/>
            <p:cNvSpPr txBox="1"/>
            <p:nvPr/>
          </p:nvSpPr>
          <p:spPr>
            <a:xfrm>
              <a:off x="2225" y="5770"/>
              <a:ext cx="16886" cy="3196"/>
            </a:xfrm>
            <a:prstGeom prst="rect">
              <a:avLst/>
            </a:prstGeom>
            <a:noFill/>
          </p:spPr>
          <p:txBody>
            <a:bodyPr wrap="square" rtlCol="0">
              <a:spAutoFit/>
            </a:bodyPr>
            <a:lstStyle/>
            <a:p>
              <a:pPr>
                <a:lnSpc>
                  <a:spcPct val="140000"/>
                </a:lnSpc>
              </a:pPr>
              <a:r>
                <a:rPr lang="zh-CN" altLang="en-US" sz="2400" b="1"/>
                <a:t>不同类型数据的转换技术</a:t>
              </a:r>
            </a:p>
            <a:p>
              <a:pPr>
                <a:lnSpc>
                  <a:spcPct val="140000"/>
                </a:lnSpc>
              </a:pPr>
              <a:r>
                <a:rPr lang="zh-CN" altLang="en-US" sz="2200"/>
                <a:t>采用序列化和反序列化的技术，实现不同系统中数据的相互转化。在并行任务流的处理过程中，不同任务之间的数据转换是对用户透明的。此外通过内部对数据转换工具的支持，解决数据库和Hadoop数据的相互转换。</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603885" y="4050665"/>
            <a:ext cx="11205845" cy="2029460"/>
            <a:chOff x="1464" y="5770"/>
            <a:chExt cx="17647" cy="3196"/>
          </a:xfrm>
        </p:grpSpPr>
        <p:sp>
          <p:nvSpPr>
            <p:cNvPr id="79" name="文本框 78"/>
            <p:cNvSpPr txBox="1"/>
            <p:nvPr/>
          </p:nvSpPr>
          <p:spPr>
            <a:xfrm>
              <a:off x="2225" y="5770"/>
              <a:ext cx="16886" cy="3196"/>
            </a:xfrm>
            <a:prstGeom prst="rect">
              <a:avLst/>
            </a:prstGeom>
            <a:noFill/>
          </p:spPr>
          <p:txBody>
            <a:bodyPr wrap="square" rtlCol="0">
              <a:spAutoFit/>
            </a:bodyPr>
            <a:lstStyle/>
            <a:p>
              <a:pPr>
                <a:lnSpc>
                  <a:spcPct val="140000"/>
                </a:lnSpc>
              </a:pPr>
              <a:r>
                <a:rPr lang="zh-CN" altLang="en-US" sz="2400" b="1"/>
                <a:t>自定义数据处理任务流技术</a:t>
              </a:r>
            </a:p>
            <a:p>
              <a:pPr>
                <a:lnSpc>
                  <a:spcPct val="140000"/>
                </a:lnSpc>
              </a:pPr>
              <a:r>
                <a:rPr lang="zh-CN" altLang="en-US" sz="2200"/>
                <a:t>用户可以自定义数据处理任务流，在每一个任务里面嵌入自定义的处理算法，或者采用开源的处理算法即可。只需要加载相应的动态库即可。通过对用户自定义任务流的支持，大数据处理软件可以支持多样化的数据处理类型。</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sp>
        <p:nvSpPr>
          <p:cNvPr id="25" name="矩形 24"/>
          <p:cNvSpPr/>
          <p:nvPr>
            <p:custDataLst>
              <p:tags r:id="rId1"/>
            </p:custDataLst>
          </p:nvPr>
        </p:nvSpPr>
        <p:spPr>
          <a:xfrm>
            <a:off x="4063365" y="4367530"/>
            <a:ext cx="7208520" cy="601980"/>
          </a:xfrm>
          <a:prstGeom prst="rect">
            <a:avLst/>
          </a:prstGeom>
          <a:solidFill>
            <a:srgbClr val="9BBB59">
              <a:lumMod val="20000"/>
              <a:lumOff val="8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3763010" y="3596640"/>
            <a:ext cx="6752590" cy="601980"/>
          </a:xfrm>
          <a:prstGeom prst="rect">
            <a:avLst/>
          </a:prstGeom>
          <a:solidFill>
            <a:srgbClr val="69A35B">
              <a:lumMod val="20000"/>
              <a:lumOff val="8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3" name="矩形 52"/>
          <p:cNvSpPr/>
          <p:nvPr>
            <p:custDataLst>
              <p:tags r:id="rId3"/>
            </p:custDataLst>
          </p:nvPr>
        </p:nvSpPr>
        <p:spPr>
          <a:xfrm>
            <a:off x="3763010" y="2806065"/>
            <a:ext cx="6031865" cy="601980"/>
          </a:xfrm>
          <a:prstGeom prst="rect">
            <a:avLst/>
          </a:prstGeom>
          <a:solidFill>
            <a:srgbClr val="1AA3AA">
              <a:lumMod val="20000"/>
              <a:lumOff val="8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cxnSp>
        <p:nvCxnSpPr>
          <p:cNvPr id="49" name="直接箭头连接符 48"/>
          <p:cNvCxnSpPr/>
          <p:nvPr>
            <p:custDataLst>
              <p:tags r:id="rId4"/>
            </p:custDataLst>
          </p:nvPr>
        </p:nvCxnSpPr>
        <p:spPr>
          <a:xfrm>
            <a:off x="4656189" y="5140034"/>
            <a:ext cx="6160469" cy="0"/>
          </a:xfrm>
          <a:prstGeom prst="straightConnector1">
            <a:avLst/>
          </a:prstGeom>
          <a:noFill/>
          <a:ln w="12700" cap="flat" cmpd="sng">
            <a:solidFill>
              <a:srgbClr val="FFC000"/>
            </a:solidFill>
            <a:prstDash val="solid"/>
            <a:round/>
            <a:headEnd type="none" w="med" len="med"/>
            <a:tailEnd type="none" w="med" len="med"/>
          </a:ln>
        </p:spPr>
      </p:cxnSp>
      <p:sp>
        <p:nvSpPr>
          <p:cNvPr id="20" name="矩形 19"/>
          <p:cNvSpPr/>
          <p:nvPr>
            <p:custDataLst>
              <p:tags r:id="rId5"/>
            </p:custDataLst>
          </p:nvPr>
        </p:nvSpPr>
        <p:spPr>
          <a:xfrm>
            <a:off x="3763010" y="2029460"/>
            <a:ext cx="5474335" cy="601980"/>
          </a:xfrm>
          <a:prstGeom prst="rect">
            <a:avLst/>
          </a:prstGeom>
          <a:solidFill>
            <a:srgbClr val="3498DB">
              <a:lumMod val="20000"/>
              <a:lumOff val="8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21" name="矩形 20"/>
          <p:cNvSpPr/>
          <p:nvPr>
            <p:custDataLst>
              <p:tags r:id="rId6"/>
            </p:custDataLst>
          </p:nvPr>
        </p:nvSpPr>
        <p:spPr>
          <a:xfrm>
            <a:off x="2693035" y="1281430"/>
            <a:ext cx="5934075" cy="601980"/>
          </a:xfrm>
          <a:prstGeom prst="rect">
            <a:avLst/>
          </a:prstGeom>
          <a:solidFill>
            <a:srgbClr val="1F74AD">
              <a:lumMod val="20000"/>
              <a:lumOff val="8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0" name="椭圆 39"/>
          <p:cNvSpPr/>
          <p:nvPr>
            <p:custDataLst>
              <p:tags r:id="rId7"/>
            </p:custDataLst>
          </p:nvPr>
        </p:nvSpPr>
        <p:spPr>
          <a:xfrm>
            <a:off x="8352854" y="1281713"/>
            <a:ext cx="601690" cy="601690"/>
          </a:xfrm>
          <a:prstGeom prst="ellipse">
            <a:avLst/>
          </a:prstGeom>
          <a:solidFill>
            <a:srgbClr val="1F74AD"/>
          </a:solidFill>
          <a:ln w="38100">
            <a:solidFill>
              <a:sysClr val="window" lastClr="FFFFFF"/>
            </a:solidFill>
          </a:ln>
        </p:spPr>
        <p:txBody>
          <a:bodyPr lIns="91425" tIns="45700" rIns="91425" bIns="45700" anchor="ctr" anchorCtr="0">
            <a:normAutofit fontScale="92500" lnSpcReduction="10000"/>
          </a:bodyPr>
          <a:lstStyle/>
          <a:p>
            <a:pPr marL="0" marR="0" lvl="0" indent="0" algn="ctr" rtl="0">
              <a:lnSpc>
                <a:spcPct val="130000"/>
              </a:lnSpc>
              <a:buNone/>
            </a:pPr>
            <a:r>
              <a:rPr lang="en-US" sz="2000" b="1" i="0" u="none" strike="noStrike" cap="none" baseline="0">
                <a:solidFill>
                  <a:sysClr val="window" lastClr="FFFFFF"/>
                </a:solidFill>
                <a:latin typeface="微软雅黑" panose="020B0503020204020204" pitchFamily="34" charset="-122"/>
                <a:ea typeface="微软雅黑" panose="020B0503020204020204" pitchFamily="34" charset="-122"/>
              </a:rPr>
              <a:t>1</a:t>
            </a:r>
          </a:p>
        </p:txBody>
      </p:sp>
      <p:sp>
        <p:nvSpPr>
          <p:cNvPr id="41" name="文本框 40"/>
          <p:cNvSpPr txBox="1"/>
          <p:nvPr>
            <p:custDataLst>
              <p:tags r:id="rId8"/>
            </p:custDataLst>
          </p:nvPr>
        </p:nvSpPr>
        <p:spPr>
          <a:xfrm>
            <a:off x="3763645" y="1341755"/>
            <a:ext cx="4408805" cy="497205"/>
          </a:xfrm>
          <a:prstGeom prst="rect">
            <a:avLst/>
          </a:prstGeom>
          <a:noFill/>
          <a:ln>
            <a:noFill/>
          </a:ln>
        </p:spPr>
        <p:txBody>
          <a:bodyPr wrap="square" lIns="90000" tIns="46800" rIns="90000" bIns="46800" anchor="ctr" anchorCtr="0"/>
          <a:lstStyle/>
          <a:p>
            <a:pPr lvl="0">
              <a:lnSpc>
                <a:spcPct val="120000"/>
              </a:lnSpc>
              <a:buSzPct val="25000"/>
            </a:pPr>
            <a:r>
              <a:rPr lang="zh-CN" altLang="en-US" sz="1800" b="1" spc="150">
                <a:latin typeface="宋体" panose="02010600030101010101" pitchFamily="2" charset="-122"/>
                <a:cs typeface="宋体" panose="02010600030101010101" pitchFamily="2" charset="-122"/>
              </a:rPr>
              <a:t>曙光XData大数据集成与数据治理组件</a:t>
            </a:r>
          </a:p>
        </p:txBody>
      </p:sp>
      <p:sp>
        <p:nvSpPr>
          <p:cNvPr id="42" name="椭圆 41"/>
          <p:cNvSpPr/>
          <p:nvPr>
            <p:custDataLst>
              <p:tags r:id="rId9"/>
            </p:custDataLst>
          </p:nvPr>
        </p:nvSpPr>
        <p:spPr>
          <a:xfrm>
            <a:off x="944994" y="1273374"/>
            <a:ext cx="3369878" cy="3369883"/>
          </a:xfrm>
          <a:prstGeom prst="ellipse">
            <a:avLst/>
          </a:prstGeom>
          <a:solidFill>
            <a:srgbClr val="4D576B">
              <a:lumMod val="40000"/>
              <a:lumOff val="60000"/>
              <a:alpha val="70000"/>
            </a:srgbClr>
          </a:solidFill>
          <a:ln>
            <a:no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3" name="椭圆 42"/>
          <p:cNvSpPr/>
          <p:nvPr>
            <p:custDataLst>
              <p:tags r:id="rId10"/>
            </p:custDataLst>
          </p:nvPr>
        </p:nvSpPr>
        <p:spPr>
          <a:xfrm>
            <a:off x="1152282" y="1482767"/>
            <a:ext cx="2959435" cy="2959436"/>
          </a:xfrm>
          <a:prstGeom prst="ellipse">
            <a:avLst/>
          </a:prstGeom>
          <a:solidFill>
            <a:srgbClr val="1F74AD"/>
          </a:solidFill>
          <a:ln w="19050">
            <a:solidFill>
              <a:sysClr val="window" lastClr="FFFFFF"/>
            </a:solidFill>
          </a:ln>
        </p:spPr>
        <p:txBody>
          <a:bodyPr anchor="ctr">
            <a:normAutofit/>
          </a:body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4" name="任意多边形 19"/>
          <p:cNvSpPr/>
          <p:nvPr>
            <p:custDataLst>
              <p:tags r:id="rId11"/>
            </p:custDataLst>
          </p:nvPr>
        </p:nvSpPr>
        <p:spPr>
          <a:xfrm>
            <a:off x="3585744" y="4152294"/>
            <a:ext cx="1744482" cy="1721502"/>
          </a:xfrm>
          <a:custGeom>
            <a:avLst/>
            <a:gdLst/>
            <a:ahLst/>
            <a:cxnLst/>
            <a:rect l="0" t="0" r="0" b="0"/>
            <a:pathLst>
              <a:path w="120000" h="120000" extrusionOk="0">
                <a:moveTo>
                  <a:pt x="19892" y="0"/>
                </a:moveTo>
                <a:lnTo>
                  <a:pt x="0" y="16747"/>
                </a:lnTo>
                <a:lnTo>
                  <a:pt x="86032" y="120000"/>
                </a:lnTo>
                <a:lnTo>
                  <a:pt x="120000" y="120000"/>
                </a:lnTo>
                <a:lnTo>
                  <a:pt x="19892" y="0"/>
                </a:lnTo>
                <a:close/>
              </a:path>
            </a:pathLst>
          </a:custGeom>
          <a:solidFill>
            <a:srgbClr val="4D576B">
              <a:lumMod val="60000"/>
              <a:lumOff val="40000"/>
            </a:srgbClr>
          </a:solidFill>
          <a:ln>
            <a:noFill/>
          </a:ln>
        </p:spPr>
        <p:txBody>
          <a:bodyPr anchor="ctr">
            <a:normAutofit fontScale="25000" lnSpcReduction="20000"/>
          </a:bodyPr>
          <a:lstStyle/>
          <a:p>
            <a:pPr algn="ctr">
              <a:lnSpc>
                <a:spcPct val="140000"/>
              </a:lnSpc>
            </a:pPr>
            <a:endParaRPr>
              <a:latin typeface="微软雅黑" panose="020B0503020204020204" pitchFamily="34" charset="-122"/>
              <a:ea typeface="微软雅黑" panose="020B0503020204020204" pitchFamily="34" charset="-122"/>
            </a:endParaRPr>
          </a:p>
        </p:txBody>
      </p:sp>
      <p:sp>
        <p:nvSpPr>
          <p:cNvPr id="45" name="任意多边形 20"/>
          <p:cNvSpPr/>
          <p:nvPr>
            <p:custDataLst>
              <p:tags r:id="rId12"/>
            </p:custDataLst>
          </p:nvPr>
        </p:nvSpPr>
        <p:spPr>
          <a:xfrm>
            <a:off x="3470839" y="4041566"/>
            <a:ext cx="553637" cy="518122"/>
          </a:xfrm>
          <a:custGeom>
            <a:avLst/>
            <a:gdLst/>
            <a:ahLst/>
            <a:cxnLst/>
            <a:rect l="0" t="0" r="0" b="0"/>
            <a:pathLst>
              <a:path w="120000" h="120000" extrusionOk="0">
                <a:moveTo>
                  <a:pt x="91245" y="0"/>
                </a:moveTo>
                <a:lnTo>
                  <a:pt x="0" y="81454"/>
                </a:lnTo>
                <a:lnTo>
                  <a:pt x="28301" y="120000"/>
                </a:lnTo>
                <a:lnTo>
                  <a:pt x="28301" y="120000"/>
                </a:lnTo>
                <a:lnTo>
                  <a:pt x="36452" y="117575"/>
                </a:lnTo>
                <a:lnTo>
                  <a:pt x="44603" y="114181"/>
                </a:lnTo>
                <a:lnTo>
                  <a:pt x="51849" y="111030"/>
                </a:lnTo>
                <a:lnTo>
                  <a:pt x="58867" y="107151"/>
                </a:lnTo>
                <a:lnTo>
                  <a:pt x="65660" y="103030"/>
                </a:lnTo>
                <a:lnTo>
                  <a:pt x="72452" y="98909"/>
                </a:lnTo>
                <a:lnTo>
                  <a:pt x="78566" y="94303"/>
                </a:lnTo>
                <a:lnTo>
                  <a:pt x="84226" y="89454"/>
                </a:lnTo>
                <a:lnTo>
                  <a:pt x="90113" y="84121"/>
                </a:lnTo>
                <a:lnTo>
                  <a:pt x="95094" y="78787"/>
                </a:lnTo>
                <a:lnTo>
                  <a:pt x="100301" y="72484"/>
                </a:lnTo>
                <a:lnTo>
                  <a:pt x="104830" y="66666"/>
                </a:lnTo>
                <a:lnTo>
                  <a:pt x="109132" y="60121"/>
                </a:lnTo>
                <a:lnTo>
                  <a:pt x="112981" y="53090"/>
                </a:lnTo>
                <a:lnTo>
                  <a:pt x="116377" y="46060"/>
                </a:lnTo>
                <a:lnTo>
                  <a:pt x="120000" y="38545"/>
                </a:lnTo>
                <a:lnTo>
                  <a:pt x="91245" y="0"/>
                </a:lnTo>
                <a:close/>
              </a:path>
            </a:pathLst>
          </a:custGeom>
          <a:solidFill>
            <a:srgbClr val="4D576B">
              <a:lumMod val="40000"/>
              <a:lumOff val="60000"/>
            </a:srgbClr>
          </a:solidFill>
          <a:ln>
            <a:noFill/>
          </a:ln>
        </p:spPr>
        <p:txBody>
          <a:bodyPr anchor="ctr">
            <a:normAutofit fontScale="25000" lnSpcReduction="20000"/>
          </a:bodyPr>
          <a:lstStyle/>
          <a:p>
            <a:pPr algn="ctr">
              <a:lnSpc>
                <a:spcPct val="140000"/>
              </a:lnSpc>
            </a:pPr>
            <a:endParaRPr>
              <a:latin typeface="微软雅黑" panose="020B0503020204020204" pitchFamily="34" charset="-122"/>
              <a:ea typeface="微软雅黑" panose="020B0503020204020204" pitchFamily="34" charset="-122"/>
            </a:endParaRPr>
          </a:p>
        </p:txBody>
      </p:sp>
      <p:sp>
        <p:nvSpPr>
          <p:cNvPr id="46" name="任意多边形 12"/>
          <p:cNvSpPr/>
          <p:nvPr>
            <p:custDataLst>
              <p:tags r:id="rId13"/>
            </p:custDataLst>
          </p:nvPr>
        </p:nvSpPr>
        <p:spPr>
          <a:xfrm>
            <a:off x="2311688" y="1767382"/>
            <a:ext cx="639043" cy="729049"/>
          </a:xfrm>
          <a:custGeom>
            <a:avLst/>
            <a:gdLst/>
            <a:ahLst/>
            <a:cxnLst/>
            <a:rect l="0" t="0" r="0" b="0"/>
            <a:pathLst>
              <a:path w="120000" h="120000" extrusionOk="0">
                <a:moveTo>
                  <a:pt x="103038" y="37407"/>
                </a:moveTo>
                <a:lnTo>
                  <a:pt x="103038" y="48888"/>
                </a:lnTo>
                <a:lnTo>
                  <a:pt x="109399" y="48888"/>
                </a:lnTo>
                <a:lnTo>
                  <a:pt x="109399" y="48888"/>
                </a:lnTo>
                <a:lnTo>
                  <a:pt x="111519" y="49259"/>
                </a:lnTo>
                <a:lnTo>
                  <a:pt x="113639" y="49629"/>
                </a:lnTo>
                <a:lnTo>
                  <a:pt x="115335" y="50370"/>
                </a:lnTo>
                <a:lnTo>
                  <a:pt x="117031" y="51481"/>
                </a:lnTo>
                <a:lnTo>
                  <a:pt x="117031" y="51481"/>
                </a:lnTo>
                <a:lnTo>
                  <a:pt x="118303" y="52962"/>
                </a:lnTo>
                <a:lnTo>
                  <a:pt x="119151" y="54444"/>
                </a:lnTo>
                <a:lnTo>
                  <a:pt x="119575" y="56296"/>
                </a:lnTo>
                <a:lnTo>
                  <a:pt x="120000" y="58148"/>
                </a:lnTo>
                <a:lnTo>
                  <a:pt x="120000" y="110740"/>
                </a:lnTo>
                <a:lnTo>
                  <a:pt x="120000" y="110740"/>
                </a:lnTo>
                <a:lnTo>
                  <a:pt x="119575" y="112592"/>
                </a:lnTo>
                <a:lnTo>
                  <a:pt x="119151" y="114444"/>
                </a:lnTo>
                <a:lnTo>
                  <a:pt x="118303" y="115925"/>
                </a:lnTo>
                <a:lnTo>
                  <a:pt x="117031" y="117407"/>
                </a:lnTo>
                <a:lnTo>
                  <a:pt x="117031" y="117407"/>
                </a:lnTo>
                <a:lnTo>
                  <a:pt x="115335" y="118518"/>
                </a:lnTo>
                <a:lnTo>
                  <a:pt x="113639" y="119259"/>
                </a:lnTo>
                <a:lnTo>
                  <a:pt x="111519" y="120000"/>
                </a:lnTo>
                <a:lnTo>
                  <a:pt x="109399" y="120000"/>
                </a:lnTo>
                <a:lnTo>
                  <a:pt x="10600" y="120000"/>
                </a:lnTo>
                <a:lnTo>
                  <a:pt x="10600" y="120000"/>
                </a:lnTo>
                <a:lnTo>
                  <a:pt x="8480" y="120000"/>
                </a:lnTo>
                <a:lnTo>
                  <a:pt x="6360" y="119259"/>
                </a:lnTo>
                <a:lnTo>
                  <a:pt x="4664" y="118518"/>
                </a:lnTo>
                <a:lnTo>
                  <a:pt x="2968" y="117407"/>
                </a:lnTo>
                <a:lnTo>
                  <a:pt x="2968" y="117407"/>
                </a:lnTo>
                <a:lnTo>
                  <a:pt x="1696" y="115925"/>
                </a:lnTo>
                <a:lnTo>
                  <a:pt x="848" y="114444"/>
                </a:lnTo>
                <a:lnTo>
                  <a:pt x="0" y="112592"/>
                </a:lnTo>
                <a:lnTo>
                  <a:pt x="0" y="110740"/>
                </a:lnTo>
                <a:lnTo>
                  <a:pt x="0" y="58148"/>
                </a:lnTo>
                <a:lnTo>
                  <a:pt x="0" y="58148"/>
                </a:lnTo>
                <a:lnTo>
                  <a:pt x="0" y="56296"/>
                </a:lnTo>
                <a:lnTo>
                  <a:pt x="848" y="54444"/>
                </a:lnTo>
                <a:lnTo>
                  <a:pt x="1696" y="52962"/>
                </a:lnTo>
                <a:lnTo>
                  <a:pt x="2968" y="51481"/>
                </a:lnTo>
                <a:lnTo>
                  <a:pt x="2968" y="51481"/>
                </a:lnTo>
                <a:lnTo>
                  <a:pt x="4664" y="50370"/>
                </a:lnTo>
                <a:lnTo>
                  <a:pt x="6360" y="49629"/>
                </a:lnTo>
                <a:lnTo>
                  <a:pt x="8480" y="49259"/>
                </a:lnTo>
                <a:lnTo>
                  <a:pt x="10600" y="48888"/>
                </a:lnTo>
                <a:lnTo>
                  <a:pt x="16961" y="48888"/>
                </a:lnTo>
                <a:lnTo>
                  <a:pt x="16961" y="37407"/>
                </a:lnTo>
                <a:lnTo>
                  <a:pt x="16961" y="37407"/>
                </a:lnTo>
                <a:lnTo>
                  <a:pt x="16961" y="33703"/>
                </a:lnTo>
                <a:lnTo>
                  <a:pt x="17809" y="30000"/>
                </a:lnTo>
                <a:lnTo>
                  <a:pt x="18657" y="26666"/>
                </a:lnTo>
                <a:lnTo>
                  <a:pt x="19929" y="23333"/>
                </a:lnTo>
                <a:lnTo>
                  <a:pt x="21625" y="20000"/>
                </a:lnTo>
                <a:lnTo>
                  <a:pt x="23745" y="17037"/>
                </a:lnTo>
                <a:lnTo>
                  <a:pt x="26289" y="14074"/>
                </a:lnTo>
                <a:lnTo>
                  <a:pt x="29257" y="11481"/>
                </a:lnTo>
                <a:lnTo>
                  <a:pt x="29257" y="11481"/>
                </a:lnTo>
                <a:lnTo>
                  <a:pt x="33074" y="8888"/>
                </a:lnTo>
                <a:lnTo>
                  <a:pt x="36466" y="6666"/>
                </a:lnTo>
                <a:lnTo>
                  <a:pt x="39858" y="4444"/>
                </a:lnTo>
                <a:lnTo>
                  <a:pt x="43250" y="2962"/>
                </a:lnTo>
                <a:lnTo>
                  <a:pt x="47067" y="1481"/>
                </a:lnTo>
                <a:lnTo>
                  <a:pt x="51307" y="740"/>
                </a:lnTo>
                <a:lnTo>
                  <a:pt x="55547" y="370"/>
                </a:lnTo>
                <a:lnTo>
                  <a:pt x="59787" y="0"/>
                </a:lnTo>
                <a:lnTo>
                  <a:pt x="59787" y="0"/>
                </a:lnTo>
                <a:lnTo>
                  <a:pt x="64028" y="370"/>
                </a:lnTo>
                <a:lnTo>
                  <a:pt x="68692" y="740"/>
                </a:lnTo>
                <a:lnTo>
                  <a:pt x="72508" y="1481"/>
                </a:lnTo>
                <a:lnTo>
                  <a:pt x="76325" y="2962"/>
                </a:lnTo>
                <a:lnTo>
                  <a:pt x="80141" y="4444"/>
                </a:lnTo>
                <a:lnTo>
                  <a:pt x="83533" y="6666"/>
                </a:lnTo>
                <a:lnTo>
                  <a:pt x="86925" y="8888"/>
                </a:lnTo>
                <a:lnTo>
                  <a:pt x="89893" y="11481"/>
                </a:lnTo>
                <a:lnTo>
                  <a:pt x="89893" y="11481"/>
                </a:lnTo>
                <a:lnTo>
                  <a:pt x="92862" y="14074"/>
                </a:lnTo>
                <a:lnTo>
                  <a:pt x="95406" y="17037"/>
                </a:lnTo>
                <a:lnTo>
                  <a:pt x="97526" y="20000"/>
                </a:lnTo>
                <a:lnTo>
                  <a:pt x="99222" y="23333"/>
                </a:lnTo>
                <a:lnTo>
                  <a:pt x="100918" y="26666"/>
                </a:lnTo>
                <a:lnTo>
                  <a:pt x="101766" y="30000"/>
                </a:lnTo>
                <a:lnTo>
                  <a:pt x="102614" y="33703"/>
                </a:lnTo>
                <a:lnTo>
                  <a:pt x="103038" y="37407"/>
                </a:lnTo>
                <a:lnTo>
                  <a:pt x="103038" y="37407"/>
                </a:lnTo>
                <a:close/>
                <a:moveTo>
                  <a:pt x="113639" y="54444"/>
                </a:moveTo>
                <a:lnTo>
                  <a:pt x="113639" y="54444"/>
                </a:lnTo>
                <a:lnTo>
                  <a:pt x="111943" y="52962"/>
                </a:lnTo>
                <a:lnTo>
                  <a:pt x="109399" y="52592"/>
                </a:lnTo>
                <a:lnTo>
                  <a:pt x="10600" y="52592"/>
                </a:lnTo>
                <a:lnTo>
                  <a:pt x="10600" y="52592"/>
                </a:lnTo>
                <a:lnTo>
                  <a:pt x="8056" y="52962"/>
                </a:lnTo>
                <a:lnTo>
                  <a:pt x="5936" y="54444"/>
                </a:lnTo>
                <a:lnTo>
                  <a:pt x="5936" y="54444"/>
                </a:lnTo>
                <a:lnTo>
                  <a:pt x="4664" y="55925"/>
                </a:lnTo>
                <a:lnTo>
                  <a:pt x="4240" y="58148"/>
                </a:lnTo>
                <a:lnTo>
                  <a:pt x="4240" y="75185"/>
                </a:lnTo>
                <a:lnTo>
                  <a:pt x="115759" y="75185"/>
                </a:lnTo>
                <a:lnTo>
                  <a:pt x="115759" y="58148"/>
                </a:lnTo>
                <a:lnTo>
                  <a:pt x="115759" y="58148"/>
                </a:lnTo>
                <a:lnTo>
                  <a:pt x="115335" y="55925"/>
                </a:lnTo>
                <a:lnTo>
                  <a:pt x="113639" y="54444"/>
                </a:lnTo>
                <a:lnTo>
                  <a:pt x="113639" y="54444"/>
                </a:lnTo>
                <a:close/>
                <a:moveTo>
                  <a:pt x="26713" y="78888"/>
                </a:moveTo>
                <a:lnTo>
                  <a:pt x="4240" y="78888"/>
                </a:lnTo>
                <a:lnTo>
                  <a:pt x="4240" y="97407"/>
                </a:lnTo>
                <a:lnTo>
                  <a:pt x="5512" y="97407"/>
                </a:lnTo>
                <a:lnTo>
                  <a:pt x="26713" y="78888"/>
                </a:lnTo>
                <a:close/>
                <a:moveTo>
                  <a:pt x="113639" y="114814"/>
                </a:moveTo>
                <a:lnTo>
                  <a:pt x="113639" y="114814"/>
                </a:lnTo>
                <a:lnTo>
                  <a:pt x="115335" y="112962"/>
                </a:lnTo>
                <a:lnTo>
                  <a:pt x="115759" y="110740"/>
                </a:lnTo>
                <a:lnTo>
                  <a:pt x="115759" y="101111"/>
                </a:lnTo>
                <a:lnTo>
                  <a:pt x="4240" y="101111"/>
                </a:lnTo>
                <a:lnTo>
                  <a:pt x="4240" y="110740"/>
                </a:lnTo>
                <a:lnTo>
                  <a:pt x="4240" y="110740"/>
                </a:lnTo>
                <a:lnTo>
                  <a:pt x="4664" y="112962"/>
                </a:lnTo>
                <a:lnTo>
                  <a:pt x="5936" y="114814"/>
                </a:lnTo>
                <a:lnTo>
                  <a:pt x="5936" y="114814"/>
                </a:lnTo>
                <a:lnTo>
                  <a:pt x="8056" y="115925"/>
                </a:lnTo>
                <a:lnTo>
                  <a:pt x="10600" y="116296"/>
                </a:lnTo>
                <a:lnTo>
                  <a:pt x="109399" y="116296"/>
                </a:lnTo>
                <a:lnTo>
                  <a:pt x="109399" y="116296"/>
                </a:lnTo>
                <a:lnTo>
                  <a:pt x="111943" y="115925"/>
                </a:lnTo>
                <a:lnTo>
                  <a:pt x="113639" y="114814"/>
                </a:lnTo>
                <a:lnTo>
                  <a:pt x="113639" y="114814"/>
                </a:lnTo>
                <a:close/>
                <a:moveTo>
                  <a:pt x="33074" y="78888"/>
                </a:moveTo>
                <a:lnTo>
                  <a:pt x="11448" y="97407"/>
                </a:lnTo>
                <a:lnTo>
                  <a:pt x="30954" y="97407"/>
                </a:lnTo>
                <a:lnTo>
                  <a:pt x="52579" y="78888"/>
                </a:lnTo>
                <a:lnTo>
                  <a:pt x="33074" y="78888"/>
                </a:lnTo>
                <a:close/>
                <a:moveTo>
                  <a:pt x="21201" y="48888"/>
                </a:moveTo>
                <a:lnTo>
                  <a:pt x="34346" y="48888"/>
                </a:lnTo>
                <a:lnTo>
                  <a:pt x="34346" y="37407"/>
                </a:lnTo>
                <a:lnTo>
                  <a:pt x="34346" y="37407"/>
                </a:lnTo>
                <a:lnTo>
                  <a:pt x="34770" y="32962"/>
                </a:lnTo>
                <a:lnTo>
                  <a:pt x="36042" y="28888"/>
                </a:lnTo>
                <a:lnTo>
                  <a:pt x="38586" y="25185"/>
                </a:lnTo>
                <a:lnTo>
                  <a:pt x="41554" y="21851"/>
                </a:lnTo>
                <a:lnTo>
                  <a:pt x="41554" y="21851"/>
                </a:lnTo>
                <a:lnTo>
                  <a:pt x="45371" y="18888"/>
                </a:lnTo>
                <a:lnTo>
                  <a:pt x="50035" y="17037"/>
                </a:lnTo>
                <a:lnTo>
                  <a:pt x="54699" y="15555"/>
                </a:lnTo>
                <a:lnTo>
                  <a:pt x="59787" y="15185"/>
                </a:lnTo>
                <a:lnTo>
                  <a:pt x="59787" y="15185"/>
                </a:lnTo>
                <a:lnTo>
                  <a:pt x="64876" y="15555"/>
                </a:lnTo>
                <a:lnTo>
                  <a:pt x="69964" y="17037"/>
                </a:lnTo>
                <a:lnTo>
                  <a:pt x="74204" y="18888"/>
                </a:lnTo>
                <a:lnTo>
                  <a:pt x="78021" y="21851"/>
                </a:lnTo>
                <a:lnTo>
                  <a:pt x="78021" y="21851"/>
                </a:lnTo>
                <a:lnTo>
                  <a:pt x="81413" y="25185"/>
                </a:lnTo>
                <a:lnTo>
                  <a:pt x="83533" y="28888"/>
                </a:lnTo>
                <a:lnTo>
                  <a:pt x="85229" y="32962"/>
                </a:lnTo>
                <a:lnTo>
                  <a:pt x="85653" y="37407"/>
                </a:lnTo>
                <a:lnTo>
                  <a:pt x="85653" y="48888"/>
                </a:lnTo>
                <a:lnTo>
                  <a:pt x="98374" y="48888"/>
                </a:lnTo>
                <a:lnTo>
                  <a:pt x="98374" y="37407"/>
                </a:lnTo>
                <a:lnTo>
                  <a:pt x="98374" y="37407"/>
                </a:lnTo>
                <a:lnTo>
                  <a:pt x="97950" y="34074"/>
                </a:lnTo>
                <a:lnTo>
                  <a:pt x="97526" y="30740"/>
                </a:lnTo>
                <a:lnTo>
                  <a:pt x="96678" y="27777"/>
                </a:lnTo>
                <a:lnTo>
                  <a:pt x="95406" y="24444"/>
                </a:lnTo>
                <a:lnTo>
                  <a:pt x="94134" y="21851"/>
                </a:lnTo>
                <a:lnTo>
                  <a:pt x="92014" y="18888"/>
                </a:lnTo>
                <a:lnTo>
                  <a:pt x="89893" y="16296"/>
                </a:lnTo>
                <a:lnTo>
                  <a:pt x="87349" y="13703"/>
                </a:lnTo>
                <a:lnTo>
                  <a:pt x="87349" y="13703"/>
                </a:lnTo>
                <a:lnTo>
                  <a:pt x="84381" y="11481"/>
                </a:lnTo>
                <a:lnTo>
                  <a:pt x="81413" y="9629"/>
                </a:lnTo>
                <a:lnTo>
                  <a:pt x="78021" y="7777"/>
                </a:lnTo>
                <a:lnTo>
                  <a:pt x="74628" y="6666"/>
                </a:lnTo>
                <a:lnTo>
                  <a:pt x="71236" y="5185"/>
                </a:lnTo>
                <a:lnTo>
                  <a:pt x="67844" y="4444"/>
                </a:lnTo>
                <a:lnTo>
                  <a:pt x="63604" y="4074"/>
                </a:lnTo>
                <a:lnTo>
                  <a:pt x="59787" y="3703"/>
                </a:lnTo>
                <a:lnTo>
                  <a:pt x="59787" y="3703"/>
                </a:lnTo>
                <a:lnTo>
                  <a:pt x="55971" y="4074"/>
                </a:lnTo>
                <a:lnTo>
                  <a:pt x="52155" y="4444"/>
                </a:lnTo>
                <a:lnTo>
                  <a:pt x="48339" y="5185"/>
                </a:lnTo>
                <a:lnTo>
                  <a:pt x="44946" y="6666"/>
                </a:lnTo>
                <a:lnTo>
                  <a:pt x="41554" y="7777"/>
                </a:lnTo>
                <a:lnTo>
                  <a:pt x="38586" y="9629"/>
                </a:lnTo>
                <a:lnTo>
                  <a:pt x="35618" y="11481"/>
                </a:lnTo>
                <a:lnTo>
                  <a:pt x="32650" y="13703"/>
                </a:lnTo>
                <a:lnTo>
                  <a:pt x="32650" y="13703"/>
                </a:lnTo>
                <a:lnTo>
                  <a:pt x="29681" y="16296"/>
                </a:lnTo>
                <a:lnTo>
                  <a:pt x="27561" y="18888"/>
                </a:lnTo>
                <a:lnTo>
                  <a:pt x="25441" y="21851"/>
                </a:lnTo>
                <a:lnTo>
                  <a:pt x="23745" y="24444"/>
                </a:lnTo>
                <a:lnTo>
                  <a:pt x="22473" y="27777"/>
                </a:lnTo>
                <a:lnTo>
                  <a:pt x="21625" y="30740"/>
                </a:lnTo>
                <a:lnTo>
                  <a:pt x="21201" y="34074"/>
                </a:lnTo>
                <a:lnTo>
                  <a:pt x="21201" y="37407"/>
                </a:lnTo>
                <a:lnTo>
                  <a:pt x="21201" y="48888"/>
                </a:lnTo>
                <a:close/>
                <a:moveTo>
                  <a:pt x="58515" y="78888"/>
                </a:moveTo>
                <a:lnTo>
                  <a:pt x="37314" y="97407"/>
                </a:lnTo>
                <a:lnTo>
                  <a:pt x="56819" y="97407"/>
                </a:lnTo>
                <a:lnTo>
                  <a:pt x="78445" y="78888"/>
                </a:lnTo>
                <a:lnTo>
                  <a:pt x="58515" y="78888"/>
                </a:lnTo>
                <a:close/>
                <a:moveTo>
                  <a:pt x="81413" y="37407"/>
                </a:moveTo>
                <a:lnTo>
                  <a:pt x="81413" y="37407"/>
                </a:lnTo>
                <a:lnTo>
                  <a:pt x="80989" y="33703"/>
                </a:lnTo>
                <a:lnTo>
                  <a:pt x="79717" y="30370"/>
                </a:lnTo>
                <a:lnTo>
                  <a:pt x="78021" y="27407"/>
                </a:lnTo>
                <a:lnTo>
                  <a:pt x="75053" y="24444"/>
                </a:lnTo>
                <a:lnTo>
                  <a:pt x="75053" y="24444"/>
                </a:lnTo>
                <a:lnTo>
                  <a:pt x="71660" y="21851"/>
                </a:lnTo>
                <a:lnTo>
                  <a:pt x="68268" y="20370"/>
                </a:lnTo>
                <a:lnTo>
                  <a:pt x="64028" y="19259"/>
                </a:lnTo>
                <a:lnTo>
                  <a:pt x="59787" y="18888"/>
                </a:lnTo>
                <a:lnTo>
                  <a:pt x="59787" y="18888"/>
                </a:lnTo>
                <a:lnTo>
                  <a:pt x="55547" y="19259"/>
                </a:lnTo>
                <a:lnTo>
                  <a:pt x="51731" y="20370"/>
                </a:lnTo>
                <a:lnTo>
                  <a:pt x="47915" y="21851"/>
                </a:lnTo>
                <a:lnTo>
                  <a:pt x="44522" y="24444"/>
                </a:lnTo>
                <a:lnTo>
                  <a:pt x="44522" y="24444"/>
                </a:lnTo>
                <a:lnTo>
                  <a:pt x="41978" y="27407"/>
                </a:lnTo>
                <a:lnTo>
                  <a:pt x="39858" y="30370"/>
                </a:lnTo>
                <a:lnTo>
                  <a:pt x="39010" y="33703"/>
                </a:lnTo>
                <a:lnTo>
                  <a:pt x="38586" y="37407"/>
                </a:lnTo>
                <a:lnTo>
                  <a:pt x="38586" y="48888"/>
                </a:lnTo>
                <a:lnTo>
                  <a:pt x="81413" y="48888"/>
                </a:lnTo>
                <a:lnTo>
                  <a:pt x="81413" y="37407"/>
                </a:lnTo>
                <a:close/>
                <a:moveTo>
                  <a:pt x="84381" y="78888"/>
                </a:moveTo>
                <a:lnTo>
                  <a:pt x="62756" y="97407"/>
                </a:lnTo>
                <a:lnTo>
                  <a:pt x="82685" y="97407"/>
                </a:lnTo>
                <a:lnTo>
                  <a:pt x="104310" y="78888"/>
                </a:lnTo>
                <a:lnTo>
                  <a:pt x="84381" y="78888"/>
                </a:lnTo>
                <a:close/>
                <a:moveTo>
                  <a:pt x="110247" y="78888"/>
                </a:moveTo>
                <a:lnTo>
                  <a:pt x="88621" y="97407"/>
                </a:lnTo>
                <a:lnTo>
                  <a:pt x="115759" y="97407"/>
                </a:lnTo>
                <a:lnTo>
                  <a:pt x="115759" y="78888"/>
                </a:lnTo>
                <a:lnTo>
                  <a:pt x="110247" y="78888"/>
                </a:lnTo>
                <a:close/>
              </a:path>
            </a:pathLst>
          </a:custGeom>
          <a:solidFill>
            <a:sysClr val="window" lastClr="FFFFFF"/>
          </a:solidFill>
          <a:ln>
            <a:noFill/>
          </a:ln>
        </p:spPr>
        <p:txBody>
          <a:bodyPr anchor="ctr">
            <a:normAutofit fontScale="25000" lnSpcReduction="20000"/>
          </a:bodyPr>
          <a:lstStyle/>
          <a:p>
            <a:pPr algn="ctr">
              <a:lnSpc>
                <a:spcPct val="140000"/>
              </a:lnSpc>
            </a:pPr>
            <a:endParaRPr>
              <a:latin typeface="微软雅黑" panose="020B0503020204020204" pitchFamily="34" charset="-122"/>
              <a:ea typeface="微软雅黑" panose="020B0503020204020204" pitchFamily="34" charset="-122"/>
            </a:endParaRPr>
          </a:p>
        </p:txBody>
      </p:sp>
      <p:sp>
        <p:nvSpPr>
          <p:cNvPr id="47" name="文本框 46"/>
          <p:cNvSpPr txBox="1"/>
          <p:nvPr>
            <p:custDataLst>
              <p:tags r:id="rId14"/>
            </p:custDataLst>
          </p:nvPr>
        </p:nvSpPr>
        <p:spPr>
          <a:xfrm>
            <a:off x="1459628" y="2607159"/>
            <a:ext cx="2378265" cy="411702"/>
          </a:xfrm>
          <a:prstGeom prst="rect">
            <a:avLst/>
          </a:prstGeom>
          <a:noFill/>
          <a:ln>
            <a:noFill/>
          </a:ln>
        </p:spPr>
        <p:txBody>
          <a:bodyPr wrap="square" lIns="90000" tIns="46800" rIns="90000" bIns="0" anchor="t" anchorCtr="0"/>
          <a:lstStyle/>
          <a:p>
            <a:pPr lvl="0" algn="ctr">
              <a:lnSpc>
                <a:spcPct val="120000"/>
              </a:lnSpc>
              <a:buSzPct val="25000"/>
            </a:pPr>
            <a:r>
              <a:rPr sz="2800" b="1" dirty="0">
                <a:solidFill>
                  <a:schemeClr val="accent2"/>
                </a:solidFill>
                <a:latin typeface="Arial" panose="020B0604020202020204"/>
                <a:ea typeface="微软雅黑" panose="020B0503020204020204" pitchFamily="34" charset="-122"/>
                <a:sym typeface="+mn-ea"/>
              </a:rPr>
              <a:t> 曙光XData大数据平台组件</a:t>
            </a:r>
            <a:endParaRPr lang="zh-CN" altLang="en-US" sz="2800" b="1" spc="300" dirty="0">
              <a:solidFill>
                <a:schemeClr val="accent2"/>
              </a:solidFill>
              <a:latin typeface="Arial" panose="020B0604020202020204"/>
              <a:ea typeface="微软雅黑" panose="020B0503020204020204" pitchFamily="34" charset="-122"/>
              <a:cs typeface="+mn-ea"/>
              <a:sym typeface="+mn-ea"/>
            </a:endParaRPr>
          </a:p>
        </p:txBody>
      </p:sp>
      <p:sp>
        <p:nvSpPr>
          <p:cNvPr id="51" name="椭圆 50"/>
          <p:cNvSpPr/>
          <p:nvPr>
            <p:custDataLst>
              <p:tags r:id="rId15"/>
            </p:custDataLst>
          </p:nvPr>
        </p:nvSpPr>
        <p:spPr>
          <a:xfrm>
            <a:off x="9014189" y="2029285"/>
            <a:ext cx="601690" cy="601690"/>
          </a:xfrm>
          <a:prstGeom prst="ellipse">
            <a:avLst/>
          </a:prstGeom>
          <a:solidFill>
            <a:srgbClr val="3498DB"/>
          </a:solidFill>
          <a:ln w="38100">
            <a:solidFill>
              <a:sysClr val="window" lastClr="FFFFFF"/>
            </a:solidFill>
          </a:ln>
        </p:spPr>
        <p:txBody>
          <a:bodyPr lIns="91425" tIns="45700" rIns="91425" bIns="45700" anchor="ctr" anchorCtr="0">
            <a:normAutofit fontScale="92500" lnSpcReduction="10000"/>
          </a:bodyPr>
          <a:lstStyle/>
          <a:p>
            <a:pPr marL="0" marR="0" lvl="0" indent="0" algn="ctr" rtl="0">
              <a:lnSpc>
                <a:spcPct val="130000"/>
              </a:lnSpc>
              <a:buNone/>
            </a:pPr>
            <a:r>
              <a:rPr lang="en-US" sz="2000" b="1" i="0" u="none" strike="noStrike" cap="none" baseline="0" dirty="0">
                <a:solidFill>
                  <a:sysClr val="window" lastClr="FFFFFF"/>
                </a:solidFill>
                <a:latin typeface="微软雅黑" panose="020B0503020204020204" pitchFamily="34" charset="-122"/>
                <a:ea typeface="微软雅黑" panose="020B0503020204020204" pitchFamily="34" charset="-122"/>
              </a:rPr>
              <a:t>2</a:t>
            </a:r>
          </a:p>
        </p:txBody>
      </p:sp>
      <p:sp>
        <p:nvSpPr>
          <p:cNvPr id="52" name="文本框 51"/>
          <p:cNvSpPr txBox="1"/>
          <p:nvPr>
            <p:custDataLst>
              <p:tags r:id="rId16"/>
            </p:custDataLst>
          </p:nvPr>
        </p:nvSpPr>
        <p:spPr>
          <a:xfrm>
            <a:off x="4400550" y="2081530"/>
            <a:ext cx="4956175" cy="497205"/>
          </a:xfrm>
          <a:prstGeom prst="rect">
            <a:avLst/>
          </a:prstGeom>
          <a:noFill/>
          <a:ln>
            <a:noFill/>
          </a:ln>
        </p:spPr>
        <p:txBody>
          <a:bodyPr wrap="square" lIns="90000" tIns="46800" rIns="90000" bIns="46800" anchor="ctr" anchorCtr="0">
            <a:noAutofit/>
          </a:bodyPr>
          <a:lstStyle/>
          <a:p>
            <a:pPr lvl="0">
              <a:lnSpc>
                <a:spcPct val="120000"/>
              </a:lnSpc>
              <a:buSzPct val="25000"/>
            </a:pPr>
            <a:r>
              <a:rPr lang="zh-CN" altLang="en-US" sz="1800" b="1" spc="150">
                <a:latin typeface="宋体" panose="02010600030101010101" pitchFamily="2" charset="-122"/>
                <a:cs typeface="宋体" panose="02010600030101010101" pitchFamily="2" charset="-122"/>
                <a:sym typeface="+mn-ea"/>
              </a:rPr>
              <a:t> 曙光XData大数据存储与数据计算组件</a:t>
            </a:r>
          </a:p>
        </p:txBody>
      </p:sp>
      <p:sp>
        <p:nvSpPr>
          <p:cNvPr id="54" name="椭圆 53"/>
          <p:cNvSpPr/>
          <p:nvPr>
            <p:custDataLst>
              <p:tags r:id="rId17"/>
            </p:custDataLst>
          </p:nvPr>
        </p:nvSpPr>
        <p:spPr>
          <a:xfrm>
            <a:off x="9545752" y="2805764"/>
            <a:ext cx="601690" cy="601690"/>
          </a:xfrm>
          <a:prstGeom prst="ellipse">
            <a:avLst/>
          </a:prstGeom>
          <a:solidFill>
            <a:srgbClr val="1AA3AA"/>
          </a:solidFill>
          <a:ln w="38100">
            <a:solidFill>
              <a:sysClr val="window" lastClr="FFFFFF"/>
            </a:solidFill>
          </a:ln>
        </p:spPr>
        <p:txBody>
          <a:bodyPr lIns="91425" tIns="45700" rIns="91425" bIns="45700" anchor="ctr" anchorCtr="0">
            <a:normAutofit fontScale="92500" lnSpcReduction="10000"/>
          </a:bodyPr>
          <a:lstStyle/>
          <a:p>
            <a:pPr marL="0" marR="0" lvl="0" indent="0" algn="ctr" rtl="0">
              <a:lnSpc>
                <a:spcPct val="130000"/>
              </a:lnSpc>
              <a:buNone/>
            </a:pPr>
            <a:r>
              <a:rPr lang="en-US" sz="2000" b="1" i="0" u="none" strike="noStrike" cap="none" baseline="0" dirty="0">
                <a:solidFill>
                  <a:sysClr val="window" lastClr="FFFFFF"/>
                </a:solidFill>
                <a:latin typeface="微软雅黑" panose="020B0503020204020204" pitchFamily="34" charset="-122"/>
                <a:ea typeface="微软雅黑" panose="020B0503020204020204" pitchFamily="34" charset="-122"/>
              </a:rPr>
              <a:t>3</a:t>
            </a:r>
          </a:p>
        </p:txBody>
      </p:sp>
      <p:sp>
        <p:nvSpPr>
          <p:cNvPr id="55" name="文本框 54"/>
          <p:cNvSpPr txBox="1"/>
          <p:nvPr>
            <p:custDataLst>
              <p:tags r:id="rId18"/>
            </p:custDataLst>
          </p:nvPr>
        </p:nvSpPr>
        <p:spPr>
          <a:xfrm>
            <a:off x="4808855" y="2858135"/>
            <a:ext cx="4427855" cy="497205"/>
          </a:xfrm>
          <a:prstGeom prst="rect">
            <a:avLst/>
          </a:prstGeom>
          <a:noFill/>
          <a:ln>
            <a:noFill/>
          </a:ln>
        </p:spPr>
        <p:txBody>
          <a:bodyPr wrap="square" lIns="90000" tIns="46800" rIns="90000" bIns="46800" anchor="ctr" anchorCtr="0">
            <a:normAutofit/>
          </a:bodyPr>
          <a:lstStyle/>
          <a:p>
            <a:pPr lvl="0" algn="l">
              <a:lnSpc>
                <a:spcPct val="120000"/>
              </a:lnSpc>
              <a:buClrTx/>
              <a:buSzPct val="25000"/>
            </a:pPr>
            <a:r>
              <a:rPr lang="zh-CN" altLang="en-US" sz="1800" b="1" spc="150">
                <a:latin typeface="宋体" panose="02010600030101010101" pitchFamily="2" charset="-122"/>
                <a:cs typeface="宋体" panose="02010600030101010101" pitchFamily="2" charset="-122"/>
              </a:rPr>
              <a:t>曙光XData大数据分析与数据智能组件</a:t>
            </a:r>
          </a:p>
        </p:txBody>
      </p:sp>
      <p:sp>
        <p:nvSpPr>
          <p:cNvPr id="23" name="椭圆 22"/>
          <p:cNvSpPr/>
          <p:nvPr>
            <p:custDataLst>
              <p:tags r:id="rId19"/>
            </p:custDataLst>
          </p:nvPr>
        </p:nvSpPr>
        <p:spPr>
          <a:xfrm>
            <a:off x="10225797" y="3596735"/>
            <a:ext cx="601690" cy="601690"/>
          </a:xfrm>
          <a:prstGeom prst="ellipse">
            <a:avLst/>
          </a:prstGeom>
          <a:solidFill>
            <a:srgbClr val="69A35B"/>
          </a:solidFill>
          <a:ln w="38100">
            <a:solidFill>
              <a:sysClr val="window" lastClr="FFFFFF"/>
            </a:solidFill>
          </a:ln>
        </p:spPr>
        <p:txBody>
          <a:bodyPr lIns="91425" tIns="45700" rIns="91425" bIns="45700" anchor="ctr" anchorCtr="0">
            <a:normAutofit fontScale="92500" lnSpcReduction="10000"/>
          </a:bodyPr>
          <a:lstStyle/>
          <a:p>
            <a:pPr marL="0" marR="0" lvl="0" indent="0" algn="ctr" rtl="0">
              <a:lnSpc>
                <a:spcPct val="130000"/>
              </a:lnSpc>
              <a:buNone/>
            </a:pPr>
            <a:r>
              <a:rPr lang="en-US" sz="2000" b="1" i="0" u="none" strike="noStrike" cap="none" baseline="0" dirty="0">
                <a:solidFill>
                  <a:sysClr val="window" lastClr="FFFFFF"/>
                </a:solidFill>
                <a:latin typeface="微软雅黑" panose="020B0503020204020204" pitchFamily="34" charset="-122"/>
                <a:ea typeface="微软雅黑" panose="020B0503020204020204" pitchFamily="34" charset="-122"/>
              </a:rPr>
              <a:t>4</a:t>
            </a:r>
          </a:p>
        </p:txBody>
      </p:sp>
      <p:sp>
        <p:nvSpPr>
          <p:cNvPr id="24" name="文本框 23"/>
          <p:cNvSpPr txBox="1"/>
          <p:nvPr>
            <p:custDataLst>
              <p:tags r:id="rId20"/>
            </p:custDataLst>
          </p:nvPr>
        </p:nvSpPr>
        <p:spPr>
          <a:xfrm>
            <a:off x="5109845" y="3648710"/>
            <a:ext cx="4506595" cy="497205"/>
          </a:xfrm>
          <a:prstGeom prst="rect">
            <a:avLst/>
          </a:prstGeom>
          <a:noFill/>
          <a:ln>
            <a:noFill/>
          </a:ln>
        </p:spPr>
        <p:txBody>
          <a:bodyPr wrap="square" lIns="90000" tIns="46800" rIns="90000" bIns="46800" anchor="ctr" anchorCtr="0">
            <a:normAutofit/>
          </a:bodyPr>
          <a:lstStyle/>
          <a:p>
            <a:pPr lvl="0" algn="l">
              <a:lnSpc>
                <a:spcPct val="120000"/>
              </a:lnSpc>
              <a:buClrTx/>
              <a:buSzPct val="25000"/>
            </a:pPr>
            <a:r>
              <a:rPr lang="zh-CN" altLang="en-US" sz="1800" b="1" spc="150">
                <a:latin typeface="宋体" panose="02010600030101010101" pitchFamily="2" charset="-122"/>
              </a:rPr>
              <a:t>曙光</a:t>
            </a:r>
            <a:r>
              <a:rPr lang="zh-CN" altLang="en-US" sz="1800" b="1" spc="150">
                <a:latin typeface="宋体" panose="02010600030101010101" pitchFamily="2" charset="-122"/>
                <a:cs typeface="宋体" panose="02010600030101010101" pitchFamily="2" charset="-122"/>
              </a:rPr>
              <a:t>XData大数据可视化分析组件</a:t>
            </a:r>
          </a:p>
        </p:txBody>
      </p:sp>
      <p:sp>
        <p:nvSpPr>
          <p:cNvPr id="26" name="椭圆 25"/>
          <p:cNvSpPr/>
          <p:nvPr>
            <p:custDataLst>
              <p:tags r:id="rId21"/>
            </p:custDataLst>
          </p:nvPr>
        </p:nvSpPr>
        <p:spPr>
          <a:xfrm>
            <a:off x="10775183" y="4367817"/>
            <a:ext cx="601690" cy="601690"/>
          </a:xfrm>
          <a:prstGeom prst="ellipse">
            <a:avLst/>
          </a:prstGeom>
          <a:solidFill>
            <a:srgbClr val="9BBB59"/>
          </a:solidFill>
          <a:ln w="38100">
            <a:solidFill>
              <a:sysClr val="window" lastClr="FFFFFF"/>
            </a:solidFill>
          </a:ln>
        </p:spPr>
        <p:txBody>
          <a:bodyPr lIns="91425" tIns="45700" rIns="91425" bIns="45700" anchor="ctr" anchorCtr="0">
            <a:normAutofit fontScale="92500" lnSpcReduction="10000"/>
          </a:bodyPr>
          <a:lstStyle/>
          <a:p>
            <a:pPr marL="0" marR="0" lvl="0" indent="0" algn="ctr" rtl="0">
              <a:lnSpc>
                <a:spcPct val="130000"/>
              </a:lnSpc>
              <a:buNone/>
            </a:pPr>
            <a:r>
              <a:rPr lang="en-US" sz="2000" b="1" i="0" u="none" strike="noStrike" cap="none" baseline="0" dirty="0">
                <a:solidFill>
                  <a:sysClr val="window" lastClr="FFFFFF"/>
                </a:solidFill>
                <a:latin typeface="微软雅黑" panose="020B0503020204020204" pitchFamily="34" charset="-122"/>
                <a:ea typeface="微软雅黑" panose="020B0503020204020204" pitchFamily="34" charset="-122"/>
              </a:rPr>
              <a:t>5</a:t>
            </a:r>
          </a:p>
        </p:txBody>
      </p:sp>
      <p:sp>
        <p:nvSpPr>
          <p:cNvPr id="27" name="文本框 26"/>
          <p:cNvSpPr txBox="1"/>
          <p:nvPr>
            <p:custDataLst>
              <p:tags r:id="rId22"/>
            </p:custDataLst>
          </p:nvPr>
        </p:nvSpPr>
        <p:spPr>
          <a:xfrm>
            <a:off x="5536565" y="4420235"/>
            <a:ext cx="5032375" cy="497205"/>
          </a:xfrm>
          <a:prstGeom prst="rect">
            <a:avLst/>
          </a:prstGeom>
          <a:noFill/>
          <a:ln>
            <a:noFill/>
          </a:ln>
        </p:spPr>
        <p:txBody>
          <a:bodyPr wrap="square" lIns="90000" tIns="46800" rIns="90000" bIns="46800" anchor="ctr" anchorCtr="0">
            <a:noAutofit/>
          </a:bodyPr>
          <a:lstStyle/>
          <a:p>
            <a:pPr lvl="0">
              <a:lnSpc>
                <a:spcPct val="120000"/>
              </a:lnSpc>
              <a:buSzPct val="25000"/>
            </a:pPr>
            <a:r>
              <a:rPr lang="zh-CN" altLang="en-US" sz="1800" b="1" spc="150">
                <a:latin typeface="宋体" panose="02010600030101010101" pitchFamily="2" charset="-122"/>
                <a:cs typeface="宋体" panose="02010600030101010101" pitchFamily="2" charset="-122"/>
              </a:rPr>
              <a:t>曙光XData大数据安全管控与管理运维组件</a:t>
            </a: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曙光XData大数据集成与数据治理组件</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圆角矩形 1"/>
          <p:cNvSpPr/>
          <p:nvPr>
            <p:custDataLst>
              <p:tags r:id="rId1"/>
            </p:custDataLst>
          </p:nvPr>
        </p:nvSpPr>
        <p:spPr>
          <a:xfrm>
            <a:off x="5053013" y="1649095"/>
            <a:ext cx="2105025" cy="643890"/>
          </a:xfrm>
          <a:prstGeom prst="roundRect">
            <a:avLst>
              <a:gd name="adj" fmla="val 3846"/>
            </a:avLst>
          </a:prstGeom>
          <a:solidFill>
            <a:srgbClr val="1F74AD"/>
          </a:solidFill>
          <a:ln w="12700" cap="flat" cmpd="sng" algn="ctr">
            <a:solidFill>
              <a:srgbClr val="1F74AD"/>
            </a:solidFill>
            <a:prstDash val="solid"/>
            <a:miter lim="800000"/>
          </a:ln>
          <a:effectLst/>
        </p:spPr>
        <p:txBody>
          <a:bodyPr lIns="90000" tIns="46800" rIns="90000" bIns="46800" rtlCol="0" anchor="ctr">
            <a:normAutofit fontScale="97500" lnSpcReduction="10000"/>
          </a:bodyPr>
          <a:lstStyle/>
          <a:p>
            <a:pPr algn="ctr">
              <a:lnSpc>
                <a:spcPct val="90000"/>
              </a:lnSpc>
              <a:spcAft>
                <a:spcPts val="0"/>
              </a:spcAft>
            </a:pPr>
            <a:r>
              <a:rPr lang="en-US" sz="2000" b="1" kern="1200" spc="150">
                <a:solidFill>
                  <a:srgbClr val="E7E6E6"/>
                </a:solidFill>
                <a:effectLst/>
                <a:latin typeface="宋体" panose="02010600030101010101" pitchFamily="2" charset="-122"/>
              </a:rPr>
              <a:t>集成与数据治理组件</a:t>
            </a:r>
          </a:p>
        </p:txBody>
      </p:sp>
      <p:cxnSp>
        <p:nvCxnSpPr>
          <p:cNvPr id="17" name="直接连接符 16"/>
          <p:cNvCxnSpPr/>
          <p:nvPr>
            <p:custDataLst>
              <p:tags r:id="rId2"/>
            </p:custDataLst>
          </p:nvPr>
        </p:nvCxnSpPr>
        <p:spPr>
          <a:xfrm>
            <a:off x="6095365" y="2292985"/>
            <a:ext cx="0" cy="725170"/>
          </a:xfrm>
          <a:prstGeom prst="line">
            <a:avLst/>
          </a:prstGeom>
          <a:noFill/>
          <a:ln w="22225" cap="flat" cmpd="sng" algn="ctr">
            <a:solidFill>
              <a:srgbClr val="1AA3AA"/>
            </a:solidFill>
            <a:prstDash val="solid"/>
            <a:miter lim="800000"/>
          </a:ln>
          <a:effectLst/>
        </p:spPr>
      </p:cxnSp>
      <p:cxnSp>
        <p:nvCxnSpPr>
          <p:cNvPr id="18" name="直接连接符 17"/>
          <p:cNvCxnSpPr/>
          <p:nvPr>
            <p:custDataLst>
              <p:tags r:id="rId3"/>
            </p:custDataLst>
          </p:nvPr>
        </p:nvCxnSpPr>
        <p:spPr>
          <a:xfrm flipV="1">
            <a:off x="3377248" y="3030855"/>
            <a:ext cx="5410835" cy="0"/>
          </a:xfrm>
          <a:prstGeom prst="line">
            <a:avLst/>
          </a:prstGeom>
          <a:noFill/>
          <a:ln w="22225" cap="flat" cmpd="sng" algn="ctr">
            <a:solidFill>
              <a:srgbClr val="1AA3AA"/>
            </a:solidFill>
            <a:prstDash val="solid"/>
            <a:miter lim="800000"/>
          </a:ln>
          <a:effectLst/>
        </p:spPr>
      </p:cxnSp>
      <p:cxnSp>
        <p:nvCxnSpPr>
          <p:cNvPr id="19" name="直接连接符 18"/>
          <p:cNvCxnSpPr/>
          <p:nvPr>
            <p:custDataLst>
              <p:tags r:id="rId4"/>
            </p:custDataLst>
          </p:nvPr>
        </p:nvCxnSpPr>
        <p:spPr>
          <a:xfrm flipV="1">
            <a:off x="3392488" y="3024505"/>
            <a:ext cx="0" cy="494665"/>
          </a:xfrm>
          <a:prstGeom prst="line">
            <a:avLst/>
          </a:prstGeom>
          <a:noFill/>
          <a:ln w="22225" cap="flat" cmpd="sng" algn="ctr">
            <a:solidFill>
              <a:srgbClr val="1AA3AA"/>
            </a:solidFill>
            <a:prstDash val="solid"/>
            <a:miter lim="800000"/>
          </a:ln>
          <a:effectLst/>
        </p:spPr>
      </p:cxnSp>
      <p:cxnSp>
        <p:nvCxnSpPr>
          <p:cNvPr id="22" name="直接连接符 21"/>
          <p:cNvCxnSpPr/>
          <p:nvPr>
            <p:custDataLst>
              <p:tags r:id="rId5"/>
            </p:custDataLst>
          </p:nvPr>
        </p:nvCxnSpPr>
        <p:spPr>
          <a:xfrm flipV="1">
            <a:off x="8803958" y="3018155"/>
            <a:ext cx="0" cy="494665"/>
          </a:xfrm>
          <a:prstGeom prst="line">
            <a:avLst/>
          </a:prstGeom>
          <a:noFill/>
          <a:ln w="22225" cap="flat" cmpd="sng" algn="ctr">
            <a:solidFill>
              <a:srgbClr val="1AA3AA"/>
            </a:solidFill>
            <a:prstDash val="solid"/>
            <a:miter lim="800000"/>
          </a:ln>
          <a:effectLst/>
        </p:spPr>
      </p:cxnSp>
      <p:sp>
        <p:nvSpPr>
          <p:cNvPr id="28" name="圆角矩形 11"/>
          <p:cNvSpPr/>
          <p:nvPr>
            <p:custDataLst>
              <p:tags r:id="rId6"/>
            </p:custDataLst>
          </p:nvPr>
        </p:nvSpPr>
        <p:spPr>
          <a:xfrm>
            <a:off x="2547620" y="3723005"/>
            <a:ext cx="295719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en-US" sz="2000" kern="1200" spc="150">
                <a:solidFill>
                  <a:srgbClr val="E7E6E6"/>
                </a:solidFill>
                <a:effectLst/>
                <a:latin typeface="微软雅黑" panose="020B0503020204020204" pitchFamily="34" charset="-122"/>
                <a:ea typeface="微软雅黑" panose="020B0503020204020204" pitchFamily="34" charset="-122"/>
              </a:rPr>
              <a:t>数据集成系统</a:t>
            </a:r>
          </a:p>
        </p:txBody>
      </p:sp>
      <p:cxnSp>
        <p:nvCxnSpPr>
          <p:cNvPr id="29" name="直接连接符 28"/>
          <p:cNvCxnSpPr/>
          <p:nvPr>
            <p:custDataLst>
              <p:tags r:id="rId7"/>
            </p:custDataLst>
          </p:nvPr>
        </p:nvCxnSpPr>
        <p:spPr>
          <a:xfrm>
            <a:off x="2547620" y="3636645"/>
            <a:ext cx="2956560" cy="0"/>
          </a:xfrm>
          <a:prstGeom prst="line">
            <a:avLst/>
          </a:prstGeom>
          <a:noFill/>
          <a:ln w="63500" cap="flat" cmpd="sng" algn="ctr">
            <a:solidFill>
              <a:srgbClr val="1F74AD"/>
            </a:solidFill>
            <a:prstDash val="solid"/>
            <a:miter lim="800000"/>
          </a:ln>
          <a:effectLst/>
        </p:spPr>
      </p:cxnSp>
      <p:sp>
        <p:nvSpPr>
          <p:cNvPr id="34" name="圆角矩形 20"/>
          <p:cNvSpPr/>
          <p:nvPr>
            <p:custDataLst>
              <p:tags r:id="rId8"/>
            </p:custDataLst>
          </p:nvPr>
        </p:nvSpPr>
        <p:spPr>
          <a:xfrm>
            <a:off x="7158355" y="3723005"/>
            <a:ext cx="24911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en-US" sz="2000" kern="1200" spc="150">
                <a:solidFill>
                  <a:srgbClr val="E7E6E6"/>
                </a:solidFill>
                <a:effectLst/>
                <a:latin typeface="微软雅黑" panose="020B0503020204020204" pitchFamily="34" charset="-122"/>
                <a:ea typeface="微软雅黑" panose="020B0503020204020204" pitchFamily="34" charset="-122"/>
              </a:rPr>
              <a:t>数据治理系统</a:t>
            </a:r>
          </a:p>
        </p:txBody>
      </p:sp>
      <p:cxnSp>
        <p:nvCxnSpPr>
          <p:cNvPr id="35" name="直接连接符 34"/>
          <p:cNvCxnSpPr/>
          <p:nvPr>
            <p:custDataLst>
              <p:tags r:id="rId9"/>
            </p:custDataLst>
          </p:nvPr>
        </p:nvCxnSpPr>
        <p:spPr>
          <a:xfrm>
            <a:off x="7158355" y="3636645"/>
            <a:ext cx="2491105" cy="0"/>
          </a:xfrm>
          <a:prstGeom prst="line">
            <a:avLst/>
          </a:prstGeom>
          <a:noFill/>
          <a:ln w="63500" cap="flat" cmpd="sng" algn="ctr">
            <a:solidFill>
              <a:srgbClr val="1F74AD"/>
            </a:solidFill>
            <a:prstDash val="solid"/>
            <a:miter lim="800000"/>
          </a:ln>
          <a:effectLst/>
        </p:spPr>
      </p:cxnSp>
      <p:sp>
        <p:nvSpPr>
          <p:cNvPr id="36" name="圆角矩形 22"/>
          <p:cNvSpPr/>
          <p:nvPr>
            <p:custDataLst>
              <p:tags r:id="rId10"/>
            </p:custDataLst>
          </p:nvPr>
        </p:nvSpPr>
        <p:spPr>
          <a:xfrm rot="5400000">
            <a:off x="1969453"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数据源连接</a:t>
            </a:r>
          </a:p>
        </p:txBody>
      </p:sp>
      <p:cxnSp>
        <p:nvCxnSpPr>
          <p:cNvPr id="37" name="直接连接符 36"/>
          <p:cNvCxnSpPr/>
          <p:nvPr>
            <p:custDataLst>
              <p:tags r:id="rId11"/>
            </p:custDataLst>
          </p:nvPr>
        </p:nvCxnSpPr>
        <p:spPr>
          <a:xfrm flipV="1">
            <a:off x="2798763" y="4248785"/>
            <a:ext cx="0" cy="494665"/>
          </a:xfrm>
          <a:prstGeom prst="line">
            <a:avLst/>
          </a:prstGeom>
          <a:noFill/>
          <a:ln w="22225" cap="flat" cmpd="sng" algn="ctr">
            <a:solidFill>
              <a:srgbClr val="1AA3AA"/>
            </a:solidFill>
            <a:prstDash val="solid"/>
            <a:miter lim="800000"/>
          </a:ln>
          <a:effectLst/>
        </p:spPr>
      </p:cxnSp>
      <p:cxnSp>
        <p:nvCxnSpPr>
          <p:cNvPr id="38" name="直接连接符 37"/>
          <p:cNvCxnSpPr/>
          <p:nvPr>
            <p:custDataLst>
              <p:tags r:id="rId12"/>
            </p:custDataLst>
          </p:nvPr>
        </p:nvCxnSpPr>
        <p:spPr>
          <a:xfrm>
            <a:off x="2547303" y="4742815"/>
            <a:ext cx="527050" cy="0"/>
          </a:xfrm>
          <a:prstGeom prst="line">
            <a:avLst/>
          </a:prstGeom>
          <a:noFill/>
          <a:ln w="63500" cap="flat" cmpd="sng" algn="ctr">
            <a:solidFill>
              <a:srgbClr val="1F74AD"/>
            </a:solidFill>
            <a:prstDash val="solid"/>
            <a:miter lim="800000"/>
          </a:ln>
          <a:effectLst/>
        </p:spPr>
      </p:cxnSp>
      <p:sp>
        <p:nvSpPr>
          <p:cNvPr id="39" name="圆角矩形 38"/>
          <p:cNvSpPr/>
          <p:nvPr>
            <p:custDataLst>
              <p:tags r:id="rId13"/>
            </p:custDataLst>
          </p:nvPr>
        </p:nvSpPr>
        <p:spPr>
          <a:xfrm rot="5400000">
            <a:off x="3125153"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作业设计</a:t>
            </a:r>
          </a:p>
        </p:txBody>
      </p:sp>
      <p:cxnSp>
        <p:nvCxnSpPr>
          <p:cNvPr id="56" name="直接连接符 55"/>
          <p:cNvCxnSpPr/>
          <p:nvPr>
            <p:custDataLst>
              <p:tags r:id="rId14"/>
            </p:custDataLst>
          </p:nvPr>
        </p:nvCxnSpPr>
        <p:spPr>
          <a:xfrm flipV="1">
            <a:off x="3970338" y="4248785"/>
            <a:ext cx="0" cy="494665"/>
          </a:xfrm>
          <a:prstGeom prst="line">
            <a:avLst/>
          </a:prstGeom>
          <a:noFill/>
          <a:ln w="22225" cap="flat" cmpd="sng" algn="ctr">
            <a:solidFill>
              <a:srgbClr val="1AA3AA"/>
            </a:solidFill>
            <a:prstDash val="solid"/>
            <a:miter lim="800000"/>
          </a:ln>
          <a:effectLst/>
        </p:spPr>
      </p:cxnSp>
      <p:cxnSp>
        <p:nvCxnSpPr>
          <p:cNvPr id="57" name="直接连接符 56"/>
          <p:cNvCxnSpPr/>
          <p:nvPr>
            <p:custDataLst>
              <p:tags r:id="rId15"/>
            </p:custDataLst>
          </p:nvPr>
        </p:nvCxnSpPr>
        <p:spPr>
          <a:xfrm>
            <a:off x="3706813" y="4742815"/>
            <a:ext cx="527050" cy="0"/>
          </a:xfrm>
          <a:prstGeom prst="line">
            <a:avLst/>
          </a:prstGeom>
          <a:noFill/>
          <a:ln w="63500" cap="flat" cmpd="sng" algn="ctr">
            <a:solidFill>
              <a:srgbClr val="1F74AD"/>
            </a:solidFill>
            <a:prstDash val="solid"/>
            <a:miter lim="800000"/>
          </a:ln>
          <a:effectLst/>
        </p:spPr>
      </p:cxnSp>
      <p:sp>
        <p:nvSpPr>
          <p:cNvPr id="58" name="圆角矩形 51"/>
          <p:cNvSpPr/>
          <p:nvPr>
            <p:custDataLst>
              <p:tags r:id="rId16"/>
            </p:custDataLst>
          </p:nvPr>
        </p:nvSpPr>
        <p:spPr>
          <a:xfrm rot="5400000">
            <a:off x="2544128"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数据转换</a:t>
            </a:r>
          </a:p>
        </p:txBody>
      </p:sp>
      <p:cxnSp>
        <p:nvCxnSpPr>
          <p:cNvPr id="59" name="直接连接符 58"/>
          <p:cNvCxnSpPr/>
          <p:nvPr>
            <p:custDataLst>
              <p:tags r:id="rId17"/>
            </p:custDataLst>
          </p:nvPr>
        </p:nvCxnSpPr>
        <p:spPr>
          <a:xfrm flipV="1">
            <a:off x="3389948" y="4248785"/>
            <a:ext cx="0" cy="494665"/>
          </a:xfrm>
          <a:prstGeom prst="line">
            <a:avLst/>
          </a:prstGeom>
          <a:noFill/>
          <a:ln w="22225" cap="flat" cmpd="sng" algn="ctr">
            <a:solidFill>
              <a:srgbClr val="1AA3AA"/>
            </a:solidFill>
            <a:prstDash val="solid"/>
            <a:miter lim="800000"/>
          </a:ln>
          <a:effectLst/>
        </p:spPr>
      </p:cxnSp>
      <p:cxnSp>
        <p:nvCxnSpPr>
          <p:cNvPr id="60" name="直接连接符 59"/>
          <p:cNvCxnSpPr/>
          <p:nvPr>
            <p:custDataLst>
              <p:tags r:id="rId18"/>
            </p:custDataLst>
          </p:nvPr>
        </p:nvCxnSpPr>
        <p:spPr>
          <a:xfrm>
            <a:off x="3126423" y="4742815"/>
            <a:ext cx="527050" cy="0"/>
          </a:xfrm>
          <a:prstGeom prst="line">
            <a:avLst/>
          </a:prstGeom>
          <a:noFill/>
          <a:ln w="63500" cap="flat" cmpd="sng" algn="ctr">
            <a:solidFill>
              <a:srgbClr val="1F74AD"/>
            </a:solidFill>
            <a:prstDash val="solid"/>
            <a:miter lim="800000"/>
          </a:ln>
          <a:effectLst/>
        </p:spPr>
      </p:cxnSp>
      <p:sp>
        <p:nvSpPr>
          <p:cNvPr id="61" name="圆角矩形 65"/>
          <p:cNvSpPr/>
          <p:nvPr>
            <p:custDataLst>
              <p:tags r:id="rId19"/>
            </p:custDataLst>
          </p:nvPr>
        </p:nvSpPr>
        <p:spPr>
          <a:xfrm rot="5400000">
            <a:off x="3742373"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作业监控</a:t>
            </a:r>
          </a:p>
        </p:txBody>
      </p:sp>
      <p:cxnSp>
        <p:nvCxnSpPr>
          <p:cNvPr id="62" name="直接连接符 61"/>
          <p:cNvCxnSpPr/>
          <p:nvPr>
            <p:custDataLst>
              <p:tags r:id="rId20"/>
            </p:custDataLst>
          </p:nvPr>
        </p:nvCxnSpPr>
        <p:spPr>
          <a:xfrm flipV="1">
            <a:off x="4571048" y="4248785"/>
            <a:ext cx="0" cy="494665"/>
          </a:xfrm>
          <a:prstGeom prst="line">
            <a:avLst/>
          </a:prstGeom>
          <a:noFill/>
          <a:ln w="22225" cap="flat" cmpd="sng" algn="ctr">
            <a:solidFill>
              <a:srgbClr val="1AA3AA"/>
            </a:solidFill>
            <a:prstDash val="solid"/>
            <a:miter lim="800000"/>
          </a:ln>
          <a:effectLst/>
        </p:spPr>
      </p:cxnSp>
      <p:cxnSp>
        <p:nvCxnSpPr>
          <p:cNvPr id="63" name="直接连接符 62"/>
          <p:cNvCxnSpPr/>
          <p:nvPr>
            <p:custDataLst>
              <p:tags r:id="rId21"/>
            </p:custDataLst>
          </p:nvPr>
        </p:nvCxnSpPr>
        <p:spPr>
          <a:xfrm>
            <a:off x="4319588" y="4742815"/>
            <a:ext cx="527050" cy="0"/>
          </a:xfrm>
          <a:prstGeom prst="line">
            <a:avLst/>
          </a:prstGeom>
          <a:noFill/>
          <a:ln w="63500" cap="flat" cmpd="sng" algn="ctr">
            <a:solidFill>
              <a:srgbClr val="1F74AD"/>
            </a:solidFill>
            <a:prstDash val="solid"/>
            <a:miter lim="800000"/>
          </a:ln>
          <a:effectLst/>
        </p:spPr>
      </p:cxnSp>
      <p:sp>
        <p:nvSpPr>
          <p:cNvPr id="67" name="圆角矩形 59"/>
          <p:cNvSpPr/>
          <p:nvPr>
            <p:custDataLst>
              <p:tags r:id="rId22"/>
            </p:custDataLst>
          </p:nvPr>
        </p:nvSpPr>
        <p:spPr>
          <a:xfrm rot="5400000">
            <a:off x="4304348"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日志管理</a:t>
            </a:r>
          </a:p>
        </p:txBody>
      </p:sp>
      <p:cxnSp>
        <p:nvCxnSpPr>
          <p:cNvPr id="68" name="直接连接符 67"/>
          <p:cNvCxnSpPr/>
          <p:nvPr>
            <p:custDataLst>
              <p:tags r:id="rId23"/>
            </p:custDataLst>
          </p:nvPr>
        </p:nvCxnSpPr>
        <p:spPr>
          <a:xfrm flipV="1">
            <a:off x="5162233" y="4248785"/>
            <a:ext cx="0" cy="494665"/>
          </a:xfrm>
          <a:prstGeom prst="line">
            <a:avLst/>
          </a:prstGeom>
          <a:noFill/>
          <a:ln w="22225" cap="flat" cmpd="sng" algn="ctr">
            <a:solidFill>
              <a:srgbClr val="1AA3AA"/>
            </a:solidFill>
            <a:prstDash val="solid"/>
            <a:miter lim="800000"/>
          </a:ln>
          <a:effectLst/>
        </p:spPr>
      </p:cxnSp>
      <p:cxnSp>
        <p:nvCxnSpPr>
          <p:cNvPr id="69" name="直接连接符 68"/>
          <p:cNvCxnSpPr/>
          <p:nvPr>
            <p:custDataLst>
              <p:tags r:id="rId24"/>
            </p:custDataLst>
          </p:nvPr>
        </p:nvCxnSpPr>
        <p:spPr>
          <a:xfrm>
            <a:off x="4898708" y="4742815"/>
            <a:ext cx="527050" cy="0"/>
          </a:xfrm>
          <a:prstGeom prst="line">
            <a:avLst/>
          </a:prstGeom>
          <a:noFill/>
          <a:ln w="63500" cap="flat" cmpd="sng" algn="ctr">
            <a:solidFill>
              <a:srgbClr val="1F74AD"/>
            </a:solidFill>
            <a:prstDash val="solid"/>
            <a:miter lim="800000"/>
          </a:ln>
          <a:effectLst/>
        </p:spPr>
      </p:cxnSp>
      <p:sp>
        <p:nvSpPr>
          <p:cNvPr id="70" name="圆角矩形 78"/>
          <p:cNvSpPr/>
          <p:nvPr>
            <p:custDataLst>
              <p:tags r:id="rId25"/>
            </p:custDataLst>
          </p:nvPr>
        </p:nvSpPr>
        <p:spPr>
          <a:xfrm rot="5400000">
            <a:off x="6806248"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元数据管理</a:t>
            </a:r>
          </a:p>
        </p:txBody>
      </p:sp>
      <p:cxnSp>
        <p:nvCxnSpPr>
          <p:cNvPr id="71" name="直接连接符 70"/>
          <p:cNvCxnSpPr/>
          <p:nvPr>
            <p:custDataLst>
              <p:tags r:id="rId26"/>
            </p:custDataLst>
          </p:nvPr>
        </p:nvCxnSpPr>
        <p:spPr>
          <a:xfrm flipV="1">
            <a:off x="7635558" y="4248785"/>
            <a:ext cx="0" cy="494665"/>
          </a:xfrm>
          <a:prstGeom prst="line">
            <a:avLst/>
          </a:prstGeom>
          <a:noFill/>
          <a:ln w="22225" cap="flat" cmpd="sng" algn="ctr">
            <a:solidFill>
              <a:srgbClr val="1AA3AA"/>
            </a:solidFill>
            <a:prstDash val="solid"/>
            <a:miter lim="800000"/>
          </a:ln>
          <a:effectLst/>
        </p:spPr>
      </p:cxnSp>
      <p:cxnSp>
        <p:nvCxnSpPr>
          <p:cNvPr id="72" name="直接连接符 71"/>
          <p:cNvCxnSpPr/>
          <p:nvPr>
            <p:custDataLst>
              <p:tags r:id="rId27"/>
            </p:custDataLst>
          </p:nvPr>
        </p:nvCxnSpPr>
        <p:spPr>
          <a:xfrm>
            <a:off x="7384098" y="4742815"/>
            <a:ext cx="527050" cy="0"/>
          </a:xfrm>
          <a:prstGeom prst="line">
            <a:avLst/>
          </a:prstGeom>
          <a:noFill/>
          <a:ln w="63500" cap="flat" cmpd="sng" algn="ctr">
            <a:solidFill>
              <a:srgbClr val="1F74AD"/>
            </a:solidFill>
            <a:prstDash val="solid"/>
            <a:miter lim="800000"/>
          </a:ln>
          <a:effectLst/>
        </p:spPr>
      </p:cxnSp>
      <p:sp>
        <p:nvSpPr>
          <p:cNvPr id="73" name="圆角矩形 75"/>
          <p:cNvSpPr/>
          <p:nvPr>
            <p:custDataLst>
              <p:tags r:id="rId28"/>
            </p:custDataLst>
          </p:nvPr>
        </p:nvSpPr>
        <p:spPr>
          <a:xfrm rot="5400000">
            <a:off x="8535988"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质量管理</a:t>
            </a:r>
          </a:p>
        </p:txBody>
      </p:sp>
      <p:cxnSp>
        <p:nvCxnSpPr>
          <p:cNvPr id="74" name="直接连接符 73"/>
          <p:cNvCxnSpPr/>
          <p:nvPr>
            <p:custDataLst>
              <p:tags r:id="rId29"/>
            </p:custDataLst>
          </p:nvPr>
        </p:nvCxnSpPr>
        <p:spPr>
          <a:xfrm flipV="1">
            <a:off x="9381173" y="4248785"/>
            <a:ext cx="0" cy="494665"/>
          </a:xfrm>
          <a:prstGeom prst="line">
            <a:avLst/>
          </a:prstGeom>
          <a:noFill/>
          <a:ln w="22225" cap="flat" cmpd="sng" algn="ctr">
            <a:solidFill>
              <a:srgbClr val="1AA3AA"/>
            </a:solidFill>
            <a:prstDash val="solid"/>
            <a:miter lim="800000"/>
          </a:ln>
          <a:effectLst/>
        </p:spPr>
      </p:cxnSp>
      <p:cxnSp>
        <p:nvCxnSpPr>
          <p:cNvPr id="75" name="直接连接符 74"/>
          <p:cNvCxnSpPr/>
          <p:nvPr>
            <p:custDataLst>
              <p:tags r:id="rId30"/>
            </p:custDataLst>
          </p:nvPr>
        </p:nvCxnSpPr>
        <p:spPr>
          <a:xfrm>
            <a:off x="9118283" y="4742815"/>
            <a:ext cx="527050" cy="0"/>
          </a:xfrm>
          <a:prstGeom prst="line">
            <a:avLst/>
          </a:prstGeom>
          <a:noFill/>
          <a:ln w="63500" cap="flat" cmpd="sng" algn="ctr">
            <a:solidFill>
              <a:srgbClr val="1F74AD"/>
            </a:solidFill>
            <a:prstDash val="solid"/>
            <a:miter lim="800000"/>
          </a:ln>
          <a:effectLst/>
        </p:spPr>
      </p:cxnSp>
      <p:sp>
        <p:nvSpPr>
          <p:cNvPr id="76" name="圆角矩形 72"/>
          <p:cNvSpPr/>
          <p:nvPr>
            <p:custDataLst>
              <p:tags r:id="rId31"/>
            </p:custDataLst>
          </p:nvPr>
        </p:nvSpPr>
        <p:spPr>
          <a:xfrm rot="5400000">
            <a:off x="7667943" y="5410200"/>
            <a:ext cx="1691005" cy="517525"/>
          </a:xfrm>
          <a:prstGeom prst="roundRect">
            <a:avLst>
              <a:gd name="adj" fmla="val 3846"/>
            </a:avLst>
          </a:prstGeom>
          <a:solidFill>
            <a:srgbClr val="3498DB"/>
          </a:solidFill>
          <a:ln w="12700" cap="flat" cmpd="sng" algn="ctr">
            <a:noFill/>
            <a:prstDash val="solid"/>
            <a:miter lim="800000"/>
          </a:ln>
          <a:effectLst/>
        </p:spPr>
        <p:txBody>
          <a:bodyPr lIns="90000" tIns="46800" rIns="90000" bIns="46800" rtlCol="0" anchor="ctr">
            <a:normAutofit/>
          </a:bodyPr>
          <a:lstStyle/>
          <a:p>
            <a:pPr algn="ctr">
              <a:lnSpc>
                <a:spcPct val="80000"/>
              </a:lnSpc>
              <a:spcAft>
                <a:spcPts val="0"/>
              </a:spcAft>
            </a:pPr>
            <a:r>
              <a:rPr lang="zh-CN" altLang="en-US" sz="2000" b="1" kern="1200" spc="150">
                <a:solidFill>
                  <a:srgbClr val="E7E6E6"/>
                </a:solidFill>
                <a:effectLst/>
                <a:latin typeface="微软雅黑" panose="020B0503020204020204" pitchFamily="34" charset="-122"/>
                <a:ea typeface="微软雅黑" panose="020B0503020204020204" pitchFamily="34" charset="-122"/>
              </a:rPr>
              <a:t>数据标准</a:t>
            </a:r>
          </a:p>
        </p:txBody>
      </p:sp>
      <p:cxnSp>
        <p:nvCxnSpPr>
          <p:cNvPr id="77" name="直接连接符 76"/>
          <p:cNvCxnSpPr/>
          <p:nvPr>
            <p:custDataLst>
              <p:tags r:id="rId32"/>
            </p:custDataLst>
          </p:nvPr>
        </p:nvCxnSpPr>
        <p:spPr>
          <a:xfrm flipV="1">
            <a:off x="8513763" y="4248785"/>
            <a:ext cx="0" cy="494665"/>
          </a:xfrm>
          <a:prstGeom prst="line">
            <a:avLst/>
          </a:prstGeom>
          <a:noFill/>
          <a:ln w="22225" cap="flat" cmpd="sng" algn="ctr">
            <a:solidFill>
              <a:srgbClr val="1AA3AA"/>
            </a:solidFill>
            <a:prstDash val="solid"/>
            <a:miter lim="800000"/>
          </a:ln>
          <a:effectLst/>
        </p:spPr>
      </p:cxnSp>
      <p:cxnSp>
        <p:nvCxnSpPr>
          <p:cNvPr id="78" name="直接连接符 77"/>
          <p:cNvCxnSpPr/>
          <p:nvPr>
            <p:custDataLst>
              <p:tags r:id="rId33"/>
            </p:custDataLst>
          </p:nvPr>
        </p:nvCxnSpPr>
        <p:spPr>
          <a:xfrm>
            <a:off x="8250238" y="4742815"/>
            <a:ext cx="527050" cy="0"/>
          </a:xfrm>
          <a:prstGeom prst="line">
            <a:avLst/>
          </a:prstGeom>
          <a:noFill/>
          <a:ln w="63500" cap="flat" cmpd="sng" algn="ctr">
            <a:solidFill>
              <a:srgbClr val="1F74AD"/>
            </a:solidFill>
            <a:prstDash val="solid"/>
            <a:miter lim="800000"/>
          </a:ln>
          <a:effectLst/>
        </p:spPr>
      </p:cxn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 曙光XData大数据存储与数据计算组件</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3" name="C9F754DE-2CAD-44b6-B708-469DEB6407EB-6" descr="qt_temp"/>
          <p:cNvPicPr>
            <a:picLocks noChangeAspect="1"/>
          </p:cNvPicPr>
          <p:nvPr/>
        </p:nvPicPr>
        <p:blipFill>
          <a:blip r:embed="rId3"/>
          <a:stretch>
            <a:fillRect/>
          </a:stretch>
        </p:blipFill>
        <p:spPr>
          <a:xfrm>
            <a:off x="1069340" y="1572260"/>
            <a:ext cx="10057765" cy="4144010"/>
          </a:xfrm>
          <a:prstGeom prst="rect">
            <a:avLst/>
          </a:prstGeom>
        </p:spPr>
      </p:pic>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曙光XData大数据分析与数据智能组件</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3" name="C9F754DE-2CAD-44b6-B708-469DEB6407EB-1" descr="qt_temp"/>
          <p:cNvPicPr>
            <a:picLocks noChangeAspect="1"/>
          </p:cNvPicPr>
          <p:nvPr/>
        </p:nvPicPr>
        <p:blipFill>
          <a:blip r:embed="rId3"/>
          <a:stretch>
            <a:fillRect/>
          </a:stretch>
        </p:blipFill>
        <p:spPr>
          <a:xfrm>
            <a:off x="495300" y="1355090"/>
            <a:ext cx="11124565" cy="4935855"/>
          </a:xfrm>
          <a:prstGeom prst="rect">
            <a:avLst/>
          </a:prstGeom>
        </p:spPr>
      </p:pic>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2564130" y="2691130"/>
            <a:ext cx="9814560" cy="738505"/>
          </a:xfrm>
          <a:prstGeom prst="rect">
            <a:avLst/>
          </a:prstGeom>
          <a:noFill/>
        </p:spPr>
        <p:txBody>
          <a:bodyPr wrap="square" lIns="0" tIns="0" rIns="0" bIns="0" rtlCol="0">
            <a:spAutoFit/>
          </a:bodyPr>
          <a:lstStyle/>
          <a:p>
            <a:pPr algn="l">
              <a:buFontTx/>
              <a:buNone/>
            </a:pPr>
            <a:r>
              <a:rPr sz="4800" b="1" dirty="0">
                <a:solidFill>
                  <a:schemeClr val="tx2"/>
                </a:solidFill>
                <a:latin typeface="微软雅黑" panose="020B0503020204020204" pitchFamily="34" charset="-122"/>
                <a:ea typeface="微软雅黑" panose="020B0503020204020204" pitchFamily="34" charset="-122"/>
                <a:cs typeface="+mn-ea"/>
                <a:sym typeface="+mn-lt"/>
              </a:rPr>
              <a:t>曙光XData大数据平台及应用案例</a:t>
            </a:r>
          </a:p>
        </p:txBody>
      </p:sp>
      <p:sp>
        <p:nvSpPr>
          <p:cNvPr id="15" name="矩形 259"/>
          <p:cNvSpPr>
            <a:spLocks noChangeArrowheads="1"/>
          </p:cNvSpPr>
          <p:nvPr/>
        </p:nvSpPr>
        <p:spPr bwMode="auto">
          <a:xfrm>
            <a:off x="781053"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17</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曙光XData大数据可视化分析组件</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6" name="KSO_Shape"/>
          <p:cNvSpPr/>
          <p:nvPr>
            <p:custDataLst>
              <p:tags r:id="rId1"/>
            </p:custDataLst>
          </p:nvPr>
        </p:nvSpPr>
        <p:spPr>
          <a:xfrm flipH="1" flipV="1">
            <a:off x="5685013" y="4310984"/>
            <a:ext cx="1505915" cy="691061"/>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lstStyle/>
          <a:p>
            <a:pPr algn="ctr"/>
            <a:endParaRPr lang="zh-CN" altLang="en-US"/>
          </a:p>
        </p:txBody>
      </p:sp>
      <p:sp>
        <p:nvSpPr>
          <p:cNvPr id="29" name="KSO_Shape"/>
          <p:cNvSpPr/>
          <p:nvPr>
            <p:custDataLst>
              <p:tags r:id="rId2"/>
            </p:custDataLst>
          </p:nvPr>
        </p:nvSpPr>
        <p:spPr>
          <a:xfrm flipV="1">
            <a:off x="4987025" y="3183364"/>
            <a:ext cx="1505915" cy="691061"/>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lstStyle/>
          <a:p>
            <a:pPr algn="ctr"/>
            <a:endParaRPr lang="zh-CN" altLang="en-US"/>
          </a:p>
        </p:txBody>
      </p:sp>
      <p:grpSp>
        <p:nvGrpSpPr>
          <p:cNvPr id="60" name="组合 59"/>
          <p:cNvGrpSpPr/>
          <p:nvPr>
            <p:custDataLst>
              <p:tags r:id="rId3"/>
            </p:custDataLst>
          </p:nvPr>
        </p:nvGrpSpPr>
        <p:grpSpPr>
          <a:xfrm>
            <a:off x="6492943" y="3086394"/>
            <a:ext cx="4188273" cy="1272136"/>
            <a:chOff x="4898548" y="2924191"/>
            <a:chExt cx="3543598" cy="1076324"/>
          </a:xfrm>
        </p:grpSpPr>
        <p:sp>
          <p:nvSpPr>
            <p:cNvPr id="34" name="矩形 33"/>
            <p:cNvSpPr/>
            <p:nvPr>
              <p:custDataLst>
                <p:tags r:id="rId12"/>
              </p:custDataLst>
            </p:nvPr>
          </p:nvSpPr>
          <p:spPr>
            <a:xfrm>
              <a:off x="6172667" y="3036397"/>
              <a:ext cx="2269479" cy="621613"/>
            </a:xfrm>
            <a:prstGeom prst="rect">
              <a:avLst/>
            </a:prstGeom>
          </p:spPr>
          <p:txBody>
            <a:bodyPr wrap="none" anchor="b" anchorCtr="0">
              <a:normAutofit/>
            </a:bodyPr>
            <a:lstStyle/>
            <a:p>
              <a:r>
                <a:rPr lang="zh-CN" altLang="en-US" sz="3200" b="1" dirty="0">
                  <a:solidFill>
                    <a:srgbClr val="66D9AB">
                      <a:lumMod val="75000"/>
                    </a:srgbClr>
                  </a:solidFill>
                  <a:latin typeface="Calibri Light" panose="020F0302020204030204" charset="0"/>
                  <a:cs typeface="+mn-ea"/>
                </a:rPr>
                <a:t>数据星盘</a:t>
              </a:r>
            </a:p>
          </p:txBody>
        </p:sp>
        <p:sp>
          <p:nvSpPr>
            <p:cNvPr id="21" name="椭圆 20"/>
            <p:cNvSpPr/>
            <p:nvPr>
              <p:custDataLst>
                <p:tags r:id="rId13"/>
              </p:custDataLst>
            </p:nvPr>
          </p:nvSpPr>
          <p:spPr>
            <a:xfrm>
              <a:off x="4898548" y="2924191"/>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lstStyle/>
            <a:p>
              <a:pPr algn="ctr"/>
              <a:endParaRPr lang="zh-CN" altLang="en-US"/>
            </a:p>
          </p:txBody>
        </p:sp>
        <p:sp>
          <p:nvSpPr>
            <p:cNvPr id="22" name="椭圆 21"/>
            <p:cNvSpPr/>
            <p:nvPr>
              <p:custDataLst>
                <p:tags r:id="rId14"/>
              </p:custDataLst>
            </p:nvPr>
          </p:nvSpPr>
          <p:spPr>
            <a:xfrm>
              <a:off x="4993798" y="3019441"/>
              <a:ext cx="885824" cy="885824"/>
            </a:xfrm>
            <a:prstGeom prst="ellipse">
              <a:avLst/>
            </a:prstGeom>
            <a:solidFill>
              <a:srgbClr val="66D9AB"/>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lstStyle/>
            <a:p>
              <a:pPr algn="ctr"/>
              <a:r>
                <a:rPr lang="en-US" altLang="zh-CN" sz="2400" dirty="0">
                  <a:solidFill>
                    <a:sysClr val="window" lastClr="FFFFFF"/>
                  </a:solidFill>
                </a:rPr>
                <a:t>02</a:t>
              </a:r>
              <a:endParaRPr lang="zh-CN" altLang="en-US" sz="2400" dirty="0">
                <a:solidFill>
                  <a:sysClr val="window" lastClr="FFFFFF"/>
                </a:solidFill>
              </a:endParaRPr>
            </a:p>
          </p:txBody>
        </p:sp>
      </p:grpSp>
      <p:grpSp>
        <p:nvGrpSpPr>
          <p:cNvPr id="59" name="组合 58"/>
          <p:cNvGrpSpPr/>
          <p:nvPr>
            <p:custDataLst>
              <p:tags r:id="rId4"/>
            </p:custDataLst>
          </p:nvPr>
        </p:nvGrpSpPr>
        <p:grpSpPr>
          <a:xfrm>
            <a:off x="1515231" y="1946877"/>
            <a:ext cx="4160769" cy="1272136"/>
            <a:chOff x="687024" y="1960073"/>
            <a:chExt cx="3520328" cy="1076324"/>
          </a:xfrm>
        </p:grpSpPr>
        <p:sp>
          <p:nvSpPr>
            <p:cNvPr id="3" name="椭圆 2"/>
            <p:cNvSpPr/>
            <p:nvPr>
              <p:custDataLst>
                <p:tags r:id="rId9"/>
              </p:custDataLst>
            </p:nvPr>
          </p:nvSpPr>
          <p:spPr>
            <a:xfrm>
              <a:off x="3131028" y="1960073"/>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lstStyle/>
            <a:p>
              <a:pPr algn="ctr"/>
              <a:endParaRPr lang="zh-CN" altLang="en-US"/>
            </a:p>
          </p:txBody>
        </p:sp>
        <p:sp>
          <p:nvSpPr>
            <p:cNvPr id="4" name="椭圆 3"/>
            <p:cNvSpPr/>
            <p:nvPr>
              <p:custDataLst>
                <p:tags r:id="rId10"/>
              </p:custDataLst>
            </p:nvPr>
          </p:nvSpPr>
          <p:spPr>
            <a:xfrm>
              <a:off x="3226278" y="2055323"/>
              <a:ext cx="885824" cy="885824"/>
            </a:xfrm>
            <a:prstGeom prst="ellipse">
              <a:avLst/>
            </a:prstGeom>
            <a:solidFill>
              <a:srgbClr val="27BDB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lstStyle/>
            <a:p>
              <a:pPr algn="ctr"/>
              <a:r>
                <a:rPr lang="en-US" altLang="zh-CN" sz="2400" dirty="0">
                  <a:solidFill>
                    <a:sysClr val="window" lastClr="FFFFFF"/>
                  </a:solidFill>
                </a:rPr>
                <a:t>01</a:t>
              </a:r>
              <a:endParaRPr lang="zh-CN" altLang="en-US" sz="2400" dirty="0">
                <a:solidFill>
                  <a:sysClr val="window" lastClr="FFFFFF"/>
                </a:solidFill>
              </a:endParaRPr>
            </a:p>
          </p:txBody>
        </p:sp>
        <p:sp>
          <p:nvSpPr>
            <p:cNvPr id="51" name="矩形 50"/>
            <p:cNvSpPr/>
            <p:nvPr>
              <p:custDataLst>
                <p:tags r:id="rId11"/>
              </p:custDataLst>
            </p:nvPr>
          </p:nvSpPr>
          <p:spPr>
            <a:xfrm>
              <a:off x="687024" y="2067831"/>
              <a:ext cx="2269479" cy="621613"/>
            </a:xfrm>
            <a:prstGeom prst="rect">
              <a:avLst/>
            </a:prstGeom>
          </p:spPr>
          <p:txBody>
            <a:bodyPr wrap="none" anchor="b" anchorCtr="0">
              <a:normAutofit/>
            </a:bodyPr>
            <a:lstStyle/>
            <a:p>
              <a:pPr algn="r"/>
              <a:r>
                <a:rPr lang="zh-CN" altLang="en-US" sz="3200" b="1" dirty="0">
                  <a:solidFill>
                    <a:srgbClr val="27BDBA">
                      <a:lumMod val="75000"/>
                    </a:srgbClr>
                  </a:solidFill>
                  <a:latin typeface="Calibri Light" panose="020F0302020204030204" charset="0"/>
                  <a:cs typeface="+mn-ea"/>
                </a:rPr>
                <a:t>数据透视</a:t>
              </a:r>
            </a:p>
          </p:txBody>
        </p:sp>
      </p:grpSp>
      <p:grpSp>
        <p:nvGrpSpPr>
          <p:cNvPr id="57" name="组合 56"/>
          <p:cNvGrpSpPr/>
          <p:nvPr>
            <p:custDataLst>
              <p:tags r:id="rId5"/>
            </p:custDataLst>
          </p:nvPr>
        </p:nvGrpSpPr>
        <p:grpSpPr>
          <a:xfrm>
            <a:off x="1515231" y="4225911"/>
            <a:ext cx="4169776" cy="1272136"/>
            <a:chOff x="687024" y="3888309"/>
            <a:chExt cx="3527948" cy="1076324"/>
          </a:xfrm>
        </p:grpSpPr>
        <p:sp>
          <p:nvSpPr>
            <p:cNvPr id="38" name="椭圆 37"/>
            <p:cNvSpPr/>
            <p:nvPr>
              <p:custDataLst>
                <p:tags r:id="rId6"/>
              </p:custDataLst>
            </p:nvPr>
          </p:nvSpPr>
          <p:spPr>
            <a:xfrm flipH="1">
              <a:off x="3138648" y="3888309"/>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lstStyle/>
            <a:p>
              <a:pPr algn="ctr"/>
              <a:endParaRPr lang="zh-CN" altLang="en-US"/>
            </a:p>
          </p:txBody>
        </p:sp>
        <p:sp>
          <p:nvSpPr>
            <p:cNvPr id="39" name="椭圆 38"/>
            <p:cNvSpPr/>
            <p:nvPr>
              <p:custDataLst>
                <p:tags r:id="rId7"/>
              </p:custDataLst>
            </p:nvPr>
          </p:nvSpPr>
          <p:spPr>
            <a:xfrm>
              <a:off x="3233898" y="3983559"/>
              <a:ext cx="885824" cy="885824"/>
            </a:xfrm>
            <a:prstGeom prst="ellipse">
              <a:avLst/>
            </a:prstGeom>
            <a:solidFill>
              <a:srgbClr val="CFD90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lstStyle/>
            <a:p>
              <a:pPr algn="ctr"/>
              <a:r>
                <a:rPr lang="en-US" altLang="zh-CN" sz="2400" dirty="0">
                  <a:solidFill>
                    <a:sysClr val="window" lastClr="FFFFFF"/>
                  </a:solidFill>
                </a:rPr>
                <a:t>03</a:t>
              </a:r>
              <a:endParaRPr lang="zh-CN" altLang="en-US" sz="2400" dirty="0">
                <a:solidFill>
                  <a:sysClr val="window" lastClr="FFFFFF"/>
                </a:solidFill>
              </a:endParaRPr>
            </a:p>
          </p:txBody>
        </p:sp>
        <p:sp>
          <p:nvSpPr>
            <p:cNvPr id="54" name="矩形 53"/>
            <p:cNvSpPr/>
            <p:nvPr>
              <p:custDataLst>
                <p:tags r:id="rId8"/>
              </p:custDataLst>
            </p:nvPr>
          </p:nvSpPr>
          <p:spPr>
            <a:xfrm>
              <a:off x="687024" y="4046429"/>
              <a:ext cx="2269479" cy="621613"/>
            </a:xfrm>
            <a:prstGeom prst="rect">
              <a:avLst/>
            </a:prstGeom>
          </p:spPr>
          <p:txBody>
            <a:bodyPr wrap="none" anchor="b" anchorCtr="0">
              <a:normAutofit/>
            </a:bodyPr>
            <a:lstStyle/>
            <a:p>
              <a:pPr algn="r"/>
              <a:r>
                <a:rPr lang="zh-CN" altLang="en-US" sz="3200" b="1" dirty="0">
                  <a:solidFill>
                    <a:srgbClr val="CFD90A">
                      <a:lumMod val="75000"/>
                    </a:srgbClr>
                  </a:solidFill>
                  <a:latin typeface="Calibri Light" panose="020F0302020204030204" charset="0"/>
                  <a:cs typeface="+mn-ea"/>
                </a:rPr>
                <a:t>全景透视</a:t>
              </a:r>
            </a:p>
          </p:txBody>
        </p:sp>
      </p:gr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.3  曙光XData大数据平台组件</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曙光XData大数据安全管控与管理运维组件</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4" name="C9F754DE-2CAD-44b6-B708-469DEB6407EB-2" descr="qt_temp"/>
          <p:cNvPicPr>
            <a:picLocks noChangeAspect="1"/>
          </p:cNvPicPr>
          <p:nvPr/>
        </p:nvPicPr>
        <p:blipFill>
          <a:blip r:embed="rId3"/>
          <a:stretch>
            <a:fillRect/>
          </a:stretch>
        </p:blipFill>
        <p:spPr>
          <a:xfrm>
            <a:off x="1069340" y="1427480"/>
            <a:ext cx="10057765" cy="4536440"/>
          </a:xfrm>
          <a:prstGeom prst="rect">
            <a:avLst/>
          </a:prstGeom>
        </p:spPr>
      </p:pic>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9F754DE-2CAD-44b6-B708-469DEB6407EB-3" descr="qt_temp"/>
          <p:cNvPicPr>
            <a:picLocks noChangeAspect="1"/>
          </p:cNvPicPr>
          <p:nvPr/>
        </p:nvPicPr>
        <p:blipFill>
          <a:blip r:embed="rId3"/>
          <a:srcRect t="4367" b="2974"/>
          <a:stretch>
            <a:fillRect/>
          </a:stretch>
        </p:blipFill>
        <p:spPr>
          <a:xfrm>
            <a:off x="562834" y="585470"/>
            <a:ext cx="10737850" cy="6344285"/>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曙光XData大数据平台安装与配置概述</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90" name="图片 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12750" y="1398270"/>
            <a:ext cx="7994015" cy="5300980"/>
          </a:xfrm>
          <a:prstGeom prst="rect">
            <a:avLst/>
          </a:prstGeom>
          <a:noFill/>
        </p:spPr>
      </p:pic>
      <p:sp>
        <p:nvSpPr>
          <p:cNvPr id="100" name="文本框 99"/>
          <p:cNvSpPr txBox="1"/>
          <p:nvPr/>
        </p:nvSpPr>
        <p:spPr>
          <a:xfrm>
            <a:off x="9013825" y="2152650"/>
            <a:ext cx="2540635" cy="3291840"/>
          </a:xfrm>
          <a:prstGeom prst="rect">
            <a:avLst/>
          </a:prstGeom>
          <a:noFill/>
          <a:ln w="9525">
            <a:noFill/>
          </a:ln>
        </p:spPr>
        <p:txBody>
          <a:bodyPr wrap="square">
            <a:spAutoFit/>
          </a:bodyPr>
          <a:lstStyle/>
          <a:p>
            <a:pPr marL="0" indent="266700">
              <a:lnSpc>
                <a:spcPct val="130000"/>
              </a:lnSpc>
            </a:pPr>
            <a:r>
              <a:rPr lang="en-US" sz="2000" b="1">
                <a:latin typeface="宋体" panose="02010600030101010101" pitchFamily="2" charset="-122"/>
                <a:cs typeface="宋体" panose="02010600030101010101" pitchFamily="2" charset="-122"/>
              </a:rPr>
              <a:t>XData</a:t>
            </a:r>
            <a:r>
              <a:rPr lang="zh-CN" sz="2000" b="1">
                <a:gradFill>
                  <a:gsLst>
                    <a:gs pos="0">
                      <a:srgbClr val="007BD3"/>
                    </a:gs>
                    <a:gs pos="100000">
                      <a:srgbClr val="034373"/>
                    </a:gs>
                  </a:gsLst>
                  <a:lin scaled="0"/>
                </a:gradFill>
                <a:latin typeface="宋体" panose="02010600030101010101" pitchFamily="2" charset="-122"/>
                <a:cs typeface="宋体" panose="02010600030101010101" pitchFamily="2" charset="-122"/>
              </a:rPr>
              <a:t>大数据管理系统首页</a:t>
            </a:r>
            <a:r>
              <a:rPr lang="zh-CN" sz="2000" b="1">
                <a:latin typeface="宋体" panose="02010600030101010101" pitchFamily="2" charset="-122"/>
                <a:cs typeface="宋体" panose="02010600030101010101" pitchFamily="2" charset="-122"/>
              </a:rPr>
              <a:t>中，从集群维度并以仪表板方式呈现 </a:t>
            </a:r>
            <a:r>
              <a:rPr lang="en-US" sz="2000" b="1">
                <a:latin typeface="宋体" panose="02010600030101010101" pitchFamily="2" charset="-122"/>
                <a:cs typeface="宋体" panose="02010600030101010101" pitchFamily="2" charset="-122"/>
              </a:rPr>
              <a:t>HDFS</a:t>
            </a:r>
            <a:r>
              <a:rPr lang="zh-CN" sz="2000" b="1">
                <a:latin typeface="宋体" panose="02010600030101010101" pitchFamily="2" charset="-122"/>
                <a:cs typeface="宋体" panose="02010600030101010101" pitchFamily="2" charset="-122"/>
              </a:rPr>
              <a:t>、</a:t>
            </a:r>
            <a:r>
              <a:rPr lang="en-US" sz="2000" b="1">
                <a:latin typeface="宋体" panose="02010600030101010101" pitchFamily="2" charset="-122"/>
                <a:cs typeface="宋体" panose="02010600030101010101" pitchFamily="2" charset="-122"/>
              </a:rPr>
              <a:t>Yarn</a:t>
            </a:r>
            <a:r>
              <a:rPr lang="zh-CN" sz="2000" b="1">
                <a:latin typeface="宋体" panose="02010600030101010101" pitchFamily="2" charset="-122"/>
                <a:cs typeface="宋体" panose="02010600030101010101" pitchFamily="2" charset="-122"/>
              </a:rPr>
              <a:t>等服务的运行状态、集群整体 </a:t>
            </a:r>
            <a:r>
              <a:rPr lang="en-US" sz="2000" b="1">
                <a:latin typeface="宋体" panose="02010600030101010101" pitchFamily="2" charset="-122"/>
                <a:cs typeface="宋体" panose="02010600030101010101" pitchFamily="2" charset="-122"/>
              </a:rPr>
              <a:t>I/O</a:t>
            </a:r>
            <a:r>
              <a:rPr lang="zh-CN" sz="2000" b="1">
                <a:latin typeface="宋体" panose="02010600030101010101" pitchFamily="2" charset="-122"/>
                <a:cs typeface="宋体" panose="02010600030101010101" pitchFamily="2" charset="-122"/>
              </a:rPr>
              <a:t>、</a:t>
            </a:r>
            <a:r>
              <a:rPr lang="en-US" sz="2000" b="1">
                <a:latin typeface="宋体" panose="02010600030101010101" pitchFamily="2" charset="-122"/>
                <a:cs typeface="宋体" panose="02010600030101010101" pitchFamily="2" charset="-122"/>
              </a:rPr>
              <a:t>CPU</a:t>
            </a:r>
            <a:r>
              <a:rPr lang="zh-CN" sz="2000" b="1">
                <a:latin typeface="宋体" panose="02010600030101010101" pitchFamily="2" charset="-122"/>
                <a:cs typeface="宋体" panose="02010600030101010101" pitchFamily="2" charset="-122"/>
              </a:rPr>
              <a:t>和内存等使用情况以及告警提示。</a:t>
            </a:r>
            <a:endParaRPr lang="zh-CN" altLang="en-US" sz="2000" b="1">
              <a:latin typeface="宋体" panose="02010600030101010101" pitchFamily="2" charset="-122"/>
              <a:cs typeface="宋体" panose="02010600030101010101" pitchFamily="2" charset="-122"/>
            </a:endParaRPr>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8956040" y="2152650"/>
            <a:ext cx="2741930" cy="3538220"/>
          </a:xfrm>
          <a:prstGeom prst="rect">
            <a:avLst/>
          </a:prstGeom>
          <a:noFill/>
          <a:ln w="9525">
            <a:noFill/>
          </a:ln>
        </p:spPr>
        <p:txBody>
          <a:bodyPr wrap="square">
            <a:spAutoFit/>
          </a:bodyPr>
          <a:lstStyle/>
          <a:p>
            <a:pPr marL="0" indent="266700">
              <a:lnSpc>
                <a:spcPct val="160000"/>
              </a:lnSpc>
            </a:pPr>
            <a:r>
              <a:rPr sz="2000" b="1">
                <a:latin typeface="宋体" panose="02010600030101010101" pitchFamily="2" charset="-122"/>
                <a:cs typeface="宋体" panose="02010600030101010101" pitchFamily="2" charset="-122"/>
              </a:rPr>
              <a:t>XData大数据平台-大数据集成与数据治理组件提供各类数据的抽取功能，支持增量、全量的数据抽取方式，可对数据质量进行全面治理</a:t>
            </a:r>
          </a:p>
        </p:txBody>
      </p:sp>
      <p:pic>
        <p:nvPicPr>
          <p:cNvPr id="91" name="图片 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2420" y="1360805"/>
            <a:ext cx="8399780" cy="5121910"/>
          </a:xfrm>
          <a:prstGeom prst="rect">
            <a:avLst/>
          </a:prstGeom>
          <a:noFill/>
        </p:spPr>
      </p:pic>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556895" y="1369695"/>
            <a:ext cx="7706360" cy="1568450"/>
          </a:xfrm>
          <a:prstGeom prst="rect">
            <a:avLst/>
          </a:prstGeom>
          <a:noFill/>
          <a:ln w="9525">
            <a:noFill/>
          </a:ln>
        </p:spPr>
        <p:txBody>
          <a:bodyPr wrap="square">
            <a:spAutoFit/>
          </a:bodyPr>
          <a:lstStyle/>
          <a:p>
            <a:pPr marL="0" indent="266700">
              <a:lnSpc>
                <a:spcPct val="160000"/>
              </a:lnSpc>
            </a:pPr>
            <a:r>
              <a:rPr sz="2000" b="1">
                <a:latin typeface="宋体" panose="02010600030101010101" pitchFamily="2" charset="-122"/>
                <a:cs typeface="宋体" panose="02010600030101010101" pitchFamily="2" charset="-122"/>
              </a:rPr>
              <a:t>XData大数据平台-存储计算组件提供分布式文件系统、NoSQL数据库实现海量数据存储以及大数据批量计算、实时计算、内存计算等功能</a:t>
            </a:r>
          </a:p>
        </p:txBody>
      </p:sp>
      <p:pic>
        <p:nvPicPr>
          <p:cNvPr id="229" name="图片 2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363470" y="2938145"/>
            <a:ext cx="7468235" cy="3308985"/>
          </a:xfrm>
          <a:prstGeom prst="rect">
            <a:avLst/>
          </a:prstGeom>
          <a:noFill/>
          <a:ln>
            <a:noFill/>
          </a:ln>
        </p:spPr>
      </p:pic>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2152650"/>
            <a:ext cx="2727960" cy="2553335"/>
          </a:xfrm>
          <a:prstGeom prst="rect">
            <a:avLst/>
          </a:prstGeom>
          <a:noFill/>
          <a:ln w="9525">
            <a:noFill/>
          </a:ln>
        </p:spPr>
        <p:txBody>
          <a:bodyPr wrap="square">
            <a:spAutoFit/>
          </a:bodyPr>
          <a:lstStyle/>
          <a:p>
            <a:pPr marL="0" indent="266700">
              <a:lnSpc>
                <a:spcPct val="160000"/>
              </a:lnSpc>
            </a:pPr>
            <a:r>
              <a:rPr sz="2000" b="1">
                <a:latin typeface="宋体" panose="02010600030101010101" pitchFamily="2" charset="-122"/>
                <a:cs typeface="宋体" panose="02010600030101010101" pitchFamily="2" charset="-122"/>
              </a:rPr>
              <a:t>XData大数据平台-数据分析与数据智能组件提供的模型训练可快速构建数据挖掘、机器学习算法模型</a:t>
            </a:r>
          </a:p>
        </p:txBody>
      </p:sp>
      <p:pic>
        <p:nvPicPr>
          <p:cNvPr id="230" name="图片 2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680460" y="1698625"/>
            <a:ext cx="8002270" cy="4210685"/>
          </a:xfrm>
          <a:prstGeom prst="rect">
            <a:avLst/>
          </a:prstGeom>
          <a:noFill/>
          <a:ln>
            <a:noFill/>
          </a:ln>
        </p:spPr>
      </p:pic>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556895" y="1369695"/>
            <a:ext cx="7706360" cy="1076325"/>
          </a:xfrm>
          <a:prstGeom prst="rect">
            <a:avLst/>
          </a:prstGeom>
          <a:noFill/>
          <a:ln w="9525">
            <a:noFill/>
          </a:ln>
        </p:spPr>
        <p:txBody>
          <a:bodyPr wrap="square">
            <a:spAutoFit/>
          </a:bodyPr>
          <a:lstStyle/>
          <a:p>
            <a:pPr marL="0" indent="266700">
              <a:lnSpc>
                <a:spcPct val="160000"/>
              </a:lnSpc>
            </a:pPr>
            <a:r>
              <a:rPr sz="2000" b="1">
                <a:latin typeface="宋体" panose="02010600030101010101" pitchFamily="2" charset="-122"/>
                <a:cs typeface="宋体" panose="02010600030101010101" pitchFamily="2" charset="-122"/>
              </a:rPr>
              <a:t>XData大数据平台-可视化分析组件提供的全景透视可实现设置多张图表之间的联动、多维报表分析、图表编排等功能</a:t>
            </a:r>
          </a:p>
        </p:txBody>
      </p:sp>
      <p:pic>
        <p:nvPicPr>
          <p:cNvPr id="231" name="图片 2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161540" y="2519045"/>
            <a:ext cx="8190230" cy="3896360"/>
          </a:xfrm>
          <a:prstGeom prst="rect">
            <a:avLst/>
          </a:prstGeom>
          <a:noFill/>
          <a:ln>
            <a:noFill/>
          </a:ln>
        </p:spPr>
      </p:pic>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556895" y="1369695"/>
            <a:ext cx="7851140" cy="1076325"/>
          </a:xfrm>
          <a:prstGeom prst="rect">
            <a:avLst/>
          </a:prstGeom>
          <a:noFill/>
          <a:ln w="9525">
            <a:noFill/>
          </a:ln>
        </p:spPr>
        <p:txBody>
          <a:bodyPr wrap="square">
            <a:spAutoFit/>
          </a:bodyPr>
          <a:lstStyle/>
          <a:p>
            <a:pPr marL="0" indent="266700">
              <a:lnSpc>
                <a:spcPct val="160000"/>
              </a:lnSpc>
            </a:pPr>
            <a:r>
              <a:rPr sz="2000" b="1">
                <a:latin typeface="宋体" panose="02010600030101010101" pitchFamily="2" charset="-122"/>
                <a:cs typeface="宋体" panose="02010600030101010101" pitchFamily="2" charset="-122"/>
              </a:rPr>
              <a:t>XData大数据平台-安全管控组件可以管理统一授权管理系统的登录用户及其对应的权限</a:t>
            </a:r>
          </a:p>
        </p:txBody>
      </p:sp>
      <p:pic>
        <p:nvPicPr>
          <p:cNvPr id="232" name="图片 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496060" y="2446020"/>
            <a:ext cx="9203690" cy="3822065"/>
          </a:xfrm>
          <a:prstGeom prst="rect">
            <a:avLst/>
          </a:prstGeom>
          <a:noFill/>
          <a:ln>
            <a:noFill/>
          </a:ln>
        </p:spPr>
      </p:pic>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.4  曙光XData大数据平台操作实践</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曙光XData大数据平台基本操作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556895" y="1154430"/>
            <a:ext cx="11151235" cy="1476375"/>
          </a:xfrm>
          <a:prstGeom prst="rect">
            <a:avLst/>
          </a:prstGeom>
          <a:noFill/>
          <a:ln w="9525">
            <a:noFill/>
          </a:ln>
        </p:spPr>
        <p:txBody>
          <a:bodyPr wrap="square">
            <a:spAutoFit/>
          </a:bodyPr>
          <a:lstStyle/>
          <a:p>
            <a:pPr marL="0" indent="266700">
              <a:lnSpc>
                <a:spcPct val="150000"/>
              </a:lnSpc>
            </a:pPr>
            <a:r>
              <a:rPr sz="2000" b="1">
                <a:latin typeface="宋体" panose="02010600030101010101" pitchFamily="2" charset="-122"/>
                <a:cs typeface="宋体" panose="02010600030101010101" pitchFamily="2" charset="-122"/>
              </a:rPr>
              <a:t>XData大数据平台-管理运维组件利用数据可视化工具来展现监控的数据，辅助管理员确定是否有负载均衡、失控进程或硬件故障的问题，以及将会出现故障的趋势，及时发现和制止，对风险加以控制</a:t>
            </a:r>
          </a:p>
        </p:txBody>
      </p:sp>
      <p:pic>
        <p:nvPicPr>
          <p:cNvPr id="92" name="图片 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248535" y="2204085"/>
            <a:ext cx="8693150" cy="4387850"/>
          </a:xfrm>
          <a:prstGeom prst="rect">
            <a:avLst/>
          </a:prstGeom>
          <a:noFill/>
        </p:spPr>
      </p:pic>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3566079"/>
            <a:ext cx="5313343" cy="398780"/>
            <a:chOff x="8258783" y="2250998"/>
            <a:chExt cx="5314060" cy="39878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6401" y="2250998"/>
              <a:ext cx="4516442" cy="398781"/>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a:t>
              </a:r>
              <a:r>
                <a:rPr lang="en-US" sz="2000" b="1" dirty="0">
                  <a:solidFill>
                    <a:schemeClr val="tx2"/>
                  </a:solidFill>
                  <a:latin typeface="Arial" panose="020B0604020202020204"/>
                  <a:ea typeface="微软雅黑" panose="020B0503020204020204" pitchFamily="34" charset="-122"/>
                </a:rPr>
                <a:t>7</a:t>
              </a:r>
              <a:r>
                <a:rPr sz="2000" b="1" dirty="0">
                  <a:solidFill>
                    <a:schemeClr val="tx2"/>
                  </a:solidFill>
                  <a:latin typeface="Arial" panose="020B0604020202020204"/>
                  <a:ea typeface="微软雅黑" panose="020B0503020204020204" pitchFamily="34" charset="-122"/>
                </a:rPr>
                <a:t>.3  曙光XData大数据平台组件</a:t>
              </a:r>
            </a:p>
          </p:txBody>
        </p:sp>
      </p:grpSp>
      <p:grpSp>
        <p:nvGrpSpPr>
          <p:cNvPr id="18" name="组合 44"/>
          <p:cNvGrpSpPr/>
          <p:nvPr/>
        </p:nvGrpSpPr>
        <p:grpSpPr>
          <a:xfrm>
            <a:off x="1520079" y="4265849"/>
            <a:ext cx="6752868" cy="398780"/>
            <a:chOff x="8258783" y="2250998"/>
            <a:chExt cx="6753779" cy="399415"/>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399415"/>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a:t>
              </a:r>
              <a:r>
                <a:rPr lang="en-US" sz="2000" b="1" dirty="0">
                  <a:solidFill>
                    <a:schemeClr val="tx2"/>
                  </a:solidFill>
                  <a:latin typeface="Arial" panose="020B0604020202020204"/>
                  <a:ea typeface="微软雅黑" panose="020B0503020204020204" pitchFamily="34" charset="-122"/>
                </a:rPr>
                <a:t>7</a:t>
              </a:r>
              <a:r>
                <a:rPr sz="2000" b="1" dirty="0">
                  <a:solidFill>
                    <a:schemeClr val="tx2"/>
                  </a:solidFill>
                  <a:latin typeface="Arial" panose="020B0604020202020204"/>
                  <a:ea typeface="微软雅黑" panose="020B0503020204020204" pitchFamily="34" charset="-122"/>
                </a:rPr>
                <a:t>.4  曙光XData大数据平台操作实践</a:t>
              </a:r>
            </a:p>
          </p:txBody>
        </p:sp>
      </p:grpSp>
      <p:grpSp>
        <p:nvGrpSpPr>
          <p:cNvPr id="10" name="组合 37"/>
          <p:cNvGrpSpPr/>
          <p:nvPr/>
        </p:nvGrpSpPr>
        <p:grpSpPr>
          <a:xfrm>
            <a:off x="1520079" y="2167174"/>
            <a:ext cx="5314315" cy="398780"/>
            <a:chOff x="8258783" y="2251632"/>
            <a:chExt cx="5315032" cy="39877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7086" y="2251632"/>
              <a:ext cx="4516729" cy="398779"/>
            </a:xfrm>
            <a:prstGeom prst="rect">
              <a:avLst/>
            </a:prstGeom>
            <a:noFill/>
          </p:spPr>
          <p:txBody>
            <a:bodyPr wrap="square" rtlCol="0">
              <a:spAutoFit/>
            </a:bodyPr>
            <a:lstStyle/>
            <a:p>
              <a:pPr defTabSz="914400">
                <a:defRPr/>
              </a:pPr>
              <a:r>
                <a:rPr lang="en-US" sz="2000" b="1" dirty="0">
                  <a:solidFill>
                    <a:schemeClr val="tx2"/>
                  </a:solidFill>
                  <a:latin typeface="Arial" panose="020B0604020202020204"/>
                  <a:ea typeface="微软雅黑" panose="020B0503020204020204" pitchFamily="34" charset="-122"/>
                </a:rPr>
                <a:t>17</a:t>
              </a:r>
              <a:r>
                <a:rPr sz="2000" b="1" dirty="0">
                  <a:solidFill>
                    <a:schemeClr val="tx2"/>
                  </a:solidFill>
                  <a:latin typeface="Arial" panose="020B0604020202020204"/>
                  <a:ea typeface="微软雅黑" panose="020B0503020204020204" pitchFamily="34" charset="-122"/>
                </a:rPr>
                <a:t>.1  曙光XData大数据平台简介</a:t>
              </a:r>
            </a:p>
          </p:txBody>
        </p:sp>
      </p:grpSp>
      <p:grpSp>
        <p:nvGrpSpPr>
          <p:cNvPr id="14" name="组合 38"/>
          <p:cNvGrpSpPr/>
          <p:nvPr/>
        </p:nvGrpSpPr>
        <p:grpSpPr>
          <a:xfrm>
            <a:off x="1520079" y="2866309"/>
            <a:ext cx="5312707" cy="398780"/>
            <a:chOff x="8258783" y="2250997"/>
            <a:chExt cx="5313424" cy="39877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a:t>
              </a:r>
              <a:r>
                <a:rPr lang="en-US" sz="2000" b="1" dirty="0">
                  <a:solidFill>
                    <a:schemeClr val="tx2"/>
                  </a:solidFill>
                  <a:latin typeface="Arial" panose="020B0604020202020204"/>
                  <a:ea typeface="微软雅黑" panose="020B0503020204020204" pitchFamily="34" charset="-122"/>
                </a:rPr>
                <a:t>7</a:t>
              </a:r>
              <a:r>
                <a:rPr sz="2000" b="1" dirty="0">
                  <a:solidFill>
                    <a:schemeClr val="tx2"/>
                  </a:solidFill>
                  <a:latin typeface="Arial" panose="020B0604020202020204"/>
                  <a:ea typeface="微软雅黑" panose="020B0503020204020204" pitchFamily="34" charset="-122"/>
                </a:rPr>
                <a:t>.2  曙光大数据平台架构及关键技术</a:t>
              </a:r>
            </a:p>
          </p:txBody>
        </p:sp>
      </p:grpSp>
      <p:grpSp>
        <p:nvGrpSpPr>
          <p:cNvPr id="6" name="组合 38"/>
          <p:cNvGrpSpPr/>
          <p:nvPr/>
        </p:nvGrpSpPr>
        <p:grpSpPr>
          <a:xfrm>
            <a:off x="1520079" y="4858939"/>
            <a:ext cx="8025131" cy="398780"/>
            <a:chOff x="8258783" y="2250997"/>
            <a:chExt cx="8026214" cy="398779"/>
          </a:xfrm>
        </p:grpSpPr>
        <p:sp>
          <p:nvSpPr>
            <p:cNvPr id="7" name="矩形 6"/>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8" name="文本框 7"/>
            <p:cNvSpPr txBox="1"/>
            <p:nvPr/>
          </p:nvSpPr>
          <p:spPr>
            <a:xfrm>
              <a:off x="9055816" y="2250997"/>
              <a:ext cx="7229181"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a:t>
              </a:r>
              <a:r>
                <a:rPr lang="en-US" sz="2000" b="1" dirty="0">
                  <a:solidFill>
                    <a:schemeClr val="tx2"/>
                  </a:solidFill>
                  <a:latin typeface="Arial" panose="020B0604020202020204"/>
                  <a:ea typeface="微软雅黑" panose="020B0503020204020204" pitchFamily="34" charset="-122"/>
                </a:rPr>
                <a:t>7</a:t>
              </a:r>
              <a:r>
                <a:rPr sz="2000" b="1" dirty="0">
                  <a:solidFill>
                    <a:schemeClr val="tx2"/>
                  </a:solidFill>
                  <a:latin typeface="Arial" panose="020B0604020202020204"/>
                  <a:ea typeface="微软雅黑" panose="020B0503020204020204" pitchFamily="34" charset="-122"/>
                </a:rPr>
                <a:t>.5  基于曙光XData大数据平台的智能交通应用案例</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9F754DE-2CAD-44b6-B708-469DEB6407EB-4" descr="qt_temp"/>
          <p:cNvPicPr>
            <a:picLocks noChangeAspect="1"/>
          </p:cNvPicPr>
          <p:nvPr/>
        </p:nvPicPr>
        <p:blipFill>
          <a:blip r:embed="rId3"/>
          <a:stretch>
            <a:fillRect/>
          </a:stretch>
        </p:blipFill>
        <p:spPr>
          <a:xfrm>
            <a:off x="1069340" y="984885"/>
            <a:ext cx="10057765" cy="5552440"/>
          </a:xfrm>
          <a:prstGeom prst="rect">
            <a:avLst/>
          </a:prstGeom>
        </p:spPr>
      </p:pic>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521970"/>
            <a:chOff x="695" y="481"/>
            <a:chExt cx="12590" cy="822"/>
          </a:xfrm>
        </p:grpSpPr>
        <p:sp>
          <p:nvSpPr>
            <p:cNvPr id="14" name="TextBox 54"/>
            <p:cNvSpPr txBox="1"/>
            <p:nvPr/>
          </p:nvSpPr>
          <p:spPr>
            <a:xfrm>
              <a:off x="1109" y="481"/>
              <a:ext cx="12176"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曙光XData智能交通应用项目背景</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曙光XData智能交通应用方案设计</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34" name="图片 234" descr="屏幕快照%202019-06-15%20下午5.01.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609850" y="1693545"/>
            <a:ext cx="7776210" cy="4400550"/>
          </a:xfrm>
          <a:prstGeom prst="rect">
            <a:avLst/>
          </a:prstGeom>
          <a:noFill/>
          <a:ln>
            <a:noFill/>
          </a:ln>
        </p:spPr>
      </p:pic>
      <p:sp>
        <p:nvSpPr>
          <p:cNvPr id="4" name="矩形 3"/>
          <p:cNvSpPr/>
          <p:nvPr/>
        </p:nvSpPr>
        <p:spPr>
          <a:xfrm>
            <a:off x="819785" y="2001520"/>
            <a:ext cx="1330325" cy="3784600"/>
          </a:xfrm>
          <a:prstGeom prst="rect">
            <a:avLst/>
          </a:prstGeom>
          <a:noFill/>
          <a:ln>
            <a:noFill/>
          </a:ln>
        </p:spPr>
        <p:txBody>
          <a:bodyPr wrap="square" rtlCol="0" anchor="t">
            <a:spAutoFit/>
          </a:bodyPr>
          <a:lstStyle/>
          <a:p>
            <a:pPr algn="ctr"/>
            <a:r>
              <a:rPr lang="zh-CN" altLang="zh-CN" sz="6000" b="1">
                <a:solidFill>
                  <a:schemeClr val="tx1"/>
                </a:solidFill>
                <a:effectLst>
                  <a:outerShdw blurRad="38100" dist="19050" dir="2700000" algn="tl" rotWithShape="0">
                    <a:schemeClr val="dk1">
                      <a:alpha val="40000"/>
                    </a:schemeClr>
                  </a:outerShdw>
                </a:effectLst>
              </a:rPr>
              <a:t>系统架构</a:t>
            </a:r>
          </a:p>
        </p:txBody>
      </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9F754DE-2CAD-44b6-B708-469DEB6407EB-5" descr="qt_temp"/>
          <p:cNvPicPr>
            <a:picLocks noChangeAspect="1"/>
          </p:cNvPicPr>
          <p:nvPr/>
        </p:nvPicPr>
        <p:blipFill>
          <a:blip r:embed="rId3"/>
          <a:srcRect b="4718"/>
          <a:stretch>
            <a:fillRect/>
          </a:stretch>
        </p:blipFill>
        <p:spPr>
          <a:xfrm>
            <a:off x="1906905" y="451485"/>
            <a:ext cx="8887460" cy="6259830"/>
          </a:xfrm>
          <a:prstGeom prst="rect">
            <a:avLst/>
          </a:prstGeom>
        </p:spPr>
      </p:pic>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曙光XData智能交通应用方案设计</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 曙光XData智能交通功能实现及应用效果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389890" y="1662430"/>
            <a:ext cx="3564255" cy="2553335"/>
          </a:xfrm>
          <a:prstGeom prst="rect">
            <a:avLst/>
          </a:prstGeom>
          <a:noFill/>
          <a:ln w="9525">
            <a:noFill/>
          </a:ln>
        </p:spPr>
        <p:txBody>
          <a:bodyPr wrap="square">
            <a:spAutoFit/>
          </a:bodyPr>
          <a:lstStyle/>
          <a:p>
            <a:pPr marL="0" indent="266700">
              <a:lnSpc>
                <a:spcPct val="160000"/>
              </a:lnSpc>
            </a:pPr>
            <a:r>
              <a:rPr sz="2000" b="1">
                <a:gradFill>
                  <a:gsLst>
                    <a:gs pos="0">
                      <a:srgbClr val="007BD3"/>
                    </a:gs>
                    <a:gs pos="100000">
                      <a:srgbClr val="034373"/>
                    </a:gs>
                  </a:gsLst>
                  <a:lin scaled="0"/>
                </a:gradFill>
                <a:latin typeface="宋体" panose="02010600030101010101" pitchFamily="2" charset="-122"/>
                <a:cs typeface="宋体" panose="02010600030101010101" pitchFamily="2" charset="-122"/>
              </a:rPr>
              <a:t>数据接入监控的应用实现</a:t>
            </a:r>
            <a:endParaRPr sz="2000" b="1">
              <a:latin typeface="宋体" panose="02010600030101010101" pitchFamily="2" charset="-122"/>
              <a:cs typeface="宋体" panose="02010600030101010101" pitchFamily="2" charset="-122"/>
            </a:endParaRPr>
          </a:p>
          <a:p>
            <a:pPr marL="0" indent="266700">
              <a:lnSpc>
                <a:spcPct val="160000"/>
              </a:lnSpc>
            </a:pPr>
            <a:endParaRPr sz="2000" b="1">
              <a:latin typeface="宋体" panose="02010600030101010101" pitchFamily="2" charset="-122"/>
              <a:cs typeface="宋体" panose="02010600030101010101" pitchFamily="2" charset="-122"/>
            </a:endParaRPr>
          </a:p>
          <a:p>
            <a:pPr marL="0" indent="266700" algn="ctr">
              <a:lnSpc>
                <a:spcPct val="160000"/>
              </a:lnSpc>
            </a:pPr>
            <a:r>
              <a:rPr sz="2000" b="1">
                <a:latin typeface="宋体" panose="02010600030101010101" pitchFamily="2" charset="-122"/>
                <a:cs typeface="宋体" panose="02010600030101010101" pitchFamily="2" charset="-122"/>
              </a:rPr>
              <a:t>以数据接入监控为例，</a:t>
            </a:r>
          </a:p>
          <a:p>
            <a:pPr marL="0" indent="266700" algn="ctr">
              <a:lnSpc>
                <a:spcPct val="160000"/>
              </a:lnSpc>
            </a:pPr>
            <a:r>
              <a:rPr sz="2000" b="1">
                <a:latin typeface="宋体" panose="02010600030101010101" pitchFamily="2" charset="-122"/>
                <a:cs typeface="宋体" panose="02010600030101010101" pitchFamily="2" charset="-122"/>
              </a:rPr>
              <a:t>对接入数据进行追踪，实现监控、告警、报表等功能。</a:t>
            </a:r>
          </a:p>
        </p:txBody>
      </p:sp>
      <p:pic>
        <p:nvPicPr>
          <p:cNvPr id="235" name="图片 235" descr="屏幕快照%202019-07-20%20下午3.42.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093845" y="1313815"/>
            <a:ext cx="7752715" cy="4520565"/>
          </a:xfrm>
          <a:prstGeom prst="rect">
            <a:avLst/>
          </a:prstGeom>
          <a:noFill/>
          <a:ln>
            <a:noFill/>
          </a:ln>
        </p:spPr>
      </p:pic>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 曙光XData智能交通功能实现及应用效果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389890" y="1662430"/>
            <a:ext cx="3564255" cy="3538220"/>
          </a:xfrm>
          <a:prstGeom prst="rect">
            <a:avLst/>
          </a:prstGeom>
          <a:noFill/>
          <a:ln w="9525">
            <a:noFill/>
          </a:ln>
        </p:spPr>
        <p:txBody>
          <a:bodyPr wrap="square">
            <a:spAutoFit/>
          </a:bodyPr>
          <a:lstStyle/>
          <a:p>
            <a:pPr marL="0" indent="266700">
              <a:lnSpc>
                <a:spcPct val="160000"/>
              </a:lnSpc>
            </a:pPr>
            <a:r>
              <a:rPr sz="2000" b="1">
                <a:gradFill>
                  <a:gsLst>
                    <a:gs pos="0">
                      <a:srgbClr val="007BD3"/>
                    </a:gs>
                    <a:gs pos="100000">
                      <a:srgbClr val="034373"/>
                    </a:gs>
                  </a:gsLst>
                  <a:lin scaled="0"/>
                </a:gradFill>
                <a:latin typeface="宋体" panose="02010600030101010101" pitchFamily="2" charset="-122"/>
                <a:cs typeface="宋体" panose="02010600030101010101" pitchFamily="2" charset="-122"/>
              </a:rPr>
              <a:t>精准执法服务应用实现</a:t>
            </a:r>
            <a:endParaRPr sz="2000" b="1">
              <a:latin typeface="宋体" panose="02010600030101010101" pitchFamily="2" charset="-122"/>
              <a:cs typeface="宋体" panose="02010600030101010101" pitchFamily="2" charset="-122"/>
            </a:endParaRPr>
          </a:p>
          <a:p>
            <a:pPr marL="0" indent="266700">
              <a:lnSpc>
                <a:spcPct val="160000"/>
              </a:lnSpc>
            </a:pPr>
            <a:r>
              <a:rPr sz="2000" b="1">
                <a:latin typeface="宋体" panose="02010600030101010101" pitchFamily="2" charset="-122"/>
                <a:cs typeface="宋体" panose="02010600030101010101" pitchFamily="2" charset="-122"/>
              </a:rPr>
              <a:t>如图所示，以精准执法为例，对驾驶员、警员、车辆等道路交通参与者进行分析，筛选出重点人员车辆、重点区域车辆、换牌车辆、套牌车辆等打击对象，实现精准布控执法。</a:t>
            </a:r>
          </a:p>
        </p:txBody>
      </p:sp>
      <p:pic>
        <p:nvPicPr>
          <p:cNvPr id="236" name="图片 236"/>
          <p:cNvPicPr>
            <a:picLocks noChangeAspect="1"/>
          </p:cNvPicPr>
          <p:nvPr/>
        </p:nvPicPr>
        <p:blipFill>
          <a:blip r:embed="rId3"/>
          <a:stretch>
            <a:fillRect/>
          </a:stretch>
        </p:blipFill>
        <p:spPr>
          <a:xfrm>
            <a:off x="4427220" y="1544955"/>
            <a:ext cx="6998970" cy="4374515"/>
          </a:xfrm>
          <a:prstGeom prst="rect">
            <a:avLst/>
          </a:prstGeom>
        </p:spPr>
      </p:pic>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12750" y="69723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 曙光XData智能交通功能实现及应用效果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389890" y="1662430"/>
            <a:ext cx="3564255" cy="3538220"/>
          </a:xfrm>
          <a:prstGeom prst="rect">
            <a:avLst/>
          </a:prstGeom>
          <a:noFill/>
          <a:ln w="9525">
            <a:noFill/>
          </a:ln>
        </p:spPr>
        <p:txBody>
          <a:bodyPr wrap="square">
            <a:spAutoFit/>
          </a:bodyPr>
          <a:lstStyle/>
          <a:p>
            <a:pPr marL="0" indent="266700">
              <a:lnSpc>
                <a:spcPct val="160000"/>
              </a:lnSpc>
            </a:pPr>
            <a:r>
              <a:rPr sz="2000" b="1">
                <a:gradFill>
                  <a:gsLst>
                    <a:gs pos="0">
                      <a:srgbClr val="007BD3"/>
                    </a:gs>
                    <a:gs pos="100000">
                      <a:srgbClr val="034373"/>
                    </a:gs>
                  </a:gsLst>
                  <a:lin scaled="0"/>
                </a:gradFill>
                <a:latin typeface="宋体" panose="02010600030101010101" pitchFamily="2" charset="-122"/>
                <a:cs typeface="宋体" panose="02010600030101010101" pitchFamily="2" charset="-122"/>
              </a:rPr>
              <a:t>车辆落脚点查询应用实现</a:t>
            </a:r>
          </a:p>
          <a:p>
            <a:pPr marL="0" indent="266700">
              <a:lnSpc>
                <a:spcPct val="160000"/>
              </a:lnSpc>
            </a:pPr>
            <a:r>
              <a:rPr sz="2000" b="1">
                <a:solidFill>
                  <a:schemeClr val="tx1"/>
                </a:solidFill>
                <a:latin typeface="宋体" panose="02010600030101010101" pitchFamily="2" charset="-122"/>
                <a:cs typeface="宋体" panose="02010600030101010101" pitchFamily="2" charset="-122"/>
              </a:rPr>
              <a:t>如图所示，基于结构化卡口过车记录数据，根据嫌疑车辆在卡口系统中出现的行车轨迹，通过多轨迹碰撞的车辆落脚点分析方法，对车辆轨迹和落脚点进行追踪和认定。</a:t>
            </a:r>
          </a:p>
        </p:txBody>
      </p:sp>
      <p:pic>
        <p:nvPicPr>
          <p:cNvPr id="237" name="图片 1"/>
          <p:cNvPicPr>
            <a:picLocks noChangeAspect="1"/>
          </p:cNvPicPr>
          <p:nvPr/>
        </p:nvPicPr>
        <p:blipFill>
          <a:blip r:embed="rId3" cstate="print">
            <a:extLst>
              <a:ext uri="{28A0092B-C50C-407E-A947-70E740481C1C}">
                <a14:useLocalDpi xmlns:a14="http://schemas.microsoft.com/office/drawing/2010/main" val="0"/>
              </a:ext>
            </a:extLst>
          </a:blip>
          <a:srcRect t="3750"/>
          <a:stretch>
            <a:fillRect/>
          </a:stretch>
        </p:blipFill>
        <p:spPr>
          <a:xfrm>
            <a:off x="4283075" y="1497965"/>
            <a:ext cx="7193280" cy="4429760"/>
          </a:xfrm>
          <a:prstGeom prst="rect">
            <a:avLst/>
          </a:prstGeom>
          <a:ln>
            <a:noFill/>
          </a:ln>
        </p:spPr>
      </p:pic>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635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.5  基于曙光XData大数据平台的智能交通应用案例</a:t>
            </a:r>
          </a:p>
        </p:txBody>
      </p:sp>
      <p:grpSp>
        <p:nvGrpSpPr>
          <p:cNvPr id="13" name="组合 12"/>
          <p:cNvGrpSpPr/>
          <p:nvPr/>
        </p:nvGrpSpPr>
        <p:grpSpPr>
          <a:xfrm>
            <a:off x="455930" y="716280"/>
            <a:ext cx="7994650" cy="460375"/>
            <a:chOff x="695" y="481"/>
            <a:chExt cx="12590" cy="725"/>
          </a:xfrm>
        </p:grpSpPr>
        <p:sp>
          <p:nvSpPr>
            <p:cNvPr id="14" name="TextBox 54"/>
            <p:cNvSpPr txBox="1"/>
            <p:nvPr/>
          </p:nvSpPr>
          <p:spPr>
            <a:xfrm>
              <a:off x="1109" y="481"/>
              <a:ext cx="12176" cy="72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400" b="1" dirty="0">
                  <a:solidFill>
                    <a:srgbClr val="484849"/>
                  </a:solidFill>
                  <a:latin typeface="微软雅黑" panose="020B0503020204020204" pitchFamily="34" charset="-122"/>
                  <a:ea typeface="微软雅黑" panose="020B0503020204020204" pitchFamily="34" charset="-122"/>
                </a:rPr>
                <a:t> 曙光XData智能交通功能实现及应用效果</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866775" y="2178050"/>
            <a:ext cx="10462260" cy="3538220"/>
          </a:xfrm>
          <a:prstGeom prst="rect">
            <a:avLst/>
          </a:prstGeom>
          <a:noFill/>
          <a:ln w="19050">
            <a:solidFill>
              <a:schemeClr val="tx1">
                <a:lumMod val="60000"/>
                <a:lumOff val="40000"/>
              </a:schemeClr>
            </a:solidFill>
          </a:ln>
        </p:spPr>
        <p:txBody>
          <a:bodyPr wrap="square">
            <a:spAutoFit/>
          </a:bodyPr>
          <a:lstStyle/>
          <a:p>
            <a:pPr marL="0" indent="266700">
              <a:lnSpc>
                <a:spcPct val="160000"/>
              </a:lnSpc>
            </a:pPr>
            <a:r>
              <a:rPr sz="2000" b="1">
                <a:solidFill>
                  <a:schemeClr val="tx1"/>
                </a:solidFill>
                <a:latin typeface="宋体" panose="02010600030101010101" pitchFamily="2" charset="-122"/>
                <a:cs typeface="宋体" panose="02010600030101010101" pitchFamily="2" charset="-122"/>
              </a:rPr>
              <a:t>基于曙光XData的智慧交通大数据系统，实现对各类交通管理信息系统、外场交通设备及行业外有价值数据的汇聚、融合、存储、分析计算到服务的一系列过程，将数据资源转化为实战应用，建立综合性立体的交通信息体系，通过将不同范围、不同区域、不同领域的数据分析研判共享，构建交通信息集成利用模式，发挥整体性效能，为掌握全面情况和政策制定及行动部署提供依据，大大提升综合管理的集约化程度，构建技术先进、反应快速、运转协调、安全可靠、绿色环保的现代化交通指挥和服务体系，提升宏观管控、协调指挥的能力，为领导决策提供更有效的技术和数据支持，为公众出行提供及时准确的信息服务。</a:t>
            </a:r>
          </a:p>
        </p:txBody>
      </p:sp>
      <p:sp>
        <p:nvSpPr>
          <p:cNvPr id="4" name="文本框 3"/>
          <p:cNvSpPr txBox="1"/>
          <p:nvPr/>
        </p:nvSpPr>
        <p:spPr>
          <a:xfrm>
            <a:off x="543560" y="1345565"/>
            <a:ext cx="2019300" cy="645160"/>
          </a:xfrm>
          <a:prstGeom prst="rect">
            <a:avLst/>
          </a:prstGeom>
          <a:noFill/>
        </p:spPr>
        <p:txBody>
          <a:bodyPr wrap="none" rtlCol="0">
            <a:spAutoFit/>
          </a:bodyPr>
          <a:lstStyle/>
          <a:p>
            <a:pPr algn="ctr"/>
            <a:r>
              <a:rPr lang="zh-CN" altLang="en-US" sz="3600" b="1">
                <a:effectLst>
                  <a:outerShdw blurRad="38100" dist="19050" dir="2700000" algn="tl" rotWithShape="0">
                    <a:schemeClr val="dk1">
                      <a:alpha val="40000"/>
                    </a:schemeClr>
                  </a:outerShdw>
                </a:effectLst>
                <a:sym typeface="+mn-ea"/>
              </a:rPr>
              <a:t>应用效果</a:t>
            </a:r>
            <a:endParaRPr lang="zh-CN" altLang="en-US" sz="3600" b="1">
              <a:solidFill>
                <a:schemeClr val="tx1"/>
              </a:solidFill>
              <a:effectLst>
                <a:outerShdw blurRad="38100" dist="19050" dir="2700000" algn="tl" rotWithShape="0">
                  <a:schemeClr val="dk1">
                    <a:alpha val="40000"/>
                  </a:schemeClr>
                </a:outerShdw>
              </a:effectLst>
            </a:endParaRPr>
          </a:p>
        </p:txBody>
      </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17</a:t>
            </a:r>
            <a:r>
              <a:rPr sz="2800" b="1" dirty="0">
                <a:solidFill>
                  <a:schemeClr val="accent2"/>
                </a:solidFill>
                <a:latin typeface="Arial" panose="020B0604020202020204"/>
                <a:ea typeface="微软雅黑" panose="020B0503020204020204" pitchFamily="34" charset="-122"/>
                <a:sym typeface="+mn-ea"/>
              </a:rPr>
              <a:t>.1  曙光XData大数据平台简介</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412750" y="697230"/>
            <a:ext cx="4955540"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曙光XData大数据平台概述</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文本框 2"/>
          <p:cNvSpPr txBox="1"/>
          <p:nvPr/>
        </p:nvSpPr>
        <p:spPr>
          <a:xfrm>
            <a:off x="348932" y="1336040"/>
            <a:ext cx="5080000" cy="5367020"/>
          </a:xfrm>
          <a:prstGeom prst="rect">
            <a:avLst/>
          </a:prstGeom>
          <a:noFill/>
          <a:ln w="19050">
            <a:solidFill>
              <a:srgbClr val="00B0F0"/>
            </a:solidFill>
          </a:ln>
        </p:spPr>
        <p:txBody>
          <a:bodyPr>
            <a:spAutoFit/>
          </a:bodyPr>
          <a:lstStyle/>
          <a:p>
            <a:pPr marL="0" indent="0">
              <a:lnSpc>
                <a:spcPct val="130000"/>
              </a:lnSpc>
            </a:pPr>
            <a:r>
              <a:rPr lang="zh-CN" sz="2400" b="0">
                <a:latin typeface="宋体" panose="02010600030101010101" pitchFamily="2" charset="-122"/>
                <a:cs typeface="宋体" panose="02010600030101010101" pitchFamily="2" charset="-122"/>
              </a:rPr>
              <a:t>曙光</a:t>
            </a:r>
            <a:r>
              <a:rPr lang="en-US" sz="2400" b="0">
                <a:latin typeface="宋体" panose="02010600030101010101" pitchFamily="2" charset="-122"/>
                <a:cs typeface="宋体" panose="02010600030101010101" pitchFamily="2" charset="-122"/>
              </a:rPr>
              <a:t>XData</a:t>
            </a:r>
            <a:r>
              <a:rPr lang="zh-CN" sz="2400" b="0">
                <a:latin typeface="宋体" panose="02010600030101010101" pitchFamily="2" charset="-122"/>
                <a:cs typeface="宋体" panose="02010600030101010101" pitchFamily="2" charset="-122"/>
              </a:rPr>
              <a:t>大数据平台是曙光公司结合当前大数据智能时代背景，自主研发的面向大数据、人工智能的海量数据智能分析处理平台。</a:t>
            </a:r>
            <a:r>
              <a:rPr lang="en-US" sz="2400" b="0">
                <a:latin typeface="宋体" panose="02010600030101010101" pitchFamily="2" charset="-122"/>
                <a:cs typeface="宋体" panose="02010600030101010101" pitchFamily="2" charset="-122"/>
              </a:rPr>
              <a:t>XData</a:t>
            </a:r>
            <a:r>
              <a:rPr lang="zh-CN" sz="2400" b="0">
                <a:latin typeface="宋体" panose="02010600030101010101" pitchFamily="2" charset="-122"/>
                <a:cs typeface="宋体" panose="02010600030101010101" pitchFamily="2" charset="-122"/>
              </a:rPr>
              <a:t>融入曙光公司在大数据方向多年的技术积累，融合内存计算、深度学习、视觉引擎等先进技术，可帮助客户快速构建海量数据集成、存储、计算、分析、管理、可视化的一体化大数据系统，可广泛应用于各类数据融合分析场景，助力用户挖掘数据价值。</a:t>
            </a:r>
            <a:endParaRPr lang="zh-CN" altLang="en-US" sz="2400" b="0">
              <a:latin typeface="宋体" panose="02010600030101010101" pitchFamily="2" charset="-122"/>
              <a:cs typeface="宋体" panose="02010600030101010101" pitchFamily="2" charset="-122"/>
            </a:endParaRPr>
          </a:p>
        </p:txBody>
      </p:sp>
      <p:sp>
        <p:nvSpPr>
          <p:cNvPr id="4" name="等腰三角形 3"/>
          <p:cNvSpPr/>
          <p:nvPr>
            <p:custDataLst>
              <p:tags r:id="rId1"/>
            </p:custDataLst>
          </p:nvPr>
        </p:nvSpPr>
        <p:spPr bwMode="auto">
          <a:xfrm rot="16200000">
            <a:off x="4791075" y="2419350"/>
            <a:ext cx="4377690" cy="2176780"/>
          </a:xfrm>
          <a:prstGeom prst="triangle">
            <a:avLst/>
          </a:prstGeom>
          <a:solidFill>
            <a:srgbClr val="1F74AD">
              <a:lumMod val="20000"/>
              <a:lumOff val="8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椭圆 9"/>
          <p:cNvSpPr/>
          <p:nvPr>
            <p:custDataLst>
              <p:tags r:id="rId2"/>
            </p:custDataLst>
          </p:nvPr>
        </p:nvSpPr>
        <p:spPr bwMode="auto">
          <a:xfrm>
            <a:off x="5605145" y="2889885"/>
            <a:ext cx="1435735" cy="1493520"/>
          </a:xfrm>
          <a:prstGeom prst="ellipse">
            <a:avLst/>
          </a:prstGeom>
          <a:solidFill>
            <a:srgbClr val="1F74AD"/>
          </a:solidFill>
          <a:ln w="9525">
            <a:noFill/>
            <a:round/>
          </a:ln>
        </p:spPr>
        <p:txBody>
          <a:bodyPr vert="horz" wrap="square" lIns="90000" tIns="46800" rIns="90000" bIns="46800" anchor="ctr" anchorCtr="1" compatLnSpc="1">
            <a:normAutofit/>
          </a:bodyPr>
          <a:lstStyle/>
          <a:p>
            <a:pPr algn="ctr">
              <a:lnSpc>
                <a:spcPct val="120000"/>
              </a:lnSpc>
            </a:pPr>
            <a:r>
              <a:rPr altLang="zh-CN" sz="2400" b="1" dirty="0">
                <a:solidFill>
                  <a:schemeClr val="accent2"/>
                </a:solidFill>
                <a:latin typeface="宋体" panose="02010600030101010101" pitchFamily="2" charset="-122"/>
                <a:sym typeface="+mn-ea"/>
              </a:rPr>
              <a:t>XData</a:t>
            </a:r>
            <a:endParaRPr lang="zh-CN" altLang="zh-CN" sz="2400" b="1" spc="300" dirty="0">
              <a:solidFill>
                <a:schemeClr val="accent2"/>
              </a:solidFill>
              <a:latin typeface="宋体" panose="02010600030101010101" pitchFamily="2" charset="-122"/>
              <a:cs typeface="+mn-ea"/>
              <a:sym typeface="+mn-ea"/>
            </a:endParaRPr>
          </a:p>
        </p:txBody>
      </p:sp>
      <p:sp>
        <p:nvSpPr>
          <p:cNvPr id="11" name="圆角矩形 10"/>
          <p:cNvSpPr/>
          <p:nvPr>
            <p:custDataLst>
              <p:tags r:id="rId3"/>
            </p:custDataLst>
          </p:nvPr>
        </p:nvSpPr>
        <p:spPr>
          <a:xfrm>
            <a:off x="8223643" y="1932269"/>
            <a:ext cx="134784" cy="709173"/>
          </a:xfrm>
          <a:prstGeom prst="roundRect">
            <a:avLst/>
          </a:prstGeom>
          <a:solidFill>
            <a:srgbClr val="3498DB"/>
          </a:solidFill>
          <a:ln w="12700" cap="flat" cmpd="sng" algn="ctr">
            <a:noFill/>
            <a:prstDash val="solid"/>
            <a:miter lim="800000"/>
          </a:ln>
          <a:effec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圆角矩形 11"/>
          <p:cNvSpPr/>
          <p:nvPr>
            <p:custDataLst>
              <p:tags r:id="rId4"/>
            </p:custDataLst>
          </p:nvPr>
        </p:nvSpPr>
        <p:spPr>
          <a:xfrm>
            <a:off x="8223643" y="3177584"/>
            <a:ext cx="134784" cy="709173"/>
          </a:xfrm>
          <a:prstGeom prst="roundRect">
            <a:avLst/>
          </a:prstGeom>
          <a:solidFill>
            <a:srgbClr val="1AA3AA"/>
          </a:solidFill>
          <a:ln w="12700" cap="flat" cmpd="sng" algn="ctr">
            <a:noFill/>
            <a:prstDash val="solid"/>
            <a:miter lim="800000"/>
          </a:ln>
          <a:effec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圆角矩形 16"/>
          <p:cNvSpPr/>
          <p:nvPr>
            <p:custDataLst>
              <p:tags r:id="rId5"/>
            </p:custDataLst>
          </p:nvPr>
        </p:nvSpPr>
        <p:spPr>
          <a:xfrm>
            <a:off x="8223643" y="4395249"/>
            <a:ext cx="134784" cy="709173"/>
          </a:xfrm>
          <a:prstGeom prst="roundRect">
            <a:avLst/>
          </a:prstGeom>
          <a:solidFill>
            <a:srgbClr val="69A35B"/>
          </a:solidFill>
          <a:ln w="12700" cap="flat" cmpd="sng" algn="ctr">
            <a:noFill/>
            <a:prstDash val="solid"/>
            <a:miter lim="800000"/>
          </a:ln>
          <a:effec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6"/>
            </p:custDataLst>
          </p:nvPr>
        </p:nvSpPr>
        <p:spPr bwMode="auto">
          <a:xfrm>
            <a:off x="8568055" y="1678305"/>
            <a:ext cx="2912745" cy="1122045"/>
          </a:xfrm>
          <a:prstGeom prst="rect">
            <a:avLst/>
          </a:prstGeom>
          <a:noFill/>
        </p:spPr>
        <p:txBody>
          <a:bodyPr wrap="square" lIns="90000" tIns="46800" rIns="90000" bIns="0" anchor="b" anchorCtr="0"/>
          <a:lstStyle/>
          <a:p>
            <a:pPr algn="l">
              <a:lnSpc>
                <a:spcPct val="110000"/>
              </a:lnSpc>
            </a:pPr>
            <a:r>
              <a:rPr lang="zh-CN" altLang="en-US" sz="2000" b="1" spc="300">
                <a:solidFill>
                  <a:srgbClr val="3498DB">
                    <a:lumMod val="100000"/>
                  </a:srgbClr>
                </a:solidFill>
                <a:effectLst/>
                <a:latin typeface="宋体" panose="02010600030101010101" pitchFamily="2" charset="-122"/>
                <a:cs typeface="+mn-ea"/>
                <a:sym typeface="Arial" panose="020B0604020202020204" pitchFamily="34" charset="0"/>
              </a:rPr>
              <a:t>以分布式存储、先进计算、智能分析技术为核心</a:t>
            </a:r>
          </a:p>
        </p:txBody>
      </p:sp>
      <p:sp>
        <p:nvSpPr>
          <p:cNvPr id="18" name="文本框 17"/>
          <p:cNvSpPr txBox="1"/>
          <p:nvPr>
            <p:custDataLst>
              <p:tags r:id="rId7"/>
            </p:custDataLst>
          </p:nvPr>
        </p:nvSpPr>
        <p:spPr bwMode="auto">
          <a:xfrm>
            <a:off x="8568055" y="2816225"/>
            <a:ext cx="2912110" cy="1217930"/>
          </a:xfrm>
          <a:prstGeom prst="rect">
            <a:avLst/>
          </a:prstGeom>
          <a:noFill/>
        </p:spPr>
        <p:txBody>
          <a:bodyPr wrap="square" lIns="90000" tIns="46800" rIns="90000" bIns="0" anchor="b" anchorCtr="0">
            <a:noAutofit/>
          </a:bodyPr>
          <a:lstStyle/>
          <a:p>
            <a:pPr algn="l">
              <a:lnSpc>
                <a:spcPct val="110000"/>
              </a:lnSpc>
            </a:pPr>
            <a:r>
              <a:rPr lang="zh-CN" altLang="en-US" sz="2000" b="1" spc="300">
                <a:solidFill>
                  <a:srgbClr val="1AA3AA">
                    <a:lumMod val="100000"/>
                  </a:srgbClr>
                </a:solidFill>
                <a:effectLst/>
                <a:latin typeface="宋体" panose="02010600030101010101" pitchFamily="2" charset="-122"/>
                <a:cs typeface="宋体" panose="02010600030101010101" pitchFamily="2" charset="-122"/>
                <a:sym typeface="Arial" panose="020B0604020202020204" pitchFamily="34" charset="0"/>
              </a:rPr>
              <a:t>面向大数据计算分析需求，采用大数据处理柔性构架</a:t>
            </a:r>
          </a:p>
        </p:txBody>
      </p:sp>
      <p:sp>
        <p:nvSpPr>
          <p:cNvPr id="22" name="文本框 21"/>
          <p:cNvSpPr txBox="1"/>
          <p:nvPr>
            <p:custDataLst>
              <p:tags r:id="rId8"/>
            </p:custDataLst>
          </p:nvPr>
        </p:nvSpPr>
        <p:spPr bwMode="auto">
          <a:xfrm>
            <a:off x="8568055" y="4105910"/>
            <a:ext cx="2912110" cy="1269365"/>
          </a:xfrm>
          <a:prstGeom prst="rect">
            <a:avLst/>
          </a:prstGeom>
          <a:noFill/>
        </p:spPr>
        <p:txBody>
          <a:bodyPr wrap="square" lIns="90000" tIns="46800" rIns="90000" bIns="0" anchor="b" anchorCtr="0">
            <a:normAutofit fontScale="25000" lnSpcReduction="20000"/>
          </a:bodyPr>
          <a:lstStyle/>
          <a:p>
            <a:pPr algn="l">
              <a:lnSpc>
                <a:spcPct val="110000"/>
              </a:lnSpc>
            </a:pPr>
            <a:r>
              <a:rPr lang="zh-CN" altLang="en-US" sz="8000" b="1" spc="300">
                <a:solidFill>
                  <a:srgbClr val="69A35B">
                    <a:lumMod val="100000"/>
                  </a:srgbClr>
                </a:solidFill>
                <a:effectLst/>
                <a:latin typeface="宋体" panose="02010600030101010101" pitchFamily="2" charset="-122"/>
                <a:cs typeface="宋体" panose="02010600030101010101" pitchFamily="2" charset="-122"/>
                <a:sym typeface="Arial" panose="020B0604020202020204" pitchFamily="34" charset="0"/>
              </a:rPr>
              <a:t>采用融合的技术架构，构建体系化融合的整体系统</a:t>
            </a:r>
          </a:p>
        </p:txBody>
      </p:sp>
    </p:spTree>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17</a:t>
            </a:r>
            <a:r>
              <a:rPr sz="2800" b="1" dirty="0">
                <a:solidFill>
                  <a:schemeClr val="accent2"/>
                </a:solidFill>
                <a:latin typeface="Arial" panose="020B0604020202020204"/>
                <a:ea typeface="微软雅黑" panose="020B0503020204020204" pitchFamily="34" charset="-122"/>
                <a:sym typeface="+mn-ea"/>
              </a:rPr>
              <a:t>.1  曙光XData大数据平台简介</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412750" y="697230"/>
            <a:ext cx="4955540"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曙光XData大数据平台概述</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矩形 7"/>
          <p:cNvSpPr/>
          <p:nvPr/>
        </p:nvSpPr>
        <p:spPr>
          <a:xfrm>
            <a:off x="675323" y="1630680"/>
            <a:ext cx="691515" cy="1198880"/>
          </a:xfrm>
          <a:prstGeom prst="rect">
            <a:avLst/>
          </a:prstGeom>
          <a:noFill/>
          <a:ln>
            <a:noFill/>
          </a:ln>
        </p:spPr>
        <p:txBody>
          <a:bodyPr wrap="square" rtlCol="0" anchor="t">
            <a:spAutoFit/>
          </a:bodyPr>
          <a:lstStyle/>
          <a:p>
            <a:pPr algn="ctr"/>
            <a:r>
              <a:rPr lang="en-US" altLang="zh-CN" sz="7200" b="1">
                <a:solidFill>
                  <a:schemeClr val="accent1"/>
                </a:solidFill>
                <a:effectLst>
                  <a:outerShdw blurRad="38100" dist="25400" dir="5400000" algn="ctr" rotWithShape="0">
                    <a:srgbClr val="6E747A">
                      <a:alpha val="43000"/>
                    </a:srgbClr>
                  </a:outerShdw>
                </a:effectLst>
              </a:rPr>
              <a:t>1 </a:t>
            </a:r>
          </a:p>
        </p:txBody>
      </p:sp>
      <p:sp>
        <p:nvSpPr>
          <p:cNvPr id="36" name="矩形 35"/>
          <p:cNvSpPr/>
          <p:nvPr>
            <p:custDataLst>
              <p:tags r:id="rId1"/>
            </p:custDataLst>
          </p:nvPr>
        </p:nvSpPr>
        <p:spPr>
          <a:xfrm>
            <a:off x="3649570" y="6216473"/>
            <a:ext cx="4750973" cy="23755"/>
          </a:xfrm>
          <a:prstGeom prst="rect">
            <a:avLst/>
          </a:prstGeom>
          <a:solidFill>
            <a:srgbClr val="2683C6"/>
          </a:solidFill>
          <a:ln w="12700" cap="flat" cmpd="sng" algn="ctr">
            <a:noFill/>
            <a:prstDash val="solid"/>
            <a:miter lim="800000"/>
          </a:ln>
          <a:effectLst/>
        </p:spPr>
        <p:txBody>
          <a:bodyPr rtlCol="0" anchor="ctr">
            <a:normAutofit fontScale="25000" lnSpcReduction="20000"/>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custDataLst>
              <p:tags r:id="rId2"/>
            </p:custDataLst>
          </p:nvPr>
        </p:nvSpPr>
        <p:spPr>
          <a:xfrm flipH="1">
            <a:off x="4319516" y="5433183"/>
            <a:ext cx="905788" cy="78329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2683C6"/>
          </a:solidFill>
          <a:ln w="12700" cap="flat" cmpd="sng" algn="ctr">
            <a:noFill/>
            <a:prstDash val="solid"/>
            <a:miter lim="800000"/>
          </a:ln>
          <a:effectLst/>
        </p:spPr>
        <p:txBody>
          <a:bodyPr rtlCol="0" anchor="ctr">
            <a:norm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形状 22"/>
          <p:cNvSpPr/>
          <p:nvPr>
            <p:custDataLst>
              <p:tags r:id="rId3"/>
            </p:custDataLst>
          </p:nvPr>
        </p:nvSpPr>
        <p:spPr>
          <a:xfrm flipH="1">
            <a:off x="4634690" y="4080818"/>
            <a:ext cx="906796" cy="2135654"/>
          </a:xfrm>
          <a:custGeom>
            <a:avLst/>
            <a:gdLst>
              <a:gd name="connsiteX0" fmla="*/ 233063 w 906796"/>
              <a:gd name="connsiteY0" fmla="*/ 0 h 2135654"/>
              <a:gd name="connsiteX1" fmla="*/ 1008 w 906796"/>
              <a:gd name="connsiteY1" fmla="*/ 232055 h 2135654"/>
              <a:gd name="connsiteX2" fmla="*/ 1008 w 906796"/>
              <a:gd name="connsiteY2" fmla="*/ 1062969 h 2135654"/>
              <a:gd name="connsiteX3" fmla="*/ 1008 w 906796"/>
              <a:gd name="connsiteY3" fmla="*/ 1585109 h 2135654"/>
              <a:gd name="connsiteX4" fmla="*/ 0 w 906796"/>
              <a:gd name="connsiteY4" fmla="*/ 1585109 h 2135654"/>
              <a:gd name="connsiteX5" fmla="*/ 0 w 906796"/>
              <a:gd name="connsiteY5" fmla="*/ 2135654 h 2135654"/>
              <a:gd name="connsiteX6" fmla="*/ 147600 w 906796"/>
              <a:gd name="connsiteY6" fmla="*/ 2135654 h 2135654"/>
              <a:gd name="connsiteX7" fmla="*/ 147600 w 906796"/>
              <a:gd name="connsiteY7" fmla="*/ 1914197 h 2135654"/>
              <a:gd name="connsiteX8" fmla="*/ 148860 w 906796"/>
              <a:gd name="connsiteY8" fmla="*/ 1914197 h 2135654"/>
              <a:gd name="connsiteX9" fmla="*/ 148860 w 906796"/>
              <a:gd name="connsiteY9" fmla="*/ 1062969 h 2135654"/>
              <a:gd name="connsiteX10" fmla="*/ 148860 w 906796"/>
              <a:gd name="connsiteY10" fmla="*/ 232055 h 2135654"/>
              <a:gd name="connsiteX11" fmla="*/ 233063 w 906796"/>
              <a:gd name="connsiteY11" fmla="*/ 147851 h 2135654"/>
              <a:gd name="connsiteX12" fmla="*/ 906796 w 906796"/>
              <a:gd name="connsiteY12" fmla="*/ 147851 h 2135654"/>
              <a:gd name="connsiteX13" fmla="*/ 906796 w 906796"/>
              <a:gd name="connsiteY13" fmla="*/ 1 h 21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6796" h="2135654">
                <a:moveTo>
                  <a:pt x="233063" y="0"/>
                </a:moveTo>
                <a:cubicBezTo>
                  <a:pt x="104903" y="0"/>
                  <a:pt x="1008" y="103895"/>
                  <a:pt x="1008" y="232055"/>
                </a:cubicBezTo>
                <a:lnTo>
                  <a:pt x="1008" y="1062969"/>
                </a:lnTo>
                <a:lnTo>
                  <a:pt x="1008" y="1585109"/>
                </a:lnTo>
                <a:lnTo>
                  <a:pt x="0" y="1585109"/>
                </a:lnTo>
                <a:lnTo>
                  <a:pt x="0" y="2135654"/>
                </a:lnTo>
                <a:lnTo>
                  <a:pt x="147600" y="2135654"/>
                </a:lnTo>
                <a:lnTo>
                  <a:pt x="147600" y="1914197"/>
                </a:lnTo>
                <a:lnTo>
                  <a:pt x="148860" y="1914197"/>
                </a:lnTo>
                <a:lnTo>
                  <a:pt x="148860" y="1062969"/>
                </a:lnTo>
                <a:lnTo>
                  <a:pt x="148860" y="232055"/>
                </a:lnTo>
                <a:cubicBezTo>
                  <a:pt x="148860" y="185550"/>
                  <a:pt x="186558" y="147851"/>
                  <a:pt x="233063" y="147851"/>
                </a:cubicBezTo>
                <a:lnTo>
                  <a:pt x="906796" y="147851"/>
                </a:lnTo>
                <a:lnTo>
                  <a:pt x="906796" y="1"/>
                </a:lnTo>
                <a:close/>
              </a:path>
            </a:pathLst>
          </a:custGeom>
          <a:solidFill>
            <a:srgbClr val="2683C6"/>
          </a:solidFill>
          <a:ln w="12700" cap="flat" cmpd="sng" algn="ctr">
            <a:noFill/>
            <a:prstDash val="solid"/>
            <a:miter lim="800000"/>
          </a:ln>
          <a:effectLst/>
        </p:spPr>
        <p:txBody>
          <a:bodyPr wrap="square" rtlCol="0" anchor="ctr">
            <a:no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custDataLst>
              <p:tags r:id="rId4"/>
            </p:custDataLst>
          </p:nvPr>
        </p:nvSpPr>
        <p:spPr>
          <a:xfrm flipH="1">
            <a:off x="3843204" y="5255289"/>
            <a:ext cx="507403" cy="507403"/>
          </a:xfrm>
          <a:prstGeom prst="ellipse">
            <a:avLst/>
          </a:prstGeom>
          <a:solidFill>
            <a:srgbClr val="1CADE4"/>
          </a:solidFill>
          <a:ln w="12700" cap="flat" cmpd="sng" algn="ctr">
            <a:noFill/>
            <a:prstDash val="solid"/>
            <a:miter lim="800000"/>
          </a:ln>
          <a:effectLst/>
        </p:spPr>
        <p:txBody>
          <a:bodyPr rtlCol="0" anchor="ctr">
            <a:normAutofit fontScale="97500" lnSpcReduction="100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5" name="椭圆 24"/>
          <p:cNvSpPr/>
          <p:nvPr>
            <p:custDataLst>
              <p:tags r:id="rId5"/>
            </p:custDataLst>
          </p:nvPr>
        </p:nvSpPr>
        <p:spPr>
          <a:xfrm flipH="1">
            <a:off x="4165546" y="3895185"/>
            <a:ext cx="507403" cy="507403"/>
          </a:xfrm>
          <a:prstGeom prst="ellipse">
            <a:avLst/>
          </a:prstGeom>
          <a:solidFill>
            <a:srgbClr val="1CADE4"/>
          </a:solidFill>
          <a:ln w="12700" cap="flat" cmpd="sng" algn="ctr">
            <a:noFill/>
            <a:prstDash val="solid"/>
            <a:miter lim="800000"/>
          </a:ln>
          <a:effectLst/>
        </p:spPr>
        <p:txBody>
          <a:bodyPr rtlCol="0" anchor="ctr">
            <a:normAutofit fontScale="97500" lnSpcReduction="100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33" name="文本框 32"/>
          <p:cNvSpPr txBox="1"/>
          <p:nvPr>
            <p:custDataLst>
              <p:tags r:id="rId6"/>
            </p:custDataLst>
          </p:nvPr>
        </p:nvSpPr>
        <p:spPr>
          <a:xfrm>
            <a:off x="8256905" y="4810760"/>
            <a:ext cx="3094355" cy="1405255"/>
          </a:xfrm>
          <a:prstGeom prst="rect">
            <a:avLst/>
          </a:prstGeom>
          <a:noFill/>
        </p:spPr>
        <p:txBody>
          <a:bodyPr wrap="square" rtlCol="0" anchor="ctr">
            <a:noAutofit/>
          </a:bodyPr>
          <a:lstStyle/>
          <a:p>
            <a:pPr algn="ctr">
              <a:lnSpc>
                <a:spcPct val="120000"/>
              </a:lnSpc>
            </a:pPr>
            <a:r>
              <a:rPr lang="zh-CN" altLang="en-US" sz="1900" spc="150" dirty="0">
                <a:latin typeface="宋体" panose="02010600030101010101" pitchFamily="2" charset="-122"/>
                <a:cs typeface="宋体" panose="02010600030101010101" pitchFamily="2" charset="-122"/>
                <a:sym typeface="Arial" panose="020B0604020202020204" pitchFamily="34" charset="0"/>
              </a:rPr>
              <a:t>并通过系统安全/管理、数据服务功能为用户提供完整的大数据全生命周期技术支撑</a:t>
            </a:r>
          </a:p>
        </p:txBody>
      </p:sp>
      <p:sp>
        <p:nvSpPr>
          <p:cNvPr id="34" name="文本框 33"/>
          <p:cNvSpPr txBox="1"/>
          <p:nvPr>
            <p:custDataLst>
              <p:tags r:id="rId7"/>
            </p:custDataLst>
          </p:nvPr>
        </p:nvSpPr>
        <p:spPr>
          <a:xfrm>
            <a:off x="4166235" y="1630680"/>
            <a:ext cx="3775710" cy="1017270"/>
          </a:xfrm>
          <a:prstGeom prst="rect">
            <a:avLst/>
          </a:prstGeom>
          <a:noFill/>
        </p:spPr>
        <p:txBody>
          <a:bodyPr wrap="square" rtlCol="0" anchor="ctr"/>
          <a:lstStyle/>
          <a:p>
            <a:pPr algn="ctr">
              <a:lnSpc>
                <a:spcPct val="120000"/>
              </a:lnSpc>
            </a:pPr>
            <a:r>
              <a:rPr altLang="zh-CN" sz="2000" b="1" dirty="0">
                <a:solidFill>
                  <a:srgbClr val="484849"/>
                </a:solidFill>
                <a:latin typeface="微软雅黑" panose="020B0503020204020204" pitchFamily="34" charset="-122"/>
                <a:ea typeface="微软雅黑" panose="020B0503020204020204" pitchFamily="34" charset="-122"/>
                <a:sym typeface="+mn-ea"/>
              </a:rPr>
              <a:t>曙光XData大数据平台</a:t>
            </a:r>
            <a:endParaRPr lang="zh-CN" altLang="en-US" sz="2000" spc="150" dirty="0">
              <a:latin typeface="宋体" panose="02010600030101010101" pitchFamily="2" charset="-122"/>
              <a:sym typeface="Arial" panose="020B0604020202020204" pitchFamily="34" charset="0"/>
            </a:endParaRPr>
          </a:p>
        </p:txBody>
      </p:sp>
      <p:sp>
        <p:nvSpPr>
          <p:cNvPr id="26" name="任意多边形 20"/>
          <p:cNvSpPr/>
          <p:nvPr>
            <p:custDataLst>
              <p:tags r:id="rId8"/>
            </p:custDataLst>
          </p:nvPr>
        </p:nvSpPr>
        <p:spPr>
          <a:xfrm>
            <a:off x="6668528" y="5433183"/>
            <a:ext cx="905788" cy="78329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2683C6"/>
          </a:solidFill>
          <a:ln w="12700" cap="flat" cmpd="sng" algn="ctr">
            <a:noFill/>
            <a:prstDash val="solid"/>
            <a:miter lim="800000"/>
          </a:ln>
          <a:effectLst/>
        </p:spPr>
        <p:txBody>
          <a:bodyPr rtlCol="0" anchor="ctr">
            <a:norm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形状 25"/>
          <p:cNvSpPr/>
          <p:nvPr>
            <p:custDataLst>
              <p:tags r:id="rId9"/>
            </p:custDataLst>
          </p:nvPr>
        </p:nvSpPr>
        <p:spPr>
          <a:xfrm>
            <a:off x="6352346" y="4080818"/>
            <a:ext cx="906796" cy="2135654"/>
          </a:xfrm>
          <a:custGeom>
            <a:avLst/>
            <a:gdLst>
              <a:gd name="connsiteX0" fmla="*/ 233063 w 906796"/>
              <a:gd name="connsiteY0" fmla="*/ 0 h 2135654"/>
              <a:gd name="connsiteX1" fmla="*/ 1008 w 906796"/>
              <a:gd name="connsiteY1" fmla="*/ 232055 h 2135654"/>
              <a:gd name="connsiteX2" fmla="*/ 1008 w 906796"/>
              <a:gd name="connsiteY2" fmla="*/ 1062969 h 2135654"/>
              <a:gd name="connsiteX3" fmla="*/ 1008 w 906796"/>
              <a:gd name="connsiteY3" fmla="*/ 1585109 h 2135654"/>
              <a:gd name="connsiteX4" fmla="*/ 0 w 906796"/>
              <a:gd name="connsiteY4" fmla="*/ 1585109 h 2135654"/>
              <a:gd name="connsiteX5" fmla="*/ 0 w 906796"/>
              <a:gd name="connsiteY5" fmla="*/ 2135654 h 2135654"/>
              <a:gd name="connsiteX6" fmla="*/ 147600 w 906796"/>
              <a:gd name="connsiteY6" fmla="*/ 2135654 h 2135654"/>
              <a:gd name="connsiteX7" fmla="*/ 147600 w 906796"/>
              <a:gd name="connsiteY7" fmla="*/ 1914197 h 2135654"/>
              <a:gd name="connsiteX8" fmla="*/ 148860 w 906796"/>
              <a:gd name="connsiteY8" fmla="*/ 1914197 h 2135654"/>
              <a:gd name="connsiteX9" fmla="*/ 148860 w 906796"/>
              <a:gd name="connsiteY9" fmla="*/ 1062969 h 2135654"/>
              <a:gd name="connsiteX10" fmla="*/ 148860 w 906796"/>
              <a:gd name="connsiteY10" fmla="*/ 232055 h 2135654"/>
              <a:gd name="connsiteX11" fmla="*/ 233063 w 906796"/>
              <a:gd name="connsiteY11" fmla="*/ 147851 h 2135654"/>
              <a:gd name="connsiteX12" fmla="*/ 906796 w 906796"/>
              <a:gd name="connsiteY12" fmla="*/ 147851 h 2135654"/>
              <a:gd name="connsiteX13" fmla="*/ 906796 w 906796"/>
              <a:gd name="connsiteY13" fmla="*/ 1 h 21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6796" h="2135654">
                <a:moveTo>
                  <a:pt x="233063" y="0"/>
                </a:moveTo>
                <a:cubicBezTo>
                  <a:pt x="104903" y="0"/>
                  <a:pt x="1008" y="103895"/>
                  <a:pt x="1008" y="232055"/>
                </a:cubicBezTo>
                <a:lnTo>
                  <a:pt x="1008" y="1062969"/>
                </a:lnTo>
                <a:lnTo>
                  <a:pt x="1008" y="1585109"/>
                </a:lnTo>
                <a:lnTo>
                  <a:pt x="0" y="1585109"/>
                </a:lnTo>
                <a:lnTo>
                  <a:pt x="0" y="2135654"/>
                </a:lnTo>
                <a:lnTo>
                  <a:pt x="147600" y="2135654"/>
                </a:lnTo>
                <a:lnTo>
                  <a:pt x="147600" y="1914197"/>
                </a:lnTo>
                <a:lnTo>
                  <a:pt x="148860" y="1914197"/>
                </a:lnTo>
                <a:lnTo>
                  <a:pt x="148860" y="1062969"/>
                </a:lnTo>
                <a:lnTo>
                  <a:pt x="148860" y="232055"/>
                </a:lnTo>
                <a:cubicBezTo>
                  <a:pt x="148860" y="185550"/>
                  <a:pt x="186558" y="147851"/>
                  <a:pt x="233063" y="147851"/>
                </a:cubicBezTo>
                <a:lnTo>
                  <a:pt x="906796" y="147851"/>
                </a:lnTo>
                <a:lnTo>
                  <a:pt x="906796" y="1"/>
                </a:lnTo>
                <a:close/>
              </a:path>
            </a:pathLst>
          </a:custGeom>
          <a:solidFill>
            <a:srgbClr val="2683C6"/>
          </a:solidFill>
          <a:ln w="12700" cap="flat" cmpd="sng" algn="ctr">
            <a:noFill/>
            <a:prstDash val="solid"/>
            <a:miter lim="800000"/>
          </a:ln>
          <a:effectLst/>
        </p:spPr>
        <p:txBody>
          <a:bodyPr wrap="square" rtlCol="0" anchor="ctr">
            <a:no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custDataLst>
              <p:tags r:id="rId10"/>
            </p:custDataLst>
          </p:nvPr>
        </p:nvSpPr>
        <p:spPr>
          <a:xfrm>
            <a:off x="7543225" y="5255289"/>
            <a:ext cx="507403" cy="507403"/>
          </a:xfrm>
          <a:prstGeom prst="ellipse">
            <a:avLst/>
          </a:prstGeom>
          <a:solidFill>
            <a:srgbClr val="1CADE4"/>
          </a:solidFill>
          <a:ln w="12700" cap="flat" cmpd="sng" algn="ctr">
            <a:noFill/>
            <a:prstDash val="solid"/>
            <a:miter lim="800000"/>
          </a:ln>
          <a:effectLst/>
        </p:spPr>
        <p:txBody>
          <a:bodyPr rtlCol="0" anchor="ctr">
            <a:normAutofit fontScale="97500" lnSpcReduction="100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8" name="椭圆 37"/>
          <p:cNvSpPr/>
          <p:nvPr>
            <p:custDataLst>
              <p:tags r:id="rId11"/>
            </p:custDataLst>
          </p:nvPr>
        </p:nvSpPr>
        <p:spPr>
          <a:xfrm>
            <a:off x="7220883" y="3895185"/>
            <a:ext cx="507403" cy="507403"/>
          </a:xfrm>
          <a:prstGeom prst="ellipse">
            <a:avLst/>
          </a:prstGeom>
          <a:solidFill>
            <a:srgbClr val="1CADE4"/>
          </a:solidFill>
          <a:ln w="12700" cap="flat" cmpd="sng" algn="ctr">
            <a:noFill/>
            <a:prstDash val="solid"/>
            <a:miter lim="800000"/>
          </a:ln>
          <a:effectLst/>
        </p:spPr>
        <p:txBody>
          <a:bodyPr rtlCol="0" anchor="ctr">
            <a:normAutofit fontScale="97500" lnSpcReduction="100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40" name="文本框 39"/>
          <p:cNvSpPr txBox="1"/>
          <p:nvPr>
            <p:custDataLst>
              <p:tags r:id="rId12"/>
            </p:custDataLst>
          </p:nvPr>
        </p:nvSpPr>
        <p:spPr>
          <a:xfrm flipH="1">
            <a:off x="1059815" y="3438525"/>
            <a:ext cx="2854960" cy="1035685"/>
          </a:xfrm>
          <a:prstGeom prst="rect">
            <a:avLst/>
          </a:prstGeom>
          <a:noFill/>
        </p:spPr>
        <p:txBody>
          <a:bodyPr wrap="square" rtlCol="0" anchor="ctr">
            <a:noAutofit/>
          </a:bodyPr>
          <a:lstStyle/>
          <a:p>
            <a:pPr algn="r">
              <a:lnSpc>
                <a:spcPct val="120000"/>
              </a:lnSpc>
            </a:pPr>
            <a:r>
              <a:rPr lang="zh-CN" altLang="en-US" sz="2000" spc="150" dirty="0">
                <a:latin typeface="宋体" panose="02010600030101010101" pitchFamily="2" charset="-122"/>
                <a:sym typeface="Arial" panose="020B0604020202020204" pitchFamily="34" charset="0"/>
              </a:rPr>
              <a:t>以分布式存储、先进计算、智能分析技术为核心</a:t>
            </a:r>
            <a:endParaRPr lang="zh-CN" altLang="en-US" sz="1100" spc="150" dirty="0">
              <a:latin typeface="宋体" panose="02010600030101010101" pitchFamily="2" charset="-122"/>
              <a:ea typeface="微软雅黑" panose="020B0503020204020204" pitchFamily="34" charset="-122"/>
              <a:sym typeface="Arial" panose="020B0604020202020204" pitchFamily="34" charset="0"/>
            </a:endParaRPr>
          </a:p>
        </p:txBody>
      </p:sp>
      <p:sp>
        <p:nvSpPr>
          <p:cNvPr id="41" name="文本框 40"/>
          <p:cNvSpPr txBox="1"/>
          <p:nvPr>
            <p:custDataLst>
              <p:tags r:id="rId13"/>
            </p:custDataLst>
          </p:nvPr>
        </p:nvSpPr>
        <p:spPr>
          <a:xfrm flipH="1">
            <a:off x="691515" y="4671695"/>
            <a:ext cx="2957830" cy="1674495"/>
          </a:xfrm>
          <a:prstGeom prst="rect">
            <a:avLst/>
          </a:prstGeom>
          <a:noFill/>
        </p:spPr>
        <p:txBody>
          <a:bodyPr wrap="square" rtlCol="0" anchor="ctr"/>
          <a:lstStyle/>
          <a:p>
            <a:pPr algn="r">
              <a:lnSpc>
                <a:spcPct val="120000"/>
              </a:lnSpc>
            </a:pPr>
            <a:r>
              <a:rPr lang="zh-CN" altLang="en-US" sz="2000" spc="150" dirty="0">
                <a:latin typeface="宋体" panose="02010600030101010101" pitchFamily="2" charset="-122"/>
                <a:sym typeface="Arial" panose="020B0604020202020204" pitchFamily="34" charset="0"/>
              </a:rPr>
              <a:t>以应用为导向，利用应用引擎、场景驱动对各类行业应用提供深度适配支撑</a:t>
            </a:r>
          </a:p>
        </p:txBody>
      </p:sp>
      <p:sp>
        <p:nvSpPr>
          <p:cNvPr id="28" name="矩形 27"/>
          <p:cNvSpPr/>
          <p:nvPr>
            <p:custDataLst>
              <p:tags r:id="rId14"/>
            </p:custDataLst>
          </p:nvPr>
        </p:nvSpPr>
        <p:spPr>
          <a:xfrm>
            <a:off x="5875056" y="3114617"/>
            <a:ext cx="147600" cy="3101855"/>
          </a:xfrm>
          <a:prstGeom prst="rect">
            <a:avLst/>
          </a:prstGeom>
          <a:solidFill>
            <a:srgbClr val="2683C6"/>
          </a:solidFill>
          <a:ln w="12700" cap="flat" cmpd="sng" algn="ctr">
            <a:noFill/>
            <a:prstDash val="solid"/>
            <a:miter lim="800000"/>
          </a:ln>
          <a:effectLst/>
        </p:spPr>
        <p:txBody>
          <a:bodyPr rtlCol="0" anchor="ctr"/>
          <a:lstStyle/>
          <a:p>
            <a:pPr algn="ctr"/>
            <a:endParaRPr lang="zh-CN" altLang="en-US"/>
          </a:p>
        </p:txBody>
      </p:sp>
      <p:sp>
        <p:nvSpPr>
          <p:cNvPr id="30" name="椭圆 29"/>
          <p:cNvSpPr/>
          <p:nvPr>
            <p:custDataLst>
              <p:tags r:id="rId15"/>
            </p:custDataLst>
          </p:nvPr>
        </p:nvSpPr>
        <p:spPr>
          <a:xfrm flipH="1">
            <a:off x="5695154" y="2860914"/>
            <a:ext cx="507403" cy="507403"/>
          </a:xfrm>
          <a:prstGeom prst="ellipse">
            <a:avLst/>
          </a:prstGeom>
          <a:solidFill>
            <a:srgbClr val="1CADE4"/>
          </a:solidFill>
          <a:ln w="12700" cap="flat" cmpd="sng" algn="ctr">
            <a:noFill/>
            <a:prstDash val="solid"/>
            <a:miter lim="800000"/>
          </a:ln>
          <a:effectLst/>
        </p:spPr>
        <p:txBody>
          <a:bodyPr rtlCol="0" anchor="ctr">
            <a:normAutofit fontScale="97500" lnSpcReduction="100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a:t>
            </a:r>
          </a:p>
        </p:txBody>
      </p:sp>
      <p:sp>
        <p:nvSpPr>
          <p:cNvPr id="31" name="文本框 30"/>
          <p:cNvSpPr txBox="1"/>
          <p:nvPr>
            <p:custDataLst>
              <p:tags r:id="rId16"/>
            </p:custDataLst>
          </p:nvPr>
        </p:nvSpPr>
        <p:spPr>
          <a:xfrm>
            <a:off x="7798435" y="3418840"/>
            <a:ext cx="3066415" cy="1055370"/>
          </a:xfrm>
          <a:prstGeom prst="rect">
            <a:avLst/>
          </a:prstGeom>
          <a:noFill/>
        </p:spPr>
        <p:txBody>
          <a:bodyPr wrap="square" rtlCol="0" anchor="ctr"/>
          <a:lstStyle/>
          <a:p>
            <a:pPr algn="ctr">
              <a:lnSpc>
                <a:spcPct val="120000"/>
              </a:lnSpc>
            </a:pPr>
            <a:r>
              <a:rPr lang="zh-CN" altLang="en-US" sz="2000" spc="150" dirty="0">
                <a:latin typeface="宋体" panose="02010600030101010101" pitchFamily="2" charset="-122"/>
                <a:cs typeface="宋体" panose="02010600030101010101" pitchFamily="2" charset="-122"/>
                <a:sym typeface="Arial" panose="020B0604020202020204" pitchFamily="34" charset="0"/>
              </a:rPr>
              <a:t>融入数据集成、数据治理等工具模块</a:t>
            </a: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17</a:t>
            </a:r>
            <a:r>
              <a:rPr sz="2800" b="1" dirty="0">
                <a:solidFill>
                  <a:schemeClr val="accent2"/>
                </a:solidFill>
                <a:latin typeface="Arial" panose="020B0604020202020204"/>
                <a:ea typeface="微软雅黑" panose="020B0503020204020204" pitchFamily="34" charset="-122"/>
                <a:sym typeface="+mn-ea"/>
              </a:rPr>
              <a:t>.1  曙光XData大数据平台简介</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412750" y="697230"/>
            <a:ext cx="4955540"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曙光XData大数据平台概述</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矩形 7"/>
          <p:cNvSpPr/>
          <p:nvPr/>
        </p:nvSpPr>
        <p:spPr>
          <a:xfrm>
            <a:off x="675323" y="1630680"/>
            <a:ext cx="691515" cy="1198880"/>
          </a:xfrm>
          <a:prstGeom prst="rect">
            <a:avLst/>
          </a:prstGeom>
          <a:noFill/>
          <a:ln>
            <a:noFill/>
          </a:ln>
        </p:spPr>
        <p:txBody>
          <a:bodyPr wrap="square" rtlCol="0" anchor="t">
            <a:spAutoFit/>
          </a:bodyPr>
          <a:lstStyle/>
          <a:p>
            <a:pPr algn="ctr"/>
            <a:r>
              <a:rPr lang="en-US" altLang="zh-CN" sz="7200" b="1">
                <a:solidFill>
                  <a:schemeClr val="accent1"/>
                </a:solidFill>
                <a:effectLst>
                  <a:outerShdw blurRad="38100" dist="25400" dir="5400000" algn="ctr" rotWithShape="0">
                    <a:srgbClr val="6E747A">
                      <a:alpha val="43000"/>
                    </a:srgbClr>
                  </a:outerShdw>
                </a:effectLst>
              </a:rPr>
              <a:t>2 </a:t>
            </a:r>
          </a:p>
        </p:txBody>
      </p:sp>
      <p:sp>
        <p:nvSpPr>
          <p:cNvPr id="3" name="任意多边形: 形状 39"/>
          <p:cNvSpPr/>
          <p:nvPr>
            <p:custDataLst>
              <p:tags r:id="rId1"/>
            </p:custDataLst>
          </p:nvPr>
        </p:nvSpPr>
        <p:spPr>
          <a:xfrm>
            <a:off x="5630675" y="1491349"/>
            <a:ext cx="1834729" cy="2816958"/>
          </a:xfrm>
          <a:custGeom>
            <a:avLst/>
            <a:gdLst>
              <a:gd name="connsiteX0" fmla="*/ 0 w 1400381"/>
              <a:gd name="connsiteY0" fmla="*/ 1216494 h 2150081"/>
              <a:gd name="connsiteX1" fmla="*/ 1121720 w 1400381"/>
              <a:gd name="connsiteY1" fmla="*/ 0 h 2150081"/>
              <a:gd name="connsiteX2" fmla="*/ 1407454 w 1400381"/>
              <a:gd name="connsiteY2" fmla="*/ 1171229 h 2150081"/>
              <a:gd name="connsiteX3" fmla="*/ 506401 w 1400381"/>
              <a:gd name="connsiteY3" fmla="*/ 2162812 h 2150081"/>
            </a:gdLst>
            <a:ahLst/>
            <a:cxnLst>
              <a:cxn ang="0">
                <a:pos x="connsiteX0" y="connsiteY0"/>
              </a:cxn>
              <a:cxn ang="0">
                <a:pos x="connsiteX1" y="connsiteY1"/>
              </a:cxn>
              <a:cxn ang="0">
                <a:pos x="connsiteX2" y="connsiteY2"/>
              </a:cxn>
              <a:cxn ang="0">
                <a:pos x="connsiteX3" y="connsiteY3"/>
              </a:cxn>
            </a:cxnLst>
            <a:rect l="l" t="t" r="r" b="b"/>
            <a:pathLst>
              <a:path w="1400381" h="2150081">
                <a:moveTo>
                  <a:pt x="0" y="1216494"/>
                </a:moveTo>
                <a:lnTo>
                  <a:pt x="1121720" y="0"/>
                </a:lnTo>
                <a:lnTo>
                  <a:pt x="1407454" y="1171229"/>
                </a:lnTo>
                <a:lnTo>
                  <a:pt x="506401" y="2162812"/>
                </a:lnTo>
                <a:close/>
              </a:path>
            </a:pathLst>
          </a:custGeom>
          <a:solidFill>
            <a:srgbClr val="1AA3AA">
              <a:lumMod val="50000"/>
            </a:srgbClr>
          </a:solidFill>
          <a:ln w="14144" cap="flat">
            <a:noFill/>
            <a:prstDash val="solid"/>
            <a:miter/>
          </a:ln>
        </p:spPr>
        <p:txBody>
          <a:bodyPr rtlCol="0" anchor="ctr"/>
          <a:lstStyle/>
          <a:p>
            <a:endParaRPr lang="zh-CN" altLang="en-US"/>
          </a:p>
        </p:txBody>
      </p:sp>
      <p:sp>
        <p:nvSpPr>
          <p:cNvPr id="43" name="任意多边形: 形状 42"/>
          <p:cNvSpPr/>
          <p:nvPr>
            <p:custDataLst>
              <p:tags r:id="rId2"/>
            </p:custDataLst>
          </p:nvPr>
        </p:nvSpPr>
        <p:spPr>
          <a:xfrm>
            <a:off x="3864517" y="781550"/>
            <a:ext cx="3224675" cy="2298045"/>
          </a:xfrm>
          <a:custGeom>
            <a:avLst/>
            <a:gdLst>
              <a:gd name="connsiteX0" fmla="*/ 1171229 w 2461277"/>
              <a:gd name="connsiteY0" fmla="*/ 0 h 1754013"/>
              <a:gd name="connsiteX1" fmla="*/ 2469764 w 2461277"/>
              <a:gd name="connsiteY1" fmla="*/ 541764 h 1754013"/>
              <a:gd name="connsiteX2" fmla="*/ 1348044 w 2461277"/>
              <a:gd name="connsiteY2" fmla="*/ 1758257 h 1754013"/>
              <a:gd name="connsiteX3" fmla="*/ 0 w 2461277"/>
              <a:gd name="connsiteY3" fmla="*/ 1066554 h 1754013"/>
            </a:gdLst>
            <a:ahLst/>
            <a:cxnLst>
              <a:cxn ang="0">
                <a:pos x="connsiteX0" y="connsiteY0"/>
              </a:cxn>
              <a:cxn ang="0">
                <a:pos x="connsiteX1" y="connsiteY1"/>
              </a:cxn>
              <a:cxn ang="0">
                <a:pos x="connsiteX2" y="connsiteY2"/>
              </a:cxn>
              <a:cxn ang="0">
                <a:pos x="connsiteX3" y="connsiteY3"/>
              </a:cxn>
            </a:cxnLst>
            <a:rect l="l" t="t" r="r" b="b"/>
            <a:pathLst>
              <a:path w="2461277" h="1754013">
                <a:moveTo>
                  <a:pt x="1171229" y="0"/>
                </a:moveTo>
                <a:lnTo>
                  <a:pt x="2469764" y="541764"/>
                </a:lnTo>
                <a:lnTo>
                  <a:pt x="1348044" y="1758257"/>
                </a:lnTo>
                <a:lnTo>
                  <a:pt x="0" y="1066554"/>
                </a:lnTo>
                <a:close/>
              </a:path>
            </a:pathLst>
          </a:custGeom>
          <a:solidFill>
            <a:srgbClr val="1AA3AA"/>
          </a:solidFill>
          <a:ln w="14144" cap="flat">
            <a:noFill/>
            <a:prstDash val="solid"/>
            <a:miter/>
          </a:ln>
        </p:spPr>
        <p:txBody>
          <a:bodyPr rtlCol="0" anchor="ctr"/>
          <a:lstStyle/>
          <a:p>
            <a:endParaRPr lang="zh-CN" altLang="en-US" dirty="0"/>
          </a:p>
        </p:txBody>
      </p:sp>
      <p:sp>
        <p:nvSpPr>
          <p:cNvPr id="44" name="任意多边形: 形状 43"/>
          <p:cNvSpPr/>
          <p:nvPr>
            <p:custDataLst>
              <p:tags r:id="rId3"/>
            </p:custDataLst>
          </p:nvPr>
        </p:nvSpPr>
        <p:spPr>
          <a:xfrm>
            <a:off x="3864517" y="2178910"/>
            <a:ext cx="2427772" cy="2131251"/>
          </a:xfrm>
          <a:custGeom>
            <a:avLst/>
            <a:gdLst>
              <a:gd name="connsiteX0" fmla="*/ 1854445 w 1853030"/>
              <a:gd name="connsiteY0" fmla="*/ 1638023 h 1626706"/>
              <a:gd name="connsiteX1" fmla="*/ 1348044 w 1853030"/>
              <a:gd name="connsiteY1" fmla="*/ 691704 h 1626706"/>
              <a:gd name="connsiteX2" fmla="*/ 0 w 1853030"/>
              <a:gd name="connsiteY2" fmla="*/ 0 h 1626706"/>
              <a:gd name="connsiteX3" fmla="*/ 714336 w 1853030"/>
              <a:gd name="connsiteY3" fmla="*/ 1015631 h 1626706"/>
            </a:gdLst>
            <a:ahLst/>
            <a:cxnLst>
              <a:cxn ang="0">
                <a:pos x="connsiteX0" y="connsiteY0"/>
              </a:cxn>
              <a:cxn ang="0">
                <a:pos x="connsiteX1" y="connsiteY1"/>
              </a:cxn>
              <a:cxn ang="0">
                <a:pos x="connsiteX2" y="connsiteY2"/>
              </a:cxn>
              <a:cxn ang="0">
                <a:pos x="connsiteX3" y="connsiteY3"/>
              </a:cxn>
            </a:cxnLst>
            <a:rect l="l" t="t" r="r" b="b"/>
            <a:pathLst>
              <a:path w="1853030" h="1626706">
                <a:moveTo>
                  <a:pt x="1854445" y="1638023"/>
                </a:moveTo>
                <a:lnTo>
                  <a:pt x="1348044" y="691704"/>
                </a:lnTo>
                <a:lnTo>
                  <a:pt x="0" y="0"/>
                </a:lnTo>
                <a:lnTo>
                  <a:pt x="714336" y="1015631"/>
                </a:lnTo>
                <a:close/>
              </a:path>
            </a:pathLst>
          </a:custGeom>
          <a:solidFill>
            <a:srgbClr val="1AA3AA">
              <a:lumMod val="75000"/>
            </a:srgbClr>
          </a:solidFill>
          <a:ln w="14144" cap="flat">
            <a:noFill/>
            <a:prstDash val="solid"/>
            <a:miter/>
          </a:ln>
        </p:spPr>
        <p:txBody>
          <a:bodyPr rtlCol="0" anchor="ctr"/>
          <a:lstStyle/>
          <a:p>
            <a:endParaRPr lang="zh-CN" altLang="en-US"/>
          </a:p>
        </p:txBody>
      </p:sp>
      <p:sp>
        <p:nvSpPr>
          <p:cNvPr id="46" name="任意多边形: 形状 45"/>
          <p:cNvSpPr/>
          <p:nvPr>
            <p:custDataLst>
              <p:tags r:id="rId4"/>
            </p:custDataLst>
          </p:nvPr>
        </p:nvSpPr>
        <p:spPr>
          <a:xfrm>
            <a:off x="6014721" y="2877459"/>
            <a:ext cx="2069558" cy="2823584"/>
          </a:xfrm>
          <a:custGeom>
            <a:avLst/>
            <a:gdLst>
              <a:gd name="connsiteX0" fmla="*/ 195205 w 1824739"/>
              <a:gd name="connsiteY0" fmla="*/ 0 h 2489567"/>
              <a:gd name="connsiteX1" fmla="*/ 0 w 1824739"/>
              <a:gd name="connsiteY1" fmla="*/ 1985996 h 2489567"/>
              <a:gd name="connsiteX2" fmla="*/ 1778060 w 1824739"/>
              <a:gd name="connsiteY2" fmla="*/ 2499470 h 2489567"/>
              <a:gd name="connsiteX3" fmla="*/ 1827569 w 1824739"/>
              <a:gd name="connsiteY3" fmla="*/ 680388 h 2489567"/>
            </a:gdLst>
            <a:ahLst/>
            <a:cxnLst>
              <a:cxn ang="0">
                <a:pos x="connsiteX0" y="connsiteY0"/>
              </a:cxn>
              <a:cxn ang="0">
                <a:pos x="connsiteX1" y="connsiteY1"/>
              </a:cxn>
              <a:cxn ang="0">
                <a:pos x="connsiteX2" y="connsiteY2"/>
              </a:cxn>
              <a:cxn ang="0">
                <a:pos x="connsiteX3" y="connsiteY3"/>
              </a:cxn>
            </a:cxnLst>
            <a:rect l="l" t="t" r="r" b="b"/>
            <a:pathLst>
              <a:path w="1824739" h="2489567">
                <a:moveTo>
                  <a:pt x="195205" y="0"/>
                </a:moveTo>
                <a:lnTo>
                  <a:pt x="0" y="1985996"/>
                </a:lnTo>
                <a:lnTo>
                  <a:pt x="1778060" y="2499470"/>
                </a:lnTo>
                <a:lnTo>
                  <a:pt x="1827569" y="680388"/>
                </a:lnTo>
                <a:close/>
              </a:path>
            </a:pathLst>
          </a:custGeom>
          <a:solidFill>
            <a:srgbClr val="9BBB59"/>
          </a:solidFill>
          <a:ln w="14144" cap="flat">
            <a:noFill/>
            <a:prstDash val="solid"/>
            <a:miter/>
          </a:ln>
        </p:spPr>
        <p:txBody>
          <a:bodyPr rtlCol="0" anchor="ctr"/>
          <a:lstStyle/>
          <a:p>
            <a:endParaRPr lang="zh-CN" altLang="en-US"/>
          </a:p>
        </p:txBody>
      </p:sp>
      <p:sp>
        <p:nvSpPr>
          <p:cNvPr id="47" name="任意多边形: 形状 46"/>
          <p:cNvSpPr/>
          <p:nvPr>
            <p:custDataLst>
              <p:tags r:id="rId5"/>
            </p:custDataLst>
          </p:nvPr>
        </p:nvSpPr>
        <p:spPr>
          <a:xfrm>
            <a:off x="4930207" y="5129909"/>
            <a:ext cx="3096316" cy="946542"/>
          </a:xfrm>
          <a:custGeom>
            <a:avLst/>
            <a:gdLst>
              <a:gd name="connsiteX0" fmla="*/ 0 w 2730037"/>
              <a:gd name="connsiteY0" fmla="*/ 444161 h 834571"/>
              <a:gd name="connsiteX1" fmla="*/ 956220 w 2730037"/>
              <a:gd name="connsiteY1" fmla="*/ 0 h 834571"/>
              <a:gd name="connsiteX2" fmla="*/ 2734281 w 2730037"/>
              <a:gd name="connsiteY2" fmla="*/ 513473 h 834571"/>
              <a:gd name="connsiteX3" fmla="*/ 1582856 w 2730037"/>
              <a:gd name="connsiteY3" fmla="*/ 845887 h 834571"/>
            </a:gdLst>
            <a:ahLst/>
            <a:cxnLst>
              <a:cxn ang="0">
                <a:pos x="connsiteX0" y="connsiteY0"/>
              </a:cxn>
              <a:cxn ang="0">
                <a:pos x="connsiteX1" y="connsiteY1"/>
              </a:cxn>
              <a:cxn ang="0">
                <a:pos x="connsiteX2" y="connsiteY2"/>
              </a:cxn>
              <a:cxn ang="0">
                <a:pos x="connsiteX3" y="connsiteY3"/>
              </a:cxn>
            </a:cxnLst>
            <a:rect l="l" t="t" r="r" b="b"/>
            <a:pathLst>
              <a:path w="2730037" h="834571">
                <a:moveTo>
                  <a:pt x="0" y="444161"/>
                </a:moveTo>
                <a:lnTo>
                  <a:pt x="956220" y="0"/>
                </a:lnTo>
                <a:lnTo>
                  <a:pt x="2734281" y="513473"/>
                </a:lnTo>
                <a:lnTo>
                  <a:pt x="1582856" y="845887"/>
                </a:lnTo>
                <a:close/>
              </a:path>
            </a:pathLst>
          </a:custGeom>
          <a:solidFill>
            <a:srgbClr val="9BBB59">
              <a:lumMod val="50000"/>
            </a:srgbClr>
          </a:solidFill>
          <a:ln w="14144" cap="flat">
            <a:noFill/>
            <a:prstDash val="solid"/>
            <a:miter/>
          </a:ln>
        </p:spPr>
        <p:txBody>
          <a:bodyPr rtlCol="0" anchor="ctr"/>
          <a:lstStyle/>
          <a:p>
            <a:endParaRPr lang="zh-CN" altLang="en-US"/>
          </a:p>
        </p:txBody>
      </p:sp>
      <p:sp>
        <p:nvSpPr>
          <p:cNvPr id="49" name="任意多边形: 形状 48"/>
          <p:cNvSpPr/>
          <p:nvPr>
            <p:custDataLst>
              <p:tags r:id="rId6"/>
            </p:custDataLst>
          </p:nvPr>
        </p:nvSpPr>
        <p:spPr>
          <a:xfrm>
            <a:off x="4930207" y="2877459"/>
            <a:ext cx="1299490" cy="2743369"/>
          </a:xfrm>
          <a:custGeom>
            <a:avLst/>
            <a:gdLst>
              <a:gd name="connsiteX0" fmla="*/ 1151425 w 1145766"/>
              <a:gd name="connsiteY0" fmla="*/ 0 h 2418841"/>
              <a:gd name="connsiteX1" fmla="*/ 956220 w 1145766"/>
              <a:gd name="connsiteY1" fmla="*/ 1985996 h 2418841"/>
              <a:gd name="connsiteX2" fmla="*/ 0 w 1145766"/>
              <a:gd name="connsiteY2" fmla="*/ 2430158 h 2418841"/>
              <a:gd name="connsiteX3" fmla="*/ 291392 w 1145766"/>
              <a:gd name="connsiteY3" fmla="*/ 792135 h 2418841"/>
            </a:gdLst>
            <a:ahLst/>
            <a:cxnLst>
              <a:cxn ang="0">
                <a:pos x="connsiteX0" y="connsiteY0"/>
              </a:cxn>
              <a:cxn ang="0">
                <a:pos x="connsiteX1" y="connsiteY1"/>
              </a:cxn>
              <a:cxn ang="0">
                <a:pos x="connsiteX2" y="connsiteY2"/>
              </a:cxn>
              <a:cxn ang="0">
                <a:pos x="connsiteX3" y="connsiteY3"/>
              </a:cxn>
            </a:cxnLst>
            <a:rect l="l" t="t" r="r" b="b"/>
            <a:pathLst>
              <a:path w="1145766" h="2418841">
                <a:moveTo>
                  <a:pt x="1151425" y="0"/>
                </a:moveTo>
                <a:lnTo>
                  <a:pt x="956220" y="1985996"/>
                </a:lnTo>
                <a:lnTo>
                  <a:pt x="0" y="2430158"/>
                </a:lnTo>
                <a:lnTo>
                  <a:pt x="291392" y="792135"/>
                </a:lnTo>
                <a:close/>
              </a:path>
            </a:pathLst>
          </a:custGeom>
          <a:solidFill>
            <a:srgbClr val="9BBB59">
              <a:lumMod val="75000"/>
            </a:srgbClr>
          </a:solidFill>
          <a:ln w="14144" cap="flat">
            <a:noFill/>
            <a:prstDash val="solid"/>
            <a:miter/>
          </a:ln>
        </p:spPr>
        <p:txBody>
          <a:bodyPr rtlCol="0" anchor="ctr"/>
          <a:lstStyle/>
          <a:p>
            <a:endParaRPr lang="zh-CN" altLang="en-US"/>
          </a:p>
        </p:txBody>
      </p:sp>
      <p:sp>
        <p:nvSpPr>
          <p:cNvPr id="4" name="文本框 3"/>
          <p:cNvSpPr txBox="1"/>
          <p:nvPr>
            <p:custDataLst>
              <p:tags r:id="rId7"/>
            </p:custDataLst>
          </p:nvPr>
        </p:nvSpPr>
        <p:spPr>
          <a:xfrm>
            <a:off x="4501482" y="1182600"/>
            <a:ext cx="2156939" cy="1304352"/>
          </a:xfrm>
          <a:prstGeom prst="rect">
            <a:avLst/>
          </a:prstGeom>
          <a:noFill/>
        </p:spPr>
        <p:txBody>
          <a:bodyPr wrap="square" rtlCol="0" anchor="ctr">
            <a:normAutofit/>
          </a:bodyPr>
          <a:lstStyle/>
          <a:p>
            <a:pPr algn="ctr">
              <a:lnSpc>
                <a:spcPct val="120000"/>
              </a:lnSpc>
            </a:pPr>
            <a:r>
              <a:rPr altLang="zh-CN" sz="2000" b="1" dirty="0">
                <a:solidFill>
                  <a:srgbClr val="484849"/>
                </a:solidFill>
                <a:latin typeface="微软雅黑" panose="020B0503020204020204" pitchFamily="34" charset="-122"/>
                <a:ea typeface="微软雅黑" panose="020B0503020204020204" pitchFamily="34" charset="-122"/>
                <a:sym typeface="+mn-ea"/>
              </a:rPr>
              <a:t>XData</a:t>
            </a:r>
            <a:endParaRPr lang="zh-CN" altLang="en-US" sz="2000" b="1" spc="300">
              <a:solidFill>
                <a:sysClr val="window" lastClr="FFFFFF"/>
              </a:solidFill>
              <a:latin typeface="Arial" panose="020B0604020202020204" pitchFamily="34" charset="0"/>
              <a:ea typeface="微软雅黑" panose="020B0503020204020204" pitchFamily="34" charset="-122"/>
            </a:endParaRPr>
          </a:p>
        </p:txBody>
      </p:sp>
      <p:sp>
        <p:nvSpPr>
          <p:cNvPr id="10" name="文本框 9"/>
          <p:cNvSpPr txBox="1"/>
          <p:nvPr>
            <p:custDataLst>
              <p:tags r:id="rId8"/>
            </p:custDataLst>
          </p:nvPr>
        </p:nvSpPr>
        <p:spPr>
          <a:xfrm>
            <a:off x="6072560" y="3656131"/>
            <a:ext cx="2156939" cy="1304352"/>
          </a:xfrm>
          <a:prstGeom prst="rect">
            <a:avLst/>
          </a:prstGeom>
          <a:noFill/>
        </p:spPr>
        <p:txBody>
          <a:bodyPr wrap="square" rtlCol="0" anchor="ctr">
            <a:normAutofit/>
          </a:bodyPr>
          <a:lstStyle/>
          <a:p>
            <a:pPr algn="ctr">
              <a:lnSpc>
                <a:spcPct val="120000"/>
              </a:lnSpc>
            </a:pPr>
            <a:r>
              <a:rPr altLang="zh-CN" sz="2000" b="1" dirty="0">
                <a:solidFill>
                  <a:srgbClr val="484849"/>
                </a:solidFill>
                <a:latin typeface="微软雅黑" panose="020B0503020204020204" pitchFamily="34" charset="-122"/>
                <a:ea typeface="微软雅黑" panose="020B0503020204020204" pitchFamily="34" charset="-122"/>
                <a:sym typeface="+mn-ea"/>
              </a:rPr>
              <a:t>XData</a:t>
            </a:r>
            <a:endParaRPr lang="zh-CN" altLang="en-US" sz="2000" b="1" spc="300">
              <a:solidFill>
                <a:sysClr val="window" lastClr="FFFFFF"/>
              </a:solidFill>
              <a:latin typeface="Arial" panose="020B0604020202020204" pitchFamily="34" charset="0"/>
              <a:ea typeface="微软雅黑" panose="020B0503020204020204" pitchFamily="34" charset="-122"/>
            </a:endParaRPr>
          </a:p>
        </p:txBody>
      </p:sp>
      <p:sp>
        <p:nvSpPr>
          <p:cNvPr id="11" name="矩形: 圆角 8"/>
          <p:cNvSpPr/>
          <p:nvPr>
            <p:custDataLst>
              <p:tags r:id="rId9"/>
            </p:custDataLst>
          </p:nvPr>
        </p:nvSpPr>
        <p:spPr>
          <a:xfrm>
            <a:off x="8359140" y="1376045"/>
            <a:ext cx="3587115" cy="4244340"/>
          </a:xfrm>
          <a:prstGeom prst="roundRect">
            <a:avLst/>
          </a:prstGeom>
          <a:solidFill>
            <a:srgbClr val="9BBB59">
              <a:lumMod val="20000"/>
              <a:lumOff val="80000"/>
            </a:srgbClr>
          </a:solidFill>
          <a:ln w="12700" cap="flat" cmpd="sng" algn="ctr">
            <a:noFill/>
            <a:prstDash val="solid"/>
            <a:miter lim="800000"/>
          </a:ln>
          <a:effectLst/>
        </p:spPr>
        <p:txBody>
          <a:bodyPr rtlCol="0" anchor="ctr"/>
          <a:lstStyle/>
          <a:p>
            <a:endParaRPr lang="zh-CN" altLang="en-US"/>
          </a:p>
        </p:txBody>
      </p:sp>
      <p:sp>
        <p:nvSpPr>
          <p:cNvPr id="32" name="文本框 31"/>
          <p:cNvSpPr txBox="1"/>
          <p:nvPr>
            <p:custDataLst>
              <p:tags r:id="rId10"/>
            </p:custDataLst>
          </p:nvPr>
        </p:nvSpPr>
        <p:spPr>
          <a:xfrm>
            <a:off x="8618220" y="1558925"/>
            <a:ext cx="3256280" cy="3989705"/>
          </a:xfrm>
          <a:prstGeom prst="rect">
            <a:avLst/>
          </a:prstGeom>
          <a:noFill/>
        </p:spPr>
        <p:txBody>
          <a:bodyPr wrap="square" rtlCol="0">
            <a:noAutofit/>
          </a:bodyPr>
          <a:lstStyle/>
          <a:p>
            <a:pPr>
              <a:lnSpc>
                <a:spcPct val="120000"/>
              </a:lnSpc>
            </a:pPr>
            <a:r>
              <a:rPr lang="zh-CN" altLang="en-US" sz="1900" spc="150">
                <a:solidFill>
                  <a:srgbClr val="000000">
                    <a:lumMod val="75000"/>
                    <a:lumOff val="25000"/>
                  </a:srgbClr>
                </a:solidFill>
                <a:latin typeface="宋体" panose="02010600030101010101" pitchFamily="2" charset="-122"/>
                <a:cs typeface="宋体" panose="02010600030101010101" pitchFamily="2" charset="-122"/>
              </a:rPr>
              <a:t>系统采用可动态伸缩的数据划分技术、异构计算作业请求统一定义和分析技术、并行数据任务流处理技术、抽象数据访问技术、大数据关联分析技术、大数据对象的嵌套分析技术、全方位的系统可靠性技术等全面打造融合、智能、快速、简易的一 体化大数据系统。</a:t>
            </a:r>
          </a:p>
        </p:txBody>
      </p:sp>
      <p:sp>
        <p:nvSpPr>
          <p:cNvPr id="57" name="矩形: 圆角 56"/>
          <p:cNvSpPr/>
          <p:nvPr>
            <p:custDataLst>
              <p:tags r:id="rId11"/>
            </p:custDataLst>
          </p:nvPr>
        </p:nvSpPr>
        <p:spPr>
          <a:xfrm>
            <a:off x="902335" y="2681605"/>
            <a:ext cx="3220720" cy="2938780"/>
          </a:xfrm>
          <a:prstGeom prst="roundRect">
            <a:avLst/>
          </a:prstGeom>
          <a:solidFill>
            <a:srgbClr val="1AA3AA">
              <a:lumMod val="20000"/>
              <a:lumOff val="80000"/>
            </a:srgbClr>
          </a:solidFill>
          <a:ln w="12700" cap="flat" cmpd="sng" algn="ctr">
            <a:noFill/>
            <a:prstDash val="solid"/>
            <a:miter lim="800000"/>
          </a:ln>
          <a:effectLst/>
        </p:spPr>
        <p:txBody>
          <a:bodyPr rtlCol="0" anchor="ctr"/>
          <a:lstStyle/>
          <a:p>
            <a:pPr algn="ctr"/>
            <a:endParaRPr lang="zh-CN" altLang="en-US"/>
          </a:p>
        </p:txBody>
      </p:sp>
      <p:sp>
        <p:nvSpPr>
          <p:cNvPr id="58" name="文本框 57"/>
          <p:cNvSpPr txBox="1"/>
          <p:nvPr>
            <p:custDataLst>
              <p:tags r:id="rId12"/>
            </p:custDataLst>
          </p:nvPr>
        </p:nvSpPr>
        <p:spPr>
          <a:xfrm>
            <a:off x="902970" y="2920365"/>
            <a:ext cx="2961005" cy="2781300"/>
          </a:xfrm>
          <a:prstGeom prst="rect">
            <a:avLst/>
          </a:prstGeom>
          <a:noFill/>
        </p:spPr>
        <p:txBody>
          <a:bodyPr wrap="square" rtlCol="0">
            <a:noAutofit/>
          </a:bodyPr>
          <a:lstStyle/>
          <a:p>
            <a:pPr algn="r">
              <a:lnSpc>
                <a:spcPct val="120000"/>
              </a:lnSpc>
            </a:pPr>
            <a:r>
              <a:rPr lang="zh-CN" altLang="en-US" sz="1900" spc="150">
                <a:solidFill>
                  <a:srgbClr val="000000">
                    <a:lumMod val="75000"/>
                    <a:lumOff val="25000"/>
                  </a:srgbClr>
                </a:solidFill>
                <a:latin typeface="宋体" panose="02010600030101010101" pitchFamily="2" charset="-122"/>
                <a:cs typeface="宋体" panose="02010600030101010101" pitchFamily="2" charset="-122"/>
              </a:rPr>
              <a:t>XData面向大数据计算分析需求，采用大数据处理柔性构架，可以动态的伸缩系统的规模，同时可以支持对不同类型数据的存储和处理的柔性扩展。</a:t>
            </a:r>
          </a:p>
        </p:txBody>
      </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17</a:t>
            </a:r>
            <a:r>
              <a:rPr sz="2800" b="1" dirty="0">
                <a:solidFill>
                  <a:schemeClr val="accent2"/>
                </a:solidFill>
                <a:latin typeface="Arial" panose="020B0604020202020204"/>
                <a:ea typeface="微软雅黑" panose="020B0503020204020204" pitchFamily="34" charset="-122"/>
                <a:sym typeface="+mn-ea"/>
              </a:rPr>
              <a:t>.1  曙光XData大数据平台简介</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412750" y="697230"/>
            <a:ext cx="4955540"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曙光XData大数据平台概述</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矩形 7"/>
          <p:cNvSpPr/>
          <p:nvPr/>
        </p:nvSpPr>
        <p:spPr>
          <a:xfrm>
            <a:off x="675323" y="1487170"/>
            <a:ext cx="691515" cy="1198880"/>
          </a:xfrm>
          <a:prstGeom prst="rect">
            <a:avLst/>
          </a:prstGeom>
          <a:noFill/>
          <a:ln>
            <a:noFill/>
          </a:ln>
        </p:spPr>
        <p:txBody>
          <a:bodyPr wrap="square" rtlCol="0" anchor="t">
            <a:spAutoFit/>
          </a:bodyPr>
          <a:lstStyle/>
          <a:p>
            <a:pPr algn="ctr"/>
            <a:r>
              <a:rPr lang="en-US" altLang="zh-CN" sz="7200" b="1">
                <a:solidFill>
                  <a:schemeClr val="accent1"/>
                </a:solidFill>
                <a:effectLst>
                  <a:outerShdw blurRad="38100" dist="25400" dir="5400000" algn="ctr" rotWithShape="0">
                    <a:srgbClr val="6E747A">
                      <a:alpha val="43000"/>
                    </a:srgbClr>
                  </a:outerShdw>
                </a:effectLst>
              </a:rPr>
              <a:t>3 </a:t>
            </a:r>
          </a:p>
        </p:txBody>
      </p:sp>
      <p:sp>
        <p:nvSpPr>
          <p:cNvPr id="100" name="文本框 99"/>
          <p:cNvSpPr txBox="1"/>
          <p:nvPr/>
        </p:nvSpPr>
        <p:spPr>
          <a:xfrm>
            <a:off x="1787525" y="1828800"/>
            <a:ext cx="9696450" cy="4571365"/>
          </a:xfrm>
          <a:prstGeom prst="rect">
            <a:avLst/>
          </a:prstGeom>
          <a:noFill/>
          <a:ln w="9525">
            <a:solidFill>
              <a:srgbClr val="00B0F0"/>
            </a:solidFill>
          </a:ln>
        </p:spPr>
        <p:txBody>
          <a:bodyPr wrap="square">
            <a:spAutoFit/>
          </a:bodyPr>
          <a:lstStyle/>
          <a:p>
            <a:pPr marL="0" indent="266700">
              <a:lnSpc>
                <a:spcPct val="140000"/>
              </a:lnSpc>
            </a:pPr>
            <a:r>
              <a:rPr lang="en-US" sz="3200">
                <a:latin typeface="宋体" panose="02010600030101010101" pitchFamily="2" charset="-122"/>
                <a:cs typeface="宋体" panose="02010600030101010101" pitchFamily="2" charset="-122"/>
              </a:rPr>
              <a:t>XData</a:t>
            </a:r>
            <a:r>
              <a:rPr lang="zh-CN" sz="2200">
                <a:latin typeface="宋体" panose="02010600030101010101" pitchFamily="2" charset="-122"/>
                <a:cs typeface="宋体" panose="02010600030101010101" pitchFamily="2" charset="-122"/>
              </a:rPr>
              <a:t>采用融合的技术架构，深度实现存储融合、计算融合、调度融合、多源数据融合、</a:t>
            </a:r>
            <a:r>
              <a:rPr lang="en-US" sz="2200">
                <a:latin typeface="宋体" panose="02010600030101010101" pitchFamily="2" charset="-122"/>
                <a:cs typeface="宋体" panose="02010600030101010101" pitchFamily="2" charset="-122"/>
              </a:rPr>
              <a:t> </a:t>
            </a:r>
            <a:r>
              <a:rPr lang="zh-CN" sz="2200">
                <a:latin typeface="宋体" panose="02010600030101010101" pitchFamily="2" charset="-122"/>
                <a:cs typeface="宋体" panose="02010600030101010101" pitchFamily="2" charset="-122"/>
              </a:rPr>
              <a:t>业务流程融合，构建体系化融合的整体系统。系统内嵌深度学习分布式引擎，实现数据智能</a:t>
            </a:r>
            <a:r>
              <a:rPr lang="en-US" sz="2200">
                <a:latin typeface="宋体" panose="02010600030101010101" pitchFamily="2" charset="-122"/>
                <a:cs typeface="宋体" panose="02010600030101010101" pitchFamily="2" charset="-122"/>
              </a:rPr>
              <a:t> </a:t>
            </a:r>
            <a:r>
              <a:rPr lang="zh-CN" sz="2200">
                <a:latin typeface="宋体" panose="02010600030101010101" pitchFamily="2" charset="-122"/>
                <a:cs typeface="宋体" panose="02010600030101010101" pitchFamily="2" charset="-122"/>
              </a:rPr>
              <a:t>挖掘；内置机器学习算法库，实现高度专业算法优化；支持全维度任务运行监控，数据可自动分级；利用视觉引擎全景化展示，实现智能数据透视。系统融合内存计算引擎，实现高效</a:t>
            </a:r>
            <a:r>
              <a:rPr lang="en-US" sz="2200">
                <a:latin typeface="宋体" panose="02010600030101010101" pitchFamily="2" charset="-122"/>
                <a:cs typeface="宋体" panose="02010600030101010101" pitchFamily="2" charset="-122"/>
              </a:rPr>
              <a:t> </a:t>
            </a:r>
            <a:r>
              <a:rPr lang="zh-CN" sz="2200">
                <a:latin typeface="宋体" panose="02010600030101010101" pitchFamily="2" charset="-122"/>
                <a:cs typeface="宋体" panose="02010600030101010101" pitchFamily="2" charset="-122"/>
              </a:rPr>
              <a:t>数据分析处理；利用任务分解并行执行，实现复杂查询深度优化；采用无共享式数据存储，达到性能线性规模增长；采用流式计算一体处理，满足实时数据在线分析。系统采用类</a:t>
            </a:r>
            <a:r>
              <a:rPr lang="en-US" sz="2200">
                <a:latin typeface="宋体" panose="02010600030101010101" pitchFamily="2" charset="-122"/>
                <a:cs typeface="宋体" panose="02010600030101010101" pitchFamily="2" charset="-122"/>
              </a:rPr>
              <a:t>SQL</a:t>
            </a:r>
            <a:r>
              <a:rPr lang="zh-CN" sz="2200">
                <a:latin typeface="宋体" panose="02010600030101010101" pitchFamily="2" charset="-122"/>
                <a:cs typeface="宋体" panose="02010600030101010101" pitchFamily="2" charset="-122"/>
              </a:rPr>
              <a:t>接口服务方式，便于用户操作，简单易用；支持结构化和非结构化异构数据统一化管理；通过一体化运维管理，可实现图形化操作。</a:t>
            </a:r>
            <a:endParaRPr lang="zh-CN" altLang="en-US" sz="2200">
              <a:latin typeface="宋体" panose="02010600030101010101" pitchFamily="2" charset="-122"/>
              <a:cs typeface="宋体" panose="02010600030101010101" pitchFamily="2" charset="-122"/>
            </a:endParaRPr>
          </a:p>
        </p:txBody>
      </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Arial" panose="020B0604020202020204"/>
                <a:ea typeface="微软雅黑" panose="020B0503020204020204" pitchFamily="34" charset="-122"/>
                <a:sym typeface="+mn-ea"/>
              </a:rPr>
              <a:t>17</a:t>
            </a:r>
            <a:r>
              <a:rPr sz="2800" b="1" dirty="0">
                <a:solidFill>
                  <a:schemeClr val="accent2"/>
                </a:solidFill>
                <a:latin typeface="Arial" panose="020B0604020202020204"/>
                <a:ea typeface="微软雅黑" panose="020B0503020204020204" pitchFamily="34" charset="-122"/>
                <a:sym typeface="+mn-ea"/>
              </a:rPr>
              <a:t>.1  曙光XData大数据平台简介</a:t>
            </a:r>
            <a:endParaRPr lang="zh-CN" altLang="en-US" sz="2800" b="1" dirty="0">
              <a:solidFill>
                <a:schemeClr val="accent2"/>
              </a:solidFill>
              <a:latin typeface="Arial" panose="020B0604020202020204"/>
              <a:ea typeface="微软雅黑" panose="020B0503020204020204" pitchFamily="34" charset="-122"/>
              <a:sym typeface="+mn-ea"/>
            </a:endParaRPr>
          </a:p>
        </p:txBody>
      </p:sp>
      <p:grpSp>
        <p:nvGrpSpPr>
          <p:cNvPr id="13" name="组合 12"/>
          <p:cNvGrpSpPr/>
          <p:nvPr/>
        </p:nvGrpSpPr>
        <p:grpSpPr>
          <a:xfrm>
            <a:off x="412750" y="697230"/>
            <a:ext cx="6109335"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曙光XData大数据平台特点及应用</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17" name="图片 16" descr="资源 8"/>
          <p:cNvPicPr>
            <a:picLocks noChangeAspect="1"/>
          </p:cNvPicPr>
          <p:nvPr>
            <p:custDataLst>
              <p:tags r:id="rId1"/>
            </p:custDataLst>
          </p:nvPr>
        </p:nvPicPr>
        <p:blipFill>
          <a:blip r:embed="rId18">
            <a:extLst>
              <a:ext uri="{96DAC541-7B7A-43D3-8B79-37D633B846F1}">
                <asvg:svgBlip xmlns:asvg="http://schemas.microsoft.com/office/drawing/2016/SVG/main" r:embed="rId19"/>
              </a:ext>
            </a:extLst>
          </a:blip>
          <a:stretch>
            <a:fillRect/>
          </a:stretch>
        </p:blipFill>
        <p:spPr>
          <a:xfrm>
            <a:off x="5224146" y="3544120"/>
            <a:ext cx="914400" cy="1447800"/>
          </a:xfrm>
          <a:prstGeom prst="rect">
            <a:avLst/>
          </a:prstGeom>
        </p:spPr>
      </p:pic>
      <p:pic>
        <p:nvPicPr>
          <p:cNvPr id="18" name="图片 17" descr="资源 9"/>
          <p:cNvPicPr>
            <a:picLocks noChangeAspect="1"/>
          </p:cNvPicPr>
          <p:nvPr>
            <p:custDataLst>
              <p:tags r:id="rId2"/>
            </p:custDataLst>
          </p:nvPr>
        </p:nvPicPr>
        <p:blipFill>
          <a:blip r:embed="rId20">
            <a:extLst>
              <a:ext uri="{96DAC541-7B7A-43D3-8B79-37D633B846F1}">
                <asvg:svgBlip xmlns:asvg="http://schemas.microsoft.com/office/drawing/2016/SVG/main" r:embed="rId21"/>
              </a:ext>
            </a:extLst>
          </a:blip>
          <a:stretch>
            <a:fillRect/>
          </a:stretch>
        </p:blipFill>
        <p:spPr>
          <a:xfrm>
            <a:off x="5224146" y="3010720"/>
            <a:ext cx="1828800" cy="1066800"/>
          </a:xfrm>
          <a:prstGeom prst="rect">
            <a:avLst/>
          </a:prstGeom>
        </p:spPr>
      </p:pic>
      <p:pic>
        <p:nvPicPr>
          <p:cNvPr id="19" name="图片 18" descr="资源 8"/>
          <p:cNvPicPr>
            <a:picLocks noChangeAspect="1"/>
          </p:cNvPicPr>
          <p:nvPr>
            <p:custDataLst>
              <p:tags r:id="rId3"/>
            </p:custDataLst>
          </p:nvPr>
        </p:nvPicPr>
        <p:blipFill>
          <a:blip r:embed="rId22">
            <a:extLst>
              <a:ext uri="{96DAC541-7B7A-43D3-8B79-37D633B846F1}">
                <asvg:svgBlip xmlns:asvg="http://schemas.microsoft.com/office/drawing/2016/SVG/main" r:embed="rId23"/>
              </a:ext>
            </a:extLst>
          </a:blip>
          <a:stretch>
            <a:fillRect/>
          </a:stretch>
        </p:blipFill>
        <p:spPr>
          <a:xfrm flipH="1">
            <a:off x="6138546" y="3544120"/>
            <a:ext cx="914400" cy="1447800"/>
          </a:xfrm>
          <a:prstGeom prst="rect">
            <a:avLst/>
          </a:prstGeom>
        </p:spPr>
      </p:pic>
      <p:pic>
        <p:nvPicPr>
          <p:cNvPr id="22" name="图片 21" descr="资源 8"/>
          <p:cNvPicPr>
            <a:picLocks noChangeAspect="1"/>
          </p:cNvPicPr>
          <p:nvPr>
            <p:custDataLst>
              <p:tags r:id="rId4"/>
            </p:custDataLst>
          </p:nvPr>
        </p:nvPicPr>
        <p:blipFill>
          <a:blip r:embed="rId24">
            <a:extLst>
              <a:ext uri="{96DAC541-7B7A-43D3-8B79-37D633B846F1}">
                <asvg:svgBlip xmlns:asvg="http://schemas.microsoft.com/office/drawing/2016/SVG/main" r:embed="rId25"/>
              </a:ext>
            </a:extLst>
          </a:blip>
          <a:stretch>
            <a:fillRect/>
          </a:stretch>
        </p:blipFill>
        <p:spPr>
          <a:xfrm>
            <a:off x="6134101" y="2096320"/>
            <a:ext cx="914400" cy="1447800"/>
          </a:xfrm>
          <a:prstGeom prst="rect">
            <a:avLst/>
          </a:prstGeom>
        </p:spPr>
      </p:pic>
      <p:pic>
        <p:nvPicPr>
          <p:cNvPr id="3" name="图片 2" descr="资源 9"/>
          <p:cNvPicPr>
            <a:picLocks noChangeAspect="1"/>
          </p:cNvPicPr>
          <p:nvPr>
            <p:custDataLst>
              <p:tags r:id="rId5"/>
            </p:custDataLst>
          </p:nvPr>
        </p:nvPicPr>
        <p:blipFill>
          <a:blip r:embed="rId26">
            <a:extLst>
              <a:ext uri="{96DAC541-7B7A-43D3-8B79-37D633B846F1}">
                <asvg:svgBlip xmlns:asvg="http://schemas.microsoft.com/office/drawing/2016/SVG/main" r:embed="rId27"/>
              </a:ext>
            </a:extLst>
          </a:blip>
          <a:stretch>
            <a:fillRect/>
          </a:stretch>
        </p:blipFill>
        <p:spPr>
          <a:xfrm>
            <a:off x="6134101" y="1562920"/>
            <a:ext cx="1828800" cy="1066800"/>
          </a:xfrm>
          <a:prstGeom prst="rect">
            <a:avLst/>
          </a:prstGeom>
        </p:spPr>
      </p:pic>
      <p:pic>
        <p:nvPicPr>
          <p:cNvPr id="4" name="图片 3" descr="资源 8"/>
          <p:cNvPicPr>
            <a:picLocks noChangeAspect="1"/>
          </p:cNvPicPr>
          <p:nvPr>
            <p:custDataLst>
              <p:tags r:id="rId6"/>
            </p:custDataLst>
          </p:nvPr>
        </p:nvPicPr>
        <p:blipFill>
          <a:blip r:embed="rId28">
            <a:extLst>
              <a:ext uri="{96DAC541-7B7A-43D3-8B79-37D633B846F1}">
                <asvg:svgBlip xmlns:asvg="http://schemas.microsoft.com/office/drawing/2016/SVG/main" r:embed="rId29"/>
              </a:ext>
            </a:extLst>
          </a:blip>
          <a:stretch>
            <a:fillRect/>
          </a:stretch>
        </p:blipFill>
        <p:spPr>
          <a:xfrm flipH="1">
            <a:off x="7048501" y="2096320"/>
            <a:ext cx="914400" cy="1447800"/>
          </a:xfrm>
          <a:prstGeom prst="rect">
            <a:avLst/>
          </a:prstGeom>
        </p:spPr>
      </p:pic>
      <p:pic>
        <p:nvPicPr>
          <p:cNvPr id="10" name="图片 9" descr="资源 8"/>
          <p:cNvPicPr>
            <a:picLocks noChangeAspect="1"/>
          </p:cNvPicPr>
          <p:nvPr>
            <p:custDataLst>
              <p:tags r:id="rId7"/>
            </p:custDataLst>
          </p:nvPr>
        </p:nvPicPr>
        <p:blipFill>
          <a:blip r:embed="rId30">
            <a:extLst>
              <a:ext uri="{96DAC541-7B7A-43D3-8B79-37D633B846F1}">
                <asvg:svgBlip xmlns:asvg="http://schemas.microsoft.com/office/drawing/2016/SVG/main" r:embed="rId31"/>
              </a:ext>
            </a:extLst>
          </a:blip>
          <a:stretch>
            <a:fillRect/>
          </a:stretch>
        </p:blipFill>
        <p:spPr>
          <a:xfrm>
            <a:off x="4309746" y="2096320"/>
            <a:ext cx="914400" cy="1447800"/>
          </a:xfrm>
          <a:prstGeom prst="rect">
            <a:avLst/>
          </a:prstGeom>
        </p:spPr>
      </p:pic>
      <p:pic>
        <p:nvPicPr>
          <p:cNvPr id="32" name="图片 31" descr="资源 9"/>
          <p:cNvPicPr>
            <a:picLocks noChangeAspect="1"/>
          </p:cNvPicPr>
          <p:nvPr>
            <p:custDataLst>
              <p:tags r:id="rId8"/>
            </p:custDataLst>
          </p:nvPr>
        </p:nvPicPr>
        <p:blipFill>
          <a:blip r:embed="rId32">
            <a:extLst>
              <a:ext uri="{96DAC541-7B7A-43D3-8B79-37D633B846F1}">
                <asvg:svgBlip xmlns:asvg="http://schemas.microsoft.com/office/drawing/2016/SVG/main" r:embed="rId33"/>
              </a:ext>
            </a:extLst>
          </a:blip>
          <a:stretch>
            <a:fillRect/>
          </a:stretch>
        </p:blipFill>
        <p:spPr>
          <a:xfrm>
            <a:off x="4309429" y="1562568"/>
            <a:ext cx="1828800" cy="1066800"/>
          </a:xfrm>
          <a:prstGeom prst="rect">
            <a:avLst/>
          </a:prstGeom>
        </p:spPr>
      </p:pic>
      <p:pic>
        <p:nvPicPr>
          <p:cNvPr id="11" name="图片 10" descr="资源 8"/>
          <p:cNvPicPr>
            <a:picLocks noChangeAspect="1"/>
          </p:cNvPicPr>
          <p:nvPr>
            <p:custDataLst>
              <p:tags r:id="rId9"/>
            </p:custDataLst>
          </p:nvPr>
        </p:nvPicPr>
        <p:blipFill>
          <a:blip r:embed="rId34">
            <a:extLst>
              <a:ext uri="{96DAC541-7B7A-43D3-8B79-37D633B846F1}">
                <asvg:svgBlip xmlns:asvg="http://schemas.microsoft.com/office/drawing/2016/SVG/main" r:embed="rId35"/>
              </a:ext>
            </a:extLst>
          </a:blip>
          <a:stretch>
            <a:fillRect/>
          </a:stretch>
        </p:blipFill>
        <p:spPr>
          <a:xfrm flipH="1">
            <a:off x="5224146" y="2096320"/>
            <a:ext cx="914400" cy="1447800"/>
          </a:xfrm>
          <a:prstGeom prst="rect">
            <a:avLst/>
          </a:prstGeom>
        </p:spPr>
      </p:pic>
      <p:sp>
        <p:nvSpPr>
          <p:cNvPr id="63" name="文本框 62"/>
          <p:cNvSpPr txBox="1"/>
          <p:nvPr>
            <p:custDataLst>
              <p:tags r:id="rId10"/>
            </p:custDataLst>
          </p:nvPr>
        </p:nvSpPr>
        <p:spPr>
          <a:xfrm>
            <a:off x="8872856" y="1619471"/>
            <a:ext cx="2338705" cy="429861"/>
          </a:xfrm>
          <a:prstGeom prst="rect">
            <a:avLst/>
          </a:prstGeom>
          <a:noFill/>
        </p:spPr>
        <p:txBody>
          <a:bodyPr wrap="square" rtlCol="0" anchor="t">
            <a:noAutofit/>
          </a:bodyPr>
          <a:lstStyle/>
          <a:p>
            <a:pPr>
              <a:lnSpc>
                <a:spcPct val="120000"/>
              </a:lnSpc>
            </a:pPr>
            <a:r>
              <a:rPr lang="zh-CN" altLang="en-US" sz="2800" b="1" spc="300">
                <a:solidFill>
                  <a:srgbClr val="3498DB"/>
                </a:solidFill>
                <a:latin typeface="Arial" panose="020B0604020202020204" pitchFamily="34" charset="0"/>
                <a:ea typeface="微软雅黑" panose="020B0503020204020204" pitchFamily="34" charset="-122"/>
              </a:rPr>
              <a:t>智能</a:t>
            </a:r>
          </a:p>
        </p:txBody>
      </p:sp>
      <p:sp>
        <p:nvSpPr>
          <p:cNvPr id="64" name="文本框 63"/>
          <p:cNvSpPr txBox="1"/>
          <p:nvPr>
            <p:custDataLst>
              <p:tags r:id="rId11"/>
            </p:custDataLst>
          </p:nvPr>
        </p:nvSpPr>
        <p:spPr>
          <a:xfrm>
            <a:off x="7993380" y="2379980"/>
            <a:ext cx="3568065" cy="2298065"/>
          </a:xfrm>
          <a:prstGeom prst="rect">
            <a:avLst/>
          </a:prstGeom>
          <a:noFill/>
        </p:spPr>
        <p:txBody>
          <a:bodyPr wrap="square" rtlCol="0" anchor="t">
            <a:normAutofit/>
          </a:bodyPr>
          <a:lstStyle/>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标准开放架构，应用快速移植</a:t>
            </a:r>
          </a:p>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图形化拖拽式操作，使用便捷</a:t>
            </a:r>
          </a:p>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提供丰富API，易于二次开发</a:t>
            </a:r>
          </a:p>
        </p:txBody>
      </p:sp>
      <p:sp>
        <p:nvSpPr>
          <p:cNvPr id="70" name="文本框 69"/>
          <p:cNvSpPr txBox="1"/>
          <p:nvPr>
            <p:custDataLst>
              <p:tags r:id="rId12"/>
            </p:custDataLst>
          </p:nvPr>
        </p:nvSpPr>
        <p:spPr>
          <a:xfrm>
            <a:off x="1056482" y="1619471"/>
            <a:ext cx="2338705" cy="429861"/>
          </a:xfrm>
          <a:prstGeom prst="rect">
            <a:avLst/>
          </a:prstGeom>
          <a:noFill/>
        </p:spPr>
        <p:txBody>
          <a:bodyPr wrap="square" rtlCol="0" anchor="t">
            <a:noAutofit/>
          </a:bodyPr>
          <a:lstStyle/>
          <a:p>
            <a:pPr algn="r">
              <a:lnSpc>
                <a:spcPct val="120000"/>
              </a:lnSpc>
            </a:pPr>
            <a:r>
              <a:rPr lang="zh-CN" altLang="en-US" sz="2800" b="1" spc="300">
                <a:solidFill>
                  <a:srgbClr val="1F74AD"/>
                </a:solidFill>
                <a:latin typeface="Arial" panose="020B0604020202020204" pitchFamily="34" charset="0"/>
                <a:ea typeface="微软雅黑" panose="020B0503020204020204" pitchFamily="34" charset="-122"/>
              </a:rPr>
              <a:t>高效</a:t>
            </a:r>
          </a:p>
        </p:txBody>
      </p:sp>
      <p:sp>
        <p:nvSpPr>
          <p:cNvPr id="71" name="文本框 70"/>
          <p:cNvSpPr txBox="1"/>
          <p:nvPr>
            <p:custDataLst>
              <p:tags r:id="rId13"/>
            </p:custDataLst>
          </p:nvPr>
        </p:nvSpPr>
        <p:spPr>
          <a:xfrm>
            <a:off x="1056640" y="2327910"/>
            <a:ext cx="3253740" cy="2345690"/>
          </a:xfrm>
          <a:prstGeom prst="rect">
            <a:avLst/>
          </a:prstGeom>
          <a:noFill/>
        </p:spPr>
        <p:txBody>
          <a:bodyPr wrap="square" rtlCol="0" anchor="t">
            <a:noAutofit/>
          </a:bodyPr>
          <a:lstStyle/>
          <a:p>
            <a:pPr marL="342900" indent="-342900" algn="l">
              <a:lnSpc>
                <a:spcPct val="120000"/>
              </a:lnSpc>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Big Data Benchmark，性能领先</a:t>
            </a:r>
          </a:p>
          <a:p>
            <a:pPr marL="342900" indent="-342900" algn="l">
              <a:lnSpc>
                <a:spcPct val="120000"/>
              </a:lnSpc>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自研高速分析技术，高效计算</a:t>
            </a:r>
          </a:p>
          <a:p>
            <a:pPr marL="342900" indent="-342900" algn="l">
              <a:lnSpc>
                <a:spcPct val="120000"/>
              </a:lnSpc>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超大规模集群处理能力，性能卓越</a:t>
            </a:r>
          </a:p>
        </p:txBody>
      </p:sp>
      <p:sp>
        <p:nvSpPr>
          <p:cNvPr id="12" name="文本框 11"/>
          <p:cNvSpPr txBox="1"/>
          <p:nvPr>
            <p:custDataLst>
              <p:tags r:id="rId14"/>
            </p:custDataLst>
          </p:nvPr>
        </p:nvSpPr>
        <p:spPr>
          <a:xfrm>
            <a:off x="4321175" y="5215255"/>
            <a:ext cx="2338705" cy="795655"/>
          </a:xfrm>
          <a:prstGeom prst="rect">
            <a:avLst/>
          </a:prstGeom>
          <a:noFill/>
        </p:spPr>
        <p:txBody>
          <a:bodyPr wrap="square" rtlCol="0" anchor="t">
            <a:noAutofit/>
          </a:bodyPr>
          <a:lstStyle/>
          <a:p>
            <a:pPr algn="ctr">
              <a:lnSpc>
                <a:spcPct val="120000"/>
              </a:lnSpc>
            </a:pPr>
            <a:r>
              <a:rPr lang="zh-CN" altLang="en-US" sz="2800" b="1" spc="300">
                <a:solidFill>
                  <a:srgbClr val="1AA3AA"/>
                </a:solidFill>
                <a:latin typeface="Arial" panose="020B0604020202020204" pitchFamily="34" charset="0"/>
                <a:ea typeface="微软雅黑" panose="020B0503020204020204" pitchFamily="34" charset="-122"/>
              </a:rPr>
              <a:t>敏捷</a:t>
            </a:r>
          </a:p>
        </p:txBody>
      </p:sp>
      <p:sp>
        <p:nvSpPr>
          <p:cNvPr id="20" name="文本框 19"/>
          <p:cNvSpPr txBox="1"/>
          <p:nvPr>
            <p:custDataLst>
              <p:tags r:id="rId15"/>
            </p:custDataLst>
          </p:nvPr>
        </p:nvSpPr>
        <p:spPr>
          <a:xfrm>
            <a:off x="6138545" y="5215255"/>
            <a:ext cx="4800600" cy="1424940"/>
          </a:xfrm>
          <a:prstGeom prst="rect">
            <a:avLst/>
          </a:prstGeom>
          <a:noFill/>
        </p:spPr>
        <p:txBody>
          <a:bodyPr wrap="square" rtlCol="0" anchor="t">
            <a:noAutofit/>
          </a:bodyPr>
          <a:lstStyle/>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百余种机器学习算法，智能预测</a:t>
            </a:r>
          </a:p>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融合深度学习框架，自动推理</a:t>
            </a:r>
          </a:p>
          <a:p>
            <a:pPr marL="342900" indent="-342900" algn="l">
              <a:lnSpc>
                <a:spcPct val="120000"/>
              </a:lnSpc>
              <a:buClrTx/>
              <a:buSzTx/>
              <a:buFont typeface="Wingdings" panose="05000000000000000000" charset="0"/>
              <a:buChar char="ü"/>
            </a:pPr>
            <a:r>
              <a:rPr lang="zh-CN" altLang="en-US" sz="2000" spc="150">
                <a:solidFill>
                  <a:srgbClr val="000000">
                    <a:lumMod val="75000"/>
                    <a:lumOff val="25000"/>
                  </a:srgbClr>
                </a:solidFill>
                <a:latin typeface="宋体" panose="02010600030101010101" pitchFamily="2" charset="-122"/>
                <a:cs typeface="宋体" panose="02010600030101010101" pitchFamily="2" charset="-122"/>
              </a:rPr>
              <a:t>向导式自动化模型训练，灵活精准</a:t>
            </a:r>
          </a:p>
        </p:txBody>
      </p:sp>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738949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sz="2800" b="1" dirty="0">
                <a:solidFill>
                  <a:schemeClr val="accent2"/>
                </a:solidFill>
                <a:latin typeface="Arial" panose="020B0604020202020204"/>
                <a:ea typeface="微软雅黑" panose="020B0503020204020204" pitchFamily="34" charset="-122"/>
                <a:sym typeface="+mn-ea"/>
              </a:rPr>
              <a:t>1</a:t>
            </a:r>
            <a:r>
              <a:rPr lang="en-US" sz="2800" b="1" dirty="0">
                <a:solidFill>
                  <a:schemeClr val="accent2"/>
                </a:solidFill>
                <a:latin typeface="Arial" panose="020B0604020202020204"/>
                <a:ea typeface="微软雅黑" panose="020B0503020204020204" pitchFamily="34" charset="-122"/>
                <a:sym typeface="+mn-ea"/>
              </a:rPr>
              <a:t>7</a:t>
            </a:r>
            <a:r>
              <a:rPr sz="2800" b="1" dirty="0">
                <a:solidFill>
                  <a:schemeClr val="accent2"/>
                </a:solidFill>
                <a:latin typeface="Arial" panose="020B0604020202020204"/>
                <a:ea typeface="微软雅黑" panose="020B0503020204020204" pitchFamily="34" charset="-122"/>
                <a:sym typeface="+mn-ea"/>
              </a:rPr>
              <a:t>.2  曙光大数据平台架构及关键技术</a:t>
            </a:r>
          </a:p>
        </p:txBody>
      </p:sp>
      <p:grpSp>
        <p:nvGrpSpPr>
          <p:cNvPr id="13" name="组合 12"/>
          <p:cNvGrpSpPr/>
          <p:nvPr/>
        </p:nvGrpSpPr>
        <p:grpSpPr>
          <a:xfrm>
            <a:off x="412750" y="697230"/>
            <a:ext cx="4955540" cy="521970"/>
            <a:chOff x="695" y="481"/>
            <a:chExt cx="7804" cy="822"/>
          </a:xfrm>
        </p:grpSpPr>
        <p:sp>
          <p:nvSpPr>
            <p:cNvPr id="14" name="TextBox 54"/>
            <p:cNvSpPr txBox="1"/>
            <p:nvPr/>
          </p:nvSpPr>
          <p:spPr>
            <a:xfrm>
              <a:off x="1109" y="481"/>
              <a:ext cx="7390"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altLang="zh-CN" sz="2800" b="1" dirty="0">
                  <a:solidFill>
                    <a:srgbClr val="484849"/>
                  </a:solidFill>
                  <a:latin typeface="微软雅黑" panose="020B0503020204020204" pitchFamily="34" charset="-122"/>
                  <a:ea typeface="微软雅黑" panose="020B0503020204020204" pitchFamily="34" charset="-122"/>
                </a:rPr>
                <a:t>曙光XData大数据平台架构</a:t>
              </a: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26" name="图片 226"/>
          <p:cNvPicPr>
            <a:picLocks noChangeAspect="1"/>
          </p:cNvPicPr>
          <p:nvPr/>
        </p:nvPicPr>
        <p:blipFill>
          <a:blip r:embed="rId3"/>
          <a:stretch>
            <a:fillRect/>
          </a:stretch>
        </p:blipFill>
        <p:spPr>
          <a:xfrm>
            <a:off x="675640" y="1412240"/>
            <a:ext cx="10911205" cy="4792980"/>
          </a:xfrm>
          <a:prstGeom prst="rect">
            <a:avLst/>
          </a:prstGeom>
        </p:spPr>
      </p:pic>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 name="COMMONDATA" val="eyJoZGlkIjoiNTU0ZGQzZDdhYTMzNGY0YjgyYzhiNzdjMmYwODcyYj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366_4*l_i*1_1"/>
  <p:tag name="KSO_WM_TEMPLATE_CATEGORY" val="diagram"/>
  <p:tag name="KSO_WM_TEMPLATE_INDEX" val="160366"/>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1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1_1"/>
  <p:tag name="KSO_WM_UNIT_LINE_FORE_SCHEMECOLOR_INDEX" val="7"/>
  <p:tag name="KSO_WM_UNIT_LINE_FILL_TYPE" val="2"/>
</p:tagLst>
</file>

<file path=ppt/tags/tag10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1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1_2"/>
  <p:tag name="KSO_WM_UNIT_LINE_FORE_SCHEMECOLOR_INDEX" val="5"/>
  <p:tag name="KSO_WM_UNIT_LINE_FILL_TYPE" val="2"/>
</p:tagLst>
</file>

<file path=ppt/tags/tag10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4_3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4_3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3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3_1"/>
  <p:tag name="KSO_WM_UNIT_LINE_FORE_SCHEMECOLOR_INDEX" val="7"/>
  <p:tag name="KSO_WM_UNIT_LINE_FILL_TYPE" val="2"/>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3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3_2"/>
  <p:tag name="KSO_WM_UNIT_LINE_FORE_SCHEMECOLOR_INDEX" val="5"/>
  <p:tag name="KSO_WM_UNIT_LINE_FILL_TYPE" val="2"/>
</p:tagLst>
</file>

<file path=ppt/tags/tag10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4_2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4_2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2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2_1"/>
  <p:tag name="KSO_WM_UNIT_LINE_FORE_SCHEMECOLOR_INDEX" val="7"/>
  <p:tag name="KSO_WM_UNIT_LINE_FILL_TYPE" val="2"/>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4_2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4_2_2"/>
  <p:tag name="KSO_WM_UNIT_LINE_FORE_SCHEMECOLOR_INDEX" val="5"/>
  <p:tag name="KSO_WM_UNIT_LINE_FILL_TYPE" val="2"/>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3*m_i*1_1"/>
  <p:tag name="KSO_WM_UNIT_CLEAR" val="1"/>
  <p:tag name="KSO_WM_UNIT_LAYERLEVEL" val="1_1"/>
  <p:tag name="KSO_WM_DIAGRAM_GROUP_CODE" val="m1-1"/>
  <p:tag name="KSO_WM_UNIT_TEXT_FILL_FORE_SCHEMECOLOR_INDEX" val="2"/>
  <p:tag name="KSO_WM_UNIT_TEXT_FILL_TYPE" val="1"/>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3*m_i*1_2"/>
  <p:tag name="KSO_WM_UNIT_CLEAR" val="1"/>
  <p:tag name="KSO_WM_UNIT_LAYERLEVEL" val="1_1"/>
  <p:tag name="KSO_WM_DIAGRAM_GROUP_CODE" val="m1-1"/>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366_4*l_h_i*1_1_3"/>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160330_3*i*3"/>
  <p:tag name="KSO_WM_TEMPLATE_CATEGORY" val="diagram"/>
  <p:tag name="KSO_WM_TEMPLATE_INDEX" val="160330"/>
  <p:tag name="KSO_WM_UNIT_INDEX" val="3"/>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160330_3*i*12"/>
  <p:tag name="KSO_WM_TEMPLATE_CATEGORY" val="diagram"/>
  <p:tag name="KSO_WM_TEMPLATE_INDEX" val="160330"/>
  <p:tag name="KSO_WM_UNIT_INDEX" val="12"/>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160330_3*i*21"/>
  <p:tag name="KSO_WM_TEMPLATE_CATEGORY" val="diagram"/>
  <p:tag name="KSO_WM_TEMPLATE_INDEX" val="160330"/>
  <p:tag name="KSO_WM_UNIT_INDEX" val="2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3*m_i*1_7"/>
  <p:tag name="KSO_WM_UNIT_CLEAR" val="1"/>
  <p:tag name="KSO_WM_UNIT_LAYERLEVEL" val="1_1"/>
  <p:tag name="KSO_WM_DIAGRAM_GROUP_CODE" val="m1-1"/>
  <p:tag name="KSO_WM_UNIT_TEXT_FILL_FORE_SCHEMECOLOR_INDEX" val="2"/>
  <p:tag name="KSO_WM_UNIT_TEXT_FILL_TYPE" val="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3*m_i*1_8"/>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3*m_h_a*1_3_1"/>
  <p:tag name="KSO_WM_UNIT_CLEAR" val="1"/>
  <p:tag name="KSO_WM_UNIT_LAYERLEVEL" val="1_1_1"/>
  <p:tag name="KSO_WM_UNIT_VALUE" val="20"/>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3*m_i*1_5"/>
  <p:tag name="KSO_WM_UNIT_CLEAR" val="1"/>
  <p:tag name="KSO_WM_UNIT_LAYERLEVEL" val="1_1"/>
  <p:tag name="KSO_WM_DIAGRAM_GROUP_CODE" val="m1-1"/>
  <p:tag name="KSO_WM_UNIT_TEXT_FILL_FORE_SCHEMECOLOR_INDEX" val="2"/>
  <p:tag name="KSO_WM_UNIT_TEXT_FILL_TYPE" val="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3*m_i*1_6"/>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3*m_h_a*1_1_1"/>
  <p:tag name="KSO_WM_UNIT_CLEAR" val="1"/>
  <p:tag name="KSO_WM_UNIT_LAYERLEVEL" val="1_1_1"/>
  <p:tag name="KSO_WM_UNIT_VALUE" val="20"/>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3*m_h_a*1_2_1"/>
  <p:tag name="KSO_WM_UNIT_CLEAR" val="1"/>
  <p:tag name="KSO_WM_UNIT_LAYERLEVEL" val="1_1_1"/>
  <p:tag name="KSO_WM_UNIT_VALUE" val="20"/>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366_4*l_h_i*1_2_3"/>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3*m_i*1_3"/>
  <p:tag name="KSO_WM_UNIT_CLEAR" val="1"/>
  <p:tag name="KSO_WM_UNIT_LAYERLEVEL" val="1_1"/>
  <p:tag name="KSO_WM_DIAGRAM_GROUP_CODE" val="m1-1"/>
  <p:tag name="KSO_WM_UNIT_TEXT_FILL_FORE_SCHEMECOLOR_INDEX" val="2"/>
  <p:tag name="KSO_WM_UNIT_TEXT_FILL_TYPE" val="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3*m_i*1_4"/>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66_4*l_h_i*1_1_2"/>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66_4*l_h_i*1_2_2"/>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66_4*l_h_i*1_1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66_4*l_h_i*1_3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160366_4*l_h_i*1_5_3"/>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366_4*l_h_i*1_4_3"/>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366_4*l_h_i*1_5_2"/>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66_4*l_h_i*1_4_2"/>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366_4*l_h_i*1_5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366_4*l_h_i*1_4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366_4*l_h_i*1_3_3"/>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66_4*l_h_i*1_3_2"/>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66_4*l_h_i*1_2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3462_1*r_i*1_1"/>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7"/>
  <p:tag name="KSO_WM_UNIT_FILL_TYPE" val="1"/>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3462_1*r_i*1_2"/>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7"/>
  <p:tag name="KSO_WM_UNIT_FILL_TYPE" val="1"/>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3462_1*r_i*1_3"/>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7"/>
  <p:tag name="KSO_WM_UNIT_FILL_TYPE" val="1"/>
  <p:tag name="KSO_WM_UNIT_TEXT_FILL_FORE_SCHEMECOLOR_INDEX" val="13"/>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3462_1*r_i*1_4"/>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203462_1*r_i*1_5"/>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203462_1*r_i*1_6"/>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203462_1*r_t*1_1"/>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TEXT_FILL_FORE_SCHEMECOLOR_INDEX" val="14"/>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203462_1*r_t*1_2"/>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TEXT_FILL_FORE_SCHEMECOLOR_INDEX" val="14"/>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7"/>
  <p:tag name="KSO_WM_UNIT_ID" val="diagram20203462_1*r_i*1_7"/>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PRESET_TEXT" val="使用智能逻辑图示能更好的帮助演示者梳理逻辑问题，只需要一键即可生成图表"/>
  <p:tag name="KSO_WM_UNIT_NOCLEAR" val="0"/>
  <p:tag name="KSO_WM_UNIT_VALUE" val="52"/>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203462_1*r_v*1_2"/>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8"/>
  <p:tag name="KSO_WM_UNIT_ID" val="diagram20203462_1*r_i*1_8"/>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FILL_FORE_SCHEMECOLOR_INDEX" val="7"/>
  <p:tag name="KSO_WM_UNIT_FILL_TYPE" val="1"/>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PRESET_TEXT" val="使用智能逻辑图示能更好的帮助演示者梳理逻辑问题，只需要一键即可生成图表"/>
  <p:tag name="KSO_WM_UNIT_NOCLEAR" val="0"/>
  <p:tag name="KSO_WM_UNIT_VALUE" val="52"/>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203462_1*r_v*1_1"/>
  <p:tag name="KSO_WM_TEMPLATE_CATEGORY" val="diagram"/>
  <p:tag name="KSO_WM_TEMPLATE_INDEX" val="2020346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74_2*l_h_i*1_3_1"/>
  <p:tag name="KSO_WM_TEMPLATE_CATEGORY" val="diagram"/>
  <p:tag name="KSO_WM_TEMPLATE_INDEX" val="20203474"/>
  <p:tag name="KSO_WM_UNIT_LAYERLEVEL" val="1_1_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74_2*l_h_i*1_3_2"/>
  <p:tag name="KSO_WM_TEMPLATE_CATEGORY" val="diagram"/>
  <p:tag name="KSO_WM_TEMPLATE_INDEX" val="20203474"/>
  <p:tag name="KSO_WM_UNIT_LAYERLEVEL" val="1_1_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474_2*l_h_i*1_3_3"/>
  <p:tag name="KSO_WM_TEMPLATE_CATEGORY" val="diagram"/>
  <p:tag name="KSO_WM_TEMPLATE_INDEX" val="20203474"/>
  <p:tag name="KSO_WM_UNIT_LAYERLEVEL" val="1_1_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74_2*l_h_i*1_2_1"/>
  <p:tag name="KSO_WM_TEMPLATE_CATEGORY" val="diagram"/>
  <p:tag name="KSO_WM_TEMPLATE_INDEX" val="20203474"/>
  <p:tag name="KSO_WM_UNIT_LAYERLEVEL" val="1_1_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74_2*l_h_i*1_2_2"/>
  <p:tag name="KSO_WM_TEMPLATE_CATEGORY" val="diagram"/>
  <p:tag name="KSO_WM_TEMPLATE_INDEX" val="20203474"/>
  <p:tag name="KSO_WM_UNIT_LAYERLEVEL" val="1_1_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74_2*l_h_i*1_2_3"/>
  <p:tag name="KSO_WM_TEMPLATE_CATEGORY" val="diagram"/>
  <p:tag name="KSO_WM_TEMPLATE_INDEX" val="20203474"/>
  <p:tag name="KSO_WM_UNIT_LAYERLEVEL" val="1_1_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74_2*l_h_i*1_1_1"/>
  <p:tag name="KSO_WM_TEMPLATE_CATEGORY" val="diagram"/>
  <p:tag name="KSO_WM_TEMPLATE_INDEX" val="20203474"/>
  <p:tag name="KSO_WM_UNIT_LAYERLEVEL" val="1_1_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74_2*l_h_i*1_1_2"/>
  <p:tag name="KSO_WM_TEMPLATE_CATEGORY" val="diagram"/>
  <p:tag name="KSO_WM_TEMPLATE_INDEX" val="20203474"/>
  <p:tag name="KSO_WM_UNIT_LAYERLEVEL" val="1_1_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474_2*l_h_i*1_1_3"/>
  <p:tag name="KSO_WM_TEMPLATE_CATEGORY" val="diagram"/>
  <p:tag name="KSO_WM_TEMPLATE_INDEX" val="20203474"/>
  <p:tag name="KSO_WM_UNIT_LAYERLEVEL" val="1_1_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74_2*l_h_a*1_2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74_2*l_h_f*1_2_1"/>
  <p:tag name="KSO_WM_TEMPLATE_CATEGORY" val="diagram"/>
  <p:tag name="KSO_WM_TEMPLATE_INDEX" val="20203474"/>
  <p:tag name="KSO_WM_UNIT_LAYERLEVEL" val="1_1_1"/>
  <p:tag name="KSO_WM_TAG_VERSION" val="1.0"/>
  <p:tag name="KSO_WM_BEAUTIFY_FLAG" val="#wm#"/>
  <p:tag name="KSO_WM_UNIT_PRESET_TEXT" val="单击此处添加内容，言简意赅的阐述您的观点"/>
  <p:tag name="KSO_WM_UNIT_TEXT_FILL_FORE_SCHEMECOLOR_INDEX" val="13"/>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74_2*l_h_a*1_1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74_2*l_h_f*1_1_1"/>
  <p:tag name="KSO_WM_TEMPLATE_CATEGORY" val="diagram"/>
  <p:tag name="KSO_WM_TEMPLATE_INDEX" val="20203474"/>
  <p:tag name="KSO_WM_UNIT_LAYERLEVEL" val="1_1_1"/>
  <p:tag name="KSO_WM_TAG_VERSION" val="1.0"/>
  <p:tag name="KSO_WM_BEAUTIFY_FLAG" val="#wm#"/>
  <p:tag name="KSO_WM_UNIT_PRESET_TEXT" val="单击此处添加内容，言简意赅的阐述您的观点"/>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474_2*l_h_a*1_3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474_2*l_h_f*1_3_1"/>
  <p:tag name="KSO_WM_TEMPLATE_CATEGORY" val="diagram"/>
  <p:tag name="KSO_WM_TEMPLATE_INDEX" val="20203474"/>
  <p:tag name="KSO_WM_UNIT_LAYERLEVEL" val="1_1_1"/>
  <p:tag name="KSO_WM_TAG_VERSION" val="1.0"/>
  <p:tag name="KSO_WM_BEAUTIFY_FLAG" val="#wm#"/>
  <p:tag name="KSO_WM_UNIT_PRESET_TEXT" val="单击此处添加内容，言简意赅的阐述您的观点"/>
  <p:tag name="KSO_WM_UNIT_TEXT_FILL_FORE_SCHEMECOLOR_INDEX" val="13"/>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187779_5*n_h_h_i*1_2_5_1"/>
  <p:tag name="KSO_WM_TEMPLATE_CATEGORY" val="diagram"/>
  <p:tag name="KSO_WM_TEMPLATE_INDEX" val="20187779"/>
  <p:tag name="KSO_WM_UNIT_LAYERLEVEL" val="1_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187779_5*n_h_h_i*1_2_4_1"/>
  <p:tag name="KSO_WM_TEMPLATE_CATEGORY" val="diagram"/>
  <p:tag name="KSO_WM_TEMPLATE_INDEX" val="20187779"/>
  <p:tag name="KSO_WM_UNIT_LAYERLEVEL" val="1_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87779_5*n_h_h_i*1_2_3_1"/>
  <p:tag name="KSO_WM_TEMPLATE_CATEGORY" val="diagram"/>
  <p:tag name="KSO_WM_TEMPLATE_INDEX" val="20187779"/>
  <p:tag name="KSO_WM_UNIT_LAYERLEVEL" val="1_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7779_5*n_i*1_1"/>
  <p:tag name="KSO_WM_TEMPLATE_CATEGORY" val="diagram"/>
  <p:tag name="KSO_WM_TEMPLATE_INDEX" val="20187779"/>
  <p:tag name="KSO_WM_UNIT_LAYERLEVEL" val="1_1"/>
  <p:tag name="KSO_WM_TAG_VERSION" val="1.0"/>
  <p:tag name="KSO_WM_BEAUTIFY_FLAG" val="#wm#"/>
  <p:tag name="KSO_WM_UNIT_LINE_FORE_SCHEMECOLOR_INDEX" val="10"/>
  <p:tag name="KSO_WM_UNIT_LINE_FILL_TYPE" val="2"/>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7779_5*n_h_h_i*1_2_2_1"/>
  <p:tag name="KSO_WM_TEMPLATE_CATEGORY" val="diagram"/>
  <p:tag name="KSO_WM_TEMPLATE_INDEX" val="20187779"/>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87779_5*n_h_h_i*1_2_1_1"/>
  <p:tag name="KSO_WM_TEMPLATE_CATEGORY" val="diagram"/>
  <p:tag name="KSO_WM_TEMPLATE_INDEX" val="20187779"/>
  <p:tag name="KSO_WM_UNIT_LAYERLEVEL" val="1_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7779_5*n_h_h_i*1_2_1_2"/>
  <p:tag name="KSO_WM_TEMPLATE_CATEGORY" val="diagram"/>
  <p:tag name="KSO_WM_TEMPLATE_INDEX" val="20187779"/>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637_2*n_h_h_i*1_2_3_1"/>
  <p:tag name="KSO_WM_TEMPLATE_CATEGORY" val="diagram"/>
  <p:tag name="KSO_WM_TEMPLATE_INDEX" val="20187637"/>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7779_5*n_h_h_f*1_2_1_1"/>
  <p:tag name="KSO_WM_TEMPLATE_CATEGORY" val="diagram"/>
  <p:tag name="KSO_WM_TEMPLATE_INDEX" val="20187779"/>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7779_5*n_h_i*1_1_1"/>
  <p:tag name="KSO_WM_TEMPLATE_CATEGORY" val="diagram"/>
  <p:tag name="KSO_WM_TEMPLATE_INDEX" val="20187779"/>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87779_5*n_h_i*1_1_2"/>
  <p:tag name="KSO_WM_TEMPLATE_CATEGORY" val="diagram"/>
  <p:tag name="KSO_WM_TEMPLATE_INDEX" val="20187779"/>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187779_5*n_h_i*1_1_5"/>
  <p:tag name="KSO_WM_TEMPLATE_CATEGORY" val="diagram"/>
  <p:tag name="KSO_WM_TEMPLATE_INDEX" val="20187779"/>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87779_5*n_h_i*1_1_3"/>
  <p:tag name="KSO_WM_TEMPLATE_CATEGORY" val="diagram"/>
  <p:tag name="KSO_WM_TEMPLATE_INDEX" val="20187779"/>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187779_5*n_h_i*1_1_4"/>
  <p:tag name="KSO_WM_TEMPLATE_CATEGORY" val="diagram"/>
  <p:tag name="KSO_WM_TEMPLATE_INDEX" val="20187779"/>
  <p:tag name="KSO_WM_UNIT_LAYERLEVEL" val="1_1_1"/>
  <p:tag name="KSO_WM_TAG_VERSION" val="1.0"/>
  <p:tag name="KSO_WM_BEAUTIFY_FLAG" val="#wm#"/>
  <p:tag name="KSO_WM_UNIT_FILL_FORE_SCHEMECOLOR_INDEX" val="2"/>
  <p:tag name="KSO_WM_UNIT_FILL_TYPE" val="1"/>
  <p:tag name="KSO_WM_UNIT_TEXT_FILL_FORE_SCHEMECOLOR_INDEX" val="13"/>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87779_5*n_h_a*1_1_1"/>
  <p:tag name="KSO_WM_TEMPLATE_CATEGORY" val="diagram"/>
  <p:tag name="KSO_WM_TEMPLATE_INDEX" val="20187779"/>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7779_5*n_h_h_i*1_2_2_2"/>
  <p:tag name="KSO_WM_TEMPLATE_CATEGORY" val="diagram"/>
  <p:tag name="KSO_WM_TEMPLATE_INDEX" val="20187779"/>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7779_5*n_h_h_f*1_2_2_1"/>
  <p:tag name="KSO_WM_TEMPLATE_CATEGORY" val="diagram"/>
  <p:tag name="KSO_WM_TEMPLATE_INDEX" val="20187779"/>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7779_5*n_h_h_i*1_2_3_2"/>
  <p:tag name="KSO_WM_TEMPLATE_CATEGORY" val="diagram"/>
  <p:tag name="KSO_WM_TEMPLATE_INDEX" val="20187779"/>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7779_5*n_h_h_f*1_2_3_1"/>
  <p:tag name="KSO_WM_TEMPLATE_CATEGORY" val="diagram"/>
  <p:tag name="KSO_WM_TEMPLATE_INDEX" val="20187779"/>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187779_5*n_h_h_i*1_2_4_2"/>
  <p:tag name="KSO_WM_TEMPLATE_CATEGORY" val="diagram"/>
  <p:tag name="KSO_WM_TEMPLATE_INDEX" val="20187779"/>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87779_5*n_h_h_f*1_2_4_1"/>
  <p:tag name="KSO_WM_TEMPLATE_CATEGORY" val="diagram"/>
  <p:tag name="KSO_WM_TEMPLATE_INDEX" val="20187779"/>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187779_5*n_h_h_i*1_2_5_2"/>
  <p:tag name="KSO_WM_TEMPLATE_CATEGORY" val="diagram"/>
  <p:tag name="KSO_WM_TEMPLATE_INDEX" val="20187779"/>
  <p:tag name="KSO_WM_UNIT_LAYERLEVEL" val="1_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187779_5*n_h_h_f*1_2_5_1"/>
  <p:tag name="KSO_WM_TEMPLATE_CATEGORY" val="diagram"/>
  <p:tag name="KSO_WM_TEMPLATE_INDEX" val="20187779"/>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f*1_1_1"/>
  <p:tag name="KSO_WM_UNIT_LAYERLEVEL" val="1_1_1"/>
  <p:tag name="KSO_WM_UNIT_HIGHLIGHT" val="0"/>
  <p:tag name="KSO_WM_UNIT_COMPATIBLE" val="0"/>
  <p:tag name="KSO_WM_UNIT_NOCLEAR" val="0"/>
  <p:tag name="KSO_WM_UNIT_DIAGRAM_ISNUMVISUAL" val="0"/>
  <p:tag name="KSO_WM_UNIT_DIAGRAM_ISREFERUNIT" val="0"/>
  <p:tag name="KSO_WM_UNIT_PRESET_TEXT" val="添加标题"/>
  <p:tag name="KSO_WM_UNIT_VALUE" val="16"/>
  <p:tag name="KSO_WM_DIAGRAM_GROUP_CODE" val="p1-1"/>
  <p:tag name="KSO_WM_UNIT_TYPE" val="p_h_f"/>
  <p:tag name="KSO_WM_UNIT_INDEX" val="1_1_1"/>
  <p:tag name="KSO_WM_UNIT_FILL_FORE_SCHEMECOLOR_INDEX" val="5"/>
  <p:tag name="KSO_WM_UNIT_FILL_TYPE" val="1"/>
  <p:tag name="KSO_WM_UNIT_LINE_FORE_SCHEMECOLOR_INDEX" val="5"/>
  <p:tag name="KSO_WM_UNIT_LINE_FILL_TYPE" val="2"/>
  <p:tag name="KSO_WM_UNIT_TEXT_FILL_FORE_SCHEMECOLOR_INDEX" val="16"/>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i*1_1_3_1"/>
  <p:tag name="KSO_WM_UNIT_LAYERLEVEL" val="1_1_1_1"/>
  <p:tag name="KSO_WM_UNIT_HIGHLIGHT" val="0"/>
  <p:tag name="KSO_WM_UNIT_COMPATIBLE" val="0"/>
  <p:tag name="KSO_WM_UNIT_DIAGRAM_ISNUMVISUAL" val="0"/>
  <p:tag name="KSO_WM_UNIT_DIAGRAM_ISREFERUNIT" val="0"/>
  <p:tag name="KSO_WM_DIAGRAM_GROUP_CODE" val="p1-1"/>
  <p:tag name="KSO_WM_UNIT_TYPE" val="p_h_h_i"/>
  <p:tag name="KSO_WM_UNIT_INDEX" val="1_1_3_1"/>
  <p:tag name="KSO_WM_UNIT_LINE_FORE_SCHEMECOLOR_INDEX" val="7"/>
  <p:tag name="KSO_WM_UNIT_LINE_FILL_TYPE" val="2"/>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i*1_1_2"/>
  <p:tag name="KSO_WM_UNIT_LAYERLEVEL" val="1_1_1"/>
  <p:tag name="KSO_WM_UNIT_HIGHLIGHT" val="0"/>
  <p:tag name="KSO_WM_UNIT_COMPATIBLE" val="0"/>
  <p:tag name="KSO_WM_UNIT_DIAGRAM_ISNUMVISUAL" val="0"/>
  <p:tag name="KSO_WM_UNIT_DIAGRAM_ISREFERUNIT" val="0"/>
  <p:tag name="KSO_WM_DIAGRAM_GROUP_CODE" val="p1-1"/>
  <p:tag name="KSO_WM_UNIT_TYPE" val="p_h_i"/>
  <p:tag name="KSO_WM_UNIT_INDEX" val="1_1_2"/>
  <p:tag name="KSO_WM_UNIT_LINE_FORE_SCHEMECOLOR_INDEX" val="7"/>
  <p:tag name="KSO_WM_UNIT_LINE_FILL_TYPE" val="2"/>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i*1_1_2_1"/>
  <p:tag name="KSO_WM_UNIT_LAYERLEVEL" val="1_1_1_1"/>
  <p:tag name="KSO_WM_UNIT_HIGHLIGHT" val="0"/>
  <p:tag name="KSO_WM_UNIT_COMPATIBLE" val="0"/>
  <p:tag name="KSO_WM_UNIT_DIAGRAM_ISNUMVISUAL" val="0"/>
  <p:tag name="KSO_WM_UNIT_DIAGRAM_ISREFERUNIT" val="0"/>
  <p:tag name="KSO_WM_DIAGRAM_GROUP_CODE" val="p1-1"/>
  <p:tag name="KSO_WM_UNIT_TYPE" val="p_h_h_i"/>
  <p:tag name="KSO_WM_UNIT_INDEX" val="1_1_2_1"/>
  <p:tag name="KSO_WM_UNIT_LINE_FORE_SCHEMECOLOR_INDEX" val="7"/>
  <p:tag name="KSO_WM_UNIT_LINE_FILL_TYPE" val="2"/>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i*1_1_4_1"/>
  <p:tag name="KSO_WM_UNIT_LAYERLEVEL" val="1_1_1_1"/>
  <p:tag name="KSO_WM_UNIT_HIGHLIGHT" val="0"/>
  <p:tag name="KSO_WM_UNIT_COMPATIBLE" val="0"/>
  <p:tag name="KSO_WM_UNIT_DIAGRAM_ISNUMVISUAL" val="0"/>
  <p:tag name="KSO_WM_UNIT_DIAGRAM_ISREFERUNIT" val="0"/>
  <p:tag name="KSO_WM_DIAGRAM_GROUP_CODE" val="p1-1"/>
  <p:tag name="KSO_WM_UNIT_TYPE" val="p_h_h_i"/>
  <p:tag name="KSO_WM_UNIT_INDEX" val="1_1_4_1"/>
  <p:tag name="KSO_WM_UNIT_LINE_FORE_SCHEMECOLOR_INDEX" val="7"/>
  <p:tag name="KSO_WM_UNIT_LINE_FILL_TYPE" val="2"/>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7"/>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f*1_1_2_1"/>
  <p:tag name="KSO_WM_UNIT_LAYERLEVEL" val="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f"/>
  <p:tag name="KSO_WM_UNIT_INDEX" val="1_1_2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i*1_1_2_2"/>
  <p:tag name="KSO_WM_UNIT_LAYERLEVEL" val="1_1_1_1"/>
  <p:tag name="KSO_WM_UNIT_HIGHLIGHT" val="0"/>
  <p:tag name="KSO_WM_UNIT_COMPATIBLE" val="0"/>
  <p:tag name="KSO_WM_UNIT_DIAGRAM_ISNUMVISUAL" val="0"/>
  <p:tag name="KSO_WM_UNIT_DIAGRAM_ISREFERUNIT" val="0"/>
  <p:tag name="KSO_WM_DIAGRAM_GROUP_CODE" val="p1-1"/>
  <p:tag name="KSO_WM_UNIT_TYPE" val="p_h_h_i"/>
  <p:tag name="KSO_WM_UNIT_INDEX" val="1_1_2_2"/>
  <p:tag name="KSO_WM_UNIT_LINE_FORE_SCHEMECOLOR_INDEX" val="5"/>
  <p:tag name="KSO_WM_UNIT_LINE_FILL_TYPE" val="2"/>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f*1_1_4_1"/>
  <p:tag name="KSO_WM_UNIT_LAYERLEVEL" val="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f"/>
  <p:tag name="KSO_WM_UNIT_INDEX" val="1_1_4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i*1_1_4_2"/>
  <p:tag name="KSO_WM_UNIT_LAYERLEVEL" val="1_1_1_1"/>
  <p:tag name="KSO_WM_UNIT_HIGHLIGHT" val="0"/>
  <p:tag name="KSO_WM_UNIT_COMPATIBLE" val="0"/>
  <p:tag name="KSO_WM_UNIT_DIAGRAM_ISNUMVISUAL" val="0"/>
  <p:tag name="KSO_WM_UNIT_DIAGRAM_ISREFERUNIT" val="0"/>
  <p:tag name="KSO_WM_DIAGRAM_GROUP_CODE" val="p1-1"/>
  <p:tag name="KSO_WM_UNIT_TYPE" val="p_h_h_i"/>
  <p:tag name="KSO_WM_UNIT_INDEX" val="1_1_4_2"/>
  <p:tag name="KSO_WM_UNIT_LINE_FORE_SCHEMECOLOR_INDEX" val="5"/>
  <p:tag name="KSO_WM_UNIT_LINE_FILL_TYPE" val="2"/>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2_1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2_1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1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1_1"/>
  <p:tag name="KSO_WM_UNIT_LINE_FORE_SCHEMECOLOR_INDEX" val="7"/>
  <p:tag name="KSO_WM_UNIT_LINE_FILL_TYPE" val="2"/>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1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1_2"/>
  <p:tag name="KSO_WM_UNIT_LINE_FORE_SCHEMECOLOR_INDEX" val="5"/>
  <p:tag name="KSO_WM_UNIT_LINE_FILL_TYPE" val="2"/>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2_3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2_3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3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3_1"/>
  <p:tag name="KSO_WM_UNIT_LINE_FORE_SCHEMECOLOR_INDEX" val="7"/>
  <p:tag name="KSO_WM_UNIT_LINE_FILL_TYPE" val="2"/>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3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3_2"/>
  <p:tag name="KSO_WM_UNIT_LINE_FORE_SCHEMECOLOR_INDEX" val="5"/>
  <p:tag name="KSO_WM_UNIT_LINE_FILL_TYPE" val="2"/>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3_1"/>
  <p:tag name="KSO_WM_UNIT_ID" val="diagram20187637_2*n_h_h_a*1_2_3_1"/>
  <p:tag name="KSO_WM_TEMPLATE_CATEGORY" val="diagram"/>
  <p:tag name="KSO_WM_TEMPLATE_INDEX" val="20187637"/>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2_2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2_2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2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2_1"/>
  <p:tag name="KSO_WM_UNIT_LINE_FORE_SCHEMECOLOR_INDEX" val="7"/>
  <p:tag name="KSO_WM_UNIT_LINE_FILL_TYPE" val="2"/>
</p:tagLst>
</file>

<file path=ppt/tags/tag9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2_2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2_2_2"/>
  <p:tag name="KSO_WM_UNIT_LINE_FORE_SCHEMECOLOR_INDEX" val="5"/>
  <p:tag name="KSO_WM_UNIT_LINE_FILL_TYPE" val="2"/>
</p:tagLst>
</file>

<file path=ppt/tags/tag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3_1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3_1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3_1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3_1_1"/>
  <p:tag name="KSO_WM_UNIT_LINE_FORE_SCHEMECOLOR_INDEX" val="7"/>
  <p:tag name="KSO_WM_UNIT_LINE_FILL_TYPE" val="2"/>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3_1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3_1_2"/>
  <p:tag name="KSO_WM_UNIT_LINE_FORE_SCHEMECOLOR_INDEX" val="5"/>
  <p:tag name="KSO_WM_UNIT_LINE_FILL_TYPE" val="2"/>
</p:tagLst>
</file>

<file path=ppt/tags/tag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3_2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3_2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3_2_1"/>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3_2_1"/>
  <p:tag name="KSO_WM_UNIT_LINE_FORE_SCHEMECOLOR_INDEX" val="7"/>
  <p:tag name="KSO_WM_UNIT_LINE_FILL_TYPE" val="2"/>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i*1_1_3_2_2"/>
  <p:tag name="KSO_WM_UNIT_LAYERLEVEL" val="1_1_1_1_1"/>
  <p:tag name="KSO_WM_UNIT_HIGHLIGHT" val="0"/>
  <p:tag name="KSO_WM_UNIT_COMPATIBLE" val="0"/>
  <p:tag name="KSO_WM_UNIT_DIAGRAM_ISNUMVISUAL" val="0"/>
  <p:tag name="KSO_WM_UNIT_DIAGRAM_ISREFERUNIT" val="0"/>
  <p:tag name="KSO_WM_DIAGRAM_GROUP_CODE" val="p1-1"/>
  <p:tag name="KSO_WM_UNIT_TYPE" val="p_h_h_h_i"/>
  <p:tag name="KSO_WM_UNIT_INDEX" val="1_1_3_2_2"/>
  <p:tag name="KSO_WM_UNIT_LINE_FORE_SCHEMECOLOR_INDEX" val="5"/>
  <p:tag name="KSO_WM_UNIT_LINE_FILL_TYPE" val="2"/>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1"/>
  <p:tag name="KSO_WM_TAG_VERSION" val="1.0"/>
  <p:tag name="KSO_WM_BEAUTIFY_FLAG" val="#wm#"/>
  <p:tag name="KSO_WM_UNIT_ID" val="diagram20165061_3*p_h_h_h_f*1_1_4_1_1"/>
  <p:tag name="KSO_WM_UNIT_LAYERLEVEL" val="1_1_1_1_1"/>
  <p:tag name="KSO_WM_UNIT_HIGHLIGHT" val="0"/>
  <p:tag name="KSO_WM_UNIT_COMPATIBLE" val="0"/>
  <p:tag name="KSO_WM_UNIT_NOCLEAR" val="0"/>
  <p:tag name="KSO_WM_UNIT_DIAGRAM_ISNUMVISUAL" val="0"/>
  <p:tag name="KSO_WM_UNIT_DIAGRAM_ISREFERUNIT" val="0"/>
  <p:tag name="KSO_WM_DIAGRAM_GROUP_CODE" val="p1-1"/>
  <p:tag name="KSO_WM_UNIT_TYPE" val="p_h_h_h_f"/>
  <p:tag name="KSO_WM_UNIT_INDEX" val="1_1_4_1_1"/>
  <p:tag name="KSO_WM_UNIT_PRESET_TEXT" val="添加标题"/>
  <p:tag name="KSO_WM_UNIT_VALUE" val="12"/>
  <p:tag name="KSO_WM_UNIT_FILL_FORE_SCHEMECOLOR_INDEX" val="6"/>
  <p:tag name="KSO_WM_UNIT_FILL_TYPE" val="1"/>
  <p:tag name="KSO_WM_UNIT_TEXT_FILL_FORE_SCHEMECOLOR_INDEX" val="16"/>
  <p:tag name="KSO_WM_UNIT_TEXT_FILL_TYPE"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gICAiRmlsZUlkIiA6ICI3NjAxOTc2NjM4OCIsCiAgICJHcm91cElkIiA6ICIzNzY4OTI5MDciLAogICAiSW1hZ2UiIDogImlWQk9SdzBLR2dvQUFBQU5TVWhFVWdBQUJSNEFBQUdwQ0FZQUFBRHIzeXFaQUFBQUNYQklXWE1BQUFzVEFBQUxFd0VBbXB3WUFBQWdBRWxFUVZSNG5PemRkM2hVVmVMRzhlK2RQdW4wM29zMFFhb0tnb0JneFlvS0sySXZxT3RhMXI2dW91dlBMdXFpcnIyTGlKV2lLSWdVRVJDUUlsVjZoNUJBZXFiUC9mMHh5VUJJSWNDUUVIZy96OFBEM0hQT3ZlZmNNZUxENnltRzZja3pFUkVSRVJFUkVSRVJFVGtFaGp2ZUtLdmVVbEVERVJFUkVSRVJFUkVSa1JPSGdrY1JFUkVSRVJFUkVSR0pPUVdQSWlJaUlpSWlJaUlpRW5NS0hrVkVSRVJFUkVSRVJDVG1GRHlLaUlpSWlJaUlpSWhJekNsNEZCRVJFUkVSRVJFUmtaaFQ4Q2dpSWlJaUlpSWlJaUl4cCtCUlJFUkVSRVJFUkVSRVlrN0JvNGlJaUlpSWlJaUlpTVNjZ2tjUkVSRVJFUkVSRVJHSk9RV1BJaUlpSWlJaUlpSWlFbk1LSGtWRVJFUkVSRVJFUkNUbUZEeUtpSWlJaUlpSWlJaEl6Q2w0RkJFUkVSRVJFUkVSa1poVDhDZ2lJaUlpSWlJaUlpSXhwK0JSUkVSRVJFUkVSRVJFWWs3Qm80aUlpSWlJaUlpSWlNU2Nna2NSRVJFUkVSRVJFUkdKT1FXUElpSWlJaUlpSWlJaUVuTUtIa1ZFUkVSRVJFUkVSQ1RtRkR5S2lJaUlpSWlJaUloSXpDbDRGQkVSRVJFUkVSRVJrWmhUOENnaUlpSWlJaUlpSWlJeHArQlJSRVJFUkVSRVJFUkVZazdCbzRpSWlJaUlpSWlJaU1TY2drY1JFUkVSRVJFUkVSR0pPUVdQSWlJaUlpSWlJaUlpRW5NS0hrVkVSRVJFUkVSRVJDVG1GRHlLaUlpSWlJaUlpSWhJekNsNEZCRVJFUkVSRVJFUmtaaFQ4Q2dpSWlJaUlpSWlJaUl4cCtCUlJFUkVSRVJFUkVSRVlrN0JvNGlJaUlpSWlJaUlpTVNjZ2tjUkVSRVJFUkVSRVJHSk9RV1BJaUlpSWlJaUlpSWlFbk1LSGtWRVJFUkVSRVJFUkNUbUZEeUtpSWlJaUlpSWlJaEl6Q2w0RkJFUkVSRVJFUkVSa1poVDhDZ2lJaUlpSWlJaUlpSXhwK0JSUkVSRVJFUkVSRVJFWWs3Qm80aUlpSWlJaUlpSWlNU2Nna2NSRVJFUkVSRVJFUkdKT1FXUElpSWlJaUlpSWlJaUVuTUtIa1ZFUkVSRVJFUkVSQ1RtRkR5S2lJaUlpSWlJaUloSXpDbDRGQkVSRVJFUkVSRVJrWmhUOENnaUlpSWlJaUlpSWlJeHArQlJSRVJFUkVSRVJFUkVZazdCbzRpSWlJaUlpSWlJaU1TY2drY1JFUkVSRVJFUkVSR0pPUVdQSWlJaUlpSWlJaUlpRW5NS0hrVkVSRVJFUkVSRVJDVG1GRHlLaUlpSWlJaUlpSWhJekNsNEZCRVJFUkVSRVJFUmtaaFQ4Q2dpSWlJaUlpSWlJaUl4cCtCUlJFUkVSRVJFUkVSRVlrN0JvNGlJaUlpSWlCd3lqOWRQTUJncXRYN0x0alFDZ1dDNW5wV1duc1hLMVZ0ak5iUVNiZDJXWHVSNmIwWU9INCtaUmw2ZTk2ajJLeUp5SXJOVjlnQkVSRVJFUkVUazJMZDg1V2JhdEc2SXpXWUZZTkRsSXhrMnBCODNEQjhJd09LbDZ6bTVmVk5zTml1WldYbGNQK0psemhuUWhRZnV2dnlnejU0NGVUNmZmVEdkYVpPZUJpQXJPNCt0MjlMS1BiWTZ0YXRScTJaeXFmV2J0cVJ5eTUyanVmVEMwN250cGdzQVdQWFhWajRhTXcyYjNjcFZWL1F0Vno4Zmpabkd4Mk9tUmNkNUlMOC9pTmZueCtjTDRQSDZ5YzdPSXpNcjhpc3JLNDhHOVd2U3QvZko1WDR2RVpHcVRzR2ppSWlJaUlpSWxHbkRwbDNjL2VEYkRPaDNDZy9kZTBXeCtwV3J0L0RRNHgveStNTlgwZlBVdHF4ZHR4MkFVenEyT0t6K0ZpMVp6MVBQankxMysrdXZIc2pWUS91VldCY09oM25obGE4SmgwM082bnRLdEx6bnFXMXAycmdPWTcrYXhma0R1NUdTa25CWVl3WDQzN3ZmOC9YNE9aaW1XV0o5WEp5VDJqVlRhTkc4TG1lZTBRSERNQTY3THhHUnFrVEJvNGlJaUlpSWlKU3BlZE82REJ2U2wwL0hUcWR4dzFwY2RXWGZhTjJ1MUF6Ky9kU245T2phbXA2bnRnVmcrYXJOV0N3V2VuUnRmVVQ5am5yMlp1clVTaW16emJBYlh5aXovdU14djdCNnpUYXV2S3czclZzMmlKWWJoc0dJbTg3bm9jYytZTlJyMy9Ia28xY2Y5amdEd1JDbWFUTGl4dk5KU0hDUmxCaEhZb0tieE1RNGF0Vk1KaUhlZGRqUEZoR3B5aFE4aW9pSWlJaUl5RUZkTjJ3QStmaytldmZzVUtROEZBclRyRWtkN3J2cnNtalozTjlYVTZONkluUG1yU3p4V2IxN2RTQW54OFA4UC80Q1lNM2FiUUI4TjJrdUFNbEo4UURVckpGRTNUclZEbnZNOCthdjV0TXZwdE84YVYydXYzcGdzZnJ1WFZveHNIOW5wdjZ5bU0rK21NNndJY1ZuVGVaN2ZLVHV6Z1FnTXpNWGdJMmJVNlAxelpyVWlYNis0dEl6RG51c0lpTEhJd1dQSWlJaUlpSWlVcWFmcHk4QjRLUldEZmxyN1RiK0tnZ0tOMjFPWmRWZld6bDNRRmNXL0xHVzAzdTBJVE03ai9VYmR3THcwdWh2UzN4ZTJ6YU4yYm90amRGdlRpeFNYbmo5NkFOREFWaTJZaE03ZHV3NXJER3ZXYmVkLzN2aEM5eHVCNDg5ZEJVT1I4bC8vZjNIYlJleFp0MTIzdjlrS202M2s4c3U2bG1rL3M5bEcvblhreDhYS2J2cGpsZWpuMHZiNzFGRVJCUThpb2lJaUlpSXlFRTg4OUs0RXN0L203ZVMzL2FiMWZqdTYzZng0OVNGQUV3Yzl6aHhjYzVvM1pCcm42Vkc5U1RlZVBsMkFKbzBxc1drcjBZQzhNbm52L0RGMTdPaTEvUG1yd2JnaFZlK1BxenhydHV3azRjZSt4Q2ZQOEJULzc2R1JnMXJsdG8yenUzazZjZXY1Ui8zdjhYcmIwOWlWMm9HdDk1d0hsYXJCWUQyN1pydzZ2TzNGSXh6T2dzWHI0MWVpNGhJMlJROGlvaUlpSWlJSElleWMvSlpzR2d0OHhmK3hjYk5xV1JtNUpLVms4ODlkMXpDdVFPN0h0S3o5cC9WdDI3OURoNTU0bVAyN00zbThrdDZNYkIvRjFvMnJ3ZEFUcTZISDZmK0FZREg2NHNHaitGd21Jek1YTnEwYmhSOWpzVml3ZTF5QUVSUHlpNjhMdlRHeTdjWFdXcWRtWm5IK0IvbTBiOVBSeG8xckFYQU15K09vMzY5NnRFMmk1ZXVaK1RUbjVHWDcrT0J1d2ZUbzl2Qjk1bXNXNmNhbzU2NWlRY2YrNEN2eC8vR244czM4czkvWEVhckZ2VkpUSERUb1YxVEFEWnYzUTBRdlJZUmtiSXBlQlFSRVJFUkVUbU9aT2ZrOC9tWE0vbHUwano4L2dCSmlYRzBhOXVZazFvMUlDVTVnWTRkbWg3MnM2ZE1XOFFyYjR6bmpOUGJNMjNHRXFaTVc4eDNrK1p4eHkyRHVPajhVL2w0ekRSeTg3d0E3TnlWUVkzcVNRQ2s3czRrRkFyVG9INzFzaDVmVEVLQ083cmZJOERlakZ6R1Q1cEgxMU5hMHFHZy9Oa25yNC9XVDV6OE82KzlOUW5UTkhuZzdzR2NmVmFYY3ZmVnNFRk5Scjg0Z3FlZUc4dlM1UnU1N2U3WHVXSDR3T2hCT3V2Vzd5QXRQUXVBTjkvN2dmUFA3a2JqUnJXTFBPT2pNZFBLMWRlMVY1MVY3bkdKaUZSbENoNUZSRVJFUkVTT0V3c1hyZVdwNThlU20rZGxZUC9PWEhoK0Q5cTBhb2pGWWptaTU2YnZ5V2IwbXhQNWJkNUtycjNxTEs0ZTJvOXBNNVl3Nkx3ZUpNUzdHUDNtUk5adjJFbHFXaVpuOSsvTWxGOFdzMmJkZGpxMGF3TEFoazI3QUdqV3BHNlovWmlteWZxTnU2TFhzK2VzSUNVNVliOXhSSUsveFV2WGs1dnJMWEp2Y25JOHpaclVKU0hCemIxL3Y0Uy8xa2IyYlR3VTdVNXF4SXRQMzhpNGIzN2xwNThYY2Q3WjNhSjFVMzVaSFAwOGJjWlNaczVlenV1amJxTjZ0Y1JvK2NjS0hrVkVpbER3S0NJaUlpSWljaHo0WnNJYzNuam5lMW8ycjhlRDkxNVI1TFRsSXhFSUJMbnA3NjhTSCtmaXBhZHZwTlBKemFOMWhtRXdaSEFmV2pTdng1ZmZ6T2ErdXk2aldrb0NzK2V0Wk1XcXpkR0RXbGFzMmdKUVpLbjEvcy9mbTVFRHdORHJuc1BuQzNESExZTUFlUHVESDBzYzA3Y1Q1eFlyYTN0U0kxNTc2VGJHdkhjL1lkUGtzYWMrUGVSM3ZmeVNNeml0Unh1R1huNG1Rd2Izd1RBTUFIeitBRDlQWDBKaWdwdWNYQStQUGpDRSsvNzFQbzg5OVNrdlAzc3ptSkg3RHp4bzVyOXZUbUQ4cEhrNmdFWkVUbGdLSGtWRVJFUkVSS3E0YVRPWDh2cmJremp6akpONThKN0JPSjJPZzk5VVRuYTdqZnZ2R2t5M0xxMXdPdXdzWEx5VzE5K2F4TXZQM2t6SERzMEE2TmE1RmQwNnQ0cmUwN0ZETStZdlhFTWdFTVJ1dDdIZ2p6WFVxSjVZNUpDWCtRdlg4TTNFT2Z5NWZDTStYd0NBQnZWck1xQnZwK2oxRng4OVJMV1VmVE1lTjIxSjVaWTdSelB5a1dIMFBMVnRrWEVXWklRNG5mYklkN0pmMkxkdGV6clgzanFLcTY3c3k0M1huRjNzSFhlbFpqRHN4aGR3dWV6N1BjK0lmdjdwNTBWazUrUno3c0N1VEo2eWtFNG5OMmY0MEg1OE5HWWFYM3o5SzM1L0FMdGRmNzBXRVRtUS9tUVVFUkVSRVJHcHd2NWF0NTNuWC82SzdsMWE4YS83aDBSUFk0NGxtODNLbkhtckFQaGs3QzlzMjdHSHJkdlQyYk0zcDBpN2ZuMDZBbkI2anpiTW03K2FPYit2b21uak9tell0SXRCNS9VbzBuYmR4aDM4c1hnZEhUczBKUlFLczJ6RkprWTljeE1BbjMweEhZRGtwTGdpNzFPNFpOeGlNUTdwUFhmdHpnQ2dUcTJVRXV2OS9ralFXUmhhN3MvbkN6Qm0zQXhPN2RhYVdqV1RvK1ZYRCsxSFhKeUxpODQvbGFlZUgxdnNZQndSRVZId0tDSWlJaUlpVW1XRlFtRkd2Zm9OZFdxbjhPOEhyem9xb1NQQS85NzlucTNiMG91VWpScjliYkYyaGNGajM5NGRlZVB0Ny9uaTYxOXAxYkkrQUFQN2RTN1NkbUMvemx4d1RuZVNrK0o1LzVPcExGdXhLVnEzYTNjbWlZbHUwdmRrczNyTnRtaDU0ZUV1eTFac3d1OFBSc3ZidFdsTW5kb2xoNG9BcS8rS1BLTjVzM29sMW51OGtlRFI3WElXcTVzNGVUNXA2Vms4L004cldMSnNZN1RjWXJGdytTVzlBRWpkblVITkdrbWw5aThpY3FKUzhDZ2lJaUlpSWxKRmpaODBsM1ViZC9MQy85MUlmSHp4MEN4V1BuenpYbmJ1MnN1TmQ3eEt0ODZ0ZVBMUnE2TjFnVUNRNjI5N3BVandsaER2NHB3Qlhaand3KytzV2JlZDFpMGJSQSthS2JULzdNRURiZDZTU3YyNk5WaThkRDB2bFJCd2Z2bnQ3Q0xYRC8velN1clVQcVhVNS8wNmR3VnhjVTVhRjRTZ0I4clBqeHhVRXg5WC9EdHMwYXd1M2J1MG90UEp6WXNFajRVQ2dTQ2J0dXptak5QYmw5cS9pTWlKU3NHamlJaUlpSWhJRlJRSUJQbjhxMW1jZWNiSmRPblU0cWoyWlpvbXo3dzBEcDh2d0duZFQ4STB6ZWdlaUcrK041bGRxUms4Y3QrVlJlNjU4ckxlVFBqaGQwelQ1S29yKzVhN0w3OC95THIxTytuZnQxTzA3TXRQSGk1eWVuU2h3cjBaeTdMZ2p6V3NXNytEODg3dWhzMW1MYkZOVHE0SEFMZTdlUEI0U3NmbU5HeFFzMWg1b1NYTE5oSU1obWpYcHZqQk9TSWlKem9GanlJaUlpSWlJbFhRejlPWHNEY2poMkdIRU9vZExzTXd1UG02Y3huNzFVeGVHdjB0WTcrYXhlQ0xlNUdabmNkM2srWXkvRy85YWRlbWNaRjdQdjl5WnZUenR4UG1jRnIzazhwMUFNdWlKZXZ3K1FOMGFOZUVjQ2g4Uk9QZXN6ZUhGMTc5R3B2Tnl0REJmVXB0bDc0bkc0anNLWGtnd3pES25KMDU5WmZGQUp6V3ZjMFJqVlZFNUhpazRGRkVSRVJFUktRSyttN2lYRTdwMkp3V3pVdmV0ekRXVG03ZmxKUGJOMlhEcGwyODlkNWsvdnZtQkFEcTFhM09SZWVmV3FUdG1IRXorUDZuQlhSbzE1VGtwRGgrbTdlU1I1LzhoSkgvR25iUVExaSsvMmtCaG1IUW8ydHI1czFmZmRqajNib3RuWWRIZnNpZXZUbU11UEg4VW1jdGhzTmhmcG01Rk1Nd2FOcWt6aUgxc1gzbkhtYk9Yc2JKN1p2U29INk53eDZyaU1qeFNzR2ppSWlJaUloSUZiTmxXeHJyTnU3a1gvY1BxZEIrTXpKem1UVjdPU3RYYnlITzdhUjkyOFlzWEx5T3EyNTRnY0VYOStMbTY4N2hnMCtuOHVuWTZiUnFVWituSGh1T3cyN2p3Y2MrWU9IaXRkeCt6eHM4K3NBUVdqU3JoOWZySjJ5YU9PdzJObTdhaGNWaVllWHFyY3o1ZlJWZE83Y3NzclQ2aXVIUGxIdU0rZmsrdnBrd2g4L0dUY2Z2RDNMMTBINWNjZWtaMGJySG4vNk02dFVTY0x1Y1dLMFdscS9hekxyMU8ralhweU5KaWNWblBKYkdORTFHamY2V1lEREU4S0g5eS84bGlvaWNRQlE4aW9pSWlJaUlWREV6WnYySnpXYXRrT1c5UG4rQXlWTVdNbS8rYWhZdFhZL0ZZdUc4Z1YyNWVtaC9hbFJQWk8zNkhiejl3WTgwckYrRGtVOS94cTl6VnRDbFV3dEdQaktNK0hnWEFNOCtjUjFQUFQrV3VmTlhjOXZkci9QeXM3ZVFtK2Zoa1pFZlJmczVxVlVEWnM5ZERzRGxGNTlSWkF5dlBuOExTVW54eGNhV3ZpZWIrLy8xWHZUYTYvVno4NTMvWlZkcUJqV3FKM0hYN1JmUjY3UjIwZnE0T0NkYnQ2V3hlT2w2VE5NRXdPMXljTTZBTHZ6OTFnc1A2WHNaTTI0R1MvN2NRTi9lSGVuYXVlVWgzU3NpY3FKUThDZ2lJaUlpSWxMRkxGaTBsbTZkV3hKWHdpbk1zV2ExV0hqN2d4OXAycmdPdDF4L0xnUDZkU1lsZVY4STJLcEZmVjU0NmdZeU0zTjU5Nk9mR0hyNW1kd3dmQ0JXcXlYYXh1Vnk4SjkvRDJmTXVCbXMvR3NyN2RvMEluVjNKaDNhTlFWTWFsUlA0cnBoWjFHelJqSjdNM0xwMGEwMUFBa0piaG8xckVtamhyVklMaUY0akhNN2FkU3daalRnZExrY1BIalA1YXpic0pNTHp1Mk8wMkV2ZHMvWUR4L0VORTJDd1JCQXVmYWRqTDZIMHg2ZEZUbWdYMmNXLzdtQmY5NTVhYW50M1M3bkljMmlGQkU1M2hpbUo4K3M3RUdJaUlpSWlJaEkrUVNESVFaZDhRVFhYejJBSVdVY21CSkx1WGxlRWdyQ3ZiTGs1SGhJVEhTWDJXYi9FN0ZGUktScU05enhaZjZCYmltclVrUkVSRVJFUkk0dEd6YnRJaEFJMHJwbHd3cnJzenloSTNEUTBCRlE2Q2dpY2dKUjhDZ2lJaUlpSWxLRnJGNnpEWWdzY1JZUkVUbVdLWGdVRVJFUkVSR3BRbGF2MlVxRCtqVkpTQ2pmTEVRUkVaSEtvdUJSUkVSRVJFU2tDbG05WmhzbnRXcFEyY01RRVJFNUtBV1BJaUlpSWlJaVZVUWdFR1RMMWpSYXQxVHdLQ0lpeHo0Rmp5SWlJaUlpSWxYRW5yMDVtS1pKM2JyVktuc29JaUlpQjZYZ1VVUkVSRVJFcElyWW01RURRUFdVaEVvZWlZaUl5TUVwZUJRUkVSRVJFYWtpMHZkbUExQzlXbUlsajBSRVJPVGdGRHlLaUlpSWlJaFVFWHYyUklMSGFwcnhLQ0lpVllDQ1J4RVJFUkVSa1NwaXo1NGMzRzRuTHBlanNvY2lJaUp5VUFvZVJVUkVSRVJFcW9nOWU3T3BYazJ6SFVWRXBHcFE4Q2dpSWlJaUlsSkZaR2Jua1p3VVg5bkRFQkVSS1JjRmp5SWlJaUlpSWxXRTN4L0U2YlJWOWpCRVJFVEtSY0dqaUlpSWlJaElGUkVJaExEWkZEeUtpRWpWb09CUlJFUkVSRVNraWdnRWd0anQxc29laG9pSVNMa29lQlFSRVJFUkVha2lBb0VnTnF1Q1J4RVJxUm9VUElxSWlJaUlpRlFSL2tBSXUwM0JvNGlJVkEwS0hrVkVSRVJFUktxSVFDQ0lUVXV0UlVTa2lsRHdLQ0lpSWlJaVVrVUVneUV0dFJZUmtTcER3YU9JaUlpSWlFZ1ZZUmdHWWRPczdHR0lpSWlVaTRKSEVSRVJFUkdSS3NKdXR4SUtoaXA3R0NJaUl1V2k0RkZFUkVSRVJLU0tzRnF0QklMaHloNkdpSWhJdVNoNEZCRVJFUkVScVNKc05vdG1QSXFJU0pXaDRGRkVSRVJFUktTS3NGdXRCTU1LSGtWRXBHcFE4Q2dpSWlJaUlsSkZXRzFXQWdFRmp5SWlValVvZUJRUkVSRVJFYWtpYkRZZExpTWlJbFdIZ2tjUkVSRVJFWkVxd3VHdzR2Y0hLM3NZSWlJaTVhTGdVVVJFUkVSRXBJcUljN3ZJOS9vcWV4Z2lJaUxsb3VCUlJFUkVSRVNraW9pUGM1S2ZyK0JSUkVTcUJnV1BJaUlpSWlJaVZVUmN2SXU4UEc5bEQwTkVSS1JjRkR5S2lJaUlpSWhVRVhFdUIva2VINlpwVnZaUVJFUkVEa3JCbzRpSWlJaUlTQlVSRis4aUZBcnJnQms1SVhpOGZvSmxuT0srWlZzYWdVRDUvbDFJUzg5aTVlcXRzUm9hQURrNUhyYnYzQlBUWjVibXErOW04ODZIUDFWSVh5S3hwT0JSUkVSRVJFU2tpb2h6T3dISTkyaWZSem4rTEYrNXVValFPT2p5a1h6OCtTL1I2OFZMMTBmck03UHl1SDdFeTd6OCtuZmxldmJFeWZPNTg3Ny9SYSt6c3ZOWXZuSlR1WCtscFdjVmUrYVgzODNtbXB0Zk90elhQU1NUZnB6UDJLOW1Wa2hmSXJGa3Erd0JpSWlJaU1peHk4ektKTFI1QStHMDNaRmZlOUl3UGZuZzgySDZmUkFxZlNhS1NJV3hXakVjVG5BNk1keHhXR3JVd2xLck5wWmF0YkUyYVk2Um5GTFpJNHlaK0RnWEFQbjVYcXFsSkZUeWFFUmlaOE9tWGR6OTROc002SGNLRDkxN1JiSDZsYXUzOE5EakgvTDR3MWZSODlTMnJGMjNIWUJUT3JZNHJQNFdMVm5QVTgrUExYZjc2NjhleU5WRCt4M2ttZXU0LzlIM0Qya2NkOTl4TVJlZWR5cS96VnRKVmxaZXFlM3k4aUwvcytHSG54YVUrYnp6eitsK1NQMkxIRzBLSGtWRVJFUmtuM0NZME1aMUJKY3ZKYlJoTGFiUGg3VjVTeXgxNm1QcjFBVkx6VG9RbjREaGNtRTRYV0MxVnZhSVJTQVV3dlI1TWIxZXlNc2xuSjVLZUhjcXdkVXI4UDB3SHNQcHhOcThGYllPbmJBMmF3bVdxcnZ3cTNER1k1NU90cGJqVFBPbWRSazJwQytmanAxTzQ0YTF1T3JLdnRHNlhha1ovUHVwVCtuUnRUVTlUMjBMd1BKVm03RllMUFRvMnZxSStoMzE3TTNVcVZYMi81d1lkdU1MaC9UTTY2OGVTSVA2TmNwczQvWDVlZkhWYjZMWG40NmR6cHFDTUxVc0w0Myt0c3g2Qlk5eXJGSHdLQ0lpSWlLWVdSa0U1czBtc0dRUlJrb0s5czQ5c0o4NUVFdmQrcFU5TkpHRHMxb3g0dUl4NHVLaGVnMHNqWm9VcVE3djJrRm96U3A4UDAvR3pNckMzcWtMOXRONllTUlhxNlFCSDc3NCtNSVpqd29lNWZoejNiQUI1T2Y3Nk4yelE1SHlVQ2hNc3laMXVPK3V5NkpsYzM5ZlRZM3FpY3ladDdMRVovWHUxWUdjSEEvei8vZ0xnRFZydHdIdzNhUzVBQ1FueFFOUXMwWVNkZXVVLzg4Q256L0FuSG1yQU5pOFpUY0EwMmY5V2ZETU9BQzZuTktTZG0wYXNUc3RrOXI3aFpwYnQ2VlRyMjQxYkRZcnVYbmVJc0hqLzE2NW84eCtyeHN4aXEzYjBwazI2ZWx5ajFYa1dLRGdVVVJFUk9RRUZ0NlRSbURXTklLcmxtUHIwUXYzaUh1dzFLbGIyY01TaVNsTDNmcFk2dGJIM3Vjc3dxbTdDQ3o0amZ6WFg4TFd0Z1AyUG1kaHFWR3Jzb2RZYm5GeGhUTWV2WlU4RXBIWStubjZFZ0JPYXRXUXY5WnU0NitDb0hEVDVsUlcvYldWY3dkMFpjRWZhem05UnhzeXMvTll2M0VuVVBvTXdMWnRHck4xV3hxajM1eFlwTHp3K3RFSGhnS3diTVVtZHV3by93RXgyZG41eFpab0YxNlAvZkJCN2h4eElmWHFWdU9YbVV0NTd1V3ZlUDQvMTlQcDVPYWtwV2R4K3oydjA2UnhiUjUvK0NxcXBTUnc1NGdMT2JsOVU0Q0RIbnhUZUtCVWVRN0lhZGVtVWJuZlIrUm9NMHhQbmxuWmd4QVJFUkdSaW1YNmZQaC8rWW5nMGordzkrcUwvWXorR0c1M1pROUxwTUtZSGcrQjJiOFErRzBHdGs1ZGNmUS9COFBwck94aEhkVDJIWHU0NXBhWGVPamVLeGpZdjNObEQwZUUzRnd2Nnpic0lIVjNKbmw1SHZLOWZ2cjM2VWo5ZW1Vdk5UN1FXWU1lS1ZlN2QxKy9peCtuTHVTcjczNWo0cmpIbzJFOHdKQnJuNlZHOVNUZWVQbDJBTUxoTUw2Q3dPNlR6My9oaTY5bk1lbXJrUURNbTcvNnNQWjRESWZEN0V6TkFPRHI3MzVqL1BmeitQaWRmd0xRb09DZHQyeEw0L2E3WDZkRjgzcU1ldVptck5iSTlnNHpmdjJUNTE3K2lqaTNrOGNmdm9xT0hab2Q4dnVYaDJaRlNrVXkzUEZHV2ZXYThTZ2lJaUp5Z2dtdVdvWnY0amZZMnJRbjdvR1JrZVdwSWljWXcrM0dNZkFDN0QzUHhEL3BHL0pmZlJibmhaZGhhM3R5WlErdFRGcHFMY2VDYmR2VCtYbkdFbWIrdW93dDI5S0sxZGVzbm5USXdlUCtZZG02OVR0NDVJbVAyYk0zbThzdjZjWEEvbDFvMmJ3ZUFEbTVIbjZjK2djQUhxOHZHanlHdzJFeU1uTnAwM3JmYkQrTHhZTGI1UURBWm92c1NWeDRYZWlObDI4dnN0UTZNek9QOFQvTW8zK2ZqalJxR0prTi9jeUw0NmhmcjNyMG1ZVUJZMEpDNUgvWU5kanZYZFAzWlBQdzR4L2ljamw0N0tHL1JVTkhnTDY5TzFLclpnci9ldklqN24vMGZmNTU1NldjZlZhWGFIMmZYaDBZTnFUb0FUWUxGNjNoM1krbTBLaGhMZTRjY1NGSmlYR2xmb2VmZlRHZFdiOHRMN1ZlcERJb2VCUVJFUkU1VVFRRCtDWlBJTFIrRGE1cmJzSGE5UEJPQWhVNW5oanhDVGlIWElOdDAzcDhuMzlJYVAxYW5PZGVDRFo3WlErdFJISHVTR2lTNTFId0tCVXZkWGNHNzM4eWxXa3psZ0p3U3NkbUREeXJDNjFhMUtkUmd4ckV4N3VKY3p1TGhHMkhhc3EwUmJ6eXhuak9PTDA5MDJZc1ljcTB4WHczYVI1MzNES0lpODQvbFkvSFRDTTNMN0xWd001ZEdkU29ubFF3dGt4Q29UQU42bGMvcFA0U0V0elIvUjRCOW1ia01uN1NQTHFlMHBJT0JlWFBQbmw5dVo3bDlmcTUvOUgzU2QrVHphaG5ibzZPN2F4Qmp6QnNTRDl1R0Q2UTltMGI4OHB6dC9EQW94L3d5dXZqNmR5cEJiVnFKZ09RbEJRWERWaE4wK1NMcjJmeC9pZFR1ZURjN3R4Kzh3VTRIWkUvbHp4ZVA1OThQZzJyMWNvTnd3ZGlHRWIwZnBGampZSkhFUkVSa1JPQW1aV0I1OVAzc2RTdWkvdWVmMFZPcEJhUktHdlRGcmp2L1JlK2NaK1EvOVovY1Y5OXd6RjUrSXpkYnNObXM1S2ZwejBlcFdMTm5ydUNaMGQ5UlNnVVp1amdQbHg2Y1U5cVZFdU0yZlBUOTJReitzMkovRFp2SmRkZWRSWlhEKzNIdEJsTEdIUmVEeExpWFl4K2N5THJOK3drTlMyVHMvdDNac292aTFtemJqc2Qya1VPazlxd2FSY0F6WnFVdlUreGFacXMzN2hyMzN2TldVRktjc0orNDhnQ1lQSFM5ZVRtRnYzM0xEazVudE82bjFUaWMzZWxabEMzVGpYT0hkQ0ZhdFVTYWQrMmNhbGphTnE0RHE4OGR3dmJ0cWRIUThjckxqMkRkbTBpOTJ6Y3RJdlgzcDdFemwxN2VXYmtkWnpTc1RrK2Y0RE16RnptLzdHRzl6NmVRa1ptTGhkZmNCcGVYeUE2aTdQcktTMkx6ZWdVcVd3S0hrVkVSRVNPYytIZHFYZytlaHRIbjdPd256bWdzb2NqY3N3eW5DNWN3MjhtTVBObjh0OStEZmUxdDJLcFhidXloMVdFWVJpNFhRN3lOZU5SS3RBMzQzL2o5WGUrcDEyYnhqejIwTitpWVZtc0JBSkJidnI3cThUSHVYanA2UnZwZEhMemFKMWhHQXdaM0ljV3pldng1VGV6dWUrdXk2aVdrc0RzZVN0WnNXb3psMTNVRTRBVnE3WUFGRmxxdmYvejkyYmtBREQwdXVmdytRTGNjY3NnQU43KzRNY1N4L1R0eExuRnl0cWUxS2hJOE9qM0J3QzQrZS8veGVjUDhOTFROOUdtZFVNQWxpN2JVT1RlMU4wWnhjcWNUaHRMbDIyZzA4bk5HWEhqK1VBa0dMMy8wZmZKeU16RjZiVHp5Qk1mRVF5R2l0elhwVk1Mbm4zeWV1clVUaWtTTlBicDFZRSt2WXFlQ0M1UzJSUThpb2lJaUJ6SHd0dTM0UG5rUFp3WFg0bXRjL2ZLSG81SWxXQS9jd0JHVWhLZTkxL0hQZnhHTEExS243bFVHZHh1Sng2dnY3S0hJU2VJbjZjdjRmVjN2cWR2NzQ0OC9NOHJvbnNseHBMZGJ1UCt1d2JUclVzcm5BNDdDeGV2NWZXM0p2SHlzemRIRDJEcDFya1YzVHEzaXQ3VHNVTXo1aTljUXlBUXhHNjNzZUNQTmRTb25raWpoaldqYmVZdlhNTTNFK2Z3NS9LTitIeVJrTEJCL1pvTTZOc3BldjNGUnc5UkxXWGZqTWROVzFLNTVjN1JqSHhrR0QxUGJWdGtuSVlCMjNmdVlkdzN2N0pveVRwMjdOd0xRRGhzY3Y3WjNaZys2MC9lZW45eWllLzQ4L1FsMFpPN0Q3VC8vcGFHWVhEUDN5OGhHQXhScTJZS1BwK2ZUejcvaGFYTE45S29ZVTF1dWY0OGVwN2FsalhydHZPMzY1N2p4bXZQNGFMelR5MzNkeTFTMFJROGlvaUlpQnlud3J0VDhYenlIcTRoMTJKdHF4a1FJb2ZDMXJrSGhpc096eWZ2NGI3aGptTnE1cVBiN2NEclVmQW9SOS8ySFhzWTlkcDNkT25VNHFpRmpvVnNOaXR6NXEwQzRKT3h2N0J0eHg2MmJrOW56OTZjSXUzNjlla0l3T2s5MmpCdi9tcm0vTDZLcG8zcnNHSFRMZ2FkMTZOSTIzVWJkL0RING5WMDdOQ1VVQ2pNc2hXYkdQWE1UVURrSUJhQTVLUzRJbnRTV2l5V2d0K05FdmVxVE4yZHlhVEo4Mm5jc0JZdFc5Um4zZm9kdlBmR1hRRGs1bm5wZFhxN2FOc3Z2cHJGckRuTHljbnhrSkljVDFaMlBzOCtlUjMxNnBhOUQyV3YwOXJoOHdYNC9MMVpWaG9BQUNBQVNVUkJWTXVaalB2bVZ4SVNYTnh6eHlXY2QzYTM2SmlhTjYzTDZhZTI1ZFUzeHBPV25zV04xNXg5a0c5WXBISW9lQlFSRVJFNURwbFpHWGcrZWh2bnhWY3FkQlE1VE5hMkhYQmVmQVdlajk0aTdwWTdNWkpUS250SVFPUlVYbzlYUzYzbDZESk5rMUd2ZlJ0WitudjM0S01hT2dMODc5M3YyYm90dlVqWnFOSGZGbXRYR0R6MjdkMlJOOTcrbmkrKy9wVldMZXNETUxCZjV5SnRCL2JyekFYbmRDYzVLWjczUDVuS3NoV2Jvblc3ZG1lU21PZ21mVTgycTlkc2k1YW5wVWYyZUZ5MlloTitmekJhM3E1TlkrclVUcUZWaS9xOFBmcE9XalNyeC91ZlRHWGQraDNSTmdueExoSUtUcDdmdWkyZEtiOHM1dFlienVPMXR5WXlvRjlucHM5YXlsZmYvY2F6VDF4WDZ2ZVF2aWVibjZjdjVwc0pjd2lIVFc2NFppQ0R6dTJCQ1dSbDUrSHgrdkY0L0hnOFB2cjE2Y2o2RFRzWk0yNEcyZG41M0gzSHhkR0Raa1NPRlFvZVJVUkVSSTQzd1FDZVQ5L0gwZWNzTGE4V09VSzJ6ajB3czdQeGZQb2VjYmYrNDVnNDdkcmxjdUR4QmlwN0dIS2NXL0xuUnBiOHVZRnJyanFMMnJXT2Z1ais0WnYzc25QWFhtNjg0MVc2ZFc3Rms0OWVIYTBMQklKY2Y5c3IxS3lSRkMxTGlIZHh6b0F1VFBqaGQ5YXMyMDdybGcyaUI4MFVLbXN2eXMxYlVxbGZ0d2FMbDY3bnBSSUN6aSsvblYzayt1Ri9Ya21kMnFlUW1PQW1NY0ZkNXJ2NGZBR2VldjV6R2phb3lVWG5uOHByYjAzRTZiUno4M1huOHV5b0wvbnF1OSs0L0pKZXhlNExCa1BjY1BzcjVCVWNIaFhuZHZMK3gxUDUzN3MvbE5pUFlSZzRuWFpTa3VQNS9xY0ZlTHgrSHJyMzh1aXNUWkZqZ1lKSEVSRVJrZU9NYi9JRUxMWHI2aUFaa1JpeG56bUEwT1lOK0g2Y2lIUFFaWlU5SE54dUIybTdzeXA3R0hLY0cvZnRMR3JWVEdibzRONFYwcDlwbWp6ejBqaDh2Z0NuZFQ4SjB6U2pzL2ZlZkc4eXUxSXplT1MrSzR2Y2MrVmx2Wm53dysrWXBzbFZWL1l0ZDE5K2Y1QjE2M2ZTdjIrbmFObVhuenhNOVJKTzZkNlZtc0d3RzE4NHBQZDQ3dVd2Mkx3MWpmKzlmSHVSNWRvRCszZG14cTkvOHVaN1AxQ2plbUowOW1ZaG04M0tOWDg3aTlUZEdiaGNEdXJVU2lFaHdVV2MyMFZjbkpPN0huaUwvbWQyNHM0UkYrSnlPckRicmRIdmFQYmNGWXdaTjVOZ01JekRvZUJSamgzNmFSUVJFUkU1amdSWExTTzBmZzNPSzRkWDlsQkVqaXZPSzY4aHRQWXZncXVXVmZaUWNMdWNlSHphNDFHT25ydzhINHVXck9mU0MwL0g2WFFjL0lZWU1BeURtNjg3bDlPNm44UkxvNy9sMmx0R01YN1NQRDRhTTQzdkpzM2w2cUg5YU5lbTZFRlBuMzg1TS9yNTJ3bHpDQVNDQno2MlJJdVdyTVBuRHhTYklYbWtRcUV3VHozL0JUTm5MK1BPRVJmU3JHbmRZbTBldXZkSzZ0ZXR6dis5OEFWZmZQMHJwbWtXcWIvOGtsNmMxS29oa3liUEp5a3BqcjY5TzlLalcrdm9XSjFPTzBtSmNhVHV6bVRZalMvdzF2dVRTZDJkeVJtbnQrZTFsMGJnY0doK21SeGJGRHlLaUlpSUhDZE1udy9meEc5d0RyME93K21xN09HSUhGY01sd3ZuMzY3RE4rbGJURi9sN3Evb2R1bHdHVG02ZmwrNG1tQXd4T2tIbk9wOHRKM2N2aW4vOS9pMXZQUGFQNmhYdHpyL2ZYTUNINCtaUnIyNjFZdWQzRHhtM0F5Ky8ya0JIZG8xcGRkcDdWaTZmQ09QUHZsSnVVNTgvLzZuQlJpR1FZK3VyV00yOXQxcG1kejc4RHZNK1BWUGhnM3B4d1hubEx6VlNXS2ltK2VmdW9IYXRaSjUrNFBKM1AzZ08reEt6UUJnemJydDNQdlFPenp6MGppNmQyM05LUjJiUis4N01LQk1TSERSdTJkN3huOC9qNnR2ZXBIL1BEZVc5UnQzeGV4OVJHSkZVYmlJaUlqSWNjTC95MC9ZVG1xUHRXbUx5aDZLeUhISjJyUUZ0dFp0OGYveUU4N3pMcXEwY2JoY0RqeVZISDdLOFczMjNKVTBxRitUUmcxcVZuamZHWm01ekpxOW5KV3J0eERuZHRLK2JXTVdMbDdIVlRlOHdPQ0xlM0h6ZGVmd3dhZFQrWFRzZEZxMXFNOVRqdzNIWWJmeDRHTWZzSER4V202LzV3MGVmV0FJTFpyVncrdjFFelpOSEhZYkd6ZnR3bUt4c0hMMVZ1Yjh2b3F1blZzV1dWcDl4ZkJueWpXK1lEQ0V6eGZBNVhLd2RWdGFkQ24xN0xrcldiNXlNMWRkMFpjYmhnOHM4eGwxNjFSajlJc2pHUG4wWjlqdFZ2Wm01UEMvZDMvZ3Qza3JxVk03aGFkSFhzc3BIWnVUbloyUHgrN0hhckV3ZSs0S0lMTHZJMEMxbEFSdXUra0NoZ3p1dzVoeE01ZzRlVDR6ZnYyVDdsMWJjOFB3Z2JSdTJlQnd2bjZSbUZQd0tDSWlJbkljQ085Skk3ajBEK0llR0ZuWlF4RTVyamtHRFNiLytaSFllNXlPcFVhdFNobUQyK1hBNHdrVTJRTlBKRmJDNFREei8xakRvSE83VjlqUGw4OGZZUEtVaGN5YnY1cEZTOWRqc1ZnNGIyQlhyaDdhbnhyVkUxbTdmZ2R2Zi9BakRldlhZT1RUbi9Icm5CVjA2ZFNDa1k4TUk3N2dGT2xubjdpT3A1NGZ5OXo1cTdudDd0ZDUrZGxieU0zejhNaklqNkw5bk5TcUFiUG5MZ2ZnOG92UEtES0dWNSsvaGFTaytHSmpTOStUemYzL2VpOTZuWmFleGRVM3ZSaTlMbHdDZmRsRlBXbmZ0akVudFdwWXJuZXVVVDJKVjU2N0ZaOC93Sng1cS9oeitVWkczSGcrbHd3NkRadk5TbHA2RmtPdmU2N0lQVGFidGRpK2tOV3JKZkwzV3kvazBvdDY4dFo3azFuODUvb2krMHFLVkRZRmp5SWlJaUxIZ2NDc2FkaDc5Y1dJSy82WEpoR0pIU00rQVh1dnZnUm0vWUx6MGlHVk1nYTMyNGxwbXZqOWdRcmJmMDlPSEttN00vRjRmTFJyMi9qZ2pXUEVhckh3OWdjLzByUnhIVzY1L2x3RzlPdE1TdksrLzU2MWFsR2ZGNTY2Z2N6TVhONzk2Q2VHWG40bU53d2ZXQ1JnYzdrYy9PZmZ3eGt6YmdZci85cEt1emFOU04yZFNZZDJUUUdUR3RXVHVHN1lXZFNza2N6ZWpGeDZkSXNzczA1SWNOT29ZVTBhTmF4RmNnbkJZNXpiU2FPR05hTUJaNTNhS1Z4MC9xbUVUWk9reERndXZ1QzBhTnZTUXNlenorcENxeGIxaTcrMzFVS2MyOG1BZnFmUTg5UzJ4TVU1bzNVMWF5Unh5L1huNGc4RU1jTW04ZkV1VHV2ZWhnYjFhNVRZUjRONk5YankwYXZKek13bEpTV2g5QzlicElJWnBpZlBQSGd6RVJFUkVUbFdtVmtaNUwvK0VuRVAveCtHMjEzWnd4RTU3cG1lZlBLZitUZHhkL3dUSXptbHd2di9idUpjUnI4MWthL0gvSXVVRW9JU2tTT3g0STgxUFBUNGg3d3oraDgwYjFiOGNKU2pKVGZQUzBMOHdmY256c254a0poWTluL3JOQnRZcE9JWTd2Z3kvMlhUL0ZzUkVSR1JLaTR3YnphMkhyMFVPb3BVRU1NZGg2MTdUd0x6WmxkSy8rNkNQZDY4SHUzektMRzNkWHM2QVBYclZhL1Fmc3NUT2dJSERSMEJoWTRpeHhBRmp5SWlJaUpWV1RoTVlNa2k3TjE3VmZaSVJFNG85aDQ5Q1N4ZEJPRndoZmR0czFzQkNJVXF2bTg1L20zYm5rNk5hb200WEZyR0x5SkhUc0dqaUlpSVNCVVcycmdPSXlVRlM1MktXdzRuSW1DcFV3OGpLWW5ReHZVVjNuZGg0R2kzYTh0K2liM1V0RXpxMUtsVzJjTVFrZU9FZ2tjUkVSR1JLaXk0ZkNuMnpqMHFleGdpSnlSN2wxTUpybGhTNGYwV0JvODJtN1hDKzViam44Zmp3KzNXYkVjUmlRMEZqeUlpSWlKVldHakRXcXl0MjFaOHg2WkphUDFmWUZiQU9ZWGhjS1VzWnozaGhVTGxieHNPUXpCUWFyWHA5MkhtNVJZdjkrUkR3SDg0b3pzbVdGdTFJYlIrWFlYM0d5cjRaNk1aajNJMGVMMEJuRTU3WlE5RFJJNFRDaDVGUkVSRXFpZ3pLd1BUNThOU3QzNkY5KzJmL0MyZS83MUE4SSs1aDM2emFSS1lQN3ZNb0dwLytTODhSdTREdHh4NlAvc0xCdkZQbjR6cDgrNGJSdVpldk8vL0YvK1AzeDN5NC95VHZpTC91VWNQYXlpbXowYzRkU2RtVnNaaDNWK1czUHR1SXU4Lzk1ZGFIMXd5bjl6N2JpcjFPanBHVHo1NUkrOGg4UHV2NWVyWE4vNXpjaCs2cmRSNi8vZGZrZmY0M2NYSzgvNzlEM3lUdml6ejJma3YvNGU4Uis0b3M0M245ZWZJZldoRWhRZlVsbm9OTUgxZXpLek1DdTIzY01hanc2NFpqeEo3SHE4UGgxM0JvNGpFaHY0WG1ZaUlpRWdWRmRxOEVXdnpsakYvcnVuSlAyZ2JXOWZUOE0rY2duL3FSS3p0T2tFNVRoQTFYRzR3REFLenB1S2JPSTdRaGpXNGh0NFFpeUVmbFArWEgvQlBtWUNac1JmblpjTWk0NGxQSUxScEE2R042N0NmZVRhR082N2N6d3RuWnhKTzIxV3NQUEQ3cjVqWm1SQUlSR2I1ZVQzZzlXRG01V0xtWm1QbVpFZktBR3ZiazNIZmVCY1FDUUM5bjc1ZHJyNk51QVRpbjN5bDNHTU5MUGh0MzdpM2JDeFNkdUExZ1AyVTdnVC9YSWpweWNkU3EwNjUremxxL0Q1TWY5bW5ONXZCQUFTREZUU2dvcXpOV3hMYXZBRmJ4eTRWMW1lK3g0ZkZZdEdNUnprcUlqTWU5Yk1sSXJHaFAwMUVSRVJFcXFodzJtNHNkV0kvMnpIdjMvOG8veGoycEpIMzJGM2xhaHYvK0VzWWljblllL1Vuc0dnZXdZVnpDRFJwanYzMHZwaGVELzZwRTB1OHo4ekxBY0EzY1Z5cHo3YjM2STJsVHIyU3g3aGpLLzVwMzJPNDNEZ0dYcmpmVFE3c1p3N0VQL2xiL0Q5K2kvUFNZZVY2ajdJRVp2eFVOSkMwMmpEaTRqRVNFakZTYW1CcDBnSkxTaldNYWpXTGhIcUcwNDJsMXNFUENBcnYyWDNJWS9KUDNHOUdZU2hZdE96QWE4RFd1aDJCV1ZQQllpRzRkQUhCcFF1S1BkTngxaUNNcE9UUysvenBPd0x6WmtXdlRXOWtwbW5lRS9jV2F4dVkveHZCUC8rSVhzYy9QcW9jYjNXQXdpWC81UWpBWTgxU3B6N2h0RVAvNTNJa1VuZG5VcjllZFN3V0xXQ1QyQXNGUTFpdCt0a1NrZGhROENnaUlpSlNSWVhUZG1QckZQdFpWczVMcjRyNU02Rmd4aU9BellicjZsdkpIL1VFdnZGanNUWnBnUkdmUUdEbWxETHZMNnZlMnFKTmljR2o2ZmZoL2V3ZENJVndETDRTSXpHcFNMMmp6MEFDYzJjU21ETUQyOGxkc2Jac2M4anZWWkw0a1M5anVGeGdLOTl5Uld2Yms0bHJlL0pCMitVOVZueTU4a0hIOHVRcm1GNFA0WjNiTVBlbTQvMzh2ZWlNeWNLWmx2dlBvQXd1L3AxdzZrNHN0ZW9RMnJodi84THd6bTBZOFFrWVNTbVlBVDlsUlh5V1JzMnhCL2Z0RVJsY3M1THc5czNZdS9VcTBzNC9mVEtXMnZXd3RXNTN5TzlWUk9FUzY4b0lIbXZWSWJoc2NZWDJtYm83ZzhhTmFsVm9uM0xpc0R2c0JBS0hzTWVyaUVnWkZEeUtpSWlJVkZIaFBXbFlhc1orS2F5OVYvOGkxMlpPMXVFOXlHTEZpRThvdWFwV0had1hYb252bTAveFRmNEc5NDEza2ZEaXV5VzJ6WC91VWNKcHUwcXRMNHR2M0VlRVUzZGdhOWNKZTQvZXhSdllIYmd1dndiUHU2L2cvZlF0M0hjK2dxVkd5WUdPYi96WTZPZnd0azNGeXB3WEQ0MStOaElTRDNtc1I1UHZtODhJYlZpRCs1WjdpWHZnS2NLN0k3TXlMZlViUjYrTmxHb1FDdUdiRUpsWmF1OTNidlE3TTcwZTh2NzlEeHpuWEl6OTlMN1JzdWpCTVA3STc0VS9LOVpHVGJDMTZ4anQzL1I3Q1cvZmpPT0N3VVhHNVo4K0dXdlQ1c1hLRDhiLzg2UVM5K1lzYWI5SzRMQitkc3JMVXFzMjRmUzBvL2I4a3FUdXp1UzA3ckVKeVVVTzVMQmI4ZnNyWitzQ0VUbitLSGdVRVJFUnFhSk1UejZVRXV6RlV0NFQvenlzK3l5MTZoTDM0Rk9sMXR0NzlnV0xCWHZYMHc1elpHWHovL1Fkd1NYek1hclZ3RG4wK2xMYldkdDB3TjVuSUlGWlUvRys4ekx1RWZkaHBGUXYxaTd3Njg5bGx1MGZQQjVMQXJPbkVWdzBENEQ4NTBzL0VNZDk4ejM0ZjUyS21adU5wVkZUQXROL2lzeFF0RmdJL2JVQ1RCTnI4OWJSOXY0SjR3ak1MM3I0elA0L0t3a3Z2aHZkTDlUV3ZqT1cydldLN1IvcXZQUXFMTFhxUnNzTDk5a01MUGlOOEpZTkFKaTUyUUQ0dnY0a2VwK3RReGZzdmZwRnI0T0w1Mk42OGlNL1Uvc0pMdnE5WEh1V0hwSDRCUEFlNVQ3Mms1MlR6NWF0YVF3ZDNLZkMrcFFUaThOdXd4OG8zK0ZmSWlJSG8rQlJSRVJFcEtyeStTTExlU3VBa1Z3TjUrRGg1Vzd2ZmYrLzVXcG5QNjFvZUZMYWpMV3k2a3FhelJhWU9RWC8xRWtZRGlmdTYrN0FpQ3M3b0hVT3VvTHc3bDJFVmk4ai83Vm5jVjkvQjVZR1RVcnQ1MGhtWVpZcTRDZi9sZjlBMkN5MWllbk54M0NWL3hDY3dNd3ArQ2FPdzNIdXBUZ0dYRkRLUTAxeTc3OFo3SFlzZGVwamJkWUtXOGV1NUwvd0dQNmZKK0VZTUFqL0w1T3hOR3BhWkU5UlcvZWVXSm8wQjB4ODM0eUJVQkRuRmRjV2VmU0IrNFg2dmgxVDVuZ0x2OC9RMmxYUnNEVDZMbk5uUmo4N0J3L0hlbEw3NkhWbzdTck1RS0RZUHAyaE5hdU9ldkJvdU56UlBTd3J3cXpaeTdGYUxaeldRek1lNWVod09PeWE4U2dpTWFQZ1VVUkVSRTU0cG1rU0NvVUpCa01FZzJHQzRSQ2hZSWhnS0hJZENvWWpuME1oZ3NGUVFkdHd3ZWNRb1hDWXNHbGloazFNTS9JckhEWXhJVkpHWVIzNzJySHY5M0RZQkJQQ1pqaFNaaFRlUjBHZHVkOTlFQzdZeis1aXJ3ZkRXVUhCbzhOWlpPbnMwV1JwMEFSYnAyN1I2OENzS1ppNU9Uak9MN29jTjdqc0Q4SmJOeFc3M3o5bEF2NHBFOEJpd1RWOEJKWUdqY3ZScVFYM3RiZmhlZSsvaE5hdEpuLzBzemd2dUF6N0dRT0s3UnNZVHR0VjRvbldSeXEwZlN2aDFKMHhmYWIxcEE0NDdRNnNMZHVVR053bXZQZ3VCQ016bXd5WEcrZUZWMGJySEFNRzRaODZrZENhRllSM2JNRjlhOUdacjlabXJiQTJhMFY0Mitib0lUWDJVNHN2WjdlMk9Lblk4djBEQmViT0lMUjJWZlRhZGRWTmNGVmt2T1VLZWNOaERLdTF6RDZPRnNQcHhDeFlhbjQwbWFiSlgydTM4LzRuVXpqN3JNNGtKWlkvZ0JZNUZDNlhIVS8rMGYrWkZwRVRnNEpIRVJFUnFSU21hZUwzQi9BSFF2aDhBWHorQUg1L0VIOGc4bnRoV1NBUXhPZUxsUHY4QWZ5K0lQNUFwTjRmQ0JhVUZkeFRjRzhnRUlxR2dwSEFNRndRSU80ZkhvWUloa3lDd1ZBMHlLdHFMajNaaEFvS1c4SnB1OHFjalZoZTNvLy9WK1FFNDVLV1kxdnFOY0RSLzd6b2RYREJiNUhnY2I4eUFETjlkOUhnTWVESCsrWEhrWmx5Rmd1dXEyL0ZXbzREVzZMc0R0dzMzWTEzN0hzRWx5ekFOLzRMQWd2bjRSdzBHR3VyZlllZkJKY3NMUEkranJNdUtCWnVlc2VVYnlha1liUGp2REl5UzdCdzMwaEh2L05LM2ZQd1VBK1hzZFN0ajZWdS9laWVqdkZQUkE2UkNhZnZ4alA2YVdEZmlkUHNIMktiSnRhbUxURHNEa0tiMW1OcDBMalVBRGU0Y21uMGMzaFBHcFpxTldDLzA1YU5hald3ZGV4YTVqaERxNWR6SkVkWm1JRUEyQjFIOElRallMVkJLTWpaRi8rYlVPam9IOGpoY3RucDE3dlRVZTlIVGx4SlNmR2twbTJ2N0dHSXlIRkN3YU9JaUlpVUtSd080L0VFOEhoOTVIdDhlTHgrdkY0LytmbSthSm5YNjhjVExmUGo4ZnJ3ZVBiOW51L3hSWUpDZnhCZndJL1BGeVFZMUltWlJ5cG9BcUZRaFlTUFJtSXlqbk12S1hkNzM1Y2ZsZnljcEJRc3Rlb0N4SHpXWUdEaDNFam9hSGZndW1ZRXRyYUhNVU96NE1UdFFKTVcrTDcvaXZEMnpZUTJiOXdYUEpwbWtYME5RNXZXNC8zNGY3anZlV3pmcWQxUWJKbHdhUXlITXhvOGhncEMxTWp5NVpMRjNmZkVJYjdRUVpnbTRUMlJnMUdNdUhoQ0c5Y1NXdmtud2FVTENPOU54M0RIWVcxeEVxSDFmNUgvZnc5aTYzNEd0bzVkc0RacEVRMFhnNHQrajN3T2gvR01maHBycTNhUkdZc0ZNMFdEQytlUXUzQk9iTWQ5SUo4WEl5SHA0TzJPaGxBUXJEWUc5RCtGWGJzeWptSkhKamFibGF5c1BCNGUrU0gvZVhRNFBicTFQdmh0SW9jb0pTV2V6S3pjeWg2R2lCd25GRHlLaUlnY3AwelR4T2NMa0pQbklUZlhTMjdCNzVGclQvUTZOOStESjkrUHgrY2pQOTlmRUNiNjhYcDhlSHgrZkw0VFk0TjVpOFdDM1c3RmFyVmdzMXF4V2ExWWJSWnNOaXMyYStSM3EzWC96d1YxQlo4dGhnVURNQ3dHRnNNQ0JsZ3NSclRNd0Npb016Q01vbVVHUnFTdFVmRExZbUNZaFcwb1hsY3czdkJmVXpGOVhveTQrS1A2M2JqK2RoTzQzZGphSGRvc3E4S0RRdmJudk9SdjBjK2x6YUFNcCs0Z01PT242TFhweVFNb1VnWVEzcld0eUxYOTlETUpwKzNDM3ZWMC9ET240SDJ2ZlB0TUhzaDk4ejNZZXcvQWVsSUhna3NYRk5rYk1iaGlDV2JHSGd4M0hLWW5IOWVRNi9HOCt3cStyejdHZGZXdDBYWWxMUXZPdmUrbU1nL2NLWnp4YUMwamVEU1NrZy9yblFwK2FNaDd2T2lNU2Q4M254S1lPeE5yNjNaZ3RlS2I4QVhtbmpTc3Jkdmp1T0R5eVBKNnU0UHd6bTBFRnZ3V0NTV1hMeUwrZ2YrQXhVRm8wenJDNmFsWW03WWt0R2tkam43bjRaczREcC9EaWZPS2F5THYwN3gxc1VOZkRoU1lONHZRdXRXSDkyN2hNS2JQaTZWMnZjTzcvd2laUGgrR3c4RURkeDNheWR5SDNaOXA4dWlUSC9QQnAxUHAzclVWeGdGYkFZZ2NxWlNrZVBMeWZBU0RJV3kyeXRuQ1FFU09Id29lUlVSRWptR21hWktUNnlFbko1K2NQTzhCZ2FHWG5KeDhjdk85NU9aRUFzU2NIRS9rT2plZjNEd3ZvZEN4dTRUWU1Bd2NEanNPdXhXbjA0N0Ric2ZwdE9HdzJ5TGxEbHVrM0diSDRiUkZydTM3bGRzalpRNkhIV2RCKzhqemJQc0NSSnYxZ0JEUlV2RFppczFpalZ3WEJJZFY4Uy92ZVMvT3hmUWVuZUF4dUhCT05QQURJRCtId0s5VEQra1pwdDhidmNmZWUyQzU3d3R2M1lTdmhMMGJmWk8rUE9pOXpvdUdBR0RaYjJabFpDdyt6S3dNakxnRWpGSk9BamR6c3lNSGtUZ2lTM1l0dGV2aUdIamhmZzFNL0ZNbVlDUWtZbTNSaHVEU0JWaFBhby85dERNSnpKMUJzR08zZ3RsdmgvNFhkZFBuaXl5SE5ndzhiN3h3MFBidUVmL0VTSzVXN3VkYmF0VWw0Zm0zaS9mcnljZCs1amxZcXRlTTdITjUyLzBZTmp1WVljeGdLTEozWVg0ZU9KelllL1RHTWVBQ0RJY0xiSkcvUmdSbVRjV29WZ05MZzBhRU5xM0RmdWJaQlA5YVRuRDFNdXg3MHdFd3F0ZkVka3FQTXNjWFdyT0tFT1VMSG4zanY0RHdmZ2RmQklLUm1adlptZmkrL2F6byt4V2VpRjFRZnVEaE03RmdlajBWZHNnVFJQN3NQS05uQjE1ODlXdThYajl1dDdQQytwWVRRM0p5NUw4cFdkbDUxS2hlU1RPSlJlUzRvZUJSUkVTa0FnV0RJYkt5ODhqTXlpTXJPNStzN056OVB1OHJ6OHpLSlNzN2ord2NUNlh2UDJnWUJuRnhEdHd1SjNGdUoyNlhBNWZMUVZ5Y00xcm1jamx3UjhzY3hMbGR1RnoyU0gxQm1kTlpFQkFXQkl4Vk5ldzdsaGp1T01qTGhlbzFZdjVzLzdRZllyb1V1cnpCbzNQUUZWanFOc0RhcGdPbTE0UDM3VkdFdG13RXdIM2IvVmhxMVkzTytvc2Nlckt0eE9jNEJsMk9ZOURsMGV2QS9ObjR4bjJJby85NTJQdWVVK0k5dm04K0pUQm5SaVI0SzBGdzhlK0VkMnpGTVdBUTRZSlFEY0J4d1dETS9GeXN6VnRqK24wWWg3SFhZSGo3WmpBanAxbVg2M3QzSEVMWUZBN2plZU41VEc5K3BJOVFHTUloekhEa2Q4SmhDSVV3ZzhISWRSbjdGRHI2bnhjOTVDZWNsa3B3K1dJY1o1NkQ2ZDkzcXJQcmJ6ZUMzUkZkZWg3cnBkYUJ1ZE1oV1B6RVhUTnpMNEhmcHBkOFQwSDUwUWdleWN1RlF6aHBQQmFjanNoZjQ3S3k4eFE4U3N5bEZBU1BtWmtLSGtYa3lDbDRGQkVST1FLbWFaS1ZuYytldmRuc3pjaGhiMFl1V1RrRkFXSldIbGs1ZVdSbDVaT1psVWRtZGk3NStiNEtIWi9MNVNBaDNrVmlncHY0ZUhma2M3eWJoSVRJNTRRRUYvRnhidUxqbmJpZFR0eHVSelJjZE1jNWNUc2RPQncyQllUSEtFdU5Xb1RUVTdFMGFuTFUraWp6Sk9GeUtEeVJ1THdLUTBFek93dlBCNk14ckRZczFXc1MzcHVPOS8zUllKclkrNTZEdmU4NVdGdTN4OXE2ZmJtZWEyWVV6TDZyVnIzME5vVW5FNWNRSEpxZWZId1R2c0J3T3JHZmNSYStDVjlFNnd5WEc5ZndFWkVsdjNtNVdHclVMdS9yUmxtYnR5N1hkNTAvNmduQ3U3WVgyVS95b0N3VzdIMEdZbVpsUlBaaWpLejFCNHNsY2hLMHhRSldLOTVQM3NMVy9oVHN2UWVBMVJvSllHMjJ5QytyTFhLOTN3RTAvaCsvQmRQRTFxTVhnZG5Ub3VWR1l0SGw0TmFtTGJCMVB5TjY3ZnZxWTZ5dDJtTHIxRDFhRmx3NGg5REd0ZVY2bllSbjN5eHk3WnM0anNETUtRQTR6cjhNUi8venkvL2R4RUE0YlRlV21yVXF0TS9kYVZrQUpDV1dQSHRYNUVna0owZUM5S3pzL0VvZWlZZ2NEeFE4aW9pSWxNQTBUVEt6OHRpek41czllM01pdnpJaW4vZG01RVRMOTJibUhOWGx6SVpoa0pqZ0ppa3ByaUF3ZEpFUUh4Y0pEYU9CWWlSQVRJeVBpOVRIdVloUGNKTVE1OUxlVE1jNVM2M2FoSGVuVmxoLzVUM1Yra2pEeXREbTlYZy9maFBEN2NaMTh6MTRSajhEZ0hQb0RmaS8veHIvbEFrRTVzN0VjZDZsMkx2M2loNWlVdVl6dDI0R3dGSy9VZW1OL0pIL01XQTRpODhnTXozNW1IbTVPTTYrR0NNaHNjVGJ3M3ZUd0RReHFzVitCdXIrakxqNGNyM3ovbXdkdTBaUHRpNlQwNFdSbEZLMHpBU0NRY3hnRU1OaWdmMitIMXViazRzc2FUOVEvSC8raTJHejdRdHpBMzU4WDM2RXRXbEw3S2YyanJhemR6azFNdVB5WUlKQlFodlhZR25RSlBJOUJBTUVGODNEU0s2RzRYQVErUFZuN0wzNll6Z3JidWx6T0MyMXdvUEhiZHZUcUY0dGtiaTRTanJKVzQ1cktVbVJRRnNIekloSUxDaDRGQkdSRTA1ZW5vL2RhWm1rcG1jV0JJalo3Q2tJRS9mdXpTRjlidzRabWJsSFpZbXoxV29oSlNtZTVPUjRVcExqU1VxTS9KNlNIRTl5MHI3ZkN6OG5Kcml4V2kweEg0Y2NIeXkxYWhOY3ZhSkMrN1EyYTRXdFc4OFM2NElMWmhQYXRQN3dIeDRNNEo4eUVmK01IN0hVcVkvNzFuOFcyYi9TZG5JWGJPMDY0di8xWndKVEorRWI5eUdCMzM3QmVmRlFyTTFMUDkzWDlQa0lyVnVOa1pDSXBXYWQwdHQ1QzVZTGx6Q2IwRks5SnZZK0EzSDBQN2ZVKzhQYnQwYmExbTk0c0RjOWZJYmxzUGYwekgvKzBZTzJDUzZhVithSjNQYmVBM0JlUERUeXVWdXZVZys3S1cwL1VETS9Nb01xbkxxajFEYjIwODdjRjFRV0xnY0hQRytQSXJSeEhRVDh4TjMxS0VaY1BQNWZwMkhtWk9NNCt5S01sT3I0eG4ySS80ZXZqODZTNmxLRVUzZGdhMU8rbWJleHNuWDdIaHJVUDdvQnQ1eTRrbE1LbGxwbjVSMmtwWWpJd1NsNEZCR1I0MG80SEdaUFJrNGtXTnlkeWU3MHJJTFBHYVNtUjhwaXZkdzVNY0ZOelJwSlZLK1dTUFdVeEVoNG1Cd2ZDUmlUNGtsSktRZ1RFK09KajNkcTJiTEVqTFZKTTN3L2pLL1FQaTIxNmhhWnFiYS8wTWExY0pqQlkzRFpJbnpqeDJKbTdzWGF1ajJ1YTBhVXZKellhc1BSOTF6c25VL0ZOMzRzd1QvL3dQdithT0llZmI3VTVjZkIrYjlDTUlEdDVKNWx6eFQwZW9EL1orKyt3Nk1vMXphQTMxTzJwamNDQ1NHaGhONXI2QjJrU1ZkVUVEOUV4WU9nbm1NNWRvOWk3eUoyRVVGQVFVQUVSWkRlZTRmUVFucENldDgrTTk4ZmsyeXkyZDFrUThvbTRmbGRGeGU3czFQZURadUV2ZmQ5bndkT1o4dXBKdDFUNFhNbzZjck10V3hUNFg3VlZYNHBzNnNxbTRsYStNeDhLQVlPZHptMDR6cDBjZnFZY2ZPdlRoOERBTXU1azdDY08rbndNYjU3WDFqT0hJZHcrUnlFRzFjZ0ZmKzdDTmVqd1lWRmdHdlhDWXhmQU1SYktYS3pINjBuRklOSGdWRnJZRDY4QitaRGU4Q0Z0d2JmTThxbDUxRmR3czBiVUkyZFZQbU9OU2dwT1FQOSs3YXYwMnVTTzRlM3B3WU13eUNQZ2tkQ1NBMmc0SkVRUWtpRFlqU2FrSmFlaDdTTVhLUmw1Q0E5SXhmcEdmTDk5SXhjWkdUbDFkalNaMTl2RC9qN2V5SEEzeHNCZmw3dzkvZENvSjgzL0FPOEVPRG5oUUIvT1doVUtPalhLWEVQeHNjUGpFb0Y4VllLMktZaGRYSk5NVDBWNWlON0hUNG1WYUdXbzZXNDJZaGsxQU9pQ0VhdGtXZXVqWm9BNVpqSmN0M0JDakErZmxBLytEZ3NsODVDS2l4d0dqcEtlVGt3L2JNRllCZ29CbzZzOEp4U1VRRVlwYXJTYXpza0NMQmNPQVh3UExnMkhhcCt2S3Nrc2NyQm82dEw1QUc1Q1l1ekJpMWxlZnp2bTZOL3JBQUFJQUJKUkVGVVU2ZmR3UUhISWFlVW13M2RaMHZBZVB0QlRFOEYxeklTbW5sUEFBNmErVmpPbjRKdzVRSVlEMC93dmFMQWQrZ0dybTFINjJ4UHFiQUFoaFZmQUdZVFZOTm55NDJXQUtqdmZ3VDZ6NWJBOE10eXFDV0E3MVc3NGFPWW1neEdwUWJqNDF2NXpqVWt0N2dSV1hnTDU3TjNDYWtPbG1YaDVhbEJYZ0hWZUNTRVZCKzlVeUtFRUZMdkZCWWFrSktXaFpUVUxDU25aaGYvTGQvUHlpbW85dm5WYWlXQ2czelJKTWdYUVlIZUNQQ1RaeXNHbEFrWi9YdzlxVDRpYVJDNFZwRVFya1hYV2ZBb3hOMkFFSGVqQ2tkSWRsc3NaNC9EOE91UFlGUXFTUGw1TVA2K0ZxcXA5OFBqcFhmdDZ3dFdndS9VM2ZtVkN3dWcvLzR6U0xvaUtQb1BxL0JySk9YblFjek9CTnZFZWIzQ2lsak9Ib2RVV0FDK2U5K3FOWDZwQ3JNSlVsWTYySGFkcTNTWTlya2xMdTJuZS85bDhEMmpvQncxc2RKOVM0SStWd25YTHNQdzY0K0FKRUU5OTNHSUtRa3dyUHdhK2kvZmgrcUJSOEVHMk5aSVZJNmVCSXlhQ0M2OGxkMHNWU2t2Qi9ydlBvR1ltUTVGbjRFMlMvL1pKazJobnZzNDlNdVh3ckQyZXlnU1k2R2FNTjFodzZDYUlGeS9BcTUxN2M1d0xTOCtQaDBBRUJGT3dTT3BQVjVlV2hRVTZOMDlERUpJSTBEQkl5R0VrRG9uU1JMeUNuUklTYzFDU21vMmtsT3prSnlhYWIyZFg4MVAyUDE4UGEzQm92WHZKdkx0NENaKzhQUlEwM0puMG1qd25idkJ1SE1iRkVNcW5zMVhJOWZxM2dkY213NVFSQTF4K0xpWW1RWVlqWkIwaFdEVVdvZ3BpUkJ6c214Q0g4dWxzekNzK1I2TVdnUE53di9DdEcwanpJZjNRTHlWRE1YUU1lQWkydGcxVDlFKzh6b2dsUXN3SlFrUUJVZ1dRYTRCeUhJMlRXR0V1QnN3cnZrZVluWW11UEJXVU4xZHZFemFiSUtRbWd6VzIwZHVwS0pRUXN6UGhYSERLa0NTd0xXcCt2SlZ5V1NFY2RzbUFJQnl4TGdxSDI5ekxvTWVVa2FhM01CR281VTdTWE1jcElJOEdMZitCc2xvQk51aVpaWE82VXFZS3VubG43dU1wOWR0aDY5MkxCWllvcy9EZkhnUGhPdlJZSU5Eb0g1b0lWai9RTEQrZ1ZBL3RCREdOZDlEOThHclVFUU5nU0pxcURVYzVzSmJPVHlsRUhzZGhsVmZROHJQQTkreEsxUXpIclRiaDJ2YkNacUhGOFB3MDFjd0g5d0Z5NFhUVUk2WkJFV3YvZzVuVjFhSCtmUXhxRVpQcU5GelZpWTJUcDVaM0pLQ1IxS0x2TDAwS0Npa0dZK0VrT3FqNEpFUVFraXRNUnJOU0VySlJIeGlPdUlUMDVHVUxBZU15YmV5YnJ2T0lzZXhDQTd5UTNBVG4rSmcwYzhhTUFZSCtTQW8wQWRLWmMyK3NTU2tQdU5hdG9HVW13c3g3UmJZNEJvS2pKeFF6MzZzd3NmRmhGZ1kxdGd2c2VXNzliYmV0cHc2SXA5cjdyL0FOZzJCZXM1ak1HNWFDL1B4QXhCdVhpczlpR1hsOExFa2dDekpIU1ZSYmpoU2ZteXo1b0h2UFFCaWNnSk1lLzZHNWR3Sk9VZ3NyaGRaRW41S29nVDk1Mjg1SEQrajBVSXhkR3lGejlFUjg4NnRrSEt6b2VnN3VPS3UyYTRRQk9nK2Y4cythQzNHTmcwQjM3RmI5YTRCQUpJRTQvcVZZTHk4QWJYYVdwK1NiVmI5eGppV2k2ZGhQbm9BUXN4VndHd0NvL1dFY3Z3MEtJZU1BZmpTdHg5OHgyNWcvLzBhakJ0WHczeHdGOHdIZDRIeDlZZDI4WXNPWjc2YUQrMkJjZk5hUUJUQjk0cUMrcDcvQXpqSE05TzV5STdRUFBVeURLdS9nNWdZQitQNmxZREpDTVhnMGRWK2ZpWEV0RlJJK2ZuZ1dyYXVzWE82SWpZK0RSNGVLZ1Q0Tys2dVRraE44UFRVSUo5cVBCSkNhZ0FGajRRUVFxcE5wemNoSVNrZDhRbnBpRStTUThhRXhBeWtwbVZEY3ZMbXVTSXFsUUloemZ3UkVoeUEwR1lCQ0dubWo5Qm1nUWhwNm9lZ1FGL3E4a3hJV1N3TFJmZWVNSjg0Qk5YRTZUVjJXaVlnQ0ZYOVRtTmJ0QUxmdVFjZ0NKQWtFUXpMZ2cxdEFjV3cwazdReXBFVHdMVnFXenF6a0ZkQU5mTkJLRWFPaDNEbElzU3NkTUJnZ0NSWUFLRjROcU1veWtGY3lSK2I1ZHR5T01sMTdnRUFNTzNmQWN2WjQyRFVHaWpIM2czRm9GRTJzeWNabFFwY1pFZEl1ZG1RTEdhNXZxUkNDVFlzQXNveGs4RDZCMWI1YTZYb1B3eEN6RlVvNzY2NCtZd3JHQTlQY08wNlFVcS9KWS9QSXNoaHEwb05QcklEbE9Pbk9RM2JBTWlCclNzMUtoa0dRdndOaUdtcDF1UDRibjJnNk5tdjJzK0I5UTJBZVBNYStNajI0THYxQmQrMXA5T2x6cXgvSURUem40UVFId1B6NGIxZ09ON3BjbnV1Zldjdy8zaEFPWHdjRkVQSFZENk93R0JvRjcwb3o2aE5UcWpSMEJFQXpNY1BROUd0NSszVkJLMkd4S1JNaERjUHBwbjdwRlo1ZTJxUWxKenA3bUVRUWhvQlJ0SVhWZjBkSVNHRWtEdFNmb0VPQ1lucGlFdE1SM3hTQmhJUzViQXhJeXV2eXVmeTlGQVhoNHB5b0JqYUxGQU9HNXNGd04vWGs5NVFFVklGVWw0T2RNcytndmFGdDhCb2FxbStZRU5oTWNOOGVDLzQzZ09zalVqcWhDaldlUUJWSThUaUdhUWNWM0hINzlzNWJ5MThQU1NUVVc0QTVHYVNYZ2ZkTzY5QXUvQS9kZHBZQmdBZVdmUTVtZ1g3NDQyWFo5ZnBkY21kWmVrM1c3QnJ6MW44L3NzcjdoNEtJYVNlWXpRZUZmNEhnbVk4RWtJSXNTT0tJcEpTc2hBVG00S1kyRnU0RVp1S21KdXB5TTZ0V21NWGptTVJHaEtBOE5BbUNHL1JCQzNDbXFCNVNBQkNtZ2JBeS9NT0QwY0lxVUdNangvNERwMWhQcmdieWpxdU4xZnY4QW9vaHRUc3pEYVhOTVRRRVhCOWh1VHRuTGNXMUlmUUVRRE1CM2FENzlDNXprTkhBTkRwalBEMFZOZjVkY21keGN0RGc4SWlBeVJKb2crRENTSFZRc0VqSVlUYzRmUjZJMjdHMzBKTTdDM0V4S2JpeHMwVXhDYWt3V2cwdTN3T3BWS0JGcUdCYUJIV0JPRmhUZEFpTEFnUnpZTVIwc3lmT2tNVFVrY1VRMFpDLzkwWFVBd1lDc2JEMDkzRElhVFJrb29LWVQ2MEY1cEhGN25sK2dvRkI0dEZjTXUxeVozRHkwc0RTWkpRV0dTZ0Q0c0pJZFZDd1dOTkVBU0ltUmtRczlJZ1pxUkJ6RXlIbEpVSnlhaUhaRFFDUmdNa2sxR3VVMFFJSWZWUWVQR2ZFUUNnQnREMmRzNlNBK1JjQjNJQW5KZTNHR3BtZVBVTHg4a3pibFJxTUNvVkdKVUdURUFnMk1BbVlJT0N3UVlFZ3cwTXFyZ0dHeUcxZ0EwSUF0K3RGMHhiTjBKMXIzMm5YMEpJelRCdDNRQytlMit3QVVGdXViNlB0eWNLQ3ZWdXVUYTVjNVNFalFVRk9nb2VDU0hWUXNIajdSQkZDQ21KRUdLdlE3aDVEV0o4ckJ3c0VrSUlhZndFQVpKZUIraDFwZTB0RW03YTdNSW9WV0FqV29GckdTbi9DUWxydU1zd1NZT2lIREVXdXMvZUJSOFhBeTZpYmp2dEVuSW5FT0ppWUxrV0RlM2k1OTAyaHBDbWZqaDFOcWJlTG9FOWZDd2FiZHVFSWpEQTI5MURxVldpS09MSThTdUk2dE8rVVRhOUszbHRzV3o5ZVkwVkZSbXdmZGRwS0JVOHhvL3REYmFLLzdmS3pTMkVwNmZHNFdxY2dnSTlQRDNWMXVkdE5KcWhVaW1xUE1iRXBFeUVOUzl0VXBhZFU0Q3QyNDVqK3VTQjhQQ29meVVTdG13N2hydzhIV2JQR241Yng3WUlhNEp1blZzNjNlZkNwVGpFSmFSaDByanFOeTRqRFJjRmo2NlNKQWpKQ2JDY1BRSEx1Vk9ROUVYdUhoRWhoSkI2U2pJWklWeUxobkF0R2dEQWFEekFkK3NGUlkrK1lFUENhcmFCQXlGbE1Db1ZWSk9td2JoMkJUVC9mZ21NcXY2OXlTR2tvWklNQmhqWHJvQnE0bFF3S3ZmVm11elh0eDEyN0Q2RGF6ZVMwUzZ5dWR2RzRjaVpjekY0NWMxVjZOcTVKVDUrWjc3Ymd0R0NRajB1WFk2MzJ4N2VvZ21hTmZWSFdub3VzcklycjFzZEd1SVBIMi9IVGFwKzMzb1V5NzdkaW44OU1nSFRKdytzOXBqcm01TGwvQ3FWNDQ3MGRTMDN0eERQdi9vajRoTXo4TVpMczZzY09nTEFaMS85Z1hNWFl2SFR0LysybThYNXhydHJrSjZaaHgrL2VncDc5bC9BbDk5dHhkSVBIMGRJTTMrWHp4K1hrSVpIRnkzRjFFbjk4Zmg4dWQ1eTlOVkUvTFJtRjNnRmgvdG5EblBwUEQrdDJZV1ZhM1poMTlhM0hUNXVNbGxnTUpwZ05KcWhONWlRbjErRTNEejVUMTVlRVVKREFqRnNjQmVYcnJWaDh5RWtKbVhlVnZENDZiTE5HRGVtZDRYQjQ4NjlaN0YxMjNFS0h1OXdGRHhXUWpJWVlENXhFSlpUUnlGbXBydDdPSVFRUWhvZ1NWOEU4OUg5TUIvZER6YXdDZmhlVVZEMEdRUkdUYUVRcVhsOGh5NFFibHlEY2QwcXFPYzg0dTdoRU5Kb0dOZXRCQmZaRG53SDE5N1ExNWErUGR0QnJWYmk1MS8zNEkyWFp0ZXJXWTg5dXJYRzZCRTk4TS91TTlqNmQ5WENocEVUWDZ6V3RVY082NDRYbjdrSEFCQ2ZrSWFYM2xocHQ4OWo4OGJobm1tRDhkdnZCN0h4ajhPVm52TzFGKzdIa0lHZDdiYW4zc3JHanovL0E2MUdCUThQTlhidU9WdnB1VHc4MU9qZnQ3MEx6NlIrTUpjRWowcjNCNDgzNDI3aDFTVS9JL1ZXTmlhTzZ3dUQwWVQ5aHk0NjNkL2Z6d3VkTzRiYmJNdk5MY1RoWTlHSTZ0UGVMblNNVDBqSDZYTXhtREZsSUZpV1JhY09MV0F5V2JEay9iVlkrdUhqTHMxb0ZVVVJIM3k2QWFJb1llU3c3dGJ0QS9wMVFFU0xZUHp5MjM2TUg5MGJ2cjYzWDRQNXErLy94SWJOaHlGSmtzUEh0Vm9WbWdUNm9uV3JwaGc2cUhPOSt0bEE3bXdVUERvaDZZcGdQcndYNXFQN0lCa2FaWlV5UWdnaGJpQm1wc08wL1ErWTkrMkFvdjlRS0FZTUE2TnhQSnVDa051bEduYzNkTjk4RHZPK25WQU1IZVh1NFJEUzRKbjM3WVNZa1FidFk0dmRQUlJvdFNyTW56c0dYM3l6RmYvc1BvTXhJM3ZXNmZWLzNiQWZPYm1GVGg5bkdBWUtCWTlyTjFMdzlROS9PZDF2d2NQajdiYjUrWHBpL05nK2R0c1BINzJNMlBnMFBIQ3Y0MWxacTMvZDQzRDdSMi9QUjd1MjhxelFpVE5ldDN2OHkwOFdPanp1Wm13cVB2eDhJenkwOWg4UW1rd1d2UDdPR3VoMGNxbXREejdkNFBBYzVZVTFEMnhRd1dOZVhoRVVDaDVxdFhzamczOTJuOEVueTM2M05qM2N1dTA0dG00N1h1RXhVWDNhNGEzWDV0cHMrLzNQbzdCWUJOeC96ekM3L2RmK3RnODh6MkhHbEVFQWdLYkJmbmg0N2hncy9Yb0xqcCs2NXRLLzI4bzF1M0hsV2hMdW1UWVliZHVFV3JjekRJTUY4OGZqdjYvK2lJKy8rQjF2dkR5NzBuTTVZN1lJa0NRSkN4NGVEMDlQTmJ5OXRQRHkxTURMUzR1Z1FCOTRsbHZLdldIeklSUVdWWnhsNU9YcEFNaXpMQ3N6OS82UkZUNXVOSm14ZnVOQm0yM1hiNlFBQUg3K3hmNTdkTmFNSWRTRThnNUJ3V001a3RFSTg3NGRNQi9kVDNVYkNTR0UxQnJKWUlCcHozYVlEKzJGSW1vSUZFUEh1SFhwSG1sa2VBVTBzK2RCOSswWFlMeTl3ZmZvNis0UkVkSmdXVTRmaDJuL0xtZ2ZYUVR3VmEvNVZodW1UT3lQQTRjdjRmMVBOeUEzcndnenB3NnFzOWxOMi80NWljU2t6RXIzKzJ2N2lRb2ZkeFE4K3Z0NVlkNmMwWGJiYjZYbElEWSt6ZUZqZ1BQZ1VhbFVRS04yUG1PdlhXU293KzJwdDdJQUFON2VXcHZ0Rm91QU45NWRnNWlicVFqdzk0WkdvOFJuN3ozcWRCWmJla1l1WG5qdEo4UWxwR0htMU1GT3gxRWZ4ZHhNUmJzMm9iZTFwTGttNU9RVzR0TmxtM0h3eUNWRXRnN0I4MC9QZ0djRlRXNTI3am1MRmF0M3dzZmJBL2VWVzlKc05Kcnh4NS9IMExkM1c3U0xETVd0dEJ4NGVtcmc2YUZHWWxJbWR1MDloNWJod1RoeDZwcjFHSjdqTUhaVVQrVGtGTmk4bGdjUDdHdzNZL0xvOFN2NCtkYzlhQlhSRlA4MzIvNDEycWRucEhVbThPcGY5emdNMEhWNkk5TFNjd0hJc3pNQklEWSt6ZnA0eS9CZzYrMlpVd2M1L1RxVXRXSHpJZXM1SzdQU3hlQng2N2JqTUpyTTFtM3hDV25Zc1BrUUFHRFU4Tzc0OGVkL0hCN3JhUHYwS1FNcGVMeERVUEJZUXBKZ3VYd094ajgzUXNwMzdadVRFRUlJcVM3SlpJUnAvejh3bnowQjFjVHA0RHQwcFJxUXBFWXdQbjdRekgwVSt1VmZnbEZyd1hXd1h5NUlDS21ZRUgwUnhqL1dRek52SVJnZlgzY1B4NHBoR0x6eitseTgvK2xHZkxOOEc4NWR1SW43Wmc1RnB3N2hkUlpBT3FzLzF4QWxKV2RDbzFIQjAxT04vSHdkTm0wNUNvV0NSMWhvYVpNUWkwWEEyeCt1dzVIalYvRGt2eWFqZTVlV1dQenNOMWo4N0RkWTh0cURhTkhjdHN2NXdTT1g4TkhubTFDa00rQS9pNlk2bk1sWlgxa3NBcTVjVDhLSW9kM3EvTnFDSUdMem4wZXhjczB1RkJUcU1YbENGQlk4UEI0NXVZVUlDdlN4Mno4ak13OWZmTE1WQjQ5Y1FyL2U3ZkRjMHpQZzYyTzdrdVQzclVlUWwxK0VoeDZRUThHUHY5aUV1UGcwL1B6OXMvaHV4ZDhRUlJFeHNhbjRhT2ttdS9OdjMzbmE1bjZIOWkxc2dzZHJONUx4MWdlL1FxTlI0dFgvM2crbDBuSEVzdmp4dTNIdFJqS1dyL29IR28wSzArNGVZUFA0K1F1eGR1VUI1aS84ekhyN2RyN2YxaXgvcnRKOUhscndzUnkrdW5qK0gxYnVRSDZCem5yLzhwVkVYTDZTQ0FDWVBubWczWGsrV2ZZN3RtNDczcWgrWHBDcW8rQVJnSmlUQmVPV2RkWW1BSVFRUWtoZGsvSnpZVmp6QTdpMkhhQ2FkQTlZdndCM0Q0azBBbXlUWUdqbVBBejlxaCtnbW53UCtCNE41NDB2SWU1bU9YTWN4czNyb1puek1OZ21UZHc5SERzcWxSSXZQM2N2T3JVUHc5cmY5dVBKNTc1RjJ6YWhHREcwRzlwRmhxSk5xMUJvdFhWZm55OGhNUjJGUlFaMGJOL0NacnNnaUdCWnBsN1duZnRtK1RZY1BtYjdYdkQvWm8rR3VuaTJaRUdoSHE4dStSbm5MOGJpa1lmRzR1N3hjdTNLRDk5NkdDLys3eWNzZVBJTHpKODdGcE1uUkNFNU5RdmYvZmczRGgrTFJwTWdYL3p2cFFmUXRZTG1HL1hSaHMySGtKR1o1NWFsNFd2WDc4T1BQLytEcHNGK2VPWDUrOUNyUnh0czNub1VYeS8vQy85N2NUYjY5bTRMUUo3RnVIN1RRZnp5Mno2d0hJdG5Gay9EdURHOTdjNVhXR1RBTDcvdHg1Q0JuZEV1TWhUWGJpVGoxSmtiZUhqdUdKeTdjQk9Iamw0R1lCL3NqWno0SW1aT0hlUndabTZKR3pkVDhkOVhWOEJvTW1QSkt3L2FkTE11VDZ0UjRlM1g1bUx4czk5ZzJiZGJjU3N0QjQvTkcyZXRIOW1wWXpnK2UvOVJBTUNxdFh0dzhzeDE2LzM2Wk4zSy82S2t4T1M0YWE5aTdLaWVlT3BmVTl3N0tGTHYzZkhCb3lYNlBJd2JWa015Nk4wOUZFSUlJUVRDdFdqb2w3MFAxZlFINU5tUGhGUVRHOW9DbW5rTG9mL3BHMGo1ZVZUemtSQVhtUGZ0aEduL0xtam1MYXlYb1dNSmhtRXdiZkpBM0QwaENuc1BYTUR2VzQvZ20rWGJJRWtTR0laQjg5QUFCQVg0UUt0VlE2dFZ3VU9yaGxhcnhGMmplaUdrV2ZVLzRFcEl5a0I2Umk1Njk0Z0VBRWlTaENlZStScmhZVTJ3OU1NRk52ditzK2NNdmwreEhVODhOc2xweDkyWTJOUUttOHhVdFFITm9tZStjbW0vZTZjUFFjL3ViV0F5V2NCeExEcTJEN01KVGswbU0vTHlpL0QwRTFNdzhhN1MwaFZ0V29mZ3EwOFg0b05QTjJEWnQxdng2NGI5eU1vdUFNZXhtREZsRU9iZVB4SmFiYzJWVVZuOC9MZkl6TXlyc2ZNNUlsZ0VaR2JsQXdDZWV2NWIzRGRqS0JST1p2RTV3MEJlZG5zN3I3SDc3eGtLUHo5UGpCcmVIU3FsWE5wZ3pLaWUyTDMvUEY1NysyZTg5dC83a1pDVWdmV2JEaUludHhDamgzZkhZL1BHT1YzdVhqSnpjdHpvM2toSXlzQlBxM2VpV1ZOL2pCL1RCd3YvL1dXVngxZml6TGtZdlA3MmFoVHBqSGp1cWVuV1FMUWlUWVA5OFBFNzgvSDhxejlpdytaRE9IOHhGdjlaUEEyUnJVUGc1YWxCNTQ0UkFJRDRSTG1wYmNuOStrU2hzSDB0c0N4cm5lV1prSlJodDM5aG9jSHBZd0RnNWFtQlh6VWE3cENHNGM0TkhnVUxqTnYvZ1Bud1huZVBoQkJDQ0xFaEdmUXdyUDRlaWdIRG9CcDdOOERkdWIrdVNjMWdtelNCOXRGRjBQLzhBNFNFV0tqdW1RTkdSVjNWQ1NsUE1oaGdYTGRTYmlUejZLSjZ0Ynk2SWp6UFlkVHc3aGcxdkRzTUJoT3V4NlRneXJVa1hMMmVqSnpjQXFTbDU2Q3d5SUNpSWdPS2RBYUVOQTJva2VEeGhkZFdRSklrNjVKT2htSFFvVzBZVHArTFFWR1JBUjVsbWwyY1BodURuTnhDQkFaNE96MmZ2NThYSmsrSXN0dSsvOUJGeE1TbU9xeWZCeml1SHdjQXJ6dy9DNjFhTmdNQS9OK0NUNXhldDNQSGNMc3V5R1VGK0h2ajI4OFgyZFdqUzBoTXg0SERsNUNSS1FkMVdka0ZrQ1FKUE04aE15c2ZSNDVIbzNQSENBUTNxWm5YMGFYTDhZQ1Rqc2ExWmUxdisyN3J1Q1pCdnJmMUdtTlpGaFBLTFV2WHFKVll0R0FTRmozemxYVTVjcCtla1JneHJEdGFSVFN0c1BZang3RlFxeFI0WmNrcUFQSXk4amRmbVlQbEszZmdWbG9PUER6VUtDb3kyTlJUTEpGZm9MUGIzakk4R0Z1MkhjTVgzMnlGSkVsNDdxbnBWV3J3MUR3MEVFcy9YSUFsNy8yQ2N4ZGo4ZmhUeXpCdnptaHIwNXNiTVNuSUtBNlh2LzdoTDR3ZjB4c3R3bXcvL0hDbEVReFEyZ3pteWVlK3djWEw4Ulh1Nnl6VXI4b1M2WXEreDV3OU5uRmNYenk5a0daTU5uWjM1RHNacWFnUWhsWGZRa2lLYy9kUUNDR0VFS2ZNaC9kQ1RJaUQrc0hId0dpcDh6V3BIc2JIRjlySEZzUDQ5eGJvUDM0THF2c2VBaGZSMnQzRElxVGVFT0ppWUZ5N0FseGtPMmdmZXhMZ0crWmJKYlZhaVM2ZEl0Q2xVMFN0WDZ0ZjczYlkvT2RSWEwyZWhIYVJjdmZvemgzRGNmTE1kVnk0RkllbzRxVzZraVRoekxrWWVIbHAwTEY5bU5QeitmbDZZdllzKzhZYkNVa1ppSWxOZGZnWTREeDRiQkxrWjFkN3NhektabEFPRzl3VnJ6dy9DNEFjcXNiR3B5SDZTZ0l1UlNmZzlMa1lwR2ZJdlFIYVJZWmk4WUs3TVdKb04xeTVsb2d0MjQ3ajBOSEwySHZnUEFEQTE5Y1Q0YzJERUJvYWlBQS9MN1JyMi95MmxqSHYydkpXbFkrcENrbVNrSmFlaTdmZS94VnhpV2xZL2NPejhQYlNWbjVnTGRIcGpEaDQ1QkoyN2oyTDAyZGpBQUFEb3pwaTZxVCsyTDdyTk43N2VEM20zajhTYlZvMWMzcU94K2FOdzJQenhrRVVSVHkyK0FzRUJmcGdRTDhPTUpzdHVKV2VneGJOZzdCcHl4R2Jlb29sdHU4OGJWZmpjZGZXdDlFeVhBNDcvLzNFRkZ5OUx0ZHRySXFPN2NMdzRkc1BZOTNHQTlpKzg3VE5FdkVkdTgrVVhtdnZPZXc3ZUJITFBuNGMvbjVlMXUydU5JSUJTb1BIdTBiM1FzL3ViYkJqMTJuazVoWGhubWtWTnpyS3ppN0ExcitQVjJrbVltNWVVYVVkdTBWUmdpUkoxdVhsZ0R3TGxEUitEZk8zYVRWSXVkblFyL2dTWW1hNnU0ZENDQ0dFVkVwSWlvUCsyMCtnZWVoZllIejkzVDBjMHREeENxZ21Ub01sK2dJTXE3NEQzN1lqbEpPbVU3Qk43bWhTVVNGTVd6ZkFjaTBhcW9sVHdYZHd2QXlZeUVSQnNuWTZqdXJUSHB2L1BJcURSeTViZzhkT0hlUWx5dWN2eFZxRHg1dHh0NUNkVTRDUnc3bzU3Skpzc1FnQTZyNjMydkl2bjhLQ3A3N0FmVE9HWXRpUTB2SW1GeS9GNGFPbG14RFNUUDY5Kys3SDY3Rm4vM25yT0QwOTFPalNLUUwzVGgrTWdWRWQ4ZTJQZjhOb01zUExTNE0rdmRxaVQ2KzIwQnRNT0huNk9zNmV2NG1MMGZHNEdCMlBjeGRqd1RBTVBuM3ZrYnA5b2k1aUdBWk5nLzN3M05Nek1QK0p6N0J6OXhsTW16eXdUc2R3S3kwSEowNWZ3K0ZqMFRoOU5nWVdpd0FmYncvTW5Eb0lFOGYxQlNUZ2YrK3NRVXhzS2pxMkQ0T0hoOXJhVmJtc29FQWZEQmxZMmxUdDk2MUhrWnlTWlEzSGhnN3FnZ0g5T3VEYkgvOEdBQ3o5OEhHYjR4Yzk4eFZHRHV1R0tSTnRtOEFBY3JpKzVvZG5JVW9TWGwzeWM1V2Y0NHdwZ3hEVnR6MW16UmlLZTZjUHNkWTlOWnJNMkxubkxMdzhOU2dvMU9QbDUrN0ZNeTh0eDZ0TGZzWW43ejRDRkU5MkxUOEw4Zk92LzhEbXJVZWR6azRjTjFvT05uMjh0Vmo2OVJaMDdSU0JIdDJjZi9ENDRXY2JBQUJ6Wm8xd3VrL0pyTXh6RjI3aTRYOTlodndDSGRhdmVxSEM1LzNoNXh1eGJjZEphalJ6QjdxamdrY3hMUlg2RlY5Q0txamR1aGlFRUVKSVRSSXowNkg3OWxObzV2NExiSEJUZHcrSE5BSjhoeTdnV3JXRmFmZDI2TjU3RFlxQnc2QVlQQktNeHZseU5VSWFHMG12Zy9uQWJwZ1A3UVhmdlRlMGk1OEhvNnE1ZW55TmxjbHNzZFowNjk2MUZWUXFCWTRjaThiREQ0NEJBR3NBR1gwMXlYck04WlBYQUFBRCtuVjBlTTZTUUUranFkdXZmM2lMSm1qYkpoU0p5WmsyTXlQLy9Qc0VBRGxZQllDSmQvV0JWcXRDWk9zUXRJdHNqcGJod2Rhd1NLYzNZdmUrYy9EeXN2MzVxVkVyTVhoQUp3d2UwQW1BL0J5VFVqS1JsNitybDdYN3lncHJIb2hPN2NOeDRWSjhuUWFQbVZuNWVHVFI1OURwak5CcVZCZ3lzRE5HRE8yR1BqMGp3WEVzTm13K2pPVXJkOEJvTWdPdzdhaGNYcmZPTGEzQlkrcXRiQ3hmdVFOekh4aUpaazFMUDhRdFc2L1EwVXhjZno4dnB6TjBWU3E1L21UWkVDMHBPUk56SC9zWTk5OHp6UHI5VU5hdHRCdzg4UEFIVUtzVjFtMWxteTF0MzNrYStRVTYzRFc2RjdidE9JbHVYVnBoenF6aCtHbk5Mdnk2NFFCTUpyTmRqY1dxR0RPeUoxYXMzb21mMXV4eUdqeWV2eGlMdjNlZVJzdndZRXk0eTNiSnU4Rmd3cHZ2LzRLcjE1S1FrMXNJQU1qS0trRFh6aEc0YTNTdjJ4NFhhZnp1bU9CUlRFdUYvcnRQcVlrTUlZU1FCa25LejRYK3UwK2dlZVJwQ2g5SmpXQlVLcWpHM1ExRjMvNHc3OThOM2JzdmcrODlBSXErQStrMVJobzFNZTBXek1jUHdYTGlNUGdPbmFGNWRCSFlBT2ZMY1ltdGdrSzlkZm10VXNtalc1ZVdPSDd5R2pJeTh4QVU2QU1QRHpXQ0FuMXc5WG9TUkZFRXk3STRldUlLZUo1RDMxNk9HM0RvRFNZQVFIWk9BWDcrWlkvZDQzSEZkZlljUFZZUlY1ckw5T3ZkRHF2WDdZWGVZSUpHcllURkltRG4zck1JYXg1b0RaMDZkNHhBZUZnd3R2MXpFaWRQWDhmSjA5ZXR4K2ZtRlFHUXc2MTFHdzg0dlU3VFlEK2JHWGoxWGV2V3piQjc3MWxybzZLNkVCamdqWmVmbXdXT1k5RzlTeXRyVGMzb3E0bjQ4cnV0dUh3bEVWRjkydUhaSjZjN2JDYVRlaXNiejd6MEF6SXk4ekJsVW44QThpekNOOTliaTZCQUgvVG8xaHFIamw1RzZxMGNjQnlMcWNYNzFKUmI2VGtBZ09BZ3h6VTlUY1dCYVVsb1daYlJhTWFhZFh2UnIzZGJCQVg2V0xmUG5qVWNXcTBhZDQvdmh5WHYvd0tOK3ZZNzFXczFLang0MzBncyszWXJ0dTA0YWRjRlBDZTNFRzk5OENzNGpzV0x6OTVyVjlOVXBWTGd6TmtZdEc3VkZPUEc5TWFhZFhzeFlsZzNQTE40R2dCZzZuMUxrRitncTNRY1pVc2NQTFZ3TWlhTjYzZmJ6NGswREhkRThGaXl2SnBDUjBJSUlRMlpaTkJELzlPWDBENzZGQzI3SmpXR0RRaUNhdXE5VU9hTmdmbm9JZWkvK1JTTXR6Y1VQZnVCaTJ3UHRsbW91NGRJU0xXSnFja1FybCtCK2ZReFNQbjVVSFRyQ2UzQy96U1k1akgxUlZHUkFRYURDYTBpZ3EzYnVuZHBqZU1ucitIWXlhdldqcyt0SXByaTJNbXJTRXpLaEsrdkJ5NWZTVVR2bm0yY2Ruak95NWZEdStTVUxLZjFHZ0hudFJ6TEsrbS84dXAvNzBQTENQbURGR2ZOTFVZTTdZYmxxLzdCMW0zSE1YUHFJUHkxNHlSeWN3dngwQU1qYlFLM25MeENmTE44bTlOckhqOTV6VHF6MDVIQkF6bzFxT0F4dEtrL2N2T0tZREpaSEFabHRhVmY3M2JXMjBuSm1WaSs2aC9zTzNnQlhwNGEvR2ZSVkl3djEzaW14T1VyQ1hqOTdkWEl5OWZoMWYvZWgwSDk1Wm1tZi85ekNsZXZKd01BSG45cW1YWC93UU02MlFTUGYyMC9ZWGZPMkxnMHUrM09yZzhBVjRwbitaWTBOQ3BQYjVDRFI0M2EvdnRneTdianlNak13d3YvbVltekYyS3QyMW1XeFl3cDhxelR0UFNjQ3BzenVXTHloQ2pzMkhVYVM3L1pnamF0UXhEWk9nU0EzRWpuMlplWEl6TXJIODhzbm9aV0VmWWZRRElNZzQxclhvSzZPUHhjczI2dnplTno3aHNCbzlFTVFSQnQ2amlXT0hENEVxNWVUOEw4dVdPdDJ6cTBhMkczSDJsOEduM3dLQlVWMHZKcVFnZ2hqWWFVbnd2OWlpK2hlZlJwcXN0SGFoVGo0d2ZsMklsUWpoNFBJVFlHbGt0bllUNjBGNUxSQUs1Vkc3Q2VMTTUyQUFBZ0FFbEVRVlRCSVdDRGdzRUdOUUU4UE1Hb05mS3lWT3E2VHVvRHdRTEphSlFuR2hRVlFzeEloNWlSQmpFdEJjTE5HMkJVYW5DdDIwQTFlZ0s0bHEwQkIzVUdTZVVTa2pJQUFHRmxsaVgzNk5ZS0FIRHF6QTFyOE5neW9pbk9YcmlKekt4OFhMNmFBRkVVS3d6ZFNycEN6N2x2QkI1NllKVGQ0MjkvdUE2NzlwNTFXaHV1ZkpNWXZWNmVRUmthRWxoaGN4bEFub2s0ZUVBbnJGMi9EMzE3dGNWUGEzWWh2RVVUakI5akd6QzFhQjdrOFBwdnZ2Y0xEaHkraUEyclg0S1hrKzdLWXlhL0RNOHlIYjRiQWtYeGNucWp5Vnlud1NNQVhMd2NoM1ViRCtMd3NXZ3dESU54bzN0aC90eXhZRmdHSDN5NkFYUHVHMkZ0U2lKSkVqWnNQb1R2Vm15SHA2Y0dINy96aUxYT0tBQzBieHVHWVlPN0lLeDVFTUpDZzlDc3FUK2FCdnZhTlU3NWFPa211M0djUEhNZEo4OWN0OWxXVWZCNDRNZ2xhTFVxdEcwVDR2QnhuYzRBQVBCd0VNQzNidGtVZlhwR29sdVhWamJCWXdtejJZSzRoSFJyb0hxN09JN0ZLOC9maHdWUGZvRVhYbHVCZC8vM0VEUWFGVjUrY3hVU0V0TXhiODVvdTVtUVpha3JtSEU1N2U0QitHSGxEc1RjVE1XU1YrZlkxWE5OVHMzQzFldEp1Ry9tMEdvOUI5THdOTzcvS1FvV0dGWjlTNDFrQ0NHRU5DcGlaam9NcTc2Qlp2NWlDbjFJeldOWmNLMGp3YldPQkFCSWVia1E0bTlDekVpSDVjSVppSmtaZ0VFSHlXQ0FaRElCZ3NYTkF5WUVBTWVEVVNyQnFOV0FXZ3MyTUFoc1lCRDQ5cDJnR2p1SlpqYldrT2lyY2oyOTltMUw2OTVGdGc2QnA0Y2FNYkdwMW0yenBnL0IvODBlQlo3bjhOL1hWb0RuT1F5S2NoNllKQ1RLNzlkQ213WFV5RGdMQ3VYbG5zNkN3UEllZm5BTUhsbjBPUjUvZWhrRVFjU1NWK1k0bkxGVlhrSmlPZzRjdm9pb1B1MmRYa3VuTTBJUVJIaTVzVHYwN1NpcEpXZ3dtT3EwczdVa1NWaXhlaGZPbnIrSndRTTZZZTRESXhIUlFwNWhHeHVmaGtOSEwrUEM1VGg4OGRIalNMMlZneSsrMllMTFZ4TFFyWE5MdlBETVBUYkxsQUc1NC9ncno5OVg2WFhMaDhvako3NkltVk1IWWNIRDQxMGE5NGxUMTNBakpnWGp4dlMyVzZKY29xQlFYb0hwcUpacDk2NnQwRHcwME9uNXoxNkloY1VpVk5nVjNsV2hJUUZZOHVvY3ZQRGFUM2o2djkrQlpSa1U2WXg0NHJGSjFWNSszcnBsTTZ4WnR4ZmZyZGlPeCthTnEvWllTZVBRcU4rdEdMZi9BU0VwenQzRElJUVFRbXFja0JnSDQ5OWJvSm93MWQxRElZMGM0K01Mdm10UGR3K0RFRklQSEQxeEJRRFFxMGNiNnphR1liRDB3d1Uyb1VsSm81WGN2Q0tjUG5zRGZYcTF0V3UrVXRiNWkzRUFnRWduTThXcUtpRXBBeHpIdXJ3c3RYbG9JTHAxYVlVVHA2NmhXNWRXYUJkWmVZbUp3aUlEM25oM0xSaUd3VU96N1dkcGxpaHB3dUhyMDdCV0tiREZ5OHpONXJyOWNJbGhHTHp3bjVrd0dNd0lEYkVOb2x1R0IyUEpxdy9pUHk5K2owY1hMVVZtVmo3VUtnVWVuejhCMHljUGNLa1dwU1JKU0VuTnh2V1lGSVExZHg3MFZVVldkZ0UrK0d3RGVKN0RyT2xEbk82WG1TWFA3UFh4dGc5eUdZYXhDMDNMK21mM0dRQ2xEWStxeTBPclJtaElBRzdHM1FJZ2R3SDM5L09zZGszUFlZTzc0TVNwYTFpMzhRQzZkVzVwN1d4UDdteU5ObmkwUkorRCtmQmVkdytERUVJSXFUWG1JM3ZBdFdvTnZrTlhkdytGRUVKSUk1ZVNtbzNUWjJQUUxqTFVibVppaTdBbURvL1p2ZThjQkVIRTZPSGRuWjYzcU1pQUU2ZXVJVERBMnpxenJick9ucitKbHVIQkxzMWF0RmdFZlBiVkh6aHg2aHBDbXZuajNJV2JlUDZWSC9Ic1U5UFJ4RW1Ua09UVUxQenY3VFdJalUvREU0OU5jbGdQcjBSS2FoWUFJTUMvZXJYNTZscGg4ZXc4RHhkbmpkWWtSMStyd2lJRERoeTZpTDkybklERklpQTdwd0RqeC9URy84MFpiYmRzdXF6ck1TbTRjQ2tPOFFucHVCbDNDN0Z4dDZ6TmpGNTVmcFoxdjF0cE9YYkg2blJHdSszZTNscG95OHhZVEV6S3hBdXZyMEJXZGdFV1BEemU2YXhGVVJTeGU5ODVNQXlEaVBDcXZjNlRVN093NytBRmRPa1VZUmZHVm9YRkl1REk4U3ZZc3UwWVRwMjVBWjduTUgzeVFHUms1bUgvb1l0NDQ5MjFhQkxraStGRHVtRG9vQzVvMnliMHRrTEl4eCtaZ0l5c1BJU0cxRXl3U3hxK1JoazhpamxaTUc1WTQrNWhFRUlJSWJYT3VHRTEySVdoWVAxcVpua2FJWVFRNHNnM3k3ZEJraVJNbnp3STJUa0ZtRG5uSFplUGZmTzlYL0RtZTcvWWJQdnMvVWZSdVdNRU52OTVGRWFUR1ZPR3ViYkVVNUlrQ0lKb1hjNTYrVW9DQUlCajVZQWtKVFVibDZJVGNPLzBJU2dvMEVPcDVKR2RVd0FBVUNsdGF4WGVpRW5CQjU5dnhJMllGTXllTlJ4ejd4K0pMNy83RTV1MkhNRkRDejdCOUxzSFlzcWsvZ2p3OXdJQTZQUkdiUHJqTU5hczN3ZVR5WUtGajA2MExrMlZKQW1KeVpudzl0TENRNnVDUXNFakl6TVBxNHNiY0xTTGJPN3kxNnMrS0ZrVzdPVlI5OEVqSUlka0phSGhpVlBYY081aUxBUkJoRmFyd3ZUSkF6Rjk4a0FFTjZtOGhNS0J3NWV3K3RjOThQYlNvbDFrS0taTkhvaDJrYUZvM3pZTUFmNWV1QlF0djM0ZWVQZ0R1MlAvM0g0Q2Y1WnJMck5vd1NSTW1kZ2ZPcDBSRy84NGpOWHI5c0Jrc21EMnJPR1lPWFVRQURtd2ZPM3QxZkQzODRSR3JRTEhzYmdZSFk4Yk1Ta1lQcVJybFphdVM1S0VqNWR1Z3NVaVlNNnNFUzRmVnlLL1FJZlRaMi9nNkltck9ISXNHb1ZGQmlnVVBNYU43b1g3N3htT2tHWnlzOExvcTRuNGRjTitIRDRXalY4M0hNQ3ZHdzdBMDBPTkxwMGkwTFpOS0ZwR05FWHZucEV3R2t6dzlOUWdNVGtUQUtCd3NLemMwME9OOTkrY0I0dEZzSGtlS1NsWlRwZWhrOGF0OFFXUGtnVGpsblhVd1pvUVFzZ2RRVExvWWR5eUhwbzVqd0hWV0JwRENDR0VPSk9la1lzVHA2NmhmZHZtR0RHMEsvUUdFNmJkUGFCYTV3d004RUZPYmlIV3JOc0xudWRjcmkybk41Z3dhZWIvb0ZEd1VQQWNkSG9qQUNDOGhUenI4dlM1R3dDQXNhTjY0cDg5WjdEczI2MEE1SHFQL2ZxMHN6blhMeHYySXpNckgyKytNZ2NEK25VQUFEengyQ1IwNjlJS24zLzFCOWFzMzR0ck41THh6SlBUOE91Ry9maG45eGtVRmhuUU1qd1lUejh4MWFhSkNjTXdlT3E1YjYwZHVobUdnVlRjWG52ODJENDF0cXkzcnVRWDZxSFZxbHlhTlZxVC92anJHTGI4ZFF3SlNSblc0RXFqVmlLcVQzdU1HTm9OL2Z1MXR3dVFLekp0VW4rTUg5UGIyb3pHbVErV3pIUHBmR0hOZzJBd21QRElvczl4S3kwSEFmN2VlUEpmZDJOZ1ZFZnJQbHF0Q29sSkdUaHpMc2I2R3RDb2xSZzdxaWVlZUd5U3kyTUg1TTdSWjgvZnhMREJYVzFLSExqaW82V2JzRzNIU2VzWVdrWTB4ZjMzOU1EWVVUM3RsdjUzYUJlRzExOThBTG01aGRoNzhBSU9INHZHK1l0eE9ITDhDbzRjdjRLMmJVSXhvRjhIUFBYY043aHhzN1NlYTVkT0VVNnYvOC91TS9oazJlL1FhbFFRSlFsRlJRYjA3RjYxNTBBYWgwWVhQRnFpejBPNEZ1M3VZUkJDQ0NGMVJyaDJHWllyNThGMzZPYnVvUkJDQ0dtRW1nVDU0cVhuN2tWRWVEQVlob0ZXbzhMQ1J5ZFcrN3lTSktGbjl6YUliQjFTWVgyN3NPYUI2Tnd4SEFDZzFhalFyVXNyWkdibFFSQkUrUGw2b2t1bkNFeWRKQWVoRSsvcUMxOGZEN1JvSG9RbWdUN28xYjBOUkZGRTA2YiswQlIzNUcwWDJSd2poM1hId2tjbmdPTTR1NDdUZ3dkMFFxOGViYkI1NjFHTUc5MExhclVTcDg3Y1FIaUxKcGc2YVFDR0RlN2ljQW5xLzgwWmhaVFViRmdzQWdSUmhGYWpRdWVPRVlncUYzZzJCQVVGdWpwdEtsT2lUODlJYk5oOENGRjkyaU95ZFFpNmRvNUF4L1l0Ym51bW5HOEZ5N0FCSUxKTktJWU43bHJsUU96NXAyZmd4czFVVExpcmo4TWc5SmNWejBPU0pHdDRXdEtzeHhWcWxjTDZ0UjgxdkFmT25MK0oveXh5WHROYm8xWTUvTGVhTks0dmtwTXowYmQzV3d5STZsaHBoM2RBL25wTm1kZ2ZVeWIyaDhsa1FmUzFSRnk1bW9qZVBTUEJjU3ltVE95UDZ6RXBBQU4wYXQ4Q0k0WTYvNzlucDQ3aG1Ed2hDb0lvQWdBQy9iMHhjVnpmU3NkQUdoOUcwaGRKN2g1RVRaR01SdWcrZXd0U2ZxNjdoMElJSVlUVUtjYkhEOW9uWHdTanRPK1VTQWdoaE5SWE9wMFJTaVZmNzVkZ1dpeEN2UjlqVFhyeGZ6OGhPN3NBWDMvMmhMdUhRZ2lwNXhpTlI0WExydXAyM25RdE0rL2JRYUVqSVlTUU81S1Vsd1B6M2gzdUhnWWhoQkJTSlZxdHFrRUVlZzFoakRXcElGOWZZU2R5UWdoeFZhTUpIaVZkRWN4SDk3dDdHSVFRUW9qYm1JL3VoNlF2Y3Zjd0NDR0VFTkxBNVJmcTRPM3BVZm1PaEJCU2lVWVRQSm9QNzRWa01ycDdHSVFRUW9qYlNDWWp6SWYzdW5zWWhCQkNDR25nQ2dwMDhQUlNWNzRqSVlSVW9sRUVqNUxCQVBQUmZlNGVCaUdFRU9KMjVpUDdJQmtNN2g0R0lZUVFRaG9vVVJTUlg2Q0hyemZOZUNTRVZGK2pDQjdOSnc3U215eENDQ0VFeFIvR25Uams3bUVRUWdnaHBJSEtMOVJEa2lUNCtGRHdTQWlwdm9ZZlBFb1NMS2VPdW5zVWhCQkNTTDFoT1gwRWtDUjNENE1RUWdnaERWQnVqbHd2MnMrWGdrZENTUFUxK09CUlNFNkFtSm51N21FUVFnZ2g5WWFZa1E0eEpkSGR3eUNFRUVKSUE1U1hMd2VQdmo1ZWJoNEpJYVF4YVBEQm8rWHNDWGNQZ1JCQ0NLbDN6UFQ3a1JCQ0NDRzNJU2V2QUFEZ1MwdXRDU0Uxb0dFSGo2SUl5N2xUN2g0RklZUVFVdTlZenAwRVJOSGR3eUNFRUVKSUExT3kxTnFYbGxvVFFtcEFndzRlaFpSRVNQb2lkdytERUVJSXFYY2tYUkhFMUNSM0Q0TVFRZ2doRFV4dThWSnJieSt0bTBkQ0NHa01HbmJ3R0h2ZDNVTWdoQkJDNmkzTFRmbzlTUWdoaEpDcXljMHJncmVYRmh6WG9PTUNRa2c5MGFCL2tnZzNyN2w3Q1BVQzQra0ZSa09mUnBHYXc2aFUxai8xR2VQbEEwYmJzSmFBTkxUeGtvWk5pS1hmazRRUVFnaXBtcnpjSWxwbVRRaXBNYnk3QjNEYkJBRmlmS3k3UjFGckdHOGY4RjE3dzN4a0x5QUlEdmRoUThLZ0dEd0tpaDc5WU5xM0hhWnRtMnBsTEI0dnZXZTlYZlRXODdWeWpacWtIRFVCYkpObUFBQWhQZ2JtUTN2Y1BLS0tNVDUrMXR0U1hrNlZqMmREd3NBR05ZV1ljUXRTWmpva2s3SGFZL0o0YTVuMWR0RkxDeUVacTMvTzJxQ2FNZ3Q4dHo0UU0yN0I5T2NHV0M2ZWNmZVFLc1MxaklUbThXY2gzTHdHeTZranNGdzREY21nZCtsWVJxT0Y4cTZwMXZ1bXZ6WkFNaHBxZkl4eU1NcEEwaFhXK0xsckE5ZWlKWlFUWnNCeTRiVDg5YnlON3lFQTROcDJnbWIrazliN2hjODlXbE5EZENzeDdxYjhPNFRqM0QwVVFnZ2hoRFFRZWZrNmVIdFI4RWdJcVJrTk5uZ1VNek5xSkdDcHIxUjMzd3UrZTE4b0JvK0M2YStOc0p5ejcwNnE2RDBBaWo0RDVkc0Roc084ZTF2dEJCRitBVFYrVHFmWFVtdkFCRFlCR3hRTU5qQVlwajEvQXhaemxjN0I5K3dQdGtsVEFIS05zM3FOVjhEamxRK3Nkd3VmbVcrL0Q4UElmMHVTdzFNb29vWkNNV0FZQUVDSXZ3bjkwcmRyZXBUMUVxUFJndS9VSFFEazREVXR4YzBqcWdUUFF6VnpMc0N5NE5xMEI5ZXlEY1MwRkFnSkxuNkFvbFJCTVhDNDlhNXA1MWFnRnI3ZmxTUEdRekY0RklUcmwyRStld0tXMDBmcmRZTVNybXN2Y0szYmdXdmREc3J4MDFEMDZwT0F4VkwxRTdFTXdEYm9SUUFPU1NZanhLd002ODlFUWdnaGhKREtHRTBtZUhscTNEME1Ra2dqMFhDRHg2dzBkdytoMW5DUkhjRjM3d3NBWUFPQ3dIZnM2akI0Tk8zL0I0cEJJd0dXQmFQUlFqRm9KRXk3L3F6cjRicEdvUVRqNFFsRzZ5SC84ZklHNCtNSDFzY1BUUEVmMWo4UWpKZTN6V0ZpeGkxWXp0by85NG93UHI3VzIxSitYbzBNdnpvWWxRcks4VE1nSk55RTVkU1JLaCt2dkdzSytMYWRZTnkwQmtMQ1Ridkh1ZkNXMXR0Q3pKVnFqYlVxdE04dnFkWHo2OTU3dWNMSEZWRkRBRjRCQUJDdVIwUE1xTjgvRTVRako5cUVQOGF0djdrZU90NG1ScU9GWXZoZEFCaVkvdHBRK1FFS0pmaStnd0NPQTllK0M2QlN3M0x5Y0syT3NicjRMcjJzdDRYcjBjNURSNFp4R3Q0M2RtSldHZ1dQaEJCQ0NIR1p5V3lCVXFsdzl6QUlJWTFFd3cwZTYzbkljTHNZbFFxcW1ROWE3MHNHUFl4YjF6dmNWOHJOaHVYTWNmQzlvZ0FBaWhIallUNXgwSzFobTJieGkyQjRoUncwS2hRQXJ3Q2oxZ0Q4N2IzVUZMMEdWQ2w0bE9zU3FxMzNwUUwzQm8rTXB4YzBpMThDNng4SVJiL0IwR2VtUVlpM0R3K2Q0ZHAxZ25MRWVJQmhvRm4wQW95L3JZVDUySUhTSFJSS3NNM0NySGVGRzNVWFBMSkI3Z3N5R0kwV2loSGpyZmROdTdmZDlyblVzK1pWYXl5R1g1Wlh1ZzhiRWdibGlMdXM5eTBYVDhOOFlLZjlqalVVampGS2xWeUdZZGhZdWY2ckpFRzRkQlpDZkV5Rnh5bDZSWlhXb0pRa21MYXNjMzROSHorYjJibzF3ZUdNM3dxd0lXRmdBNEtzOXdVblMrM1pnQ0JvRnIwSTRjb0ZXS0l2UUxoNjBlVWw3bzJCbUpFT2RIRDNLQWdoaEJEU1VKaE1GRHdTUW1wT3d3MGVNOVBkUFlSYW9aeDBMMWovUU90OTA5Ky9ReXJJZDdxL2FjZG04TjE3QXh3dmg1WVRac0N3OW9lNkdLcERYSXRXMVQ2SFZGUUlLVHNUWWs0V3hNeTBLb1V4akxlZnpYMHhQN2ZhNDZrT3FiQUFZdXdOK2QrVTU2RithQ0Ywbjd3SnlZVnhNVDUrVU44MzM3clVXa3hOZ3VYTWNadDl1TkFXcGN0REJRdUUyQnMxL2h6cUkrVmRVMndhS21rZSszZVZqaGNTYmtML3Vid2tuZTg5b0hxRHFTeDRWQ2lobnYwWXdNay9ic1hzVEJoL1hXRzdENitBY3VRRThKMjZRYmYwSGNCc3VyMnhjRHdVVVVPZ0hEWFJkdll3dzBCMXowUFFmZlNhODJYVERBUEZrREhXdTVaekoycDlSbVoxOFYxNmx0NFJSVmd1bjNPNEg5ZW1QUmhQTC9DOUI0RHZQUUNHNVovRGN2bDhIWTNTL1JyckIzV0VFRUlJcVIxeThFajFvUWtoTmFQQkJvOVNWcWE3aDFEaitJNWQ1ZVdqeFlUWTZ6QWYybDNoTVdKV0Jzd0hkME14VkE0TStGNzl3WjgvQmN1bHM3VTYxaXF6V0NEcGl5RHBpaURwZFhMdFJWMFJ4TUo4U0RuWnhVRmpKcVRzckdyVjdpeTd6QnFvSDB1dGpSdFhnVzBSQVRhb0tSZ3ZINmpuL2d2Nkw5OEhoQXJxMENtVTBNeGJCTWJUQzREOFBQUS9mRzczdGVGYXQ3UGVGbTVjdmYzQXFwcUszbnoydHB0NmxPWHg5akl3eW9vN2FmTWR1MEl4Y0VTMXIxVlhWRk5tbFM1ekZTd3dyUG9ha2w1WHVnUFBRL3Z2MTZ6N3FLYk1nbkg5eWlwZGcvSHdoS0wvVUNnR0RBZmpiZnM5QUVtQzVjSnB1UXhEQmJVYStZN2RTc2RwTWNQMDE4WXFqZUYydm04WmhnRVV5aW9mVjRMdjNNTjZXNGlQZ1ZUa3VDRU8xNmJNZEQvQkluK3YzRUdrN0N4M0Q0RVFRZ2doRFloZ0VjQnhqYS8yTlNIRVBScHU4R2hzWE12a0dGOS9xR1k5WExyQmJKSm5SYmt3MDgrMGN5djRYdjJ0SVpYcW5vY2dmUFM2UzdQcWFwTmgrVklJS1ltQXJxak9HZ0dWN1JBdGIyRHN0OVV5cWJEQUpsU1VqRVlZZnY0VzJzVXZBaHdQTHJ3VmxLTW53ZlMza3k3a0RBUDEvZlBCaHJhd0hxOWYvcm5EWUsvc2pLLzYzdEc1SnJBQlFWQ1ZXUm90WEwxa3U1eWVZYTJsQndBNGJZd2laam1lTWUxU0IyOWVBYzkzdjNKcHZIejN2bEQwSy8wd3diQitKY1RFT051ZExCWllqaCtFY3VJTUFJQ2kzeEFJVnkvQmN2NVVwZWRuZzBPZ0dESUtpcDVSOWdHZUtNSnk1amhNdS8rRW1KWmE2YmtVSXlkWWI1djI3WUNZWGU3RG5VcG1IaGU5dUxEU2E1UlhuZVhhYkVnWTJHYk5yZmNyS3NuQXRTa1QwTWZlYU5TTnlSeHBiTDh2Q1NHRUVGSzdWR29sekdiQjNjTWdoRFFTRFRoNGJFUnZISGtlNmdjWGxOWldBMkRjdWw1ZVp1d0NTYStEOGJlVlVEOGt2L0ZuUER5aGZuQUI5RjkvVk9XTzBEVkp6RXlEbEp0ZHA5ZGt5ODE0MVA3N3RUcTlQZ0RvbDcwSElmYTZ6VFl4T1FHbXYzK0hjc0lNV000Y2gzbnYzODVQd0hLUTlNWGR1QVVMREN1K2dKZ1ViNytiZnlEWTV1SHlIVW1DNVZMakRoNFp2d0JvSG44V2pOWVRnRnpQVXYvOXB6WmhHT3NmV0JvOFNwSmNkc0JORFVXNGxwRlF6L28vNjMzVDdtMU9HN1dZOW0wSDE3WUR1TGFkQUFDcW1YTWhKTVJXK1Ayam52czR1SWcyOWc4SUZwaFBIb1o1OXphSVdSbXVqYlZERjNBdDVDWkZVbjRlekx2L3NubWMwWHBDODlUTHNKdzdDZlBoUFpCeTNEK0RUaEUxdFBTT0tNSnk5cmpEL2RqUWNEQmVQdGI3bGlzWGFudG85VTlqK24xSkNDR0VrRnFuVml0Z05ManZmU1FocEhGcHNNRWpqQVozajZER3FHYytaRk1iMFhMeE5NeUg5bFRwSEphTFoyQTVkZFFhdW5BUmJhQytmejRNcTc2K296cTUxdlhzeHFvdzdkME80Vll5aE9oS2dnL0JBdU82bnlBbXhVTXFLcEk3OVRyQWxhMXZKMG5RUFA1czFjYXo2eTlZVGg2R3g5dkxLdHhQKzlySHRzTzdjQWFHdGQ5WDZWbzFRVFZoQmhoZmZ3QnlIVkREbXUvdFh0dU1YNEQxdG1UUXV6ZDBuUCtrdGV1MjVlSnBtTFpWc0hSWmttRDQ1VWRvbjNrZGpOWVRqRVlMOWYzem9mL3FBNmZQb1h6b0tCWGt3M3gwSDh5SDk5ck9BbFVvd1dnMHpzc09NQXhVWTZkWTd4ci8vTTN1Z3gzbHlQRmcvUU9oSEg0WGxFUEhRTGYwYmZlV01WQW93ZmZzWjcxcnVYclI2VEpydm5zZm0vdk9HdEEwWnBLaDhmeStKSVFRUWtqdDA2aFZNSm9wZUNTRTFJd0dHencybHFWeXl0RVRiWmFHT213ODRTTGpwdFZnd3lLc2RkcjRycjJnbXZZQWpCdFh1eFRBZUg1WWVaamthQi96a1gwd2JsaFY5UUhYZ3ZJMUh1c1ZTYW84ZEN6RGZIaHZoWS96M1hxWDNtSFpLbmVaWmpUeUROdkthaXJhUGE1d1Q0Yzc0NVoxNENJN0FBb0ZERDk4N3JDVUFOZXFyZlcyVk9pOEtWT3RZUmdvb29aQ05YbVd0Wk83bUpJSTQ1cHlNeTk1QlJpdFZnNFp0Ujd5M3g0ZUVCUGp3YldUWnoxeXJkcENNWEFFekFkM1ZYaEpNVEVPcG9PNzVLWEdEdXFHc2tIQjBENzFDaXhYTDhKeTZpZ3M1MDdZaklYdjBjODZjMWFJdXdITHFTTzJUOG5IRDRxQnc2MzNMVmN1UUV5TWMydklyK2pSRjR4YVV6cW1VMGVkN2x2MiswUzhsZEpvRzVOVnBMSDh2aVNFRUVKSTNkQm9sREFZM0ZNN25oRFMrRFRZNEJGQ3c2ODVvUmd3RE1veU00MGtreEdHSDcrd2JUeFJCWkpCRDhPUFM2RjU4bVhybTNKRi8yRmdsQ29ZZnYyeHdzWVNqVVhaeGhyQ2xRdlFmLytaMjhiQ2QrOEw5ZXhIcTNSTVplRnY0VFB6QWNqZHcydWlnM2hOMGZ6ck9VQ3MvdmNrVTBHakVTa3ZCOFlOcXlDWmpCQVNianJjaCsvUnI4eitkVi9qbFBVUGhHcjZiTnVOa2dqMW8vOEdvOUdBMFdqbGJ0d3VObFJSanBzR3k4VXpEcGRjVzg2Zmdubi9EZ2h4TVJXZWc5RjZBQ3dMdmtOWDhPMjdvUEQ4U1d2d3lLaFVVRTJZTHU4b2l2S0hGT1hITUhheWRlYW1aREk2M0tldThXWHFaZ0p3Mmt5TGE5RlM3aWhmakcwYTR0SUhMSUJySDhRWWYvMFI1aE9IWERxZlcxWFV5SW9RUWdnaHBCeHZMeTFpWWl1dkVVNElJYTVvdU1GakE4ZjNpb0pxNmdPbEd5UUp4bCtXUTB4TnF0WjV4WXcwR0ZaK0RjM0Rpd0NPTDc1V2YyaTBuakNzK2E3Q1VGUE11R1cva2VYQUJnUlZ1SS9Oc2s0M1k4dk13aEpyb010eWZhVVlOdFo2MjNMcExBdy9mdUYwWCtYSUNWQ09td3BBcmpXcCsrUU5tOGRMd3N5eXlvWXVyalJjS2ZzYXFTM3FXZlBBOXg3Zzh2NWNtL1l1QjdrMVJjektnQkIzdzJZWk5Cc2FmdHZuWTFRcXFHYzhLTmV5TE1lNGFZMUwzM3VNaDVmMXRsU1FiL01CaEhMTVpPdk1SZk9oWFJCVEVtMk9aWnMxaDZMUFFPdDkwOSsvMTNuZDF2TFk1dUhnd3N1RjdrNjZ1VmZsOVVJSUlZUVFRbVJob1lFNGNQZ1NSRkVFeTFKM2EwSkk5VkR3NkFhS2ZrT2dtakZIN2hKYnpMaDF2VXRkYkYwaFhMc0V3OC9mUWoxbkFWRDhpNExyMEFXYXAxNkJZY1V5cCtHbTdyMlg3Ylp4N2J0QU0vL0pDdmVwTnhqR3BvbUVPMmE4bFNVWjlZN0QzQklNQ3phd2ljMm1DdmN2eGdZMnNlbG1YVmxZemZpV0RXUGQrelc1RTFpT0gzTGM5QVVBQkF1a29zSnlmd29nRlJWQjBoWEtmNHFLd0lWRnlETU5BWER0TzRQdkZRWGh4dFhiR2svWjhnTmltYVl3WE10SUtJYU1CaURQSmpYOXZkbnVXTlhkOTFoL1Rvbko4WlV1KzY0THl0R1RYTnFQVVd2QTl5b05IaVdEM21rZFNFQ2ViY3Q0bC83OGNLVXhqMlNnYnRHRUVFSUlhWHpDbWdmQ2JMWWdQU01QVFlQcmJ3MTlRa2pEUU1GakhWTU91d3ZLQ2ROdFFrZnozdTB3Nzl0Um85ZXhYRGdOdzlvZm9MN3ZZV3Y0eUFZRVFmdmtTekJ0L3dPbWZkdGRXbnJOZCs1Um8rT3FUWXlYdC9XNUFuS1k0azVDOUFYb25OUjBaRlFxT1JndUZ6enEzbnRaZm0xVVVKTlRNZXd1bTljUDZ4Zm9kRjhBWUh6OHJiY2QxVVdzQ1VWdlBsdnAxNXNOQ2k0TnNkSWRCNndlYnk5elduT3lmS2Z3OHJpT1hhMGRyd0hJdFF6ZFVCVGJjdTQ0R0Y4L1NJWDVrQXJ5SVJYa1FTb3NsTys3R0ZRSlZ5K0M3OWdOYkZnRVlMR0FVYXJ0OW1FVUNyalNPcWZzYkZRcFd3N1RHSTFXTGdOUS9POGhGUlZDT1htV0hONnpITUN4WUZRYWNKRWRpdytVWVBodGxkdkxOYkFoWWVBN2RuTnBYNzdQSURDcTB0ZVNjZFBxQ210QmN1MDdRelAvS2V0OTNUc3YzUDVBQ1NHRUVFSWFzTERtOHY4ZmsxT3lLSGdraEZRYkJZOTFoV1dobWo0YmluSzF5Y3lIOXNDNGRYMnRYTkp5NWhqMGVoM1VjeGFVdmdIbkZWQk9tQTYrZTI4WU4vd01JU0hXK1FrWUJud24xOTdrMXdmbG0xM1UxNlhXakk4Zk5BOHZCaHNTWnZjWTE2RUxWSGROaFdITjl4RFRVdXdlWjBQRG9lZzd5UFo4L2dGMis5a2NVMmJHWTBudzVBNmFwMSsxaG9yT2xqanJsNzVqRTZxV1pUNTJBT1pqQnh3K3hnWTJnYlpuYVpNbWlDSXNwNDdBY3ZsODlRWjlHeVNqRWFZZGYxVHpKQktNdjYrRmF2cHNHTmIrQURFMVNhN1ZXQWJickRuRTdNeUt6OE95MW1ZMWdGeUtBUUFnQ0dBOFNrTmFOaVRNNGV1eGhQbmdMb2lKY1JWZXl0WGFpZFdoSERYUjZldkRCc1BZTk1TUjh2UGs1anVFRUVJSUlhUlN6VU1Dd1RBTWJzYmRRcThlVGxieUVFS0lpeWg0ckFPTXR5L1VzeCsxNmJnTEFPWkR1MkhjdEtaV3J5MWN1UUQ5bCs5RE0rOEptMkNPRFEySFp2RkxzSncvQmRPMlRRNlgrSExocld5V0xzc2JPZkJkZXRiTE4vR3N0MjFIYTNjdnRYYUVhOThaNnZ2bVcwTWY0Y1lWY0czYVd4OVh6MWtBUnFtQzlxbVhZZng5clczUXhqQlF6NWhqTTZzVGdFM3pERWRzbGxyWDg0Nit0MVhqbEdHZ21qYmI5dXZDc2xEUFd3d2hMZ2FtYlJzaHhMaTJURmsxZlU3bHMvcVl1cWx6SThUSHlQVTRpMmUvU25vZEpGMlJOWUJVVHB3SlNWY2tmKytXbnlITHNtRDlBNkVZUGc1c1lMQjFzNWljSUovTFpJVGxXalQ0amwxdGp4TkZTQWFkM09TbnVBR092QXg3VXkwOVM5ZXh3U0UySlFZcXduZnZZMVBHd0h4a1Q2Tm9TRVlJSVlRUVVoZlVhaVU2dFcrQnc4ZWlNWFBxb01vUElJU1FDbER3V010WS8wQm9GcjhFeHRQTFpydnBueTB3YmJldnFWWWJ4T1I0NkQ3K0g5VDNQUXl1ZlJlYngvaXV2U0FWRnNDNDhXZTc0L2krOXI5a05JOC9DeTZpRFl3YUQ1aVA3SzN3dXRybmxsUnIzR1ZKT1Zrb2V1djVpbmRTMnk1SDFmN245UnE3Zm1WMG55MnBlRVlZeDBNNWRqS1V3MHVYU1ZzdW40Tnh6ZmZ3V0xMVXVwc1lIeU12YjFVb29abzVGMXliRGpEKzloTWtveEdLL3NQa3BiZmxNTjYrWUpRcVNDYjdCakNNbDQvTjhtUHJqTGRHUkRsMkNyaTJIVXMzaUdKcGJkT0kxdEE4L2l5RWE1ZGczUHFiWGZPVTh2aXlzeWFycVNabUFOck1ESlVrV0hLWlE4RUFBQ0FBU1VSQlZNNmZnaUpLbmpYTkJnVkRzN0NTNzRreXBNSUNXSzVkdHQ0Mzcvb1R3b1ZURUhPekllWG15TFVtOVRvd3Z2N1FQdk1HbU9Kckd0Yi9WR2x6SWNDMStxUjJ5ald2cW9oeTNCVFhaanV5ckxVK0pnREFZb0g1eUw2cWo0MFFRZ2doNUE0MmVGQW5mUDM5TnVUbUY4SFgyNlB5QXdnaHhBa0tIbXVabUowSnkvbVRVQXdvWHZZbmlqQnUvQm5tby92cmRCeFNVU0gwUDN3T3hkQXhVTjAxQmVBVkFBREx4VE13YmxwdHR6K2oxb0R2M3RkdWUwblRETlhVK3lGbTNJSnc0MHJ0RHJ5aDBEdXYzY2VHUlVCOTd6eXdUVU9zMjh6SEQ4SzRZWlhkN0RuOWQ1OUNOV0VHRkVQSEFBRDRIbjNCaG9UQnNQSkxzTTFiV1Bjcm1SbklObXNPTUF6WXNBaUhzL3E0NW1VNktndUMwOXFLRFpYeXJpbFFqcHBRdWtFVW9mL2hNekFzQitXRUdkYXZPZGUyRTdSUGQ0VDUyQUdZL3Q0RXFiREFUU091SHROZkc4RzFqQVFiM0t4S3gwa0dQUXlydnJicC9pekV4MENJajdIYlZ6M3pRV3RwQnZPaDNSQ3VYSFRwR3JmVGVJcng4WVBIS3g5VXVoL1hyaFA0em1VYUtpVW5nQTF0NFhCZlJkOUJOck04elVmM05kaC9iMElJSVlRUWR4a1UxUWxmZmZjWGpoeTdnbkdqZTdsN09JU1FCb3lDeHpwZzNMUUdySDhRMk9iaE1LejZHa0xNVldpZmVnVnMyVkNvRnBuKzNBRFRubTJBSk1HOGR6dUVpMmVnbWo0YmpJY1hES3UvYzlqSWhPL1YzMkdURDh2cG8vS3NNSmFGZXM0QzZENTlFMUtaVHJsM0tzbWdzOXZHYUQyZ0hEc1ppdjdEU3BjQlM1TDg3N0gzYi9rK1gyN1pyaWpDdUdVZHhGdkpjdWR6amdjYjNBeWF4Uy9CK010eXNFRk41Um1uRzFhQjd6ZEVEaDRCY09HdEhRYVBObUZsV2dvZ1dHN3ZDU3FVNER0MkJkZXFyVndlb056TU04Mi9uZ1BFaXBleU1zVkxkd0ZBKzd6cnMyRk4yemZiTGUxblBMMmd1dWNodTBZanhqOS9nM0QxRWdEQWN2VWlGSDBHUVRsMnN0eXRtR0dnaUJvQ3ZsdHZtSFpzZ2ZuUUxydGwxVVV2TGF4OGRoK3ZnT2U3WDdrOGZrQU8rV0F3Vkw2aldnMHV2TFhUaHlWZElmU2ZMUUVmTlFSODIwNXl4MnJld1k5eENYSUg3ZHdjQ0xIWFlUNSt3S1h3VFRGZ0dMaTJjazFJOFZZeWpGdC9xM3pNdFkzam9acDZ2L1d1VkZRSTAvYk5VTTliNUhqMzlwMUw5elVhWWRxNXRkYUhTQWdoaEJEUzJEUU45a1BiTnFIWTh0Y3gzRFdxSnhoWFZwNFFRb2dERkR6V0JVbUNZYzMzZ0ZJSktUZTc3aTlmWnBZVElOZjUwMy96TVJpMXhtWUcxUCt6ZDk5aFRaMXRHTUR2YzdJSVV4VEVMZTZGaXJnM2ludVBPdXVvYmEzZHUvMjY5OTZ0dGEyMXRXcnIzbnVoNGtCRnhUMFFIQ2k0R01xR3pQUDlFUTNFRE1MUUNONi82K3AxbVhQZW5MeUpHSm83ei9zK1pvSUFSYWZRMjRPTkZudm5hWmIvQjdGV1hZaCtsU0Y0ZUVJOStWbmsvUG9sb0xjT3RISytlYS9RQ3J1Q3kxR2RHZStJNGNRUjVGeDhxOWozTHdwNWNEc29CNHd3Mzc2N1c3R3NmbU80VFg0V2d0bzlmMHhHR3ZJVy9PVlVsYWp1WUNTTXQxTHpyMkhRdzVoMEhYbHpmNE84VFNjWTRzOURyRm5IUEY2c1hkZm1kY1FhZ2VZL0d4TGpuWHgybGxTUFBnVjVneWFBUWdrcEo4c1VQTW9zM3pxY1hTNXJIdTlmeGVteGdyckEwZzZaSElvTzNhRHNOOHppdFlVa1FiTm1NWFM3dy9PUEdZM1FSZTJDL2tnVWxQMkdRZEVsREJCRkNHcDNxSWFPQVVTaDFMdkoyNk5adGJEUTVpeUFxVHJXL1NVN2xZTXlPVVFmMHo2bWhwTkhvTnUxdFJSbkNJZ0JWYUVhUE5wMFE2ODNmU21odi85ZHdlK21ETzFyVWNHbzNiUVNVcTUxMEg5SDNydy9UTnNhaEEyRWJ0Y1dWanNTRVJFUkZkT0lJWjN3MVE5THNXbHJOUHIzYWVQcTZkQjlkdjNHTFhoNnF1SHA0V1ozakVhalEvemxKRFJxVVAwK3pzdzVhemRHSVQwOUJ4UEc5aWg4c0kzNzFxcFpHUzJENnRnZGMrSlVQT0l2MzhEZy91MUxNczJIQW9QSCswVEt5UUxzZjFhK3Q3UTJ3a1ZZaDJWM3lGdTJoUmhnV3FLcVAzME04cUJXK2ZmUjVDSHYzNWx3Zi9GdFV4QlNvelpVZzBmYkRLTnNWVkxlUzVKV0ErbG00WHZSbGNwakZhd2MxT3V0Z2xmRHBRdVFVcElnM042VFVYL3lDRFJMNTBMS3puTDZNUXpuWXBBNzQydTRUWDRXbW9YNVhhNTFFWnNCQU1iRVMrYXhzcm9OVFFGeHdRbytVWVNzVG40WE91UEZjNFUrcHVEamE5WEp2R0JWb2FEMkFPUnlDTGFxN080aHdkMFRpdlpkb09nU1p0VzlYTXJMaFdiQlg5Q2ZQbWJ6dnBKV1l3b2xqMFRCYmRSa2lOVnF3bkQrckRta3pQbm12UUpqYmY5YnNXRFFXOXpuZmhFRHFzTDkxUS9OdCsxMUJpOE9RYVdDMjZSbnpBMWxOT3VYRmEvUlR5a1QxTzRXUyttTlZ5NUR0MytYZWNzSG00eEdVOE9zeEVzd0ZOalRrb2lJaUlpS0ppeTBKUllzaWNDc09adlFwVk16ZUhtcVhUMGx1bzhlZmVKYlBEcW1CeDZmMk52dW1COStYWW5JZmFjeDk4OVhVYW1pOTMyY1hlR1dyNDVFUW1KS3NZTEhuMmFzUnY4K2JSd0dqK0VSUjdGdTR3RUdqMDRvdThHalRGYW11NVRtVFAvU1lhTUV6MDkvemc4QlZpMHM4cDZRSGgvZHJtaUVkY1dqUTZJSVpkOGg1cHY2cU4wV3dTTmdhbGFqMmJEQ1hCMmw2TndUK2pNbllJeTNETFlrRzFXUTVZV2d5di9XeDJiMWxVNkwzTG0vUWYzNEM5Q0dyNFArZUxURmFiRmFUYmc5OWh3TVo0NGpkK1lQTU1UWkRraU0xNjhnNTl2M2JYWmFObHkrQ0VtcmdhQlVRVkM3UTlhZ2lYbVpNUURJNmpTd2FDeGpzN096SUVCV3F5NWtUWnBEM3FTRjNYM3pBRlBvYklnNUFVR3VBQlFLaTNOWmJ6MXRzK3ExSUk4dlpwaVg3eGMxTkJPcjE0YXkvd2lyanQ3Nlk0ZWdXYjBRVWtaNm9kY3dKc1FqNTZkUG9lamFDL3JEKzgydmFaR3JiQ1dwYk8yVktZcFFkT3dPS1RQRDZ1Y1FnS2tyK1BpcDVpOGJER2RQUWJkbjIzMmVwRzFTYmc2TUtVbW1MUVVNZXVRdC9zZnBMelQwSnc3ZjQ5bVZJWGQvS1VSRVJFVGtCRkVVOGNiTEkvSGlHek14L1k4MWVQdTEwZmQ5eWJYUmFNVFl4NzVCNnMwTWRPc2NoQS9mSHU5d2ZOaWdkeXh1QzRJQUQzY1ZBbXNISUxSckN3enUzdzV5dWN6dWVBRFl0dTRMdStlY3RXTEJ1L0N4MDVSSGtpVHMzbnNLVzdZZFJ1eTVLMGpQTUgyZTlQRjJSNTNhVmZEMEUvMVJKekIvaFppdDUrU21VcUJxbFlwb0hoU0l2bUd0SFZZYzNybi91bVVmUWUybXREaDNJZjQ2WG56OUQrVG1hZkhHeXlQUnI1ZjkvVHcxR2gxMGVzc001cEZoWGJCajEzRXNYcjRiazhhSFdkMm5ZTFhrNHVXN2NDdk4rVUtjdS9sVzhNU1lrZDJLZlg5eW5UTDdhVVJRcWh3dXQzdmdPZGhyVDNCVG0wTkhBSkJ1cGhSNXlhTlFNQmdxUXZBb0QrbGdYZ1lycGQyRS9xenR4aEs2WFZzaEQyb0ZXWjBHZ0NSQlZyTTJqRmN1M1RXb0NJRm5HV01SUE5yWTN4RXd2WDQ1UDN4czg1eHE2RmlJRmYwZ2R1NEp3ZDNUYnZBSXdHYm9DQUF3NkdFNEYyT3VTSlMzYUdNUlBNcWJCZWRmSXVVR2pEZFRyQzZoNk5vTHFpRmo3RDgyQVAyaHZkQWZPMlRxaUh6NzUxWXNXSFdvMHhZYU9wYVU4Y29sYUxkdk5GZS9HZUxQUTd0bERReXhwNHJWUGRxOHBMZ1lpbE5wcUdqVENWS0RKb1dPdTd1YXM2VGt6VU9nSERBU29uOEFwTXgwR0dKUFcxWTZDd0pVajB3MC82eElXWm5JV3pUYkl0d1QzRDBoVlBDRjZGc0pnbzh2ZEh0M2xPb2NDNlBiSFE3VjZNZWczYnltMEs3a1pKdXQvWHFKaUlpSW5ORzBjUzA4TWJrUC9wcXpHVDdlSG5oMjZzRDdHajRlT253T3FUY3pBQUI3bzg0Z0l6TUgzbDd1aGR3TENBbXVENWtvUUc4d0lpazVEU2RQWDhMSjA1ZXdmZWRSZlBQWkUrWUFybTFJQXhpTUVnNGZQV2UrZmNlbzRWMHNycmxxM1g0bzVESU03TmZXNW1OS0VyQjYvWDVJa2dTbFVtRnpURjZlRmg5K1BoK0hqc1JCRkVYVURReEE3Vm9CeU0zVjRISmlNZzRkaVVQODVkWVd3ZVBkejhrb1Njakt5c1hsaEdSY2lMK08xZXYybzF2bklMenkvRENuWHBzNzB0S3k4TjRuODVDYnA4WEVjVDBkaG80QThNMVB5eEd4KzdqTmM4dFhSMkw1NmtpcjQzZENYQURZdVBVUUVoS3RQNU02cTJZTlAzUHd1SHgxSkxLeUhlK2huNTV1K3B3K2QwSGhSUldUYllTbUJXbTBPaXhkc2NmaVdOdzUwNHJFL3haWmZ6NGErMGczaTREN1lWZG1nMGVvM0lDeUhEdzZJTnpleCswT1kxSDNoUlFFaXdvWHA1YVB3aFI0cWdyc1c2aU4yR3cvOUpJa2FCYk5odHUwMTZCWk9SK0dNeWZNalU3TXluSHdpSUo3TnhieDUxQWUzQmF5ZW8zTTk5V3NXVlRzYVJoaVR1WUhqODFiUWJQaVAzTWxzS3hBOEdnNFpXY1pjbnFhOWJIc0xBZ2UrWldTbXBYenJScXVDSjVlK2VNZGRQUXVUZHB0NnlGNCswQi9ZQThNOFlVdkczK1FLRHIzdksrUEoyL1NBc28rUXlEZVh1b1BBSUtYRDVSOWhrQ3packhwZ0NqQ2JlempwbVpSdHhsdlhJV3kvekNJRlNwQ3FGQUpRZ1ZmaTlCS3lzcTg3OEdqL3VoQnlJUGI1amRrS29USHUxOFg3NEVVbHQvK09uc2QvWmtUcG45M0R6REJ6ZjYrUEVSRVJFU0ZHVHV5R3pJeWNyQmt4VzRrWGszQi8xNGRoUXAycXZsSzI2WncwNHFkQnZXcUllNzhWV3lMT0liaGd6c1dlcjlQM3B0Z1VkMTM3dnhWZlBUbEFweU9TY0Q4eFR2dzVPUytBSUN2UHBtQzNEd3RCajN5a2ZuMkhVOC9NY0RpbW1zMlJNSEh4OFBxK0IwNzk1ekFzbFY3TUdSQWU2dkt3anYrbXJzWmg0N0VJYVJsUGJ6MTJpaUw1Y21TSk9IdzBmUHd0TE9rL2U3blpEUWFFWDMwUE9iT0Q4ZXV5Sk00ZitFYWZ2eDZxbE5Mbm5VNlBUNzQvRC9jU0VwRDc1NnQ4TmlqdlFBQUYrT3Y0OWpKaStaeHNYR0pXTFZ1SHdEZ2tXR2QwYk43QytoMEJzUmZ2b0VHOWFwWlhmZnF0WnNRQkFGVnE5Z3ZxQ2dZUmpycjdxclA1YXNqY1NQSityT3NMZk9jREI3WGJUd0FqVGEvNE92UzVSdm1NTFZYajJEODg1L3RQZlp0SFI4NXJET0R4d0xLYlBBb3FGUzR2enNJM2o5aWxRSUJuaVNaS2g2TFFGRGU5U2JuWkFDb0hEZ1NncmNwOUpTeXM2Q0wydTF3dkRFMUdUbGZ2V01PSndzR3BwSkdVM2gzNERMTW9yRkpqdTNnMFpsS1BFSHREbzhQZnloMG5QN1VVZVQ5ODZ2MThaT0hvUm8yenRRMHhkMFQ4dUIyMEVmdmc2eGhNNHVHTC9hV25VcHBwbzdrVWw0dTlDY09RMy9zSUF5eHArSDV6WitPNSsxVjRCZGtadUhMbkV1RlRndk5ramtPaCtpajl3T1NuYkM4dUFRUjh0WWRDaC9uYW9JQWVkT1dVUFlhWkJFNDNpRnBORmJiSDhqdTJrWkJWcStST1JTM1JjcXcvOHU5S0ozS3pjVENmeGxMV2cxeVowKzMveVhJWFFUZlNrV2ZSd211VXpDRWYyQ3BXUEZJUkVSRXhTY0lBcDZhMGcvVnExYkM5SmxyTWZISjd6QjZSRmNNR2RBQlB0N09WOWdWVldabUx2WkduWUduaHhzbWpPMkJEeitmajAzaDBVNEZqM2VyWDY4YVhuaDZNTjc1YUM0aWRwOHdCNC9Pa2lRSldxMGVDanRoa3RGb3hKei93cUZVeWgzdUtiaGo5d2tBd0tzdkRMY0tDQVZCUU90V0R2WXl2NHNvaW1nYjBnQ3RnK3ZodTE5V1lIUDRZWHoweFFMODh1MjBRcXRTZi9oMUZVNmR1WXpnRm5YeCtvdjV4VWZIVGw3RTlEL1dtbThmUEJ5SGc0ZmpBQUFiVjN5Q0pvMXE0cmRaNjdGKzgwSDg4dTAwMUt0VDFlSTFlUEdObWJnUWZ4My8vUDRLQWlwYkZsU1ZwZ1d6M3l4MHpHTlAvNENFeEJTbmc4Ni81MjFCUm1iK1ovdlRNUWs0SFdOYWNUVnlhR2VyNi93NFl4WFdiVHhRckNEMVlWT0dnOGZ5dTdHdHJFQm9ZRXhOc3RzRXhpNmxaWFdMcEMwOEFKUUYxb09pUTNmemJlMzJEYzRGbGdYQ0FMRkN4ZnpIekxqbHhFU0xRYUdFNk9XYVRXdU5hVGZ6UTFhMy9KOC9LVGZiSmZNQkFDa2pIZnFZRSthcVIyVm9YK2lqOTBFWm12K0wxSmlhYkxkQzBKaDBIWG4vem9UKzFORWlMZWNYL1NyblgrTlc4Y3ZsUzF2ZTBybWwzNGxacm9CbkNZUEhuSjgvSzNsWGEzdmtDaWhhZDRBaXRLL05idUZTZGhaMGU4S2gyN1Bkc2pyWGFJUXhJZDUyMEdnMFFrcS9CZVBORkJodnBrQzZtUXpqelZTSERXZUswcW04eU1yeGZySDNRM24rZlVsRVJFVDNoeUFJR05TL0hWb0UxY0ZmY3pkanpuL2htTGRnTzFvSDEwTndpM3FvVjdjcWFsYXZCQThQTmRSdXlsS3A5dHErOHhoME9qMTY5UWhHeDNaTjRPUHRnWFBucitKQy9IWFV0YkVVdVRCTkd0VUVBQ1NuRkwxd0lpZEhBMG1Ta0hBbEJVbkphYWpzYnhtcWJkNTJHSmNUa3pGcWVCZUhGWWZaaFN3UExnNVJGUEhhQ3lOd0ppWUJwMk11WStlZWt3anQydHp1K01YTGQySEx0c09vWGFzeVBuNTNnc1hmMWFCKzdkRDM5cExyUVk5OGhERWp1MkhpT05QcUxhWFNGQjlOSE5jVHV5SlA0cU12NW1QbUx5L0FYYTI2ZmQzZE9ITTJBYzlQRzN4UFE4ZDdaY204dDh3N1R2VWY4UUg2OWdyQnk4OE9jKzJreW9teUd6eFc4Z011WDNEMU5PNEpzVzcrdmhMT2hCVjNzNnA0ZENLNEZDdFhNemU3TWFZa1FiZG5lNUVmdCtCU2ErbFdFWmVITzBuZW9ESGNIbi94bmx5N01Oa2Z2MmF1N2l0WThTamwyQTRlamNtV0RVZ0V1Y0tpaXNxWWt1U3dPazlRZStSWFV6bW85dEpIN1RZSGoyTFZHbEQyN0E5Wnc2YjU1dy91c1hkWFNMazUwQjg3YVBlOFBhSi8vamRiMGsxVDFXUmhGVzlDZ2FXc2hWYkhhVFhJK2ZIVElzL3JZU0w2QlVEUnNUdmtiVHREY0xkZTZpS2wzWVEyWXJPcGN0bk9sd2o2azBjZ2FmSWdwU2JCbUpKcytxSWpKZGtVSnBmUjVsM0Y3Zll0YXh3RTlaTXZsL2c2RHlLaFl1bFVnUklSRVJIVnF1bVBUOTZiZ1BNWHJtSDdybVBZdmZjMERoNjIzaExualpkR29sOXZ4M3NHRnViT011dGVvY0dReVVTRWRtMk8xZXYzWTlQV2FEdzdkV0NScjVlVlpRcjlpdE9kKzA0bG5DUkoyTGcxMm1wUHdIa0xUSitmczdMek1Hdk9aZ0NBdjU4M2hnMnlyTTVzMnJnV2pwMjRnSjkvWDRQMzN4d0xENC9TMlJKSEpoTXhmRWduL1B6YmFteUxPR28zZU54L0lBYXo1bXhHUlY4dmZQblJZeGJOWHdCQUxwZFpCSkZ5dVF4cU55V3lzL09RbnBIL3VmZXBLZjBRZnprSldvME9PcDBlQ1lrcG1ETS9IR0dod2VqWnZZVjVyTGVYKzMxdlNGUmNDb1ZsUENhS29qbHN2WnlZYkRYK3pzK1RyWE9BNmVmTXQ0S256WE1QbXpJYlBCYXN1Q3BQaEFvVklhdVozN0xkY0NHMjZCZHhzM3dqbFRTRmY2dWlPeElGNWFDUkVOdzlvVjJ6eUdIekczdkVLdm1kdEJ4VlJwVUxCWUllZThGanp0ZVdsV3VxRVJPZzZCUUtBRERFbmtidW40NlhXS3VmZlJPeTI4R2ovdFJSdStQMFo0N0RlRE1GWWtVL0FJQnl3TWo4a3pvdGRQdDJPbnljNGhDcjVPL25ZYnhoMmxTM0tCVnZoWTExcGtyM1llZit2OC9NWHhZVVpFeUloelp5dTBYbmJudDB1OE9oMngxZUt2TXBUbEFuK1BqQzQvMXZTK1h4eVQ3UlA4RFZVeUFpSXFKeXBsN2RxcWhYdHlxbVB0WVBtVm01T0gvaEdwS1MwNUNWbllmY1hDMWFCQVdXNlBvWDQ2OGo5dHdWK0ZYeVJzdm1wcy9IWWFIQldMMStQN1pGSE1WVFUvb1Z1YXB5NDlaREFJQzJyUnNXZVQ0M2I1bTZNUXVDZ0hVYkQyRDhxTzRXUVZWU3NtbExvbzFiRHBtUE5XcFEzU3A0ZlBxSi9uajFyVms0R0IyTHlkTit3SVN4UFRDZ1QxdHp3RlVTZDE3enMzRzJQNHRmakwrQno3OWRESlZLZ2M4L25GU2txc1RYMy8wYnNlZXVXQjJmdjloeS8vZHRFVWV4TFNML3MrdThXYStoZXRWNzl5WDRTMi9PeE1uVGx4eU9zZGVkdkNoTHBLYzgvV09SenczcTN3NnZQTWVLU2FBc0I0L2w5SU9Vb2xYNy9EQkJrcUEvZWFUSTF4RHVEaDZkV2FxdDAwSi9jQy9nN2dIOWFkdWRxaHlTeXlHclZTQXd2WHE1Nk5jb1F3bzJYNUd5c3dvZEw2dGRGNHFPdDVleTY3VFFMUC9YNFhoNWk5YVExVFg5UXBReTBxQS9jc0QrWUtNUnVxMXJvUm96eGVxVTdrQ2tVL01yQ2tHbHNxaHVOU1E2ZnFNblFGYWxPZ1JSTEhTY1dMbHFvV1BNQ29TT1VsNHU5SWYzUTdkL0Z6cy9reFhSdjN4K1VVZEVSRVFQQmk5UE5ZSmIxQzNWYTk2cGRnenQyc0pjTWRlc1NTMVVDZkRGOVJ1M3NQOWdETHAwYkZib2RYUTZQUkt2cG1MRDVvTll1WFlmdkx6VTVrWXFSWEVqeWJTVldML2VyYkZwYXpRMmJvM0drQUh0emVjTGhsZ3hzWWw0N3RYZmJMNG1EZXRYeDY4L1BJTnZmMXFPbU5oRVRQOWpMZjVidEFPalIzVEY4TUVkcmFydWlxS2lyNmxvSlMzZGRtSE1wMTh2UkU2dUJtKzhQQklONjFlM09jYVd6TXhjakJ6YTJhbzZNak1yRjJucDJhaFozYy91ZmYyY2FIUlRFdjE2dDBaSWNIMXMyWFlZYWVuWkdEMmlxOFB4TjI5bVl0Mm1BMFdxUkV4THo4WW43MDF3T01ab2xDQkpFbVN5L005OFZRTHNOOWg1MkpUZDRMRlNPUXdlNVFvb3V1Vy9DUnJpejBIS3pDanlaU3lDUjRQZTZmM1JkSkhiaXgxU3llbzBzT2dLYTd4MDBjSG80dE9mUHU3NkpaQXlPUVJWL3B1dXZZcEhNN2tjcXRGVHpFR1JkbmM0akttMnk3RUJVN01LMVlqOE56Yk5oaFdGVnFEcW92ZEIwWE9BWlNDdjAwSWJ2czd4M0lwQnJGVVh1Qk9pNmZVd1hyZjg1a3ZTYXBEOXpuUEZ1cll6RFhrYzN2K3IzMHQwLzN2RlZpaGNHZ3p4NTZEYnZ3djZZNGZzTHFjVzFPNVFqWGtNK29ON29ZODVXYXhxWmpPRkVvSmNYdVJPN3VSYTVmTDNKUkVSRVpWYkJvTVI0UkhIQUFCaG9TMHR6b1dGQm1QKzRoM1l0RFhhWWZCNHAwdDFRYlZxVnNZSC94dGJyUDBIRTY2WTlyWHYxTDRKVWxMUzhlL0M3ZWpkczVYTjd0VUxsKzQwTFgwZTNNbm10UUpyQmVEWDc1L0Jyc2lUbUw4NEF1Y3ZYc1BNMlJ1eGRtTVUzbnR6TEJvMXFHSHpmb1hSNlV4YkpSVU12d3BxVUs4YWtwTFRzR3J0UG9SMmFRNDNPNTIzZ2Z4OU1EZHNQb2hGeTNaaTRyaWVtRGkycDhXWVAvN2VnR1dySXZIN1Q4L1o3SEI5UC9UdjNRWUE0T1B0anVsL3JFV0xab0ZvMWJLZTNmSGYvYndjQUt5ZVMwRjNudnV4RXhmd3hMTS9JeU16QjB2L2ZkdmhQTDc3WlFVMmJqbkVSak4ybE4zZzBjOGZnbEpWcnBaa0tydjNnZURsWTc1ZDNDV1FCZmQ3ay9LYzM3eldXTVR1MlFYSm13WG5YeWMxR2NhVUc4Vysxb1B1N2k2MlVuYW13L0dLamowZ0J1UlhzaWxEKzBHc1VCSGFpTTNXMVdseU9kd2VlODc4R0liNGM5Qkg3M05xWGxKV0JsQWdlRFFtWFM5MGJzVWhiNXkvWDRqaFlteVozUXV3ck12NTluMFliMXdyZEp6ZzRRbDVVQWprUVNHUWNuT1E4ODE3em4yaElRZ1FLMWVCV0xNT1pMWHJRbGFyTHNTcU5aQTMvMDlUMEVsbGdxQlVXWFM0SnlJaUluclE3VDhZZzdTMExOU3M0V2RWbWRjcnRDWG1MOTZCQTlHeHVKV1daYmR5TFNTNFBtU2lBS1ZTQWI5SzNnZ0pyb2RPN1p0QWRHSVZraTF4dDVjWjF3MnNnc2NtOU1ienIvMk91ZlBEOGZRVEF5ekdIVGwySG52Mm5jS3dRUjNoNytkajYxSUFURXUydTNkcGp1NWRtaU55LzJuOFBXOExMbDFPd2l0dnpjTFAzMHdyVnBCM1o3bTN2V0QxMWVlSDRVWnlHdUxPWDhYbjN5N0dKKzlOc05wL2NWdkVVU3hiRldsZVZpMUpFZ2IyYll0cVZTcmgzSVg4eng1WldibFl0VzQvbWphdUNVRVFMTTRWVkw5dUVWWjBsVUNmc0JETW1SK091UXUyMlEwZWo1KzhpRTNoaDFHbmRnQUc5bXRyY1M0dlQ0dFB2MW1FczdHSnVKVm1Lc1pLVGMxRWk2REFFdTlWU21VNGVJUk1CckYySFJqaVlsdzlrMUlocTlNQXlyNUR6YmVOeVRlZ1AzRzRXTmNTUFBQTG1lOUxaWkpNQm5tci9ESnpROHpKZS8rWUxsVHc5UVVLWDJxdDJ4TU9LZU1XbEwwSG0vYkJGRVhJUXpwQUh0SUJodGpUME83WUNFUGNHVUFtaDl1RXB5QUxyRys2Ym00Tzh1YlBncm0xbGdPcTRlTk5WYWNGaU5WclFUVmtERFNyRmhieEdUb21heDVpL3JQaDdPbFN2WFpKNlhadkJZeUZ2MTVGSWdwUWRPMWRva3RvbHY4TFk5TDFRc2VKbGF0QU5YS2lVOWQwSm5RRUFNRWpQeWdYMU81MjN4UEVTdjRRYXdSQ3JGRWJzcHFCRUdzR1dsVDIzbEZvaFM4OVVNVEF1b0NzNUYwbGlZaUlpTzZYemVHbXo4RUppU2wyOStjekdJd0kzM0VVbzRaM3NYbitrL2NtMkt4R0xBNjkzb0RqcCtKUnFhSVhxZ1Q0b2txQUwzcDJiNEhscS9laWM0ZW1hTjRzRUlDcHNjejMwMWZDeTFPTlNlUHRWOVRkclhPSHBtalh1aUUrKzJZeDl1dzdoWm16TitLN3o1OG84andQSFlrREFBUTFEYlI1WHVXbXhHZnZUOFRUTDgvQTNxZ3orRzNXZWp6MzFDQ0xNVEd4aWJoMjR5WUc5MitQdFJ1ak1MQmZPencrc1RjbVR2ME9WNjlaTjVBOWRlWXlwcjA0M2U2YzdsY0ZvTHRhaFVuandqRGp6M1hZdU9VUSt2ZHBZM0grVmxvV1B2OTJNV1F5RWUrOE1jWnFmMUNWU29FalI4K2pYdDBxNk4rbkRSWXNpVURQMEpaNC9jVVJBSURoNHo0ek54aHlwT0RQNjh2UERjWGcvdTBkakg1NGxOM2dFWUNzYnNOeUVUd0tQcjV3bS9oMC92SlZBTnAxUzUwS25Hd3AyUGhEU3JzMzNhVUxrcmRvYmJIbm9mNndjeFY2WlpYb1kvbk5sWlJWU0ZXaEpFRi83QkQweDZNaGI5SG1kZ0JwK2p1U05Xd0tkY09tTUNaZWdxVEpnNnhlSTlOOWpFYmt6WjhGNlZacW9mTlJkTzhEUmNkUTIrZTZoTUdZZkFPNnlLSjNLYmRGRmxqUDNNUUdBUFNuaXI0SDZiMmtXYjhDME90Szk2SnlSWW1EUjBQaUphYzYxTitMQ203QnE4QVhFVm1aNXEwWDVFR3RJQXVzRDdGNkxZZzFhbHQwYXJmTGFIUnV6MWg2WU1qcUZIM3pkQ0lpSWlKWFNVdlBSdFNoc3dDQW1qVnM3eDJZazZORjZzME1iTm9hYlRkNExFMkhqcHhEZG5ZZXVoWlkydjNjVTROdzVOZ0ZmUHIxUXN6NDRWbFRsK2p2RnVQYTladDQvMzlqNGVQdDRlQ0sxaFFLT2FZOTNoOTc5cDBxdEZtS0xUazVHcXhldHg4QTBLK1gvUW85Zno4ZmZQek9vM2p0bmIrd1lzMWUxS2ptaDZHRE9walBqeDdSRmRNZTd3KzVYSWExRzZQTXh6Ly9ZQkswdDVkeTc5eDlBZ3VXUnVDWkp3ZGE3R041OVZvcVB2NXlBWVlPN0lBQmZTMHJDdStIb1FNN1lNdTJ3NWcrY3kzcTE2dG1yaHJOeU16QkcrL05Sa3BxQmw1L2NRVHFCbG8zT2hVRUFTc1d2R3RlZnI1Z1NZVEYrWW5qZWtLajBjRmdNTnBjeXI1Nzd5bWNqVXZFazVQN21vODFhVlNyRko5ZDJWYTJnOGU3S3J6S0lqR2dHdFJUWDRiZ25SOW02WThjY05qRjJDRzVBckpHUWVhYnh1VENxNnhLUkJDZ0RNdi9sc1I0TFJHR1N4ZnU3V082bUZnajBQeG5LUy9YK1hCWGtxQS9kaEQ2NDRjZ0QyNExaWjhoNXU3T1lvM2FGa00xeStiQkVIT2kwRXNxdXZhR2F2RG8vQU5HSTdRUm02RU03V3NPc2xYRHh3T0NBTjJlYmM3TjArSGpGZGlEOU5JRkdKUEw3NUw2QjU0Z09QWGxoRkNob3ZuUEJiZFRrTGRxRDNuTE5yYnVZaWJkU29YaDBnVVlFaTdDZVBtaXFaR1FuYjBrNmNFa3IxdjJmMDhTRVJIUnd5Tjh4MUhvOVFZMGJsZ0RNMzU0MXVhWTVKUjBqSnZ5RGVJdjM4RFp1TVJpNzRub3JOWHJUWVUxQmZlYjlQSDJ3TnV2amNKYkg4N0JtKy9OUnAzQUt0aC84Q3dHOW0yTDBLNHQ3RjdMYURUYVhlNHRpcVpseng3dXFpTE5UNlBWNGJOdkZ1RldXaFpDdXpaSFVOUGFEc2NITmEyTmw1OGRpdTkrV1lGZi8xeUhLbFY4MGI2TnFRREczdkx3V2pWTnpRcVRVOUt4ZG1NVTJyUnFnRWVHZGJZWXMyelZIaWdVY293YjFkM2hNdk43UlNZVDhmNy94dUhwbDM3RjJ4L093VmNmUHdhMVdvWDNQdjBYbHhPUzhQakUzbGFWa0FVNTJ2Tnl4SkJPK0h2ZUZweS9jQTJmZlREUjZ1L3d5clZVbkkxTHhMaFIzVXZ0K1pRbnhkdmc0QUVocTFZVGdycG8zeVE4U0dRTm1rRDl6QjBaRmdBQUlBQkpSRUZVL0Z1V3djQzFSR2lXemkzMk5aVzlCbHJzUVdnNGQyOHJRaFZ0T2xsVVdPcDJsenpjZXFESjVKQzM3bWkrV2F3T3dwSUUvWkVEeVAzbEN4aXYyTzcrcmV3M0hJclF2aEJVOW4vcEtFUDdRVFYwak1VeHpjb0YwRzVZRHMzNlpSYkhWY1BHUWRsN3NFVW5aTHZzakJFcitVUGVQUC9iTS8zQlBZVmZpMHFQMFhJdnpZS1ZqSTZJMWZPL2FaTUtmQkdoUDNOWDkzcTlEb2FMY2REdTJJaThPVE9RL2ZHcnlQNzhmOGo3YnlaME83ZkFjREdPb1dNWkk3aDdXSFNnSnlJaUluclEzZWxtM2FkbmlOMHgvbjQrYUJOaStuTDF6ckxzZStYazZVczRjQ2dXZFFLcldPMGRHQkpjSDg4OU5RaVhFNU94Yzg4Sk5HMWNDeTg5TzlUT2xVeWVmKzBQN0kwNkE1M09zdUZqVm5ZZWZwdTFIb0JwNmJVejlIb0RJdmVmeG5Pdi9JYW9RMmZSdUdFTnZIWjdhWEJoK3ZkcGd4RkRPc0ZvTk9MVHJ4YmkvRVhudG5IYXVlY2tjdk8wU0xpU2pQbUxkK0RtTGRQcXYyMFJSN0YxK3hHTUhkbk5KYUhqSGRXclZjSm5IMHhFVG80R3I3dzFDOCsrTWdNSmljbDRmdHBnUERxbVI0bXVYYTlPVlVRZE9vdFpjemFYMG13ZkhtVzY0aEdpQ0huTDF0RHQzK1hxbVJTSjRPNEI1YUJSVUxTekxBczNwdHhBN3A4LzJseHVxZWdTQmlrbkcxTDZMVWhaR1pBMEdrQ25oYVExQlFHaWZ3QVVuWHRDMFQ2L2ZieVVsUW45NmVOVzF5cTE1K0hwQldXQmFqdGo4blhvRGtYZXM4ZHpPVUdBYXNTakZvMGFETVY0ZlFXVkN2SjIzYUFNRzJEWnFFYVN6S0dmNE8wRDFhQlJVUFljQUYza0R1Z2l0K1V2NlpiSm9CbzJ6bXA1dFRaOEhYVDdJZ0FBdXAxYklQcFhnYUpETi9ONVpkK2hFR3ZVaG1iaDN3Nlh5NHFWS2x2Y2xtNDNqMUVPSG1XdW9wUXkwNkU3Wkh0SnZhQlVsYmc3OWNOSzlDNndFZlJkMVl4U1JyckZiV1dQL3RDc1dleXc2bEZXdnpFVXdmbkxIQXdGZ25KRHpBa1l6cHlBNFVJc0RCZk93cEI0MldISGE0OHZabGpjdm5zajZydlBPOFBSTlRTTFprTi9QTHJJMTZSODhwWnRMTGJ3SUNJaUlucVF4WjY3Z292eDF5R1h5OUNqdS8ycVFRQVkwS2NORGtiSFl2dk9ZM2pteVFGUUtJb1hiYnoxd1Q4d0ZOZ2ovcTBQL3NGWG4wd0JBT2gwZXZ3MFl4VUE0TWxKZmF6KzMvWGMrYXRZdFRiL00xRk1iQ0wrL0djVEpqOGFCbmUxN1FLU3MzR0plUC9UZjZGUXlCRllxeks4dk55Um5aMkhDL0hYb2RQcDBiQitkVXg5ckovTiszN3cyWCtRaVFJTVJnbFpXYm00bEpBRWpVWUhRUkF3c0c5YlBQZlVJS2hVQ3FlZit6TlBEa0Q4NVNRY1Bub083MzQ4RHpOK2VBYVZLam91Ym5oa1dHZUVkbTJPVmV2MlllbktQWmkzY0R2YXRLcVBBOUZ4YU5XeUhpYU1MVHpjdTlmQm5ZZTdHNnBYcTRRTDhhYWlDMzgvSDFUMDlZUWtTVlovaDBVUjJyVTVEa2JIWXNtSzNXZ1pWQWNkMmpVdXJTbVhlMlU3ZUFRZ0QyNWJab0pId1UwTmVic3VVUFljWU5VWjJaZ1FqOXkvZjdhN1g2Q2liV2VMeWlWbmFEZXR2SGNWU3FJSXQvRlBXblRRMXE1YkJoaU45K2J4U3BtaVhWZUl0ZXFZR21Ya1pFUEt6WUdVbDJNSzVEUjVwa0RYb0RjOUh6YzFaRFVDb2VqWUhXSzFtdmtYMGV1aE94SmwvMEh1SWxhcEJrVzdycEMzNndMQlRXMXhUbmRnRDdRYlYwTGV1b1BwNStQMjZ5cTRlMERaYXlBTXNhZGd5TXFFNE9FSnQwblA1TzhGZVp0MjYxcG9ONisyT0taWi9pOGdrMEhSTnI4RVh0NHNHT0tySDBLejdGOFlZazhCQ2lVVW5VSWhaYVJEeXMyQklGZEFFZHJIUEY3S3pRSDBlc2lidElBOEtQOWJSOTNPcmFXL2wySXA4UHpxZDFkUHdTbnlac0VRL0NyRGVQa2lqTW5YSWVWa1E2emtEMld2L0cwTDduNHZrSEt5WWJ4eUNXSjEwOUlKUmRkZWtMZnBaT3BtYm9PZ1VsdHM0UUFBaHJQNWpaK2tyRXprL3YyejAzTVdsSTZYZkJSMnZzaVBJYkloU2trVkRKMkppSWlJSG5SM3FoM2J0MmtFYnkvSCs0OTNhdDhFRlNwNElpMHRDNUg3VHp0YzN1ekl3Y054ZG0vLy92Y0dYTHgwQTEwN05iTUltZExTc3pGdjRUYXMzWEFBb2loZzJ1UDkwYXhKYlh6MXd4SXNXN1VIbThPak1XSklKL1R2MDhhcSt1K2QxMGRqYjlRWm5MdHdEWmNUa3FFM0dPRHQ1WTRXUVlIbzNxVTUrb2FGV0RVK3VlUHcwWE1BVEYvZXE5VksxSzVaR2NFdDZxSi83OWJtcGRCRklZb2lQbmhySEo1NzVUZGN1WmFLZHorZWg1Kytmc3Joa21NQThLdmtqU2NuOTBYVHhyWHc1WGRMc1ArZ2FVL09qSXdjN041N0N0MjdCRG5zSHI1bzJjNGl6N1V3ZXIwQit3N0VZTzNHS0VRZk9RZTVYSWFSUXpzak9TVWR1eUpQNHBPdkZxS3lmd1gwNkdicUpONndmdlZpaFpEUFRCMkk1TlIwVks5bWUvOVJzcTNNQjQreTZyVWcrbFdHTVNYSjFWT3hUeTZIcXY4SXlOdDN0UXFjQUVDM044SlV1ZVFneURGZXYxS2s0RkVYc2ZtZUJyS0t6bUdRTmN6ZlhGZC9KS3I0KzFLNmdrSnVVUTFZSE5xZG15R2wzN0kvUUJRaHF4a0lXYU1neUZ1MHNWaVNmb2Z4V2lJMHF4ZVpsOFRySWpaREg3VWJpcDREb096YUM1RExvVHV3QjRhTGNaQTFEb0xiNkNsV1laSjJ3d3BvdDIrd2ZueEpnbWJKSEVDdmg2SmovbDRUWWtVL3FKOTZCZnJvZmNoYi9BK1VmWWZhRFkwTTU4OUM4UEdGYXV6aitYTk9TWUoyVDdqOTV5MUpNS1lVYisvSE8zdGVsbnR5aGVYZW5EWVlMc1paSGRPc1hRcjExRmZNWFlvRnRidHpUV0ZnNnZodHZINjE2SE9sTWtuMHIyejVSUWtSRVJIUkErN0ZwNGZneGFlSE9EVldMcGRoK1gvV0hhK0wya1haM3ZpMUc2T3dldDErK0ZYeXhpdlBEd01BWEx4MEEyczNSbUhUbG1ob3REbzBiVndMTHo4M0ZQWHFWQVVBL0RYakpTeGZIWWxGeTNaaDdvSnRtTGR3TzRLYTFrWkl5M29ZT3FnRGZMdzlFQllhakxEUTRGS1pZMm5jMzh0VGpYbXpYalBmenMzVFFxdlY0OHBWMDk3d0JSdXBhTFE2bklsSlFQU1JjOWk1NXdTdVhFdUZ0NWM3WG41dUtGUXFKUll0MjRuUHZsbUV2K2I2WXZUd3J1alhwelZVU3VzS3pPSThIMXZkelRNeWMzRDQ2RG5zUDNnVys2TE9JQ3M3RHdxRkhQMTd0OGI0MFQxUXJhcHBTN3N6WnhPd2VQa3U3STA2ZzhYTGQyUHg4dDN3OUhCRDgyYUJhRmkvT3VvRVZrR2JrQWJRNUduaDZhbEd3aFhUYzFmWUNJQTlQZHp3emFlUFE2L1Azd1pMa2lSY3ZacHFOekNtY2hBOFFoQWdiOTBCMnMxclhEMFQrL1I2U0RxZFZlaG9UTGtCemZMNU1NU2RMdlFTeGlRbm1zVG85VEJjaklVMllqTU1aMDhWZDdaTzBSK0toS0pETjRnQlZXRk1UWVpteGZ4NytuaWx6WmhZOUU1aEJlbjJSVUM3YVpYZDgvS1diYUFhTmRsbTBBd0F4dXRYb2QyNnhyU1U5TzRsdGJrNTBLNWZCdjIrQ0NqQ0JrSzdiaWxVZzBkRDBiMlA1VVYwV3VRdC9nZjZvd2Z0VDFTU29GbitMNHlwU1ZBTmZNUmkvMFpqYXJLcFMzRktFZ1JiQVlWZUIrM1dkYWJMYVBMTW5jczFLK2FiT3lQYmZFaWRGamxmdjJkL1RnNlVkSW0yUG5vL0lKVnkxYTBnUXQ2NlErSGppcUN3dlVFbGpRYmFMZGJ2YVlaek1jaWQ4VFVVdlFaQ1ZydWVxVExXM2pkMWtnUXBOeHZHSzVlaGk5cnQrT2ZFQ1ZtdlAxbWkrOVA5SlEvcDZOeWVya1JFUkVSazVkTGxKQ2lWY256MHpxUHc4ZmJBeXJYNzhPdk10UUNBMnJVcVk5SzRNSFR2RW1SUk5hZFNLakIrVkNpR0RlcUlqVnNPWWUzR0tKdzRGUStOUnVmVUV1UUh3WTZkeC9EOTlKWG0ydzNyVjhlVnE2bDQvN04va1hnbEJRYUQ2Yk5XN1ZxVjhkeFRnOUN2ZDJ2enN2TGVQWUt4Wjk5cC9MZG9PMzc1WXczV2J6NklQNmUvWUw1VzgyWjFVS1d5YjdIbTFUYWtBZno5ODdlbCtuNzZTbXpjY2dqUzdjL1NkUUtyWVB6b1Z1amJLd1FWZkN6N2dEUnBWQk1mdmZNbzB0S3lFTEhuQlBaR25jSHhrL0hZZHlBRyt3N0VvR0g5NnVqVXZnbGVmbk1temwzSTMrdXllYk5BdS9QWnV2MElmcHl4Q3U1cUZZeVNoT3pzUElRRTF5L1djM3NZbFAzZ0VZQ2liUmZvZG02QmxKZm42cW5ZcGQyMDB0U2NvMVU3U0drM29kMitBYnFvM1lEQlVQaWRBV2kzcllkMjUyWUlTamRBcFlLZ1VKajI3aEp1ZndPaHlZTXhJODFoSUZTYXBOd2M1TTJaQWZXMFY1SDM5OCttSmJsbGlQSGFGVWc1MmJkZlI5bnQxOUxCaDNTZEZzYmtHekJjaklQdTBGNFlFK0lkWHQ4UWM5TDY3OEpnZ1A3a0VlajI3elJWT0JiU2tkaDRNOFhjYUVoLzloUVVuVUlCaGFuc1hVcTdpZHk1dnhVNkQvUDBJemJEZVAwcTNNWStEc0hUQzRiTEY2RU5ONFdLeHFzSkVIeDg4L2VDMCtUQmtCZ1BiZmg2R0srWUF0cThQMytBK29WM29EKzAxN1JFK3dHVnQzUnU2UzhCbHl2Z1dkckJZMnFTcVZwV0ZFMC9CNUlFU2E4M3ZmWUo4YWEvTHpzZDZRMlhMOEF3ZTNxcHpvZktGOEhOeldLTEJTSWlJaUlxbW1lbkRrVFA3aTNScEpHcFFHTlF2N2E0RUg4ZDNUb0hvVTJyK2c2WDZicXJWUmc1dEROR0R1Mk0ySE5Yb0ZUS0hTNDlmcEEwYTFJYmcvdTNoeUFBalJyV1FNZmJTOHliTncxRXplcithTjZzTnRxM2FZeWFOYXlYR2d1Q2dLNmRtcUZMeDZiWXMrODBicVZsV1p4LzdZWGh4WjdYblgwMzd4amN2eDJ1WEVsQnV6WU4wYWxEVTlTcTRXL25udmtxVlBERXNFRWRNV3hRUjJpMWVweUpUVURNMlFTMENXa0FtVXpFc0VFZEVYZitLaUFBelJyWFFzL3VMZTFlcTFuVDJoZzZzQU1NdDdlYTg2dm9qVUg5MnhYNytaVjNncFNiN1RqOUtDTzA0ZXVoalhqQXV3c3BsSkEzYVE3OXlTTmxaaS9Fd2doS2xjMW1PR1dTS0FLaUNFRW1Nd1c2ZHhxcGFMWEZDck1VSFVPaEdqWVdocmd6MEo4OEF2M0pJM2IzOEhTR3JHRlRxSjk0Q2ZxVFI2QlpOcTlZWWEvZzVRM1Z5SW5RYmx3SjQ0MmlMYnNWcTlhQU1lbWEzYkJjOExxOUJGd3lGdnQ1RnVjYXF0R1R6WC9XTFB1MzlQOXRpU0pVajB6TWY0d2x6bldkbDlWcFlQNno4ZXBsVTBNb0toMkNBRUdadi9jTVgxdEx5aDU5b1F3YjZPcHBFQkVSRVJIUlEwQlFlemhjYWxWdWdrY3BKeHM1MzMxVWZrSXdLdnRFRVlKQ0NVbFRlcFc0b244QWpNbkYyeitSaU1vL1FhbUMreHNmUVZCN0ZENllpSWlJaUlpb2hBb0xIc3RHdmE4VEJIZVBFamNMSVNwVlJtT3BobzRBR0RvU2tVT0tEdDBZT2hJUkVSRVIwUU9qM0FTUEFLRG8zZ2VDZDRYQ0J4SVJFWlV6Z284dkZLRjlDaDlJUkVSRVJFUjBuNVNyNEZGUXFhQWFOTkxWMHlBaUlycnZWSU5HUUZDcVhEME5JaUlpSWlJaXMzSVZQQUtBdkVrTHlCbzJjZlUwaUlpSTdodFp3NmFRTjI3aDZta1FFUkVSRVJGWktIZkJJd1FCcXNHakliaXBYVDBUSWlLaWUwNXdVOE50eUdoQWNMaW5NeEVSRVJFUjBYMVgvb0pIQUtKdkphaEdQdXJxYVJBUkVkMXpxcEdQUXFoUTBkWFRJQ0lpSWlJaXNsSXVnMGZBdE9SYTBTblUxZE1nSWlLNlp4UWRlMERlaEV1c2lZaUlpSWpvd1ZSdWcwY0FVUFVkQWxtTlFGZFBnNGlJcU5USmFnWkMxVyt3cTZkQlJFUkVSRVJrVjdrT0hpR1R3MjNpVXhEOUtydDZKa1JFUktWRzlLc010NG5UQUpuYzFWTWhJaUlpSWlLeXEzd0hqd0FFRDArb0gzc1dncGVQcTZkQ1JFUlVZb0ozQmRQdk5YY1BWMCtGaUlpSWlJaklvWElmUEFLQVVLRWkxSTg5eDA3WFJFUlVwZ2x1YXFnblA4dG1Na1JFUkVSRVZDWThGTUVqQUlnQlZhQ2UraklySDRtSXFFd1N2Q3RBUGZVVmlBRlZYRDBWSWlJaUlpSWlwd2hTYnJiazZrbmNUMUxhVGVUTytRM0dsQ1JYVDRXSWlNZ3BvbDlscUtjOEI4SEgxOVZUSVNJaUlpSWlNaFBVSG9MRDh3OWI4QWdBVWs0Mjh2NmRDVU5Ddkt1blFrUkU1SkNzWmlEY0prN2pubzVFUkVSRVJQVEFZZkJvajBFUHphYTEwTzNiNGVxWkVCRVIyYVRvMkFPcWZvUFp2WnFJaUlpSWlCNUlEQjRMb1Q5ekhKcmw4eUhsNWJwNktrUkVSQUJNVFdSVUl5ZEEzcVM1cTZkQ1JFUkVSRVJrRjROSEp4aHZwVUt6ZGdrTXNXZGNQUlVpSW5ySXlSbzJoZHVRMGV4Y1RVUkVSRVJFRHp3R2o4NlNKRlAxNC9vVmtOSnZ1WG8yUkVUMGtCRjhmS0VhTkFMeXhpMEF3ZUh2YmlJaUlpSWlvZ2NDZzhjaWtyUWE2Q0syUUxkL0Z5U3R4dFhUSVNLaWNrNVFxcURvMEEySzBENFFsQ3BYVDRlSWlJaUlpTWhwREI2TFNjck5obTV2QkhUN2RrTEt5M1AxZElpSXFKd1IzTnlnNkJnS1JhZnVFTlRzV0UxRVJFUkVSR1VQZzhjU2t2THlvRHNZQ2YzaGZUQW1KN2w2T2tSRVZNYUovcFVoRCtrSVJkdk9FTnpjWEQwZElpSWlJaUtpWW1Qd1dGb2tDY2FyQ2RBZFBRajlzVU9RY3JKZFBTTWlJaW9qQkhjUHlGdTJnU0s0TGNScU5ibUhJeEVSRVJFUmxRc01IdThGb3hIR2E0blFYNGlENFdJc2pQRVh1QjhrRVJHWkNTb1Z4TnIxSUt2VEFQSzZEU0JXclFHSW9xdW5SVVJFUkVSRVZLb1lQTjRQQmdPTXFja3dwdDZBTVRrSnh1UWJrRzZtUXRMa0Fob05wTHc4VXpCcDBMdDZwa1JFVkZJeU9RU2x5clJNV3FXQ29GSkRxRmdKb244QVJQL0tFQ3NGUUt6a0Q4aGtycDRwRVJFUkVSSFJQY1hna1lnZU9scXREalArWG85MW13NllqN21ybFhqanBVZlFyV09RQzJkR1JFUkVSRVJFVkg0d2VDU2loOWFXN1lmeDQrK3JvZFhxek1kR0RlMkNKeWYxaFZ6T2FqUWlJaUlpSWlLaWttRHdTRVFQdGZNWHIrR2pyeGJnNnZWVTg3R2dwb0Y0NzdVeDhQZnpjZUhNaUlpSWlJaUlpTW8yQm85RTlOREx5c3JETjc4c1EyVFVhZk14RHc4VlhwbzJERDI3dFlEQURzTkVSRVJFUkVSRVJjYmdrWWdJZ0NSSldMSnlOMmJOMnd4SnluL2I2OTY1T1Y1K1ppaTh2ZHhkT0RzaUlpSWlJaUtpc29mQkl4RlJBYWZQWHNaWFB5N0ZsV3Y1UzY4citYcmhqUmRIb20xSVF4Zk9qSWlJaUlpSWlLaHNZZkJJUkhTWHZEd3QvdmhuSTladWlySTRQcVIvZTB4N3JEL2MzSlF1bWhrUkVSRVJFUkZSMmNIZ2tZaklqZ1BSc2ZodStuS2szc28wSDZ0ZXpROXZ2eklLVFJyV2RPSE1pSWlJaUlpSWlCNThEQjZKaUJ6SXlNekJUNyt2eHM3SUUrWmpvaWhpeE9CT2VHeGNHTlJxbFF0blIwUkVSRVJFUlBUZ1l2QklSRlFJU1pLd2ZmZHgvUExIYW1SbDU1bVArMWZ5d2ZOUERVTG45azNaK1pxSWlJaUlpSWpvTGd3ZWlZaWNsSnlhanU5L1hZR0RoK01zam5kbzJ4Z3ZQRFVZVlNyN3VtaG1SRVJFUkVSRVJBOGVCbzlFUkVVZ1NSSjJScDdBakZucmNUTXRmKzlIbFVxQmlXTjZZdFRRTHBETFpTNmNJUkVSRVJFUkVkR0RnY0VqRVZFeFpHZHJNSHYrRnF6ZXNCK1NsUDgyV2J0bVpiejh6RkMwYUZiSGhiTWpJaUlpSWlJaWNqMEdqMFJFSlhEMlhDSituTEVLY1JldVdoenZHeGFDcVpQNndiZUNwNHRtUmtSRVJFUkVST1JhREI2SmlFcklhRFJpMWZyOStHZitGdVRrYXMzSDFXb1Z4Z3p2aWxGRHU4RE5UZW5DR1JJUkVSRVJFUkhkZnd3ZWlZaEtTVXBxQm43N2V6MTJScDZ3T0Y2eGdoY2VlN1FYK29XMWhrd211bWgyUkVSRVJFUkVSUGNYZzBjaW9sSjI2RWdjL3BpekFSZmpiMWdjcjFYVEgwOU42bzhPYlJ0QkVCeSs5eElSRVJFUkVSR1ZlUXdlaVlqdUFhUFJpSzA3am1MMi9DMUlTYzJ3T05jeXFDNm1UZW1IUnZWcnVHaDJSRVJFUkVSRVJQY2VnMGNpb250SW85RmgrZHE5V0xoc2g4WCtqd0FRMnFVRm5wellCMVdyVkhUUjdJaUlpSWlJaUlqdUhRYVBSRVQzUVZwR051WXYyWUhWRy9iRFlEQ2FqOHZsTWd6bzNRWmpSM1pEZ0wrdkMyZElSRVJFUkVSRVZMb1lQQklSM1VkWHJxWGk3MyszV0RXZ2tjbEU5T25SQ3VNZUNVWDFxcFZjTkRzaUlpSWlJaUtpMHNQZ2tZaklCVTZmdll3LzUyekNpZFB4RnNjRlFVRFBiaTN3NktnZXFGMnpzbXNtUjBSRVJFUkVSRlFLR0R3U0VibUlKRWs0ZHZJaS9sMjhIVWRQWExBNEp3Z0N1blpvaGtmSDlFRDlPbFZkTkVNaUlpSWlJaUtpNG1Qd1NFVDBBRGg1NWhMK1c3SURCdy9IV3AzcjBMWXhKbzdwaWNZTjJBV2JpSWlJaUlpSXlnNEdqMFJFRDVDejU2NWcvcElkaUl3NmJYV3VkWEI5akJzWml1RG1kU0FJRHQrN2lZaUlpSWlJaUZ5T3dTTVIwUVBvUXZ4MXpGOFNnWjE3VDBDU0xOK0c2d1FHWU1UQXpnanIzaElxbGNKRk15UWlJaUlpSWlKeWpNRWpFZEVEN0hKQ01oWXNpOEMyWGNkZ05Cb3R6bmw1cWpHb2J6c01IZEFCL240K0xwb2hFUkVSRVJFUmtXME1Ib21JeW9DcjExT3hZdTArYk5vV2pkeGNqY1U1VVJUUnRXTXpqQmpjQ2MwYTErSXliQ0lpSWlJaUlub2dNSGdrSWlwRGNuSTAyTFF0R3F2Vzc4T1ZhNmxXNXh2V3E0N2hnenVoUjVmbVVDamtMcGdoRVJFUkVSRVJrUW1EUnlLaU1raVNKRVJGeDJMbHVyMDRkQ1RPNm53Rkh3OE03dGNlZy91M1J5VmZMeGZNa0lpSWlJaUlpQjUyREI2SmlNcTRTd2xKV0xWK0h6WnZQd0tOUm10eFRoUkZkR2piQ1AzQ1dxTjk2MGFReTJVdW1pVVJFUkVSRVJFOWJCZzhFaEdWRTVuWnVkZ1VIbzFWNi9iaGV0SXRxL01WdkQzUXEwY3I5QXRyalRxMUExd3dReUlpSWlJaUlucVlNSGdrSWlwbmpFWWo5aDJNd2FyMSszRGsrQVZJa3ZYYmVLUDYxZEUzckRWNmRtOEpMdysxQzJaSlJFUkVyaUJKRW1iUDI0cnVYWnVqZnQycVZ1ZjFlZ09Xcjk2TG1OZ0V2UGZtV01oa1lva2VMejBqR3pLWkRKNGViaVc2enNNbU96c1BIZ1ZlTTQxR2g0WExkbUxFa0U3dzluSzNlWi9MaWNtb1ZjUC9mazBSQUxCZ1NRUzI3enFPenorWWhJREtGV3lPZWZmanVUQktFcjc0Y0xMREpvZ1ptVGwybjF0Qlc3WWZRVXhzQWw1OGVraXg1MDFFOTA5aHdTTTdFeEFSbFRHaUtLSnorNmJvM0w0cGtwTFRzSG43WVd6ZWZoalhydDgwanpsNzdnck9ucnVDMzJkdlFPZjJUZEcvVjJ1RXRLd0hVU3paaHdzaUlpSzZON1JhUFhKeU5jakowU0FyT3hkWjJYbkl5c3BGWmxZdU1qSnlrSkdaZzdUMGJLU25aK05XV2hadXBXVmh6aCt2d00xTmFYR2RBOUd4V0xBMEFtNXVDcHZCbzB3bTR0U1pTNGpjZnhxL3pseUxsNTRkV3FKNWp4ai9PV3JXOE1PY1AxNTFhcnhlYjhDdHRLd1NQYWEzbHp0VUtvWFY4UjI3anVPemJ4WmgvdDl2b0VxQWI0a2VBekFGZmZaVTl2T0JtNXNTbVptNXVKVnUrL2tJRUZDemhwL1Y4ZWwvck1YV0hVZnd5N2ZURUZqTHRFcmxSbklhRmk3ZGlUTXhDZmpxazhlc0FyeUkzY2Z4MlRlTE1YcEVGencxcFg4Sm5wWHpydCs0aFg4WGJVZlBiaTN0aG81N284NWcvOEd6ZVBXRjRRNUR4OFhMZDJQRm1raDgvZWtVODNPMjU5RGhPR3lMT01yZ2thaWNZUEJJUkZTR1ZmYXZnSWxqZW1MQzZCNDRjVG9lbTdaRlkyZmtTZVRsbWZhQzFPbjBpTmh6SEJGN2pzTy9rZy82OUd5RnZtR3RVYjFxSlJmUG5JaktDaWs5RFlaTEYyQk1Uakw5bDVvTUtUY0gwR2dnYVRXQXdlRHFLVkpwa3NrZ0tGV0FTZ1ZCN1E2eGtqOUUvOG9RL1N0RFZyc3VCQi9iNFFNVnplRmo1L0h6YjZ1aDBlaVFtNnRCYnA0V0JvUFI3bmlWVWdGdmIzZDRlN25EeDlzZDFhcFdRcFBHTlpHZGsyY1ZQQzVidVFkZVhtb01IOUxKNXJVRVFjRGJyNC9HYzYvK2hxTW5MaUl6TXhkZVh2ZHZkVVRzdWF0NDRmWGZTM1NOMTE0WWpnRjkyem85L292dmxtQmJ4Rkc3NTdldCs4THFtTUZneEpTbmY3UjduODgvbUlRTzdScGozYVlEK0d2dVpwdGpSRkhFMWpXZldSM3YzTEVwMW0wNmdQYy8vUmQvL1BROFBEemNVS3VHUHg0ZEhZcTVDN1poNGRLZEdEODYxRHorZE14bGZQUFRjaWdWY25SbzI5amlXa25KYVhqei9kbDI1K21zSDc2Y2lvb0ZHaFlhalVaOCtmMVNhTFY2YkFxUHhxYndhS3Y3L1ByOU01ZzVlNlBwL3ROWDRvZnBLNjNHdEF5cWd4Kyttb3JhTmYyUm5wR0RsOTZZaVM4L2ZneE5HOWNxOFp5SnFHeGc4RWhFVkE0SWdvQVd6ZXFnUmJNNmVIN3FFT3phZXdJYnc2Tng4blM4ZVV4eWFqcm1MNDNBL0tVUmFOS3dKa0s3TkVlM1RrR283TThQa1VSVWdORUl3OFZ6MEo4OEJzT0ZPRWdhRFdSMTYwTU1xQVo1eXhDSWZnR0FoeWNFTnpjSUtqZEF4cVpXNVlyQkFFbVRCeWt2RDhqT2dqSGxCb3hKTjZDUE9RWE5odFVRVkNySTZqYUFQS2dsWkhYcUE2eWtMNWE2Z1ZVUTNMd3UxR29sM05VcXVMdXJvRmFyNE9HdXdvSG9XR3dPUDR5UWx2WHcxbXVqNE8zbERvWEN1WTl0c2VldTRQQ3g4NWo2V0YrNHExVklUa25IMk1lK2RuaWZZZU0rdFRyMjNwdGowYU5iaTJJOU4yZk4vT1VGYzBWbWJwNFdneDc1eUJ6bTNSRTI2QjI4L2RwbzlPb1JiSEdzdUViY0ZjWWVPaHpuc0tvUkFGNTRlakNHRGVwb3ZuM2xXaW9tVGYzZVlveENJY2VtbFo5WUhGdXlZamRtemJFZFNJYTBySWRYbngrT2IzNWFodDltcmNjYkw0OEVBSXg5cERzMmJ6dU1aYXNpTVhoQWUzaDVxbkhsV2lyZStXZ3VqRVlKbjc0L0VTMkM2bGhjUzZjM0lDRXh4ZkVUTDRicGY2eEZUR3dDUHY5Z0VsSnVadUNmLzhMeHlic1RMRUxxbFd2MjRzclZWSHorNFdSNGVxand3V2Z6OGNpd3p1alNxWmw1ak52dHl0UU83UnJqOHc4bTRiMVA1K0hOOTJianN3OG1JYmhGM1ZLZk54RTllQmc4RWhHVk0rNXFKZnFGdFVhL3NOYTRjalVGbTdZZnh0YnRSNUNjbW00ZWN5WTJBV2RpRS9ENzdBMW8wckFtdW5kcGptNmRtaUhBditUTGtvaW9iSkxTYjBHM2Z3OTBSdzlEcUZBQmlsYnRvT2plRzJLVmFxNmVHdDFQTWhrRWR3OEk3aDVBeFVvUWE5YTJPRzI4ZmhXRzJEUFFoRytFbEo0T1Jjc1FLRHAwaHVERDN4OUZVY0hIQTY4OFA4emlXSFoySG43OWN4MjJiRHVNb0thMThlSXpRMUdwb3JmRm1OU2JHVml5WWpjbWpPMEpMMC9yS3NWNUM3YWhvcThYaGc4MkJXeWVubXBNZXp4L1dhNU9wOGU4aGR2UnZGa2cyb1kwc0xzMHRuN2QvSC8zTS81Y1YranpTVXZMZGpqTzE5Y1Q0MGVGV3Q0blBRdkpLYWIvTjlGb2RBQk1ld0RlT1haSFpsYXUxYkdDenNaZFFmeWxHd0NBTTJjVEFBQzdJay9DeDlzREFOQzNWNGg1N0hOUERiSzQ3eGZmTFNrMGVMeFgrdllLUVdaV0xycDF6Zy9wbEVvNVBuNTNBZ0lxVnpELy9WWU44RVcvM3EzUklxZ08yb1kwc0xwTzlhcVZiRlpzT212S016L2hja0lTRkhKVE5DQkpFdjc0ZXlQV2JJakNpODhNUVlkMmpaR1Ntb0haODdaaTdvSndmUDNKRkFpQ2dKallSS3paRUlWQi9kcWhROXRHa0NRSkhkczF4ai8vaGFOV1RYOTA2ZGpNNnJGYXQ2cVBUOTZkZ0krK1hBQ04xdlIzdm5EcFRxdHhseTdmc0h1dXNyOFB3a0tEclk0VDBZT0x3U01SVVRsV3Zab2ZucGpRQjFQRzk4TGhZK2V4YWR0aDdEMXcydncvK0VCK0NQbkg3QTFvM0tBR1FydTJZQWhKOUJBeHBpWkR0MnNiOUdkT1F0NnVNOVJQdndJeG9JcXJwMFVQS0xGS05ZaFZxa0hSTFF6R0c5ZWhPeGlKbkJuZlE5NGtDSXB1WVJBcjNkL0dGK1ZGNVA3VCtPWDNOZEJvZEhqbHVXRVkySyt0VlNpNE4rb012dnQ1QlRJeWMrRHY1NE5IaG5XeE9IL3F6R1hzT3hDRFY1NGZCcFZLZ2ZBZFI3SHZRQXllblRyQUhHRCtQWGNMOUhvRFJGSEFxT0ZkekhzL1M1SmtONFJjc1dadm9mUFB6TXAxT0s1bURUK3I0UEYvNy85ak5lN3JINWRaSGZ0MTVscjhPbk90M1d2djJIVU1TMWZ1c1RoMlova3ZZQms4RnNldHRDeUxjRElwT2MxcWpDUkpWZ0ZtV25xMjFiaXZmMXlHTGRzT1d4ejcvYS8xVHMzajd1ZllKeXdFLzN2bEVjdkhUTXVDVEM2ekdVcmJZOUNidHN1UUswelY2MWV2MzhTR0xRY3hjV3hQOU96ZTB2eTh4b3pzaWpObkU1Q1FtQXdJQXR6ZFZSZzZxQVA2OUF5NVMwTlRBQUFnQUVsRVFWUXhqM2xrZUJkY1NrZ0NBT1RsYWEyMkFRQ0F0cTBiNHIrL1hvZHZCVThBc0x0TTNkNjVvS2ExR1R3U2xURU1Ib21JSGdLaUtLSk5xd1pvMDZvQjh2SzBpSW8raTRnOUp4QVZmZFlpaEl5SlMwUk1YS0k1aE94K2V6bDJsY29NSVluS0cwbWpnWGI3WnVpUFJVUFJPUlR1YjQrRG9MNS8rN3hSMlNjR1ZJRnEwRWdvd3daQXQyYzdjbWY5Q25uTDFsRDI3QXRCcFhMMTlNcUVjeGV1NGErNW14Rjk1QndHOUdtRHh5ZjFObGZxQWFaQTYrYXRUUHcxWnpPMmJEK0NLZ0crK1BDZDhXaDUxM0piU1pJdzQ4KzFxRk03QUFQNnRJRWtTZmh2OFhiazVHamg3bTdxbkJ4Nzdnb1dyOWlGNnRVcTRmMy9qVE9IanNrcDZmanc4L2tZUDdxN3pTbzFBSGFieDZSblpHUEUrTS9OKy9qWlVuQnB0TUZnaEkrM095YU5EMFBmc0JENCtIaFlqVisyY2cvbXpBL0h1bVVmMmJ6ZWtoVzdFVmc3QUxsNVdxamRsSmoyZUg5TWZhd2ZBT0RibjVkajYvWWorSGZXNjNhYm9SVFZmNHQyNEw5Rk94eU8wZXNOTnZlRHROZlViOUw0c0JMTmFkNkNiVGFQZi83ZEVweU91WXkrWVNFWU9heXpVM3Q2RzR5bXZVVVZjbFB3V0wxcUpjeWEvaUtxQlBoaStlcEkvRGJMTWhqZHZmZVV4ZTNWNi9aYlhmUER6K2RiTEp2WDZmUll2am9TUXdaMmdMdGFaUTRkQWR2N2E5N1prN01rbFp4RTlPQmc4RWhFOUpCeGMxT2llK2ZtNk42NXVWTWg1TXgvTnFKUmZWTUkyYjB6UTBpaThrQi81Z1EwYTFkQTNyZ1ozTi84eUxTc2xxaVlCTFVheXQ0RG9lalVIZHAxSzVEejgxZFFEUjRCZVpQbXJwNWFpVWlTaElURUZCdy9kUkduWXk3ajVzMU1aTjd1TXAyWm1ZdnNuRHk4K3Z4dzlPdmR1bGpYLy9qTEJkZ1ZlUklBMEtCZU5keEt5OEluWHkwMGQ3UE96czVEVm5ZZUpFbUNUQ1ppMVBBdW1QeG9MNmh0VkpHdFdMTVhaK091WU9UUXp0aTk5eFRPbmIrR2hNUVV2UFA2R0tqZGxNakt6c1BIWHk2QWg3c2J2dmh3c2tWRm5MZTNPM0x6dFBoaCtpb0VOYW1OQ2dWQ29jSWtKNXVXUUZlczZGWElTSlBONGRINC9uWURFbnZoMlIyREh2bkk3cms3OTkyMjdnc0lnZ0NaVElBa1NUaDRPQTRBSUlvQ1pMS1M3VDhxQ0lCZkpXODhQckdQUmRYa3pWdVorR25HYWx5N2NRdHo1b2Nqb0hJRmRPL1NITTlQRzRSUHYxNkVBWDNhb0hmUFZ0aXg2empXYm9peWVlM0o5eWg0SFBkSU55eGN1aE9yMSsvSG1nMVI2TnFwR2NZKzBoMk5HbFMzZXkyRHdRaEJFQ0NYNSsvWGUzZEg4S0lFZ0xiMndOeDNJQVovemQyQ3RSc1A0TzNYUmlHb2FhRFQxeU9pc28vQkl4SFJROHpaRVBMc3VVU2NQWmVJUCtkc1JKM0FBTFFQYVlUMmJScWhhYU5hRnYralNrUVBPTDBPbW8xcllEZ2ZDN2RKVDBFV1dNL1ZNNkp5UlBEd2hHck1KTWpqejBPemNBNE01K09nNmpjWWtDdGNQYlVpaVR0L0ZVdFc3RWIwa1Rpa1orUUFBUHo5ZkZBbHdCZSt2cDZvVWQwUG5wNXFlTGlyMENJb3NOaVBFMWc3QUFlalkrSG41dzIxV2dXWlRFU3RHdjd3OGZGQWNuSTZ3aU9PUXBJa3RBaXFnNWVlSFlKYU5menRWdERsNVdrQkFNdFhSMkw1NmtnQVFIQ0x1Z2dMYlFtTlZvZlB2bDZJVzdleThOMFhUNkJHZFQvei9UUmFIVFFhSFo2WTFCc2ZmajRmUC8rK0JoKytQZDdwNTNEdTRqVUFRTjA2em0zUEVCWWFqTGF0R3pvY3MyWjlGQllzamNDaU9mOXplaDRBY1BUNEJhU2xaUUV3TFkvMjlGVEQwOE90U05jb1NCUkZMSjc3bHRYeGlyNWUrT1M5Q2ZodDFucHMySHdRcXhhOWovNjkyMENqMGFGdFNBUDgvTnRxSElpT3hidHZqSEhZb0Vldk4yRCtrb2dpemFtd3dESWt1RDVDZ3V2amRNeGx6RnV3RGJzaVQySlg1RW0wYWRVQWs4YUhvVmtUNjA3U09yMmgwSkMySkExOUFLQmI1eUI4L2NrVWZQYk5Jcnp5MWwrWVBENE1FOGIyS05FMWlhanNZUEJJUkVRQW5BOGhMOGJmd01YNEcxaTBZaGM4UEZSbzNiSUIycmRwaExZaERWSEoxN21LQnlLNi82VDBXOGo5YnpiRXlsV2dmdVZkVTBkcW9udEFGbGdQNmxmZmhXYkp2OGlaK1F2VUV4NHZFODFuenA2N2dybnp3eEYxOEN3cWVIc2dyRWNyQkRXcGhhYU5hOEhmejZmVUgyL0NtQjVXUVZKeVNqcG16OXVDclR1T29ucTFTbmh5Y2w5MDdkUU1PVGthdlBUbW4yZ1JWQWRQVHU1anRSL2owRUVkMGJWekVMdzkxWmkvSkFKck54N0F5OCthbXRmODcvMS9jT0pVUEZRcUJUNzVhaUUwR2xQWXFOWHBJVW1TeFhWMlJaNUU1UDdUNk55aHFWUFBZVjlVREFBZ05UWFQ0VDZSZDZoVUN2aXJUSzlsWVdHV3ZXN2N6MDRkaUpGRE8xc2QzN2oxRU9SeUdmUjZBejc5ZWlHOFBOWDQrdFBIVWNIR2N1N0NHQXhHOUJuNm5sTmordzU3MytyWTlwM0hzSDNuTWZQdE94MjhwMDNwWnc3Y2RIcERvVldmZDd2ejh6SnYxbXZ3VU52ZnpxQnA0MXI0NnBNcE9IbjZFbWJQMjRKRFIrSVFVTG1DemVEUm9EZEFXVWpYOU5XTFAzQjZqdGV2MzhTMGwzNjFPdDY2VlgzOC90TnorT0N6LytEdXpxMFlpQjRtREI2SmlNaUtyUkJ5WitSSkhEeDhGam01V3ZPNDdHd05kdTA5aVYxN2J5OFZxMXNON2R1WXFpRWJONmhodHpLRGlPNHZZOUlONU03OUU4cHVZVkIwNytYcTZkQkRRRkM1d1czaVZPaDJoaVBuejEraG5qd05ZdVhLcnA2V1hkdDJIc00zUHk2RGJ3VlB2REJ0TVByM2FRMlZ5bnBKYzJrcVdHV1dlak1EQzVmdXhMcE5CK0h0NVk0WG54bUNnWDNibXNjb2xYSlVyVklSaTVidFJQeWw2M2ozamJFVzRZMm5oeHM4UGR4d09pWUJxOWJ0eDVRSnZWQ3pocW15TWJoNVhkeElTa1BWQUYrY09IMEpqUnBVUjc5ZXJlSGg0WWF0MjQ4ZzZ0QlovUFhyaTNCelUrTGwvLzJKNlgrc1JVaHdmWnRMdWd1Nm5KaU12VkZuSUpmTHNHcmRQbHk3ZmhOdnZ6NjZTSTFOSm84UFEvOCtiWndlYnkrTXZKR1VocDE3VHFKOW0wYUkzSDhhVDAzcGgrK25yOFFyYjgzQzkxODhBUUNGaHFJRmlhS0F0Ly9QM24ySFYxSGxmeHgveiszM3BwT0VKSVFPb1hlcDBnVkZCY0dLdmZkRlhWM2R0YXl1L2x6cjdxcXJycjEzUlVWRVFFQkZRRUNLSXIybmtBVFNLMGx1blpuZkh4TXVYRkxCa0NCOFg4L0RrOXlaTTJmT1hDSW1uNXh6dm5kUHIvVmNsZHZMT3g5OGg5dmpZL3I1by9ub3N4L3AwYTF0c0pKNGJRN3NOeGtkSFI1Y3l1NTAyT3Bkd3V6eCtKZzU2eWRtenZvSlZkTkNpZ2sxWnU5R01BcXhQUHZVamF6OWRTYzl1clVMSGc4RVZQSUx5bWlUMUFxZlA0RGpHSCt0SDVDWUVNTXIvNTBSL0xwdUtIeXU2L3lRUVNrODllaTFUVDQrSWNTeEljR2pFRUtJZWgwYVFnWUNLbHUyWjdKcTdYWlcvN29qV0xud2dGMXArOWlWdG84UFovNUlSTGlUb1lPNk1XeHdEd1lQVENFcTB0VkNUeURFeVUzYm00bjdnN2V3VDV1T1plQ1FsaDZPT01sWXgwNUVpWXpFL2ZaTE9LKzhIbE55elJsWExXM1duSlc4OVBwY0J2WHZ3di85L1VwY3J1WUpZUURTTW5LWnQyQXQ4eGV0SlNveWpGdXZQNXV6SnczR1dqMERUZE0wUEI0L2JvK1hLeTRaVDNsNUphdlc3dUMyZTE3aHlVZXVDU21nVWxucDRjbG5QaU9sU3hJWFh6QW1lUHpxeXlkd3pSWEdMeHpPbVBZZ1BicTFaY3BaUXdIWXREVURnRTRkamFYU2wxODhub0tDTWl3TkxMMzErdnc4OWN6bmFKckdYMjQ3bjlLeVN0NTZmeEV6N25xWmZ6NTBKUjNhTnk1a3Rsak5PT3VadWRkWUg4OWNndE5oWThTd0hxeFl0WlVlM2RyeDJFTlg4dHJiMzJLMVdQRDdBMWl0amQ4YVJsRVVKbzRQclp5Y21WM0EwcDgyTVdmK2FueitBQS9kZXdramgvY2l6T1hnalhjWHNPRDdYN25pNHZIMDc5dnBpRUxPdzZtcXh2eEZhM24vNDhVVWwreG4zT2grM0hUdG1iK3JXTTZRVTdxaDZ6b2JOcWZ6NDlLTkxGMitpZkZqK25ISHJWUHgrMVVpSStxUEJhWmQvT2hSMy90d2g3NDExMTV4ZW8zelgzMnprdEt5U3FhZVBTeFlqZjF3YlpKYU5kbDRoQkRIbmdTUFFnZ2hHczFpTWRPL1R5ZjY5K25FemRlZVJXNStDV3QrM2NucVgzZncyOGJVa0NYWit5dmMvTEJzQXo4czI0Q2lLUFJJYWN1d3dkMFoySzhMUFZMYXl0NlFRalFETFQ4UDl3ZHY0Ymo0YXN3OSs3VDBjTVJKeWpKd0tJckRoZnVEdDNCZU4rTzRtdm1ZbXBiREsyL09aOVNJM2p6NHQ0dURnZCt4cHVzNk44eDRnWXpNdk9DeDhEQUhzK2V0NHJOWnk0SmhvODhYcVBYNlBabjUzSDdQS3p6KzhOV2tkR2tUWEY2OEw2ZVlHNjZleEJlemw1T1ZYVUJtZGdGUC9kKzF1RngyM0I0ZnFxb1JFVkgzTHdLbm5qMnN3YkZYVm5wNDVJbVAyTEVybTFPSDlRek9XRXhvSGMzVHozM0JiWGUvd2ovdXU3VEJ2UndCM25wdkVXKzl0NmpCZHZYWm5icVArWXQrNGFMelJvYk0zT3ZmdHpNdlBmc25GRVdob3RLRDZ3Z0N6cjA1UldUc3lXTlBWajY3VTNQWXVqMlRnc0l5N0RZckU4WVA0SXFMeHdlRHdJc3ZHRTJmWGgxNDY3MkYzUDNBbTBSSGg5TzdSM3ZhSnNmUktpWUNwOU5HcHc0SjlPclJ1TkQ5YncrOXpmcU5hWFJQYWNzakQxeGU2L0xveHRKMW5VMWJNb0o3UFJZVjd3ZWdXOWRrVGhuWUZWWFYwRFFObTYzK3IvdmZXMXptVVBmOC9XMFNXa2R6NzEwWDF0am44WmZmZGxINllTV0RCblRsejMrYTF1aDdDaUdPYnhJOENpR0VPR3FKcldPWWV0WXdwcDQxREovUHo0Yk5HYXorZFFlcmZ0bE9UbTV4c0oydTYyemJtY1cyblZtOCsvSDMyTzFXZXZkb3o0QytYZWpmdXlNOXVyV1RJRktJSnFhWGxlQis3M1hzMDZaTDZDaGFuTGxuSCt6VExzTDkzbXU0YnJvZEplcm9aMjgxRlYzWGVmNlZPVVJHT0xubnorYzNXK2dJeG95NllVTzZZN0dZaUkrTElqTFNSWmpMUVpqTGdjdGx4K1cwODl4THN4azJ1RHNYWHpBYXA5TTQ1bkRZY0Roc3JGNjduYWVlL1lKL1BQWWg3Ny8rRjdMM0ZRVXJPci81M2tJQVlxTEQ2ZGdoSWJna3U2Q2dGREFxTlIrdHpWc3plUHE1TDlpWFUwei9QcDM0KzE4dkRwNDdiV3gvb3FQQ2VPaXhEM25nLzk3bnpoblRtRHlwL2xuV2RlM1hXSmZhbHQ1KytmVUtISFlyMDg4ZncyOGJVa1BPSFpoNW1GOVFTcXRHN0VQdDh3V3cyU3lzK0hrcnI3MzlMU2FUVWZCbjZDbmRHRFNnSzhPR2RLOTFDWHJ2bnUxNTlxa2J5Y291Wk9YcWJXemFrczZQeXpaU1VGaG1mSjM5NnlhOFBqOWZ6MTNWNEJneTloaGg5TmhSZmRteWJROWJ0dTJwcyszMDgwZlhPQllJcUt6ZmxNYnlsVnRaL3ZNV1Nxb0w3blRwbE1TNTU0eGcvT2grSkNVYU13YXJxcndBMkczMUY0RDZ2Y1ZsRGlncHJXRGo1blJPR2RDMTFuRy8vTVk4N0RZcmQ4NDRHRHJ1eXluR2FqVWZrMzFXaFJETlE0SkhJWVFRVGNKbXN6SmtVQXBEQnFVdzQ0Yko3TjFYeE9wMU8xajl5dzQyYkU0bkVGQ0RiYjFlUCtzMnBMS3UrZ2VFQTBGay96NmRHZENuRTkxVDJqYnJENEJDbkhBQ2Z0d2Z2bzF0ekFSWlhpMk9HNWFCUTlITHkzRi8rQmF1bSs5bzhXclhCMEtkZS81OHdSSHRTOWhVYnJyMlRMajJUQURXL3JxVFV3WjJEZGtiK2JtWFpoTWZIMFgvdnAwQll6WlluNTRkY0Roc1RCZzNBTFBaVEZKaUs2eFdDeDNidCtiU2k4YlNMam1lZG0zajZkQXVuckRES2pxbnB1Y0MwTzZRcXRaSDRvVlg1ekJuM21wMFhlZk1pYWR3NTR4cE5mNWZQV2hBVi83MXordTQ3K0YzZVBiRnIralVJYUhlUGw5K1l4NHZ2ekh2cU1aendPQkIzVWpwbWx4bkVaa3F0NWU5KzRvWWZXcnZCdnQ2NUltUFNFeUk0ZFliem1aQXY4N2NldWRMWkdUbWtaR1p4N3lGYTBQYVB2cmdGWXdjM29zdnYxNVI3ek44L1BiZlNHZ2RUVmw1SmErOS9XMmpuK3YxZHhwdWV5QjRyS3J5c3ViWG5heGN2WlZWYTNkUVdla0JvRVA3MWt5YlBKeHhvL3NGOS93OGxOZG5yRlJ4TkxDZjUvdHYzSTJ1NmVnNm1NejFMeVBQenkvbG5yKy9WZXU1RlQ5dlJkZDF4b3lxK2N1d2oyY3VZVTltUHJkY2YzWndEOHVTMGdwdXZQMEZ1blpPNHJtbmJwUzl3NFg0ZzVLZjZvUVFRalE1UlZGb214eEgyK1E0TGpobkpHNjNsM1ViVTFtL0tZMzFtOUpJeThnTmFYOTRFR216V2VuZG81MFJSUGJ0VEE4SklvVTRJdDV2NTJCcW5TaUZaTVJ4eHpwMkl1cWVOTHdMdnNFKzVmd1dIY3ZxdFR1d1dpMk1IOTIzUmNmeDBXYy84dllIM3pIMTdHRjFMaS9OeU16ai9vZmZJeWt4aG4vY2V5bGR1N1JoM0NIalZoU0ZHNjZlVk9PNm5OeGl3c0ljUkVhNFdQM0xEaXdXTXlsZGsrc2R6NE9QdnMvRThRTVlON3BmeVBFUlEzdnk4K3J0ekxocE1xTkcxQjNpOWU3Wm5uLzk4em8yYkVwcmNIbng5VmVmd2RTemg5ZmI1bEMxN1RVNGRsU2ZrRUk5aC90dFF5cTZycFBTdFUyRC9aZVdWYkMvd28zVmFxRmI5ZnQwMlVYak9IM0N3R0Nid3FKeS9scExzUGJPcTNlRnZQN3VoOS80K1BNbHdTWFpVWkZoZkR1cjRiMFNiN3o5QmJMM0ZqYXFMY0NDNzMvbHVmL05EdjZDTnprcGxuT25qR0Q4Nkw3QnZUdnJVbEZoQkpSaGRWU1puakMyUDMxNmRTUTVLWlkzMzF2SUY3TlhzT0NyMnNmMTdrZmY4OUZuUzVqLzVTTzgvTndNMnJhcFdRQm42ZkpObUV3bVJvMElyWnFlbnBITFJ6T1gwTGQzUnk0ODkrQU0ySmpvY0taTkhzNW5YeTdqbzgrV2NPV2xwOVg3UEVLSTQ1UDhGQ2VFRU9LWWN6cnRqQnpXaTVIRGpHODB5OHFyMkxRMW5RMmIwMnNOSW4wK1A3OXRUT08zaldtQUVVVDI2dDZPQVgwNzA3OVBKM3FrdE1YV3dMSWdJVTVXZ1cyYlVGTjM0cnpyN3kwOUZDRnFaWjkrRmU3bkhpZXdiUk9XbmkwWCtxMWR0NHNCZlRzMU9OdnJXTkYxblZmZW5NK1hYNitnZTBwYnJyNjg3bDhVZEd5ZndEMTNuTTkvWDU3TmJmZTh5b3liSm5QT1dhSDdNYm85UG5idXltYjd6bXkyYnM5aXk3WTlsSlJXOE1LL2J5RXEwc1dQeXpZeWVGQktnOVdxTjJ4T0p5TGNXU040SERJb2hZL2V1cWRSczg1NmRtOUh6Kzd0R215bmF6cXFxamJZcmo0TmJkV3k4UHQxQUxVdTd6MWNVZkYrZXZmc0VISXNPanFNOW0zamc2OXRkZndpOU5BMkI2NDdYRU43S2NMQjRpdU5hUXZRcTBkN1lxTERHVGU2TCtQSDlLZDdTdjNCOHFGMjd0NExRRUxybU9DeDlEMTUzRERqK1RxdmFXalo5Wm5uL2FQR3NSL21Qa0ZwV1NYck42WFRyMDlIb2lJUHZqY1ZsUjRlZmZwVEhIWXI5OTg5dlVaaG5tdXZtTWpQYTdiendhZUxHWEpLTjNwMGE5dW9aeE5DSEQ4a2VCUkNDTkhzb2lKZGpCcmVtMUhEalJrVDVmdXIyTFExZy9XYjA5bXdLWTNVOUp5UTlqNmZQemhiRW93Zk1ycDBUS0pIOTdiMFNHbEhqNVMydEV1TysxMVZKSVU0RWVoZUw5NXZadUc0NmlZVXU2UGhDNFJvQVlyRGdmM1NhL0I4OEFibXp0MVE3TCsvcXZIUnlNa3Raa0MvemkxeWI0L0h4eFAvbWNtS1ZWc1pja28zSHJuL3NnWUQwRWtUQjlHeFF3SVBQLzRoLzMzcGE3WnV5K1N1Mjg3RFpyUHcranZmTW5QV2NuUmRCeUF4SVlZaHAzU2pYKytPdEk2UDRzRi9mb0NtNlZ4M1pXZ1ZZUVhqLzV1NnJxTW9DbDZ2bjZvcUw2M3JxS0I4cEV0ZEQ0eW5MbTkvOEIxdmYvRGRFZlY1SkhhbDdtUGw2bTBrSjhVR1p6QWU2c0MzRFlHQWlzOFhvTGlrZ3NTRWx0OS85RWkwYnh2UHArL2VlOFRYRlJhVjgvSE1KUUFNSFh5d0VGQzc1TGdhc3pjTEM4dTQ5eC92TW41TVg2NjRwUFpaaDdPK1hzazMzNjZ1Y2UwQlM1ZHZRdE8wa05teW1WbjVQUDd2ejhqTXl1ZUJlNlpqTnB2SXlNeWpzdEpMK2Y0cVNrc3JLQzJySktGMU5KbForVHoxN0V4ZWUrSDJCdmVrRkVJY1h5UjRGRUlJMGVJaUkxd2hNeUlQRFNJM2Jrb2pOU00zNUllWFFFQmx4KzVzZHV6TzVtdU1qZHBkTGpzOVV0b2FmN29aWVdSc3E2UGZRRitJUHlMZjRvVll1dmZHM0xGTFN3OUZpSHFaTzNiQjBxMG52c1VMc1o4MXRkbnY3L1g2cWFqMEVCTWQzdXozenN3dTRORW5QeVo5VHg3VHBneG54bzFUTUp0TkZCU1c0WERZQ0hQWjJiVFZLQ2ppc0ljR0xOMVRrbm41dVQveDRLTWZzR2p4Yit6Snl1ZkovN3VHM2owN2NQcjRDZ1lPNk1yQWZwMkRoVGgycGU3amJ3KzlRMlpXUGpOdW1rS1hUa2toL1VWRkdoV3VmMWl5Z1c0cHlmeThlanNBSGRvZFhlWHh2UHhTekdZVExwY2RtOVhDNmw5MkFPQjBHT0d5MitNTGFYL1R0V2N5ZFhMamwxcFB1ZkFSQWdFMTJJL05hcWx6bWJYSDQrUHBaejlIMTNYT24zWnFyYitjUEZCdzVoK1BmWWpiNDBQVE5IcDBDNTJwMmRoOUtJKzJBRXRSY1RrV2k1a3dsNFB5L1ZVVUZlMXYwdTFsOGd0S21mR1hWd2dMTXdvVVdTeG1xdHcrTXJQeVVWV05BZjA2Yytxd25zSDJGb3M1WlBabVJtWWVMNzArRDVOSjRiTHA0MnJNN0R3Z3N2cHJxYTd6aTVkdUFBaFpacjF1UXlxNzA0eGZOai94bjVtMVhtZXhtSW1LRENPaGRUUloyWVc4K2U1Q1p0dzA1UWplQVNGRVM1UGdVUWdoeEhIbjhDQnlmNFdialZ2UzJiQXBuUTFiMGtuTHlFWFR0SkJycXFxOElmdEVnbEc1czBkS08zcDBNMlpHZHUrYUhLenVLY1NKUmlzcUlMRGhWMXgvZTZTbGh5SkVvOWltWEVEVnZ4N0JPblFFcHRqYXc0cGpwYUxLMk52TzVXeisveWZzMnIyUHJMMkYzRFhqWEthY05UUjQvSlUzNTdOMCthYmdhNlB5ZFk4YTE3ZUtpZUM1cDIvazZXZS9JQkJRaVFoM01uSjRMMFlPRDkwMzcrdTVxM2p4dFc4d20wM2NPV05hamFYWkFCUEdEZUR6cjViejVETUhRNS80dUNpR0RlNStWTS8yNFdjL012K3dJaXhBY0d4VExud2s1UGpyN3l6ZzlYY1dITkU5RHIzbXdiOWR3dmd4L1dwdDk5SWI4MGpmazBlSDlxMlpjdWJRV3R0TW16eWNOYi9zWlBVdk96Q1pUSXdkMWJmRysvaDc5M2hzeUtkZkxHUFduSlVoeDQ3Mi9hOU42L2hvQWdHVjdMMUZ3Vi9pS29wQ1VtSU1wNDN0eitYVHg5Y2F5czc5ZGcwclZtL2xsM1c3TVp0TjNIdlhoWFJzWDMreG9Mb1VGSmF4WlZzbTNib21oMVNuUG1QQ0lEWnNTaWNxTW95WW1IQmlvZy8raVk0S0l6bzZuUERxSWtsVmJpL1gzUHdjcytldTR0d3BJMGl1WlE5SkljVHhTZEhkbGZYUGZ4ZENDQ0dPTTE2dmo5M3BPV3pibWNYMm5Ydlp2aXVMbk56aUJxOVRGSVYyYmVPQ3k3TjdkR3RINXc0SlVyaEduQkM4WDMyS0VwZUE3ZlRKTFQwVUlSck50Mmd1ZWxFQjl2TXVidGI3N3E5d2MrNGwvK1JQTjA3bWdta2pHNzZnaVJVVWxvVUVNR0RzT2JseFV6b0JWY1ZxdFRCa1VBcDllM2Vzc3c5ZDExRlZyYzQ5RGlzcVBiend5aHd1bXo2MjNzQ29wTFNDSFR1elVUV3R1cmhiKzVCZjB0MTArNHNrSnNUdzZJTlhOUGhjYTlmdFl2bktMYWlxaXFicldLMFcrdlRzd01UeEExQVVoWUxDc2diN09CS1JrYTZRWmJjL0x0dklZLy82bEkvZStpdFZiaTkvL2Z0Yi9PZng2eHNzc2xLWHpWc3pTRXBzRmJLQ3d1OFBzQ3MxaDNadDQ0Z0lkMUpjc3AvY3ZGSjY5UWlkS1ZsVVhFNU9iakY5ZW5Xczl4N3IxdTltK2FxdHdhclJDYTJqbVhyMnNCcFZ5WnVDcW1wb212RTEwOUQyTksrL3M0QlpjMVl5YWtRdnJycjBOTm8zTUF2MjdRKys0NlBQZnVTSHVVL1VlajRudDVpUzBvb0dDdzdWNTlmZmR1TjAybXU4MTBLSWxxVTR3K3I5QjBXQ1J5R0VFQ2VFMHZKS2R1ek1adnV1YkxidnltTGJqaXoyVjdnYnZNNXNOdEV1T1k3T0haUG8xQ0dSemgwUzZOd3hrZmk0S05relV2eGg2R1VsVkwzMERLNzdIMGR4T2x0Nk9FSTBtdTZ1b3VySmgzRE51QnNscXZuMjFnc0VWQ2FkK3hEWFhYa0dsMTg4cnRudUs1clgvdjF1SWlMazM4U2o0Zk1GMEhVZHUxMzJVeFJDMUsraDRGR21lQWdoaERnaFJFZUdNV3h3OStEeUpGM1h5Y2tyWnZ2T2JMYnR5bWI3aml4MnBlM0Q3dytFWEtlcUdobVorV1JrNWdNYmdzZkR3dXgwNnBCRTV3NEpSaURaTVpGTzdSTUpDNU9sMnVMNDQxKzFITXZRa1JJNmlqOGN4ZW5DTXVSVS9LdVdZNXZVZlB1MkhkaUhzS2lrdk5udUtacWZoSTVIcjdGVnRZVVFvaUh5cjRrUVFvZ1RrcUlvdEVtTXBVMWlMS2VONlE4WU0xelM5dVN5ZmFjeEszTEhybXd5c3d0cjdCY0pVRm5wWmZQV0REWnZ6UWc1M2pvK21zNGREODZNN05RaGliWnRZdXRjNmliRU1hZHArTmV2dzNsTDdaVkVoVGplV1llZWl2dTE1N0dkZmpZY1lkWGtvNlVvQ20wU1dyRXZwK0Z0T29RUVFnaHg5Q1I0RkVJSWNkS3dXTXgwNjVKTXR5N0pUSzNlWk4vdkQ1Q1pYVURhbmx6U00zSkoyNU5MV2tZZVJjVzF6NExKTHlnbHY2Q1VWV3UzaC9UYm9WMXJPbFhQam15WEhFZHlVaHh0RW1PdzJXU0pramkyMVBUZEtOSFJtQktPYmc4eklWcWFLU0VKSlRJU05UMFZjNWVVWnJ0dm02UllVak55bSsxK1FnZ2h4TWxJZ2tjaGhCQW5OYXZWUXBkT1NYVHBsQlJ5dkh4L0ZlbDc4a2pMeUtuK21FdDZaaDRlajY5R0g0R0FTbXA2RHFucE9TSEhGVVVoUGk2S3RtMWlTVTZLQzM1TWJoTkxtOFJXTWt0U05JbkE1ZzFZQjlaZXNWV0lQd3Jyb0dFRXRxeHYxdUF4S2FrVksxWnZSVlUxek9ibW1Xa3BoQkJDbkd3a2VCUkNDQ0ZxRVJuaG9uK2ZUdlR2MHlsNFROZDFjdk5LcW1kRjVnYUR5ZXg5UmVoNnpWcHR1cTRIWjBpdTI1QWFjazVSRkJJVFlnNkdrVW14dEcxamhKS0pyV1BraDJEUmFHcmFMcXhqVDIvcFlSZ0NBZlNxU3BUSXFJYmJIbU82eHcyQkFFcDR4REc3aDVhVmdhbE5PekRYOFVzRXZ3OWQwMUhzZjd5OVlYV2ZGOFhXZk9NMnAvVEF2MkpKczkwUG9FMVNLMVJWbzZDd2xNU0VWczE2YnlHRUVPSmtJY0dqRUVJSTBVaUtvcENVMklxa3hGYU1ITllyZU56cjlaTzV0NEMwOUZ3eXMvUFp1NitJN054Qzl1NHJ4dWZ6MTlxWHJ1dms1QmFUazF2TVduYUZuRE9iVFNRbXRESkN5VFp4dEUyTXBVMVNMQW54MGNUSFJlSjAvdkZDREhGczZHVWw2RjR2cHNRMng2Wi9qeHZGWVJSbnFIcjZRYlNDWE1MLzgyYnd2SmE3RjFQcnBPQytmR3JxRHR4dlBJZDl5a1ZZeDAxcTFEMHFIN3dkSlQ0QjE1OGZiTkt4KzVjc3dQZjlQQnlYMzRUbEdNd0lWVFBUY2IvNEJPYk8zWERlK3RkYTIxUzk5RFJhOWg3Q24zb0ZMTFZzdTZDcWRZZVdSOHZ2UTYrc1FJbXVKVWpUZGR5di9nZHoxNTdZVHErN2tJdjM2ODlRZDIvRDllZS8xejd1WThDVWxJenU5YUNYbFRaYmRlczJpYkVBNU9SSzhDaUVFRUljS3hJOENpR0VFTCtUM1c0bHBYTWJVanFIaGorNnJsTllWRTcydmlMMjdpc2thMThoZTNNSzJidXZpSDI1eFFRQ2FxMzlxYXJHM24yRjdOMVhDT3lvY1Q0aXpFbDhmQlN0NDZKb0hSOU5mRncwcmVPaWlJK0xKQ0UrbXJqWUtGbkdmWkpROTZSajd0ejFtUFFkK0dVbHZoKy94ZldYaDhGYzgxdEdyYWdBOTR0UG9rUkc0YnoxcnlpUjBhaVphUUNZa3RzMytqNjZ4NDNpOFFSZiszOWVndmZMRDQ5NHZJY0dvbnBWQmY2VlN6QzFpc1BTZDFDOTE2bnB1K285Yis1VXk5SmZOWUQzOC9mQVpNWSs3UkxqbUthQm9oaC9HcUR1Mm9ydjI2OHdKWGZBZnNFVm9TZDFIZDN2QTY4WDNlc0JueGZkNDBiM2VNQmRoZTZwUW5jYmY2aXFSSytzTVA1VWxLTlg3RGV1TVprSWUrekZHak1XQXh0L1JVM2RnYWxWWEwzak0wVkY0OC9KeHZ2TlRPem5YZDdnOHpRVmMrZXVxSHZTc1BTci8rK3NxYlNPTjJibUZoU1ZOY3Y5aEJCQ2lKT1JCSTlDQ0NIRU1YSmdqOGY0dUNnRzl1c2NjazdUTlBJTFNzbmFXMlNFa1RsRlpPMDFRc25jL0pKYUsyMGZzTC9TemY1S04ybDFGRVZRRklXWXFIQmF4MGZST2k2YStMZ280L1A0NnMvam9tZ1ZFNEhTaUlCRUhOKzBnbnhNQ2NkbXRxTXBLUmt0UHhmZjBrWFlUanM3OUdUQWorZjlWLzRQTUdBQUFDQUFTVVJCVk5HOUhxeDl4cU5FR2pQVTFQUmRZREpoYXRmeGQ5L2ZPbUlzU2xSTWcrMENtMzlEeTk0VGNzejcxU2ZvVlpYb1ZaVlUzSGRMcmRmWkw3NFc2NUNSdUY5NnV0NytEdzAwZy8zUC9SSXRKeHZiNUFzeHRXbUhYbDZHKyswWHNQUWJqTzIwcytyc1M5MjVCZDhQODFGVHEzK2hZSGVDM3dkV0cvcitNaXFmdU45NDNSaUtndUp3b3JqQ3dCV0dFcCtBcVdNWEZGY0VTbGc0K1Axd2FQQ282L2grbUFkV0c3WXp6NjIzYSt2b2lmaFgvNFJXVkFCcW9OYmcrVmd3SmJSQks4aHZsbnNCeE1kRkFsQlFJTUdqRUVJSWNheEk4Q2lFRUVLMEFKUEpXRTZkbU5DS0lZVE9xQW9FVkhMelNzak9LU0o3WDBFd2pEeXdYMlNWdS81Z1F0ZDFpa3YzVTF5Nm4rMjdzbXR0WXphYmlJK05DZ2FSc2EwaWlZNEtJem9xM1BnWUhVNU1WQmpSVVdGU21mczRwaFhrWStsL2JHYUhtWkk3WUIxOEt2NWwzMkViZTBiSU9lOVhINlB0M1lOMTVIaHNreThBUUhkWG9hYnV3TnkyUTNCNTl1OWhHVHdTYzRmT0RiYlRpNHRDZ2tmZmQzTUovTFlhUzc5VE1IY3lab042NTh4RWNZVmhtemc1Mk03Yy91RCtyVXBNTE02cmJnM3AxLzMrSytnbFJUWHVGOWo0Sy83bDMyUHAyUTliOVhMeUEvdEkraFo4aGJsVDF4cXpKUDJybCtQLytVZTAzSDJnS0ZoNjljYzZjVExtOWdlZlQ0bUl3anA4TEdncWl0MEJEZ2VLM1luaWNJRERTZUNYbFFRMnJjUGN2aE9PYTI1RGlZaHMxT3pLNExnM3JVUGJsNFh0OUhPQ2dhNzd0V2RRZDIycis2S0NYQ3J1clQyNHJTMlEvYjFNOFFrRU52M1c1UDNXeFc2M0VSWHBraG1QUWdnaHhERWt3YU1RUWdoeG5MRll6TFJOanFOdGNoelF2Y2I1eWtvditZVkdDRmxRV0VaZVlTa0ZCV1hrRjVhUlgyZ2NxMnNaOXdHcXFwR2JYMEp1ZmttRDQzRTViVVJIUlJBZEZVWk1kSFV3V1IxU3hrU0hoWnlMakhCaU1rbGhuT2FpRlJWZ2lrczRadjNiemp3WDY2alRhc3g0czAyY2dpbWhEZFl4QjR2YXFGdldnNnFpcXhxK0JWL1Y3TXhreG5iR1ZBQThuNzRkY2tyZlg0Ym4wN2RSYkRaTVNXMlBlcnphM2t4OEMyZGo3dEFaeCtVM0d1UDIrL0IrL1JsS1RDelcwYlVYNFZFczFocXpOQldMbGNOTFJnVzJyTWZ6OFJ1WVdzVmh2K3lHZzhHZnlZVGpnaXVwZXVGeFBCKzlnZXVlL3dzSlg3MWZmUVJXRzliaFk3Q09tbWpzeWVuM0VkaThEa3ZQL3NGOUh1M1RMcTR4TnIyc0JNL243NkZ1MzR3cFBoSGJsSXRxTGQ2alplOUIzWk9LZGVScE5SOVFWZkY5T3dzbHVsWElqRXhMci82WTRscUhQdVBtOVNnUmtZMEtmWnVhS2I0MVdtRkJzOTR6UGphS2drSUpIb1VRUW9oalJZSkhJWVFRNGc4bUxNeE9wN0FFT25Xb1BYRFNkWjJTc2dvamxLd09KL1B6eTBMQ3lxS1MvWTIrWDVYYlI1VzdpSDI1TldkL0hVNVJGQ0lqbk1HWmt6RlJFVVJIRzBGbFpJU0w4REFuWVdFT3dsMTJ3bHhPd3NNZGhMa2NPSjAyV2ZwOUZIUjNGWVNGTjNtL1dtRStWVTg5VU91NWludHVDSDd1bmZNWllNeCs4NjFZYkZ5N2R3Kyt2WHRxWG1peEJJUEh3QzhyUTA3cEhqZUJYMWFpT0p6WUpodkJZMkQ5V3JUTTFCcmQxQmhyM3Q3ZzUwcGNBdFlSWTdFTUdvNVdrR2YwWFdxRTY0ck5qcGE3TitSYVUySnlnLzBIeDFoZWl1ZmRsMERYd1JXRzU2TTNxdmRZM0cvc3NlaHhWOSt2R08vc1QzQmNjbDN3V3R2a0M3QU9INHZpZEIwYzkvNXlQTysrak9XVTRUZ3V2YUhHL2RCMS9LdVc0WnYvSlhvZ2dPM004N0NObjFSejJiT200VnU2RU4rQzJhQnBLQkZSV1BxZEV0TEU5OU4zYUFWNU9LNjZGYXcydE9KQ3ZKKy9qM1hrT095akp3YmJxYnUyNGwrMURDVWlFdnU1bHgwc2ZLTlhSN0RIK3IvUnNIRHdWQjNiZTlUQ0xyTzZoUkJDaUdOR2drY2hoQkRpQktNb0NxMmlJMmdWSFVIM3JyWFBIZ3NFVkFxTERnU1Q1WlNXVlZCU1drRnBXV1gxNTVXVWxsVlNVbFpSWjJYdTJ1aTZUbGw1RldYbFZlekpPckl4aDFXSGtXRmg5dXFBMGs2WXkyRjg3cklURnVZa1BNeGhISGNlREMyTklOT0J6V1k1K2NKTHI5ZFlpdHZFbExEd2tIMEExVzJiVVBjWUlXQnQrd09xcVR2UXNqSXd0WXJEOWNCVHdlTjZaUVdWRDkrSmRjUzRrQ0lxaHk3VHJiam5Ca3p4aWJqdWZRd3dpc3NBK0gvNjdvakhyYVh2d3YvelV2dy9MNjA1eHJTZFZQM240WkJqNGY5NnZkRjlLNUhSbU50M1F0MlRocDZmQStHVktPRVJtQkxhb0lSSG9MakNJU3lNd05vVkJINVppZHAvU1BCYTIraUpOYXBENitYR0xEdFRSTTBLem1wR0t0NnZQMEhMeXNBeVlDajJLUmZXV3FWYXk4bkdNL05kNDcyUGpjZCswZFdZdS9ZSWJWT1lqMi9oSE13OStnWURTZC9zajFGM2JjWFNkK0RCOGJpcjhIejZEb3JOanVPcVc0S2hvNWFmaStmRDE3QU1Hb1p0M0ptTmZyK09odUp3R2tWMG1vbXU2eFFXbDlPdmI2ZUdHd3NoaEJEaXFFandLSVFRUXB5RUxCWnpjSS9KK3VpNmpzZmpDNGFRcGRXQlpHbFpCU1hsbFpTV1ZoaWZIM0pPMXc5Zm9Ob3dYZGVwcVBSUVVlbUJvMXhwYWJHWUNYTVpvYVhEWWNOdXMyS3pXYkRicmRnc0ZteDI0M083elliTlpzRm1yWDV0dFdDelc0MTJWa3YxZFZiczl1clByVmJqV3BzMTJPZnhValZjOTNtTi9RQ2JtT0owWVpzNEJRRC9tdVdvV2VuR2JEZGRSeThweHRTMnZiRWZZZlV4OTR0UEd1TTVyRENLWGw1cTlCZFZNMXhyaVBPV2V6QzFDdzJFL0VzV29PN1lndVBtdTRQSDFPMmIwSEtNbE52VXZpUE9tLzhTY28xMzFrZG9CWG5ZeHAySnVYdXZ3eDcweUlKcXh3MTNvbGdzWUxYVjJjYmNzU3YreGQ5aVNtNkhZaksrVHZUOTVTZ3hzU0h0dEgyWnhoRGlEeTUxRG16YmlIL3h0MGFSSG9zRjY2bmpNTFZPd3I5MkpicW55cWhxWFZXRjdqWUs1Mmo1T1FCWXg1NkIvY3h6YXgyWGQrYTc0UGVoaEVmZ20vY0YydjV5QWxzM1lrcHFhL3dkQW1nYW5nOWVReThyd1hIRnpTSEw5NVdvR1BTcVNuemZ6c2JTdmMvdldncmZFTVZ1Ui9jMXNyaE9FMWp5MDBaS3l5b1pPNnBQczkxVENDR0VPTmxJOENpRUVFS0lPaW1LZ3ROcHgrbTBrNVJZZjBnSlJvQll2dDlOYVZsRmRWaTVQeGhJN3E5d1UxSHBwckxLUTBXRngvaFk2YUd5eWsxVmxlK29Bc3REQlFKcWNMYmxzV1l5bVl4UTAyYkJWaDFVbXMwS1pwTUprOG1Fb2lpWVRRcW02dGNtazRMSnBHQTJIL0phVVRDWlRaaVVBK2ROQjY4eFYzOVVEcjQybXc1dGExeDdzYW9lWEE3YjFEUU43L3d2OFM5WmlIWFlhTlMwWFdnRnVXZzVXZmhYTHlPdzRSZnMwNjlCM2JrVk5UTU5UQ2IwaXYzQktzMEFXblZ4RmxOcy9KSGYzMnBEc2R0RERta2xSYWlaYVNISExmMEhRLy9CQUNpdWNNd3BCOFBGd0M4cmpTWFhWaHUrcFF1eFZKUmpQL1BjR3JNSHRZTGNrQ1hrZFZHY0xueUw1alRZem5IOUhRQ1lrdHVqWnFiaGZ2ZGx6RjBQMmEvVjR5YXdmZzBvQ3VhT1hROGVkMWNab1NOQUlJQi81Ukxqdmc2blVhbmFGWWFXc3hjQ3hpeGtjN2RlMktkZGlpa2hxZTR4dThLTTduNVphZnk5VklmRDl2TXVnK3I5V0wzenZrRGR1UVhidURPeERCZ1NlcjNkam4zcXhYamVmd1hQSjIvaHV2T2g0SFZOem14aFU2bkdGL2UvZ2M2eG03MnNvK1B6K2RteGN5K2pSL1NtZDg4T3greGVRZ2doeE1sT2drY2hoQkJDTkJsRlVZaUtkQkVWNmFKRHU4WmZwK3M2VlZVK0txdmMxV0draDhycUdaQ1ZsUjRxcWp4VVZsYWZxL1JTNlhZZkRDOHJQRlM2UFhpOWpWOFMvbnRwbW9iSDQ4UGphYjdaV2JXNW9BOXdETUpITFM4SDc4eDNVUGVrWWVrN0NQc0ZWMUwxNzM4QTRKeHhIOTV2WnVKZi9nUHVaeDdCT25JOGlpc2M2NmpUOEMyYWc1cVRIYXpXck9YdUE4RFV1dTVnN0ZqeHIxbU85OHNQVUNLamNQMzVRUUpiTnVEN2RoYVZHMzdCTm1HeVVaSGFZbndycklSSFlKdHdkc2oxdmgvbUcwSHFZWHlMNW9DaTFEclRWUGQ2UU5lRGUxbmFKazFETHkwbXNHc2IycUg3WHBwTW1GckZZenZ0TEV3SmJZS0hMZjFPd2U3MVlvcU5SNG1JUkFtTE1BSkhzeGsxZFFmZXVaOUR3SThwSVFuYjJSZGc2VDBBdmJJQzMvZHpzWTAvcTlhdkEvdjBhN0JmZUJXS0t3emZrZ1g0NXMvQ012aFV6SjI3b2J1cjhIMDdDLy9LSlNneHNaZzZkaUd3ZnEweGM5WG5RL2Q3alk4K3I3RTM1TDRzZkQ5K2kyM0M1QnIzYVJKcWdDV2xGdGFucGgrYi9nOWp0WmdaTWJ6SHliZEZneEJDQ05HTUpIZ1VRZ2doUkl0VEZNWFl1ekhNVHV1am1Cd0h4b3pIaXVyQTB1UHg0Zlg1OGZrQ2VMMSt2SDQvZnA5cWZPN3pHY2Q5ZnJ4ZVB6NS9kUnVmSDU4M2dOZnZ4K2Z6NC9VR2pJOCtQMTVmQUovWGo3ZTZyYVpwVGZzR0hDV1BwcUI3UGNGWmJVMUMxL0YrOWc1cVpocVd3YWZpbUg1TjZBdzNzeG43dVpkaVNtNlAvOGR2c1F3ZGhYWFVCS055OHFJNWFKbnBCNFBIN0F3d1cwTEN0VnB2NmZQaVd6Z2JkZWMyTElPR0FlQis4WWs2MjljNk85RmlJZnlwVjlGeXN2SE5uMFZnMjBhVXFCaWNOOTZGRWhXRDlkUnhXUG9NeFBQNXUvZ1dmSVZlWEloOSt0VW9OanRLVktzYUZhLzl2NnlDT3BiOW11SVNnbnRTSHFycTZRZlJDbklQZVRBZCs0Vlg0b2lLcWZmNUR6NkRGZXVJc1NHSHRLd012QXRubzI3ZmpCTGRDdnZGMTJJOVpVVHc3OFMzZUQ3K3BZdFFkMjdGY2ZXZmpLRHlFQWUrTnZUeVV2dy96RU54aFdPZmNoRUE2czZ0d1ZtVmVrbVJVVHluTG1ZektBcSs3K1ppNlQra1JqWHNwcUI3dmR6UnpjTDlmNi81M2pZbG44OVBRV0Vaczc3NW1YLy9keFk5dTdXbmZidWovSWRIQ0NHRUVQV1M0RkVJSVlRUUp3U0x4VXgwWkJqUmtVMFl3dFVoRUZDRDRhWFBiNFNVbXFhamFScWFwcUZxT3JwZS9WclZVRFVOVFNQa3ZLWnE2T2pWNXpRMFZRLzJvVlovMUxWRHp1dlY1OVdENTAzYnZrZjNOSEh3cUNnNHJydWR3T2Jmc0E0ZkE1cUcrNFVuc0k2ZWNIQlBRTUE2WkNUV3dhZUc3Sk9vUkVZVDJMN1pDQ0oxSFRWMUIrYTJIWUl6Q3cvUUN2SlEwM2VpcHU0QVFDOHJ3ZmZkWEV5SmJTQVFNUG9mT3JwR2lCYll0aEV0ZDY4eHUrOXdaak8reGZQeHpaOEZnS1gzQUt3VHpnYWJVY1g1QVB0NWwrTlArQkZMN3dGb3hZVTQ3L2svWTB5SHRBRnczZlhRa2I1ek5iaGYvaGRhUVc1SU1aMGd2NC9BcG5WWUJnMnY5Vm90S3dQZmQ5OFEyTG9CVTZzNDdPZGZnWFhvcUJydnBYM0tSYUNxeGd6VTV4L0RjZDN0dFZicjlzNytCTjNyeFhIcGxTamhFUUJZK2c3QzBtY1FTbVFrU2tRVXZ1KytRYkU3Y0Z4NUMwcFlHSjczWGtFckxpVDh5WmVONWVvTFp1UDdmaTYrZVYvZ3VQcFB2L3Y5T1p6dWNSK1RZa21Iczltc0pMZUo0N2FicHJCcytXYm1MVmpMclRlZTNmQ0ZRZ2doaERoaUVqd0tJWVFRUWh3aGk4V014V0xHNWJJMzNQZ1lxbnBwSFZSV1FLdlloaHNmQ1pNSlMrLys2UHZMVUhkc1FjMU13M3JxT1BUS21rdVBsWWlvNE9mbWxCNEUxditDN25HajVXU2pWMVpnSG5sYVNIc3RldzlWLy8ybjhhSjZMMGdsTWdyblRYL0JsSmlNYjhGczQ5VEV5WmhheFlWZXU3L01DQjRuWDFEcnNQV3FDclRNZEt3angyTk82Vlh2dm8zK0pRdnJmUXRxRFFzUGpLT1JlMExXU2czZ1g3TUMzL2R6aldJdXVvN2xsQkZHdi9tNXFMdTJFZmh0RldwR0tvckRpWFhzR1ZqNkRnSlZKYkJyNjhHbHp6NHZ1dGNMUG8reDlEczhBcTI0RVBmL25zSnh6WXlRNnRhQjlXc0liUHdWUys4QldFNEpEVG9kMTFRSGlMcU9iOUVjbExCd3pOMnE5OGswVi8rb1VQMzNaSnR3TnJyUGkrMjBZeFRTVlZhQXczVnMrcTZGb2lna3RvNGhMNytrMmU0cGhCQkNuR3drZUJSQ0NDR0UrSU15eGNhakZlWmhhdGUweFRFOGJ6NXZGSXc1OU5pbmI5ZmE5dENBenRMM0ZBSy9yaUt3K2lmVW5HempXSitCSWUyVjJIZ2pUT3ZlQjNQbkZDcnV1eFhGN2d6TzBqc1FiaXBoRVVjOGJzVVZqdU9hR2FISG9tS01RaXFONVAzcVkvU3krb01vSlRJYSs5VHBOYStkTXpOWXlmdHd1dGREWU0xUCtKWitoMTVhREZZYjF0R25Id3o1QVAreVJmaFhMVHQ0amNlTmYra2kvRXNYMVRNWUJTeFdGTHZkK0hvb0xzVDl4bjl4WEhJdGxvSERqUDA2di9qQWFOb3FIdS9NOTlBSzg5QUs4ckNPbVJpY1BhcTdLMEhYNjMvZnJUYnNVeSt1NzYzNVhiU0NmRXh4emJ2a3VhTFNUVnhzWkxQZVV3Z2hoRGlaU1BBb2hCQkNDUEVIWllwdmpaYWYxK1Q5V2llY2phVmlQMXJHYnZ4clYyQTc4enlVaUVQQ0diOFA3emN6VVZ5aFM2RXRQZnVpaElYalc3b1F2YklTVTNKN1RHMUNxd3dwVGhmMmMycUdkZ2RvUllWR0ZXZTd2YzVaaFljZlYySmlDZnY3MDdXMlZXejJHdUZuZlh6enZxU2grdXFLM1lGbHdOQ2ExeTZjVSt1MTNpOC9KTEJ1bFZGOHhtckRPbm9pdHRQT0Nwa3RDbUFkTVJhdElBOGxKaFlsTEJ6RjZUTGVDNGNUSEE0VXV4UDNhODlnaW8zSCthZS9nZDFoRkxrNVpMbDc0TGMxZUQ1NUUrKzhMekgzNm8rV2s0WHVjUVBnLytrN1k4L04yRGpNN1RwaTdueXcwclplYkZRZ1YySWFybDUvckdnRmVjMGFQT3E2VGs1ZUNTT0c5bWk0c1JCQ0NDR09pZ1NQUWdnaGhCQi9VS2I0MWdTMmIybnlmaTI5QjRDdVU3VnlDZWJ1dmJGTkRLMWk3UDFtSnFocWplT1lMVmhIR3RXdEFXeGp6amppZTJ1NWV6RzFUZ3krTmlXM041WWExeUd3WmptNlhuZFVxQWY4cUh2UzZqeGZXL3NHMjNnOUJOYXZxZlY0YmZ3L0w4SFVLZzdyNlZPTXZTc1A3TW5wOXdXWE1RT1lranZndlBXdlJsK2x4YWhaR2JVL3U4bU1VbDJ3Umk4dkk3QjlJOVlobzBCUnNBd2Npc1B1d0pTUWhHSjNZTzdTQS91VWkxQVNrakRGSnhyTDF3OHRGbFJOelRJcVNUZFVDT2hZMHZMMlllblJ1OW51VjFoVWp0OGZJQ214NWNKV0lZUVE0a1Fud2FNUVFnZ2h4QitVdVVNbnZQTy9QaVo5YS9tNTZFWDU2Q1dGK0w3N0J1dW9DU2hPRi80MVArRmZ1Z2h6cHhTc3A0NnZjZDJoQldGTXllMlA2SjU2YVRGNmVTbW1YdjBPOXBIVUZ0dkVLWFZlbys3YWhuNVlZWmlRUGt1SzZxMlFmVFQwOGxJOEg3N2U2UGFPYTIvRDBxdC95TXhFM2VPbTZyRy9ZUjEvSnJZSm9RR3VscE9OKzQzL29wZVg0cmp1ZHVQYU9uaS9lSi9BMWcwRWZsdUw0NUpyVWFKaXNCenkvaWtSa1ZqSFRhcjVEQjQzZWxsSk1HZ01iUG9OQUhPbmxIcWZ4Yjk2R2VxT0xkZ21UV3Z5a0ZKTjI0MTkwamxOMm1kOTl1NHpabmttU3ZBb2hCQkNIRE1TUEFvaGhCQkMvRUVwVVRFb2RqdGE3ajZqSW5RVE1pVWs0YnIzTWJ4elA4ZTM4R3NqYk96ZWg4REdYekRGSnhwVmpROEowZ0RVSFZ2d3p2bk1PSzdyZUQ1NEJlZU0reHBkZFR1d1l6TUE1azdkbXU0NVdzWGh1TzcyUnJmM3ZQMWlqUXJYTmZxTVQ4UjE3Mk0xamxjOS9TQmFRVzZONDViZUEyb2MweXNyakNJOCthSHRBMXMzNHYzb2RYU3ZCOXVrYWZXR2pnRDJTNjlILy9nTjFHMmJxSHJtRWV3WFhWMXpsbVFnZ0phVGpacWRnWmFWZ1pxWmhwYVhnNlh2SUJ4WDNZcWF0aE4xNXhhVXFCak1uZXQvNy9XSy9VYWhta0hEbXpSNDFITDJvdGdkS0ZIUlRkWm5Rekt6Q3dCb2w5ekV4Wm1FRUVJSUVTVEJveEJDQ0NIRUg1aTVjd3Jxem0xTkhqeUNVYkhhY2VrTitOdDJ4UHYxcHdRMnJEV094OGFoRlJkZ0RqOVlpQ1N3ZFNPZTkxOEdWY1YrOGJXb096WVRXTDhXOSt2UDRyenhycENaa0hVSi9Mb0tUQ2JNUGZzMDNVT1lMY0hDTlkxdDMyUU81TEthVm1ONXMxNWl6TFl6SGFoSXJ1djR2cDlyTEZNM21YQmNjaDJXd2FjMmZBdW5DK2QxZCtENzdodDgzMzJENTcyWHNaNDZEdnZVUzhCaXdmMzZjNmk3dHhsakFMQllNYmZyaUczY0pNeTlCNklWRmVENTZBMEE3R2VkRnpyT0ErUFg5V0RJck84dk44WWQwN1JobmJwck8rWXVYWnUwejRaa1poVmd0OXRJYUIzVHJQY1ZRZ2doVGlZU1BBb2hoQkJDL0lGWit2VEgrLzIzV01kTWFQSyt0ZHk5UmxYbFgzOEdSY0Y2NmppMGZkbW8yemZqM3I0WjY5QlIyS2RmZzMvcElyenp2Z0JOdzNiR1ZLeERSbUxwUHhpOXBBaDFUeHJ1NXgvRGNlVXRtTnAxQkYxSHI2eEFjWVdoWnFaWFA0UUZOVE1OTlcwbmxsNzlRNHJXQkg1WlNjVXZLK3NkcDFKUENLWjczUGpYcm1qME14OG94TkpZV25FaGlzT0JYbDZHVmxvY0Vsd2FGYUp6OFMxZGhLWHJ3UUltdXFyaVc3SUFBRk5TTzJQcDlpZHZvKzdhYWxUbXZ1b1d6RjE3Z0txaWxSWWJoV2JzRHRSZDI0d09MSWQ5QzY4bzJNNllpcWxOTzd5ZnZJbC81UkxVakZTYzE5K0JLYjQxNkJybXJqMHdkK21PdVYzSDRCZ0RHMzdCOC9hTDZGVVZXRWVNclJGMEtrNFhBR3JhVHN4ZHVxTlg3RWZkc1FWTUpwVDRoQ042bnhyaVg3Y2ErK21URzI3WWhQWms1ZEdoWFR6S1lUTjNoUkJDQ05GMEpIZ1VRZ2doaFBnRE0zZnFpbDVhaXBhWGl5a2hzZUVMR3FKcCtINllUMkR6YjJoNzl3QkcwUlA3ZVpkaTdtak1TRk5UZCtEN2ZpNldnVVB4dlBVQ2dXMGJBYkNkTVJYYkdWTUJvNXEwNDRZNzhiejFQR3BHS2xVdlBVM1kzNTlDQ1krazZzbjdRd3F4bUR1bjRGOXNCSEhXc2FFRmFVekpIYkQwSDF6bmNBT3JsdFpmWEdaL0dkN1Azam1LTjZKeDNDOCtFWndGQ0JpQllUWHI2SW1vR2J2eHpmc0NYeTNYbXBMYlkrblpsOEQyemFpN3QyRkthb3ZqMnR1TUFqQUF1a2JWVXc4WU13NFBZZTdRdWRheFdQb014SFRiL2JqZmZoSE1aaFJYR1BiekxxL1JUc3ZKeHZ2RiswYlJuZXJRMG5aNnpiMFZMWDFQTVlMalYvNTkySDBHb2Rqc2RiMGxSMHpMeTBFdkw4ZmNxVXVUOWRrWWV6SUxHRFNnZWU4cGhCQkNuR3drZUJSQ0NDR0UrQ016bWJBT0dJUi83UXJzVXk1b2t2N3dlOUZ5c2pCMzY0MTExQVFzUGZ1RzdPZG83dElkWjVmdTRQZmhYN01jTEZic0YxeUJkY2pJa0s0VXB3dm56WGZqbmZVUlNuZ2tTa1FVQUpiK2c5RUs4c0JzeHR5dUk5YUo1NkNYbDREZGhybEw5NE5EaVUvRTByMFh0dFBPcW5PNFd0NCs5TEtTdWg4bkxnSG5uLy9lNk1kM1AvODRXbUZlM2YzRko2TEV4Z2RmVzRlUE5aN0ZaTUlVRlkxMXpPbkJjNVorcCtDNjd3bTByQXhRMVVNNlVWQWlvb3o5RkUwbVk2L0Z5Mi9FM0t0L2FLQm5zUm96RGN0TGphWFNGZ3ZtamwyeFRibW83dkVsdGNYMTV3ZU45b2RVekE1cEU5Y2EzZXZGM0xrYjluT21Hek5SYTJFZGV3WktSQlJxWmhwb0tpZ21UUEd0c1F3ZFUrZjlqNFovelVxcy9RZlZXbTM3V0ZGVmphTGljcWxvTFlRUVFoeGppdTZ1clB0WHhFSUlJWVFRNHJpbmw1VlE5ZEl6dU81L0hNWHAvUDBkYXBxeEhEb2lzaEUzMTlGS2lnN08wcXVueitZTWxnQjBkNVd4TE5qdWFQdzFYZzlvV25DWjhRbkw3NnN6bUd4T3VydUtxaWNmd2pYajdtWXRMRk5WNWVXYzZmL0hyVGVlellYVFJqWGJmWVVRUW9nVGplSU1xM2ZQa3ViOTdrOElJWVFRUWpRNUpTb0dTODgrK0pjdmJwb09UYWJHaFk0QWl0Snc2RmpkWjNOVG5LNGpDaDBCbzdMeWlSNDZ3bkVST2dMNGYxcU1wV2VmWmcwZEFmd0JZd2FxeldwdDF2c0tJWVFRSnhzSkhvVVFRZ2doVGdEV01SUHdyMWlDWGxuUjBrTVJvbEgweWdyOEs1WmdIWE5hczk4N0l0eUIyV3lpckt5eTJlOHRoQkJDbkV3a2VCUkNDQ0dFT0FHWVl1T3g5RDhGMzl4WkxUMFVJUnJGTi9kTExBTUdZenBrejh6bVlqS1ppRzBWeWI2Y29tYS90eEJDQ0hFeWtlQlJDQ0dFRU9JRVlUdHRFb0VkVzFBelVsdDZLRUxVUzgxSUpiQnpHN2JUSnJYWUdFNFoySldmMTJ3bkVGQWJibndNYUpwR2JsNEpYcSsvMXZPcXF0VmJzYjJwZWIxK3lzcWJmZ2FvcW1yNGZJRWF4MHRLSzVpL2NHMmR6Ni9yT3A5K3NaUnRPN0thZkV4Q0NDR2Fqd1NQUWdnaGhCQW5DTVZ1eDM3TytYZy9lZGNva2lMRWNVajNlUEIrOGk3MktlZWgyTzBOWDNDTVRCZzdnUDBWYnI3L2NYMkwzTCtvZUQrWFgvOXZWdit5bzhZNW55L0FHZE1lWk82Q05TSEhKMHg1Z0MrL1hsRnJmK3ZXNzI3VW45VDBuRnF2Ly9UTFpaeC8yZU0xanM5YnVKYi92RkQ3VE9vSlV4N2dwZGZuMXZ1Y3I3NDFuN1BPLzBlTjQ3UG4vc3d6TDM3RnJ0Uzl0VjYzZWVzZTNuaDNJYjl0a0Yra0NDSEVINW1scFFjZ2hCQkNDQ0dhanFWblg5VGRPL0hPL0FESGxUZTI5SENFcU1FNzgzM01LZDJ4OU96Ym91TVkwSzhUZy9wMzRYK3Z6NlZmbjQ2MFNZcHQwZkhzMys4T2huQ0JnQVpBWmxZQjY5YnZEbW1YdmJjdzVOakEvbDFRRklXL1B2aDJvKzR6ZkVoM0huLzRhaVpNZVlBYnJwN0VwUmVOcmJPdHBtbDhQWGNWcWVrNXhFU0hjLzFWWjlUYjkwdXZ6MlhXbkpYOE1QZUpldHQ1dlg2K21iK0d3UU5UNk5Pckl3RHBlL0pDMml6OC9sY0FPblZNckhFT0lLNVZKQkVSem5ydkk0UVFvdVZKOENpRUVFSUljWUt4bnpXVnF0ZGV3TC8wZTZ4ako3YjBjSVFJOGkvOUhxMGdEOWZOZDdUMFVGQVVoWHYvY2hFMzN2WUNkOTMzQmcvZGUwa3dCR3NKZTdMeWVQcTVMMEtPTGZwaEhjdFdiQTQ1OXNQU0RheGN2UzM0K3BOMy9vYWlLTXo2K084QW5IL1o0MXg4d1JndXZtQjBzSTF4YkRRWFh6QUdxNlh4UHdLYVRDYWUvTCtydWUzdVYvbDQ1aElTRTJLWVBHbkkwVHhlaURuelYxTldYc2wxaHdTWk44eDR2dGEyRHo3NmZxM0hiNy9sSE02ZE11SjNqMFVJSWNTeEpjR2pFRUlJSWNTSnhtTEZlY1YxVkwzK1A1VElTQ3dEaDdiMGlJUWdzRzROdm1VLzRMcnBkckJZVzNvNEFNVEZSdkxza3pmeTZGTWZjOWQ5YjNMUnVTT1pPbms0aVFreHpUNldQcjA2OHRsNzl3SEdVdXV6enY4SE4xd3ppWFBPR2hac00ySEtBMXg5MlFRdW1EYXl4dlZSa1dIQlBTRWRkaXRSa1dFaDUrMTJXNDFqalJIYktwSW5Icm1hTys1NWxaZGVtOHZ3SVQySWJSVnh4UDBjNFBINCtPekxaWXdkMVpmdUtjbFV1YjBzWHJLQmZ6OTJIVGFiOGVQcDlwMTdlZVhOZVZ3MmZSekRCbmVydFora3hKYWRvU3FFRUtKeEpIZ1VRZ2doaERnQktWRXhPSysrQ2ZmYkw2TTRYSmg3OW1ucElZbVRtTHB0TTk0NW4rTzhiZ1pLVkhSTER5ZEVwNDRKdlB6Y24zanRuUVY4T1djbE03OWF6dUJCS1l3YTBZdVVMbTNvMUNFQm02M3BndExKRno2Q3grTUx2djYvSno4T2ZuNWdpYktpZ01OaHcySTJoMXpyY05pd1dFS1AxVVpSbENZYXJhRlRod1R1dS9zaW5BN2I3d29kQVQ3K2ZDbjdLOXpjY0xWUldPaUxyNWJ6M3NjL2NQMVZaM0RaOUhFQUxGNjZFWXZGelBUelJzdHlhaUdFK0lPVDRGRUlJWVFRNGdSbGFwMkE4OHJyY1gvd0Z2WnAwN0VNL1AxTEpJVTRVb0hmMXVEOStuT2NWMTZQcVhYcmxoNU9yWnhPTzNmK2FSclhYREdSQll0K1pkN0N0VHozdjltQXNkeTRRN3Q0WW1NamNUbnR1RngyNDZQVHpxU0pnNDU0YjhpLy92bDhBZ0dORmF1MnNtekZaczZmZWlyZFU5b0NzR1BYWHY1MDEwdkJ0djk1WVZhTndpNHZ2REtIRjE2WkF4d01LZzhVeU5HcVp6eW1aZVRXS0pxVGxuN3cyT0JCS1VjMFpvQ1J3M3NkOFRXSDI3dXZpTSsvK29rTHBwMUttNlJXbEpWWDh2bnM1U1Mwam1iU3hGTkkzNU9IcnVzc1hyYUJYajNhVTFoY1RtRnhPUUF4VVdGRVI0Zi83akVJSVlSb1hoSThDaUdFRUVLY3dFeko3WEZlTndQM2U2K2hsNWZKbm8raVdmbVhmbzl2MlE4NHI1dHgzSWFPaDRxT0RPT1NDOGR3eVlWaktDN1p6ODdkKzlpNUs1dmRhVG1VbFZWU1ZGeE9WWldQcWlvUFZXNHZTWW10ampoNEhEZTZIM0N3ZUVyZjNoMFpNOUtZa2J4ait4MWxHd0FBREFSSlJFRlVsMUZjNXU3Yno2TlA3NDUxOWpGdndWcSttTDA4K1BySloyYUduRisyWW5PTnZTR1gvN3lGNVQ5dkFlRDVmOTNVNERpM2JNdGs0K2IwNE92dTNkb3lxSCtYQnErcno3UC8rd3BOMDJtVEdNdUM3MzlsOWRvZFZGVjV1ZTh2Ri9IYmh0U1E1OWk0T1QxazM4ZkxMeDdQZFZlZS9ydnVMNFFRb3ZsSjhDaUVFRUlJY1lJenRXNk42NmJiY1gvNEZtcG1PdmJwVjZMWUhTMDlMSEVDMHowZXZEUGZOd3JKM0hUN2NiZTh1akZheFVRd2ZFaDNoZy9wM3VSOTc5L3ZadU9XREFCS1NpdlltMU5FOGlFQnBzdmxJQ3JTVmVmMVRvY3Q1UFdCbVkrN1V2ZHh5NS8veHo4ZnVwSlRoL1VNbnA4dzVRR3V1bXdDVjE4Mm9kRmovRzFES3U5OCtGM3c5ZmxUVC8zZHdhTkpVUWdFVko1N2FUWVdpNWxBUUdYazhGNk1ITjZMMHJKS252L1hUYnp3eWplVWxGYnc4UDJYQnEvNzg5OWUvMTMzRlVJSTBYSWtlQlJDQ0NHRU9Ba29VZEc0YnI0RDc0SnZjRC83T1BaTHI4SGM4ZmVGQ0VMVVJzMUl4ZnZKdTVoVHV1TzYrYzl3QkZXVVR4YUxsMjdBYkRJUlFPWDlqMy9nODYrVzg3Ly8zQkk4LzgrblB6bnFmaFZGb1dmM2RnMjIvZnlEKzNFNTdjSFhCd3JUSEhERkplTzU0cEx4Z0JGY0h1NUFlNU9wOGZ0SjNuL1BkQUFpSTF6ODdjRzMyWlcyajl0dk9RZUE2S2d3L1A0QWFSbTVYREJ0Wkl0V0dCZENDTkYwNUxzQUlZUVFRb2lUaGNXS2ZjcjVCTFp0d3ZQQkcxaTY5Y0oyemdVb3JpT3ZkQ3ZFNGZUS0NueHp2eVN3Y3h2MktlZGg2ZG0zcFlkMDNQcG13Um9HRDBwaHhhcXRYSEhKYVh6d3lXSWVlZkpqYnJyMlRBQWV1dmRTQnZidlhPZjFYODM1bVE4K1hSeHliTWV1YkdiTldjbUlvVDJJYWNSZWlGR1JZWmpOSmdBQ0FaVnQyN09Dcnh0RDA0emcwV3h1dU5qTkFhMWlqTUkwOHhhdVpjUG1kUDV5KzNuRXgwVUZ6ODlic0JaZDE1azBjVkNqK3hSQ0NIRjhrK0JSQ0NHRUVPSWtZK25aRjNQbmJ2Z1dMNlRxNllleGpoeUhkZlFFRktkVWp4VkhUbmRYNGY5cE1mNFZTN0FNR0l6cmpudFI3UGFHTHp4SnJWMjNpL1NNWEM2OWNBd3JWbTBsdGxVRXQ5MDhoVmx6VmxKWjZRR2dxc3BEV1hsVm5YMjRENm1LRGJBbk01LzcvdkV1Rm91Wm02ODdxMUhqZVBmRDcvbmtpNlhZckJZQ3FvcXFha2UwbFBwQVpXNkgvY2dxZnVma0Z2UHFtL01aUERDRnlaTkNDMTdOVzdpV2lBZ24yM2Rrc1gxSFZzaTUxTFI5ekYrNE52ZzZ1VTBzL2Z2V0hjNEtJWVE0UGtqd0tJUVFRZ2h4RWxMc2R1eG5UY1U2ZEFUK1pZdXBldXBCTElOUHhUcDBKS2FFeEpZZW52Z0QwUEp5OGE5WlFXRHRTaXc5KytDODZYWk1zZkV0UGF6am1xN3J2UFBCSXBJU1c5R3ZUNmZnOGRQRzltZk15RDZrcHVjQzhNeUxYeDFSdjRrSk1iUk5qdVd5NmVOcG14eFg0L3kvSDd1T3lpb3ZCWVZsd1JtR1F3ZDNvNkxTamE2RDJXd2lvWFUwWng4V0JOWm5mNFViZ1BEd3h2L0N3dWNMOE9oVG4yQTJtNWh4OHhSMnBlNGpNeXVmck94Q3JybGlJc1VsKzRIYW4zL1YyaDJzV3JzaitIckN1QUVTUEFvaHhCK0FCSTlDQ0NHRUVDY3hVMnc4OXZNdXhsWjJCdjVWSzNDLzlsK1V5RWlzZzRaaFR1bUJLU201cFljb2ppTmF6bDdVWGR2eHIxdU5YbDZPdGY4Z1hEUHUva01XajJrSlpXV1Y3Tnk5anovZE9MbkdPWXZGVEhLYldCNTk4QXA2OTJoUGRQVnk2YS9ucmVKL3I4MWwwZGYvUkZHTS9SVDM3aXNpSXpNdmVLM2RidVdGZjk4U1BIKzRRUU82TW1IS0EwdzVheWgzelRnWE1LcHA5NjJuY25aZHZGNC9kcnVWb21JakpJeHRGZEhvYStmTVg4WE8zWHN4bTAxY2U4dHp3ZU9KQ1RGY2M4WEVZSkdjdzAyWThvQlV0UlpDaUQ4b0NSNkZFRUlJSVFSS1ZBeTJTVk93blg0MmFub3FnUzNyOGE5WWd1NzFZTzdjRlZOQ0cwenhDWmppVzBOWU9JckRhU3luTmN1M2t5Y1VOWUR1OWFKNzNGQlpnVmFRajFhUWg1YTNEelZ0TjRyZGdibExWK3luVDhiY3FRdVlHcjhub0lEbzZIRE9uRGlJeVdjT29meXdwZFI1K2FWNGZYN2F0WTJudk1KTmVmV013clNNWENJam5HVHRMUXhwMzY1dFBKblpCYlJ2YTh3eTNaZGJ6RlUzUGxQdi9lZCt1NGE1MzY2cDgvemovN2lLNFVONzFIbStwTFNDUjUvNmhPZWV1cEdzdlFVQXREbWtHbmRET25kTXBIL2Z6blJvRjArN3R0Vi9rdU5JYUgwd3VBNEVWUDV5L3h1Y01XRVFVODRjR25KOTl0NUNubnhtSm5mY09wWHVLVzBiZlY4aGhCQXRSNzVURkVJSUlZUVFCNWxNbUx1a1lPNlNBb0JlVm9xNkp3MnRJSi9BcHQvUUNndkFVNFh1OGFEN2ZLQUdXbmpBb2ttWkxTZzJHNHJEQVE0WHByaDRUSEh4V0hyMHhqN3BISm5aMkFUdXV1MjhXb3U0L1BQcFQ5aDIyTDZHaHpwMGh1Q2hEc3dTaklrSzU4NFowK3E4L3I4dmZVM2YzaDJaTUs1L25XMDZkNnA3bTRXOC9GTHUrT3VybEpSVW9Ha2EyN1puWWJHWTZkaStkWjNYSEc3UWdLNE1HdEMxM2phejUvN01sbTJaVEpzOG9zYTVtT2h3Q2dyTGVQS1ptYnoyd3UzWWJVZTJ2NlFRUW9qbUo4R2pFRUlJSVlTb2t4SVZqYVdmVkpnVm9xblVWVG42ZjgvY1d1UFlPeDkreDRlZi9ralA3dTBvTDYvaStYL2ZYR2ZGYXBmTHpqbG5EYXZ6dnY5OTZXczZ0RzlkYjV2YUhDaDRzMkxWVnFLanczbm15UnRSVlkzbFAyK2hYNTlPV0sxSDl5TmxJS0NTdmllUEhUdXoyYjR6aTd2dk9KL2lrdjI4OS9FUDlPemVqdFBHOXF0eFRWaVlneGszVGVIUnB6N2g3ZmNYY2VzTk5aZXNDeUdFT0w1SThDaUVFRUlJSVlRUXh4RlYxZmpnazhWOCtPbVBuSDdhUU82YWNTNTMzdnM2ZC96MVZSNisvM0s2ZGs1cXRyRXNXdndiWU96RCtKL0hyeWNwc1JWZnpGNUJhVmtsWjU4eCtJajZtcjl3TGR0M1pyTTdiUjlwR1huNC9ZRmczNHFpOE96L1p1TjIrNWh4MDVUZ2ZwVzZyb2YwTVhaVVh3YjBXODJYWDY5azdLaCs5T3JScmdtZVVnZ2h4TEVpd2FNUVFnZ2hoQkJDSEFkOHZnQkxsMi9pNDgrWGtwbVZ6MmxqKzNQUEhlZGpzWmg1NnRGcnVQL2g5L2pUWFM4eGVkSVF6cDB5Z2c3Vnk1eS8rWFoxby9yZms1bmZxTGFUSnB5Q3pXYjhxTmlwUXdMdDI4YnpyOGV1SXo0dWlwMjc5L0xPaDkvUlBhVXQ0MGIzUGFMblc3SjhFN3QyNzZOWGozWmNlVWt2dW5WTkpxVnJNdEZSWVh3OWJ4V3IxbXpuL0ttbjBqWTVqcno4VXB4T0crdldwd0xnZE5pQy9keDZ3MlJtL09WbE5tNU9rK0JSQ0NHT2N4SThDaUdFRUVJSUlVUUxTcy9JNVowUHYyZmQrdDI0UFQ3aTQ2SzQ3eThYY2ZwcEE0TnRvaUxEK08vVE4vSFcrd3VaTmVkbjVzeGZUWEtiV0Y1OS9qYisrOUxYamJyUHBpMFpiTnFTMFdDN01TUDdCSVBIQWYwNjgvcUx0Mk8xV3RpOGRROFAvZk1EckJZekQvN3RraHBWdFB2MjdvaXFhWFgyKzhqOWwrTnkyV3M5Ti9yVTNtVHZMZVM2cTg1Z2Qrbys3cnozOWVBNXU4M0txY042Qmw5MzdaekVwKy9lVytleWN5SEUvN2QzQnl0UlIyRVloNy9SYVdTVUZnNkVNMFlKZ1VMbWdJcWdNV0tMSUlLWnhWeEVCRkViNzZ0RkY5Rk5TRnR2UVZyK1hVU0JUTmJtTlNkOW51WGgyeC80Y1RnZnpBL2hFUUFBNEJZTityMDYrM1plTDU1djFKdlhlL1hxZUZqdDl1TE1YS2ZUcmcvdnhqVjVlMWlmdjN5dGhZVldMWGVYZmkyWXVTay8vM0Y4K3VSUmpWNXUxM1I4Vk91RDNzemN5V2luVGtZN1Y4NE85amVyMi8wUkc2K0xqbFZWdmRXSDlmSDlwS3FxdGpZZjErbW5hVlZUMVg2d1dMdkRaOVZmVzcweUx6b0MvQjlhemZlTDV1OWpBQUFBM0pTbWFXWmVFQUxBdkd0MVYvNTRlZjErcFJvQUFBRC9qT2dJd0Ywa1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BQUFBQUFBQUFBQUFBQndEMTBDbVJCczNhWTRzRnNBQUFBQVNVVk9SSzVDWUlJPSIsCiAgICJUeXBlIiA6ICJtaW5kIgp9Cg=="/>
    </extobj>
    <extobj name="C9F754DE-2CAD-44b6-B708-469DEB6407EB-2">
      <extobjdata type="C9F754DE-2CAD-44b6-B708-469DEB6407EB" data="ewogICAiRmlsZUlkIiA6ICI3NjAxOTc2NjM4OCIsCiAgICJHcm91cElkIiA6ICIzNzY4OTI5MDciLAogICAiSW1hZ2UiIDogImlWQk9SdzBLR2dvQUFBQU5TVWhFVWdBQUJMRUFBQUhlQ0FZQUFBQmtKWmw4QUFBQUNYQklXWE1BQUFzVEFBQUxFd0VBbXB3WUFBQWdBRWxFUVZSNG5PemRkNWhVNWQzLzhmZVpQck85c2ZUZU95aE5SQkJGTE5najloSmJqRWJObzBtZTlEejV4UmhOWW9yUnhONnd0MWdRRkFVUlFSR1FKdEtYM3Jhd2JKMCtjMzUvREN3czIyRjNaMWcvcit2aTJwMXo3blBmMzRIRmRUL2N4VEI5bFNZaUlpSWlJaUlpSWlKeFpyaVRqTHJ1V1ZxekVCRVJFUkVSRVJFUmtXT2hFRXRFUkVSRVJFUkVSQktlUWl3UkVSRVJFUkVSRVVsNENyRkVSRVJFUkVSRVJDVGhLY1FTRVJFUkVSRVJFWkdFcHhCTFJFUkVSRVJFUkVRU25rSXNFUkVSRVJFUkVSRkplQXF4UkVSRVJFUkVSRVFrNFNuRUVoRVJFUkVSRVJHUmhLY1FTMFJFUkVSRVJFUkVFcDVDTEJFUkVSRVJFUkVSU1hnS3NVUkVSRVJFUkVSRUpPRXB4QklSRVJFUkVSRVJrWVNuRUV0RVJFUkVSRVJFUkJLZVFpd1JFUkVSRVJFUkVVbDRDckZFUkVSRVJFUkVSQ1RoS2NRU0VSRVJFUkVSRVpHRXB4QkxSRVJFUkVSRVJFUVNua0lzRVJFUkVSRVJFUkZKZUFxeFJFUkVSRVJFUkVRazRTbkVFaEVSRVJFUkVSR1JoS2NRUzBSRVJFUkVSRVJFRXA1Q0xCRVJFUkVSRVJFUlNYZ0tzVVJFUkVSRVJFUkVKT0VweEJJUkVSRVJFUkVSa1lTbkVFdEVSRVJFUkVSRVJCS2VRaXdSRVJFUkVSRVJFVWw0Q3JGRVJFUkVSRVJFUkNUaEtjUVNFUkVSRVJFUkVaR0VweEJMUkVSRVJFUkVSRVFTbmtJc0VSRVJFUkVSRVJGSmVBcXhSRVJFUkVSRVJFUWs0U25FRWhFUkVSRVJFUkdSaEtjUVMwUkVSRVJFUkVSRUVwNUNMQkVSRVJFUkVSRVJTWGdLc1VSRVJFUkVSRVJFSk9FcHhCSVJFUkVSRVJFUmtZU25FRXRFUkVSRVJFUkVSQktlUWl3UkVSRVJFUkVSRVVsNENyRkVSRVJFUkVSRVJDVGhLY1FTRVJFUkVSRVJFWkdFcHhCTFJFUkVSRVJFUkVRU25rSXNFUkVSRVJFUkVSRkplQXF4UkVSRVJFUkVSRVFrNFNuRUVoRVJFUkVSRVJHUmhLY1FTMFJFUkVSRVJFUkVFcDVDTEJFUkVSRVJFUkVSU1hnS3NVUkVSRVJFUkVSRUpPRXB4QklSRVJFUkVSRVJrWVNuRUV0RVJFUkVSRVJFUkJLZVFpd1JFUkVSRVJFUkVVbDRDckZFUkVSRVJFUkVSQ1RoS2NRU0VSRVJFUkVSRVpHRXB4QkxSRVJFUkVSRVJFUVNua0lzRVJFUkVSRVJFUkZKZUFxeFJFUkVSRVJFUkVRazRTbkVFaEVSRVJFUkVXbUN2ZnVLK2VDanBjZjhmR2xaSlNXbGxjZmRSdVM3eGhidkFrUkVSRVJFUkVST0pQZjkrVlhXYjl4RmtzZkZwQWxEbXZUc2hrMjcrTkc5anpIMWpCSDg1TzVMYTIyVFgxREN0YmY4bFZQSERlSzNQNy95bUdyY25MZUh2SzM3R3QxKzZwa2pqMmtja2Rha0VFdEVSRVJFUkVST2VHZE0rK1h4UFQ5cE9MLzh5ZlJHdGYzbFR5L24xanYveFVQL2VwdUIvYnZRTGllOVVjOTVmUUVlZU9nTkxCYURLWk5Ic0dOWFliWDdEcnVOOXJrWlBQL3lKMFFpVVU0YlA3aEdHNENNOUdRaTRRaHpQMXRWNnpncEtSNTI3UzdpcGRjK2JWUmRvQkJMVGd3S3NVUkVSRVJFUktSTnlFaFA1dHlwbzJwYy8yTHhXclp1eitmcXkwK3Y5Ym5hd3A2U2tncG1mL3gxbldQMTd0bUJvdjFsZlBMcFNnekRxTFhObFpkTnJQbzhISTd3aHdkZnFRcWw3dm5GVXpYYTkrclJnUi9lZkM1ejVxNEE0QThQdmxKcnY3ZmZjaDZEQjNibjMwOStVT3Y5THAyek9XMThiSWJZbkhmdnE3cis5QXR6ZU8ydEJkV3VQZmZTSjd6OCt2dzYzNmRJSWxHSUpTSWlJaUlpSW0xQ1prWUtOMTQ3cGNiMWZma0gyTG85djlaN1VIdUlWVlJjemxQUGY5VGdtRSsvTUtmT2U0ZENMSzh2d0gwUHZzcVNaUnU1NjRjWE1PWDBFZHh4ejc4NWQrb29McnY0VkFCTTB5Uy9vSVM3Zi9ZNHVlM1NlZkpmZC9IOHkzUEoyN3FYKzM5M1BRNUh6Ui9mNTg2OEg0Qm5abnpNUzY5OVd2WDYwRFVBcS9Yd1Z0aUh3cmJhcm9tY0NCUmlpWWlJaUlpSWlOVGhCemVldy9STEpqVHBtZnYvK2pwejU2K3NldjNzakkvNWV1Vm03cm56WXM0N09GUHN2TE5IODUrblBpQXJNNFhKRTRmeDAxOC9RMEZCQ1QvNzhmZElUMC9DNDNFeTdlelIzUG5ULy9Ea2N4OXl4NjNUanFuK0k1Y2pscGQ3YTF3cksvTWVVNzhpOGFBUVMwUkVSRVJFUktRRjNYekRWS3hXQ3g2M2swOFhyQVlnS3pPRkNhY01JaEtKOHVtQzFYVHRrc09LVlhsOHVtQVZKNDNvdzQ2ZHNhQnB5dWtqNk5ReHErcTV6cDJ5NmRPclk2UEgvdjV0ZjIvVU5aRVRnVUlzRVJFUkVSRVJhUlZlYjVDdmxxMWozWVpkYk1yYlEzNUJDWldWUHJ5K0lQZmVlVEZuVHpucHVQclAyN3EzM2czZWozZno5MlBsZE5oNTQ3OExhNzMzK1JmZlZuczkrK092NjkyTDY4SnBZK25UNjRKR2ovM3Z2OTlSOWZrN003OWt6dHpsMWE2OVAydHh2ZU9KSkJLRldDSWlJaUlpSXRLaWR1d3NaTWFyODFpMGVDMkJRQWluMDA2djdoMFlOcmc3eWNsdVBHNG5Rd2QzUCs1eE1qTlN1UEM4c1RXdUwxaTBocnl0ZS9uK05iWHZpZlhzaXg4Zjk5aU5jZUcwc2R4MVcrTURxS01kSGNLVmxsVUNFQWlFcXIyMjJ3Ly9xTit2VDZlcXp6TXpVbXBjVzVTWmVzejFpTFEyaFZnaUlpSWlJaUxTSWdLQkVJOC9PNXYzUHZnS3Q5dk8yV2VleE9TSlF4bll2eXNXaTZYaERwb29JejJaYTY2b2VRTGhqbDJGNUczZFcrczlhSjBRcTJPSFROSlRrM2o0c2ZkNGQrYmlKajE3YU1QMkxwMnp5VXhQcWJwK3lWVi9yTmJ1ME92eFl3ZlN2VnZ1Y1ZZc2tuZ1VZb21JaUlpSWlFaXpLeXdxNVRkL21NSG1MWHU1K1B4eFhIUEZaTkpTUFMweVZqZ2NBYUE1RDlxTFJLSUFQUDdNYkI1L1p2Wng5emZqeVo4QThQQmo3d0h3N0dQLzArQXpyN3crbnpuelZsUzlmdTZ4ZTZyZC84VzkwNEhZVExORmk5ZFd2YzdKU2VQckZadUIycGRReG10WnBjanhVb2dsSWlJaUlpSWl6YXFrdEpLZi9PcHBTa29xdVA5MzF6UDY1TDR0T3Q2aEVNdnRkalpibjZGUWJJbmUrTEVENmR1N1V3T3RxenUwZkxFK1hUdm5OTmhQY3JLNzN2dG5uajRjaU0wMFc3UjRiZFZyb0NyRSt2RWRGMVpkVy9UbFdwWXUzMVR0MmhkZnJXUEpzbzBOMWlLU0NCUmlpWWlJaUlpSVNMT0pSS0w4NWc4ejJGOWN6a1AzMzBTL1BwMWJmRXlmUHdoQThZRnlYbnoxMHhyM3QyM1BCNmoxWGwxS3k3d0FUSjQ0bEVrVGhqYXBubzRkTXRtNGVYZTliWGJzS215d240b0tYNVBHUGRLRjU0MWgvTmlCMWZhLzJwZGZ3dExsbXpqL25ERlYxMDRaTTRDaS9lWEhQSTVJYTFLSUpTSWlJaUlpSXMzbXRiY1dzSGI5RG43L3E2dGJKY0NDd3h1YTc5Nnp2OTc5clpxeTkxVitRUWtBMlZscFRhNW44c1JoVEo0NHJONDIzNy90N3czMms1YWFSTWNPbVUwZUh5QXJNNVdzUm16YTN0aDJJb2xBSVphSWlJaUlpSWcwaS8zRlpjeDQ5Vk5HamV6RCtMRURXMjNjd3FJeUFLNjljakkzWEgxbWpmdjMvL1YxNXM1ZldiVkIrdEZxMnlQcTBPeXRMcDJ6bTdIU3crcXFwYm1jZmZGdkNZWEN0ZDZyN2YyMmREMGl6VUVobG9pSWlJaUlpRFNMbDkvNGpFZ2t3dTIzVHNOb3psM1dHN0JqWndFQW5UcGtOVnVmYTladHAzMXVCbW1wU2MzVzU1R2F1cm42SlJlY3doMjNUcXUzemY3aU1yNWF1b0VESlJYY2R0TTVWWnZUSDdKNHlYcVdyOHJqOWx2T2EzSzlJb2xBSVphSWlJaUlpSWdjdDFBb3pNZnpsalB0bk5HTjJyUzhPYTFlc3cyQVByMDdOa3QvdS9mc1ovdU9BcWFkUGJwWitxdE5ZMDRuUEtTdXBZZmhjSVJ2MTIxbjNZYWRBRXkvN2dFZ05udnM2Sk1NQVlvUFZMQjhWUjZYWGpqK0dDb1dpVCtGV0NJaUlpSWlJbkxjbHEvTW83SXlVTzJFdk5aUVdlbG42ZGNieWM1S3BYdlgzR2JwODcxWlh3RXdhY0tRWnVtdk5zY2I5QzFhdkpZLy91VTFBb0hZS1lxcEtSNUduOXlYc2FQNk0rcWtsajBOVWlSZUZHS0ppSWlJaUlqSWNmdjhpelZrWmFRd29HK1hWaDMzM1E4V0V3aUd1R2pTdUVhMU4wMlRTQ1NLeldZRllPMzZIUUJZTGJIbGp3V0ZKYncvNnl1NmQ4MWwrTkNlTFZNMDhPbUMxY2YxZk4vZW5jaElUK2FVTVFNNDlaUkJEQm5ZRFl2RkFzQmI3eTZxOVptTm0zYlZlLytDYzhkZ3R5c21rTVNscjA0UkVSRVJFUkU1THVGd2hJVmZydVgwMDRhMjZsNVlCMG9xZVBuMStkaHNWaTQrdjNFaGxzOGY1UHpMZm8vZGJzTnVzK0wxQlFEbzFyVWRBQys4TW85QU1NVDNyejJ6UmQvTGZYOSs5YmllejhsTzQ2V25mMXJydlg4LytVRzl6OVoxZitxWkp5bkVrb1NtcjA0UkVSRVJFUkU1THR0M0ZGQmU0V1BzcVA2dE9tNTZXaElqaC9lbVQ2K081R1NuMWRtdVMrZHNCZy9zQm9ESDdXVFlrSjRVN1M4bEVvbVNrWjdNa0VIZHVmajhVd0M0OGRvcHVGME9UaDAzcUVWcXZ1RGNNWXdlMlpleG94di9lN1gwNjQzazVtWTB1cjFPR3BTMnlqQjlsV2E4aXhBUkVSRVJFWkVUMS96UFYvT0hCMS9sbFdkL1JydWM5RllkMitzTjRIRFlxcFlIaXNpSnpYQW4xVGtGVWpPeFJFUkVSRVJFNUxoczMxbUl3Mkd2ZHpaVVMvRjRuSzArcG9qRWh5WGVCWWlJaUlpSWlNaUpiY2ZPUWpwMXlHelYvYkJFNUx0SElaYUlpSWlJaUlnY2wxMjdDdW5VTVR2ZVpZaElHNmNRUzBSRVJFUkVSSTVMYWJtWHJNeVVlSmNoSW0yY1Fpd1JFUkVSRVJFNUxwVmVQeTZuUGQ1bGlFZ2JweEJMUkVSRVJFUkVqcGxwbXZoOFFkeHViYkF1SWkxTElaYUlpSWlJaUlnY003OC9pR21hdU4yT2VKY2lJbTJjTGQ0RmlJaUlpSWg4VjVpbEpVUzJieUZhV0JEN3RiOFEwK2VGUUFBekdJQklKTjRsU25PeVdqRWNUbkE2TWR3ZUxGazVXSExhWWNscGg3VmJUNHkwOUhoWDJDeTgvaUFBVG9lV0U0cEl5MUtJSlNJaUlpTFNVcUpSSWxzM0UxNnppc2lXVFppQkFOYWV2YkhrZHNRMmJDU1c3RnhJU3Nad3VUQ2NMckJhNDEyeE5LZElCRFBneC9UN29iS0NhRkUrMFlKOHd1dS9KVERyWFF5bkUydlBQdGdHRDhQYW96ZFlUc3lGTWthOEN4Q1I3d3lGV0NJaUlpSWl6Y3dzUFVCbzhVSkNLNWRqcEtkakh6RWErOFFwV05wM2pIZHAwcHFzVmd4UEVvWW5DVEt6c0hUcFZ1MTJkTjhlSWh2WEVmaGtObVpwS2ZaaEk3R1BIWStSbGhHbmdvK056UllMWDBOaHpTUVVrWmFsRUV0RVJFUkVwSmxFOXhjU1dqQ1g4TG8xMkVhUHgzM2IvMkRKYlIvdnNpUkJXZHAzeE5LK0kvYlR6aUNhdjQvUTBrVjRIMzBJMjREQjJFODdBMHRXVHJ4TGJCU2JOZlpqWlNRU2pYTWxJdExXS2NRU0VSRVJFVGxPWmlCQWNONUhoRmQ5algzOEpEeS91QkxEN1k1M1dYSUNzZVMyeHpudFVoeG5uRXRvNFR4OFR6NkNiZGhKT0NaUHhYQW05cWwvTmx0c1FhRm1Zb2xJU3pzeEYxMkxpSWlJaUNTSThMcHY4UDd6QVFnRjhmenMvM0JNT1U4Qmxod3p3KzNHTWVVOFBELzlIUVNEZVAvNUFPRjEzOFM3ckhyWjdiRzVFZUZRT002VmlFaGJwNWxZSWlJaUlpTEhJaHdpTVBzOUlua2JjVjEzSzlidXZlSmRrYlFoUmxJeXpzdXZ3N1l0ajhBcnp4SEoyNFR6N1BQQmxuZ25BQnFHZ2R2dHBMSXlFTzlTUktTTjAwd3NFUkVSRVpFbU1rc1A0SDM4WVV5L0gvZi8vRW9CbHJRWWEvZGV1Ty81RmFiUEYvdWFLejBRNzVKcWxaTHNwcXk4TXQ1bGlFZ2JweEJMUkVSRVJLUUpvZ1g1ZUo5NEJQdko0M0JkZXd1RzB4WHZrcVNOTTV3dVhOZmVndjNrY1hpZmVJUm9RVUc4UzZvaE5jVkRXYmszM21XSVNCdW5FRXRFUkVSRXBKR2l1M2ZnZStiZk9LZGRnbjNpbWZFdVI3NWo3QlBQeERudFluelBQRXAwOTQ1NGwxTk5hb3Fic25KZnZNc1FrVFpPSVphSWlJaUlTQ05FQy9MeHpYZ2ExK1hYWXhzeEt0N2x5SGVVYmNSb1hKZGZqMi9HMHdrMUl5czFKVWt6c1VTa3hTbkVFaEVSRVJGcGdGbDZBTi96VCtDOGNEcldBWVBqWFk1OHgxa0hETVo1NFdYNG5uOGNzN1FrM3VVQWtKTHFwbHdobG9pME1JVllJaUlpSWlMMUNZZnd2ZmdNanRQTzBBd3NTUmkyRWFOeG5IWUd2aGVmaG5BbzN1VlVMU2MwVFRQZXBZaElHNllRUzBSRVJFU2tIb0haNzJGcDExNTdZRW5Dc1U4OEUwdE9Mb0VQMzQ5M0thU21lREJOazRwS2Y3eExFWkUyVENHV2lJaUlpRWdkd3V1K0laSzNFZWYwYStOZGlraXRuTk92STdKcEErRjEzOFMxanRRVUQ0Q1dGSXBJaTFLSUpTSWlJaUpTQ3pNUUlQRCsyeml2dUFIRDZZcDNPU0sxTWx3dW5GZmVRR0RtZnpFRGdialZrWkljQzdGMFFxR0l0Q1NGV0NJaUlpSWl0UWpPK3doYnYwRll1L2VLZHlraTliSjI3NFd0N3dDQzh6NktXdzNKeWJHZ3QxTExDVVdrQlNuRUVoRVJFUkU1U25SL0llRlZYK000LzlKNGx5TFNLSTVwbHhKZXVZem8vc0s0akorYzVBYWdvbEl6c1VTazVTakVFaEVSRVJFNVNtakJYT3pqSjJGNGt1SmRpa2lqR0VuSjJNZFBJclJnWGx6R1QwcHlBbEJaR2I4bGpTTFM5aW5FRWhFUkVSRTVnbGw2Z1BDNk5kaFBuUnp2VWtTYXhENWhNdUYxYXpCTFMxcDk3Q1JQYkNaV3BWZkxDVVdrNVNqRUVoRVJFUkU1UW1qeFFteWp4Mk80M2ZFdVJhUkpETGNIMjZoVENDMWUyT3BqZXp3T0RNUFFubGdpMHFJVVlvbUlpSWlJSEJLTkVscTVIUHVvOGZHdVJPU1kyRWVmUW1qVmNvaEdXM1Zjd3pEd2VCeWFpU1VpTFVvaGxvaUlpSWpJUVpHdG16SFMwN0hrdG85M0tTTEh4SkxiQVNNMWxjald2RllmTzhuanBrSXpzVVNrQlNuRUVoRVJFUkU1S0x4bUZmWVJvK05kaHNoeHNZOGNRL2pibGEwK2JuS3lTOHNKUmFSRktjUVNFUkVSRVRrb3NtVVQxcjRENGpaK2RPK3V1STNkb0ZDUXlQWXRSUGZ0cnJlWldWRk9aUHNXekpMaVJuVnJWbFpnK3J5TmFHaGllaXNiMVdlaU1ZT3RlMktmdFU5L0lubWJXM1ZNQUpmRFFTQVlhdlZ4RHlrcHFXREhyc0s0alg4OFROUGt2Vmxmc1c3RHpoWWRwN0NvbEFNbEZTMDZoa2hMc3NXN0FCRVJFUkdSUkdDV0hzQU1CTEMwN3hpWDhZTXozeVE0LzBPY2wzKy8rZmZrQ2dVSnpwMEZrUWkyVWVPeHRHdjZjc25BekRjSkxacUg0N3hMY2JUdlZIZTd0MllRL21ZNTdqditGMnQ2Wm9QOVZ2N3V4MWh5MnVQNTMvdnFiR1A2ZmZpZitCdG1KSXJuenArRHpkN2srbzlKS0loWldZRlIyL3N3VFh5UC9SVnI3d0U0cGt5cnM0dkF1NjhSMmJ3T3o5Mi9hclc2TFIwNllRYjhtS1VsR0ducHJUSW1RREFZSWlzenBkWEdPOXBMcjgvbjdmZStZTzdNKzQrN3I3WHJkN0J4YzgzQXRrUDdUTWFjM0k5UFBtMTRwbHVQN3JuMDZ0R2hVZU1WRnBYeStET3pTVWwyODlTamQ1T2M1R3JVYzhVSHlubnkyUS81d1UzbmtwNlcxR0Q3SzI1NGtDNmRzM251c1hzYTFiOUlvbEdJSlNJaUlpSUNSTFp2eGRxemQ5ekd0dzBmUlhEaFhBSnZ2b0MxZlNjc1hibzNXOS8rTjE0Z3ZId3hBRVpTY3BORHJNaW10WVMrK0JRak5SM2IwSk14U3cvVWFHT2twaE10MkV2NDI1Vll1L2JBa3BsZGF6dXNOb3prcGdVZGhzdU5KYmNqb2FXTENMejlFczdwTnpUdVFkUEVEQVVoRU1BTStDRVl3UFQ3TVAxKzhIa3gvVjVNWCt3WDNzcllyTERLQ3N5S01zeUs4dGd6Rmd0SjkvMEx3K0dzMW5WNDlkZEU4alpneWN5dXR3UkxXanFodmJzSXZQODZ6b3V2YnRMN1BoN1ducjJKYk4rQ2JlaklWaHN6R0FyamRqdGFiYnlHM1AvWDE1azd2L0hMS284TXZ4WXRYc2VyYjM1V284MzRzUU1aYzNJLy92VFE2dzMyZC9YbHAxY0xzUXFMU3V0c2F4Z0dGNTQzbGc4K1hNS3FiN2JRdDNmZFFiSGI3YXdLdVpZdDM4U2NlU3ZZbExlSHY5NS9jNk9DTEpFVG1VSXNFUkVSRVJFZ1dsaUFKVGMrczdBQUxKMjc0YnpnY2dKdnYwam9xd1U0bXluRUNzNTZpL0R5eFZqYXRjY01oUWpNZWdzanV4MjJ3U01hOVh5MHFBRC9qTWRqZ1ZCWkNkNC8vYUxXZGttL2U0akF1NjlCTkVwa3gxWXEvL0RUV3R0WnUvYkVmZGN2bS93K0hCZGRSU1J2QTZHbGk3Q1BuNHlsVTljNjI1cmxwVlRlL3dzSUJSdlh1V0ZndU53WW5pVHdKR0hrNUdMcDNndkRrNEtSbEF5aEVCd1pZcGttd2JrZmdOMkI0K3lMNnUzYVB1Rk1RbDk5VG5SL0lVVENZRzJkSDhFc3VSMkpGaGEweWxpSCtQeEIzRzVud3cxYnlkaFIvWEE2N2N6NmFDbURCM1puUUwvT3RiYjdiT0VhaWcrVTEzcHZ6cnV4R1lLRlJhVmNmZE5mNk40dHQrcmU1WmVleHJWWFRxNzF1V25mKzc4YTE2NjQ0Y0ZHMWYzYisxNnM5LzYwYzBielAzZkV2dTdPT21Na3BXVmVIbnQ2RmovNTVWTTg5S2ViU1V0VmtDVnRsMElzRVJFUkVSRmlJWlp0V012Tld2RSsrT3ZHTlRRTUlua2JHMnhmMy9LN1E0S3ovMHR3M215TWxGUmNOOTBOb1JDK1J4L0EvK0xqdUs2L0hkdUFvZlUrSDkxZmlPOC9mOEgwZVhGTSt4Nlc5Q3lDczkvR1BuRnFqUmxJNFJWTGlHejhGdHZ3VWRpR2pTSTQrMjJzQTRkaDYzM1VIbU51VDROMSsxOStxdlliYmc4V3E1WGdaM05xM0xLa3B1T1k5ajBBakpRMDdHTW5RalNDNFhTQnk0WGhkR080WE9CeUUxNzJCZUZ2bG1QdDJnUFhEVC9DU0VrRncyaXdycXIzK3MxeW9udDI0cGh5UGtaYUJnQyt4eDhpc21sZDNROFY3cVBpZjIrcjlWYnlYK3Q0djhmQmtwTkwrSnNWemQ1dlhiemVBSVZGcFhUdG5OTnFZMEpzTDZsbzFLeDJMUktKQWpEeDFDR01Hek9BV1I4dHBYL2ZUdHgyMDdtMTl2SEY0blYwYkYvNzBsZXJOYmFOOUpkTDFnTncrbW1ILzg3WWJGYmNycWJOUEJzNnVBZG5uM2xTazU0NTBwLy84V2FOYTVkZGZDb0ZoU1c4L2Q0WHZEOXJDZGRjY2ZveDl5K1M2QlJpaVlpSWlJZ1FDMndzMmJrTk56elcvZ3YzdFVqYldrWENCTjZjUVdqcElveWtaTnkzM29NbEt4WXV1RzcrTWY0bi9vYi91VWR4ZnUrNk92ZmZpdVJ0d0Qvak1jeUtjcHdYWDRWOS9HU2krd3N4dlpXRUZzekJmZWN2TVpLU2lXeGFTM2psVW95c0hJeTBESnlYWEJNTGhFeVQwS0pQc1EwYWpyVkhuMnA5QjE1L3Z0cHJzN3kwNnBwajJxVlZTeC9yRWkzTXIzSE5rdE8rS3NRQ2NGNTRlWTAyWnVrQi9HODhUMlQ5bW9QdEw4TklUYXZaLzY3dFJMYm5ZUjlmeXl5YlNJVGc3TGN4MGpOeFRENm42ckp0NERBczJlMnFOUTJ2V1ltUmtvcTFXODk2MzA5THNPUzBJMXJVZXB1Y2I5NnlCNGlGTkszcHZqKy94dnpQVjFlN2R0YUZod1BndVRQdkp5MDFpYjM3YWxuYUNnUUNJZmJtSCtEVWNRUHJIZWZ6Uld2bzNqV1hIa2ZNeENvc0xHSE4ybTFOcXJkVHh5eW1ubGw3V1A3M1I5OWg1dXdsOWU3cFZWdUlCZkREbTg5bDhNQnVURHgxU0pQcUVUblJLTVFTRVJFUkVZSFl2a2hKeVMwNlJsMGJtSnZsWlVSMmJNRTJjRmlETTRLOEQvNjYzcERMUExBZi80ekhpZXpZZ3BHZUdRdXdqdGdEeTlxdEo2NGYzSXYvcVg4UWVPMVpvanUyNHJ4Z090aXJ6eWd4ZlpXWWdRQ3VxMjdHTm5Kc3JQNnNIRnhYM1lMdm1ZY0pmN3NDKytnSlJEWnZJUFRWNXpndnZRYlB2YitMTGNrRFhEZmVoZThmZnlEMDFlYzFRcXpRa3MrcmorWDNWVjJ6bjNsZXZiOVh0YW40eWMzMU56Qk5Rb3NYRUp6MUZtWTRqT1BzaTNHY1ByWG0wcjVvbE9Cbkh4SDg4QjJJUmpGUzByQU5yVDVySnZqNXgwUUw4M0ZkOTBPd080Z1dGeEY0NHdYczR5ZmhuSEJtVmJ2SXByV0VGaS9BU0VuRmVkRlZZTFZXMVFJMGFlYlhNVWxLQm44alRuMXNKak0vWEVKS3Nwc2UzVnN1Q0s3Tk9XZWR4SkJCM1FCNDZybVA4UG1EM0huYitkWGFkTzJTdzQ1ZHRTK3QzTGg1TjlGb2xQNTlhMTlxQ0ZCU1dzazNhN2R6M1ZYVlE4MDU4MVl3WjE3alo3dU5ITmFMN2wzYk5keXdnVDY2ZGFuWmg4VmlVWUFsM3drS3NVUkVSRVJFQUFLQjJIS3pPQWpPZW92UTBrVTRwbDZJWThyNURUOVFoOURTUlFUZmZSWFQ3OFBhdlRldTYyK1BMWlU3aXJWckQ5eDMvUkwvMC84aTlPVjhJcHZYNGJ6a0dxeDlEaS85c3cwZWllT01jNG1XSENBNGIzYTE1MjBqeG1CV1ZGUzdIdno0ZlV5ZnIzcTdvU2RoNUxTdmFtY2tKV0VmYzFxMTVYTVZQN201d2NBcXNta2QxdDc5RHdjLzBTaVJYZHV4ZG0xNDFrOWtXeDZCZDE4aHVuTWJ0dUdqY1U3N1hxMm5EVWIzN3NMLytuTkVkMjdEa3BXRDg3THJZMk1lMmFhb2dPQkg3Mkh0UDZRcTNBcSs4ektSVFd1eERUbTh4NWpwOCtKLzlWa01oeFBYZGJkVkJWalJnbjM0WDN3YzI4Z3hPQ2FkM1dEdHg4Tnd1V01iMkxld1lEREVKNSt1WXU3OFZWeDc1V1NNbGc3bmpuTHlpRDZjUEtJUHUvZnM1MStQdlEvQVJkUEdWV3ZUdTJjSDNwbTVHSzgzZ01kVGZjK3VsZDlzQVdESW9McS9saForK1MzUmFKUkpwMVpmZm52aGVXTzU5S0xhWnpKZWQ4dEROYTc5NVk4M0FYREd0UHIzaEt2di9wR3p0RmF1M3NLNkRUdXIzYi95c29rQWZMcWcrdXkwSTNtOXdWcnZaMllrTTJ4STY4OGFGR2tLaFZnaUlpSWlJb0FaRE1UMlQyb2g5dEVUYWwyNkZ0bXhoZEN5TDdCazVlQ1lOTFhCZm16RFRzWXNxMzdLV1hUdkxnTHZ2RUlrYndNWUJvNUpaK000OXhLd1dPcnN4NUtkaS92dVh4RjQ4d1hDSzVmaWUvd2hiQU9INFRqN0lpd2R1d0FRL25weG81YzJtbVdsQkdlOVZXOGJTMDU3N0dOT2E3QXY1NlhYWUxoak03cUNINzFEOE9PWjJDZE1xVm9pR0hqclJVSkxQc2R4N3FVNFRqKzdXdnREd3V0V0U1bzNtOGpXVFdDellUOWxFcFoySFFndC9RTFQ3NDJkVHVqMXhtYWNlU3VKRnV3RndEN3hMSnhuWDFSalpocEE0UFhuSUJURVNFNGgrTUdiUk12TENLOWRqYVZENTlnZVhBRFJLUDRaajJPV0hzQjF6UStxTFZFMTBqSXd2WlVFWjcrRHJkOWdMQjNxbnYxenZBeW5rNSt2anJDMmdjQ2tPYzE0WlI0elhwbDN6TS8vOU81TE9YdktzZTBYOWVXU3cvdVJMZnp5VzNwMGIwK25EbGtBREJyUWpmKysveVhmck4zR21KUDdWWHR1eWJLTnBDUzc2ZCszN3RNQVAxdTRobzRkTXVuU3VmbytjTW5KN3FveG11cWtFYjFyMVBMWndtLzRkdDBPYnIvbHZCcnR2MXEyZ2E5WGJLNTJiZkhTOWJ6eDM0WFZyaDBLc2U3Nzg2dDFqcjIvdUt6Vyt5T0g5VktJSlFsUElaYUlpSWlJTkpwcG1nU0RZWUxoTU1GZ21GQXdSREFZSVJnS0VReUZDWVVpQklPeHo0TkgzUXNHRC8wS0VRd2ZiQmVNUFJPSlJJaEdUVXpUSkJLTkh0eXNPVW8wZXVSSDgzQ2J5QkZ0am14cm1rUWpadFUxTTNwVW00aEpsQ2pSS0ZWOUgrcnZuY0dSdzB1K1dvQnordlUxTDBhakJONmNBYWFKODdMcmF3MU9qbmJrYVhobVdTbkIyVzhUK3ZwTGlFWmpNNGltMzRDMVY3OTZlampNY0xseFhmTUR3b09HRTNqbkZjSnJWeEZldXdyYlNlTndYWGxUVmJ2bTJIaTh3U1YvUjdDUG13VGhFUDZYbjRxZHJKaVRpMzM4NGMycTdaUFBJYkpsWXl4STJyY2IxL1RyYXk0TjlIbGpBUlpBT0V6b2kvbEE3RDBiU2NuZ1NTSzZkemVFUXdCWSt3N0VlZUdWV0hJNzFGblhvYVdTNFdWZnhQNnNEcDUrNkx6NHFxckFNUERCbTBRMmZvdGowdG5ZaG8rcS9yelRpZk9DeS9HLzhCLzhyenlONThlL3FUZG9QQzVXRzJkbmhTbE95c0ZzeWRsUnBrbGxwWitLeXRpc0w4TXc2anl4cno0R01IUnc5Mk11WTg3Y0ZkaHNWc0xoQ0EvLzUzMU0wK1NoKzIraWE1ZDJqQmphRThNdytHcnBobXJCVVdGUktlczI3R1RLNUJGWTZ2bHo2TmVuRTh0WGJ1YnJGWnM1YVVUdnF1dCtmN0RPVXcwYjByOXZGeTY5c1Bvc3JoMjdDdmwyM1k0YTF3Rkt5N3cxUXF6YmJqcTNhclA2Ky8vNk9uUG5yNnk2OTlMVHRaOE9ldlZOZjZGRCsweisrc2ViYXR4ek91MU5maDhpclUwaGxvaUlpRWdiWXBvbW9WQVlyeitJMSt2SDZ3M2c5UVdxZmF6MEJmRDVEbjcwK3ZINmdyR2dLWGhFMEJRT0hla1NrMjhBQUNBQVNVUkJWQXlrd2tlRVVtSEM0VWk4MzJLTENadEFwUG1Eck1qV1RUVTJNajk4TTB5MHVBZ3NGZ0p2dmRqa3Z0MTMvcHp3aGpWZ3NlS1lmQzdodGF2dy9lY3Z4MVJuMGg4ZUp2alJ1NFMrL0F6NzhORTE3b2RYTG1seW40YlRqWFZBMC9mcGllNHZ4UC9DZjRqdTNvRzFaMTljTjl4UkZTQkJiRzh1OTUwL3gvLzB3NFMvL2hKZlNYR3N6UkVuSDlxR25vUXpFTUNTbFlPUmtvcVJsQklMcjZ4V0lua2JDTXg4QThJaExMa2RjSng3S2JaQnd6RXJLd2grTWhQSDZlZlUrblhnbkg0RHp1OWRoK0ZKSWpqL1E0S3ozc1oyOGlsWWUvYkY5SGxqZ2VJWDh6RXlzckIwNzBWNDVWTE1VQkNDUWN4UUlQWXhHSWp0cGJWbko4RlBaK000bythc20yWVJDVE14eCtDODMvK3NaZm8vZ3RjYjRNYmIvMEZXWmdxUC91MzJGaC92YU9zMjdDUnY2MTdHamU3UGwwdlc4NGZmWE1NOXYzaUtlMy81TlAvNDg2MTA2cERGb0FGZCtXelJHbTYvNVR4c3R0aWY3YXc1eXpCTms3TW1qNmkzL3h1dVBwTUZDOWZ3eUJNemVmclJ1Nm9DcjdmZVhjUmI3eTVxOGZkM0xOcm5adFI1ejJhejFIdGZKSkVweEJJUkVSRkpBSkZJbEVxdlB4WTgrWUtIUC9yOFZIb1BoazZIZ2lpZkgyOWxFSysvZWtoVjZmWGo4d2ZiZE5EVWt2eFJBelBncnhhV05JdEFvT0VsZWRIb01aMUlhSGlTY1YzM1E0elVkQ3laMldDeEVHMWYrN0tvOFBMRkdFNG4xa0cxLzhCdXVEMDRMN29TeDVuVE1KSlRBUERjODF2TWFHd2pjditMVHpTNVBrdE9lendIUTZ6a1A5Zjl2QmtPRVZyeU9aRjEzMkFiTVliQTY4OWgrbjNZeDU0V20rVjA5Q3dyRHI3M0g5eUwvK21IaWVSdHdQZkUzL0RjOWF2RCsyYlo3TmpIVGF6MlRIVG5OZ0lmdlVOay9ScU05RXljbDM4ZiswbmpxbVpEQmVmTkl2VFpIQ0liMThiMkV6dHFvLzlEWHh0bVdRbWh1UjlnZUpKeFRyc01nTWpHdFZXenZjd0QrL0UvOTJqZHZ6RldLeGdHd1k5blloczJxc2FwaHMzQkRBUXdIQTNQN0dzT0hvK1RtNjQ3aXdmKzlnWWxwWldrcHpYejM2RUd2UGJXQWdiMjcwcUg5ckc5enZyMTZjelBmbndwLysrQlYzanF1WS80M1MrdVlzcmtFZno5a1hmNGJPRWF6cGcwakVBZ3hIc2ZMS1piMTNhTUdOYXIzdjV0Tml0WGZPODBIdnJYZjFtNmZGUFZiSzVKRTRZeTVmVGh2RFB6U3padDJjdFA3N3FrNnBsSG41eEpTcktieWtvL1NVazFseW0vOU5xbnZQVGFwN1dPMTlDZVdTTGZaUXF4UkVSRVJKcFpKQktsdk1KSFdabVgwdkpLU3NzcUtTdnp4VDR2cmFTMDNFdFp1VGQydjZ5U3NqSXY1WlcraGp0T0FJWmg0SERZY05oc09CdzI3QTQ3RHJzVmg5Mkd3MkhIYnJmaWNOaHgyRzNZN2JFMnNWOTJIRGJyd1d0MkhBNHJEcnM5MW9mZGh0VnFZTEZZc0JnR0ZzT0N4WEx3OVJFZkRRT3NGZ3RHMWJXRDl3ODlZelV3REFQcndmdUd4WWkxTnd3czFpUDZyZXIvWUh0cnJJMy83My9FOURkL2lHWHRQN2pXNVhqQmoyY1MvT2dkN0JQT3hIbmhGYlUvSElsUWVmL1BNU3NyU1ByZFE5Vm1HbFgxMy8zdzhpYkhXUmZVV1VmRjhzVVl5YW00cnFwL1dkK2hBQXNBdTRNakY2SWQxNG1CUnl6WE1yMlZSRGF2SjdMeDI5anJBL3VyWnF2WkowN0YwckVMdGhHalk4c0s2NnZWNGNSOTg5MzRubjRZKzZtVDZ6enhMN3B6RzhHUDN5ZThkaFdXekd5Y2wxeURmZlNwWUt2KzQ1QnoybVVRaVJCYU9CZmZQKy9EZGVPZFdHb0pCUVB2dkJJN3VmSEthNnQrdjJ4RFJtSWJQQklqTlJVakpZM2d4KzlqT0YyNHJyME5JeWtKLy9QL0lWcGNSUEtmL2cxMkI4RVAzeUg0eVV5Q0g3eUo2L3JtbjcxaytuMnRlbERCb1JNQ1YzMnpwVlZQeWR1VXQ0ZUZYNjdsWnorK2xFMTVlNnF1VHp4MUNMLzhTWVR4WXdjQ01PWDBFVHo5L0J4bXZEcVhTUk9HOFBwL1A2ZWt0SkxiYjVuV3FIRW1uREtZaC83MVg1WWRFV0oxNnBqRjJOSDlDWWJDL1A1UEw1T2E2bUZnLzY0QURCM1Nnd2NlZW9NRmk5Ynd0ei9kak4xZS9XdHQ3S2grVmJVZDhzbW5LMW0xWml2MzNubHhqZkVYTFY3TDRxVWJHdjhiSTlKR0tjUVNFUkVScVVjMEdxV3N3a2RaYVN5UUtpdjNVbnJvODZxUTZtQWdWZTZsckxReTdvR1V3MkhINDNMZzhiand1QTkrOURqeHVKMTRQRTZTM0U3YzdvTWZEN1p4T3V3SHd5ZHJMSml5MldKQms4T08zV0dMQlU1MmExWGcweFlaYmc5VVZrRG1zVzNVM0JUUjRpS0M4MlpoSktmZ21IcGhuZTFDWDMrQldYb0ErNmp4dFFaWUp5SXo0S2Z5ZHo4RzA2eTZacmpjMkNlZmkyM2dVQ3p0TzJFYmVoTFJnbjBFM3ExN2Mrb2pXZHAzd2paNFpMVnIwWUo5UkRhdEk3eGlNWkZ0ZWJFeEpwNkZiY2hJaUVRSWIxcDdlSGxmTUlBWkNFRFFENGFCa1p4Q3RMZ0kzeU1QNExyaGptcW5GSVpYTGlHOCttdHNnNFpqTzJsc3RURmROeHdNbzB5VDRKejNNSktTc2ZZOUdGUWNtazEyY044enh4bm5ZZ1lET0NhZjI1VGZ2c2FyckFCWDYzM041TGJMSUNYWnpib05PMXMxeEhwMnhzZGtaNlV5ZWVLd2FpRVd3Qm1UaGxkOTduVGF1V3I2SkI1N2VoWi9mL1FkNXM1ZlNiOCtuWms4Y2VqUlhkWXFKY1ZOU29xYlBmdUthOXc3WmN3QXNyTlNlZUdWZVR6dyt4dll1ajJmLy9lbmw5bTV1NGhMTHp5bDF2NTY5ZXpJdVZPcjc1bTJZZk51VnEzWld1TTZ3TDZDRW9WWUlpakVFaEVSa2Urb1lEQkU4WUZ5aW9yTEtTb3VaWDl4T2Z2M2wxRlVYRWJSL2pMMkh5aW50S1NTQ3E4Zjg0Z2Z0bHVLWVJna2Uxd2tKYmx3ZXh3a3VROEdUeTRYbmlRSEhyY0xqOXRKa3VkZ0FPVnhIcngyVkVqbGRsYnQ5eUpOWThuS0lWcVVqNlZMdHhZZksvRG1DeEFLWWg4L0djUGxycldOV1Y1R2NPWmJZTFBYTzhPcU5VVUw5elZwZy9iYUdFNFhsdXhjckwzN1lSMHdGUDh6LzhKSVNjTXgrWnlxTnVGdmxzZE9XbXdDNTBWWFZuc2RXakNIME9JRlZhOU52NC9RWjNNSWZUYW5udUlNc05reG5NN1kxME54RWI0bi80SHJpdTlqR3pHR2FQN2UyRWI4Z0pHWlErRDE1NGtXNVJNdHpNZCsycG14dmJRQTAxY0pwb21SbEZMM1dIWUh6Z3N1YjlKN2JJcG9ZUUdXN0p3VzYvOW9obUdRbXBwRVJVWHJodmpkdXJiamxMRURHdlhmdll2UEg4Y25uNjVnOXB4bDJHeFdmbkwzSlkwTzVjUGhDSUZBcUZyNGVvak5adVhxeTAvbm4vOStsd2YvL2lielAxOU5Sbm95ZjdudnhqcVhLcGFXVnJKMWUzNjFhNGQrNzQ2K2ZxaTlpQ2pFRWhFUmtUWW1Fb2x5b0tTQy9RZGlZVlRSL2pMMkY1ZkZRcW9EQjBPcW9qTEtXL0FITGNNd1NFMXhrNXJpSVMwMWliVFVwTmpycXM4OXBLVjRTRXZ6a0pxU1JGcXFoK1FrVjcyblkwbkxzK1MwSTFwUTg0Zkg1bWI2dkJnT1YyeFBwUGtmRXQ2MEZzZUVNN0dOR0gxNHRrNG9pUCs1UnpDOUZUaW1mUThqbytIWllhR3ZQaWZ3UmgwYnlCOFUzVjlZYndpVjlNZEhNWnpPT3U4YnFXazR6N3Vzd1ZvQS9LL1VmYUpoUTBzUzNUK3MvV1MxaXAvYzNPZ2xqZlp4RTRrVzVtTmtaR0VrSldPNFBiR1RDVjF1Y0xrd25HNThqejhVMnlUKzlwK0IwNFhoZEZWYmtoaGVzUVQvSzA4UitPQXRyQU9IRWQyN0U5TWYrMjlINlBPUHdXckRrcFdOdFV0M3JEMFBuM3BuRnU4SHdNakliTERPbGhJdHpHL1ZFQXZBNGJEaTlRVmJkY3hMTGppRjdLelVSclgxQjBKVkovRFpiZFpHZlIvNGVONEtJdEVvWDYvWVREQVlwbGZQanJXMm0zYjJLT2JNWGM2Y3Vjc1pQM1lnUDcvM01qenV1djh1emZ4d0NUTS9yUDJ3aEp2ditHY2ozazM5QXNFUWI3eTlrR3V1T0wzaHhpSW5FSVZZSWlJaWNzS29xUEJUVUZSU0ZVd1ZIUXluaW9wTDJiKy9uUDNGWlJTWFZEVHJ6S2xEZ1ZSVitKU2FSR3FxNTRpQXlrTnFjaXlRU2t1SjNWTWdkV0t5NUxRanZQN2JGaC9IY0h0dzNYQTcwYUtDMkd5aEpZdnd2L29NeGdkdllSOS9Pclpob3dpOC9oeVI3VnV3RFQwSng4U3BqZXJYa3QwTzI4aXhkZDV2YUdOM0FLT0JreGtOcDd2R0VycTZKUFVmWEcwZnJOWm02ZFN0S2d3elM0cUo3TndXVzBwWW82RVZJeTEyVXB0WlZrcDQvV3JzbzA0Rnc4QTJZalF1cHd0TGJnY01wd3Ryci80NHAxMkdrZHNCUzA3N3FzMzBqeGJadVRYV2RXN3RnVWRyaU9idndkWi9VS3VPNlhUWThmb0NyVHBtVG5aYW85cHQyNUhQLzkzL0VqdDNGVEYyVkQrV0x0L0V6My83TEhmY01vMXA1OVE4amZPUWpadDM4L1o3WHdEUXIwOG5McnZvMURyYTdlSEhkMXpFejM3OURHdldibWZMMW4wTUhsajNyTTR6SmczbjdET3JmejIrOWQ0WExGNnluci9jZDJPTjloOStzcHk1ODFjMjVxMnllczFXL3ZydzIrelpXOHpWbDA5cXMwdkE1YnRKSVphSWlJZ2tqRUFnUkg1QkNYdnppOW1YZitEd3g0SUQ3TXN2cHFMUzMyeGoyV3hXc2pKU3ljcE1JVHN6bGV6c1ZMSXlZNit6TWxMSnprd2xQVDJKbEdTM2ZnRDRqckIyNjBGZzFydXROcDRsdXgzT1M2N0JjZGFGaEJaOFRPakwrYkhOdmo5OEoxWlByMzY0cnI2MXpzM0tqMmJ0MVE5cnIzNTEzbS9zeHU3MU9kYmxoRTNaRUw2NVJmZnV3dmZrUHpETFNuRGRlQ2UyZ2NQcWJCdDQ4d1hDYTFjUlhyRVUxeFhmeDBqTHdEYnc4SjVKUmtvcTlrazFRMFhUNzhNc1BWQVZXb1cvV1FHQXRVZWZlbXNMZmJXQXlJWnZjVXk5c05rRHI4aVd6VGlubnQrc2ZUWTRaaVNLMVpwWUFYNGtFdVhOZHhieDNFc2ZFd3lHdWZiS3lkeHc5WmtzV0xTR1B6MzBPbjkvOUIwV2ZiV1dPMjZaUnVkTzJUV2V2K2FLMHpsajBuRFNVajFWcHg4ZWFmT1d2Ynp3OGx3V0xWN0xjNC9kdzU5K2Z6My8rNXRudWVjWFQzTDVwYWR4OWZSSnVGelZUNG1jK2ViL1liZFpheXlCL0d6UkdnQkdEdS9OMFlZTzdzSC8vT2lpZXQ4bndOOGZlWWNQUGxwS2tzZkp2WGRlck85ZjB1WW94QklSRVpGV0U0bEVLU3dxWVc5K0NmdnlpNDhJcXc2d0wvOEF4U1hseHoyR3hXSWhNeU01RmtSbEhReWxNbU1CVmZZUm42ZW1LSnlTNm95MERBeW5rK2krUFZqYXQ5NE1HaU01QmR0Slk0bnUyMDE0N2FxcTY1RXRHL0hQZUJ6NzZWT3hkcXQ5WDUzV1pxU200N3hnZXBPZThiLzRSQXRWMDdEdzJ0VUVYbm9DTStESE1mWENlZ01zQU9lVk4yRysvQ1NSZGQvZ2Zlai9jRjUyZmMzWlcrRXcwYjI3aU96YVJuVG5OaUk3dGhETjM0dHR5RWhjMS8yUXlKYU5SRForaTVHV2diVm4zM3JITXl2S1k1dkVqeHpickNGV2RPOXVES2NMSXkyOTJmcHNqSXBLUDEyN3RPNFN4dnA4dVdROVR6ejdJVHQyRnBDUzdPYlhQN3VpNmtUQTA4WVBKcmRkT3IvLzA4c3NXYmFSNVN2L3llU0p3N2orcWpOb241dFIxY2VoSmVGSEtpd3FCV0RtN0NXODlOcW5wS2NsOFlNYno2RjlianAydTQySC8vSURmblBmaTd6OCtueG16MW5HWFQrOGdOUEdENjU2M24xVXFOVVl0bHBDcjBPaTBTZ2JOKytLMWZUaEVrNFpNNEFmMzNFUldabjE3TWttY29KU2lDVWlJaUxOeGpSTmlrc3EySmRmekw3OFF6T3FpcXRDcW9LaVVxTFI2REgzNy9FNDZaQ2JTVTVXYWxVWWRXZ21WZGJCd0NvOU5VbEwrZVNZV1h2MkliSnhYYXVFV0tiZlIrVGJWWVMrL29MSXBuVmdtbGl5Y25CY2NEbG1jUkhCK1I4UlhyT2M4SnJsV0h2MHdYNzZPZGdHREduMHpLeVdZRGhkMkliWHZmU3FWdkVJc1V5VDRDY3pDYzU1RHl3V1hGZmNpTzNrMmsrSk81TGg5dUMrOFM2Q0g3OVA4T1AzOFQvL2IreW5UTUo1d1JWZ3MrRjc0dTlFTnErRFEvOGRzOW14ZHVtT1k5SlVySU5HRU4xZmlQK2xKd0Z3bm5OeDlhV0doLzdZVExQcXo5QXNMd1BBMG9nOXo1b2lzbWs5MWw0MVovTzB0SW9LSDhuSnRSOVUwTnArL3R0bldicDhFeEFMck82ODdYd3lNNnFIT3YzNmRPYXBSKzdtc2Fkbk1Xdk9NbGF2MlZwajFsUnR2bHl5SGdDZlA4QlYweWR4MWZSSjFZS3BybDNhOGRnL2Y4UlR6MzNFOHBXYkdURzBaVVBvWFh2MmsxOVFRbEtTaXgvZE9vMnp6cWhsMmF4SUc2RVFTMFJFUkpvc0VBaXhlKzkrZHV3dVlNZk9RbmJzS21MbnJnSjI3aW1LbmQ1MGpPeDJHKzNicGRNK041TU91UmxIZk15Z1EyNG15VWt1elo2U0ZtVWJQSXpBSjdPeG4zWkdzL2R0bGg0Z3NtY24wUjFiaU9SdEpMSTlEeUlSSUhZeW9uM2lWT3hqSnNEQmZhbnNwMHdpdEdRaHdYbXppV3pkUkdUckppenRPK0tZZERhMkVXT3Eyb1ZYZjAxdzluOGJWVU8wcEJqdmc3OXVzRjFkUy85TXY0L1Ewa1dOR3F2ZU9vcUxzS1NtRVMzWUY3dGdpZjI5amhic3cvL3NJdzArVzlkN2NOOTJMeGdHL2xlZUliSnBMWVluR2RkMXQySHQzUjhpRWFJbHhiRk4zcDJ1V0hBSVlEdnFSeUxEd0hIV0JWZzZkaUh3eWxPRXZwaFBaRnNlN3B2dXdwTFREc3dvMXQ3OVk4czN1M1N2Mm93L3ZHb1ovbWYraGVtdHdENXVZbzNRekhCN2dOZ01PMnV2ZnBnVjVVUTJmQXNXQzBaT2J1Ti84eG9odFB3cm5GUE9hOVkrRzJLYUpwWGVBTWxKcmxZZHR5NW5Uem1aa3RKS2JyM3hIRWJXY1VJZ3hQNXg1SjQ3TDJiYU9hT3hXQ3lrcDhWbVhibGNkbEpUUExVK2MvNDVvOW0ySTU5TEx4aFBwNDYxQjVCdWw0TTdienUvU1Vzc08zWElxbmNmcmJwMDdaekRUKzYrbEdHRGU1RGJyblZuMzRtME5vVllJaUlpVXFleWNpODdkaGF3WTFjUk8zWVZzR04zSVR0MkZiSXYvOEF4Ylo1dUdBYnRzdE5wbjV0T2g5ek1xbkFxOWpHRHpJd1VoVlFTVjlZZXZURkxTb2ptNzhPUzI3N1oralVQN0tmeXdWOUJPRngxelhCN3NBNGNpbjNrT0t4OUI5YWNZV1cxWVI4M0Nmdm9DYkV3YSs0SFJQZnR3Zi9HQzNpNjljSnlNUGd3ZlY2aWhmc2FWMGdrMHZpMnRiMlA4bElDcnoxN3pNOGY0cC94R05HZDI2cGVXN0lQaGpqaFVNUDFSY0oxdGpFakVhSzdkeERadkE1TGg4NjR2ditqMk9ickFHWVU3d08vak0yRU9vSzFXODlhKzdJTkhvSGxSNy9BOTh5L3dHckY4Q1RodlBqcUd1MmllM2NSZVBNRkl0dTNWQVZnamlrMTk2S3lEVG1KeVBZdCtQN3psNlBHR1luaHFQc1V1NmFLNXUvRkxDdkQycU4xbDZENi9VR2kwU2hKU2ZHYmlYWEhyZE80NDlacEFFeWFNSVNKcHc1dTlQZVV2cjA3Vlh0OTdSV1R1ZmFLeWJXMk5ReUR1MjY3b0ZIOU5tV1BzT21YVEdENkpSTWEzZjVJWjAydSs4Q0dJODJkZWY4eDlTK1NLQlJpaVlpSWZNZVpwa2wrd1lIRFFkV3V3b08vQ2lndDh6YTV2NHowNUtwZ3FuMXVCaDNhSFE2cGNyTFQ2dHpUUXlRaFdDelloNDhrdEhRUnptbVhObHUzUmtZV2pzbm5FdDI1RFV1M25yRlpQTjE2TmU3MFBxc1YrN2lKMkVlTko3VDRNNGhFcWdJc0FQdVlDYkVaWEMzTXlNakNrcG1ONjdvZk51azUzOE4veERocXVaeTFSeDhJK0NFYXhjak14akh0TWdBc0hidVEvTmVuanF0T1MyWTJycXR2d1Rwd1dQVnd5R2FQellBcUs0a3RCN1Rac0hidlhUVjJyWDExNkl6bjdsL0gydHRyWDJabXlXNkhHUWhnN2RrWDUvblRzWFRwWG1zNys4U3pNRkxTaU96WUF0RUlHQllzT2Uyd2pUN3RlTjV1RGFFbFgyQWZOckxWVDRZOGRQQkdvc3pFQXZTUElpSnRrR0g2S3B2dkRHb1JFUkZKV0tacHNtdlBmdksyN2FsYUFyaGpWd0U3ZHhjUkREWnRDYUROWnFWVGh5eTZkc3FoUzVjY3VuYU8vZXJTTVFlUHAvbG1GSWpFZzFsNkFPK2pEK0g1eFI4eDNJbXh2NDhrdUZDd3pwQ3JOWmsrTDk0Ly9RYlBIZmUyK3FidVc3Zm5jL01kLytTM1A3K1NpYWNPYWRXeFJhUnRNZHhKZFNiUW1va2xJaUxTQmdXREliYnVLR0R6bGoza2JkM0xwcnc5Yk5tK0Q3OC8yS1Ira3BLY2RPdWNTNWZPMlhUdDNJNnVuV0poVmZ2Y0RNMm9ramJMU012QU5tQXdvWVh6Y0xUeXZrSnlna3FBQUFzZzlQazhiQU1HdDNxQUJWQlo2UU1neVpNNE03RkVwTzFSaUNVaUluS0NLNi93c1huTFhqWnYzVk1WV20zZldkaWtVd0RiNWFUVHJVc09YVHEzbzJ1bldHRFZwWE0yR1duSldvNGgzMG4yMDg3QTkrUWoyRStaaUpHVUhPOXlSQnBrVmxZUVdqUWY5NjEzeG1YODh2S0R5d2tUNUhSQ0VXbWJGR0tKaUlpY0lFelRwS0NvSkJaWVZZVldleWtvTEdsMEg3azVHZlR1MllFZTNYTHAycVVkM1RybjBMbGpkcU9PRkJmNUxyRms1V0FiZGhMQm1XL2p2UHk2ZUpjajBxRGd6TGV3RFQ4WlMxWk9YTVl2SzQvdG9aaWFvaEJMUkZxT1Fpd1JFWkVFWkpvbU8zY1hzV0h6TGpibnhRS3J2QzE3S1QrNFhLTWhWcXVGYmwzYTBidEhCM3IxN0VDZm5wM28yYU05S1hFOE5VcmtST09ZUEJYdlB4L0F0aTBQYS9mV1BlbE5wQ2tpMi9JSWIxeUg1NjcvalZzTmgwT3NwTGpWSUNKdG4wSXNFUkdSQk9EMUJsaS9hUmZmcnQvTzJnMDdXTGQrWjZNREs0L2JRYzhlSGVuZG93TzllM2FrZDg4T2RPdWNnOE5oYitHcVJkbzJ3K25FZWY0bEJGNTVEdmM5djhKd2FxOGZTVHltMzAvZ2xlZHdUcnNZd3htL2d6WEt5aXF4V0N3a0plbHdEeEZwT1FxeFJFUkVXdG1oV1Zick51eGs3WVlkZkx0aE85dTJGMkNhRFI4WW5KV1pTdStlSGFvQ3ExNDlPdEN4ZmFiMnJSSnBJYllCUTRoczNramc5Um00cnIwbDN1V0kxQkI0L1FXc2ZmcGhHeERmRXdITHluMmtKcnYxL1VoRVdwUkNMQkVSa1JaMnJMT3NjckxTR05DdkMvMzdkS2JYd2RBcVBVM0xORVJhbS9PY0MvQSsvakNoeno3QlB2SE1lSmNqVWlYMDJTZEVDL1B4L09DdWVKZENXWm1YMUZSUHZNc1FrVFpPSVphSWlFZ3pPdFpaVmphYmxiNjlPakd3WDFjRzl1L0N3UDVkeWNsS2E2V3FSYVJlTmp2dWEyN0UrOFFqR0ttcDJFYU1qbmRGSW9TWEx5RzRZQzZlVys4RVcveVhqNWVXVjVLYXFuOW9FWkdXcFJCTFJFVGtPQndLclZhc3ptUGw2aTJzWExPbGFuUGIrdVJrcHgwT3JQcDFwVS9QanRqdCtyWXNrcWlNdEF6YzE5K0s3NWwvWTdnOFdBY01qbmRKOGgwV1diZUd3SHR2NEw3eERveTA5SGlYQThRMmR1L1lQaXZlWlloSUc2Zi9XeFlSRVdtaS9NSURMRisxaFJXck43Tnk5UmIySHlpdnQzM1ZMS3YrWFJuVXZ5c0QrM1VsT3l1MWxhb1ZrZVppYVplTCs5cWI4TTE0R3VlRjA3R05HQlh2a3VRN0tMeGlDWUYzMzhCOTdVMVkycldMZHpsVnlzcDg5TytqRTNCRnBHVXB4QklSRVdsQWNVazVLMWR2WWNVM2VheFl2WVc5KzRycmJaK1RsY2FnL3QwWU9DQTJ5NnAzanc2YVpTWFNSbGc2ZGNWOTR4MzRubjhjczZ4VWUyUkpxd3A5OWduQkJYTngzM2hIUWdWWXBtbFNWdTRsTlVWN1lvbEl5OUwvVVl1SWlCeWx2TkxINmpWYldiRTZOdHRxMjQ2Q2V0dW5weVV4WW1odlJnenR5Y2lodldpZm02SFRtVVRhTUV1N2RuaHV2UlBmaTA4VDJiRVY1L1JyTVp5dWVKY2xiWmpwOXhONC9ZWFlKdTYzM3Brd1N3Z1BpVVpOUXFFd2JyY3ozcVdJU0J1bkVFdEVSTDd6Z3NFUXE3L2R4dkxWZWF4WWxjZW1MWHZxM1lnOU9jbkZzTUU5R1RHMEp5T0c5cVpibHh5RlZpTGZNVVphT3A0ZjNFWGd3L2Z4L2UyUE9LKzhBV3YzWHZFdVM5cWd5TFk4QXE4OGg3VlBQencvdUJ0c2lmY2pYRGdjQWRDc1l4RnBjZnF2aklpSWZDZnRMeTdqcTJVYitYTFpPcjVlbVVjZ0VLeXpyZFBwWU9pZ2Jvd1kwb3ZoUTN2UnAyY0hMQlpMSzFZcklnbkpac2M1N1JMQzY3N0JQK05KYkgwSDRqai9VZ3lQVG1pVDQyZFdWaENjK1JiaGpldHdUcnNZMjRBaDhTNnBUdUZ3RkFDYlhkOGJSYVJsS2NRU0VaSHZCTk0wMlppM2g4VkwxN040NlhvMjV1MnVzNjNOWm1WZ3Y2NVZ5d1A3OSsyQ3pXWnR4V3BGNUVSaUd6QUVhOCsrQk9kOWhQZkIzMkVmUHduN2hETXczTnJrV3ByTzlIa0pmVDZQMEtMNTJJYWZqT2V1LzhWd0p2WXl2VkFrRElETm91K1ZJdEt5RkdLSmlFaWI1Zk1GV0w0Nmp5K1hydWVycFJzb0xxbjdGTUVlM1hNWlBiSWZKdzNyemVBQlhYRTZIYTFZcVlpYzZBeW5FK2M1RjJBZlBZN1Fnbmw0SC9nMXRwTlB3VDU2UEpiYzl2RXVUMDRBMGZ4OWhKWXNJcnowQzJ3REJ1Tys5VTRzV1RueExxdFJJZ2VYRStvZmZFU2twU25FRWhHUk5tVmZ3WUhZYkt0bDYxbXhla3ZWUGgxSHM5dHRqQmphazdFbjkyZnNxSDdrNW1TMGNxVWkwaFpac25Kd1hudzVqdEt6Q0MxZWhPL3hmMkNrcG1JZk9RWnJuLzVZT25TS2Q0bVNRS0o3ZHhQWnRKN1E4cTh3eThxd0R4dUo1NDU3RTI3ajlvYllEdTdURllsRTQxeUppTFIxQ3JGRVJPU0VacG9tNnpidVpOSGl0U3hldHI3ZWt3U3pNbE1aTjZvL1kwL3V6NGloUFhHNU5OdEtSRnFHa1phQlkrbzBIRlBPSmJJMWovQzNLd2t0bW84WjhHUHQyUnRMYmtjc09ibFljdHBCVWpLR3l4MWJNbWJWLzU2M0taRXdaaUNBNmZkQlpRWFJ3Z0tpaGZsRTgvY1EyYkladytuQzJxczN6aW5uWWUzUkMwN1EvUlk5N3RqM1U1Ky83djBsUlVTYWc3NUxpb2pJQ1NlMnY5VnVQbDJ3bXZtTHZxR3dxTFRPdHYzN2RHYnNxUDZNRzlXZlhqMDY2QlJCRVdsZEZndldYbjJ3OXVvRGdGbGFRbVQ3RnFLRkJZUy9XVUcwcUJEOFhreS9Iek1ZaElON0Mwa2JZYlZoT0J3WUxoZTRQRml5YzdCazUyRHJQd2puMVBOUHVCbFhkYkhiYmRqdE5ueStRTHhMRVpFMlRpR1dpSWljRUV6VEpHL2JQdVovSGd1dTl1NHJycldkMiszazVHRzlHVHU2UDZOUDZrdG1la29yVnlvaVVqY2pMUjNiMEpIeExrT2syU1c1blpxSkpTSXRUaUdXaUlna3RHMDdDcGkvY0RXZkxsek5ydDFGdGJaSlQwdGk0dmdobkRwMkVFTUdkc051MTdjM0VSR1IxcFNVN0tLaTBoZnZNa1NramRQLzVZdUlTTUxadGJ1SVR4ZXVadjdDMVhYdWNaV2E0dUcwVXdZejZkU2hEQnZjSGNzSnVvK0lpSWhJVzlBK040TTllMnVmSlMwaTBsd1VZb21JU0VMWWwxL01wd3UvWWY3bnE5bThkVyt0YlpLVFhFd1lONGhKcHc1bCtKQ2VPc3BiUkVRa1FYVHIwbzU1bjYyS2R4a2kwc1lweEJJUmtiZ0pCRUo4L3VXM3pQcDRLYXZXYksyMWpjZnRZUHlZUVV5YU1KU1RoL2RXY0NVaUlwS0F1bmJPb2FTMGtvb0tQOG5Kcm5pWEl5SnRsRUlzRVJGcFZiR1RCZmN3KytObHpQdDhKWldWTlU4eWNya2NuREo2QUpOT0hjS29FWDF3T094eHFGUkVSRVFhcTF2WGRnRHMyRjNBd0g1ZDQxeU5pTFJWQ3JGRVJLUlZsSlo1bVR0L0JiUG1MbVBydHZ3YTk2MVdDK05HRGVDTWljTVljMUpmbkU1SEhLb1VFUkdSWTlHemV3ZXNWZ3ZMVitZcHhCS1JGcU1RUzBSRVdrdzBHdVhybFp1Wi9jblhMUHBxTGVGd3BFYWJybDF5T0hmS0tLWk1Ha0Y2V2xJY3FoUVJFWkhqbFp6c1l1VHczbnkrY0EzWFhINTZ2TXNSa1RaS0laYUlpRFM3dmZ1SytYRHUxM3cwZHptRiswdHIzSGU3blp3K1lRam5uSGt5QS9wMndUQ01PRlFwSWlJaXpXblNxVVA0eXovZllzL2UvWFRza0JYdmNrU2tEVEpNWDZVWjd5SkVST1RFWjVvbVh5M2J3TnN6ditEcmxadHJiVE40UURmT21YSXlFMDhaak52dGJPVUtSVVJFcENXVlYvaTQ5T28vY3NQVlozTFY5RW54TGtkRVRsQ0dPNm5PZitIV1RDd1JFVGt1WGwrUWorWXU0Nzh6djJUMzN2MDE3bWVrLzMvMjdqbzhpcXY3QS9oM1pDMnVTQktDRXdqdVd0d0pVaWdVYWFFQzFSK2xibS9iOTYwcmRTZ3RXaWdVTGNVaGVDQzRFNEs3UmdtUjFaSGZId3ViTEx2WjNTU2JiRFk1bitmcDA4ek1uVHRuTTBuWU9YdnZ1WDdvMjdNVit2ZHFqZWlvY0E5RVNBZ2hoSkN5NE8rblFjZDJqYkJrUlFJRzltK0xvSUN5S3hPZzFSbmc0OElIWkZsWnVkaC82Qno2OVc3bFVyOFptZGtJRFFrb2FYZzJNV1RuNnJ6aWZkRzk3RHpJTWh5V2ZIQ2xEU0h1UWtrc1FnZ2h4WEw3elFVUkhnQUFJQUJKUkVGVVRpYitYYmNQNjdjY2hGWnJ2Y0lnd3pEbzBEWUdBM3EzUWZ2V01lQjV6a05SRWtJSUlhUXNUUmpiQzRuN2tqRnI3a2E4T1dWRW1Wd3pmdHRSVEorNUZwOS9OQUdOR3prdUtyOXEvWDdNWDdRVlVaRmhUdHNlT25vZUgzeXlBRk5lR29JQmZkcTRMZDZGUzNmZ245VjdzSFh0RnlYdUsvbk1OWnk3Y05ObWYvVnFJV2pmSmdaYnRoOXoya2Z0V2xWUnQzWjFtLzFuejkvQS83MHhBLzE2dFN6MFhxYWtadUhKU2QraFM4ZkcrT2pkTVVWL0FRQXVYTHlGaTVmdnVOemUxUVFrcVpnb2lVVUlJY1Jsc2l6anhLa3JXTEU2RVhzT25JWXNXODlJOS9OVlkxQy9kaGcyc0FPcWhBZDVLRXBDQ0NHRWVFcWQydFV3cUg5YnJOMXdBQVA2dGtIalJqVkwvWnBob1FIUTZZeDQ5Nk81K1ByVHB4SGJzUERrMU1oaFhiQnl6UjdNL25NVHZ2OXFrc04rR3phb2dlclZRakQxNTVWUXE1VG8wYlVaYnQ3T3dQaEpVMTJPTFc1QU83ejI4akNIYmI3NGJpbTI3bkNlYkhxZ1lQSXJjZDlwTEY2KzA2Wk41dzZ4YU44bUJsOU9YZXEwdjNHUDk3QkpZbWwxQm53MWRSbFlsa0dmbmkxeDdVYWExWEdsZ2tlMXFzSDRjOUVXaUtLRXJwMmIyTFFCekNQeVJVSEUxcDNIN1Y3YjM5OEhOMjZtWStHUzdVN2pmSUNTV0pVYkpiRUlJWVE0WlRTYXNHM1hDZnl6Wmc4dVhyNXRjenc2S2h6REIzZENuKzR0b1ZZclBSQWhJWVFRUXNxTEY1OGRpS1BITCtGL1h5ekNqMTlQUW1SRVdLbGVyMVh6dW5qdmpaSDQ3SnNsZU8rLzh6RDF5MG1vVjhkMlpCRUErUGlvTUN5dUk3S3p0UkJGQ1J6SEZ0cXZuNjhhWC94M1BGNTZiVHErK240WnFsY0xRVVQxRUl4OHRJdExjUzFidWR1bGRoM2F4a0NsVW1EOXBvTm9FbHNMaldLaTdMYmJ1VHNKbVhkejdCNkxYL1VaQUNBdC9SN0dQZnN0YXRXc2FqbjIrSWl1ZUhKTVQ3dm54VDMyUDV0OWdpRGkwNi8vdGlTbFhuOXZsazJidXJXcjQ4V0pBeEcvOVNnQTROT3YvN2JiLzB1VEJxRkpiQzFNbjduTzd2RWFVV0hvMnJtcDFXc0FnTm56NDdGa1JZTFZ2bmtMdDJEUjBoMTIreUdWQnlXeENDR0VGQ29yT3cvL3J0MkxOUnYySXlzN3orWjR1OVlOTUR5dU05cTByRWNyREJKQ0NDRUVBS0JXSy9IbC84Wmp5dHQvNExWM1orRi83NDkxT0RyS0hiby8wZ3lYcjZaZzVacTl5TXpNQWVwVVI2KzQ5eDJlczJyZFBwdDlkV3RYeHgrL1RJWmViNFRCYUVMMWFpSDQ4TjB4MkJCL0NBM3FSWUJsV2J6dzdFQ1hZaXFZeEpKbEdaSmtQWUpkRkNVQVFMY3VUZEd4ZlNPczMzUVFEUnRFRnRyL25uMm5FVkV0eE82eEI4bTR2UWZPQUFCNmRHMW1PY2J6SERRdWZzaW8xUm53MmRlTGNlRFFPYnp5NGhEMDZkRVNMNzgrSFFQN3RiVWs3MlJaUmtwcUZxYTgvVHVxVmduQ3pGOWV3WitMdHVMaTVkdjQ0cjhUb0ZUYXBoa2VqQjZiczJBekZpN1pialdhYk02Q3pWYXZBWURsZmFXOWZhUnlveVFXSVlRUUc1bFpPVmo2enk2czNuZ0FCb1BSNnBoYXJVUy9ucTN3YUZ3bjFJZ3MzVTlXQ1NHRUVPS2RJaVBDOE4zbkUvSEJwL1B4Nmp0L1lNeGozVEJxZUZmNCtwYmU2c1JQamV1TnVQN3RFQjRXQ0FCNCtvaytsbU56LzlxTXdBQmZEQi9TeVdFZkljRitBSURmWnEvSDJnMEhzSFh0RjJqVnZDNWFOYTlib3RnKysyWUpkdXc2WWJXdjc5QVBMRjl2WGZzRkFnTjhjZnZPWGJ2bkd3d20zRTY1aXk0ZFl4MWVaMWRpRW1wRlYwWHRBaU94MHRLeWtKUjh4YVU0NXk3WWpNUEhMdUQxeVk5aVVMKzJBSUJCL2R2aHQxbnJFQnJpajU3ZG11T3REK1lnTlRVTGI3LzZHSUtDZk9Iam8wSmMvM2FZL05adm1EbHZJMTUrTHM2bGF6MnM0SFRFbkJ5dHpiN3NiRzJ4K2lVVkN5V3hDQ0dFV0tSblpHUEp5Z1NzM1hRUVJxUEo2bGpWOEdBOE9yZ2pCdlJxQXo4L3RZY2lKSVFRUW9pM3FGV3pDbjcvYVRKKyt1MWYvTFZrTzFhdDI0ZSt2VnFoZTllbWFOU2dodHRIMWpBTVkwbGdBY0FUbzN0WXZwNzcxMllFQkdpczlwV2xBWDFibzJsamMzMndXZk0yUWFjM1l2SUxnNjNhUk5jSXg3VWJxWGJQUDNmaEppUkpRc01HOXFjYUFrRFd2VHljVEw2SzhXT3RwdzdHYnp1SytHMUhYWXB6NGxQOXdIRXNmRFFxYkU4d0o5MUNRL3p4U0tmR0VFVUoyeE5PSUxwR09JNGV2NGp0Q2NmUnVtVjlYTHR1VGpUMTZkRVNrUkdobHZPaUlzTlF2MjZFUzljRmdLZGYrTUdsZmFSeW95UVdJWVFRcEtabFlmRS9DVmdYZnhDQ0lGb2RxMWU3T3NhTjZvSE83V01kMW8wZ2hCQkNDSG1ZcjY4Szc3LzVPRVlNNjRLRmk4MkpyQldyRXFGV0sxR25WalZFUllUQzExY0RIeDhsK3ZkdWpZanFvVVhxUDNGZk1pNWN5cS9YV2I5dUJEcTFiK1R1bHdFQVRxY25BaWgweGNFMkxldWpUY3Y2dUhrckE3L01XQU1BR0JiWDBhcE52VHJWOGUvYWZkQnFEZkR4c1I2eGR1emtKUUJBMDhhMUM3MzI3cjJuSUVrU3VuZHBaclYvNktBT0dER3NzOTF6SGk1U3IxSXFDcTNsdFd2UEthdnREWnNQWThQbXc0WEdNelN1QStyWEhWTG84WWROLytGbHk5Zi9ydDJMK0sxSHJQYXRXYi9QNGZWSTVVQkpMRUlJcWNUdXBON0YzOHQzWXVQV3d6YkpxNWg2a1hqeThWN28wRGFHYWhBUVFnZ2hwRVJpNmtYaWt3K2VRRzZ1SHZzUG5jV1o4emR3NGVJdG5EaDFCWGw1ZW1oMUJrUlVDeTF5RW12MzNtVEViejFpMlI3UXQwMmhTU3lEUVhBNHJTNm1maFFVQ3NlUHlNMmIxRWFUeHJWczlpZWR1b0xqU1plZHhydjN3R25MMTd2M25rTHRXdFVRZWY4MU4yNVVFeXZYN01YSjVDdG8zeWJHNnJ3RGg4N0IzMCtEaGcwaUMrMTc1KzRrUkZRUFFZMG82M0lQZm40YXl6VmNOVFN1QTE1NXdmVUUxTU1lVHZqZHUxOWIxV0F3V1cwWC9IN0gxTTkvYlNIQi9qYjdFa01DaWgwUHFUZ29pVVVJSVpYUXJUc1pXTFJzQitLM0g3VVVGWDBnTmlZYVR6N2VFMjFiMWFma0ZTR0VFRUxjeXM5UGpWN2RtNk5YOStadTZlK2QxeDdETzY4OUJxRHdrVkt5YkM2b25wcVdoU2x2LzFGb1g4c1d2R2RKbmhTbVZZdDZkcWNrL3JWNHUwdEpyUGl0UjhIekhBUkJ4TSsvcllFc3k1ajZ4Yk9JcmxFRkxadlZBY013Mkgvd3JGVVNLeTM5SGs2ZnZZNCtQVnVDWlFzZkZSOVRQeEpIamwzQTRhTVgwTHBsUGN0K3ZkNVk2S3FHOWtSVUQwRlFnQzkrbnJFYXE5YmFGcjkzNU1GSXRCcFJZUWdKeXY5ZURoLzd1Vlc3Qjl1ZE84UmFyYVJJaURPVXhDS0VrRW9rUFNNYjh4WnR4cVp0UnlGSjFzbXJKckcxTUdGMEw4c2JLRUlJSVlTUWlzQmtNbzgycnhFVmh2ZmVlTnptK0xLVnU3QTk0UVRVTHE3Z1YxeW56MTdIeGN1MzBiRmRRK3c5Y0FhZmZ2Z0VYbjl2RnQ1NGZ6WisvT1k1UkZZUFJlTkcwZGlabUlTWEpnMEN6M01BZ1BYeGh5RExNdnIyYk9tdy82Zkc5VWJDN2lUOCtzZGF6SjcyaWlYaHRXSlZJbGFzU25RNXpnVXozd1FBL0R4ak5RQmc3b3pYbko3ejk5SWRWblczNXMxNDNlcjRlMitNQWdBa0pDWWhjVit5WlRzOFBCQ0hqMTRBWUQ4SjZjb1VUbEs1VUJLTEVFSXFBYTNPaUNYLzdNU3lWYnN0dzdnZmFORzBEc2FQN29WbWpXdFI4b29RUWdnaEZVNmVWZzhBQ0E3eXQ1cWU5b0NQeGx4L1NxMVNsR29jUzFZa0lMWmhOS3BYQ3dGZ25yNzQ5cXNqOE1sWGYyUFd2RTM0NzN0ajBhZG5TL3p3NjcvWXVUc0p2Ym8zaDhGZ3d1cDErMUF6dWdwYU9sa2hrZWM1akg2c0s2YitzaElIajV5M2pPYnEva2d6OU9uUkF2K3UzWXZ6bDI3anJWZUdXODZaTm5NdC9QMDB5TXZUdzlmWC9zSTkwVkhoVGwrYm41L0c0ZkhlUFZvQU1LODJtTGd2MmJJTndKTEVldlhsb1paOWlYdVRjZkRJZWF0OWUvYWZ4b0ZENTV6R1FpbzJTbUlSUWtnRkpvb1Mxc1VmeEo5L2IwSFd2VHlyWTYyYTE4WDQwYjNRTkxhV1o0SWpoQkJDQ0NrREdabm1xWFFod1g1Mmorc05SaWlWdk1PcGVpVjEvdUl0N042YmpMZGZIWUh6RjI5WjluZnIwaFR2dnltaWM0ZFlBT1lWL21iL0dZOEZpN2VpK3lOTnNYVGxMbVRkeThOTGsrSmN1czRqblpwZzZpOHJjYWhBRWlzeUloUWQyaldFMFNUZzR5OFhJU0RBQjdFTm93RUF6WnJXeGxkVGx5RWhNUW5mZnpuUmJrMndhemZTbkY0M04xZm5VbnoyREIzVUhwMDd4Rm9sR08ra1pPSGdrZk1ZUEtDOVpWK245bzJRbnVINnRFaFNNVkVTaXhCQ0tpQlpsckgzd0JuTW5ML1I1bzFIdmRyVjhmelRBOUhLeWFkNWhCQkNDQ0hlU3BabFhMeDhCL1hxVk1mMSsrK0ZJcXJaTDI2dTFScWdVYXZzSG52WWtXTVhZRFFKTnZ1VFRsMXhlTjdjQlpzUkZocUFudDJhV3lXeEFLQlg5L3hSU1NxVkFtTkhkY2VNMmV2eHc3Ui9zWFhITWNUVWowTFBiczBlN3RJdWYzOE4vUDAxdUhVbjArWllwL2FORUJZYWdQbC9iOE5YSHorRnkxZFQ4TW1YaTNEOVpqcEdETzFVYUo5UHYvQ0QwK3NHQnZnaW9ucUlTekUrTERRa0FLRXVGRzEzdFIycDJDaUpSUWdoRmN6WkN6Y3dZODRHbkRobFhWdzBQRFFRenp6WkYzMjZ0NkJwZzRRUVFnaXBzSEp5ZGZqcSsyVlFxeFQ0OEoweE9IN1MvSjZvZ1oycGhBQ1FwelZBbzNHdEh0YnhwTXN1RlhCL1dNM29LdWpVb1pHbHpwVWpqdzd1aUMzYmoySkQvQ0h3UEljM3B3eDMrYjJiSUlqbTBoSDNpOWtYeFBNY3hqM2VBejlOWDRXdmYxaU9IYnRPSURqSUQ5OSs5b3pEcVlvUGlyV1hsdjZQZmdTVG5jUWdZTDhtVm1uSFE4bzNTbUlSUWtnRmNTZjFMbVl2aU1lMmhPTlcrMzAwU294NXJBZEdETzRFVlNuWGVpQ0VFRUlJOFlRSEt4QmV2WmFLNXliL2dzeTdPWGhwNGlEbzlVWnNUemdPaFlKSDZ4YjE3SjZibTZ1RFh5SDFvQjcyOUJOOTdLNU82TXp3SVowUUZ1cmFLQ0s5d1dSNXo2YmdPZVM0TUZWdjg3YWpFQ1VKaDQ5ZWdORW9vRzZkQ0x2dDR2cTNSZnpXSTRqZmVnU2RPOFRpM1RkR1dtcUNGYWFveGRXSEQrbUVsNTl6UFAweEl6TWIrdytleGQyc1hMenc3QUNiMWJMM0hUaURJOGN2NHFWSmc0cDBiVkx4VVJLTEVFSzhuQ0NJV0xacU54WXMyV1pWdEoxbFdRd2UwQTdqSCsrRm9FQmZEMFpJQ0NHRUVGSzZIa3daVEQ1ekRkV3FCdVBuYjU5SFRQMG8vTFY0TzNMejlJanIzdzQrUHZhVE5mZXl0YWdSRmViMEdtKy8raGpxMTdPZkhISW1QQ3pRcFhaWHJxWGdmMThzeFBVYjZlalFOZ1lIajV6SHV4L054Y3VUNGhBM29GMmg1NTI3Y0JQL3JONERBSWlwSDRtUnc3b1UwdTRXWG4xNUdONytZQTZTa3EvaTB1VTdhQkpiMDJGTXJxeE8rRUJoVXc4RlFjU3AwMWR4K3V4MUFNQ284VjhCTUs4WStmQktoZ0NRZVRjWFI0NWZ4SWloblYyK05xa2NLSWxGQ0NGZUxPbjBWZnd3ZlNXdVhFdTEydCs1ZlN3bVRlaVBHcEhPMzVBUlFnZ2hoSGk3emR1T0FRRGF0NG5CZTIrT2dyK2ZCaGN2MzhhaXBUdmc0NlBDK0xFOTdaNlhsbjRQbVhkejBMeHBiYWZYNk5lN2xjdnhDSUlJQUdCZG5BWW9paEtXLzV1SWVRczN3MmdVOE9TWW5uaHFYRzhrSkNiaHk2bEw4Y08wZjVHNFB4a3ZUNHBEbEozM2QwK003b0ZlM1ZzZ01NREhzdnBoUVJjdTNjYjhSVnVSdUM4WjgyYThqaTgvbm9CM1BweUwxOStiaWNkSGRNVzRVZDJoVnR1ZlV1bks2b1NPSk81THh1ZmZMckY4MkJyZzc0TjJiUnFnUTl1R2FOdTZRWW42SnBVUEpiRUlJY1FMNWVUcThNZWZHN0ErL3BEVi90cTFxbUx5cE1GbzNxU09oeUlqaEJCQ0NDbDdZMFoxZzBhanhKaVIzY0F3RERJeWMvRFJaMy9CWURUaHZjbWpMQVhCZCt3NmlYL1g3a1dBdnc4VUNoN0paNjVCbG1XMGJGYXk5MDY1ZVhxd0RHT1pCcmg1MjFFQTVvTG56dXc5Y0FaL3pOMklhOWRUNGUrbndRZHZqN2FzVnRpMWN4TlVyUktFajc5Y2hBT0h6dUhJc1ovUXMxdHpUQmpiQzlXcUJsdjZDQXp3dGJsV1d2bzlBTURhRFFld2NNbDJCQVg2NHZsbkJxQmExU0FvRkR4Ky92WjVmUGpaWDFpMGRBYzJ4Qi9DS3k4T1FkZk9UV3ppMjU1d29uamZsUHNhMUl0RWNKQWZPclZ2aEM2ZEdxTnBiRTNMU3BBclZpWGFQZWZjK1JzT2p3OFoyTjd1U29xazRxTzdUZ2doWGtTV1pXelplUXd6WnE5SFZuYWVaYjlLcGNSVFkzdGhlRndubHdxR0VrSUlJWVJVSkQ0YUZjYU82bTdaL21uNkt0eEp1WXN4STd1aGQ0LzgxZjlDZ3YxdzV0d05TeUZ4aFlMSGdENnQwYTkzNnhKZGYrV2FQWmozMXhhcmZUelBvZHNqVFIyZTkrNUhjM0h3eUhrQTVvVFY1QmNHSXlUWTM2cE5UUDBvelBwMUNtYk1Yby8xOFlkd0l1bHlvYU9tQ3RwNzRBd0FRS2MzWU95bzdoZzdxanMwQmM2THJsRUZNMzc2UDh5YXR3bEhqbDFBeTJiMmk3dC85czFpcDlkeUpEd3NFQXRudjJYMzJQU1o2eHllVzlqeGZyMWJVeEtya3FLN1RnZ2hYdUw2elhUOE5PTmZIRDF4eVdwL3AvYU5NSG5TWUZRSkQvSlFaSVFRUWdnaDVjdWJVNGFqYWVOYUdQbW9kVzJvWmsxcVkrUEtUeURMTWtSUkFzZXhibG0xdVdPN1JzakowVUdTSk1peU9hbldyVXNUMUs1WjFlRjUvZnUwUWRhOVBEejN6QUMwY3JCQ29JK1BDcTlQZmhSeEE5cUJaVmxMdlZPMVdvRUFmeCs3NXd3ZTBBNVhycVZneEpET2lJd0l0ZHRHbzFaaThndURMZCtMZ29ZTWJJOTJyUnFnUTd1R0RsOURRUWNQbjBQVkFpUEVuS0dWQmtsUk1iSXV6M2J0VFVJSUllV0dJSWo0ZThWTy9MVjB1NlcrQW1EK1ZHdnljNFBSdVgyc0I2TWpoQkJDQ0NFbEljdXlXeEpwaEZRVWpNYTMwRjhJR29sRkNDSGwySTJiNmZqeWg2VTRjNzh1QUdCZWRYREU0RTZZTUtZWE5FNldSQ2FFRUVJSUllVWJKYkFJY1IwbHNRZ2hwQnlTWlJsck54M0FiM00yd0dBd1d2WTNhbEFEcjcwMERIVnJWL2RnZElRUVFnZ2hoQkJTOWlpSlJRZ2g1VXhtVmc2bS92SVA5aDA2YTluSDh4eWVIdGNIbzRaMXNhem1RZ2doaEJCQ0NDR1ZDU1d4Q0NHa0hFbmNuNHlwdi82RGU5bGF5NzVhMFZYdzN1dVBveDZOdmlLRUVFSUlJWVJVWWxUWTNSMUVFVko2R3FTTUZFaHBLWkRTVXlGbnBFTTI2Q0FiRElCQkQ5bG9BRVRSZVYrRUVFSklaY0p4WUpRcVFLVUdvMUtCVVduQWhJYUJEYXNDTnJ3cTJOQ3FZTVBDQVk3emRLU0VFRUlJSWFRTU9DcnNUa21zNHBBa2lMZXVRN3g4SHVLbGM1Q3VYallucVFnaGhCRGlkb3hTQmJaV0hYQzE2NXYvaTZnQjBMUmFRZ2doaEpBS2laSlk3aURMRUc5ZWczRHNJSVRqaHlIcjhqd2RFU0dFRUZJcE1ScGY4TTFiUTlHeUhkaUlHZ0N0NmtRSUlZUVFVbUZRRXFzRVpMMGVwb083SVJ6ZUJ5azkxZFBoRUVJSUlhUUFOcXdLK05ZZG9HamJCWXhhN2Vsd0NDR0VFRUpJQ1ZFU3F4aGtiUjVNZTNiQXRHOG5aTDNlMCtFUVFnZ2h4QUZHcllhaVl6Y29PblVIby9IMWREaUVFRUlJSWFTWUtJbFZCTExCQU5QT2VKajJKVkNkSzBJSUljVExNRW9WRkIyNlF0R3RMeGlWeXRQaEVFSUlJWVNRSXFJa2xpdGtHVUx5Y1JqVy9RTTVPOHZUMFJCQ0NDR2tCSmlBSUtqaVJvQnYxSXhxWmhGQ0NDR0VlQkZLWWpraDNjMkFZYzFTaU9kT2V6b1VRZ2doaExnUjE2QVJWSU5IZ1EwTzlYUW9oQkJDQ0NIRUJaVEVja0E0ZlFLR0ZRc2g2M1dlRG9VUVFnZ2hwWUJSYTZBYU1jNDhLb3NRUWdnaGhKUnJsTVN5UnhSZzJMUWFwajA3UEIwSklZUVFRc3FBb2xOM3FQb05BVGplMDZFUVFnZ2hoSkJDVUJMcklYSmVMdlFML29CNDQ0cW5ReUdFRUVKSUdlS2lha0U5L25rd1ByU0NJU0dFRUVKSWVVUkpyQUxrckV6bzVrMkhsSjdxNlZBSUlZUVE0Z0ZzV0JWb25ub0pURkNJcDBNaGhCQkNDQ0VQb1NUV2ZWTEtiZWptVFllY2M4L1RvUkJDQ0NIRWc1aUFJR2dtdkFTMmFqVlBoMElJSVlRUVFncHdsTVJpeXpJUVQ1SlNia00zODBkS1lCRkNDQ0VFY25ZV2RETi9nSlJ5eDlPaEVFSUlJWVFRRjFXS0pOYURLWVMwQWlFaGhCQkNIcEQxT3VqK25BNDVLOVBUb1JCQ0NDR0VFQmRVK0NTV25KZExVd2dKSVlRUVlwZWNuV1YrbjZETjgzUW9oQkJDQ0NIRWlZcWR4QklGNkJmOFFVWGNDU0dFRUZJb0tUMFYrZ1cvQTZMZzZWQUlJWVFRUW9nREZUcUpaZGkwR3VLTks1NE9neEJDQ0NIbG5IajlDZ3diMTNnNkRFSUlJWVFRNGtDRlRXSUpwNC9EdEdlSHA4TWdoQkJDaUpjdzdkME80ZlFKVDRkQkNDR0VFRUlLVVNHVFdOTGREQmhXTFBKMEdJUVFRZ2p4TW9ZVkN5SGR6ZkIwR0lRUVFnZ2h4STZLbDhTU1pSaldMS1dWQ0FraGhCQlNaTEplQjhPYVpZQXNlem9VUWdnaGhCRHlrQXFYeEJKT240QjQ3clNud3lDRUVFS0lseExQSlVNNFE5TUtDU0dFRUVMS213cVZ4SklOQmhqV3J2QjBHSVFRUWdqeGNvYTEvMEEyR2p3ZEJpR0VFRUlJS2FCQ0piRk1PK01oWjJkNU9neENDQ0dFZURuNTNsMllkc1I3T2d4Q0NDR0VFRkpBaFVsaXlkbzhtUFlsZURvTVFnZ2hoRlFRcG4wSmtIVjVuZzZERUVJSUlZVGNWMkdTV0tZOU8yallQeUdFRUVMY1JqWWFZTnF6dzlOaEVFSUlJWVNRK3lwRUVrdlc2MkhhdDlQVFlSQkNDQ0drZ2pIdDNRbFpyL2QwR0lRUVFnZ2hCQlVraVdVNnVKdmVZQkpDQ0NIRTdXUzlIcWFEaVo0T2d4QkNDQ0dFb0NJa3NXUVp3dUY5bm82Q0VFSUlJUldVY0dRdklNdWVEb01RUWdnaHBOTHoraVNXZVBNYXBQUlVUNGRCQ0NHRWtBcEtTa3VGZE91NnA4TWdoQkJDQ0tuMHZENkpKUnc3Nk9rUUNDR0VFRkxCbWVqOUJpR0VFRUtJeDNsM0VrdVNJQncvN09rb0NDR0VFRkxCQ2NjUEFaTGs2VEFJSVlRUVFpbzFyMDVpaWJldVE5YmxlVG9NUWdnaGhGUndzallQMHUwYm5nNkRFRUlJSWFSUzgrNGsxdVh6bmc2QkVFSUlJWldFY0luZWR4QkNDQ0dFZUpKM0o3RXVuZk4wQ0dXT3E5TUFZTDM2dGxWdUhBODJySXJsdnhMaGVYQTE2N2duTGtJSUlVNkpseXZmK3c1Q0NDR0VrUEtFOTNRQXhTYUtrSzVlOW5RVVpZYlIrRUExZERUNE5wMWcycjhMaG1WL2VqcWtRakdCd1ZEMkhBQ0FNZStRSlJqalYwUFdsdkxVVDQ2SDV2blh3UVFHQXdERXBLTXdyRmxhcks0MEUxOEZFMTdWM00rWkpCaFdMblJMaUd6VjZ2QjUvYitXN2R3M0p4YXZuNmlhVUk5K0ZteFlPTFRUdm9aMC9ZcGI0ck5IMlhzUTJDclZBUURpMVlzd0pXNHZ0V3NWaXhmYzkzSlBvUVREY1pEMU9rOUg0akpsM3lHUTBsSWdKQjBGVEViWHorczFDT0tsY3hDdlhBQmsyZW9ZV3owSzRIbTMvajR4UHI0QUdNamFYTGYxV1pxNDZOcFFEbm9Nd3NrakVFNGVnWHp2YnZINmFkQVltb2xUTE51NWJ6L25yaEE5U3JweUNSQkZnT004SFFvaGhCQkNTS1hrdFVrc0tUME5zdEhnNlRES2pQcXBsOEhWalFFQUtOby9Bdmx1Qm94YjFubzRLanM0SHVvSkw0R0xybTNaSlo0OVZmb0pMQURLbnYzTkk5VUFRSktnMzU5UXJINjRlZzNCTld4aTJUYWNPT1NPOE55SFlhQWU4eXpZcWhFQUFNMkVsNkQ5OFZQSXVUbWxjam0rVlVld1Zhb0JRSm5jeDZLcU5QZTlsTERWSXFGKzRubkkybHpvZnY4ZUVBVlBoK1FVRXhRQ1paL0JBTU5BTmhoZ1dEYlBwWlZxdWVnNlVBNTRGQUFnWjJlWmYyK3k3d0U4RDJYdndWRDI2QTg1NXg2MDMzL2l0cVNUc3VkQUtCN3BEZkY4TWt6SERrSTRzcTljRndmbm1yVUdWemNHWE4wWUtBY09SOTVIVXdDaEdEOFRMRk1oUnczTFJnT2tqRFRMMzBSQ0NDR0VFRksydkRlSmxaSGk2UkRLbEdINUFtaW0vQWVNV2dNQVVQWWZCaW4xTm9RVDVXdDFSdFdqWTYwU1dBREF4VFFHMzZZVGhFTjdTdTI2YkZoVktIc05zbXliOXU2QWxIcW5XSDBwZXc2MGZDMWV1UWp4NHRrU3grZFdzZ3o5NGpudytiLzNBSTRERXhRQzliaEowUDN4ZzgzSUVuZGdBb1B5TDUxOXorMzlsMFNGdSs4Y0Q1ODMvMWNxWFd1Ly9zQm1IMXMxQWo2dmZnRHdDZ0NBK3ZHbm9GODB5MkUvVEhBb0dJWXBsUmlsekhTWDJpazZkQVB1eDhCd0hNVExGMXc3cjFOM3EyczkrSGxtMUJvb09uUzEvRDZweGp3RC9aeGZTdjc3cEZDQ2I5Y0Y0RGh3RFpzQ0tuV3AvaDEwQjc1cGE4dlg0dm5UaFNld0dLWlUvdDU0QXlramhaSlloQkJDQ0NFZTRyMUpyTFRLbGNTUzB1NUF2MkFHTkJOZnRUeThxVVk5QmVubU5VZ1phUjZPemt6WmE1RDVRZEFPOVdQam9VdFBnWGpsb3ZzdnpDdWdmdko1eTRPNG5ITVB4ZzByaTlVVjE2QXh1QWF4bG0zanBsVnVDZEhkcE90WFlJeGZiUmxWd3RXUGhiTG5RQmkzcm5QcmRSaVZDb3hLYmRtV2M4cFJFcXNpM25lR0FSdGVkZy9IVXNvdENDY09nMi9WQVFEQXQrb0FaV1k2akJ2L0xmUWMzM2MrQi9qUythZkRwZW0xSEFkRit5NldUZFBCM1M1TmVXTjgvTUMzYUp0LzNvNTR5OWR5Ymc0TXkrZEQvZFRMQUFDK1VUTW9PdmVFYWZmV0lrUnZTOUc2dy8zcGhBQmtHVVlIMDF5WndHRDRmdmh0aWE3M3NLSk9WMllqYW9BTkRiZHNpMGxIN2JjTERZZG04dnNRejV5RWNQb2t4TE5KWGpVVnRhU2t0RlNna2FlaklJUVFRZ2lwbkx3M2laV2U2dWtReXB4NDloU01XOVpCMlNjT2dIbjBnT3J4cDZHYi9vMkhJd01VYlR0YkVpcUErYUZRdjJnVzFHTW5ndkh6QjNnZTZtZW5RUGZidDVCdVhYZnJ0VlVqbmdBYkdXM1padndENGZ2Wkx5NmZMeHphQS8zaU9RREhRVFY0cE5VeHpmT3ZGeWtXK1c0RzhqNS9wMGpuRkpkeCt3Ynd6VnBiWHJ1eXoyQ1lEdTBwZGcwYmU1aUFZS3R0S1R2TGJYMlhWSG04N3lWSlJCUzNQbHBKNlpmTmgwLzFLSE05S0FESzNuR1EwbFBMN1lnaHZrVmJNUDZCNWcxSmdtbjdScGZPVTdUcllrbDRTdW1wRUU1WkoyaUVwS01RRHUwQjM2WVRBRUE1Y0RpRVU4Y2czODBvWHFBTUEwWFh2dm45SHo4SThWcjVydVBJTjIyVnZ5RkpFSktQMjIzSDFXc0l4czhmZkp0TzROdDBnbjdPenhDU1Q1UlJsSjVYMlQ1RUk0UVFRZ2dwVDd3MmlTVm51RGJ0cEtJeGJsNE5yazU5Y0hWaklGNDRBOFBTZVo0T0NZcDJqMEExY256K0RsR0Evcy9wRUMrZmgyNzJUOUM4OEpaNVJJL0dCNXJuWG9mdXQyOGdwZHgyejdXNzlZV2liV2UzOUtYc0hXZDVrUGNLa2dUOTBubndtZklCcExRVUdKYk1kV3NDQzdDZVNnaVVuK21FbGVXK0Y1Ylk4dnN1ZjhwZjdyc3ZBb0xKdGhHdmdOOVh2em0vaU1rSS9aL1RvWG4xUTh0MFpmWElVaHc1V1JJTUEyV1BBWlpOMDhGRTE2WWc4andVai9US1AyL0hScnRUNFF5ckZvTnIxQXlNcng4WXBjbzhnblRtRDhVS2xZOXRuai9sVEREQnVQNmZJcDFmbkpxUERNTUFDbVdSejN1QWI5TFM4clY0OVNMa1BQdDF3Ymg2QllZaGlRTEVDK1ZzeW5VcGt6T0xtZGdraEJCQ0NDRWw1cjFKTElQM1RWMG8rT0RwRGx5OWh2QjUvNnNTOVZIUzBSK0tUajJnZW5Tc1pZb2paQm42UmJNaFhqNFB3RHp0VFQ5dkdqUVRYd0U0SG95ZlB6UXZ2UVBkckI5THZBS1lvbE1QcUFhUHNteEx0MjlBUEpkczN1QVY0RnQzZ0hCa3Y5T1Z5OFRybDhIVnJHdGRFK2xjTXFUYk53QUFURmdWY0RYclFqaTgxMmxNN2loOHprYlZoTThyL3luQ0NTellLdFdnK2I5M1hUNUYrL1Bua0c1Y2RkcnV3WXAvK1RzWTIzMmxUTTdOc1NvMlhxN3Z1eVRaSGJuREJJZm10ODNLTEhlMWhLVDBWQmorbmczMTAvOW4zc0h4VUU5NEdkcWZQalBIVzBEdXV5OTRJRUl6dm1GVHNOVWl6UnVpQU9QbU5TNmRwMmpYeGZKeks5KzdDOU5CKzZQTVpKMFd4dlVyb0JvNUFYSnVEa3lIRW9zZHE2SkFyVGJqem5qYlpKdVRtbEo1Nzc5YzVHdVdaQ1FnRzFIREtwbnJxRkErVnkvRzhyVjQrVUtsV21RRjhNNzNINFFRUWdnaEZZVVhKN0VxMTV2bWNvY1k3WDdHQUFBZ0FFbEVRVlJob0J3NEFzb2UvYTEyRzViUGgzRGMrdUZIUEo4TS9kK3pvUjczbkRrSjR1c0h6UXR2UWIvZ040aG5rb3AxZVVYbm5sQU5HMlBabHU3Y2dtN0dkNUR6Y3NGV3FRYjFVLzhIUnEwQld6MFMrbGsvUVRib0MzOHBnY0htNHRiM2wweVgwbE9obnpjTnN0RUF2bFVIcUR0MUJ4Ukt5SG90akp2TFlFVklwaGlyZWpGTWZpTFIxZll1WUI4YWllWHorbitMRXBWYjZLWjliVW1LbHZmN0x1ZmNzenVkdEdBQ08rK3IvOWdmT2VWaHdxbGpNQ1Z1aDZKekR3QUE0eDhBemRQL0IrMnZYemxOQ0pZVlJjOENvN0QyN2JKSnNObkZjVmFqdDR3NzR4MnV3R2c2c0J1TWZ5Qk1lN1lYT3luTk5XcHFXZUJDenI0SDA3YjFWc2NaSHo5b1h2MEF3dkZENXVzVWQ4cWlHeWs2ZE12ZmtDUUl4dzdZYmNkRzFzeWZ6Z2xBT0hPeXRFTXJmK2o5QnlHRUVFS0l4M2h0RWdzT0hrNUo2V0tVS3FqR1BndStTWUg2S2JJTXcvTDVNTzNmWmZjYzRkaEJHQlJLcUVaT0FGZ1dqRW9GemJOVFlGei9ENHpiTjdoK2NaYUZhdWdZeTRNMkFFanBLZEQ5UHRVeTlVWE92bWQ1U09WcTE0ZjZ1ZGVnLytONzY4U25RZ2xGcS9iZzIzU0NZY1ZmRUMrZU14ZDlGZ1VZRnMyeWpDeVFidCtBTEVsZ0FDajdEVE0va0JieUdoL20rOFUwbTMwUHIrcjJjSnZpakw0b1RXVTk2cXBRWG5UZnZabGh6Vkp3ZFJ0WVJqc3g0VlhCMVl1QmVOcnppUXF1UVdOd3RldWJOMHhHR0xkYUp4YlY0NTZEbEhiSG5CVEt6YkhzVjdUcFpEVVNUalhrY2FpR1BPNzBlc3IrdzV5MnlmdjBMZHNwdkF3RFZiLzhjdzNybHR0ODZLTHNOUkJzU0JpVVBmcEQyYTB2dEw5ODRkbXB1Z29sK0ZidExadkMyYVJDcHhJV0xJNFBGRjc4dlNLVDlmVCtneEJDQ0NIRVU3dzJpZVh0MHhmMDg2WkJQSi9zV21PR0JXVEpMZGZsR2pXSCtvbm5pbjArV3kwQzZpZGZCRnUxZXY1T1VZVCs3MWtPcDU4QTkrdlg1R1JEL2VRTFlGUXE4Mml1UVNQQTFxd053OUw1a0xYMkg1b0tVblRzWnAzSXVIVWR1dGsvVzYyYUordDEwTTM2Q1Q2dnZBOG1NQmhjemJwUVAvTUtkTE4rc293bzBiejRsbVdraENwdUpIU3pmb1RpNmtWQU1FRzhkaW0vLzlzM29KLy9HelRQVGpFblVvWS9BU2s5RmVKRjV6VmdHS1hLTFczY1ZmQzdPTk5aSDY2SjVTbmVkTis5bW1DQy9xL2Y0VFBsQXdoSlIyRll1OXp0ZGRhS2hXR2dHampjc21uY3Vka3E2Y1BWcmcrK1pUc0FnTExuQU9pbWYydStuN3pDYWxwZldlQmJ0Z2NiVlJNQUlGNjVZRE1kbFFrTXR2cFpGczZjaEhUOWlrY1R4b3FXN1N6MTBBQkFPTHl2MExaODh6YVdyNlU3dHlybElpdmUvdjZERUVJSUljU2JlVzBTQzZMbzZRaEtSQlpNTGsrSlZBMGREVGE2Tmt4N3RrTTRmZ2dRQ3A4SzQxUUpwakVwMmowQzFhTmpyQW9IeTlvOGN4RjNGeC91eFRNbm9aditEVFFUWDdGTVNlR2J0QUpYc3k3MFMrYzVIZkZoMnJNRFhIUWQ4SzA3UWpoeEdQcS9aOXVkNmlUZnV3dmQzRi9oODMvdkFyekNwaDZOY2MxU2FGNTZHMkFZY0EyYmdHL1JGcVpkVyt6SGZQWVVET3VXUXpWNEZPVHNyRUpIS0ZSRVRFQitFa3M4YzlLY0VQSUE4Y29GdXU5bFJMcHpDM21mdjJNMW1zblQrS2F0TElraE9TL1hYSmk5QUdXL29aYXZwWlRiRUsrYlZ3RlVkdXNMTmlRcy8xaEdHaUFWL204SEcxN041YmJtUnRiSEdaVUtxa0VqN2grVFlQaG5vYzBweW41RExhc2t5a2FEM1RabGpXL2YxV3BiT0hYTWJqc3V1cmJWOTVPdEZ1RnljdHlWZG9ZbGMyRTZXUHc2WkdYR3dYUlVRZ2doaEJCU3VydzNpVlZKTUFHQlVIVHNCdkFLY0RYclF1emNFN3FmdnlqYkdBS0RvWDVzUExoR1RhMzJTMmwzb0ovOUM2VDBvaTAzTHQyOEN0MHZYMEk5OFZYTDZsMk1meUEwejA0eFR6dGNzN1R3MFIreURQMlN1ZURQbnphUGNIQlFHRm02Y1JYNnhYTUFob0Z3MUxxK2kzajVQRXlIOWxoV3VGUEZqWVJ3Nm5paHRYOU1PK1BCS0pVdzdkM3A4c085dlJGVWJFUU5xN3BTeFJwbHhYR09rN2hPQ2tZWEJWdGdkSWpreVJFNVhuVGYzY21WQjMrWFZpQXNvdktVd0FMUFF6bHdoR1hUR0w4S3NqNi9zRFpYTndaY3ZZYVdiY1BxSllBc20vOTJGaWphRHdENjM2YzZYTTJ3NFBmYldWdDdsSDJIV2taVW1SSzNRcnAxM2VvNFd6M0thbFZONDhaL1hhdnJWWXJZcUpyZ2F0YXgzbG5JN3dQZnBsTVpSRVFJSVlRUVFramhLSWxWemlsN0RyUjhhZzhBcHQzYnl1N2lEQU5GKzBlZ0hQUVlHSTJQMVNIaDJFRVlsdjNwc0hDMkkxSm1PblEvZnc3VmlDZkF0OHl2eGNLM2FBc3V0aGxNMnpiQXRHdXovZEZxa2dUMTZHZUEwYys0ZnNGeGpxZFFNa0VoOFB0eXV0TnVsUDBLcjVPai9lWURTS2wzWEkrcEdOaHFFVkEvOHdxTUt4ZEJPSDNDdG9GQ0NjMzRGeUdsM29aaDNYSkFLc0UwVklheEt1QXMzOHNxZmwvdVVJbnZlMldtN040UGJGZ1ZBSUIwNXlaTWUzZGFIeTh3elZBNGVjUXlLbFExY0lSNTJuSVo0V3JYaDZKckh3RG1FWUhHamF0czJxaUdqTElzcWlEZHZBclQ3cTFsRmw5aGxIMEd1OVNPVVd2QXQ4NVBZc2w2bmNQUmlZeENDU1lnLysrSGxKSG05Qm9GazVPRUVFSUlJWVRZUTBtc01pVGR1SnEvb1hQK1pwMEpDSVNpUS80MEQrbjJEUWhIOTVjb0JsbW50WTZqRUZ4MGJhZ2VIUWUyUmkzckE0SUpodFZMWWRxenZVUnhBT1lIRnYzQ21lQ1RUMEExNGdsTFRSWkdxWUt5L3pBb0h1a04wL2FONWtMTmxhZ0dpWnlaRHNPeVAyMzJzelZxUVRQcFZUQStmbEEvOVJMMEMvNkFrSFRFY3B6UitFRDk3QlJ3dGVxQ2E5UVViR1EwOUgvOWJobFZVN0JQMllVUkpveC9nTlVxaWVXaU5sSWxJNlhaVDQ1WlRYdExTd0ZnYjJRYUF6YThxbHZpWVB3RDRmdmZxVzdweTFXNWIwNEVFeFFDWllHYVZvWi8vODVQekRJTStOam00R3JXTlc4TEFveHJsd0VBdUZyMXdMZnVXR2F4TWhvZmM2M0Ird2txT1M4WHlxR2p6WWxnbGdNNEZveEtBNjUrclBrRVdZWisrWUtTSlpuZGdJMm9BVDYydVV0dCtiWmRySktDaHBVTEhkYk80aG8yZ1diaXE1WnQ3WmZ2RlQ5UVFnZ2hoQkJDN3FNa1ZoblMvdmhwa2RvcmV3MnlHb1ZsV0wraXhOUEV4SXRuSGNiQmhvWkQyVytvZVhUVVF5dnBTZGV2UVAvM0xMZVBPaEdPN29kNCtUelVZeWVDcTlQQXNwL3g5WU15N2pFb2VnMkVjR0EzVEluYjdFN3ZrVExUUFZhanBHQXl3VjNrdkZ5YmxmQzR1akZRUHpNWmpFcGRzS1gxZVlJQU9UdC90QlJYcnlGOHBud0EzWnhmSU4yK1VlVFY5UjR1Tk8zUjZZUjJWTFQ3Ym8vMjZ3L3M3aTg0N1UwNzlYLzJhOTN4aWtLbkduSjFZNkI1OFMySDE5Yk4raEhpbVNTWFl5ME5mSk9XVmpYNE5CTmZOZjlkWWxtYnYwL0doTTNtMFQ0S0pWU2puN1k1WHFwRUVZeXZuMldUamFnQk5xSkdvYzFOdTdkQ3VuN0ZZWmZGV1lpaHFKUzk0MXo3UGpHTVZURjZPZnVlMDRVOENDR0VFRUlJS1EyVXhDcW4ySkF3cTFGWTRxVnpwYnZNUGN0Q05YU00rWm9jWjMxTUVHRGNzaGJHYmV0TGJlU0FuSlVKM1cvZlF0RzFENVI5Qmx1dGxNVm9mS0RvMWhkeVhxNDVob2ZvWi8zb3NlbGNaZkdneVRWcUNzMzRGL01mNWsxRzZPWk9nM2p1bEhWRGt4SDZCVE9nSERBY3lwNERBQUJNY0NnMGs5K0RZZEZzcTFGYnJtQURyRmNtOVBoMHdvZFU5UHRPQVBIQ0dlc2R2UDEvc3VUc0xKaTJyZ1VBcUFZK0NqYnMvZ2cwUVNqMEhIZVNqUVlJNTA2RGoyMW1mVUNTSU91MVlCUkt5Kyt2ZWFyaHlsS1B5Um0yYWdUNHBxMWNhc3UzYUd1WjBna0FwcjNidlg1eEZVSUlJWVFRNHAwb2lWVk9LZnNPQWJqODIyTmN0NkowTHloSjVvZTloeEpZNG9Vek1DeGZBSjkzUDRleWYrRjFnZHdaUjk3SHIwUFpkd2dVSGJ0YnByT0pWeTdBdUgxRDZWKy9uRkYwN1FOVjNFakw5MEUyNktHZjlSUEV5K2Z0bnlETE1LNWZBVG50RGxRakp3QXNDMGFwZ25yQ2l6Q3NYUWJUem5qWEw2NVdXMjM2dlBHL1lyNktvdFArOUpuVGtTcWs3TWk1MmNqN3RQQ1JXMnoxU0t1cFkrTHBrOUF2bjEvaTYwcDNibHFLbzB2MzdrTE96WUdja3cyWURGRDJHV0w1dlRDc1hRN1pZRERYcGVyUzIzSytjZnRHS1B2RWxUZ09WNWkycm9ONDhqQ2tyRXpJV1hjaDUrVkExbW5CQklYQTU4MVB3QURtYVlUTC9uUnBaZHJDcHBJNnhISmdROE5kYXFvY01NeTFVVmdzYTdYNkl3VEJwaTRaSVlRUVFnZ2haWVdTV0dXaHdKUkFWN0RoVmNHMzZtRFpGazZmZ0hqeldwSDdjWmtzQWFJSTQrckY0R01hZ3drS2daeVZDY1BhNVJDT0hYQit2cnZEeWN1RlllVWltSFp2aFRKdUpQZ0dzVEFzbnV0d0tpV2pWSUd0VTcvVVl5dXo2VlU4RC9WajQ2MVdBNU8xZWRETi9NR2w1STdwWUNLa25HeW94NzhBUnFrQ0dBYXF3YVBBaG9URDhPOGl0NjFlV0dwY3FCa0hsTS83N215VWxyMHBmb1lsYzJFNm1Gamt1SXBMdkhRT3VlKythTE8vMEpVT1pkbGhUVFJGZ2RVRElVa3dySFd3d21nUmFiLy8yR2Fmc3RlZy9BVDM1Zk1RanR5dnpjU3k1cDl0aG9HVW1RN2p0dlZXU1N5Zjk3OXkrYnJPMm9yWExsbXRGQ3RldlFqeDZrV2JkdXFSNHkyMXBFeUoyMXorV1Nwc0txa2pUR0F3ZkQvODFtazdMcVl4K0NiNW83Q2ttOWZBUmtiYmJhdG8xeVYvWkJzQTB6N1ByTlJKQ0NHRUVFSUlRRW1zTWxIb2c2R0wrRWJOU3R5SEk4S3BZOURQL1JXeXdRRDlpZ1hnb21yQ3VDTyswR1hXeTRxVWxnTDkzRi9CQkFiYlBCQ2JFdk1MeTV0SE93UmJqUVFwTGJsdlRyU09vOERJSmxtYlYveU9HUVpzUkRTa20xZkJCQVJCL2RUTDRLSnI1L2VkblFYZHpCOGgzYjdoY3BmaW1aUFEvZll0TkpOZUErUGpDd0JRZE80QnhqOEEra1V6elZPdHlpbFpyN1c3djhMZGQwK1JaZnQxdElxQkNRNEYzN0tkWmR1MFB3RlN5bTI3YmRtSUdwYVJWY1crWGtBZ0ZQZW55MEtTWVBobm9lV1llUEVzREd1WFFUWGtjUmorK2N2amY4TVVuYnFEYTlBWWdIbFVtV0h0Y28vR0F3RGdlS2dlSFd2WmxQTnlZZHkwQ3Vwbkp0dHYzckJKZmx1REFjWXRhMHM5UkVJSUlZUVFRZ3BEU1N4aVJUeDkwbTd0clljZjRoM2hZNXRCL2N3cmx1MjhUOThxMGFnTWUrY2FWaTYwMm1ZMFBzWHV2eVFNYTVhVzZId3Vwakg0eGkzQk4ya0J4dGNQZVorL0E1OVhQN1JlbWo3bEZuUXpmNFNjbFZuay9xWHJWNkNiL2cwMHo3OE94dC9jSjkrc05WUjZIUXhMNXprOFZ6eDVGTnJMN3hiNW1zWEJ0MmdINWNEaGxtMVpiMzhrbGpmY2QvbHVoczArSmpnMC8zaFdwczFJT05tZ3Q5dVh6enVmT1kzRlBNM1QvdXFFWlVIWmMyRCtkRmU5RHNaTnEyd2o4Zk9IYXZnVDRKdTJnbjdPTHhCT255ajI5VlNEUmxvV09ERHQybUtUMkRYdDJnSUlKcnNqbnFTTU5FQXF2SmFUMWFxUFR0ckttYmIzMmFxdnF0V2hHanpLdkNFSTBDK2M2YmJFWVVrb3UvZXpHbGxsM0xnU3NzNSswaGdBOVBOblFObHZLSlM5QnNHVUVFK2pzQWdoaEhpbC9ZZk9JalV0QzRNSHRDOVJQemR2WnlCeGJ6TDY5R3lKNENBL20rTnJOdXhIM2RvUmlHMVkrQUl2RDl5NG1ZN0ZLeEx3OUJPOUVSb1NVS0s0Q0tsTUtJbEZLaVR0ZC85MVN6K01md0EwejcvaGxyNGU5RmVRWnRKcjFnME1lb2puazhHMzdnakFQRlZLUCtjWGh3K1p6a2gzYmtJMzdSdG9YbnpUdk9LZ0lNQzBlNnZUODJTakFYS204OW85N2lBWFhHVlFFSW85U3F3ODNQZTh6OSt4MlZkd2ltSGVWLzl4T1puaHlpcUliSGhWcDIxS0N4TVVBa1c3enBadDQrWTFkcE1jNm5IUGdhdmZDQUNnR3YwTXhPOC9MbFppbTZ2WEVIeHI4MVJyT1NzVHhuamJoQmxrR2FZOU8reWVyLzk5cXQwVlRoOG9lSitjdFhXRVVhbWdMckFZZzJIZDhpS05vaXd0ak1ZSHl0NkRMTnZTeldzdzdVc0FWNnRlNFNkSkVvd2JWa0s2Y1JYaXVlUXlpSklRUWdoeEw1Tkp3Tzl6TnVEYTlUUUVCL21oUzhmR0xwKzdkY2N4Tkd0U0crRmg1ZytEcjF4TndlOXpOcUI1MHpwMmsxZy9UbHVGa1k5MmNTbUpsWkthaFEzeGh5QUlJdDU5ZmFUTjhZT0h6K0ZrOGxXNzV3WUgrZUhSd1IwdDIrczNIY1RVWDBxMmNNd2JreC9Gd0g1dFM5UUhJV1hCZTVOWUhPYzFxeU81T29wSjJYK1llY256Ky9SL1RvZHdzbWdyeWdHQVp1SVVjQTJiQWpDUFlzcjcvSjFTVzFXd3ZKTHUzSFJMUDB3SmtrY0F3UGdIZ3F2WEVGejlodURxTlFJYkV1YTRmWEFZOU12bXc2ZHFCS1RNZE9nWHpYTEw2QTBwUFFXNkdkOUI4K0xiTUc1WlUrSXBYZTcyWUdRTmdCSW43TnlocFBlOXNsRDJpYk1zUUNHbDNpazBPV3BZc3hRK1V6NEFPQTZNcngvVVl5ZENOK083b3RWbVV5aWhlbXg4ZnAvLy9PVlNnZlF5eHpCUWpaMEV0bW9FQUVBOGU4cWxwSEZaa0hWYVNPbXBZS3RIQWFJQS9STEh0UVlMS3M2L1JSVVc1NzF2blFnaHBESlNLSGg4K3VHVGVHSEtyL2o2aCtXSXFSOWxTVW81Y2lmbExuNytiVFVZbHNGN2I0eEMrell4Ym8ycmRjdDZxRjgzQXRzVFR1RGxTWEh3OTlkWUhUOTg3QUtXcmR4dDk5eGEwVld0a2xnUHpKMlIvd0g1M3YxbjhNZmNEVmI3cnQ5SXcwZWYvWVhQUGhxUHlJajhtUUpQdi9CRFNWOE9JV1hHYTkrSk1VcFZpUjUyeXh1MlNqVW9lL1MzYkl0bmtvcjEwTUJXaTdBa3NBREF0QytoMGlXd3lnTW1LQVNhU2ErQnJWcmRhVnM1TndkQzhuR0lwNDVCU2s4QkJBRzZQMzZBck10emF3RjJLUzBGMmg4L2haeWQ1YlkrM2NVcWlWVklQYXpLcUxBRWVNRVJRN252dm1nLzBja3JTcldXSGx1bEdoUnR1MWkyRGYvK1hlZ0hDOUt0NnpCdVdRTmxQL01LcDF6ZEdDaDdEb1J4NnpxWHI2ZUtld3hzV0JVQWdIRHNJSVRrNGs5SkxEVU1BOVZqVDRKdjNBS0ErWGRidjNpTzFlOHg0K01ISmlnWWJIQW9tTUJnbVBac0w2eTNVbUhhdFFXcVVVL0J1R2wxdVV0bWV3dEdxZkowQ0lRUVFoNlNrSmlFQzVmczErUjhvRlowVldSa1ptUDErdjFnSEt6USs4eVRmUUFBMWFvRzQ2ZHZuOGZiSDh6RmZ6NmVqdy9mR1EyZXoxL0p2VmZjKzNiUFg3Wnl0OTNrMDlhMVgyRFRGdXZudStyVlFoQWVGb2c5KzA5YjdTOTRuYTFydjdBNjl2YUhjM0R2bnYyYXJORlIrYXNVbnp0LzAyYWYwU2hZWGx2Qi9ZUjRFNjlOWWtHbEJpcFFFa3MxNHNuOFQzY0Z3YnlDWERFb2V3ek0zNUFrbVBidmNrTjBwTWdNZXBjU1dMcHBYME84Y3NFbVdlWDd5WStsRlJuMGMzNHVmd21BQXJXdEtsSnl1c2drRVlZbGM4dGZYM1lvQjQ2dzFNSVNqaCtFZU82VXcvYkdyZXZCTjJrSk5yS20rZnkrUXlDY08rWFNhcHQ4YkhNb092VUFjSC8xMGtMK1BqSnFEYUJTdTIxbHhDSmhXYWhIUDJPMXNxeVVjZ3ZLQWNQQUJvV0FDUW9GRXhSc2xRQ1JjM1BLUElrbEhEc0l2a1ZiR0hkc2RLbTk3MysrTHQ2RjdrK2xMR28vd3VtVDVxTDg1UmlqVmp0dlJBZ2hwRXp0M3B1TXJUdU91ZFIyMGRJZERvOC9TR0lCNXNUWGoxOC9od1YvYjBXSGRnMnhaMTkrc21ueUM0TnR6djFseGhxMGFsNFhuVHZHMnUzN214L3RML0x5Y0JMTDExZU5nWDNiMkxTN2RPVU9EaCs5Z0NmSDlMVGJ6N1ViYVphdk16SnpiUGFscEpyZkk5MUp1UXVPWSszMlFVaDU1N1ZKTEVhbHNsdksyQnNwMm5ZR1Z6ZC9lS3B4MjNwSTZhbEY3cWRndlJqQXZFcFllUngxVXhZS2psVHhCRm1uaFd6UVcwWVl5WG9keEF0bklLWGRnYkxIQUVzNzhmSjVUNFZZcmxnVmFOY1dQNG5sNmZ0ZVlwSUUwOEhFOHRmWFE3aDZEY0UzYVFuQVhKVGVzR3FKUy9Ib2w4Nkh6NVQvbUpOZkhBZjF1RW5RZmY4SlpHUGgwd0xaYXBGUWpaMEkzUC9FVkRoMkFGekRwdmNUUXlGZ2c0TE5DYUxnRURBcU5ZU2orODFGMUQyQXUvODlzV3pYamJINjIvNHdSMytmWFNucWI0UGxuRGFSalFibzV2emk4Z2pkZ29zU2xJU3IvVEIrL202NVhxbFMwVWdzUWdncHJ4NGV0UVFBeVdldVF4UkZORzFjeStHNVQ3M3dQYTdmc0sySEdWRTlCRys4TWh4TFZpUmc0WklkbHYzRDRteW44LzB5WXczcTFxbHU5eGdBYkZuek9UYkVIMEprWkJpYU42bHRkV3p0eGdQSXk5TmoyT0NPVUNrVm1ERjd2YzM1aTVjbmdPTll4UFZ2WjNNTXNEOHQwTjYrRHo2WmI3V3RVUERnT09mdkl3Z3BEN3c0aWFWeDNzZ0xNQUZCVUE1NTNMSXRaOStEY2R1R29uZWtVRUkxY2tKK1B6b3RqQnYvZFVlSXBKakVzNmNnWmFSQlBIM0NQTnBLa3NCRzFMQktZaFZHeWtoejJnWUEyTkQ4WWNEeXZidVFYU2lJTGh1TitSc0tKVmgvejZ5R0ltVmxXaDZrR1hYKzc3T3Nzejg4bXBRVExBdlZzTEdXVGVQNkZTNG55NldiVjJGTWlJZXl1M25xTkJ0V0ZjcTR4MkQ0WjJHaDU2aEdUckQ2K1ZCMDdnbUZvMnQ0WWhRV0FFZ1NwT3RYN0NldEpBbnl2YnVRTXRNaFphWkR6a3lEbEpuaHNOaTdLMFg5aTYyWUN5Y1FzNHJ5L29NUVFpcUxuMzViaFV1WDcyRCtINitqZXJXUUlwKy8vOUJaVEorNURqZHVwbHROOHlzT1VaU3dldjErWkdUbVlPWXZreEYwdnpoOGJwNGVzK1p0UW1oSUFFWU03V3ozM0RzcGQ3Rmoxd2wwZjZRcHdrS3QzNzkzNmhDTFdqV3IyUlNVUDNqa1BENzkrbS84OGZOa1ZLc2FiTGRmU1pLUWxwNk5xbFdDU3ZUYUNDa3IzcHZFQ2cwRHJsM3lkQmdscGhyeGhOVW9GQ1lnRUQ2VDM0TnA5MWFZamg1d3JhZzN3MEE5K2htcmhJWngweXJJZWJrbGpzOGRJMXQ4UC95MnlPZmt2djFjaVdwNUdkZXZLUGE1VnRRYUtIc09kTjdPRHYzODR0Y2owbjc1bmt2dEN0NGYzYnhwTGszTktvaXYzeERxWjE0cDBqbnVrdmZ4RzVCejdnR3dIb2tsYTR1ZnhDb1A5NzJpVS9ZZkJyYmEvYUxsbDg4WHVoSmdRWXhLQmFoOXdQajRRcnh3Qm5LbkhwWnBkWXFPM1NHY1BBTHgvR203NThycHFVRE5PczREZTVBb3VuR3QwQ1krNzMvbHZCOFgyNHJYTGtIM3MvV252VUxTVWNnR1BlU01WRWpwYVpBeVVpR25wMEc2bSs0MUM1RTh6TldGU1I3R05Xd0N6Y1JYUzl4UGVjU0V1R2QwR2lHRVZHYlpPVm9jUEhJZUJ3NmR4ZVdyS2NpNm00dDdPVnE4OXZJdzlPL1R1c2o5RFI3UURxMWIySzYydTJmL2FWeTRlQXNEKzdWMW1zQ2FPS0VmOHZMeVI0ZGZ2WmFLMzJhdHc4RWo1NkZTS2ZEa21KNm9FUm1PTDc0emowQS9mdklTTGw5TnNlbm40cVhiK0hmdFhxdDlEMFptOFR5SGQ5OFlpZWRmK1JVL1RGdUZqLzh6RGdBd1owRTh0RG9Edm5wMVJLR0pza1ZMZDBBVUpZd2EzdFhtV0ZDZ0w3Snp0RlpUQndIZ1Rrb204dkwwdUhFckhVYVQ5WWRZMFZIaE9IcjhJcWJOWEFlVFNjRHNhVk5LbktRanBDeDRiUkxyUVlGZmJ5Y2MzQVBHMTg5cWlYTTJNaHFxeDUrR01tNGtUUHQyd3JSbmg4TWFMNnJCbzhBM3o1OHpMWncrQVZQaXR0SU11OXdyMW1nMk94aU5EeGlOcjF2NklnNzQ1SCtQUzVURTh2TDdYcHo2UTc3dmZ1N1NBZ0N5MFFEdHR4OFZKeXdMdm5VSHE1R0UwcTBiVVBZYVpCNHBwZkc1LzMzVGdGSDdGTmoyc2RUT3NvdGhvQjcxRkxUZi9SZXlRVzl6V0x4eHhUSk5XamJvSWFlblFFcExnWlNlWmg3UmxKRUcrVzZHMWNnK1R6SHQyZ0xUcmkxdTZhczRTUjhtTUxoWUh4cVFvbUhEcTNvNkJFSUk4VnBaMlhsWXZHd25WcTNiRDZQUmhBQi9IOFEyaWtaTS9VZ0VCZnFoV1pOYXhlcTNhZU5hTnRNRlpWbkczQVdib1ZUeUdGOUlEYW1DdW5Sc2JMWDl4OXdOT0hqa1BMby8wZ3d2UERzQTRXR0JTTnlYYkRtK0xlRUUxbTQ0WU5QUGtlTVhjZVQ0UmF0OXcrSTY0dHlGbThqTjFRRUFPclZ2aE5vMXErTElzUXU0bTVXSDFldjJvMFBiR0dpMWVodzVkc0dtenpzcGQ3RnA2eEUwaWEySmVuWHMxOTExdE1MZ094L2Exa250M0NFV2lmdVNvVllyMGJ0SEMrUnA5UWdNb09jZVV2NTVieEtyZ3J5SkZKS09RRWc2QWk2Nk5oVGQrb0p2MnRyeXdNZjQra0haYXhDVVBRWkFPSEVZcGwyYklWNHRNUHFNWWFBY01CeUtydm5GQjZYTWRCZ1d6WExycW5hVm1helR3ckJpZ2FmRHFQQVlYei9MMSs0WVFWaFNucnJ2eGFrL3hBUzVPQ3plUWQwcFZ5amFkb1pxMUZPVzJsUUFvT2pjbzBSOVBzQUVoMEk1NkRHN0JiMkZFNGNocGR5Q2xISzd4QVhicFl3MFFDcDhSRlRCS1h6TzJzcVpHU1dLaFhndk5yeGlmSWhHQ0NGbDdjQ2hjL2o4MjhYSTB4clFwMmRMREI3WURnM3JSNEYxOUdHWEN5NWZ1WVB0dTA3YTdNL0l5TWFsSzNjUUZSbUdOWGFTVFk0ODgyUWZ2RFFwRG1OR2RrT1QyRnAyMnd6czJ4WXBLWGN4Zm14dm0ybDg5c3lZdFI3SGt5NWJ0aE1TazZ5Tzd6MXdCbnNQbkxGc2ozdzBmeFZvbnVmUW9GNEVrcEt2WXRIU0hSZzdxcnROLy9icWdlMDdjQWIvK1dRKzVzOThBNUhWUTNIalpqcitYTFFWMnhOTzRPYXREUHpmODRQUnQyZEwrUHJTb2lYRWUzaHZFaXUwWWlTeEhoQ3ZYWWE0NEhmenc5d2p2Y0czNzJxZWdnTUFMQXUrUlZ2d0xkcEN2SFlKcG9RdEVFK2ZnR3JVQlBETjIxcjZrTFc1ME0vOTFhMnJ1eFZuTkFBZjI4eHFpbHJlcDIrVitXcGgvRU1GbGt1RGNQWVVZREk2YjFpT0Nja25QRC9OaCtNdEJmQ0JrbzNFOHNiN3pnUUVnVkdxSUtYYkRrY3ZUMlNqMFNxQlZlVHpEWHBBbXdkWm0yZGUrRUNiQno2MkdjQ2JLMXdwT25hRGNIUy96V0lIOHIyN0VOMzA5MFAvKzFSSW1iWUZXeDhvT0QzWFdWdTNVQ2pCOEh6bFhwSFRDMVcwOXgrRUVGSVdsdis3R3pObWIwQ0R1aEY0KzdXUnFGWFRmUjhJWExtV2lvVkxDbC90OThiTmRJZkg3WG5teVQ2SWpBaEZaSVQxQjR5ZE84UmFra1YzVXU3aXdxWGIrT1NyUlpnMWJRcjhuQ1NDUG5wdkxFd20xK3RTcmxpVnYwQlBXR2dBdnY5eUVqNzllakZtejQ5SFVLQXZCdlpyQzFHVTBIZm9CMDc3R2o5cHFzMitLOWRTOE92dmEvRHI3MnVzOXR0TGhoRlNubmh2RWlzc0hJeFM1WEJWSzI4azM4MkFZZlVTR0RldmdhSmpOeWk2OUFZVEVHZzV6a1hYQWZmRWM0QW9BRnorN1pQemNxSDdmYXJEUXNHVmlmcXBsMHY5R3RvdjNpMzloOXhLNE9IVnlPUzhuR0wzNVEzM25XRlpzTFhxZ1d2WUZIeWpwbUFqbzJGSzJBekQ2aVV1SnhRTEpsdHkzMzNSdGRwNUpTUWtIWVdjbDVzL2FrNldJZWRrbSt0UTNic0xPZWVlZVRzbkczSnVOdVM4WFBOL1d2UC83VTMxVS9ZZUJHWC9SODBiREFQVjBOSFEvdmhwcWI4V2oyQVlzRldxZ2ExUkcxek5PdUNpNjRDdEhnWDl3ajhnSEQvazZlaUlpeGlseXFyK0pDR0VFT2ZpdHg3QmI3UFdvMGZYNW5ocnluQ29WSTZXYUNtNkhsMmJvVWZYWmxiN3BzOWNoeFdyRXZIK202UFFxM3NMdStkOS91MFNiTnQ1SExPbVRVSHRtdFlmVU9UbTZUSDA4VTljanNHVnRpVk5EaWtVUEQ1OFp6UW12emtEdjgxYWowYzZOWUcvdndaelo3eG0vd1JaeHI2RFovSFA2ajFJUzcrSG1QcVJlR3BjSDFTclpyL0FPeUhld211VFdPQTRzRFZyUXp4L3hubGJMeVRydERCdTJ3RGp6czFRdE80SVJiZStZS3NXbVAvTVdkODZ3L0w1a0c1ZEwrTW9DU2s1eHM5NmRaWHlNSjJ3TlBsODlKM1ZhbnNBd0lTRWVTaWFmR3lZazlFbG9nRGorbjhBcFJMaTVmT1E3dHdxY2ZMTXVIMGorRllkd1ZhcEJpSDV1TU5WQ3IwTkd4b09OcW9XMktpYTRHclVBbHVqbHRXSXd3ZEtNdktRbEQyMlZoMkFsaUFuaEJDWG5UcDlGZC85L0E4NnRHdUk5OThjV2VLcGc2NDRmL0VXVnE3WmkyWk5haGVhd0xwMlBSVTdkNTlFaTJaMWJCSllBS0JTOG5ocDBxQkNyNUYxTHc5TFZpUkFGQ1VFQi9saHpNaHVMc1UyWjhGbXA2UEN4ajNlQXc2WlFCa0FBQ0FBU1VSQlZNODgyY2Z1TVlXQ3g3TVQrdUhkaitaaTE1NGtET3pYRnRGUjFoK3U1T2JwRWIvMUNOYXMzNDlyTjlJUVhhTUsvdnZlV0R6U3FUR1lFb3lxSjZTODhONGtGZ0N1VG9NS204U3lFQVdZRGlWQ05obk5LeG1xN1MvdHJSNy9Jb1JUUjJIYUVRL3hpbTB4d01wRys0M3pZYlhGNGZQMlo2WFNiMlhHQmdaYWJjdTV4UitKVlc3dU84ZUJxMVVQWEV3VDhBMmJXQjJ5OXp2c05JRlV5cmk2TVZCUGVNbHFuNkpqZC9QZlZ6Ri8yTHRwZjRKN0x5eUtNQ3lmRDhiUEg4S0p3OFh1aHZIeE5TZUxvbXFCamE0Rk5pUWMydTgvZG1PZ3p2Rk5Xb0tyVlE5c1pEVFlxSnBXSzI0V1NwSWc2M1dsSHh4eEc2NTJBMCtIUUFnaFhzTmtFdkRkei84Z01pSVUvM2x6ZEpra3NFUlJ3bmMvcllBa1NhaGRxeXB5OC9RMjAveE1KZ0hmL0xnQ2tpVGpoV2Z0cjBhdFVQQVlNYlN6M1dNWEx0N0MvNzVjQkY4Zk5kcTBxbzl0TzQ4aktqSU03ZHZFV05xa3BkL0RuUG54aUlvTXc3akhiV3VJdnYzcVkzYjcvdWJINVU1Zlk1UFltZ0NBcTlkVExmdGtXY2FSWXhjUnYrMElkdTA1QllNaC80UEdhOWRUOGZHWGl4ejJ1WGI1LzZCUks1MWVtNUR5d0x1VFdMWHJlenFFMHNWeFVMVHFBRVd2Z2JZUHViSnNYWitHWWNBM2FRVytTU3VJVnkvQnRITVRoSk5IS20yQmR5bjFqcWRESUM1aW8ycFp2cGIxT3NoWm1jWHV5OVAzblcvY0FuejdydURxeHVUWHRDdUVuSk1OOFd3U2hETW5JWjQ5VlVZUjJ1TGJkSUo2NUhpYjBaMTg0eGJRUFAweTlBdCt0N3Rxb0x1SWw4NFZxVDBURUFnMk1ocGNSTFFsWWNRK05KTE5FOU44K1pidHJWYUp0VWUrbXdIeDZpV0kxeTlEdW5ZWjRvMnJYbDlYcjdMaDYxVHc5eDJFRU9KR3kxYnV4clhyYWZqcDIrZmg0MU0yQ1JLR0FjYU03STVsSzNkaDFkcDkyTFRsQ1ByMGFJbmhRenNoT2lvY2dpRGl5Nm5MY1Byc2RUejFSRy9Vcnh2aGN0OUdvNEFsS3hMdzE1THRDUEQzd2JlZlA0c2FrV0U0ZSs0R3Z2bHhCYVpOZlJGcXRSS0xsKy9FcW5YN1lES0o2TnE1aWQyKyt2VnVaWGUvSzBrc3ZkNzgza0doNEpHUm1ZUDVmMi9GN3IzSnlNcktoVnF0aE1GZ3dnZHZqMGJkUWxZeExDaGhkeExtL3JYWmFUdEN5aFB2VG1KRjFBQ2o4WVdzcTFqVE1iam9PdUJiZHdUZm9xM1ZxbTBQU0hkdXdiQmlBV1NqQWNwZWc4QTNiV1dWME9KcTFnRTMva1ZJR1drd0pXeUc2Y0J1ZWxBaTVSUEhnMi9kMGJMcDdWTmkyZXFSNW1MbDlzZ3l4R3VYSUo0NUNlRk1FcVFiVnoyYlpHWVlLUHNOaGJKM1hINklCZ05NZTdaRDJhTS9BSUJyMkJRKzczd093N3JsRUk3c0svTjRHWTBQdU1ZdHdGV1BBbHM5Q214RURac2FhbmFaU3I5RzJNT0UweWVzazFpQ0NlTDFLeEN2WElCMDlSTEVxeGNoNTJTWGVWekVmUmdmWDdEVm96d2RCaUdFZUFXdDFvZ2xLeExRcjNjck5HbFVzOHl1eTdJc3VqL1NGTjBmYVlxVHA2NWc4WW9Fck4xNEFHczNIa0RiMXZWaE1BZzRmdklTK3ZacWhTZnNqSkN5UnhCRWJONStGSDh0M280N0tlYkZacVo5L3lLcWhBY0JBRDcrenppODh2YnZlT1d0R2NqVEdzQ3lEQVlQYUk5aGNSMFJVZDNGVmFRZHVIVTcwenh0TWRnUHNpUmovcUt0QUlBRzlTSVJIT1NMYTlmVDBEUzJKdnIwYkluQUFCOU1lZnNQY0J3TGpuTSs4bzNsYUhvaDhUNWVuY1FDeTRKdjNocW1mVzZlNGxMV2VBVzQydlhBMVk4RjM2eFZvVk9MNUp4c0dMZXNoV25mVGtBMEwvMnVuLzhiMlBDcVVQUVlBRVhyamxhMU90alFjS2dlSFF0bHZ5RXdKVzZIS1hHYjg2bGFEQU5HV2NKUFNuanJZbzJNVWdrNEdaWGlqR3lvR0FYOEdmK0F3Zy95UElEaS8wUENjSnpOOTk2aE1pZ0c3aEREUURWOG5GV1JaREg1aEFjREtqbnhrdlhLZWpBWklaeExobmpxR0lUazR5V2FLdWxXUEEvMTZHZkF0MmhuMlNWcjg2RDc0M3R6Y2syYkIrV2dFUURNSTUvVVk1NkZQSEE0aEtSakVNOG1RYnFiQWZsZWx2a0RCSGNrdGxnV2pFSUpLSldXLzhOa2dtd3lRajM2LzltNzcvZ3E2N3YvNDYvck91TTY1MlR2a0VEWUcyVEpSZ0VCUVVXb1VyVnU2NjNXMXRiV3pwOTIyRlpyOVc3dHNyVmF4NjFWYTdWcTNTaUtEQVhaZTQrd0VpQ0xrSFgyZFYyL1A2N2t3Q0Via2h3SW4rZmprVWR5dnRmM3VxN1BJUkJ5M3VjN2JtLytmRjNIT0ZKZ2hZUUg4akVhbVZMdGVlRFJGcGZVa3I2aEw1Y1FlUE1scTRRZG05RzNiMGJQMzRXZXZ4Tzk0R0RVVk14VHhUM3l0NmpIcDY1UmNlcnhsbWpxR29GL1AzOUdVellGVmtqWkFWTmhoQkNpTS9od3dTcHF2SUVXQjBYdFllamdIZ3dkM0lQOC9VZjUrVU12c1dxTk5mcmJicmR4d2VBZWhNTTZEa2ZqTDRlUEhEM0d4d3ZYOGVISGF5ZzdWa2xhYWlLREJ1U3hiY2ZCU0lBRjBMTkhOby85K3VzODhLc1g4ZnVEWEQxbkFyZmRPQjJQNTh4ZS85UlpzWG9IZi92SCsxRnRnd2JrTVhIY0lGUlY1WStQM2hscDM3YkRla080dWVtRFFwekx6dTBRQzdBUEgzM09oVmhLZkFKcVRqZHNYWHRnNnpzUVc4OCtUWVlQWmtVNXdhV2ZFUDV5U1lPN01Sb2xSUVJlZjRIZ2duZHhYbkk1ampHVGFnT1IydnQ1NG5IT3VCTG5sSm1FVmk4bnRPUmpqTEtTQnU5bDY5RUg5ejAvT2ZNbmVSTFBUMzV6eHRkbzZhNXRKKzRaKzdXcmJQMEdBMWd2OUlNQmxJUWt0TXV2amh3L05aaUxmK1RKTTNxQjVQNzIvYTNxMzlvLzA2WTR4bHlFbXRmVFdxVGFXNFBwODJMNnZkWjZQd0UvWmpCb3ZhQTNESEM1c1hYdGdXUDhaTlNjYmljdUVnNFRXci95ak9xSTlmZGRQN2dQczZMOFJIQzFjMnV6b3lBOTkvLzJqTzdwK1ZITGQ4NEI4UDM5ZDZnWldmVURyS2QrSHhrSkYxdzBIN09tR3UzcUd5SS9tNVNrRkJ3VHArS1llTW92bzRZQmVoaFQxOEhRcllCZDE2M0h1bTU5MytzZVk1NFNWbW5XWjN2OS80b0NiNzFNYVBsaWpKSWkxSXpvWU44b0xjWTR0QS85NEg2TWcvbm9oUWRqSHNxYTFWWDRudnR6aS9zcnpxWi9zVzN1ZUt2dm9jcGk1R2ZLTVh4MHJFc1FRb2h6Z21tYS9QZTlMNWt3ZGlBNVhkSmlWa2RGWlEyTGxtN2l6WGVXY2JTb25PU2tPTWFQSGNpaXBadjQvVi9lNHJsL0xtRHVGZU80OHZLeEpDZkZSWjE3ckx5S3U3N3pCRjVmZ055Y05PNjlldzZYWFhvaEw3KzJpRzA3RGdMVzlNTDFtL2J5K2ZLdDZHR2RwLzcwYlg3NytIOTQ2OTNsekYrd2hpa1hYOENrOFlNWlByUW5ybFBXbS9wMDBZWVdQNDhMUi9UaHFpdkg0L01GMFRRSGZYdm5NSDNxOENaSFdqM3grMjh5YUVDM1JvL1grZkRqMVR6K3hIOWJYSXNRWjROelBzU3k1ZWFocG1kaWxCWTMzem1HYkgwRzRKd3l5NW9PazVqVS9BbW1pYjUzSjZFVlN3bHZYaHNaZWRYa0tjZVBFWGpyWllLZnZvOXo2a3djNHlhRDQ2UWZtQTRuamdsVGNJeWZUR2paWndUZWZ2VU1udEhaVGMzSWpuVUpPTVpNd3Q3RWl4N2p5TGs5ZFM2S3c0NWozTVZuZEluZ2tvOHhLOHJQNkJveC83NkhROVE4OUtOV25YTHlTTFRUMGRyekZic2RmZmQyOUFQNTJMcjN3Z3dHOEQvMzUzcFRPVU9yUGtmZnR3dm41Zk93RHhrUnZRWmZWQUVxcUU2VVUzTDRNeG1jYm5xckNhMWVEa0I0NHhyVUxya1loL2FqSDl5SGNXZ2Zwczk3V3RjMXlrcXNvSzJObUZVVmJYWXRjWFpUTXpLalEzY2hoQkNOMnI3ekVFZUx5dm51TitkMjZIM0RZWjE5QjRyWXNDbWZOZXQyczJGelB1R3dqc2V0Y2YwMWsvbmFWeWNUSCtmaUcxKy9qRGZmWGNaLzMxM09DNjk4eXF2L1djS01hU080NWl1VDZKcHJyYk9abXBMQVQ3Ny9WZHd1alpIRGUwZEdPMWRYV3h1eVBQRExGOW13S1o5QU1JVEw1ZVRxT1JQSXprcmhUNC9keWFLbG0zajFQMHVZdjJBTjh4ZXNRVkVVSms4YXlzOStmRjJrMXQ4Ky9ucUxuMWRldDB5Ky9ZMHJXL1ZuVVZ4U1RueDgvVjJSVDNXc3ZIUHZDaTQ2cDNNK3hFSlJzSThhUi9EamQyTmRTWk9NbzRXb1BmczJ1OWl6VVhpQThJWTFoRGV1UHUzRmljM0s0d1RlZVkzZ1p4L2h2R1JXL1RCTFVkRDM3ejJ0YTR1V000NFVRQk1oVnVqelR6dXdtdlpsRkJ3NG8vTkRYeTRtK05IYmJWU05hSW5neDIvanZ1TjdCRjU2R3YxQWZvTjlqSklpL0M4K2lacWFqbTNvU0d5OStxRm01NkltSmtYL1RHbGpvUlZMSXlQWWdoKzEzYnVEL3FjZmo4bWk3dzFweTVHUW92M1pSNDV2UE1nVlFnZ1I1Yk1sbTRpUGN6RnllTzhPdStmZi92RSs3MzY0a25EWWVyTktVUlFHOXUvR2pFdEdNSDNLOEtpcGZRa0pibTY3Y1RyWFhuVVJiNzY3akRmZlhzYjc4MWZ4NGNkcmVPN0o3NUxYMVhxRGNOTDR3Zlh1czNIelBzQUs2cVpQSGM1RkV3WXovSUpla1dtSmlxSnd5ZVJoWERKNUdMdjNIbWI1eXUzc3pUL0N0KzY4UEdyYS96dXYvYUxCNXpIM3V0YU5zRy9NUTQvOXUwMnVJOFRaNk53UHNRREg2RW1FbGl6QTlMZmZEbHBueXF5dUl2VDVKMUdMS05lMTYzdDNvdS9hU25qSGxqTWVpUkoxN2FxS0UySFd0TXV0TU10dVI5KzlqZkNHVlEyZW8rL2IzU2xlWExYWGM0ai8vYk10N211VUhMV21XcDB5UmRBb1BrcndzdzhKYjF3VDFWNzk0N3ZhcE1aWU1JNFVZbnByVUJ3T2E5cVNxamI5Z2k4VXhDZ3BRdCszbTlDYTVSaUg5cmRKSFdmRDk3MjFZdlh2VGQrMURkOXpmMjdSem9qR3NWS01KUXNJTFZsd29sRlZhNy9QS2tyZDF5ZTFvZGEybi96M3dEUXhUZE5hUnl2cXc2aTlrUW1ZMWpSVUljNFNpc3VGWTNURDI2d0xJWVNvYjlYYW5Vd1lPeEM3dmVPbXNrK2FNSmlObS9jeG9GOVhoZzd1d2FnUmZVaE5hWG96R0k5SDQrYXZYY0s4T1JONTQrMHZDSVgxU0lEVm1POS81eXFPSEQzR2xJdUdOdnY4K3ZiT3FiZjc0ZVJKUThqcm1rRjhYTU9qcEg3MjQ2L1JJeThUZ0hHakI1Q1VHTmRndjhiRXg3c1lQYkl2MzdwcmRyUFBCV0QxdXQyOCtmWVgyR1ROUjNFT1VVeGZUUXkzeDJvN3dVOC9JTGo0NDFpWDBTVEZFNGZyMW05aEhDM0VLRGlBZm1BdlJ2SFJqcnQvVWdyT2FWY1ErdnhUSzJEcFJCUzNCL3VGSjE1a2hENXZuNjFpSFdNdmlud2QzckNxWlF2T0t3clliQ2lxRFRNY3NvS3Q4MEZ0b0tIWWJKRlFBN0RXeDJxajlZdk82dSs3T0N1NGJqZ1JFZ2JlK1RkbWpReWJyK2VVRFQzazczYzA1OVNaT0tkZEVlc3loQkRpbkZCWjVlV3E2eC9taDkrZHgyVXpSc1c2SENIRU9VcHh4elU2SXFMVGhGaW10d2J2NzMvWjRNTG5RZ2doaEJDdHBUZzFQRC82SllxN2RlK0VDeUhFK1dybDZwMDg4S3NYZWZadjM2Vm45NFozWEJkQ2lPWTBGV0oxbW5HRGlpZnVqQmVXRmtJSUlZU280eGgzc1FSWVFnalJDdHQzSGNMbGN0SzkyNWx0WENPRUVJM3BOQ0VXZ0dQeXBTaUp5YkV1UXdnaGhCRG5PQ1VwQmNlVVMyTmRoaEJDbkZPMjd6eEUzOTQ1cUxMR2toQ2luWFNxbnk2S3BxSE5uaGZyTW9RUVFnaHhqdE5tWDQzaWJIcEhZU0dFRUNlWXBzbU9uWWNZMEs5cnJFc1JRblJpblNyRUFyQVB2QUJidjRHeExrTUlJWVFRNXloYnYwSFlCMXdRNnpLRUVPS2NVbFJjVG5XTm4vNTljMk5kaWhDaUUrdDBJUmFLZ25ibHRTZ3VkNndyRVVJSUljUTVSbkc1Y2MyNTF0cFpWZ2doUklzVmwxUUFrTk1sTGNhVkNDRTZzODRYWWdGcVNocmF2QnRqWFlZUVFnZ2h6akhhdkJ0UmtsTmpYWVlRUXB4elNzc3FBVWhOU1loeEpVS0l6cXhUaGxoZ1RTdDBUSmdTNnpLRUVFSUljWTV3akorS2ZhQk1JeFJDaU5OUlVsYUpvaWlrSk1mSHVoUWhSQ2ZXYVVNc0FHM21IR3hkZThTNkRDR0VFRUtjNVd6ZGVxRE51akxXWlFnaHhEbXJ0TFNDcEVRUGRyc3QxcVVJSVRxeFRoMWlZYlBqdXZrdTFQVE1XRmNpaEJCQ2lMT1VtcDZKNitadmdNMGU2MUtFRU9LY1ZWcGFTWHBxWXF6TEVFSjBjcDA3eEFLVXVIamN0MzBMSlNFcDFxVUlJWVFRNGl5akpDWmJ2eWQ0NG1KZGloQkNuTk5LeWlwSVM1Y1FTd2pSdmpwOWlBV2dKS2ZpdnUwZTJiRlFDQ0dFRUJHS3k0MzcxbS9KUXU1Q0NORUd5by9YeUhwWVFvaDJkMTZFV0FCcVZqYnVPNzhuSTdLRUVFSUlZWTNBdXZNKzFLenNXSmNpaEJDZFFqQVlRdE1jc1M1RENOSEpuVGNoRm9DYTFRWFBOKzZUTmJLRUVFS0k4NWlhbm1uOVBpQUJsaEJDdEpsQU1JalRJV3NMQ2lIYTEza1ZZa0h0MU1LNzdzUFdyVWVzU3hGQ0NDRkVCN04xNjRIN3J2dFFrbEppWFlvUVFuUXFnVUFZcDFOQ0xDRkUrenJ2UWl3QXhST0grNDU3Y1l5Zkd1dFNoQkJDQ05GQkhPT240cjdqWGxuRVhRZ2gycGhwbW9URE9nNFppU1dFYUdmbjcwOFpteDN0aXF1dzllcE40TTFYTVAyK1dGY2toQkJDaUhhZ3VOeG84MjdDUG5Cb3JFc1JRb2hPS1JnTUFlQjB5cHBZUW9qMmRmNkdXTFhzQXk5QXZTZVh3SHV2bysvYUh1dHloQkJDQ05HR2JQMEc0WnB6cmV4QUtJUVE3U2dRREFQZ2ROaGlYSWtRb3JNNzcwTXNBRFVsRGZmTmR4UGV2b25BQjI5aFZwVEh1aVFoaEJCQ25BRWxLUVZ0OXRYWUIxd0FpaExyY29RUW9sTUwxb1pZTXAxUUNOSGU1S2RNSFVYQlBtZ1l0ajREQ0MxZVFHakZVc3hnSU5aVkNTR0VFS0lWRktlR1k5ekZPS1pjaXVMVVlsMk9FRUtjRnlMdkZaZ3hMVU1JY1I2UUVPc1VpbFBEZWVtVk9DNjZoTkR5eFlTK1hJTHA5OGU2TENHRUVFSTBRWEc1Y0l5ZmdtUENaQlMzTE53dWhCQWR5V2F6cGhIcWhoSGpTb1FRbloyRVdJMVEzSEU0cDEyQlkrSTBRcXVYRVY3M0pVWkpjYXpMRWtJSUljUkoxSXhNN0NQSDR4ZzlFY1hsaW5VNVFnaHhYckxackUzdmRWMUNMQ0ZFKzVJUXF4bUt5NFh6b21rNEoxMkNjZmdRb1EyckNXOWNnK210aVhWcFFnZ2h4SGxKOGNSaEgzWWhqdUdqVVhPNnlacFhRZ2dSWTZwaWhWaUdqTVFTUXJRekNiRmFTbEZRYy9QUWN2UFFMcnNLNDBnQjRmemQ2UHQyWWV6UGwvV3poQkJDaUhhaWFCcHE5OTdZZXZiRjNxc3ZhcGV1b0txeExrc0lJVVF0bTgxNk0wRTNaRkVzSVVUN2toRHJkS2dxYW00ZXp0dzh1R2dhNkRwR1dRbEdXUkZHU1RGR1NSSG1zVExNZ0E4Q0FVeS8zd3E1OUhDc0t4ZENDQ0hPTGpZN2lsT3pwZ0pxR29ybVJrbE5RODNJUXMzSVJFM0xRazNMQUp0czJ5NkVFR2NybVU0b2hPZ29FbUsxQlpzTk5UTWJOVE1iQnNhNkdDR0VpRloyckpMM1BsckZlL05YY3J5eS9sVG8zSngwWmswYnhhVlRSNUNlbGhpRENvVVFRZ2h4TGpzUll1a3hya1FJMGRrcHBxOUd4bndLSWNSNUlCZ01zZmlMemJ6NTNuTDI1Qit1ZDF4UkZNYU02c2VzYWFNWVAzb0FEb2U4enlHRUVFS0k1cG1teVl3NVArT0dheWR6KzgyWHhyb2NJY1E1VG5ISE5icmdxYnhDRVVLSTg0VFQ2ZURTUzBZeVkrb0lkdTA5elB4UDFyQnc2UWE4WG10TlA5TTBXYmxtSnl2WDdDUXh3Y1AwcVNPNGJOb29ldlhJam5IbFFnZ2hoRGliS1lxQzIrM0U3dy9GdWhRaFJDY25JN0dFRU9JOEZnZ0UrV0xGZHVaL3VwcjFtL0liN05PM1Z3NHpwNDFrOHFTaHBDWW5kSENGUWdnaGhEZ1hYSHZMbzR5NXNCOC92UGZxV0pjaWhEakhOVFVTUzBJc0lZUVFBQnd0T3NaSEM5ZngwY0sxbEpSVzFEdXVLQXJEaHZSazZxUUx1R2pDRUpJU1BUR29VZ2doaEJCbm8xdS84UWY2OU1yaDV6LzVXcXhMRVVLYzR5VEVFa0lJMFdLR1liQitVejd6UDEzTEZ5dTJFZ3JWMzFsVlZWVkdEZS9ObEVrWE1HbnNZT0xqWFRHb1ZBZ2hoQkJuaTI5KzcyK2twTVR6eUlPM3hyb1VJY1E1VGtJc0lZUVFwNldxMnNlaXp6ZXgrSXZOYk5xNkQ5T3MvMStHM1c1ajlNaStUSjAwalBGakJ1SnhPMk5RcVJCQ0NDRmk2ZnYvNzFsTVRQNzQ2SjJ4THFYZEZSNHVZODI2M2N5NVlpeUswdWhyN1NidDJsTkkzOTQ1cDMxK1I2bW9yTUUwSVRrcDdvejZDTkVhc3JDN0VFS0kwNUlRNzJiT1pXT1pjOWxZeW81VnNtVFpGaFovc1ptdE93NUUrb1RET2wrdTJzR1hxM2JnZERvWU83SWZVeTRleXRpUi9YRzd0UmhXTDRRUVFvaU80blk3S0R0V0ZaTjdCNElobm41K2ZwdGM2eHUzWDRibWREUjZ2THJHejA5Ly9TS0hDa3JKeWtwaDNPaityYjdINFNQSCtOWjlUekp0eWpEdS84RzFrZmFpNHVNdCtqTWNOS0JiZyswN2R4Znc2Qi9lWU43Y0NjeWVOYWJSODZmTmZvQnBVNGJ6d0ErdmJiUlAzZlcrL1lPbm1EbHRCRC84N3J3Ryt4UVZIK2ZtTzMvUHBQR0QrY1gvdTc3WjJodXlaKzloOXU0NzJ1TCtNNmVQUEszN2lNNUJRaXdoaEJBdGtwYWF5TlZYVHVEcUt5ZFFYSEtjSmN1M3NHanBKbmJ1S1lqMENRWkRmTDVpSzUrdjJJcmRibVBFQmIwWWQrRUF4bzhaUUZaR1NneXJGMEtJczROWmNSejlRRDVHU2JIMVVWYUM2Zk5DSUlBWkRJQ3V4N3BFMFpac05oU25CcHFHNHZhZ3BtV2dabVNpWm1SaTY5NExKU2s1MWhXMkdiZmJoZGRYRnBON2gwSTY3N3kvb2sydWRmdk5sellhWWdXRFlYN3g4TXNjS2lqbDlwdG5uRmFBQmZEMisxOENjTjI4aTZQYTMzajdDOTU2ZDNtejV5OTgvNUVHMnhjdDNjVEJROFc0WFNmZVJGeS9jUy83RGhSeHljVVhrSndjMytJYXZiNEFqejcrSDFSVlljWWxJemhZVUJKMTNPbXdrNTJWd292LytoUmRON2g0NHBCNmZRQlNrdVBSd3pvTGwyeHM4RDRKQ1I0S0NrdDU1YlZGTGE1TlFxenptNFJZUWdnaFdpMHpJNWxyNWs3aW1ybVRPSEwwR0l1WGJXYng1NXZZcys5SXBFODRyTE42M1c1V3I5dk5FLzk0ajU0OXNoaC80UURHanhuSWdMNWRVVlUxaHM5QUNDRTZpR0dnNzl0RGVNdEc5UHpkbUlFQXRsNTlVTE55c0E4YmlacWVCWEh4S0M0WGl1WUNteTNXRll1MnBPdVlBVCttM3c4MTFSaWxSUmpGUllSM2JDWHc0VHNvbW9hdFYxL3NRNFpoNjlrSHp1SC9HOTF1QjM1ZklDYjNqbzl6TlJyczFKazIrd0c2ZFUzbmhhZStmMXIzMEhXRGh4NTdsWTJiODdsNnpnUnV2RzVxdlQ2dnZmazV3NGIyWkVDL3JvMWVwN3JHei93RmE1ZzFZeFM5ZW1TajZ3WStmNUQ0dUJQcmkvN3U0ZHNiUFBmZEQxZnkrZkt0RFI0elRaT2x5N1lRRitkaTBvUkJrZmI1bjZ4aDRlS05qQnpldThVaFZqaXM4OUJqcjBaQ3FlL2YvMnk5UHIxN2R1R2JkMXpPZ29YckFYam9zVmNidk5hMzdyeUNJWU42OE9Rekh6UjR2RnZYZEM2ZU9CU0FCZTg4SEdsLzdwOExlTzNOcFZGdEw3enlLZjk2ZlhHTG5vUG92Q1RFRWtJSWNVYTZaS2R5L2J6SlhEOXZNZ1dGcFN6NlloUExWbXhqZC83aHFINzc5aGV4YjM4Ui8zcGpDY21KY1l3ZDNaOXhvd2R3NGZCK3NvNldFS0xUTVN2S0NhMzRndENHZFNqSnlUaEdqTUV4ZVFacWRrNnNTeE1keVdaRDhjU2hlT0lnTlEyMVcvZW93OGJSdytpN3RoUDRkRDVtUlFXT1lTTnhqSnVJa25UdWpWNTJ1elI4Z2RpRVdIWDI3VC9Ld1lJU0prOGEycXJ6WHZ6WFFxWlBIVTV1bDdRR2o0ZkRPcjkrOUZXV3I5ek83TXZHY005ZHMrdjFLU210NExVM2wvTHl2ei9qNFFkdllkaVFuZzFlNjcrMUk2MXV2M2tHQUI5OHZKcW5udjJRNzMzN0s1RStJNGYzYWZEY0wxZnRhUFE1ck4yd2g2TGk0OHliT3pFeWtzd3dETmF1MzBOT2wxUjY1R1UxZXU3SnZMNEFEei8yYjFhdDJjVzkzNXpEaktranVPZjdUM0w1ek5GY2M5VWt3QXJNaW9xUDg5MGZQMDFXWmpMUFBIRXZMLzVySVh2M0hlR1JCMi9GNmF3Zk05U0ZqTSsvOUFtdnZMWW9LblI4L3FWUEFMRFpUb1M0ZFd1Rk5kUW16bThTWWdraGhHZ3pYWFBUdWZtNlM3ajV1a3NvTGF0a3hab2RmTGw2QitzMjdpVVlERVg2SGErczRlT0Y2L2g0NFRyc2RodkRoL1ppM0lYOUdUOTZBTmxacVRGOEJrSUljV2FNc2hKQ1N4Y1MzcjRGKzVpSnVPKytEelVyTzlabGliT1VtcDJEbXAyRDQrSnBHRVZIQ2ExZWh2ZHZqMk1mT0FUSHhkTlEwekppWFdLTGVkd2FQbDhJMHpSakZqYjgrZS92c24zbklaS1Q0eHNOa1U3MS92eFYvUE5mQzltMFpSK1BQM0pIdmVNK2Y1QmZQZklLcTlmdDV1bzVFL2pXblZjMGVKMk05Q1IrOTV2YitjRUR6M0wvTDE3Z2x3L2N5SmdMKzBYMU9WNVJ3K3YvL1p4YmJwaEdha29DZm4rUWwxNzlES2ZUenBpUmZkbTlwN0QxVDdwVzNYVEtyOHdlSDJsYnUzNFB4eXRxeU0xSjQ4MTNsa1gxUDFSUVVxOXQ3SVg5ZWVlREZhemRzSWZ2ZitjcXJwZzVHb0FyWm8zaDc4OStRRnBxQXBkTUhzYVBmdlk4eGNYSCtmSDN2a3B5Y2h3ZWo4YnNXV1A0em8vK3pqTXZmTlJneU5jU0owOUhyS3J5MW11cnJQU2UxblZGNXlJaGxoQkNpSGFSbnBiSTdKbGptRDF6RElGQWtIVWI4L2x5OVhaV3JONUJXZm1KUlV2RFlaMDE2M2V6WnYxdS92ck0rK1IyU1dQa3NENk1ITjZiRVVON2t4RHZqdUd6RUVLSWxqRURBWUtmZlV4NDQxb2NFNmZndWY5NkZMZjgvQkl0cDJabG84MmVoM1BhNVlTKytBemZNMy9GUG13VXprdG1vbWhuLzBZcGJyY1QwelFKQkVLNFhJMlBzRFpOaytLUzQ1U1ZWMUZkNWFlcTJrZFZsWmNhYjRDcEZ3OGxwNUhSVUMzeHdBK3Y1YTU3bitEWGo3N0tVMys2aDR6MHBDYjdIeW9vNWNsblB5QXh3Y05QN3Z0cXZlTWxwUlg4OUZmL1pPKytJOXh5d3pSdXZXRmFrOWZyM2JNTGovN3E2L3p3Z1dmNStjTXY4ZUQ5TnpCaDdNREk4YWVmKzVDc3pCU3Vuak1CZ0ZmZldNS3g4aXErZDgvY1ZxMVhkYXJDSTJXUlVWbzVYVTY4R2ZqUnAyc0IyTHI5SUZ1M0g0dzZaOWVlUW5hZEVwcWxwaVJ3eDIwenNkbFVQRzZOUlVzM0FaQ1dtc0JGRXdhajZ3YUxsbTRpcjFzRzZ6ZnVaZEhTall3YTBaZURoNnlnYWNiVUVlVG1wRVhPNjVxYlR0L2VMUjk5K3ZXNy85aWlObkYra3hCTENDRkV1OU0wSitQSFdBdThtNmJKN3Z6RHRUc2FicTgzN2JEd1NCbUZSOHA0NzZPVktJcEN2OTQ1VnFnMXJBOURCdWJoYkdMSElDR0VpSVh3OXMwRTNuc0wrNERCZUg3OFMydnFtQkNuU1hHN2NjNjRBc2VFeVFUZmZ3dnZueDlGdS9KcTdBTmJOMFd1bzlVRlYxNWZvRjZJZGFpZ2xMWHJkN041NndFMmI5MFg5V2JXeWRKU0U4NG94TXJNU09iSDMvc3FQMy9vSlI3KzMzL3poOS9lR1RVZDdXUlYxVDUrOGZCTGhFSTZELy84WmpJelRpeXlyK3NHOHo5WnczTXZMcUN5eXN2WUMvdlRKU3VGOStldkloQU1FUXlHYXorSDhBZENCUHpXWjM4Z1NDQVF3dTNXOEpWWDhldEhYK1dobjkzRTZGSDlPSGlvbUFXZnJVZFZWUzZmOXlDNmJtQ2FKZ1A2ZGEyM2srQjc4MWMyV1BPK0EwVU50ci80eWtKTTA0eHFLeTQ1enRKbFd4azZ1QWQvZXV5dXFHUE43VTc0bi85KzBXRDdxZXR4emY5a0xmTS9XZHRnWDRDNXM4ZlJ0L2VjUm8rZjZzay8zaFA1K3UzM3YyVEJ3blZSYmU5OXVLTEorNG56ZzRSWVFnZ2hPcFFWVE9YU3IzY3V0MTQvelpwMnVIb0hYNjdad1liTitmajl3VWhmMHpUWnVhZVFuWHNLZWZYTkpUaWREb1lNekdQVThMNk1ITmFiUGoyN3lBTHhRb2pZQ1ljSXpIOFhmZTh1WExmY2hhMUg3MWhYSkRvUkpTNGU3YnBic08vZlMrRFZGOUQzN2thYmRTWFl6ODQzY3p4dWE3U1l6eGVFMmlXOWR1d3E0SlhYRjdGOHhYWUF1dWRsTW5aTWZ3WU42RTUyWmdyeDhTN2lQQnJ4OFc0OGJnMjcvY3czTnBnd2RpQ3paNDNoL1k5VzhjOVhGL0wxbTJiVTZ4TU82eno0OE1zY0xDamhucnRtMTF1RHlqUk4vdStsVDZpc25kSzJjczFPVnE3WldlODZpcUtnYVE1Y0xpZHVsN1AyczRNZWVaa002TmVWTmV0Mzg0dmZ2TXdqRDk3S3NLRTl1Zkc2cWZUdm0wdE9kaXEvKy9PYjdNay93bjMzZktYZTlNcy8vZTJkRmovZi9RZUwrS3lCbmY5ZWVYMHgvZTFLWndBQUlBQkpSRUZVaG1GRTFyRnFyYm16eDNIdjNTMFBvRTQxYmZZRFVZOHJLbXNBQ0FSQ1VZOGRqaE9SUlArK3VaR3ZVMU1TNnJVdFMwMDg3WHBFNXlFaGxoQkNpSmhLVDB0azlxd3h6SjQxaG5CWVo4ZXVRNnpkdUpkMUcvZXdiZWNoRE1PSTlBMEdRNnpidUpkMUcvY0NrQkR2WnNRRnZSazFyQThqaHZVbUp6dFZGdjBVUW5RSXM2SWMzOHZQbzJabTQ3N3ZwOWJPZ2tLMEExdVAzcmkvLzFNQ3I3K0U5K20vNEw3cDlyTnk0WGQzN1NZdHZrQVFueS9BWTM5NGc4Ky8zRXBhU2dMZnZPTnlaazRmMVdGTEJOeDl4K1dzWHJlTEpWOXM1dWF2WFZJdkhGdTNZUytidHU3bjZqa1RJbFA3VG1hMzIvajZ6VE00ZHF5S25DNXBKQ1JZSVp2SG8rRnlPZkc0TmR3dUo1cm1hUEwzanNXZmIrTGgvMzJORi8rMWtEODlkbGRrTWZmRm4yOW01KzVDYnJ0cE9uMGFtRzdYMkU2TGYvdkgrN3hWdXpBOFdHSGJILy82RHFxcTBMOXZWN2J0T0FSQTJiRXE1aTlZUTU5ZVhhS21NN1pVVHBkVWtoUGorTXRUNzBiVzJtcXB1dHE3ZFUwbk5Ua2gwbjcxRGIrSjZsZjNlT0s0UWZUbzNySkY1NFVBQ2JHRUVFS2NSZXgyRzBNRzlXRElvQjdjZXYwMHZONEFtN2J1czRLclRYdnFEYU92cXZheGRQa1dsaTdmQWtCYVNnS0RCM1pueUtEdURCblluZDQ5dXJUSnU3cENDSEV5bzdnSTM0di93SG54TkJ5VHA4ZTZISEVlVURRWHJwdnZKTFRrVTd6LytDdnVXNytCbXBrWjY3S2l1RjNXU0t5U2t1TTgvdWUzMkx2dkNQZmNlUVZYWGo0MmFyUk54OVRpNU5jL3ZZbWNMbWtOL2g0dzVzSisvUFh4YjBhTjhqblZxVlA4VHNlVWl5NEFZTnpvQVpHMnlpb3ZmMzM2UFFiMjc4YU4xMDQ1bytzdldMaWVMZHYyODlXdlRLTEc2NCtFV0dtcENUeDQvdzNFZVZ5bjllYmVTOC84RUlDL1BQVXVBUC8zMUgzTm52UHE2NHRaOE5uNnlPTVhudnArMVBIN2YyQk5YVnk2YkF2TFZteUxQTTdJU0dMdCtqMUEvZEZiamJXSjg1dUVXRUlJSWM1YUhvL0d1TkVESXIvOGxaVlhzV0ZUUG1zMzdtYmRocjJVbEZWRTlTOHJyNG9LdFRUTnljQitYUmt5MEFxMUJ2WHZUbHpjMmI4NHJoRGk3R1VVSHNUMzBuTm9jNi9GUG1KMHJNc1I1eG5INU9rb2lZbjRudjhiN3B2L0J6VTNMOVlsUldndWE1cmpFMCs5UjBXbGw5ODhlQ3VqUi9idGtIdlhoUzNOS1Mrdmp1cTc0TE4xOWZyWWJiYW9IUWpmZVBzTHlvL1huRlpkZDk0Mk14SmtnVFZ5NnJFL3ZvSFBIK1QrSDF3YldSSWhITlpQNjAyM3RMUUV1dWFtYy92Tk0zamk2ZmVpamswY04raTBhbTVJWHRmbWQ4bU1iMmFVM2ZTcHd3RnJ0OEZsSzdaRkhnT1JFT3Q3OTh5TnRDMzdjaHVyMSsyT2FsdStjanVyMXV4cVZlMmk4NUVRU3dnaHhEa2pMU1dCYVpPSE1XM3lNRXpUcE9Cd0dlczI3R0h0eGoxczNyWS9zblpGblVBZ3lJYk4rV3pZbkE5WWExZjA3SjVWRzJyMVlQREFQTEl5a21VS29oQ2lSWXppSW53dlBZZnJ1bHV4RFJ3UzYzTEVlY28rWWd5S3k0UHZwZWR3MzM3UFdUTWl5NlZaSVZaUjhYRWU2Y0FBQzJqeGxMZnFHbit6ZlIwT2UxU0k5ZjVIcXpoVVVIcGFkZDE1Mjh5b3g4Ky85QWtyVnUwZ3Iyc0dUejgvbjVMU0NvcExqcE9RNEk0YXViUmwyLzRHcjFkMkxIcEIvRkhEKy9EUXoyOUcwNkxYU1Z1NmJBdS8rdTIvbXF4dDRlSU5MRnk4b1g1N0ExTVpEeGFVTkhrdGdPcHFYN045R2pQM2lyRk1IRGNvYW1UYzBhTGpyRjYzbXlzdkd4dHBtekIySUtWbERXOEtJTTRmRW1JSklZUTRKeW1LUXJmY2RMcmxwalAzaW5HWXBzbWh3bEsyYmovQWx1MEgyTExqQUFXRjBiOTBtcVpKL3Y2ajVPOC95cnUxTy8ra3BTWXl0RGJRR2p3d2oxN2RzenQ4Mm9NUTR1eG5WcFRqZS9FZmFIT3ZsUUJMeEp4dDRCQzB1ZGZnZS9GcFBIZDlCeVVwdWZtVDJsa3dxQU13b0g5WHhvN3UzNkgzYm13TnFaTk5tLzBBM2JxbTE1dm0xcGIzcUhQYjNYOW9NUGpTZFIzTjZVQlJGUXpEWVBEQVBLWk5HVTZmWGwyaStuMzN4LzlvMFgwVVJXbHdsRlR2WGwyaWdyaFRQZm5NQi9Ucmt4czFHcW9wWDcvN2o4MzJTVXFNSTZkTGFvdXVkNnEwMUVUU1dyQm9lMHY3aWM1TmZrc1hRZ2pSS2RUOUlwZlhOWVBMWmx3SXdQSEtHaXZVMm1ZRlc3djJGaElPNjFIbmxSMnJaUEd5VFN4ZXRnbXcxdVhxa1pkRi96N1dEb3I5K3ViU015OUxnaTBoem1maEVMNlhuOGQ1OFRTWlFpak9HdllSWXpBcksvRzkvQnllYjl3YjgxMEx0MjQvQU1DNEN3YzAwL1A4OWZXYlpuRG5iYk9hSFFIKzdOKysyMkQ3djk5WXdxZUw2bytlT2xWdWx6VG16WjNZNlBFbm4vbUFibDB6bXV4enN0WUVlS2RqMWxXL0lCUUtOM2lzb1RXeDJyc2VjWGFUMzhpRkVFSjBXc21KY1V3Y080aUpZNjExSVlMQkVMdjJGTEpseDBHMmJOL1BsbTBIcURwbCtIczRyTE1uL3pCNzhnL3pBYXNCSzlqcTFUMmJmbjF5SXg4OTg3SmswWGdoemhPQitlK2labWJMSXU3aXJPT1lQQjM5UUQ2Qmo5NURtMzExVEd2WnRHVWZZSzFuS1JwMjZodGlobUZ3c0tDRVhic0xtVHhwYUtTOVp5Tzc5U1VtZU5xMXZzYTBkbkgxcStkTTRKNjdaamZacCt4WUpTdFg3NlQ4ZURWMy84OWw2TG9SZFh6RnFoMnMyN2kzeVJGbDR2d2tJWllRUW9qemh0UHBpT3grQ0JkYlV4QUxTdG15L1FCYmR4eGc1OTRDOWg4b3hqVE5xUFBDWVoxZGV3dlp0YmNRUHJiYTdIWWJ2WHRrMDdkUEx2MTdkNlZmbnh4NlNMQWxSS2NUM3I0WmZlOHUzUGY5Tk5hbENORWc3ZHBiOFAzeE40UzNiOFkrY0dqeko3U1RYWHNLQVFnRUd4NVJjNzR6RElPZHV3dkozMytVdmZsSDJMMzNNSHYzSFNFUUNBRkVMUUIvdG1uSjdvUjFHcHQ2R0E3cmJOMStnTzA3clIwVXI3M2xVWUJHcDNnZUs2OW0zY2E5TFI0dEpzNGZFbUlKSVlRNGJ5bUtRbDYzRFBLNlpYRDVwZFlVeEVBZ3lONzlSOW01dTRCZGU2emc2c0Noa2dhRHJaMTdDdG01cDVEM1dRVlk3N0QyNnA1TjN6NDU5TXJMcGtmM1RIcDJ6NDdaTzZkQ2lETmpCZ0lFM25zTDF5MTNvV2l1V0pjalJJTVVsd3Z0K3R2d3YvUU10bDc5VUxTT0h3bGxtaWJseDZ0QmdZQS8yT0gzN3dqN0RoUzF1RzhvcERmWWZ2OHZYNkNxeWtkcVNnSUQrM2ZqeG11bjBLOXZWL3IzemNYcFBIdGZtcmRrZDhLbUxGdXhqZC84N3JWSVlKZVk0R0hNaGYwWU4zb0FvMGYxYTRzU3hYbms3UDJYSW9RUVFzU0FwamtaMUQrUFFmMVBiRnZ1OHdYWXUrOEl1L1lVc25OdklidjJGSEtvc0xSZXNCVUtoZG01cDRDZGV3cWkydE5TRXVqUlBZdWVlZG4wN0pGRnorNVpkTythaWN2bDdKRG5KSVE0UGNIUFBzYmVmekMySHIxalhZb1FUYkwxNkkyOTMwQ0NuMzJNZHRtY0RyOS9aWlVQWFRkd09PejRhNE9LenVhT2UvNThSdWVycXNyRFA3K1o5TFFrc3JOU0l1MzdEaFJ4MWZVUFIvVnRidnBlM2ZHT1dodHEwZEpOWjNSK3Z6NjVwQ1RITTJIc1FDWk5HTXpRUWQxUlZSV0FOOTlaMXVBNXUzWVhOSGw4enVWalpiM1M4NVI4MTRVUVFvaG11TjNhU2RNUUxWNWZrRDM1VnFCVkYyNmR1aHRpbmJMeUtzcktxMWk3WVUra1RWRVV1bVNsMHJON0ZqM3lNdW5aUFl1ZTNidlFOU2ROcGlRS2NSWXd5a29JYjF5TDU4ZS9qSFVwUXJTSWMvWTh2UC83U3h4anhxT21uZG5JbWRhcWUxUEhZYmNSQ0hiT0VPdlhQN3VweFgzLzh2ZDNLUzJyck5kKzh1OFJkVkpUNHJuajFwbG5VbHE3ZS9oLy8zMUc1MmVrSi9IS2N6OXE4TmlUejN6UTVMbU5IWjg1ZlpTRVdPY3ArYTRMSVlRUXA4SGpkbkxCNEo1Y01MaG5wSzJtSnNDZWZZZkozMytFZlFlSzJIZWdpUDBIaitMMTFaOWFZWm9taDQrV2NmaG9HY3RXYm91MDIrMDJ1dVdtMHlNdm0xN2RzK2lSbDBWZTF3eXlzMUlrM0JLaUE0V1dMc1F4Y1FxS0p5N1dwUWpSSWtwY1BJNkpVd2d0L1F6dHF1czY5TjR1emRvWjBXWlR6OXJwaE9ORzl5Y2pQYm5WNS9YdW1VTjhuSnVKNHdhMStKelBsbXlpcUxpOFJYMlRFdU80L3BySnJhNnJJOHk1ZkN4alJ2WmozSmlXN3ppNWV1MHVzazRhYWRZYzJXbFF0SlppK21yTTVyc0pJWVFRNG5TWXBrbHg2WEgySFNobS84RWk4dmNmWWYvQllnNGNLaVljYm5qTmpJYW9xa3FYckJTNjVxYlR0VXM2dVRscGRNdk5JRGNubGN6MDVHYTM2eFpDdEp4WlVZNzNiNC9qdWY4M0tHNTNyTXNSb3NWTW54ZnZiMytPNTU0Zm9DUzFQckE1N2Z1YUpqUG0vSXlFQkEvRGgvYmt3ZnR2NkxCN0M0dHBtaGlHaWMybXhyb1VJYzZZNG81cjlCZGJHWWtsaEJCQ3RDTkZVY2pLU0NFckk0VnhGL2FQdE91NlFlSGhNdllkUEJvWnRiWHZZQkdIajVUVlcyc0xyRjJOQ28rVVVYaWtqSlhzakRybWREckl5VTZoYTA0R1hYUFM2SnFUVHRkY0sraEtTWXFYZ0V1SVZncXQrQUw3bUlrU1lJbHpqdUwyWUI4OWdkQ0tMM0RPbk4xeDkxVVVNak9TOFhrRCtBTm41MGlzems1UkZHdzIrZjllZEg0U1lna2hoQkF4WUxPcGtaMFJKMDg4c1NWNklCRGtRRUVKKyt1bUl4NHFvdkJ3R1VlS3lqRU1vOEZyQllNaDloOHNadi9CNG5ySFBHNG51VjNTNlpvYkhYRGxaS2VTRU8rV2dFdUlVeGtHb1EzcmNOL2Q4aTNsaFRpYk9NWk13UGYwbjNIT3VCelVqaHVWazlNbGhSMDdDekFNbWVnamhHZy9FbUlKSVlRUVp4Rk5jOUt2ZHk3OWV1ZEd0WWZET2tlS3lpa29MS1hnU0NrRmgwdXRydytYTnJoNGJCMnZMOGp1L01Qc3pqOWM3NWpMNVNRN001bXN6QlN5TXBMSnprd2hxKzV4WnJLTTRoTG5KWDNmSHBUa1pOU3M3RmlYSXNScFViTzZvQ1Ftb3UvYmk2MTMzdzY3YjA1MkdwdTI3RWR6T2pyc25rS0k4NCtFV0VJSUljUTVvRzdCOTI2NTZmV08rWHdCQ284ZW8vQndLUVdIeXlnb0xMRStIeTZsc3NyYjZEWDkvbUNqSTdqQW1xYVltWkZraFZ1UmtLc3U2RW9tTFNVaHNrVzJFSjFGZU10R0hDUEd4TG9NSWM2SVkrUll3bHMzZEd5STFTVU5YVGZrelE4aFJMdVNFRXNJSVlRNHg3bmRHbjE2ZHFGUHp5NzFqbFZXZWExUlc0ZkxySkNyc0l5Q3d5VWNMUzZudXNiZjVIV0R3WkExMnF1d3RNSGpkcnVOalBRa2F6UlhSZ3JaV1ZiWWxaRnVCVnhwcVlsNFBFNTVRU1BPS1hyK2JoeVRaN1R2VFVKQjlNTUZLSnFHbXAzYmFEZXp1Z3FqckFRMUtSa2xPYlY5YTRxbGNBZ3pGRUp4ZXhvOGJQcDlLSm9MNm42V2hNTmdQN2RleHBqQkFJcFQ2N0Q3MmZvT0lMUnNjWWZkRHlDbmkvVjNWTmRidm1tSkVFSzAxcm4xMDE4SUlZUVFyWktZNEdGUS96d0c5YytyZDZ5bUprQlJTVGxGeGNjNVdueU1vOFhIS1M0K3p0SGljb3BLeXFtb2JId1VGOVJPY1R4NmpDTkhqelhhUjlPY3BLZGFnWmIxa1ZEN2tVaDZhbUp0MkpXQTI5MXhMKzZFYUl4WlVZNFpDS0JtNTdUcmZRTHZ2MEZvMldjNHI1aUhzNGtRSy9EbVM0UTNyOE45ejArd3hTakVNZzd0eC8vbVM3aHUrZ1pxZW1hNzNDTzBkZ1dCLzc2Q2R0V05PTVplVk85NDRKVm5NSXFQNFA3Qkx6R09GT0wvNTkvUkxyc0srNFVUMnFXZTZPS0NtRFhWRFllSXBvbnZxZDlqNnpNUTU0ekdGMUVQdlBNYStwN3RlTDc3VTdCM3pGUTd0VXN1WnNDUFdYRzh3M1lwek1xMDdoUFdHMTYvVVFnaDJvS0VXRUlJSWNSNUtpNU9vMWRjTnIxNk5MejJqODhYb0xpMGdxTkY1UlNWMUlaYnhjY3BLaTduYUhFNTVjZXJtNzFISUJDTTdLcllGSS9iU1dwdHFKVmVGM2lsV1YrbnB0U0ZYZ2xvbXZPMG5xc1FMYUVmMklldFY1LzJ2Y2Z1YllTV0wwSkpUTVord1lXWUZlWDEraWlKeVJqRlI2enBZSGs5VVZQVEcreUh6WTRTbjlEc1BhdC9lRWVyYW96Ly9iT1JyNDJxQ296Q2cvaGYrQ3Z1Ny93VVJUc1JPQWMvZlovdzJoV3R1cmJuSncvWGF3dXZYQXE2anExMy8zckhqR09saEhkc3hqNW9HSXBUUTAzTEFFUEgvK2JMZUhMelVMdDBiZnFHcG9rWkNrSWdnQm53UXpDQTZmZGgrdjNnODJMNnZaZys2d052RFdaTnRmVlJYWWxaWFdXZG82ckVQZnhFdlpGVTRVMXIwZmZ1UkUydFA4MzdaR3BTTXFFakJRVGVleDN0cWh1Yi8wTnFJN1plZmRBUDVHTy9ZR1NIM0M4alBRa0FQUnp1a1BzSkljNVBFbUlKSVlRUW9rRnV0MGIzYnBsMDc5Ync2SXRBSUVSeGFVVWsxQ29xc1FLdXNtTlZsQjJycE94WUpWNWZ5N1phOS9xQ2VKdVl1bGduTGs0akxTV1JwTVE0a2hQalNFcUtJekhSUTNKU0hFa0pjU1FsZWtoTWpDTTV5VU5TUWh5YTVwRHBqS0xGakpKaTFLejJHNFZsbEJiamYrbHBLMWlwUEk3M3QvYzMyQy91d2NjSnZQTWFHQWI2d1gzVVBQU2pCdnZaOG5xQnBxSHYzdDdvUGVzQ0tjVVRoMlBzeFpIMjRLTDU5ZHBDSzVkaWVtdWl6cmNQR29iajRobUVsaXdnOFBvTHVHNytSdVNZV1ZXQlVYSzArU2ZlQk9QUWZ2U0QrN0FQdTdEQmtWNmh6eGVDYWVLNDJKcmlxY1Fub0YxekcvN24vNEwvWDgvaXVlOFhEZTdBWjFaVlVQUEkvUkJxMmM4Z0ZBWEY1VWJ4eElFbkRpVWpDN1ZIYnhSUEFrcGNQSVJDY0hLSVpab0VGMzRBRGlmT1dWOXA4dEtPaTZZVFd2azVSbGtKNkdHd2RjeExNRFVyQjZPazRUVVAyMFBkZ3U2MmMyeXFweERpM0NJL1lZUVFRZ2h4V2pUTjBlaGk4M1Y4dmdESHlxc29QVlpKMmJFcTYrdXlTc3JLcTZ5d3E3eVMwckpLL1A2V3ZkQ3NxUWxRVTFNQ2xMU292OVBwSUNuUlExSmlYT1J6Y2xJY2lRa252azVLckgyYzVDRXgzb1BkYm12UnRVWG5ZNVFVWXgvV1BxTldqTElTZkgvL0hhYlBpM1AyVjFHVDB3ak9md3ZINUpuMVJ2S0UxNjlDMzdVVisvRFIySWVOSmpqL0xXeURobUh2TXpENm9tNFBSc0YrMUV4ck5HVjQzVXBNbnhmSHhLbjE3cS9FSmVDOFlsN2tjWERSL0hwdDRTM3I2NFZZQU5ybDg5RDM3aVM4Y1RXaG5uMXdUSnBtdFY5MTR4bVBMQW91V1FDS2duUGFGZldPbWRWVmhGWXNRZTNXSTJxVWxuM1FCVGluek1MV2YzQ0RBUmFBa3BDRVk5eGtNSFJyUFMyWEMwVnpvN2hjNEhJVFhyT2M4T1oxMlBKNjRycnQyeWdKaVNmVzNHcUI4T1oxR0ljUDRaeHhKVXBTQ2dDK3B4OXZNbENrNUNqVlA3bTd3VU1uajM1cksycEdGdUhONjl2OHVvMDVXbVNORmpRTW1VNG9oR2cvRW1JSklZUVFvdDI0M1JxNWJvM2NuS2FuMjNoOVFjcU9WWjRVZUZWU1ZsWlZHM1paajB1UFZSRUl0SEJVUmExZ01FUkphUVVscFJVdFBpYyt6bFViZXNXUmtPQW16dU1pUHM1Rm5NZEZYTzNuZW8valhjUjUzTGhkTXZMclhHYVVsYUNtWjdYNWRmVzlPL0cvOUJSbWRSWGFWVGZnbUhnSlJsa0pwcmVHME5JRnVML3pBRXBjUFBydWJZUTNyRVpKeTBCSlNrRzcraVlyV0RGTlFzc1dZUjg4SEZ2UDZOM21iTjE3bmJqUHJ1MllQbS9iVDFtejJYQmQvejk0Ly9nUTRVMXJjVXlZMm1oNDFCcEdhUkhoVFd1d0R4Nk9tdE1Ocy9JNHZ2LzdLODdwczdFUEhrNXcwWHdJQlRFTzdXOTRTdVRpaitvMWVmN2ZJNUVSWGRyYzYrb2ROeXZLOGYvblJmUWRXMUF6c25IT3ZnWWxNYWwrYlFVSDBBL3N4VEh4a3ZyMzFYV0M4OTlDU1U3RmVjbGxrV2I3b0dIMVJwT0Z0MnhBU1VpTStqNTFGRFVqRTZPMFpZRi9XemhhYklWWUN2SXpVQWpSZmlURUVrSUlJVVRNZWR4T1BNMk02akpORTU4dlNGbDVGUldWTlZSVTFsQlo2ZVY0WlEwVkZkYmppaW92RlJVMUhLLzBVbGxaM2VMcGpDZXJydkZUWGVOdmRoMnZoaWlLUXB4SEl6N09IUjF3dWVzQ0w0MzRlSGR0QUtZUjUzYlhCbUMxeDkyYVRJR01JZFBuaGJqNGRyaHVEV1lnZ091R083Q1BIQWVBbXBhQjY0WTc4VDMvRjhKYjErTVljeEg2bnAyRVZuNk9OdThtUEQ5NDBKcmFCcmh1dnhmZm54NGl0UEx6ZWlGV2kyc0lCZ2h2V2Q5a214a01OSHErbXBXRDU5di9EelUzcjFVamxwb1MvT1E5TUUyY00rY0NFUHI4VTR4RCs2M2dxcXlFMExMUEFIQk92U3pxdkxwcGo2ZTJBeWllaG5jNHhEUUpyVmhLOE1NM01jTmhuTE91d2psMVp2MnBmWVpCY01uSEJEOTZHd3dESlNFSit3V2pvdXYrL0JPTWtpSmN0M3dUSEU2TVk2VUUvdk5QSEJPbm9GMDBQZEpQMzcyTjBJcWxLQW1KYUYrNUFXeTJTQzFXc2UzODd6d3VIdnhOYjlEUmxyWnNPNEJOdFpHVzF2dzZiVUlJY2Jva3hCSkNDQ0hFT1VGUkZEd2VEWTlIYXpMc09sa29GS2FpMGxzYmVubXBxS3ltb3RMTDhZb2FLcXU4VkZSNE9WNVpUVVZWRFpVVlZpQ21uOEhPV3FacFJrS3dNNkZwVGx5YUhaZW1vYm5zdURVbkxwZUdwdGx4YVU1Y21nT1h5NGxMYzZKcER0d3U2N1BMNWNUbGN1QnlPbkhWdFdsTzNDNUg3VFVkYUpvRHRRMUcwWFJLZ1lBMTNheU4yWWVNeERudGNvemo1UVEvbXg5OWJNUll6T3JxcVBiZ0orOWgrbnpSL1M0WWhaS1JIZW1ueEVXdlo5VWNzNkljL3d0L2E3YXRLV3JYN2kzdTJ4emo4Q0hDNjFaaUh6a090VXRYVEorWDBKZExzT1gxd2o1c3RGVlg3UUxoSjA5NWhCUFRIazl0YjR5K2Z5K0JkMTdGT0xRZisvQXhhTE8vMnVCdWc4YVJBdnl2djRCeGFEOXFXZ2JhTmJkaTZ6TWd1azlwTWNHUDM4VTJZR2drM0FxKy9TLzAzZHV3RHgwUjZXZjZ2UGovL1g4b1RnM1hMWGRIQWl5aitDaitsNS9HUG5Jc3ppbXpXdjRIZGhvVWw5dGF3TDREQklNaEZpN2VnR0VhOU9yWjhHWWhRZ2pSRmlURUVrSUlJVVNuNVhEWVNVOUxKRDB0c1VYOVRkUEU2dzFhd1ZabERUVTFmcXByZk5aYVhON2FyNzBCcXF0OTFtTnZnSm9hSDlVMWZtcThmcnpleGtleXRFWWdFQ1FRQ0ZKQis0eWljRG9kYUU0N0xwZlRDc0NjRGh3T093NkhIYnRkeFdHM1liZGJqeDEyRmJ2RGhzTnV4MjZ6NFhEWWF2dlpjTlIrMkIzMjJzKzFiWTY2dnRiMTdIWWJUb2ZkdW1idDlleDJ1OVZtVTNFNDdLaXFncUlvTVIyRlpnWUQxdnBKN1NDOGRrV0xGMEUzS3lzSWZ2aG1rMzNVak94V2hWaHFhanF1Mjc4VGVlejkvWVAxMnZ6UFA0RnhyT25ORmNBYVllUjcrZzh0dnZlcFBBODhTdUNETjhBMFVkTXpDYTM2SEgzdkxzeUFIK2ZjNndodlhrZDQ2NGJUdm42ZDhQWk5oRDZiajc1dk45anRPQ1pNUWMzc1FtajFja3kvMTlxZDBPdTFSc3A1YXpDS2p3RGdtSHdwMnF5dmdLUCticWlCMTErQVVCQWxQb0hnQjI5Z1ZGVVMzcllKdFV0WGF3MHVBTVBBLzlMVG1CWGx1Rzc2UnRRVVZTVXBCZE5iUTNEKzI5ajdEMmwrZDhVem9HZ2FackQxbzFGYjYzaEZEWDk1OGgyT2xWZmpkTmlaTmUzQ2RyK25FT0w4SlNHV0VFSUlJVVF0UlZHc2FYNXhHcmxkMGxwOXZtRVllTDFCcXIwK2FtcURyZXBxUHpVK2YyMGdWdnZaZTFJd1ZodUkxZFFFcVBFRldyM3UxK2tJQmtNRWd5R3FxbjNOZDQ0QlJWRWlvWmFxcWljOUJsVlJvbzhyS29xcVdPMk5mWTdxcnpSNGZVVlYrSTFOUHpIbHE1MjB4UUxlRGE0UDFSeWJIVFU3dCttMlU2YlcrWjc1SS9yT3JWRnQ4YjkvRnB3YWFrYjBhQnN6NE1lc1BBNTJCMnBLMC85MkZKc05KZDZhY2haYzhDN1lIUkFLV3FPeVVqUHdQdjhFMkd3b0RpZW0vd3oranZxOFZvQUZFQTRUV3I3WXVyL0xiZTA0NkluRE9GSUk0UkFBdG42RDBPWmVqNXJWcGZIYWE2ZDRodGNzdDBLdTJ0MFB0YXR1aUt3VEZ2amdEZlJkVzNGT21ZVjkrT2pvOHpVTmJjNTErUC81ZC95dlBvZm5lejl2ay9YRkdtU3o4ODNOTmc3UGZxQjlybjhLdTEzbGtWL2VRbng4K3dUQlFnZ0JFbUlKSVlRUVFyUVpWVldKajNlZDBZczQwelFKQmtQNEFpRUNnU0IrZndoLzNXZC84TVRYZ1NEK2dOVVdxUDNhNXc4U0NEVFdQNEEvRU82UWtPeE1tYWFKcnRldUc0VGVZZmNORHdIMDlnK3l3aHRXdGZvY1JYTmpHemkwWG50d3didFdFSFNTdXBCTHplbUc1L3NQbmw2UmdKcWNpbGtiVmhuSFNrRzNwdmZadXZmRzg1T0hvL3I2WDNtRzhQcVZhTE8rZ21QS3pHYXY3YnIrRHJqdWRsQlZBbSs5UW5qdGNyUXI1bG5yUkRrMW5CZE5KN3gyQmFiZjEyaG9WNi9kYmlmKzBhZE9QTHhnRkZvZ2dKcVdnWktRaUJLWFlJVlhOaHY2M3AwRTN2OFBoRU9vV1Yxd1hqNFArK0RobURYVkJEOTkzMXB2cTRHL0I5cTF0NkY5OVJZVVR4ekJ4UjhSL1BBdDdCZE93TmFySDZiUFMzRCtXNFNXTDBaSlNVUHQwWnZ3aHRXWW9TQUVnNWloZ1BVNUdMRFcwanA4aU9DaStRM3V6TmdtOURDek1uVmVMNC9IYk04UmppYjRmUUhDdXNHekwzN0NYMzdYVTZZc0N5SGFqWVJZUWdnaGhCQm5FVVZSMERRbm11WUU0dHI4K3FacFdrRlhzRGJrOG9jSUJJT0VRanJoc0g3aXN4NjJ2ZzdwaE1KaHdtR3JQUmpTQ1lmRGhNTFdzYkN1RXd5RlQrcG4xUFlMMS9ZekNJZXM4ME8xMTQ5Y0w2UVQwblZDb1RDR1lXTFdMWGdkSTM1RHdRejRJNk50MnBMbis3L0FOS3puNTMvNUg2MCtYODNJeGxNYllzWC83NG56YmQxNjRwZzRGWUR3dXBXWVBtL2tzWkowWXQwbnM2YUs0QWZSVXhSUGJUTnJxcUtPYTlmY0d2bmErOWpQR3AwT2FSdytSSGpES3RTMERCd1hUVHZSWGxLRW1welM0TFE4NjBtcEdJVUhDSDI1R09jVjgxQ1NVZ0J3My9GZDFNd3VoTmV1QU1BNVBUcmtDUzFmZ3VtdHJ0ZU9la3JvWkhmZ0dEODV1dFpEK3dsOC9EYjZqaTBveWFsbzEzMGR4Nmp4a2RGUXdjOCtKTFJrQWZxdWJiaHUvWllWZXAyazd1K0dXWG1jME1JUFVEenhhTE92QVVEZnRTMHkyc3NzTDJ0NnZUR2JEUlNGNENmdll4ODJ1dDZ1aG0zQkRBVDRTamNuTno3MWl6YS85cWtPSEN6bXp1LzhoZTI3RHJIa2k4MU12WGhZdTk5VENIRitraEJMQ0NHRUVPSThvaWhLN1FMd1RraHMrN0RtVEptbUZXYlZoVnFSenlhWWhvbUJZWDAyemFqUFZwOVRqM0hLWTZPMlg4UDMwTjc1UDB4Lys0UllPSnljUEJaR3pjaXVONXFwTWZWR0hKMDB5c1UyY0doa2hKYSthenVtejR0MjFZMzFybUY2YXdndW10OXMyK2tJdlB1YXRjdmdWNjZQVEVrMENnL2kvY3R2c0Y4d0N0ZU5kelY4b3E3amYrMEYxS3djbkJkZkdtbFdzM0tpdWpsblhSWDFPTHh4clJWaW5kTGVGT1BRZm9LZnZFZDQyMGJVMUhTMHEyL0NNV1lTMktOZkRtbXpyd0ZkSi9URlFueC9maGpYN2QrcFB3MFRDTHo5cXJYajVQVTNSNlpHMm9lT3hENWtKRXBpSWtwQ0VzRlAza1BSWExodXZoc2xMZzcvaTMvSE9GWksvRytmQkllVDRFZHZFL3owZllJZnZJSHIxbSsxK0xtMGxPbjN0Y3RHQlEzcG5wZkp4SEdEK0hMVkR0WnQzQ3NobGhDaTNVaUlKWVFRUWdnaHpocEtaTTJxanIrM2QxRWkxRlJEYXV2WFF6dWJPY1pQUmtsSXdubnBuRWhiOVEvdnFCZWtCUmU4aTFsVjBhcHJoemVzUXQrekEvdmc0ZGdIWGhCcFYzUHpzSThZUzNqTmNrTGRlK09ZTkszZXVZRVAzOFE0VW9EN08vZGJ3Vnc0akhIOEdJckhnK0tKcjllL3RZemlvK2k3dHhOZXZ3SjkvMTRVbHh2SDVFdXhEeDBKdWs1NDk3WVQwL3VDQWN4QUFJSitVQlNVK0FTTVk2WDQvdm9vcnR2dWlkcWxNTHhoRmVGTmE2M25QR3BjMUQxZHQ5V0dVYVpKY01HN0tISHgyUG9Oc3RycTFoeXJIWm5tbkhZNVpqQ0E4NUxMei9pNU5xaW1HbHllOXJsMkE4WmMySitseTdaU1ZsYlpZZmNVUXB4L0pNUVNRZ2doaEJBQ1VOTXlNRXFMVUx0MWIvZDdHU1ZIVDIrQjl0T2d6YnU1UmYxT0RybGF3dlRXRUhqbjN5aWFDKzNxK3FPL3RLdHZ4RGlRVCtDOS8yRHIzaHUxVzQvSXNmREdOWVNXTEVCeGV3aSsvVytNOGpMTTZrb3dUZHgzZkEvYmdDR3RxcVVob2FVTENLMVllcUpldjQvUWtnV0VsaXhvL0NSRkFic0RSZE9zdncvSFN2RTk4eWRjWC9zNjloRmpNWXFPRUhqblBONFpBQUFnQUVsRVFWVGpKYXRyYWdhQjExL0VLQzNDS0NuQ2NmRjBheTB0d1BUVmdHbWl4Q1UwZmkrSEUyM09kV2Y4UEJ0amxCU2pwbWUwMi9WUGxkYzFIVEJqdXNPb0VLTHpreEJMQ0NHRUVFSUlRTTNJeENndTZwQjdLWWxKYUZkYzA2SysvbGZQZkVmRE5tY1krRjk5RnJPcUVtM3VkYUNvR0VWSE1QMWU4SGt4ZlQ1TW54ZTFhM2VNa3FQNFgzNGE5L2NmUk5GcXA3ZlZMaEp2QnZ5WTNoclVuSzdXQXV3cGFWRmhGelMrRzJOekM3czd4ay9HS0NsQ1NVbERpWXRIY1h1c25RbGRibkM1VURRM3ZxY2ZSMDNMd1AydEg0UG1zdW83S1lRSnIxK0YvOVZuQ1h6d0pyWkJ3ekNPSElyc21CajYvQk5yaDhlMGRHemRlbURyMVQ5eW5ubXNEQUFsNWNTNlpCM05LQ25xMEJBck15TVpBTHU5ZlRkR0VFS2MzeVRFRWtJSUlZUVFBaXZFQ3UvWTJpSDNValIzdmFsb2pZa2JNSVRUblYvWjFHaXZ4a2FEeGYzOGQ1RkYxaHZqLzljejZOczNBeEI0NXpVQzc3eldaSCtqcklUQWYvK0Y2MnUzQTJBYk5BelBUeDVHVGN0czlybWQ3c0x1YW01MzNOLzhFUURtOFdQb2gvWmJVd2xQcGRvaXo5ZXNyQ0M4WXhPTzBaTkFVYkNQR0lOTGM2Rm1kVUhSWE5oNkQwQ2JmUTFLVmhmVWpHelUxUFFHNjljUDdiTXVmY3I2WGgzSktEcU1mY0RnRHJ0Zk9CeXUvV3gwMkQyRkVPY2ZDYkdFRUVJSUlZUUFiTjE3RXZqd25RNjUxK2xPSjJ6Umd2Q2hJUHIrUFJpSEN5STdGZGJyc213Uml0dURmZVRZK2dlZFdyTjEySWVNSkx4MUk3YWNiaWlwYVNpSnlTZ0ppU2h4Q2JVZmNTaWVPQlIzSERnYytQNzRFT0YxS3pDbVhtWUZRblVqb2xyZ1RCZDJONDRVNEh2bVQ1aVZ4M0hkL2gzc2d4cGZkRHp3eGo4SmI5dEllUDFxWEYvN09rcFNDdlpCSjliNlVoSVNjVXlaV2U4ODArL0RyQ2lQaEZiaHplc0JzUFhzMjJSdG9aVkwwWGR1eFRsemJwc0hYbnIrSHJTWlY3YnBOWnR5dE1oYVQwMG1Fd29oMnBPRVdFSUlJWVFRUWdCS1VncUtwbUVjUFl5YTNiNGphSlRFWkxRNTE3YnFIUC9MLzJpdzNheXFSRCt3eDFxSENhaisrYjBRRGx2VDZ4NTVzc0dSUXFGbGkxRGlFeHZjeWJCZTN5VUxNRXF0YVpiNjd1M1krZzdFUG53MDhVTkhuRmlzdkJuYTEyNUhzZGxRczdvMDNNRTBNVXFMTVE3dFF6KzREMjN1MTFwMDNlYUV0MjBpOE1vL01BTituRFBuTmhsZ0FXalgvdzltN1NnejcrTy9STHZtMXZxanQ4SmhqQ01GNkFYN01RN3RSeitZajFGMEJQdlFrYmh1K1NaNi9pNzBYVnRSa2xLdzllclg1UDNNNmlwcmtmaVI0OW8weERLT0ZLSm9McFNrNURhN1puTUtDa3NBY0dyeUVsTUkwWDdrSjR3UVFnZ2hoQkMxYkwzNm91L2EzdjRobHViQ1BueE02MDVxSU1UeS91a2hqSUlEa2NkcWVoYTJQdjJ4OVI2QXJVLy8wNTZHQ0lBZUp2REdTNFJXTDBQdDBoWFQ1OFgzM0o5eFhuSTVqb3VtbzdoYnZ2T2RyVWZ2cU1kRzhWR01nL25vUndvd0NnNWdGQjZNckRXRnpZYjJsZXRQdjI2d2RnZjg5SDJDQzk0RlZjWDF0ZHV4WHppaDJkTVV0d2YzN2ZjUy9PUTlncCs4aC8vRkozRk1tSUkyNTJ0Z3QrUDd4eC9SOTJ3SG8zYktuTjJCclZzUG5GTm1ZaHM4QXFPc0JQOHJ6d0NnWFhaVjlKOS8zUkFsMDR5c3UyVldXVHY1cVNsdHV5T212bnNIdHQ1OTJ2U2F6VGxVV0dydExocUxyVVdGRU9jTkNiR0VFRUlJSVlTb1pSOHlqTUNuODNGY1BLMWQ3MlA2ZllSV0x6dmo2OWo3RHNKSVRjZldmekQyL2tOUWtrOHNKQjc0N3l0TjExQmQyV2dmKy9BeGhGZDlRV2oxTW14NVBYSGRlUjltVlNYKzUvNU1jTUc3QkQ5OUh6VTNEelVwQlRRTlJiV0IzVzZ0UzJXM1c0OFZCVE1VZ21BQU14U0VZQkF6R01CNThYVENtOWNUV2xtN2M2RERpUzIzRzJxM250aTY5VURONnhWVlM0c1hkZ2UwcTI3QVBuUWsvbGVmUjkrOURjVVRqK3VXdTdIMUdRQzZqbkg4bUxYSXUrWkMzNzI5OXNtZThwSklVWEJlT2djMXB4dUJWNThsdEh3eCt2Njl1UC9uWHRTTVREQU5iSDBHWU92ZEgxdTNIcEhSYU9HTmEvQS8vd1NtdHhySCtNbjFRck82MEUvUDM0V3RkMy9NNmlyMG5WdEJWVkV5c3ByNFRyVmVhTjFLdEJsWE5OK3hEUjBxTE1IaHNCRUtoanYwdmtLSTg0dUVXRUlJSVlRUVF0U3k5ZXlEZWZ3NFJ0RlIxS3pzZHJ1UFdWVkI0TFgvTytQck9LK1kxK2l4MExKRlRkZmc4emJhUjgzT3hUWjBKSHJCQVZ4MzNtZnQ3T2YyNFBuaHJ3aXRXRXA0MDFxTUl3V0VEKzF2WGNFMk8rcE5kK0tJUzBEdDNzc0tyYkp5bWh3eDVweDZXWXN2cjNidGpuNGdIMzNQZHRRdVhYRjkvZHZXNHVzQXBvSDMwUWVza1ZBbmw5UzlWd05YQXZ1UUVhamZ2aC9mODArQXpZYmlpV3R3K3FWeHBJREFHLzlFUDVBZkNjQ2NNK3F2UldVZk9ncjlRRDYrdi8vdWxQdU1SR25CT21RdFpSUWR3YXlzeE5hemQvT2QyOUNoZ2xKY21wTmdNTlNoOXhWQ25GOGt4QkpDQ0NHRUVLS09xdUlZUHBMUTZtVm9zeHNQaU02RWtwS0dtcHFPNjVadnR1bzgzMTkrZzlLS2FXZnh2MysydGFYVlkrdmVPM3Jhb01PSjQ2THBPQzZhYmowMkRPdkROREFqWDV1QUNTald0TG1UUHVwR2JDbWVlTlJ1UFZwVVExTkJYV05jTjk2SmJkQ3c2SERJN3JCR1FGVWV0K3EwMjdIMTZJTno5aldOWGtmdDBoWFBkMzltOVhjNEcrNlRub2taQ0dEcjFRL3R5bXNiZlY2T3laZWlKQ1NoSDh3SFF3ZEZSYzNJeEQ3bTR2L2YzbDJIVjEwMmZoeC9uN1BlV0Jjd0dKMGpKaTFJU1V1RG9JQUlvaUtLV0Zqd2lJcWkvT3dFQlFGRnBMdTdHU2tsTUdwMGpCeU1kWnlkM3g5akJ3NExGc0FtZmw3WHhTWG5ydS85SFl6bjJlZTZJOGZ2bDVXazdadXhxMTRqYjF0SmM4aHNOblBoNGpXOFBGd3dHSFcwdTRqY1B3WnpYSXo1N3MxRVJFUkVSUDRiekpIWGlCMzFEYzVEUHNQZ2xMMGI5T1RlTXlmRVEwcEtqczdleWpkSmlabUdYQStTT1M2VzJKSERjQjQ0K0lFZTZoNGZuMGpiSnovRzA2TVFWWU5LOHRHUW5nL3MyU0x5OERFNHVXU2FodXZVUFJFUkVSR1IyeGpjUGJHdFZJV2tUV3Z5ZXlyL2FRWUh4MzlIZ0FVRklzQUNTTnE0QnR0S1ZSNW9nQVVRZjNNTG9jbVVncU9EM1FOOXRvajh0eWpFRWhFUkVSRzVnMTJqWmlTRnJNTWNFNTNmVXhISkZuTk1ORWtoNjdCcjlQZ0RmN2JUemVBcU1Ta1pSOGVDRWVpSnlNTkpJWmFJaUlpSXlCMk0zcjdZVnE5SjRxSTUrVDBWa1d4SlhEUWIyK0JhR0wxOUgvaXpIUnpzS2VUaVNGS1NDUWV0eEJLUiswZ2hsb2lJaUloSUJ1d2ZiMFh5NFFPWVRoN0w3Nm1JWk1sMDhoakpSdzVpLzNpcmZKdERzUUFmVENaVHZxL0VPaEoyRHJPNTRCNzdmTC9udGlGay96MGY4OFNwaTF5K0VwbGgzZlhJR0M1ZmljenplMjMvK3dpVHB0MmJMZHhmZkRlTDFldjJXcFZkdmhMSnAxOU01ZkRSYzlrYUkrelkrYnQrTFNPdVJYSHNSSGl1NXltNW94QkxSRVJFUkNRREJnY0hITnAzSVdIcUg2bUhqSXNVUU9iNGVCS20vb0ZEdTg0WUhCenUzdUUrcVZlbll1cDhVdkl2UURvZkhzRXJiNDdtLzc2ZGFWVis4ZEoxUWcrZHVldXZ6QncrZXBiblh2NmVSY3UyWi9uOFp1Mkc4dm5YTXpLdDM3cmpNTThQL0lHckVWRTVlN0ZzV3JSc084TkhUaUZrYStnOUhmZUZnVC93MngvTE02d2IrdkZFbnU3N0JZbUp5WlpiS25NalpHc28wMlp0eUhHL3F4RTNDRHR1SFNTdFdMMkxRMGZPcEN0YnQzRWYwZEZ4MlJwMzRjMnZaVlkrK2IrcHZEdnM5MXkvcytTT2JYNVBRRVJFUkVTa29MS3RWQlZUMkJFU1prekNzZmVMK1QwZGtYUVNadnlKVGJrSzJGYXFtcS96cUYyekhILzh0WXE5KzA3azJ4em1MZG9Dd0ZOZEcxbVZ6NXEzaVRrTE50KzEvK3BGbjJkWXZuYkRQNXcrY3drbngxc2g0ZTY5eHpoeDZpS1BONnFHaDBlaGJNM1B5N01RNFJjaUdENXlNdCtPZkJGYld4c0FsaXpmd1RjL3pjM1dHQUF6SnczQnk5UFZxdXpVNlV1TUdiK1U2bFZMVTc5dUpRQSsvM29HcTlmdHlkYVltYjM3M2FTdHdESVlEUHc1ZFEzVFoyMWcwTXZ0YWRPaVZvN0d1UkVWaTJ1aG5OOEdPM1B1Sm1iTzNaVGwvTTFtTTh0VzdjVFAxNE1hd1dWeS9Jek1EQjdVaFpkZS80bVBQcC9NNkc5ZndjWkdhNFFlQklWWUlpSWlJaUpaY0dqVGdkZ3hQNUswZmhWMmpadm45M1JFTEpMV3J5TGw4a1djWDNvdHY2ZUNoMXRxa0xNdjlDVGJkaHltYnUwS0QvVDUwVEh4TEYzeE42MWIxS1IweWNLWVRDbkV4U2RTeU1YUjB1YXJFZjB5N0x0Z3lUWTJiajZRWVozWmJHWkR5SDVjWEJ4NXJINWxTL25TbFgremV0MWVhZ1NYeVhhSVZiNXNBSysvMHBHdnZwL05tQWxMR2RpL0hRQWxTeFNtUzRmNjJYM1ZkRnMybzZMaUdEWmlFamEyUnQ1Nzgwa01CZ01BOVdwWHdNc3plM083VTBwS0NrYmozVU9abEpRVUFJeEdBeDNiMW1QWG5qQysvbUVPWWNmQ0dkaS9yV1dNR1hNMlpqbk80YU5uczlYT3hjV1J0cTFxWitjVkxEYUU3T2Q4ZUFSVktwZk1OTXowY0hlaFdaUGdMTWVaT0dWMXVySVN4ZjJ3czdQaHIrbHIwOVgxNmRrc1IvT1U3RkdJSlNJaUlpS1NGVnM3bko3cFIrelluekc0dVdIN1NKMzhucEVJeWJ1Mms3aGhOYzc5QjRGdC9oK21ucENRQkVCaFAwOCsvT3d2WG51NVE0N0RocnlZZXpPYzZOZTdCUUNMbCsvZzEzRkxlT1BWVHBZMk5ZTExadGgzeS9aRG1ZNjdjMDhZRnk5ZHAydkhCampZcDM2ZFUxSlMyTGs3aktKRnZDZ1o2SitqZWJadVhwTmRlNDR4WjhGbUd0U3JUSEMxMGxTdVdKektGWXZuYUp3ME1USHh2RHRzQXVmREl4ajVjUi84L1R3c2RZODNyczdqamF2bmFMejQrRVRlK1dBQ05ZTEw4Tnd6TGU3YVBpblpCSUNOalJFUGR4ZStHdkU4STc2Y3h1NS9qaEViZHl0RUhETmhhYmFlZjdkMi9uNGVPZnA3WlRhYm1USmpIUUQ3UTAreVAvUmtodTNLbENwQ2tjTGVIRHg4R29BVEp5OEFNSHQrQ0FCZE96Ymd6d3hDckRRSERwNU9WNllRNi81UWlDVWlJaUlpY2hjR2QwK2MrdlFuYnNKb0RJN08yRlNxa3Q5VGt2OHcwOEg5SkN5WWlWTy9nUmpjUGU3ZTRRR0lUMGdFNElXK3JWbTFiamZmL2pTWHYzY2RwWHVYaGxTcWtMdUFKcnV1UjhZd1krNUdudTNaREM5UFYrTGpFNWswZFEzMjlyYlVxVkdPbzJIWk84dzdJL01YYlFXZ1U3dEhMV1U3ZDRkeFBUS0dnS0xlbHBBanpabXpsOU9WMWExVmdXSUJQcGJQYnd6c1NOV2dFbFN2V2lyWDg0TFU4NkNHRHYrVHNHUG5lVzFBQjJyWExNL1pjMWNvV3NRclc2dW9NdUxvYUkrTHN3T3o1NFhRdVgxOVBOeGRzbXlmbUppTXJhMk5aZldYdmIwdEh3L3R5WTJvT0t0VmNGbHQ5eHYvNXdxbXpGaUhzNU1EajFRdncvRC85YktNbDFmTFYrOGk3SGc0Zlo5cFR1K25IOCt5N2NRcHE5TUZWYU4vV3d5a2hsZ0E3ZHJVNGMyQm5kTDF2ZDEzbytheGFHblc1NmRKN2luRUVoRVJFUkhKQnFPZlAwNjlueWR1MG5nY09uYkg5cEVIdDhwRUpFM3k3dTBrekorSlUrL25NZnI1NWZkMExOSkNMQTkzRjBZTTY4Mk11WnVZTVhzREcwTDJVNmxDY1pvMHFrcjVNZ0dVTFIyQXMvTzl2Y0Z3elBnbCtQdDVXcmJrVFoyMW5vaHJVYnd4c0dPMnQvcGw1Rno0VmNzcXJhSkZ2Q3pseTFidEJGSlgzOXk1QXVkSTJEbU8zQkdhZVhtNldvVll6azRPdEc5VE45ZnpTdlBlaDM5dzR1UUYrdlpxVHNkMjlVaEtTbWJveHhPcFZxVWtiNy9lTmRmamR1dmNrQjI3ampKbndXYkx5allndzhQZEl5TmpNSnZObVI3OC9tTGZyRy9NM0I5NmlobHpOdkxZbzBHMGJQWUlINDc0aTUvR0xPUzFBUjF5UGY4MFVWRnhqSis0QWo5ZkQ3cDNia2pFdFNoKytuVWgvWjlyVFpIQ1h1bmFQL05VVTNvODJSaUFuOFlzWk1ueUhTeWQ4MG1HWSs4N2NKSVNnWDY0dVRvRGNQVFllVnljSGEzK25zajlvUkJMUkVSRVJDU2JqQUdCT1BVYlNOekVNWmh2Uk9xTUxIbWdrdGF2SW5IRGFwejZEU3hRQVJaQWZGenFka0lIUjFzTUJnTlBkV2xJbC9hUHNuYkRQOHhmdkpWZnh5M0ZiRFpqTUJnb0h1Q0RqN2NienM2T09Eczc0T0xzaUxPelBhMmIxNlJvRWU4Y1BmZjBtVXVzV0xNYm85SElFMTAvd21SS3dXdzJVN0Y4TWRxMXR0NzZ1M0RwdGd6SE9ISHFZb2JsRXlldnRoeGNudWJTNWV0c0NEbEExYUNTZlA5RmY2dTZadTJHMHF4Sk1FUGY3cDV1clBXYjluRWs3THpsYzdreVJXalNzQnJOMmczTjFudmVhZEdzajJsVVA0Z1dUWU10QjlsUG5yNk9jK0ZYNmRNcmI5dllhZ1NYSWFDb040dVg3K0RaSHJkV0wwMmJ0VDdUUHBuVlpSVmk3ZDEvZ21HZlRzTGR6WVhYWCttQWw2Y3JML1JweGJpSnk3bHhJNVozWHUrS2cwUHV0OHArTjJvZUVkZWkrT3pEWjNGd3NPUHcwYlBzM251TUFhLy96THR2UGttRGVwV3QydHZZR0MySHN4dU50MWFXcFJuejR5RGMzWnpaRUxLZno3K2VRZVBIcWpCa2NIZVNrcEw1NVArbWNPMWFOSzhPYU04elR6VzlKeUdsWkV3aGxvaUlpSWhJRGhqOS9IRHVQNGk0djhaak9uMENoKzY5TVRnNDNyMmpTQzZaNCtOSm1QRm42aUh1L1FjVm1DMkV0NHVMVHdEQTJmSFc5NEtkblMwdG05V2daYk1heE1jbmN2VFllUTRlUHNQaG8rZTRIaG5OeFV2WGlJNkpKeVltbnBqWWVJb1c5czV4aUZVc3dJZGVUeldsUXJrQWloYjI0cXNmWmhOMlBKdzNCM1pLdHlYdCsxSHpzejN1eWRNWFdiTitiN3J5eVRQV2taS1NRcmZPaitWb25sdDNIR2JGNmwyV3o4MmFCTk9rWWJWMEI3b2ZQSHlHZzRmUFVMMXFhY3FVS3B6cGVIYTJOanp6ZEZQTHRzSERSODh5WmVZNlNnVDYwYlJSTmNiL3VZS1VGSE9tL1RPU0ZqZ1pEQWJhdEtqRnpMbWJPSFB1aXFYK3ppMkJTVW5KdE9ueUVXYXptY25qMzZHd3YyZTJucE9VbE16a0dldVlNbU1kSmxNS0xabytndWZORlhNOXVqWEdhRFR5MngvTE9CSjJqamNHZHFKRzlkemRLRmk1WWlEdWJzN1VxMU1SZ0dwVlN2SHJENi95NFlpLytPaXp5ZlR0MVp4bm5tNmE3ZkhLbGk3Q2pEa2JHZnY3TXFwWExjWHJyM1FFVXYrZWZ6dnlSVDc0ZEJKZmZUK2JwbzJxTWZpMUxybWFzOXlkUWl3UkVSRVJrUnd5dUh2Zy9OSnJKQ3hiU055M24rSFFveTgySmUvZDFlMGlhVXduajVFdzlROXN5bFhBK2FYWHdiWmcvZ2dYRzV1Nm5UQ3pyWUtPanZaVURTcEoxYUNTOS9TNVJxUFJzdVZ0M2NaOUhENTZqcjdQTktkc21hTHAybVoyTHRPb3NZdXNicTB6bTgxODkvTjhqRVlERmNvVkkvVFFHUUN1UmtTeGRNWGZsQzFkaFBwMUsrVm9udSs5K1NUdnZma2tnTlhxcTdRYkNnR1NrMDMwSGZBZExpNk9mRFNrQis1dXFlZFJ4Y1ltNE96c2tPbllVZEZ4ZlByRk5FeW1GUG8vMXdhajBjaTBXUnNzTndkbTErMnJwanEyclVlWER2V3pYQWwxK2NvTnkwcTEzWHVQMGFabHJTekhUMHhNWnVYYTNVeWV2cGFMbDY1VDg1R3lWQ2hYaktrejEzUHF6Q1dHRE82T3Q1Y3JUM1Z0U0trUy9uejUvU3plK2Q5NGFnU1hwWHZueDZoVm8xeU96c3A2c2xPRGRHV0YvVDM1OGF1WCtQU0xxZnorMTBxTU5nWjZkbXVTNVRnWExsN0QzZDJGYjMrYXk1cjFlMm5Vb0FwRDMrNk9uZDJ0NzBWZkgzZCsrS0kvbjM0eGxiVWIvdUhZOFhBKythQTN4WXY1WkRHeTVFYkIvQmRRUkVSRVJLU2dzN1hEb1YwWGtnL3VJMzdTYjlpV3I0eDkrNjRZbkxNK0NGa2tPOHd4MFNRdW1rM3lrWU00dE91TWJhV3ErVDJsTE1YR3h3UGc1SlI1MkhJLzNZaUs1ZWN4QzZsVW9UaTl1amZKMDFnclZ1OW1mK2hKbnV6MEdER3g4WllReTl2TGxZK0c5TVRGMmZHZUhUeCt1M21MdGhKK0lZS1hYM2pDRW1EOU9uNEptN2FFTXZhblFUaG44TFZOVGpieHljZ3BoRitJQUtCZTdRb0FyRnd3SXN0bk5XczNsT0xGZlBqajE3Y3lyRThMelJJVGt6TWQ0OFNwQzViZmI5bCtLTk1RNjhTcGl5eGQ4VGNyMSt6bVJsUXNYcDZ1dlB2R2s3UnM5Z2dHZzRHZ2lvRjg5dFYwK2cvNmtiRS92WWEzbHl0MWFwVm53aTl2OFB1a2xTeGV2b05kZThMdzluS2pmdDFLUFBOMFUzeTgzUUI0b21VdGdxdVd6dkpkNytUb2FNK253M296ZCtHV0RHODZqSXRQNVByMUdBRDZ2Zkk5cDg5Y1pzamdicXhadjVkdW5SL2pwWDV0TXZ6emQzUzA1NU1QZXZQVkQ3Tlp0WFlQdS9hRUtjUzZEeFJpaVlpSWlJamtnVzJscXRpVUxrL2ltdVhFZnZFUmRnMmFZTmV3R1FZbnAveWVtdndMbWVOaVNkcTRocVNRZGRnRzE4TDV0ZmN3T09SUE1KUVRjV2tyc2ZJaHhES2J6WHp4M1N6aTRoTVpNcmk3Wll0ZGNySUpXMXViSEkvbjdaMTZFSHUvM2kzNGFjeENxN283ejFHNlY2NWZqMmJTMU5VRUZ2ZXp1Z214Wm5CWlpzN2R4RSsvTE9DOXQ3cFo5VWxPTnZIWlY5UFp0ZmZZZlpuVGxhczMrSERFcEV6ckR4OU5QY0MrWEptaTdOaDFKTk1WWTFldVJESjdmZ2lGL1QzcDNlTngycmF1allQOXJSVmU5ZXBVNU1ldkI3QnR4eUc4dlZ3dDVXNnV6cnorU2tlZTZ0cUkyZk5EV0xsMk54Y3VYYk5xRTFqY2owS0ZuSWk0Rm1VcG16bHBDSUJWV1VhYU5xcEd5bTFubnEzYnVJL1o4emR4K09nNVRLYlVWV3dtVXdwUGRtcEFnM3FWZVdOZ1J5cFZDT1RZaVF1WkRRbWszbVQ0U0xVeXRHcGVJOHQya2pzS3NVUkVSRVJFOHNqZzRJQkRtdzdZMVhtVXBBMXJpUDIvRDdDdFZSKzdPZzB3K21kK3JvMUltcFNMRjBqYUhrTHlqczNZVnFxQ1UvOUJHTDE5ODN0YTJSWWJsNEM5dlozbFlPd0hhY0trbFd6ZGZvakFZcjZNbWJDVXkxY2l1WFQ1T3E2dVRsWXJqZmFIbnN5dy85VUk2N0NqWm5CWlBoM1dPOTFXdWcwaCt4aytja3FXYzFtOWJnK3IxKzFKWDU3SlZzWTBvOGN0SmpvbW5rK0c5YllLM21yWExFL2JWclZadkh3SDlldFZwbUg5SUNBMXdCbzJZaExiL3o1QzIxYTEyYnYvQkdkdk83OHFydzRjUE0zSG4wOG04a1pNcG0yMi8zMllRaTZPOU8zVm5QOTk4aWNyMXV5eUN1QnVmNGNmdnV4UFVLVVNsaFZNc2JFSnhDY2s0dVhweXI0REo1azlQeVRUR3hVTCszdnk4Z3RQOEZLL05pUW1KcWRiQmRXdDk4aGN2MmVYRHZVdFd6clBuTHZNMFdQaEJGY3JUZVNOV01LT25XZmltRnQvZjNKeXBscVRodFVVWXQwbkNyRkVSRVJFUk80Um83Y3ZEcDJmd2o2eUpVbGJRNGdiOHowR056ZnNhdFRGcGx4RmpFVUM4bnVLVW9Da2hKL0RkUFFRU2J1MlliNXhBN3ZxTlhBZU9MaEFIdHgrTjNIeGlUZzdabndlMXYxbU1wbHdzTGZEWURTUWtwSkNVS1ZBbWpVSnBtenBJbGJ0WG45M2JMYkdNeGdNQkJaTEh5Q1dLVjJFVjE1c20ybS8wYjh0cG56WkFKbzNEYzdSL05kdC9JZlY2L2JTdGxWdHFsY3BaU2xQU0V3aU9qcU9sczFxc0dydEhyNGZQWi9xVlV2aDV1cU1yYTBOTjI3RVdyYTNQZmZ5ZHpsNlpsYm1MTmpNbUFsTGNYQ3dZK1RIZlhsMzJJUjBiYzZkdjByWThYQmFObnVFT3JYSzQrM2x5cHdGbStud1JGM0xTcmpiVmFsY2trWEx0cE9ZbUV5WER2VVo4L3RTRmkzZHp1cEZueE1URTgrMnZ3OHo4SzNSalB5NEwwV0xlRm42cGEyeVMweE1adGg3VDJkNk5saTkyaFZvMWJ5bTVmUHdrVk5vVUsreTVjOWk3WVovMkJDeW40K0c5TFJxYzd2MnJldlF2WE5ESEJ6cytHN1VQTUtPbmJlcS8zYmtDK21lKzlhUWNUeGFwMks2Zy80OTNBdGxPRS9KTzRWWUlpSWlJaUwzbU1IZEUvdFc3YkJ2OFFTbUU4ZElQckNIcEpCMW1CUGlzU2xkRnFOL1VZeSsvaGg5L2NDbEVBWkhwOVF0WXpiNnYrY1BGVk15NW9RRXpQRnhFQk5OeXVWTHBGeStTTXJGODVpT2gyRndjTVNtVEZrY1dyVEZwbFFaeU9DSC8zK0wyTmg0SFBQcFBLem5ubW5CaTMxYjMvV2NxbkdqWHMrd2ZOcXM5YXhhbTM3MTFKMENpbmpUdFdQNnc4TFRqUDV0TWNXTCtXYlo1azRiUXZZejhwdVpBT3cvZUlvK0wzMUxkRXc4MGRGeEpDZWJyTm9tSkNZeGF1d2loZ3p1RHNDSUQ1KzEzT3Azcnl4WXNvMVJZeGRSMk4rVHp6L3FRNGxBdjB6YWJjVnNOdE8yVlIyTVJpUHRuNmpMSDMrdFl0bktuVHlSd1RsVEFMUG5oZURxNnBUdVJzWjZkU3J5ZjhQN01uVDRud3g2NTFkR2Yvc0svbjRlSEQxMm5yS2xpK0RsNmNyMDJSdnc5WEhqNVJjeURoR0xGdkdtVVlNcVZtWEZpL2xheXNLT2h3T2thM003ajd0OExhdG5jdmFXdDdkYnBuVnk3K2wvSlVWRVJFUkU3aGVqRVpzeTViQXBVdzRBYytSMVRLZU9rM0w1RXNuN2RwTnk1VExFeDJLT2o4ZWNtQWltekE5UmxuOGhHMXNNOXZZWUhCM0IwUm1qank5R0gxOXNLd2JoMEtyOXYzTEZWV2JpNGhNenZabndmcnY5bGppQWxKUVVUcCs5ekpHajUyajgySzBEOFV1VjhNK3d2NXVyODMyZFgxWjhmZHd4bVZMdzhuVEZ6ZFVaYnk4M3ZEd0w0ZWxSQ0RjM1o5eGNuWEV0NUVTaFFrNk0rMk01cTlidW9VdUhCbFFvRjNEUEF5eUFsbzgvd3NGRHAzbXBYNXRNUTUwclYyK3djTWwycWdhVkpLaFNJQUNkMmozS3JMbWJHRGR4QmZYclZrclhOK3g0T0tmUFhyYTZqZkYyMWF1VzVyTVBuK1h2M1VmeDkwdjl2bmovdzk4SnFsU0M0Zi9yeFptemw1azFMNFRpQWI2MGExUG5IcjZ4L05zb3hCSVJFUkVSZVVBTTdoN1lWdE01S2ZMd2lZMU53Tm54d2EvRVNrbEo0ZkRSY3h3L2VZRmp4OE01ZXV3OHgwNkVrNUNRQktTZVRWU1F6RnUwQllEd0N4R1lUQ2xVcWxDY0tSUGV3Yy8zN29IbXF5KzE1Ky9kUjZsUTd2NXRTM1owdEU5M2dQeWRmdnhsQVlsSnlReDQvZ2xMbVdzaEovcjBhczZvc1lzWStjMU1SZzd2WTdXdGNNbUtIZGpZR0duU01QTmJOb09ybFNhNFd1cUtwb1NFSks1SHh1RGg3b0xCWUdESTRPNE1lT05uZmhxemtPTEZmTFR5NlQ5TUlaYUlpSWlJaUlqa1NWeHNBbTd1THZueTdDRWYvMEZVVkJ4ZW5xNVVxbENjWHQyYlVMNWNNU3FVQzhEZXZtRDh5R3MybXhrellTa3o1MjZpZURFZlFnK2Q1c1BQL21Md29NN1pDckFBaWhmem9YZ3huenpQNWRDUnN3QVlERG5mdmpwLzhWWkN0b2J5WktmSHFGaSttRlZkNS9hUHNpRmtQMy92UHNyWFA4N2g3ZGU2WURRYWlZcU9ZK1hxM1RTb1Z4a3Z6OVNiQlcxdUJsd0ppVWxXTnhYZW11TVpBRXFWVEwwWXc5blpnWStIOXVMSFh4Ymc3K2VaNDNuTHc2TmdmRWVMaUlpSWlJakl2MVpzZkFLRkMzdmR2ZUU5WmpRYUdUR3NOejdlN2hUMnZ4VnVuRGgxa2M0OVJsaTFiZFp1YUpaanBkWGY3U2JCM0pnNGVUVXo1Mjdpa2VwbCtPeWpaNW0zY0F1Ly9iR2NIczk5U2MzZ3NnUVc5NldRaXhNMk5rWnNiVzJzL3B1Y2JDSWhJWW1FaENUaUU1SklTRWpraVZhMUtWM3k3amVmbXMxbXV2VDhERHM3Vyt6dGJURVk0T0tsNndBVUQ4aFpJQmF5TlpSUll4ZFJ1V0lnTC9adGxhN2VZRER3NGZzOWVPWE4wU3hmdFl1SWE5RzgvK2FUUkVYSFV5V29CQjNiMXJPMExYN3o0UHdSWDB5amFsQkpxM0hpNGhOWnZtb25Cb09CZXJVcldNcExseXpNOTEvMEIrQjZaQXlMbG02MzFCMDZjcGEvcHEyMUd1ZkF3Vk9Xc3YwSFRnS2thM043djY2ZEdtQTJtN0d6dGVIYythdFdaNnhObUxReTA2L0w0U05uTTZ3M0dnMzA3ZFU4MDM2U093cXhSRVJFUkVSRUpFL2k0aEp4ZHNxZk03R3FWQzZacnN6THN4QXY5RWtmdE9TWFI0TExzTzN2dzR3WTFoc0hlenVlNnRxSWFsVktNV3RlQ0h2M0hXZjd6aU9ZemVac2plWG9hTS96Mlh3M2c4R0FuNis3NVdCekFCc2JJMVVxbCtTbDU5dGtlLzdoRjY0eWZPUVVpaFQyWXNTSHZiRzF0Y213blplbksxK05lSjdCUTMvajVLbUxtRkpTS0Y3TWg1RWY5N1ZxOTBTcldodzRlSXJOMnc2eWVkdEJxOFR5MTFVQUFCL1pTVVJCVkRxajBVaGhmdy9lZjZzYlJUSUpScTlkaitiM3YyNEZSNkdIVGhONjZMUlZtMzBIVHJMdlpuaVY1dlkrZC9Zclc2WW8veHMrMFZKWHZ1eXRiWnVUcDF1SFg3YzdldXc4UisrNHlURHRQUlJpM1hzS3NVUkVSRVJFUkNSUFl1TVNjSEoyek85cFdMaTd1ZENqVytQOG5vWkY5U3FsK09xejUzRjB2QlgwVmFwUW5HSHZQUTJrcnBoS1RqYVJrbUxHbEpKQ1NvcVpsSlFVSURXSU1ob01HSXlwLzdXeE1hWTd6UDdsRjlvU0c1dVE0YlBIL0RnSXM5bDg4MWRxaUpWVFJRcDdVNzVzTVhwMmI0SzdXOWJiUm9zWDgySFV0NjhRR1JtRHQ1ZGJobTBjN08zNDROMm5jenlQTktWSytOL3pGWE5YSTZMbzJMWWV5Y2ttbkowZDZOVHVVVXZkL1ZpZEo3bGpNTWZGWkMvdUZSRVJFUkVSRWJtRDJXeW1SWWNQNk5tOU1mMTZ0OHp2NmR4VFpyT1psQlJ6cm9JZkVja2RnNU9MSWJNNnJjUVNFUkVSRVJHUlhFdEpTVjNsYytmcW9JZUJ3V0RBeGliVG42ZEY1QUZUbkN3aUlpSWlJaUs1bHJidHpjWW00M09TUkVUdUZZVllJaUlpSWlJaWttc21VMXFJcFI4dlJlVCswcjh5SWlJaUlpSWlrbXNtVStveHk5cDJKeUwzbTBJc0VSRVJFUkVSeVRWVGlna0FHNk4rdkJTUiswdi95b2lJaUlpSWlFaXUzZHBPcURPeFJPVCtVb2dsSWlJaUlpSWl1Wloyc0x2UnFPMkVJbkovS2NRU0VSRVJFUkdSM0RPa2hsZm1GSE0rVDBSRUhuWUtzVVJFUkVSRVJDVFhIT3pzQUVoTVNzN25tWWpJdzA0aGxvaUlpSWlJaU9TYWc0TXRvQkJMUk80L2hWZ2lJaUlpSWlLU2E3YTJOaGdNQmhJVEZXS0p5UDJsRUV0RVJFUkVSRVJ5eldBd1lHOXZSMkppVW41UFJVUWVjZ3F4UkVSRVJFUkVKRThjN0cxSlRETGw5elJFNUNHbkVFdEVSRVJFUkVUeXhNSEJqc1FFcmNRU2tmdExJWmFJaUlpSWlJamtTU0VYUjZLaTQvSjdHaUx5a0ZPSUpTSWlJaUlpSW5uaTQrUE9sYXMzOG5zYUl2S1FVNGdsSWlJaUlpSWllZUxyNDZZUVMwVHVPNFZZSWlJaUlpSWlraWQrUGg1Y2piaUIyV3pPNzZtSXlFTk1JWmFJaUlpSWlJamtpWStQTzhuSkppS2pZdk43S2lMeUVGT0lKU0lpSWlJaUlubmk1K01Pd05VcjJsSW9JdmVQUWl3UkVSRVJFUkhKRTEvZjFCRHJ3cVZyK1R3VEVYbVlLY1FTRVJFUkVSR1JQQ2xhMkFzSEJ6c09IejJiMzFNUmtZZVlRaXdSRVJFUkVSSEpFMXRiR3lxVUs4YkJ3MmZ5ZXlvaThoQlRpQ1VpSWlJaUlpSjVGbFF4a0VOSHp1cUdRaEc1YnhSaWlZaUlpSWlJU0o0RlZTcEJiR3dDcDg5Y3p1K3BpTWhEU2lHV2lJaUlpSWlJNUZtbFNzVUJDTldXUWhHNVR4UmlpWWlJaUlpSVNKNTV1TGtRVU5TSDNYdkQ4bnNxSXZLUVVvZ2xJaUlpSWlJaTk4U2pkU3F5ZWRzaEVoS1M4bnNxSXZJUVVvZ2xJaUlpSWlJaTkwU0x4NE9KaTB0ZzY0NUQrVDBWRVhrSUtjUVNFUkVSRVJHUmU2Sk1xU0tVS3VIUDNJVmI4bnNxSXZJUVVvZ2xJaUlpSWlJaTk0VEJZS0I3MTBic08zQ1MwRU9uODNzNkl2S1FVWWdsSWlJaUlpSWk5OHpqamFwUjJOK0xNUk9XWVRhYkgvano5NGVlSWpFeDJhb3M5TkJwMW0vYWQ4K2ZGUnVYd0lHRDZjTzZxS2c0RGg4OW02MHhqcCs4d0xxTi94QWJtNUNudVd3STJVOVVWRnlHZGJ2MmhMRnU0NjMzdnhweDQ2N2pSVnlMNHNTcGk5bDZkc1MxcU94Tk1oTXhNZkhzM25zc1QyTVVkTEZ4Q1d6LyswaStmRTg4VEJSaWlZaUlpSWlJeUQxamEydEQvK2Rhc1QvMEpJdVg3WGlneno1eDhnS0RoNDVqN085THJjcm5MZHJLNTEvUFlOK0JrM2NkSXpuWlJGeDhZcGEvMGt5WnNZNjMvemVPZi9hZnNKU1p6V2ErK0c0bWJ3MFpsNjJ3YVA3aXJYejZ4VFF1WGJtZS9SZTl3NGxURnhrK2NncS9qbCtTWWYyTU9SdjUrb2ZaQUZ5K0VrbWYvdC95MlZmVGlZck9PUFJLNi9QQ3dCL3UrdXhWYS9md1ZKOHZXTGxtZCs0bUR3ejUrQStHZkR5UjgrRVJ1ZXB2TXFWdytzd2xWcTNkdytqZkZ2UEdlMlB2V3lobU5wdTVmQ1dTNkpoNEFQb08rSlptN1liZXRkKzhoVnNZOHZFZmJOeDhBSUN3NCtHRUhqcHoxMTlaL1JuOUY5bm05d1JFUkVSRVJFVGs0ZEtvUVJVYTFLdk1MK09YVUtGOE1jcVZLWHJmbjVtY2JPS3JIK2JnNHV4STd4NlBXOVVOR3RDZTNYdVBzWFhIWWFvR2xjeHluRGtMTmpObXd0S3MyMHo1SCs1dUx2VHQxWndEQjAvejRXZC9NZnJiZ1JRdDRzV0VTU3ZadXVNd3c5NTdHbTh2dDd2T2VjT20vWlFxV1ppU2dmN1plcytNekppOUFSc2JJNzJlYXBwaHZiMjlIVW5KSmdCOGZkeDU4OVZPZlBQVFhBNGNQTVZIUTNwU29WeXhYRCs3VVlNcXpGa1F3dGMvenFGczZTS1VLbGs0eDJNODI3TVo3dzM3bmZGL3JtRFllMC9mdFgxS1NncWpmMXZNMlhOWE9CZCtsWXVYcm1NeXBRRGc0dUpJcVJLRmlid1JtK041QUVSRnh4RVpHY08xNjlGY2piakJsYXMzdUhRNWtnc1hyM0hoNGpYT2hWOGxQajZSZ2YzYjBhVkQvV3lOR1J1YndJeTVHd21xRkVqRCtrRUFEQjg1T1Z1aDNTY2ZQRU9EZXBWejlTNFBJNFZZSWlJaUlpSWljazhaREFiZWZMVVRydzcraGFFZlQrU25yMStpc0wvWGZYM21tQWxMTFZ2NHV2VDhMTU0yMDJhdFo5cXM5Um5XK1hpN01YM2krN1Ivb2k1TkcxVURZUERRY1JRdjVzc2JyM1FFWU5PV1VINGVzOURTeDliV2hnL2Y3OEhQWXhaaU1FQlNVaktuVGwvaWpWYzYwdml4cWxialo3VmE1MFpVYkxaVzg2U3BVcmtFUDN6NUVnQVhMbDVqOWZxOVBOR3lOa1dMWlB3MWRuUzBKL2xtaUFYUXJFa3dKVXY0OCtrWFU3UDl6RFFUSnExTVYxYThtQytKU1NiV2J0ekgydHUyTGJvNE8vSlUxNFo4L3ZVTVZxL2JjOWV4MTIzOGgzVWIvOG15emVwRm4yTTBHamtmSGtGY2ZCTFZxNVRpNU9sTEhEeDhocW0vdjR1ZnI0ZFYrK3g4WFZjditoeUFVV01YTVdmQjVnemJlSG9Vb2toaFR4clVxMFJBVVI4cWxzOSs4RGQxMW5waVl4TjRZMkFuREFZREFFUGZmb3FZMkhqZUcvWTdiVnZWcGxtVDZsWjkxbS9hei96RlcrOGFoUDdYS01RU0VSRVJFUkdSZTg3VG94QmZmUEljcjczeks2KzhPWm9QMys5SmNMWFM5K1ZaQzVkdXM0UVB2Ly82WnJyNmxhdDNNMlhtdWd6cjB0amEyQURnNUdpUGs2TTlrQnJHT1RzNTRPdmpEb0JySVNkTCswKy9tR1lWdU54KzVsVEkxbEMrR3pVUHVCV1FaTFJLYXQ2aUxTUW5tM2l5MDJQWmU5R2IvUDF1QlRVVHA2ekd6czZXWjN1bXJqNUxTRXpDd2Q3T3FuM2EreVFsSldObmx4b0RGQS93NVpNUGVuUDE2ZzNXck4vTDQ0MnJjK1hxRGJac1B3akFzUk1YZ05TdmJacjJiZW95ZWZyYVRPZDE0dVFGcTg4KzNtNDgxYldoNWZNTGZWcmw2RDF2TjJ2ZUpxNUh4bGcrZi81eEg4dnZSNDFkeE1IRFo5SUZXR2xLbGZDbmZnYXJtVFp2RGJVNjk2dFJneXE0dVRuajRlNkNwMGNodkR6ZCtPeXJhVnk0ZUkxWmYyVS9aTHpkaFl2WG1EVnZFMTA3TnFCMHljS2NDNy9LL0VWYmVhcHJRd29WU2wyMVZxU3dGOVdyV245di9EeG1FZVhMQnVRb0xQc3ZVSWdsSWlJaUlpSWk5MFd4QUI5Ky9Hb0FIMzgrbVhjK21FRGIxclhwMWIySkpSUzZGMWF1MmMwUG94ZmthUXdEQnNzcXB0Tm5MMXZLRXhLU1NFaElzcFJkalVnOXdQemMrUWhhTmF0QnplQXlsclpyTis1ajE1NHdCZy9xbk9Feit2VnVZZlY1OTk1alRKNitsbmF0NjZTcmk3d1JnOG1VZ3BlbmE1YnpQbllpbkpWcmR0T25Wek84UEYwNWZQUXM3dzM3blVFRE9sQTFxQVNYTGtkeStVb2taODVkQWVDanp5WVRjUzJLeTFjaXJRSWhnQWFQVnViMG1VdDhQMnErVmZudG45dTNxUXRBdXpaMWVITmdweXpubHBFZTNScGJmbTgybTFtMmNpZk5td1piZ3JXMGQ5OFljb0NXeldwZ2IzK3JmUG5xbmVubW5GMmxTeFZKOXpXRzFJRHA5aENyYWxESmROdE43ZXhzY3ZYTU5OK1Btb2UzbHh0OWV6VUg0TmR4UzlpeDZ5anRXdGZHeGRrUkFLUFIrcmp5dmZ1T2MvemtCWVlNN3A2blp6K01GR0tKaUlpSWlJaklmVk1zd0llZnYzbVozeVl1WjlIUzdTeGJ1Wk5hTmNwU0s3Z2NsU29GNHVWUkNBOTNGNnNnSTdzV0w5L0Jkei9QdzgzVm1hYU5xakZ2MFJhZUcvQmRwdTB6cXpNYWpheGNNQ0xETnBldlJCS3lOZFNxYk5EYnZ6RDZ1NEhVcVZYZVVuYmkxRVYyN1FuamlWYTFzelgzMy85SzNaYlhxVjI5ZEhXdnZ6dUdNMmV2V0ZaeFpjUnNOdlBqTHd2dzkvT2dlNWZVMVU3akpxNGdMajZSOCtGWCtmenI2ZW42WExoMGpTTCtubFFzWHh3L1gzZjhmRDN3OVhYSHo4Y2RlenRiYWdTWHRUenoxL0ZMbURsM1U1Wnp5Szc2ZFN0YUJaZkhUMTdnaDlIejJSOTZpdXVSTVZiaDF0d0ZXNWcwYlExL1RGNUYxNDRONlBCRVhWeGNIT25adlNsUlVhbm5YRVZGeFhIcXpLM3dLUzFjM0I5NjB1cTVWU3FYelBQYzgyTE9nczM4dlR1TWIwZStnSTJOa2MzYkRySjUyMEdlNzlPU3dPSit4Tnc4SEQ3OFFzUWQvYmJnN2VWS2s0WlZNeHIyUDAwaGxvaUlpSWlJaU54WGpvNzJESHFwUFU5MWFjak11WnZZdk8wUVc3WWRzbXJ6enV0ZGFkMmlabzdHTFZiVUd5Y25lejcvdUE4SERwNEN5REIwbVQwL2hORy9MYzVXSUpQV3htUktvVlduWWZUcDJjeHlVUHlxdFhzWStjME15OEh1dWJWeXpXNE9IRHhOclVmSzVlb2dkSUFGUzdheFAvUVVyWnZYWk0zNnZZUmZ1TWF1UFdFODFiVWhiVnZYeHNmSERWOGZkM3k5M2RteS9TQy8vYkdjajk3dlNZbEF2MXpQTzdlYU5LeEdrNGJWdUJweGd6K25ybUhKOHIreHQ3ZWwvM050ZUxKVEE4S09oN05weXdFYTFnK2k3elBOS1ZlMktCTW5yMmJjeE9WTW43MkI3bDBhMHJsRGZjdTJ5SDhPbk9EREVYK2xlODdyNzQ2MStud3ZBcmk4V0xSc08yYXptYmVHak1Oc05nTlFvVnd4bnU3YUNJREVwR1FBTm00NXdLQUI3Ykd4TVJJVkhjZm1iUWVwV0w2WTFmbGNhVUhsZjUxQ0xCRVJFUkVSRVhrZy9IdzlHTmkvSFFQN3QrUGMrYXVjUEgyUjY1RXhSTjZJcFZxVmtqa2VyM3JWMHZ6MjAyc1U5dmUwaEZpM2J3ZE1jLzE2VEtaMWtMcWRzSGd4SDZ1eUN4ZXZZVGFiS1ZyRU84TStONkppT1gzbWt1VnpkbGNEUlVYRjhldjRKUUE4bDhFV3QreEt1aG1BTEZ1MWsxWHI5cENjYk1MUDE0Tm5lelREMGRHZU5pMXFXZHFHSFQrZit1em91QXpITXB2TkpDV1pyTGJ2M1V0WEkyNHdlZm82bHEzY1NVSmlFbzgzcnM1TC9kcmc0KzNHeWRNWGVmL0QzN2wyUFpxang4N3o0ZnM5YUZDdk12WHJWbUxkeG4yTS8zTUY0Lzljd2F4NUliejllaGZxMTYzRUk5WExNRzdVNndERXhTWHk1dnRqU1U0Mldjb0tpb0V2dGlQeVJnemVYcTdNV2JDRjdUc1A4LzViVDFxMkQ4YkhKd0p3L1hvME8zWWVvVjZkaXNUSEo1S1Nra0xvb2RPRUhqcHRHVXNoVmlxRldDSWlJaUlpSXZMQUJSVDFKcUJveGdGUlRoVDI5N1Q2bk5mdGhIOU5XMnZaNmdmdytkZlRNOXlhdCtlZjR3d2ZPU1ZkK2QxV0EzMzc4MXl1UjhaUXUwYTVQQjNhM2JaMUhScldyNEtuUnlGbXp0M0loRWtyR1RTZ1BZNDNWeXZkenRPakVBREhqb2VUa0pERXVmQ3JuRHQvbGZQaFZ6a1hmcFh6NFJFODFiVWh6ejJUY2FnV0g1L0k4Wk1YcUZ3eE1GZHp0Ykd4WWYybWZaUXZGMEQvNTlwUXVXSnhBUDdaZjRLUFBwdU1qWTJSL3MrMVp2eWZLM2p0blRFTUg5cUx3djZlTkcxVWpZYjFnNWk3Y0F2ekZtMmhmTmtBQUp5ZEhDaFZ3aDlJM1ZLYWR2TmlXbGx1WExoNGpWN1BmNVZwL2QxdU9jeW9QdTNQZm4vb1NVSzJodkx5QzA4UVdQeldTcmkwN1lRR2c0SDVTN1pTcjA3cXRzdTBmaGN2WGFkbnZ5L3paZlZjUWFVUVMwUkVSRVJFUkI0YWVkMU8yS0Z0WFJvOVZvVXg0NWR3NE5CcGZ2eHFnS1Z1eTdaRGpQMTlLUUMxYXBTenV1MXc2b3gxckZpek84c2JFT2N2MnNxR2tQMEErTjhNMzdJS1J6S3FHelNnUFozYVBXcTVSZkhNMlN2OE5YMHRUUnBXcFg3ZFNnQWNQWGFlZi9hZlNBMm96bC9sMUpuVUZXZy8vbnJyQUh4blp3ZUtGdkdtVkFsL0d0U3JUTTNnc2xiUGlidTVTdWpOOTM4ajlOQnBpZ2Y0V0ZZNkdUQmtPdWVNZUxpN01QYW4xL0QyU2oybzNtdzJNM3QrQ0wvOXNSd2ZiemYrYi9oekZDL21RMkJ4UDBaOE9ZMFhYLzJSbC9xMW9XM3IydGphMnRDdDgyTTgyYWtCQm9QMWM4MW1NL01XYnJGOC92cUgyVFI0TkloSDYxVE0wZnpTdmg3dDJ0UkpWNzUyd3ovRXhpYlF0blhHWjUydDIvQVAwVEh4R2ZhRjFJUHFSM3c1blpyQlplblNvYjVWM2JXYkI5VTNmcXdLNnpmdDU4VEpDMWJiUzlOdXYyelZMR2ZiYkI5bUNyRkVSRVJFUkVUa29aSFRVQ2lObzZNOWkyZDlqSnVyTTY2Rm5EZ1NkcDV5WlFJSUxPWnJhVlBJeFpGeVpZcmc0dXlJcmEyTmRWMGhKd0Nyc3R2OXMvOEV2NHhmZ3NGZ3NKeVBCR1M0K21uT2dzMUUzb2pKc0s1U2hWdXJvWktUVGZ6ZnR6TndkbkpnMEV2dExlVmJ0eC9pajhtcktPVGlTRUJSYjZwVUxzSDZUVGVvR2xTU2ZyMWJFbERFQ3crUFFrVEh4Qk4yN0R6QjFVb0RjTzc4VmFiTjNzRDJ2dzl6NWVvTkFDNWR2azdyNWpWNXRHNGxUS1lVSUhjMzlxVUZXT2ZDci9MTmozUFp1Kzg0UVpVQ0dmNi9aeXdyeFI2dFU1R2Z2aDdBOEpGVCtHN1VQQll1MjA2LzNpMm9XNnRDdWdBTFlOdU93eHcvZVlFSzVRSTRmUFFjWjg1ZFlkaW5rM2oxcFhaMGF2ZG9qdWJuNXVxYzRZMkxmKzg2U25LeUtkUGJHUGZ1TzA1MFRIeUc5Zkh4aVh3NDRpK2lvK1BvMks0ZUd6Y2Y0TkxsNjF5OGRKMEJ6ei9CbFN1UkFIVHIzSkNkZThMNC9hOVZmUExCTTBCcVFMZG8yWGFjSE8xNW9tV3RkR1AvVnluRUVoRVJFUkVSa1lkR1ZpdWhzbUs4TFNUWnZmY1lFZGVpYU5PeUZvbUp5WmJ5UWk1T1ZLbGNFaHNiWTQ3R1BuMzJNaCtPK0l1a3BHUmVmcUV0djR4YmJLbDc1dW1tNmRxdldyZWJ5QnN4R2RiZDdwZHhTemgwNUN5REIzWG03UG1yaEd3N3lNbFRGMm5hcUJvZDJ0YTFPbnoreE1rTEpDWW1FVlFwTlFSTFRqWXg0b3VwL0wwN2pGKy9IMGpaTWtVNWZ5R0NKY3QzVUxaMEVUdzlDbkgwMkhrbWozL0hNc2FObTdjRFpyUmw4VzZpb3VLWU9tc2RzK2R2eG1SS29YdVhoanovYkV0c2JhMERzZElsQ3pQMngwR01tN2ljZVl1Mk12VGppWlFJOUtOdHE5bzBhVmpORW9hbHBLUXc3czhWbEMxVGxLQktKVGg4OUJ4ZmZQSWNRNGYveVUrL0xpVHlSaXg5ZWpiTDhUenZGQk1iVHlFWHgxejFEVDE4aHYyaHFXZTFEZnQwRWpZMlJueDkzQ2taNkllTmpaSFRaeTlqTUJnb1U2b3czYnMwWlB6RUZmeTkreWkxSGluSG12WC9jRDQ4Z3U1ZEd1THE2cFRuOTNoWUtNUVNFUkVSRVJHUmY3MUdEYXBRdG5TUmRDdWhRZytkWWREYnYvRFQxeTliem1LNm0zbUx0Z0l3ZWZwYUprOWZtNjUrNk50UDRlUHRhbFdXdG5KcDc3N2pWdVZGaTNoeitYSWswVEh4UE51ekdVOTJhbUFWWXVYVzZiT1htYmNvZFN2ZE56L050WlE3Mk52UnJmTmo2VzVQckZReGtCV3JkNUdRa0lTTmpaRVJYMDVqeDY2ajlPaldtTEpsaWdKUXNWd3hmdi8xVFFLTCtmTHIrQ1VjUFhiZWFveExsNjRENE9WcC9lNVppYmdXeGR3Rlc1aTNlQXV4c1FrQTFLNVpIaGRuUjZiTjJwQnBQM2MzRnhyV0QyTDlwbjJjT24ySjBiOHQ1cGR4UzNpaVpTM2VHdFNaUmN0MmNPTGtCWWIvcnhkNzk1MEFVc08xeno5NmxuYyttTUMxYTlGV0s5NXlJeUV4aWVqb2VNcVVMcEtyL2tHVkFobncvQk1FRnZlbFdJQVBoZjA4clFMUTBFTm5LQm5vaDUyZExWMDdObUR4c2gxOC9jTWNmdnA2QUJNbXJjRGR6WVZlVDJVZFpQN1hLTVFTRVJFUkVSR1JmNlhvbUhnNlB2Vkp0dG9PZXZ1WHU3WlpPdWNUVHArNXhPWnRCeTNiL201ZmlSUjVJNFpYM2h4TmNyS0p0NGFNeTNDTU84dGZlYkV0WFRzMjRKdlBuNmQ2MWRMWm1tdDJGQzNzUmRXZ2toUUw4S0Zrb0IrQnhmd0lMTzZMdjU5SGhsdnZhZ2FYWWNueUhheGV0NGRWNi9heWQ5OXhlblJyekF0OVdtRTJtekVZRExpNk9tVzU2aWZzUkRoQXVwc2NzM0xzeEFXbXpGeUhyNDg3TC9adHpRK2o1N05qNXhGMjdEeVM3VEhHalhxZEpjdDNzRzdqUHRxMnJzMmx5OWY1N2ZkbFZLNFl5R09QQmxsQ0xFZ05zcjRhMFM5WHE4WHVkT0xrUmN4bU04VURzdisrdDBzTEZPOWtOcHVKaW80ajlOQnAyajlSeDlKMjhLRE92RHZzZDE1ODlVZWlvdU1ZK25iM1hLOENlMWdweEJJUkVSRVJFWkYvSlJkbmgweTNENjVadjVlL3BxM0YzOCtEQ3hldjRlZnJ3ZVVya1hUdFdKKzJyVE0raE52VzFzajNvK2NEMEtKcE1Ddlc3TGE2L2REZVB2VkhhRHM3Ry83OGJiQlYzOG5UMTdKODFhNTA1UjQzVjBUZHl3QXJkYTQyZlA5Ri8yeTNyMU9yQWc3MmRuenowMXhzYkl5V0ErSUJYbnRuREhWclZianI5c1dkdThNd0dBeVV1N2x5S3p0cTF5akhWeVA2VWExS0tXeHRiZmhoOUh5YU5RbG02TnZkNzlyMzg2OW5zSHJkSGtxVjhHZGcvM2E4OG1KYkRBWUQrdzZjSkQ0aGlVRUQybWZZNzE0RVdBQWhXME1CQ0twVUlrL2ptRXdwSEQ1Nmp0MTd3OWk1NXhqK3Z1NlVLeHRBU2tvS0RSOE5zclNyRVZ5V0pnMnJzbmJEUHdRVzkrUHh4dFh6OU55SGtVSXNFUkVSRVJFUitWY3lHQXpwdGc5RzNvamgxL0ZMV2JGNkYrMWExNkY1MDJEZWVHOHNRd1ozWThtS3Y1azFMNFN6NTYveWF2OTJGQ25zWmRVM0lTR0ppNWV1MDZKcE1HWExGR1hGbXQyWlBqZWdpTGRWbVl0ejZvcVpPOHNmaE9Sa0UySEh3OWwzNENUN0RwekUzOCtEZ2YzYldlcXZSa1F4OXZlbEpDUW1BZkRheXgxb2R6UElNNXZOaEIwL24rNXJjYWZZdUFRMmJ6dEltVktGMDIxVnZKc2FkOXg4bUZ0cEs4eXFCcFhrM1RlNlVyNXNRTGI2UlZ5THluRGxWOFMxcUV6N1hMNFN5YnhGVzdDMXRhRlJneXE1bXUvVW1ldlp0ZmNZb1lkT0V4K2ZpTE9UQTQ5VUwwT2RXaFVZKy9zeWloVDJzaHlxRDdCcTdSN1diOXFQd1dEZzlKbExqUGh5T3UrKzBSVUhCN3RjUGY5aHBCQkxSRVJFUkVSRS92VVNFcEpZdEd3N2s2YXV3WlNTd3R1dmQ2Rk5pMXFFSGpvRGdLMnRMZSsvMVkyZ1NvR01HYitVdmdPK28zMmJPblRwMElDaVJWSURIQWNITzE3cTE0WmFOY3F4ZXQwZXdEcm9pSXlNdWFkelhyVjJUNGJsYVdkSFpWYnY2K3VPZzcwZEcwTDJFM3JvTkVlT25yTUVWTVVDZktoVHF6d0ExNjlITTNOZUNITVhiaVl4TVpubVRZUFpFTEtmQll1MzBieEpNSTZPOXB3UGp5QXhNZm11cTZzV0xONUtmSHdpVFJ0VnkrM3IzbE10SG44azIyMTM3ejNHN3IzSHN0MCtKaWFlWVo5T0lqWTJnWjdkbWxnT2s4K3AwRU9udVhZdGlvNXQ2MUczZGdXQ0tnWmlhMnZEaEVrcnVYVDVPcSsvMHRHeWJYWGk1TlZNbXJZR2J5ODNQdi9vV2NaTVdNcTZqZjl3OHRSRjNoL2NMVWVyM3g1bUNyRkVSRVJFUkVUa1grdllpWERXclArSHhjdTNFeFVWUjRONmxSazBvRDIrUHU0WnRtL2ZwaTUxYWxaZzFOaEZ6RjI0aFhtTHRsSWp1QXlQUFJwRW5acmxhZDQwMktwOXQ5NGo3OXZjUjM0ekkxZjFEZXBWcHVZalpaaytld1BGQW54bzJhd0d3ZFZLVTYxS1NidzhYVGwwNUN4Zi96aUhWV3Yza0pTVVROV2drcnpVcncyVktoU25RcmxpakJxN2lIZUhUZUROVnp1ejh1WnFzMnBWU21FMm00bUxTOFRSMFk3ejRSR1dROGl2UnR4Z3lzejFPRGpZOFVTcjJubCs3MU9uTHpKMTV2cHN0YnNYNnRhcVFMOW5XNllybi9EbkNyYjlmZGlxN0h4NEJCK09tTVNKVXhlcEVWeVdQcjF5ZjhQaFIwTjZwcnQ5Y2UvK0UweWZ2Y0Z5NDJMNGhRaSsvSDQyLyt3L1FjbEFmejc3NkZrSyszc3ljbmhmdmg4MWo2VXJkekx3cmRGMGJGdVAzajBleDgzVk9kZnplUmdveEJJUkVSRVJFWkYvcFQ4bXIyTFMxRFVZREFacUJKZWhiNjhXMmJxQjBOL1BnMDgrZUliRFI4L3gxN1ExYk4xeG1KMjd3K2o5OU9QMGZhYTVWZHY1MHorMC9QNzY5V2o2dlBUdFBadi9uQ24veTFVL096dGJ6Q2xtR3RTcmpJKzNtMVhkL3RDVHZQSGViNWpOWm9LcmxhWkh0OGJVZXFTY3BiNUxoL3BFM29oaDh2UjF2RER3QjRDYjRWWUFKbE1Lblh1T0lEblpCRUNWeWlVQitMOXZaaElURTArZm5zM3VTWWdTZGp5Y3NPUGhlUjRudXdvVmNxSnNCamNNRmlwa2ZZajlwaTBIK09MYldjVEdKZkJvbllvTWU2OUh1aEFxSis3c2F6S2w4UFVQc3dGNDc4MXU3Tmg1aE9IL040WEV4R1JhUHY0SWcxN3VnTE9UZzZYdjI2OTNwVXBRU1g3K2RTR0xsKytnU2NOcUJGVUt6UFY4SGdZS3NVUkVSRVJFUk9SZnFYdVhocGpOWmxvK1hvT0FvaG1mUldWdlo0Ty9ud2YyZHVuRGlBcmxBdmgwV0crdVJrU3hhdTBlMnJhK3RjcW9kczN5REhGenNib2R6c25SbnRIZkRiUnNQN3hkclJybGNMb1pRTnpOMDA4MnBuTEY0amsrVytwT0xobmNYRmVsY2ttR0RPNUdtZEpGS0Jub24yRy81NTVwd1dPUEJyRWhaRDlHbzRIT053OTR0N0V4MHVQSnh0eUlpc1hkM1lYMmJWTFB6ZXJSdlFsMmRyYjA2Tlk0VC9PRjFBRHhzVWVEZU9YRnRuZHRPL3EzeFd6YWNpQmJZMloyUHRiazhlL2c1SlR4UWU4RCs3ZWxYKzhXbHM4bEEvMnhzN1BsK2U2TjZmRms0d3h2ZWJ5VGF5R25iQWQ3TmpaR1JneDdsdU1uTDFDaFhBREp5U1lhMWcraWVaTkhMRnRBNzlTNmVVMGVxVmFHOEFzUi8va0FDOEJnam9zeDUvY2tSRVJFUkVSRVJFVHlXMEpDa2c1U3oyY0dKNWRNMDBQamc1eUlpSWlJaUlpSWlFaEJwUUNyWU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aUlpSWlJaUlpSWlJaUlpSWlJaUlpSWlJaUR6MC9oODFxY0lIdklIdm5nQUFBQUJKUlU1RXJrSmdnZz09IiwKICAgIlR5cGUiIDogIm1pbmQiCn0K"/>
    </extobj>
    <extobj name="C9F754DE-2CAD-44b6-B708-469DEB6407EB-3">
      <extobjdata type="C9F754DE-2CAD-44b6-B708-469DEB6407EB" data="ewogICAiRmlsZUlkIiA6ICI3NjAyNDIyODUzNyIsCiAgICJHcm91cElkIiA6ICIzNzY4OTI5MDciLAogICAiSW1hZ2UiIDogImlWQk9SdzBLR2dvQUFBQU5TVWhFVWdBQUJOTUFBQVBHQ0FZQUFBREpMZHp1QUFBQUNYQklXWE1BQUFzVEFBQUxFd0VBbXB3WUFBQWdBRWxFUVZSNG5PemRkM2pOMXdQSDhVK1dEQ0V5eENhMmx0S2hWRXZWTEVwUnE2MVdxZEdpOWl5cWFtdHB6YUpxbDlwNzcxVnFWODJhc1dvbnlJN2s1dmRINVA0U3VUZjUzaVNFZXIrZXgvUGtubk8rNTN1K3lZMjZuNTVoRnhNVEV5TUFBQUFBQUFBQXNyT3pzMHVxM3Y1SkRRUUFBQUFBQUFCNDF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NXB2Y0FBQUFBQUR5Ly9FcFVTdThoQUhnSytSL2JtdDVEQUt4aVpob0FBQUFBQUFCZ0VHRWFBQUFBQUFBQVlCRExQQUVBQUFBOEZWaldCVHpmV1BhTlp3VXowd0FBQUFBQUFBQ0RDTk1BQUFBQUFBQUFnd2pUQUFBQUFBQUFBSU1JMHdBQUFBQUFBQUNEQ05NQUFBQUFBQUFBZ3dqVEFBQUFBQUFBQUlNSTB3QUFBQUFBQUFDRENOTUFBQUFBQUFBQWd3alRBQUFBQUFBQUFJTUkwd0FBQUFEOHAremFjMUNIamh4UHNzM1NWUnQxOEsrazI2U1hwM1ZjU0J1aFllRnAwazlJU0tqdUJ3VmJyYjhmRkt5UWtOQTB1VmRZZUlSQ1FzUFNwQy9ndjhBeHZRY0FBQUFBQUducGs5YmRWY0F2ajdhc21tVzFUWmZlUTFXdmRsVzk5bkx4SnppeTVJMy81VGVOSER0Vk15ZU5VTVh5WlZMZDMzbi95N3B3OFVvYWpFeXFVckdjVGZjZE8ybVdYbnF4aUZvMmE1VGlleDQ1ZGtyZCtneFh4ZkpsMUs5SFc5bloyVmxzVjdsMk01MzN2eXovWTF0VGZLOG5ZZHJzUlJvMWZyb21qZjVPRmNxVlRsVmZkWnA4bWVRemx5eFhKOW5mQTZNcTFmcEUxMi9lZnVxL3Y4Q1RRcGdHQUFBQUFQRk1talpQNzFZcHIvejVjaWNvand0c1VzcElFTkhnL2VvYU0zR21SaytjYVRWTTh5dFJLY2srbHM2Wm9GZEt2U2hKV3JKaWc4Yi84cHZ0ZzdYQWxpQWxNdktCVnE3Wm9nMmJkNm5XdSs4b1I3YXNLYnJubXZYYmRmYjhSZVhLbWMwY3BJV0VodW4wbVF0NnVlUUxWc00xYTVMNzN0bkt6ZFZGSi9hdk5kemUwOU5ESVNHaCtuckFLRzFjUGtPdUxzNXBPaDRBVHdaaEdnQUFBQUE4dEdiRGRnMy9jYkptemxtaUxhdG5Xd3c3Q3ZqbHNhblB5MWV2NmNHREtFTnRjMlQzMWZzMUsrdkN4YXNLRFF1WG02dUx4WFpPVG83S2t5dUgrWFZvYUppdTM3eHR0ZC9qKzlZa2VEMTUyanlOblRRclFYbGs1QU85VXI2dWVuUnFwZVpOUHpDWGo1czBTNU9telRNMC9qakZpaFJRazRidmFlNkNsUnJ5dzBTTkg5bmZwdXZqck5td1haTFVxRjVOYzltK0EzK3JSYnZlNnRtcGxkcTFibXBUZnczcXZtdXhQRG82V2l2WGJGRzB5YVFpaGZ6MFV2R2lodnB6ZHM1ZzAvM3J2VmRWczM1ZnBzTkhUbWo4NU5ucTBhbVZUZGVudDI1OWh4dHFOK3piYnNxUXdla3hqd1pJUDRScEFBQUFBUDd6eGsyZXJWSGpwaVVvVzdacWs1YXQybVIrdlh2amZIMDlZSlF5WkhEU2hCKy90VHByeU5abGMwbk5hRXRxcHRTTHI5ZE04TnJCM2w3bi90NHNTY3FUSzBlQ2Nmd3c1bGRObURKSG1kd3pxbERCZkluNnl1am1tdUMxazVOam9uSkhCd2R6WFlKeXg1UjliT3pTcnJtMjc5cW40aThVVmt4TWpNMnp5QTRkT2E3TFY2L0p5ek9McWxkK3kxeSsvL0JSU2RLcktWaWlPMnBJNzBSbE1URXg2dnIxTUVXYlRDcFZvcGhtVC9sQm1UTzUyOXkzRVhaMmR2cW1aenRObmJYSWFyRDNxT1JtMHlWVmY5Ny9zdFg2NC92V0pIcGZKR2Z4OHZXRzJnM3MyNGt3RGY5cGhHa0FBQUFBbm5tUHpwaTVlZnVPdXZVZExsY1hGdzMrcHJOS3YxSkNiVnQrWks2Zk9QVjNGU25rWjk0SExDdzhRbTA2OVZOUWNMREdqT2luVjB2WkZ0U2NPbjFlWVdIaEt2VlNNZG5iR3ovbjdhczJuMGlTb3FLaUxJWldnWGZ2SzVPN214d2RIZVhnWUxuZm1KZ1lMVjhURzdLMWJOWlFtZHd6Sm1xemN1MldCSy8vT1gwK1VmbURxTmpaY3lkT25VMVFmdWJjeFFUWERodytYdE4rVzV6c3M4VVo4ZE12R3ZIVEw4bTJlM1FaNlcvelZraVNtamF1a3lDWTJmSEhQcm02T052OE03SWtKaVpHZlFmOXBLV3JObG9NMHU3ZEQxTHJEdjMwVWFQYXFsKzdXcEo5UlVSRXF1aHJ4Z0l5U1ZxOWZsdXliZnlQYlZXOTJsVXQxbTNhdGx2QndhRlc2NWV0MmlSM2R6ZFZmZWROaS9WT0tRaEoyVE1OaUVXWUJnQUFBT0NaOStpTW1lRGdVQzFldmw2WjNETnE4RGVkVmE3TUt5cFg1aFZ6L2NTcHYrdkZZb1hVcTBzYlJVVkY2WXRPL1hYaTFGbjlNTGkzNnRTc2JQUDlPL1ljcE5Obi9YWHl3RHFiOXNIcTNyR2w5aDg2cXE1ZkQxT3ZMcTFWdTBiQ1dVU2Rldy9SbGgxL2FzS28vbGJEbzMwSC85YVZxOWZsNVpsRnJUOXJiTEZOaHg2RERKYy9PbVB2VVQ3ZW5nbVd1c1l0TWZYeTlGQVdqOHhXcjVNa2s4a2svMHRYRXkxVGZWVGczZnRhdldHYkpPbVRKblhONWRkdjN0YXhFMmZrN1pWRmczLzQyVngrKzA2Z0pLbi9rREdKK3ZMTWtsbGQycmRJVkI1dE1xbnZkejlxM3VMVmVyVlVjYzJZTkR6UmpMVDdRY0c2OHU5MWRlazlWS2ZQK3F0bnAxWldaOWpaMjlzYldnSjgzdit5N08zdDVKYzNkN0p0SlduMDhMNFd5eXZYYnFiZzRGQ3I5Y3RXYlpLdmo3ZlZlZ0FwUjVnR0FBQUFJRTFkdUhoRks5WnMwYW5UNXhRUWVPK0ozRFArakJtL0VwWE1weGdHQk42ekdMQklzU2RGOWg4eVJxZlArdXZQL1gvSkwyOHVIVGw2VWtlT25qUzNHZkIxQjV0bW10bTRrbEdTbER0WGRnWGV1NmNCdzhicDdiZGVOd2M2LzE2N3FWVnJ0OHJIMjFORkMrVzNldjNDWmVza1NWMi9hcTZNR2QwUzFMMVo5bFU1T2pxb2M3dm1pYTdidWVlQWpoMC9yYmF0UGs1eWZQNlhydXJXN1FEejYzYXRteWJZcSt6a1ArZFVzMEVyVmE5Y1hzTy82NTVrWDBkUG5GYWR4bC9vclRkZTA0eUoxdmZmbWoxdm1TSWlJaVZKMlh5OXplV3Ixc2Irbk84RTNOV3MzNWNsdXM1U1dhNmMyUktGYWFGaDRlcmNlNGcyYk42bHltKy9vUWsvRHJBWWd1YkpsVU9MWm8zVGh5MDZhK0t2YytWLzhZcCtHdDVITHM2SjJ6bzVPUnBhQXV4WG9wSXl1cm1seVNtYkFOSUhZUm9BQUFDQU5CRWNIS29CdzhkcDhmTDFpb21KU2UvaFNJcWRXV1FwWUpHa0MvNVhkTUgvaXZtMS82V3I4cjkwTlVHYi9yMi9rcEVvTFc2MmtyMmQ4ZUF0VG81c1dkV3pVMnYxSHpKR28zK2VxZjY5Mmt1U3hrNmFwYWpvYUEzcTF6bFJTQlluT0RoVXE5ZHRWYkhDQmZSUm96cUo2dDhzKzRxeStYcnIzSVZMaWVvV0wxK3ZaYXMycVhxVjhvbnE4dVhKS1VkSFIrMC9kRlJmRHhpbE5pMmE2UFZYWDdJNGhpS0Y4OHNqY3lidFBYZ2syV2M5ZVBpWUpGbnRTNUtDZ2tQMDY4eUZGdXZtTDFrdForY00ycmQxa1R3eVp6S1h4KzFMWjJRWjRwRmpwOVRybXg5MDZzeDVOYXBmVThNR2REUHZGeWZGemxpTGlJaFVlSGlFSWlJakZSRVpxUUY5T3FwRDk0RmF1M0dIcnQrOHJhbmpoOHJMMHlQWmV6MU9xeGROa2Nsa3Nsci85NTZWY3JBaENEWnlXbTF5KzdleERCVFBDOEkwQUFBQUFLa1dFSGhYSDMvZVRhZk9uRS92b1NUZ2x6ZVh4US80dCs4RTZvdE8zK2pnWDhmVnJjUG42dkRGcDZtNlQzUjBiS2poNk9pUVRFdkxtalo1WDV1MjdWYnBWMHBJaXAzZHQyalpPdFY5cjRxcXhkdDgvMUZMVjIxVVdIaUVCdmJ0WkRVNHFWTG5zeVR2YmFsKzVZTEptcmRvdGVZdVhDazNWeGNGQjRkWXZkN0IzbDRWeTVmUmlqV2JkZTdDSlJYTW45ZHEyMjI3OWttUzNpbGZ4bXFicWJNVzZuNVFjS0x5UGZzTzY4eTVpL3FnVHZVRVFab3RPdlljckJVUDk1ZXp0N2ZUMFdQL3FFcnRaZ29MajFCWVdMakNJeUtTUFhuMThKRVRhdkRwVi9ydGw1SEtsVE5iaXNaaHE4WEwxMnYzdnNPcDdzZk4xVVdEK25WT3NvM1JneEhpVzc5NXA0S0RRMU02TE9DWlE1Z0dBQUFBSUZXaW9xUFZ1a00vYzVEbTZPQ2dSdlZyNnBWU0x5cDN6dXl5dDdlKzl2SERGbDBlNjlodTNRNVFWaCt2QkdVSERoOVRoKzREZGUzR0xmWHEzRHJaWlk1R1JFZEh5OTdlenFZbG9SVnJOdFhGeS84bUtOdnh4LzRFcjVldjNxemxxemViWHo4YURNYk5wTnV6L3krVktWM1M0bjJzelJicVAyU01adjIrTEVHOXlXVFMvQ1ZyMVB6TFhncThlMCtONnRWUTk0NHQ1WnZWMjJJZmNlclZycW9WYXpacjBiSjE2dFdsamNVMkFZRjN0V3YzQWVYUGwxdkZYeWhzc2MyVnE5YzFlZG84WmM3a3Jnd1puTXg3b1VuU3o3L09sU1MxK0xSQmttTkpTb2tYQzV2RE5KTXBScGV2WHBPbnA0ZXkrbmdwY3laM1pjcVVVWmt6dWN2TjFTWDJqNXVyWEZ5YzVlTHNMR2ZuREhLd3Q5ZVFrUk4xd2YrS0dqZnZwQTNMcHR0OEltWktIRHh5M1BCSm1rbko3dXVUYkpobTZjVFQ1QncrY29Jd0RjOFZ3alFBQUFBQXFiSnc2Vm9kL091NHBOak42WC83ZGFTS0ZTNlFybU1LQ0x5ckQxdDAwZW16RjNSb1ord3l6d2NQb2pUNjV4bWFOUFYzUlp0TXl1K1hXL2VEZ3EyZU5QbGx5NDhNejRDS2lvcVdrNU5UOGczamFmNUpBOTI3ZDkrbWF4N1Z0L3VYdW5VN1FEOU5tSzRNVG80SmdrRkxTenZqaTV2OUZkZnV5dFhyR3Y3VEx6cjV6emtWeko5WGc3L3BvaUtGL0JRVUhLS2doelBUSEJ3YzVKYzNWNksrS3BZdm83eTVjMmp1d2xYNnFzMG5GcGVsL2paL2hhS2lvOVc0ZmsyclkvcDI2RmlGaFVlb2Q5Y3ZOSFB1MGdSaDJrY05heXR6Sm5lOTlHS1JKSjhyS1UwYjFaRzNsNmRlZTdtNGNtYjNUWEJLYUp6SjArY3BLQ2hFM1R1MnROaEgzanc1OWMzZzBmcCtZTThuRXFSSjB0RCtYVFcwZjlkRTVYNGxLaWxmbnB6YXZuWk9zbjBVZTYyRzFlWENBR3hEbUFZQUFBQWdWV2JNV1dMK2VzRFhIWjU0a0JZZUVhRWR1L1pyMTU4SHRmM2hNc0s3OTRKMDZNaHgxYXBlVVpLMGJlZGVmVGQ4dkM1Yy9QOGVhUmY4cjJqaTFOK3Q5dHUwOGZ1R3c3U0l5RWhsc0RGTWE5SDBBNXZhVzJKdmI2K1JnM3ZwOUprTEdqbDJxaXFXTDZNWGl4V1NsUHp5emppVzJwMjdjRWx0dTN5YnFOd3pTMllkM3JVOFVibUR2YjIrYlBteCtudzNTdU9uekZHdnpxMFQxTis5RjZTcHN4WXBZMFkzZmR3NDhkNXVVdXdNeDZNblR1dVZVaS9xa3cvcmF1YmNwUW5xYTFXdnFCcFZLeGg2Sm1zeVpuUlRnL2VySjlsbSt1ekZ1bjd6dHRVd3JjeHJKYlZ1eVZTTHAzcnVQM1JValpwMVRIWWNRY0VoeWU0L3RtM05ieGFEeTVRd21Vd0tqNGlRdXp0aEdwQVdDTk1BQUFBQXBOaTFHN2YwejVrTGtpUVhaMmZWZkJoZVBVbG56MTFTbTA3ZlNKSTUvTXFadzFmcmwwN1RtWFArK3JSMUQrM2NjMEF1enM3cTBhbVZwdisyV0puY00ycnI2dGxwTm9iZzRCQjVlR1JPMGJXamY1NlJiQnZQTEI3NjdPUDZGdXN5WkhCUzc2NXQxTHh0YjAyZVBrOWpSdlNUbFBSbThKZXZYdE9jK1NzMGY4a2FCZDY5cjJxVjNsUzNqaTFURllRMi9xQ21wdisyU0wvT1hLRGE3NzZUWUNubjBKRVRkZTkra0hwMGFtVTFvSFIwY0ZDYjVrMVVyZkpiRnZkL3MzWXFxeVR6RERacmJWNG9XbEFmTmF4dHkrTWt5VktRSmttdUxpNHE0SmNueVd2UCsxK1d2YjJkL1BMbVRyS2RyZUZzVXVKbUZtWjJkMCt6UG9IbkdXRWFBQUFBZ0JTN2R2Mm0rZXRDQmZQYWRIcGdXc21UTzdzKys3aSthbFN0b05kZks2bENwYXJLeGRsWjBkRW10ZnFxcndJQzc2bGFwVGYxVGErdmRPTFVXZDIrRTZoR1NTdzF0RlZBNEYyRmhvV3JjRUcvRkYwLyt1ZVp5YllwNEpmSGFwZ21TUlhlZWwxdXJpNzY0ODlEVnR0RVJFUnEvZWFkV3JoMG5mN1llMUFtVTR3S0Y4eW5BVjkzVklrWFk0TXZTMHREczNoa2xyZFhsbVRINk9qZ29HRUR1cXZ4WngzVnZ0dDNXdmI3UkdYeHlLVGxxemRyd2RLMUtsTElUMjJhTjBteWoxYWZOYkphWisxVVZpTnRxbFYrU3g4MXJLMCtBMzlVUkVSa2tuM2N1eDhrU2VyV2QzaVM3U3p0TFZiaXhjTGFzbXBXa3RmNWxhaWtqRzV1eWJaTFN3R0I5eVJKSGg3Sno3Uk1ic1ljQU1JMEFBQUFBS2tRR2ZuQS9IVkd0L1JaUXVhUk9aTys2NU40YVYwV2owd2FQYnl2bkowenFHenBVcEtrWWFNbVNaSXVYcnBxZGE4MGQvZU1hdCs2cWVINzd6dDRWSktTblpHVWxBSitlYXlHSzBiQ0RRZDdlM2w1WmRHMWF6Y1RsRWRHUHRDTzNmdTFldDAyYmRqNmgwSkNFbTRTZitiY1JYWHFOVGpKdmovL3BJSDY5LzRxMlRGSVV1bFhTcWpERjU5cXpNUlphdEd1dDlvMGI2S2UvYitYcTR1enhuNy9qWnljVXY0Uk5LbVpkcFZyTjlONS84dEp0cEdrWlNzM0tqUXMzTkQ5a3R2d1B5VWI5YWVYbTdmdVNJcGRwcHNjVHZNRWtrZVlCZ0FBQU9BLzYrMjNYay93T2lRMFRKSzBac04ycTlmNDVjMWxVNWcyZTE3c2JLaFY2N2ZLeXl1THZtcnppYUhRSWkxRlJVVXBJT0N1ZWViUnY5ZHVhc0R3Y2RxMSs0QkN3OEtWSTd1dlFrSkM5ZW1IZFpNOXpURytsTXhTNnRUMk0vMXo1b0xXYmRxcHRsMitsWU85dlNhTkhxaGlSZEwzVUFwSk9yRi9iYkp0M3FqY1NOZHYzazQybUh1V25QZS9MRW55OGZheTJxWituV3E2ZFR0QUEvdDJzcmwvdjd5NWRPdDJRSXJIQnp4ckNOTUFBQUFBUERkbVRmN2VhbDFNVEl3S3YxeE5XYXdFWVlQNmRVNDBzMnY2bkNYNjQ4OUR5cFV6bXlJakgyanFySVZhc0dTTk9uejVxVm8wYlNBbkowZUwxNldGcGFzMlNwSXlaM0xYK2swN0ZSb1dycmZlZUZXU2xEMmJqKzdmRDFibGl1WFVzTzY3ZXZ1dDExV2daQlVGQllja2U4cG5hb1dHaHN2ZFBhUDVkYVpNR1pOb2piUVVGQndpUjBkSHVibzRtOHR1M0x5amFiTVhTWklLRjh4bjhib0hENklVR2hxbWpsODJreFQ3dS9EcnpJVUt2SGRmUFR1MU1yZGJ2R0tESmsyZHExbVR2MWVPN0w3bWExMmNuZVhvU0x5QTV3ZnZkZ0FBQUFCUTdJbVRVZEhSOHZIeXRGZ2ZGMVJKc1RQQmZwd3dRejlQbVNNM1Z4ZE5HajFRQmZ6eTZPY3BjelJsNWdJTkhUbEp2ODFicnI0OTJ1cmRLcWs3Z2RLYTdidjJhZG1xVGViWGJxNHU2dFMydWFUWVV6N25UZjhwMFRYTFZtMUtjRTFhaW9xSzB2d2xhL1RUaEJtNmZTZFF2bG05VmZxVkVscXpZYnRhZCt5bk44dStvczV0bTZ0TTZaS1A1ZjZJUGJXMlE0OUJ5dUtSU1JrenVzblJ3VUZYLzcyaHFPaG81YzJkUTVVcnZtSHh1bDluTHRERXFiL3Jkc0JkL1RDb3ArenM3TFI4elNhZE9uMUJuMy9TUUQ3ZXNiOFQ0ZUhoT25QdW9xYk9YcVIrUGRwSmt1enM3VFIveVJxZFBYOVIxU3E5cVhKbFhubGl6d3VrRjhJMEFBQUFBSkRrZi9HS0pNblgxenZKZGx0MzdOV3dIeWZwOUZsL2VXVE9wTWxqQnVxbEY0dElrbnAwYXFWRzlXdHF3TEJ4MnJaenI3N28xRjhWM2l5dEFWOTNVTUg4ZWEzMkdSQjRWME5HVHJScHZFMCtxS1hzdmo2S2lJaFVWaDh2MWFsVldYbHk1VWp5bW1ZZjFiTnBHWitSWlo1Mzd3VnAvcExWbXZIYkVsMjdjVXQyZG5acVZMK20rblQ3VXA1Wk1tdmRwcDM2YnRnNDdkNTdXTHYzSGxieEZ3cnJvNGJ2cVhhTnlzcGlZRU44R1BkaXNVTHk4dlJRU0dpWTd0MFBsaFI3RW15Rk4xOVQ3eTV0NU9Mc25PaWFLMWV2YSt5a1dYSjFjVmJYOXMzTjVlL1hxcUpqSnlacDRkSzFhdHZxWTBsU3ZkclZOSFRVWk0xYnZGcGR2L3BjYnE0dWNuUndVTi91YmRXaVhXLzFIekpHYTVkTWxhT0R3eE41WGlDOUVLWUJBQUFBZU9hWlRDYloyOXZyd3NOQXpENkpVMFZEUXNOMC9jWXRlV2JKTERjM1Z6azVPZW5ldlNCTm1qWlBraXlleWhrYUZxN1Y2N1pxK3B3bE9uSHFyQ1RwamRkZjFzakJ2WlE3Vi9ZRWJmM3k1dEtNaWNPMVpzTjJmVHQwckhidVBxQjM2N2RVbXhaTjFPR0xUeE1zd1l0ejkxNlFwc3hZWU5Nemx5dnppczJ6Z080SEJhZkpNczhIRDZLMC9ZL1ltWEVidHV3eUgwVHhUb1d5NnQ2aHBmbDBVRW1xVWJXQ0twWXZvK216RjJuS3pBVTZmdktNK2cwYXJRSER4dXZOc3EvbzNTcmw5VTc1c3NxVk0xdXF4NVdVZ2lXcktOcGtNdHplNkg1eGNYdXIyYksvWEZCd2lLSDJubGt5Ni9DdTVZYjdMWmcvcnc3dFRQN1Uwemd4TVRIcTJmOTdoWVZIcUVlblZ1YWxtNUwwWHZWM05IVGtKSzFjdDlVY3BtVjBjMVhkOTZwbzdvS1ZXclZ1cXhvL1BCVzMwdHRsVmFGY2FlM2NjMEMvTDF5bFR6K3NhM2dNd0xPSU1BMEFBQURBTTgxa011bWxOMm9yUXdZbkJUL2NteXhQN3V4VzI0ZUdocWxLbmM4czFtVjBjMVd0YWhYTnJ5OWZ2YVlmeDAxUGNCSm0wY0w1MWFudFo2cFZ2YUxGUHVMVXFsNVI1Y3U5cGtIZi82eUZTOWZxNXlsenRPL0FFUzJhUFM1UjI5U2U1bWxVV2l6em5EbDNxWDRZKzZ2NTlFWkhSMGZWcTExVnJUOXJyT0l2RkxaNGphdUxzOXExYnFybW56VFF3cVZyTlhQdVVwMzN2NndkZit6WGpqLzI2OVZTeGJWZzV1akh1dTlXa3dhMUZCMXRQRXl6VldwT2M3WEc0ekhQM0pzeGQ2bDI3ejJzb29YejY0c1dUUkxVNWNxWlRVVUw1OWVKVTJmbGYrbXEvUExta2lSOVVLZTY1aTVZcVlPSGo1bkRORW5xM3FtbGR1NDVvTEdUWnFsaHZSb1dRMlBndjRJd0RRQUFBTUF6emQ3ZVh0bXpaVFhQdU1ydmwxdmRPN1MwMmo2cmo1ZmVldU5WWGJ0K1M5SFIwWW8ybVdRbk8rWExtMU9kMnpWWHRuakxQTFA3WnRYeFUyZjA0TUVEMWFoYVFSODNxcU1LYjVhV25aMmRvYkZsenVTdUh3YjFWSzFxRmRYbnUxSHEwcjVGb2phMWExUlM5bXcrVnZ1b1Y3dXFzbVg5ZjMzcFYwcWtlQlpYV2l6enJGT3pzaVpOL1YxWmZielV1RjVOTmFwZjA3eW5WbkxjWEYzMDJjZjE5ZG5IOWJYM3dCRXRYTFpPQi84NnBzbGpCaVlLMGp3OE1oaytGVFdyajVkQ0g1N1VhczNRYjdzWjZpdWxySVdoajFOMlh4LzVaazE2V1hKU2FsWjdXMXQzL0ttZW5WcGJEREo3ZG00dGo4eVpsQzlQVG5QWmF5OFgxN29sVXhPZHpscXFSREUxYmZ5K1NwWW9LdWNNVGlrZUUvQXNzSXVKaVlsSjcwRUFBQUFBZURiOXVmOHZmZGlpaXlTcGJPbFNtajlqdEUzWHh3OXI0cGJMcFVTMHlhU1ltQmpaMmRuSklZa2xuaWx4K2VvMVpmSElyRXp1cVR1VjhzR0RLRGs1cGQ5OGhoT256c3JMSzR1eSsxb1A3b3hlYys5K2tEd3lzOThaMGxaYS9YMEFwSlpkTXYvSGhKbHBBQUFBQUo1NWFSMmd4WmZjcHY1R3BXZVFKc1Z1VHA5VzF4Q2tBWGllUGI3LzRnQUFBQUFBQUFEL01ZUnBBQUFBQUFBQWdFR0VhUUFBQUFBQUFJQkJoR2tBQUFBQUFBQ0FRWVJwQUFBQUFBQUFnRUdjNWdrQUFBRGdxZUJYb2xKNkR3RUFnR1F4TXcwQUFBQUFBQUF3aURBTkFBQUFBQUFBTUlobG5nQUFBQURTamYreHJlazlCQUFBYk1MTU5BQUFBQUFBQU1BZ3dqUUFBQUFBQUFEQUlNSTBBQUFBQUFBQXdDRENOQUFBQUFBQUFNQWd3alFBQUFBQUFBREFJTUkwQUFBQUFBQUF3Q0RDTkFBQUFBQUFBTUFnd2pRQUFBQUFBQURBSU1JMEFBQUFBQUFBd0NEQ05BQUFBQUFBQU1BZ3gvUWVBQUFBQUlEbmwxK0pTdWs5QkFEQVkrUi9iR3Q2RHlITk1UTU5BQUFBQUFBQU1JZ3dEUUFBQUFBQUFEQ0laWjRBQUFBQW5nci94YVZBQVBBOCtxOHY0V2RtR2dBQUFBQUFBR0FRWVJvQUFBQUFBQUJnRUdFYUFBQUFBQUFBWUJCaEdnQUFBQUFBQUdBUVlSb0FBQUFBQUFCZ0VHRWFBQUFBQUFBQVlCQmhHZ0FBQUFBQUFHQVFZUm9BQUFBQUFBQmdFR0VhQUFBQUFBQUFZQkJoR2dBQUFBQThaeUlqSDZqM3R5TzFaT1dHeDNxZjBMQndoWVZIUE5aN3BGWklTS2p1QndWYnJiOGZGS3lRa05BMHVWZFllSVJDUXNOUzFVZmczZnU2NEg4bHlUYjNnNEoxNHRSWm1VeW1WTjNyZWJkaDh5N05XYkJDVVZGUjZUMFVQR1VJMHdBQUFBQWdHZmVEZ3RQa1QwUkVwS0g3UlVWRjZkeUZTMXExYnF2T1hiaVViUHQ3OTROMCtNZ0piZHp5aDZIK3QrM2NxM21MVjJ2VDF0MkcyaWNsSmlaR24zM1pTeitNK1RWQmVYQndxS3JYYTZIMlhRY29Lam82MWZleDVLKy9UK3E5Um0xMDRXTGljR25CMHJYcTFHdHdra0daSk5WcDhxVktscXRqdGI1a3VUcXEwK1RMVkk5VmtpclYra1RGeTlSS1ZSL3pGcTlXcGRxZmF0emsyVmJiTEYrOVdiVWF0bGJYUHNOU2RhL24zZmRqZnRXM1E4Ykt3Y0VodlllQ3A0eGplZzhBQUFBQUFGSnI0cTl6RGJkMWQ4K29sMTRzb2w5bkxiVGE1bzNYUyttVEpuWE5yNU1LVzJ6UnR1Vkg2dFdsVFlLeUZXczI2NDgvRHlrb09FUzNiZ2ZvK28zYit2ZmFEVVUvbkZYMDZZZDFOYWhmWjAyYU5rOGhJYUVLRGc1UndOMTd1aE53VnpkdjNkSFZhemZOTTZmczdPeTBiYzF2eXBjblo1TGptTHRvbFNTcGFlUDNVLzFNaTVldjEvWmQrMVMwVVA0RTVlN3VicXBTc1p4bXpsMnFVZU9tcVZmbjFzbjJkY0gvaXJidS9EUFpkcDkvMnRCOGowdVgvMVh6TDN0cDJlOFQ1Wmtsc3lUcHl0WHJHamhpdlBMbnpTMFhaK2NVUE5YVGE4V2F6Ykt6czFQdEdwV3N0bG0zYVlja3FXYTF0dzMxNlZmQ2VsOXgvSTl0dFZoKzhwOXptcjlramY3Yzk1Y3VYZmxYRVJHUjh2RElwQmVMRlZMdEdwWFU0UDEzNWVSa1BYcXdkRzhuSjBmNVp2Vlc4UmNLcTlvN2I2cE9yY3BKL2h6aituQjBkTlRxaGIrb2FPSDhWdHZHYno5ditrOTY0L1dYcmJhN2VldU9mTHc5WldkbmwyUi9SajJOejNyNHlBbk5ucmRjK3c3OXJadTM3c2hraXBGSFpuY1ZMdWluZHEwKzF0dHZ2VzdMSXo0M0NOTUFBQUFBUFBOR2pKNWl1RzEyWHg4Tjd0OUZmL3g1MEdKOTROMzdjbmJPa0NCTWs2UlBtdFJWcDdiTnpLK1hyOTZzd1QvOHJIVkxwOHJiTTR1NS9QVjNHcWh0eTQvTWdVLzhja3YrK1BPUTVpOVpvMnkrM3ZMeDlsS0IvSG4wUnBtWGxTdEhOdVhKbFYxRkhuNVlIdjdqWlBNMWpvNk84dkwwVUZZZkw3Mys2a3ZLbHRWYjJiUDVLRWQyWHprK25FVlR1WFl6aS9lVFpKN0o5YzNnMFZiYldGS3QwbHY2dXRzWDV0YzNidDdSNEI5K2xxdUxzMHE4V0ZnYk51OUswTDdVUzhXVUlZT1RBZ0x1SnFxTDcrV1NMOGczcTdlT25UeXRnU01tSkR1T3VPOXRvUUw1Tkg1a2Z6VnYyMXZ0dXczUTdDa2pGZlVnU2w5MjZTOG5SMGY5L05NQVpjamdaTk16UGduZCtnNDMxRzdZdDkwU2pQLzR5VE02K2M4NXZWT2hyUExueTIzeG1wdTM3bWp2L2lQeThmWlVsWXJsYkJwWE5sOXZ3K0ZqUkVTa3Zoc3hYcjh2WEtXWW1CaEpra2ZtVE1xY3lWMjNBKzVxMTU2RDJyWG5vS2JNV0tCSm93ZXFjTUY4aHU4ZEVocW1HemR1NitxL043Umg4eTZOSERkVkE3N3VtR3c0R0JVVnBYNkRmdEtDbVdOU0hZTUZNYk1BQUNBQVNVUkJWSUJGUmo3US9hQmcrZVhObGFwK0xIbGFublg0ajVNMWVmcDh4Y1RFS0VNR0oyWDE4Vko0ZUlUdUJOelZuWUMvOUZMeElvUnBWaENtQVFBQUFIam14Wjgxcy8vUVVUVnExbEVyNWsvUy9mdkIrcVIxZDYxZk9pM1JESTdEdTVaYjdNdmFMQjFYVjJkbDlmRXl2M1ozZDVNa2VYdG1TVkF1U1c1dXJvbktrck4zeTZKazIvamx6YVZWQzM0eDN6c3A1LzB2cDBtYitHN2N1bTMrMm1ReXFWdmZZYnA3TDBpUzFMSG5ZS3ZYelYreVJ2T1hyTEZhLzh1WVFhcGVwYnpxMUt5c09qVXJTNUxlYTlSR3gwK2UwZG0vTnNyUk1mYWphLzhoWXpUcjkyVUpycTFZdm95NmQyeXBuRGw4NVdCdnI5djNndVRsbVVYOWUzMmxQTGx5bU5zbE4vc3FxZnJ6L3BldDFoL2Z0MFlaM1Z5VDdQdFJpNWV2TjlSdVlOOU95cERCU2FQR1RkUE5XM2QwNnN4NVNWSlFVTEI2OWYvQjNNNDNxN2U2ZGZqYzNIZFVkTFFjSE96VnR1c0FxMzBQKzdhYmZMdzlFNVNOR2RFdnlabGFjYUtpbzlXcVExL3QzSDFBam82T2F0V3NvVDc5c0o1eTVjd21LVFpvMjc1cm43NGY4NnZPbnIrb3hwOTExS0xaNDFRd2YxNnJmVDU2Ny9DSUNPMC9kRlF6NXl6VnBtMjcxYmJMdCtyU3ZrV0NRUHRSamc0TzJuL29xQllzWGFzbUg2UnVPZTJ0MndHU3BEUG4vSk1NcHBOVDVyV1NHdjVkOXdSbFQ4T3p6bHU4V3BPbXpaT2JxNHUrNjlOUmRkK3JhZzV1QSsvZTE5cU5PeFFlSG01enY4OEx3alFBQUFBQU1HREtqQVdhTW1OQm9uSkxNODVHalp1bVVlT21wZmtZN08zdERRVnBrdVZsZWVjdVhGS05EMW9xaTBkbS9iRmhYcXBtYlEzK1lhSjI3WW1kM1hkbzV6S0xiVWI4OUl2bUwxbGp0VDVPSnZlTWljcmlObjIzdGwrVnBXQ3RTKytoNXE5My9MSGYvTFgvc2EycVY3dXF4WDQyYmR1dDRPQlFxL1hMVm0yU3U3dWJxcjd6cHNWNkowZmJQMVpiV3pKcHplcjEyeElFbndmL09xNkRmeDAzdnk3Z2wwZmRPbnd1azhta2VZdFhTNHFkTlpqVUhub0QrM2F5Y2RUL04rYm5tZHE1KzRDY25UUG8xM0ZEVk9ITjBnbnFuWjB6cUhxVjhpci9abWsxLzdLWDloMzhXKzI3ZnFkVmkzNHh6NXhNam91enN5cVVLNjBLNVVwcjJhcE42dDUzdUg2YU1GMDVzbWRWNC9vMUxWNVRzM3BGclZ5N1JjTi9uS3hxbGQ2U2w2ZEhpcDh4TGt3TEM0K3dPWFNPTDNldTdNbTJTWTlublRsM3FTU3BTL3NXYXZUSVBUeXpaTmJIaldyYjFOL3poakFOQUFBQXdEUFAvOUpWWGJ4MFZaSjArcXkvSk9uUVg4Y1ZGaFk3cytMZzRXTzZmdU9XSkNsZjNsdzJMOTNLN3V1ajkycFVzdm9CTXp3OFFwR1JENVE1czd2VlBwcTI3R1l4TkhxUytnMGFyUWNQb3RTbWVaTlVCV2xUWml6UXRObi9uMGtYZVBlZXhYWVJrWkZKMWt1eDM5dTRQYlhpOTNucmRxQWM3TzAxL2JmRjVyS1QvNXd6dDN2cHhTSnEyL0tqQkgxTm5QcTdzbmhrMGtjTkUvK2NSZy92YS9IK2xXczNVM0J3cU5YNlphczJ5ZGZIMjJyOWsvVDNucFdKeXVMdjU3ZG13M1pkdlB5djZ0ZXVwcCtHOTdIWVIvR3k3eWtrSkZRWm5GTDI4NzkxTzBDL3pKZ3ZTZXJSc1ZXaUlDMCtOMWNYamYzaEcxV3A4NWxPblRtdkpTczJXQTJIa2xLdmRsWGR2WGRmQTRhTjA4QVI0MVc5Y25sbDhjaVVxTjJIRGQ3VHlYL082ZXo1aXhvNmFwSkdEdTVsODczaTNMeDFSNUwwNWVjZnFuZlhMNUpwblhhZTFMUEdIV3hTckdpQk5CbjM4NFl3RFFBQUFFQ2F1bkR4aWxhczJhSlRwODhwSU5CNmlKS1dscTNhcU5FL3oweFFObURZT1BQWGZRYithUDY2Yzd2UDFMbGRjMFA5bWt3bWhZVkhhUE9xV1VtMjZ6OWtqQll2WDYvais2d3ZaWXpySXlRMHpPS3l3TGlBNGxGdG1qY3hOTmJrekYyd1VudjJIVmFPYkZuVjdLTjZLZTVuOXJ6bEdqSnlvbkxtOE5YcnI3Nms1YXMzcTBxZHo1SzhKcW42bjM4Y29GclZLMHFTeGYzU3JKV3RYem90MFl5YWlWTi9sNWRubGtTSFBQeFhaTTVrUGF3MW1VeWFNR1dPSktsTkMrdnZtZWlvMkpOVmt6b1VJQ2xMVjIxVVJFU2tmTE42cTNuVCtzbTJ6Kzdyby9xMXErbTMrY3UxWU1tYUZJVnBrdlRwUi9VMFk4NFMrVis2cXZsTFZ1dUxGaDhtYXVQbzZLQ2gvYnVxU1l2T1dyeDh2UnJYcjZreXI1Vk0wZjF1M1ltZG1lYnQ1WmxNeTdUM0pKNDFvNXVySWlNZjZNQ2hvNnBRem5vZ0Nzc0kwd0FBQUFDa2llaG9rN3IzRzZIRnk5ZWJOeVIvMGphdm5LbGpKODZvVTYvQm12alRkd29PRGxHUGI3N1hyK09IS0grKzNNbUdQbzg2K05keE5XclcwWEQ3NG1XTTdWMWthWm5mMEpHVExMWk5pekR0NUQvbjlOMkk4WktrYXpkdXFlaHI3OXAwZmZ6eEZpMmNYNWt6dVd2cStLRmF1SFJ0b3ZyNDRwWmlHbDNXR05mT1pES3B5Q3ZWVlNCL0htMVlOajNGL1JteGV0RVVtUjZlbkdySjMzdFd5c0hlM25CL2xXczNTM1paWUhMN3Q2WGsrUll1VzZlVC81eFR0Y3B2NllXaUJhMjJpemJGaFdrcG01bTJjL2NCU2JFbmhUb2FYT0phOVoxeSttMytjaDArY2tKaDRSRnlkYkg5aEZVSGUzdFZxL3lXcHN4WW9LMDc5bG9NbUdKaVlsVDI5VkpxVksrR0ZpeGRxNzREZjlUYXhiOGFIbWQ4Y2NzOHZiMnpKTk15N1QySlozMm5mRmt0WGJWUkU2Yk1WYmFzUHZxNGNkcWNXUHk4SUV3REFBQUFrQ1pPbkRxckE0ZVBwdXNZQ3ViUHF5dFhyNXUvamx1cWxTZFhqa1Nibi9jZk1pYlovbDUrNlFYdDJaeDRuN1JIRFJzMVdTdldiRGJVMXBwL0RpYmNsSDdnaUFtYXMyQkZncktBd0xzYU1uSmlrdjI0T0R1Yk42T1B1K2JMenYwVkVSR3B6Sm5jcmU0TlpzbXlWWnQwUHlnNFFWbVoxMHBxN2VKZnpadk5TLzlmTXZhb3VHdXQxVXV4TTVjeVpreTREOXlObTdjVkZSMHRQeXNuVnFiVTR1WHJ0WHZmNFZUMzQrYnFva0g5T2lmWnBrRmQyd0pMU1ZxL2VhZUNnME5UTkNaWEYyZmx5TzZybnAxYUt6d2l3dXFwbkZHcG5KbDI1dUV5NnBJbGlobStwdGpEY0MvYVpOS2x5LzhtT2d6RXFCSXZGSkgwLzZYYzF2VHAzbGFidHUzUm1YTVg5Y3YwK1dyWHVxbk45N3I1TUV6elNZZVphZExqZjlZZW5WcHA1NTREdW4wblVIMEcvcWhscXplcGI0KzJLbVhEei9WNVJwZ0dBQUFBSUUyRWhvVkppajFscmxIOW1ucWwxSXZLblRPNzdPM3RyRjd6WVlzdWFUNk95MWV2U1pLOFBEM01ZWm9sajI1ZWI0bVRrNk55Wk1zcVNib1RjRmQzNzkyMzJDNXVzL3pRMERDcmZTVjFrcUVVdTJsN2ZBNE9pV2REM2IwWFpQRVFoUGd5dVdjMGgya2hvV0g2N0l0ZXVuajVYMG1TajdlblRSdlA3OXB6TUZHWUppbEJrQ1lsdll3enVmcjR5enpQbkx1b25idjM2OExGSzVKaTk2S0x2NDlhM0o1cGtuVDR5QW5WYjlvK1VYK1dUdDZNbStsMThNaHh3eWRwSmlXN3IwK3lZZHFvSWIxdDd2ZndrUk1wRHRQZXIxVkZ0YXBYMU5hZCs5U2tlV2ROR3YxZG9tVi9KcE5KTVRFeHNyZTNzM2dRUUtkZWd5MkdjTTAvYWFBV1RUK1FKTjBKdkN0Sjh2RXlQbU1yL3A1Zmx0NVBSc1Z0c24vUHl1OWgvUHYxN2RGVzNmb00wOWhKcy9WK3JTcUdEZ0tJTCs1M3Vka1hQVk0yV0tYc3BOYzRqL3RaYytidzFkSzVFL1JWOTRFNmN2U1U5aDM4VzNVL2JLdmE3NzZqdmozYUtrZDIzeFNOKzNsQm1BWUFBQUFnemZoNGUrcTNYMGVxV09IMDI5UjYyODU5OHMzcUxSOXZUM01nZGUzNlRZdXpZUnJVZlRkUjZHRnRDZDZFWDM3VHRIaWI0VnVTVkdpVTFOSTlPenZyZ1dOOEJmenlhRXU4L2R2aWxoUmE2anNrSkZRdHYrcXJveWRPcS9RckpYVGc4REZEOTBpSnRGcm1lZVRveVFSN3BPMzRZMytDVXpuank1N054NllEQ0NScGFQK3VHdHEvYTZKeXZ4S1ZsQzlQVG0xZk95ZlpNUlo3clVhaW1YUlBDMGRIUjhXWVRBcThlMDlmZHU2dmxmTW5Kd2crSHp5SURYMnRMZkc4Y2ROeStCdy8wSW1PanAzWlp2UTlLMG4yZHY4UGhoOE5qVzBSZDZDRm80RlpkUTNlcjY3Rnk5ZHA5OTdENmo5a2pLYjlQTXltZTJYTDZxTUNmbmxTTk02TGw2N0t6czR1eFVHYTlHU2VOVSt1SEZveVo0TG1MMXF0SHlkTTErMDdnVnExZnB1Mjd0cW5VVU42cTBiVkNpa2UvMzhkWVJvQUFBQ0FORFBnNnc3cEdxUWRQWEZhbTdmdk1TK3hLNWcvcjV5Y0hOVzhyZkZaUWl2bVQ1SlhGZytyOWJidVp6VncrUGdrUTdpWW1CZ2xsMHRFUFF3d0xNMVdzeVFnOEo0Kys2S25qcDQ0cmNJRjgybnFoS0VxOWViN0ZtZHRwWVY1aTFkYkxEOXo3bUtTOVhIS2xpNmwvUGx5cTJHOUdtcFlyNGJlYi9LbGJ0eTZyYjFiRmlWb04vaUhuelYzUWV5SmxqbXkreVk2YU9CeEgwQmdNcGtVSGhFaGQvZjBDZE9NL095cVZ5bXZ0cTArMXM5VDVxaDF4MzVhTW1lOGViWlozQXhLYXlkNXpwditrOTU0L2VVaysvZkluRW1CZCsvYmRMaEk0TjMvaDNHZVdUSWJ2dTVSY2Z1WVpjdnFiYWo5a1A1ZDlXNzl6N1ZseDU5YXUzR0hhbFo3Mi9DOXZ1NzJoYjd1bHJKVFBJdVhmVThaVXJpTU5zNlRlbFlIZTN0OTNMaU82dFdwcGwrbXo5ZWtxYjhySkNSVTdic08wSy9qaDZyUzIyVlQvQXovWllScEFBQUFBRklzYnNtWEZEdjdwT2JENVhycHBldlhReVhKdkNUTk42dTNWaStjb2lOSFR5cmFaRkx2YjBjbTIwZko0a1dUckUvck1DcHVENnR4azJjbktQLzcrRC9tcitPV25GbmJCK3RScTlkdjA5RVRwNVhmTDdkbVR4a3BqOHl4eSt3OHMyUlcwOGJ2R3g3Ym5BVXJFZ1FoMWlUM2ZVMnVmdVRnWHNyL2NIKzBnTUI3T25ieXRHcFVUUndHOU92UlR2MTZ0RXQyUEk5TFVIQ0lKQ216dS9WVE5SK25KaDhrUHVCaS9wTEVKOGgyNi9DNURodzZxbjBILzFhL1FhTTFjbkF2U1ZMa3c1bHBHVEtrN1BBQlNTcFVJSi8ySHpxcVl5ZFBHOTUvNytRL1p5WEZuaUNaTzZkdHl5M2pPM1RraENUcHBXUitSK1BrejVkYjdWdC9vcDhtVE5mQTRlUDE5bHV2cDJxMm1CRW1rMG1ob1dIS21pZG5xdnA1MHMvcTV1cWl6dTArVTkxYVZkVHNpNTY2ZlBXYXZoa3lXanZLejVHOURRZHdQQzhJMHdBQUFBQ2tXRURBLzhNMFZ6ZG5tMDQ5ZkJ5R2Y5ZEQyM2Z0VS9FWENwdkxpaFR5VTVGQ2ZwS1NEM1dNMkx4eXBrM3RmNTR5UjR0WGJMQmFIeElhSnBNcFJxUEdUYlBhNXZxTjI1SWtUMC9yTStiaSs3aHhIZTA3K0xlKzdmMlZmTHovdjRHNlp4WVBkZS9ZMHVESXBUVWJ0aWNacHVYTG0wdGxTNWZTL0JtakU5VXRYNzFaTzNidnQzbnZzRlhydHNwa2lsRms1SU1FKzZYRjkvbW5EVzNxTTYzRXpjYnlpTGNIbURXUFl3YmdpSUU5RXBWWkN0TWM3TzMxMDdBK2V2ZUR6N1ZvMlRxVmYrTTExYXRkMWJ4ME1FT0dsQysxTEYrdXRQWWZPcXIxbTNhcFQ3Y3ZEUVV0bTdidGtTUzlXZllWbTVhSHhoY2NIS3AxRzNkSWtxcFhMbS80dW5hdFB0YnkxWnQwM3YreVJvMmJwdjY5RXUremw1YUNna01VRXhOakRyQlRJajJmTmI5ZmJvMGEwbHVObTNmU2xhdlhkZmI4SmZQZm4vZy93alFBQUFBQUtSYTNCNU9VY0YrazlHSXltVlRoemRnUCs2bng3N1dieXBuanlXekFIWGozbnNYOXVpWk1tYVBscXpkSmtzNmVqMTB1YVhRVGRRZDdlNDM3NFp1MEhXZzhjVXZRYWxXdnFGclZLNXBmeC9mbi9yKzBlUGw2OVRhdzVOTEJ3VjVlbmxrVUV4TmpQc0YwMDdiZDJyUnR0OFgySHpXcW93bS8vR2F4THZEdVBZMGNPelZCV2MxcWJ5Y0lXRk1xN2tBTEkwc1ZuL1Jwbm8vS2xUT2IrdlZvcDNtTFYrdkZZb1VrU1JFUnNXR2FpMHZLdzdSRzlXcG8zT1RadW56MW1oWXZYNjlHOVdzbTJmN2ZhemUxZEdWc21OeTRmdUtaZFViOU9INmFnb0pEbENkWER2T0JGVVk0T1RscTJJQnVhdEs4czJiT1dhSUc3MWVYZzcyOW9rMm1CTzIrNmo1UXE5Ylp0b1Q3VWY3SHR1cmUvZGdERnJLa1lqbnI0MzdXNUx4YzhnWHoxeUVoYWZOKy9LOGhUQU1BQUFEd245R29XY2MwNmVmemRsOHJUKzdzbWpKdVNLSzY1RTZ1dE5YVmF6Y3NMbjFyMzdxcDJyZHVLa2s2ZE9TNEpPbkZvZ1ZUZGErQXdMc2E4ZE12TnJXMzVQVjNHaGp1dzBoYkgyOVBIZGkrUk9zMjdkUS9aeTRvUXdZblJVWStTTFEvWGR6K2MyRmg0UnB2TlV5N242ak9MMit1TkFuVHp2dGZmamhlTDZ0dDZ0ZXBwbHUzQTJ3Nk5UV09YOTVjRm9QSmxQcXd3WHRxWEwrbWVmWllXSGk0Sk9QTGhTM0ptY05YTFQ5dHFNblQ1K203RWVOVnBIQitsU3BSekdMYm9PQVF0ZXMyUUNHaFlYcTFWSEZWcS94V2l1NDVlZm84VGZ0dHNlenQ3VFQ4dSs1eXNuRS9zcktsUzZsaHZScGF0R3lkK2cwZUxWYzNsMFNoWmZac0tUOXdJTDdBaDdNWFU3bzMzSk40VmttNmNQR0tlV24xbzg2Yzg1Y1VlOGhFdnJ5cFc2NzZYMFdZQmdBQUFPQS9ZODJpS1VuVzEyclkybEEvTjIvZnNicXZWRm9lUUJBYUZxNS9yOTFVaFhLbGsreGo4L2JZWlhLdnYxclNwbnMvNnU2OUlFMmMrbnVxK3BCa2RkWmJXSGlFeGs2YXBTdFhyeXRqUmplRmhJVEt6ZFZGb1dIaHFsKzdtaXBYZk1QaWRTN096Z29MajlDUWtSUGw2dUtzcXBYZTBzcTFXNnplMzh2VHcrTFB3YTlFcFVRbm5xWkVVSENJSEIwZDVlcnkvOURweHMwNzVtV25oUXZtczNqZGd3ZFJDZzBOVThjdm0wbUtQVnppMTVrTEZYanZ2bnAyYW1WdXQzakZCazJhT2xlekpuK3ZITmw5emRlNk9EdkwwVEZ0UDZiSFg0WVp0L2RlYWs3VWxLVHVIVnZxcjZNbnRmZkFFWDNZdkxPKyt1SlROZm1nbG5sSmNXaFl1RFp2MjYxUjQ2YkovOUpWZVh0bHNYbW1aRWhvbVBic082eGZaeTdVbi92L2tvTzl2VVlNN0tHMzNuZzFSV1B1MCsxTGJkNjJXNGNmN2tYMnFMVGFqeTl1SDhta0RqRjUxSk4rVmttcTFhQ1ZtbjFVWDNYZnE2SVhpaFkwTDc4OWV1SzBldlFiSVVtcStrNDVlWGxtU2RFWS91c0kwd0FBQUFEOFo4UXRaek1zSmlaUjBmMmdZQVVFM3RPYlpTMS9rRDEzNFpKTnQ3aDNQOGhxM2VFakp4UVRFNVBrcktsOUIvL1dCZjhyeXBzN2g0b1d6bS9UdlI5bGE5QlV1WFl6ODJ5cytPclVySnlvYlAraG8rclovM3RkdjNGYi9YdTExNVdyMXpYdHQ4VmFQbStTdnV6Y1gwdFhiVlJFWktSNmQvMUNlWFBuU0hSOVpPUURPVG80Nk5NUDZ5azhJc0syQjB0ajIzYnVWWWNlZzVURkk1TXlablNUbzRPRHJ2NTdRMUhSMGNxYk80ZlZVUERYbVFzMGNlcnZ1aDF3Vno4TTZpazdPenN0WDdOSnAwNWYwT2VmTkRDSFRlSGg0VHB6N3FLbXpsNWtEbkRzN08wMGY4a2FuVDEvVWRVcXZhbHlaVjVKOCtjS0NvbzlRTUhOMVNWVi9UZzVPV3I2eE9IcStjMzNXclZ1cTM0WTg2dEdqcDBxTDA4UE9UZzRLQ0RncnZrRTJsSXZGZFA0a2YyVksyZTJKUHZzMUd1d2VjWmNVSENvN3Q2N0o1TXA5dmN6Zjc3Y0d2NWRkNVV0WFNyRlkvYnk5RkRmN20zVi9XRlE5TGpFelN6MGpyZFg0YU9laG1jTkM0L1E1T256TkhuNlBMbTV1c2pUMDBOQlFTRzZIeFM3VExWWWtRSWFOcUI3aXNmd1gwZVlCZ0FBQU9BLzQ4clY2NGJidXJtNjZQUlovMFRsZXcvOExVbFdOOTFPeTJXZWNUUE9rdnJnUEhaU2JQajFVYU02YVhaZm82SWZCaUpKT1h2K29rYU9uYXAxbTNhcWFPSDhXalJyckY0dStZSUdEaDh2S1hZVzE0cjVrelJzMUdUTlhiaENHemJ2MHZ1MXFxaGxzNFlKUXNRTUdadzBxRjlubFN4UjFId1l3NGxUWnhQYzY0NlZaYWRwN2NWaWhlVGw2YUdRMEREekhsaWVXVHhVNGMzWDFMdExHNHZMSks5Y3ZhNnhrMmJKMWNWWlhkczNONWUvWDZ1S2pwMllwSVZMMTZwdHE0OGxTZlZxVjlQUVVaTTFiL0ZxZGYzcWM3bTV1c2pSd1VGOXU3ZFZpM2E5MVgvSUdLMWRNbFdPRGc0SjdwSGFRdzNpOXQ3TG5DbjFwNUc2dWJwby9NaisrcVRKKy9wOTBTcnRQM1JVTjIvZU1ZZG9KWXNYVmNlMnpWU2xZamxEaHc3Y3VIbkgvTFd6Y3dibHlaVkRMeFV2cXByVjN0YTdWU3NrK2w2a1JNTjZOYlJvK1hyOXVmK3ZWUGRselo1OWh5VkpoUXRZbnIwb1BSM1BPblhDVUsxZXQwM0hUcDdXbGF2WGRlUEdiV1hPbkVsdnZmR3FhbFd2cU1iMWE5bTh4UFI1d25jR0FBQUF3SDlHK1hjL010eTI5S3N2YWNjZisvVkIwNi9NeS9ZaUlpTzFaZnVma3FTSzVjdFl2QzZ0bG5tR2hVZG8yYXFOeXA4dnQ5WGdidVhhTGRxMTU2QzhQRDMwYVpPNk50M1hWcmZ2Qk1yUjBWRVozVnpsNEdDdnZRZU82TXJWNndtV09zWWYrN2FkZXpWM3dVcnQrdk9nM0RPNnFYZlhMOVNxV1VPTHl4UXp1cmxxOERlZDlXR0Q5elJ3eEhndFdibEJTMVp1VU5IQytWV25abVc5VmZaVnZWU2lxQ3E4bVhDNXE5Rmx1V210WVA2OE9yUnptZUgyTVRFeDZ0bi9lNFdGUjZoSHAxYm1wWnVTOUY3MWR6UjA1Q1N0WExmVkhLWmxkSE5WM2ZlcWFPNkNsVnExYnFzYVA5ekV2OUxiWlZXaFhHbnQzSE5Bdnk5Y3BVOC9UUGd6dDdTbmw2V1pnMnMzN3BCbmxzektseWVuTW1keWw3T0xzNDRjUGFYSjArZExrb29VU2pqRDBkYjNkSHh2dlA2eTNuajlaZlAzb2YrUU1abzliN24rT1h0QjkrNEhKeHVrcGViZUtlbGozdlNmVW5Xdm5ic1B5TjdlWHBreVpWU21qQm5sNHVvc0owZEgzUThLMXRLVkc3Vjg5V2E1dWpoYm5ObjZORDFybFlybFZLVml1VlNQNTNsRm1BWUFBQURnUCtPWE1ZT1NyRy9UNmYvN05nM3ExMW5kK2d6VFgzK2ZORy93YjJkbnAyeFp2ZFd0dytjcVZhS1l4WmxBS1owZEZQKzZtWk5HNk1TcHN3b0l2S2N2UHYvUVludi9TMWYxOVhlakpFbGZkLzFDN3U1dUticXZVVDlPbUs2NUMxWW1LbjkwdWVHVUdRczBjdHhVUlVSRXlzdlRRMTNhTjFlTFR4b29rM3ZHWk85UjRzWENXakJ6akE3K2RWeVRwdjJ1TGR2MmFPVFlxUnFwcWZxdVQwZDk5bkg5Qk8wZkRRTm16bDJxdFJ0M3BPRHBIcThaYzVkcTk5N0RLbG80djc1bzBTUkJYYTZjMlZTMGNINmRPSFZXL3BldXlpOXZMa25TQjNXcWErNkNsVHA0K0pnNVRKT2s3cDFhYXVlZUF4bzdhWllhMXF1UklNeTB0RVRYMHZ0eHlZcjEycmpWOGttbzd1NXUrckRCZXlsNnp1VFkyZGxwVUwvT3l1YnJvMUhqcHFsYm4yRmF1Mkc3bW4xVVQ2VmVLcWFNYnE2NmV1Mm04dVY1ZGplMW4vYmJJbTNkc1RmSk5yMmZ3TzhyMGhkaEdnQUFBSUJuWHZac1dmVnl5UmRVdlVyNUpOdVZMVjNLZkhKbXZqdzV0V2oydUNUYmIxNDVNODNHR0YrTzdMN0s3NWRIUzFkdDFDZU4zN2ZZSnB1dmovTG56YTBDK2ZPb1VieXdKYVZxMTZpazdObDhyTmEvVnFxNC90ejNsK3pzN0dSblo2Y01HWnhVNG9YQzZ0V2xUWUoyRGVxK3E2TW5UcXRXOVlxcVVyRmNpcGFDdmZaeWNVMFpPMWdCZ1hlMVpzTjJYYno4YjRJZ0xadXZqNG9VOGpQUGVJcGp5ekplVzJUMzlaRnZWdThVWDErejJ0dmF1dU5QOWV6VTJ1TE12SjZkVzhzamM2WUVJZEpyTHhmWHVpVlRWYXhJZ1FSdFM1VW9wcWFOMzFmSkVrWGxiT1VRalBnSytPVlIza2ZDcWRLdnZxUi96bHhRYUZpNElpTWZLTnBra3B1cmkxNHUrWUs2dG0raG5EbDhyZlNXTnI1cTg0bUtGeXVzbnYyLzE2WnR1N1ZwVzhKZ0x5MW1hS1dYaG5WcktLdTNseDQ4aUZKVWRMU2lvNk1WSFcyU3MzTUc1YzJkUTlXcmxGZko0a1hUZTVoNHpPeGlZaXpzdUFrQUFBQUFCa3lidlVnRFIweVFKR1Z5ejZpamY2Nnk2ZnI0czJxZTVRL1lLUlVSRVpua3lZcTM3d1RLSTNNbXE0SFY5WnUzRmZVZ1NybHpaWDljUTN5bUJBVGVrNk9qUTVyc0NZYlVDd2tOMDVJVkc3UjkxejVkdkh4VlVteVFQR3Z5OStrOE1qeHV6L3JmN1hiSnJFOW1aaG9BQUFBQXBKT2tnalJKNXRNZnJjbnVhMzJtMmZQSXk5TWp2WWVBZURLNnVlclREK3NtMnZzTmVOYlpwL2NBQUFBQUFBQUFnR2NGWVJvQUFBQUFBQUJnRUdFYUFBQUFBQUFBWUJCaEdnQUFBQUFBQUdBUVlSb0FBQUFBQUFCZ0VLZDVBZ0FBQUhncStKV29sTjVEQUFBZ1dZUnBBSUNuQ2gra0FDQnQrQi9ibXQ1REFBRGdQNGxsbmdBQUFBQUFBSUJCekV3REFBQUFrRzZZUVFjQWVOWVFwZ0VBbmxwOHdBSUEyN0JVSGdDQXg0OWxuZ0FBQUFBQUFJQkJoR2tBQUFBQUFBQ0FRWVJwQUFBQUFBQUFnRUdFYVFBQUFBQUFBSUJCaEdrQUFBQUFBQUNBUVlScEFBQUFBQUFBZ0VHRWFRQUFBQUFBQUlCQmhHa0FBQUFBQUFDQVFZUnBBQUFBQUFBQWdFR082VDBBQUFBQUFNOHZ2eEtWMG5zSUFKQm0vSTl0VGU4aDRBbGdaaG9BQUFBQUFBQmdFR0VhQUFBQUFBQUFZQkRMUEFFQUFBQThGVmdlQmVCWnhITDE1dzh6MHdBQUFBQUFBQUNEQ05NQUFBQUFBQUFBZ3dqVEFBQUFBQUFBQUlNSTB3QUFBQUFBQUFDRENOTUFBQUFBQUFBQWd3alRBQUFBQUFBQUFJTUkwd0FBQUFBQUFBQ0RDTk1BQUFBQUFBQUFnd2pUQUFBQUFBQUFBSU1JMHdBQVNJV282R2laVENaRGJhOWR2NWxtOTkxNzRJaUNna1BNcjBOQ1FyVml6ZVlVOWZYMzhYOFVFaEthVmtPRERjTENJM1Q0eUFuOWMrWkNrdTN1Qk56VjRTTW4wdlE5aElST25UbWZabjJkUHV1dncwZE9LQ282Mm1MOWhZdFhrdjJaSTNVdVhMeWlXN2NEck5ZSEJONVZRT0M5eDNiL3MrY3ZhditobzRvMitOOEhJNTdWOStpSlUyY2YyOTlkSjA2ZDFia0xseDVMMy8rY3VhQ3o1eSttK1ByQXUvZDF3ZjlLa20zdUJ3WHJ4S216aHY4ZGtad2JOKzlveHgvNzA2UXZBRWtqVEFNQUlCVUtsYXFxcm4yR0pkdHU0SWdKcXZEdXg4bit3MXFLRFZpU2N2ZGVrRDc3b3BlYXR1eG1MdXZRWTVBNjloeXNSY3ZXSlQvb2VHN2V1cU9tTGJ1cDZ2dk5GUm41d0tacmsvUGdRWlNPbnp5amVZdFhxOStnMGFyN1VWc2RPSHdzVGUveHJCdis0MlRWYjlwZVczYjhtV1M3dmdOL1ZQMm03WFhsM3h0UGFHVFczUThLVHZXZnB5MjhIVFpxc21yVWIybno3NDhraXgrQ2UvYi9YdldidHRmOSs4RVdyMm5adm8vZXJmKzV6ZmVDY2QzNkRGZTVxazJzdnRlRy8vaUxYcS80Z2M2Y1MzbFlrcFNwc3hhcFViT09XcnRoUjVyMDl5eS9SMnMxYkszUlA4OU1rNzRzOWQyNlE3L0gwdmU3OVQ5WC9ZL2JwL2o2ZVl0WHExTHRUelZ1OG15cmJaYXYzcXhhRFZzYituZUVFWisyNmE2MlhRZm85cDNBRkYwZkhCeXFjeGN1cGVqUDVhdlhVblRQOC82WDFibjNFRTJkdFRCRjE4YzVjdXlVcXI3ZlhJTysvMWt4TVRGVzIxV3UzVXgrSlNxbDZsNkFKRG1tOXdBQUFFZ3ZhelpzMThpeFUyMjZac3VxV1NtNlY5MWFWVFJ0OWlLTm16eGJQdzc3Mm1xNzgvNlgxZktyUG1yYTZIMjErcXlSeFRiekZxOVdlRVNFUG01Y3gxejJkYmN2OWNmZVErbzNhTFJLbGlpbUlvWDhESTJyLzVBeENnb09VWnNXVFJRY0VpcUZKSCtOSkhsNWVpUXFtL1g3TXYxejVvSXVYZjVYL3BldTZ0OXJOeExNeXNqdTY2TUwvcGRWK3BVU3htN3kwTGtMbDFTbHptZVNwTWxqQnVyZEtoV3N0djI0WlZmdDNudFlKVjRzckZVTGZySGFydDdIN2ZUWDN5ZlZ1SDVOZlQrb3B5UVorc2UxLzdHdENWNWJ1c2JaT1lQeTVzNmhHbFhmMXBlZmY2aU1HZDBzOXJWcnowSE5ucmRNMlh5OVZhdDZSVjI3Y1N0Um0yeFp2WFh1d21WdDNQS0hTcjFVVExselpiZll6am1Eazd3OHN5UTdmbHMvUUR6NnZKSlVzbHdkQ3kxdFU4QXZqL2wzYWRTNGFWcTlmbHVxKzN5VUxiK3J0V3RXMG95NVM5Ujd3Q2dWTHVTblVpV0tHYm91Mm1SU3R6N0RaQ2M3ZlQrb3A1eWMrS2YxMHlBNE9GUi9IenVsc3ErWHN2ajdkK25LTlMxZHRWRnZsWHROaFF2bU05VG5nd2RSR2pacWt0VjZIMjlQdFd2ZFZGSnNlTFZwMjI1bHlPQ2tTaFhLcE93aEh2RTB2a2QzYm1QdjBRQUFJQUJKUkVGVTdUbW9UMXAzVDFSdTZlK05SNDMrZVVhaXNsSWxYbENsdDh1bXhkQ2VDaXZXYkphZG5aMXExN0QrOSs2NlRiRmhhODFxYjZmSlBkdTMva1NkZWczVzZKOW5hdkEzblcyK2Z1TzJQOVNsOTlBVTNidElJVDl0V0RiZDV1c2lJeDlvNVpvdDJyQjVsMnE5KzQ1eVpNdWFvdnV2V2I5ZFo4OWZWSzZjMldSblp5ZEpDZ2tOMCtrekYvUnl5UmZNWlVCYTRiLzRBSUQvcFBnQmpDV2xYeW1oaHZWcTZMei81VFM5YjBob21JcVhxV1cxZnNuS0RWcXlja09pOG5FL2ZLTTZOU3ZMWkRMcHhvM2JHanBxb2dybXo1dm9nMFZrNUFQTm5MTkV2bG05OVVHZDZ1Ynl3Z1h6cVh1SGxscXljb1BoNVNMVGZsdXNkWnQyU29vTk5FYU5tMmJvT3NueWg2WHR1L1pwOC9ZOXlwREJTUVg4OGlqYVpGSldIeS85TUtpbmlyOVFXRmw5dk14dEs5ZHVadWcrVzFiTlVzSDhlWlVyWnpaZC9mZUcvdmp6a05Vd0xTUWtWUHNPSHBVVXUvVG43cjBnWmZISVpMSGRzZU9uSlVsdnYvVjZvdnBzdnQ1eWNYWTJOTDVIcnpHWlloUVFlRmRuemwzVW1YT3p0V3I5VmkyYU5VN2VYZ21ETHY5TFYvVlY5KzlrTXNYb3hzMDdxbGl6cWNWKzkyOWJySUVqeGl2YTlELzI3am9zcXEwTDRQQ1BWaVJVRk1WRWJMRzd1K1BhZXUyNGRuZC9kbmQzZDNkM0I0cUszV0lnQWlKcFVEUGZIeU56R1dZR0JrUlI3M3FmeDBkbW41ZzljR2JtbkhYV1hsdUIyOTFIbEtyU1RPZDZCZlBuSnBsbFVpNWR2YW0zajVGL3MrUzIxclJvVWxmZHZtVFZGcTIyTFRzUDRoOFFwSGRmcWV4UzBMOW5lNTNMUm82ZkUrdnlxTHg5ZkJQOGZSaFgrZkxrNEg5RGVqQnF3bHkyN1Rwa2NLRGk2NWV2dlBQMHhzWDFEcDVlUHF4Y01Ba3JLOTNCVS9IelhMbCttL0NJQ0twVUtLVnorZmlwQ3drTEMrZjhwZXQ2QTh6cDA2WGgwdkd0NnNlaFlXR3MzcmhMNzNNNk9XWlVCOU5jYjkvSDU4TkhxbFlzclRlWUhsZS84akhhcXRsZlpNNlVqalBucjNIRjVaWkIyK2pLVkd2Ym9zRWZFMHk3Ly9BcER4OC9wMks1RW1USm5FSG5PdDQrdmx5NzdrWXF1eFI2ajlWSVh0Nit6RnRxUUhhZlVvbUpzVEZQbjdzell2enNXRmZ2MEtxeHpvRHlzVDJyeVprOVMrelA5MDNuUHFONDlkckQ0UFdqeXBYRGllWk42ckI1K3dFbXpWakN3cG1qNDdXZnc4ZlBBZEMwUVMxMW04dU5PM1RvTVl3aGZUdXAzNTlDSkJRSnBna2hoUGdqV1ZzbG8zSDlHdXJIdS9ZZHc4cktVaDJJY1hMTXlOK042L0IzNHpvYTI5VnUwcGxIVDU1ejdmUk9qZUNQb1N3c3pKa3pkUVNneW1RNGNWcDFwelc2MCtldVVyaWdzenJZVTdpQU13RFpuREl6YmZ4Z2VnK2VRTzhoNDltM1JSVlVpN1J4Mno0OHZYekluVE1yTSthdjFOaW5RcUdrVkxHQzdOcC9UT3Y1bWplcVRUYW5mMCtZTDE1eFpmSk1WWmFGcVlrSi9YdDEwQmw0aW1yZDVqMDhlZWF1OThKZzdJamVqQjdXaXd6cDAySmliSXhqM2twWVd5V2pZam50aTZPNEJrOHFsQ25HNWgwSFl3d1dYYmppU25oNE9LRDZYVnh4dWFYemJ2LzFtM2NKajRqQXlNaUkwaVVLYXkyZk4yMFVKWXNWakZQL29tNmpVQ2c0YytFYS9ZZE41cVg3VzZiUFhjRzA4WVBWNjc1Njg0NFdIZm9URUJqTThJRmRTZStRaHVselY5Q2xRM015cG5mUTJPLyt3NmU0Y1BrR2RXdFdvbTdOU3N5WXQ1SXFGVXBScHFSbXYyMnNyYmh6LzdINldObDc4Q1NCUWNHMGJkRkFxNjhwVXlSbmFQOHU2c2RMVm0zUmFqdDI2bUtNd1RRYmF5dGFOZnRMNTdLUjQrZkV1anlxYWVNSGEveCtkRGx4K2hLZCs0eWlmSmxpckY4MlBjWjFkVEUwZUd0c2JNVFY2MjZ4cmgrWjlaWXNtU1hybDArblM1Ly9jZjdTZGRwMkhjS3VqUXZVNjcxNjdVSGhjdHAvZzBqNkFqbUdaUFlJL1k2ZU9JZXhzUkcxYTFUazRORXpuTGx3alZtVGhnR3E5OGJKczVkeFNKT2F2ajIwYjdoY2Q3M0RydjNIeVpRaG5VWjdNc3VrZXY4dTBmK09lNzdkTUlrcEl5bTYzL2tZclZlckVpV0xGY1RQTDBBZFRJcytIUFhsNjdmczNIdVViRTZaS1pnL042QUtubzBmMlRmRzUvbmR6RnF3R204ZlgzVjl1NkNnWUlhT25xRmVicC9ham9HOVZjTm5kKzA3Um5oRUJDWW14blFmTUZidlBxZU1HWWgvUUNDYnR4OHd1Qi9YYnJoeDdZWmJyT3ZWcUZ4V1p6QXRQa044RGMySTE2Vi9qL2FjdStpQ2MrN3NLSlhLT0dlUjNYUzd6eHNQVDFLbVNFNzF5bVhVN2RkdnFXNndGUzdvSE8rK0NhR1BCTk9FRUVMOGtleFQyNmt2bmtCMTBtcWZTck10dW5lZTNqeDQ5SXdTUlF2RUs1QUdxc0JVdzdyVkFGV1E0c1NaeXhRdW1KZnUvN1JRcitQNzBaOFJZMmZ4K3MwNzltMWRvcldQZXJVcWMvM21YZFp2MlV2bjNxUFl2M1VwVmxhV2ZQcjBtY1VyTndQdzhQRnpIajUrYm5DL1NoWXJxQTZtM1hTN1Q1YytvN0F3TjJOUW4zK1lObWM1cDg1ZVllM1NxZGhZVzJsdEd4WVd6cGdwODNueXpCMzcxSGFzMHhQTWlCNElpazNVb1g3UlZhN2JWaVBnVnFGc2NUYnZPTWp6bDY5NTcvMkJ0UGFwdExZNTg2M3VXTWIwRHJ6eDhPVFMxWnM2ZzJsWHI5OEd3RGwzTnAzRFZiK1hzYkV4VlNxVW9tZVhWa3ladFl5VFp5K3JsMTI3NFViMy9tUDU2T2ZQdUJGOWFOZXlJYS9mZWhJUUdNektkVHZZdldrUktWUFljdkdLS3dlUG5pRlRCZ2ZTMnFkaTR2LzZZMlFFQ3FXQzlWdjJVclZTYVlvWHlhL3h2SVVLNUZIL2ZQR0tLNEZCd2VvTDFkL2RqbjJxQy9OT2JYVVBmWTVOWElLM2NRMzBKckd3WU9XQ1NmUWFQSjUyTFJwaVpHU0VVcUdxMTJOcmEwM245dHJaaER2MkhNRS9JRWpuTXZGOVFrUERPSDc2RWtVTDV5T3RmU3JjN2oxaTE3NWp6Sm8wakpmdWJ4azVZUTdKTEpQaTZlVkRZRkF3WGRvM1YyL3I4YzZMV1F0V2t6S0ZMVE8rRGYrT3E3Q3djQTRkVTJYSTlCczJpWDdESnNXNC9ycWwwNmhRdHZnZmQ0d09HalZONDdITGpUdTQzTGhEMnhZTjFNRTBmZHhmZTFDeGRtdURuK3VGK3h1RGduRm5EMi9FTVZONmcvY2JINGVPbmRYNCs3amV2by9yN2Z2cXgwNk9HUm5ZdXlNS2hZS3R1dzRCcXF5ekU2Y3Y2ZDNuK0pGOXlaazlTNHhCZHNlOGxiUytVeU8vUitNVG5OK3hmcjdHamJ6WURCZ3hoWGVlMmpVOXgwOWRHR05HWjNUVDVpeG4yaHo5SlJvaVJYOU5HN2Z1QjZCVnMzcVltNXVwMjg5ZmNpRnBFZ3YxRFVzaEVwSUUwNFFRUW9odkRoNVRuWnpGbGsxdzZOaFpMbDM3TjBQSzdlNGpSb3lmVFJKemMwWVA2NlZ1Yjl1aUFhdlc3MkRtdkpVMHFGTUZoN1QyQUN4ZXVaa3ZYMFBVZDZkMUdUVzRCOWR2M3VYaDQrY2NPM1dCeHZWck1IM2VTblZSWVYwbng3cE9wcU83Zk8wV1hmcU9JaXc4bkxWTHBsR21aR0dNalkyWVBITXBUZHIwWnNtY2NSb24wTTlmdm1iQWlDbTQzWDFFbHN3WldMOThlcHlEWmdtaFRJa2ltSnFZRUI0UndhV3JOMm44VjNXdGRjNWV2QVpBMVlxbFdMTnBONWV1dWVyYzE1VnZ3YlJ5cGJXSGVDYWtQTG15QVJBUXBjQzNmMEFnWDc1OFllN1VrVFNvV3hXQVRCa2NtRHQxSlAvMEdzNkpNNWRvM3FnMlYxeHVzWFhYSVNhTjdzK1IzYXZVV1lPckYwNmhidk91Yk50OVdDdVlacWpQbjc5dy9OVEZHTnMrZi80UzR6NWl1M2cxOU9JMjBoc1BUNzBUWUFRRmZlTDAyU3VrYzdBbmZibzBzYzdjWjI1dXB2TVkxZmZlK09Ecnh5MjNCMVNwV0FwajQ1am41b29lNUkzNm5Ndm5UZURPL2NlMDZUd1l0M3VQQUVodWE4UElRZDIxMWo5MTlncitBVUU2bDRudmMrYkNWWUtDUDJsazRvSnE5czUyM1lZUUZoYkc3bzJMV0xGdUcxTm1MU09KaFFWdFd6VGc5VnRQV25jYXlLZFBuOW13WWlZWjBxZU4xL01mUG42T2dNQWdVcWF3SmJtdGpjYXlpSWdJWHIxNWg1V1ZKZmFwN0FDd3RFeXFYdjRuSGFNM0wreFYvMXk0WEFNYTFxM0cvNGIySkVtUzJJZlFtNXVwU2dYRTVvMkhKMkZocW14a3U1VEpzYldKT2J2YTNPemZJSXVobjA5QndaOWlYVmZYOS9HZEs5cFpaRkhyVFI0K2ZvNVhiOTdSc0c0MWRUWjdkTTRsNnZEcDAyZU5ma2R5Y2IxRFFFQVExYUprWWNVa1BEeWM1V3UyMGFaRkE2eXRrc1c2ZmtCZ0VINytoczkyR3hhbSsvTTdsVjBLamIvbDU4OWZlTy85UWVmN0l6cUZRb0g3YXcvTXpFeGpQTy93OHcvazBQR3pBTFJ1WGwvZC90NzdBL2NlUE1VdVpYSW16bGlzYm84OGp4bzlhWjdXdmxJa3Q2Ri96dzR4OWt1SVNCSk1FMElJSWI3WmUvQWs1dVptMUt0Vk9jYjFYRy9kMHhodThmTFZXMTYrZW90bDBpVFVxbDZCOTFFS3hCY3BtSmRYYnp6VXMxaUdob2F4WWV0ZXNtVE9RRUJnRUFlT25GYXZHL1Y1emMzTldEaHpORmV2MzZaeC9ScTQzWDNFaHEzL1hwekV4OVhydDJuWGJRZ214aVlzbXpkQlBWU3dTL3ZtbUpxWU1ISEdZdW8wNlVMZjdtMXAzcmcycXpmc1l2bmFiWVNHaGxHcldubW1UeGlpOXlUOHZmY0gxbTNhcmRYKzBjOWY2eTV6MU9HRWhyS3lzcVJ3UVdkY1hPOXcrYXFyVmpEdHdhTm5lSG43WW1OdFJZYzJUVml6YVRjdjNkL2k2ZVdqVWN6NDA2ZlAzSC93RklCeXBZckd1Ujl4OGZHajZrSWtVNFovTHdKcVZDbEhqODZ0OEh6dnpaSnZXWWFSL3FwZGhZOGYvVFhhNXkxWnJ6WGJYcTFxNWNucW1GRzlYdkxrTmhyMXptTHozdnNEWGZyK0w5YTJtS1JNWVV1SDFvMTFMb3ZNN0lscGVYVHR1ZzZOTmR2bW5hZDNqSFVRSThVV1VJNXU2cHpsN054N2xQNDlPOUMzdTJGRDdhSjc4c3lkdVl2WGN1VEVlWXlNVkpsQVgwTmlucFgzWjBpTW9YUEJ3WjlvM2o3dWhjOFR5dm90dWo4bnc4SWlTRzVydzRCZUhjbWJKenZUeHc4aE9QZ3pveWZOdytXR0c1ZXUzU1FpUXNHNlpkTXA4aDFEd3RadjJRUEE2S0c5MUFIelNQY2ZQcVZPMHk0MHJGdU5DYU1NL3gzOTZzZW9mMEFRUGg4Kzh2bkxWM1ZiOUt4ZmMzTXpnek9CMHpuWXgvb2VkcnYzaUlZdGU2Z2ZaM1BLekxhMWMrUFFhMklOMHJ4d2Y0T3hzUkdPbVhTWE5vZ2F6SXRPVjVaM0pJVkN3YUlWbXdEbzBxRzUzdlVpd2lQVS9ZeksvYlVIM2ZxTkppajRFK2NPYnlLZGc3M2VmVVRhYytBRTArZXQ1TURSTTJ4WVBvTlVkaWxpWEw5VHI1R3g3ak02WGNNOGUzUnVwVkdyN09IajU5UnEzSW5xbGNzeWRaejI1QlZSM1gzd2hIck51bEttWkJIV0xwbXFkNzBOVy9jU0VoSUtxT3FYUmpwNFJCWGs5UDNvci9OelFWZGIrblJwSkpnbURDYkJOQ0dFRUQrY1FxRWtKRFNVc0xBd3dzUERDUXVMSUR3OG5OQ3dNTUxEVlQrSGhZZXI2MTBsaHJzUG52RGcwVFBxMXFnWWErMncwY042cVRQUUhQTldva0hkcXN5ZHFqcng3TnhubE03aEdyMEhUOUI0L1BMVlc2MjI2RUc4ckZreWtUVkxKb0tEUDlOMzZFU01NQ0taWlJJK3haSTFwRS9oQXM1VXIxeVdkaTBhVXJ5b1psWlR4elpOeUpuZGlRRWpKak50N2dxbXoxdUpVcWtrbFYwS3hnN3ZROTJhRldQY3Q3ZVBMMHRXYmRGcTl3OEkwbXFQVHpBTlZFTTlYVnp2Nkt5YmR1YUNLaXV0WE9taVpNcmdRQmJIREx4MGY4dmxxemMxYXVkRjFrdExtc1FpenJPS3hvVlNxV1RIM2lNQU5Jb1crTnR6NElUQnc3UzhmWHlaTm5kRmpPczRPV2FNVXpBdFkzb0hWaTc4ZCtoWmpZWWR0ZG82OVJySkd3OVB2ZnRJYm10RDc2NXRkQzZidFdCMXJNdjFXVHg3ck1iakhnUEdVckpZUVoyMTMzb01HRXVaa29VMWFyUDEwRk4zcUhtajJ0aW50dE5xdjMzbklidjJIU05UQm9jWUwyb2oxYWxSRVc4ZlgvWGpKOC9jbWJka0hZZVBuME9wVkZLdVZGRkdEdW5Pc0RFenVYM25JUUJIVHB6bnB0dDlqZjE4OVBNSFlOSk03V0hldjN1Mm1oSU1xdFgwSXp4LytWcHZYY1UwOW5iczJiSVlrMitaWFJZVzVrd1pPNUE2VGJ0dzhOdHNzbDNhTnplNHNMOHVidmNlcVlmMHZYeWwvUjUvL1ZiMW5rcm5rRVpyMmU5OGpIYnJGNytDOGZFVkhoN09pSEd6Y1hMTXhMTVhyMGhsbDRLNzl4OXo5T1FGYWxiVlA5dHpkQm5UTzhRWXRIUE1XNGxrbHBZR2x5TXcxSTY5UjNuNCtEblZLcGNoZDg2c2V0ZUxVRVFHMC83TlRQUHk5cVZONThGODlBdGd5dGlCQmdYU0FKbzJyTVhqWnk5WnVXNEhUZHYxWWZQS1dlcHMrYWlad1E1cFVqTnVSQjhLRjNUR01ta1NnMS9UdzhjditQcjFxMGJtc0dQbURPcjNXNlFjMmJOZ2EyUE5OZGZZUHlOY3Y5MkVMRlk0bjk1MWdvSS9zWExkRHAzTHR1MCtoSVdGT1M1bmRtcGtMWDdQOEZjaG9wSmdtaEJDQ0lNcGxVb0NnNEo1Ny9VQmJ4OWZ2THcvNEI4UVJHQlFNRUZCd1FTcS8zMVN0UVYvSWpCUTliOVNxZnpwL1kyZWxSRjE2Rm1Kb2dVMDdtSkgzcUU4Zk9JY2pua3I0WDd2RFBjZVBDVnZudXh4ZXM0Vjh5ZCtaNisxRFI4M0MvZlhIblJwMzV5VFp5L3p3djJOemdzY1VGMEFSVitXUGFzanpScld3dHpjakVXenhtaHRFeEFZeEpuejE5aDMrQ1MrdnFvTHFNaS8xMGMvZjladTJvWDc2N2NVS2VoTWZ1ZWNPbWVueSsrY1UrUEVkTUwweGF4YXZ5UE9XVUl4cVZDbU9EUG1yZVM5OXdlZXYzeXRNUncxc2w1YWhiTEZBVlhXMlV2M3Q2b2hvVkdDYVpIMTBvb1hMYUJSVnlXaGhFZEU4UHpGYXhZdTM4akZLNjRVTDVKZm95WlRWQWx4SWgrZnpDTXpNMU90V2RxaXQwWFBoUGhaYWxldm9OV1dQbDBhbmUwQUdkS2wxYnNzS2wwVEhJUkhSREI4M0N5VVNpVlR4dzBtcVFIRHo2SVB6VjYxZmdlSGpwMGxlOWJNakJ6VVhlZGtHeGV1M05CYk9IekYydTFhYmI5N01DMHhMVit6TGNibGtSZjJudSs5V2I5bEx4dTI3U01rSkpTV1RldHk3dEoxbHEvZHhyYmRoNmxkdlFLVnk1ZWtSTEVDTVdZWVJiZHcyUVlBYkcyc3VYMzNrZGJ5eDA5ZkFwQk5SeTJxMy9rWUhkSzNFemx6T0xGcjN6SDFqSW8vMHJ3bDY3bi84Q25ybGs2alhiZWgyRmhiMGJSQlRjWk9uay9aa2tWKytSbDFreWF4d0NHdFBVUDZkdVpyU0lqZTJhUERvMldtZVhyNTBMTGpBTjU0ZU5LdlIvczQzVVFCVmZtSTBOQXcxbS9aUzdOMi9kaTJkaTdwSE96NXArY0luanh6LzY3WHBNdjFzN3UwNnMrYUdCdFRvV3h4OWg4K3BmVTlIdDNaaXk0QVZQejJ2YTdMcXZVN0NBd0sxbXEvNG5LTHA4OWYwYWhlOVZpSC93b1JYeEpNRTBJSW9mYnAwMmRldnZMQS9ZMEg3OS83NE9YemdmZGVIL0R5K1lDWDF3ZTh2SDEvaWFGTGhvcHBOcytvRnpOZTNyN3NQWGlDWE5tZENBMEw0NFg3Ry9ZY1BNR0E0Vk1ZUDdJdmJmNnVyN1h2bUV5YXVVVG5CWWcrbmRzM2kvRUN1bUxaNGp4NTlwS0J2VHVxaTlucjI3OS9RSkRXc3NybFM5S3M0YjlUeGZ2NUIzTDd6a05jYjkvamlzc3RidDk1U0lSQ0FVRFJRbmxwMGFRdWxjcVg0TVNaeSt6Y2V4VFgyL2ZVdzFTTmpJeElrOXFPekpuU2t6Wk5LdXhTcHFCL3ovWWF3ejlEUThQWXJXTkcwZS9sbkRzYnFleFM4TUhYajB0WGI2cFB3Z01DZzdqbDlnQlFCZHhBRlV4YnYyV3ZWdDAwZGIyMEdJWjQvdDJodjg3MmZqM2EwYTlIZTRPM3FWNmxMSE9uam93eGFCZDFtSytockpJbG8xSjU3UXZpdVl2WE1uZnhPbzIyeUdCYjdweFpPYkpycGRZMjhlVWZFTWlDYjRHRCtDei9XYTdmdktzeGsxNVVvV0ZodlBWNGo2bUpDYU1tek5HNVRreE9IMXpQNEw2ZHlPZWNneFpONjJsbFlFVHEzTFlaZ1FGQnRHaGFUMnNXMWg4dHBveU9oUFRHdzVQM1hoOEExWEMrdU02NHF1ODlGeGV2M3J4ajE3NWpWS3RVbWhObkxtc3Q5L2J4NWZqcGl4dzllWUhMMTI1aWhCRi8xYTVDdjU3dHlad3hIVjlEUXRoNzhDUWJ0KzFqeTg2RGJObDVFQ01qSS9wMmIwZS9iN04reGhTOGpvaUk0TUhqNTlTcVZoN0xwRWs0ZXVvaTRSRVJtSnFZcU5keHU2ZktCSXVzcHdoL3hqRmF1S0F6SllzVjVNWk4xY3lKejErKzFocVN2VzMzWWJidFBnekFxUVBydFBaaHFQT1hyck5veFVicTE2bWl2bmtDMEwxVFM3YnVPc1NZeWZPWU5YbDR2UGYvTS94VnV3cTFxMWZnekFVWG1yZnZ4OUs1NDdScVlDb1VDcFJLSmNiR1JwaWFtUERDL1EydE93L2luYWMzN1ZzMVVoK1RjVFZ1UkIvOC9BTTVjT1EwTFRyMlovZW1SUnpmdTBhOVBEd2lRajI4TkQ0c0xNeGpYYWRCM2Fyc1AzeUtuWHVQNnMxVS8ram56OFhMTjhpU09RUE91WFhmMUh6cjhaNWxxN2RpWTIyRnVibVp1aFlhb0o2c3FVTWIzZVVHaEVnSUVrd1RRb2ovbUpDUVVGNjllY2ZMVjI5NCtjcURsKzV2ZVBuNkxTL2QzK0x6NGVNUGUxNXpjelBNek13d056UEYxRlQxejh6VUJETXpNOHhNVFRFMU04SFUxRlE5N0NRaEdEcWI1N0kxV3drTEM2ZnJQMyt6WUtrcUFGQytkREZTcHJCbDRvekZGQ3VTajF6Wm5lTDgvSVpjTU1SVUE4cmx4aDNPWEx4Rys1YU5xRjZsck1aSmFud21JT2cvYkRLWFhXN2k1ZjN2RUNBTEMzTktGQ3RBMVVwbHFGVzFuSHJZQjZpR0hUVnZWSnVQZmdHY3UrU0N5NDA3M0xyemdLZlAzSG52cmJwd2J0bXNubFlkdFQwSFQrRG5Id2lvWnJiclAyd3lYVG8wajNFNGl5R01qSXdvWDdvWXV3OGM1K0pWVi9YUXYvT1hyaE9oVUpBN1oxWjF2WlJTeFF0aGFtS0NsN2V2K3U1MzFIcHBaVXNYMGZzOGFlenRkR1lLMk1aUUxEbHlHNlZTU2ZDbkwzejA4K2Y0cVl0VXFOV0tpZi9ycHc3aUFoemF1UUxGdCtCbDlLRytobkJ5ektnT3BqMXpPNG1Sa1JFQUJmTG1WdjlPOWg0OFNXQlFzUHB4MUxweHV1cllSVytMSE9LbHowZS9nQmlIYThhMlBDNmVQWC9GNmcwNzQ3WHQ1ODlmWWgyR0ZSNFJFYStoV3FBcXJoMjE0SFdrSlhQR0VSSVNTbkpiYTU0OGU4blJreGU0Y01XVjNac1d4bW1Hdk8rMVkvMzhuL0k4cXpmc1pQeTBSUUJZbUp0VHNsakJuL0s4VWExY3Q1MEloWUsrM2R2ckNhWjlaT3prQlZoYko2TmpteWEwYjltSURPblRvbFFxMmJSOVB5dldibWYxNGluODNiZ09MOXpmY096VVJTNWN2cTVWOTh6V3hscXJadVBxamJzd01WSFZvclN3TU9mU1ZWZDI3VC9PdGV0dTZ1QlVlSGc0THE1M1NXdWZpdlRwL2gzbStTY2VvM1lwVXpDMFgyZEFkUVBqL0tYck5HbFFrNnpmQ3RIYnBZeTVYcGMrTDkzZjBtZklCTktrVHNXNEVab3pGZHRZV3pHNFR5ZEdqSjlOcWVLRmFOS2c1bmU5aGgvTjFOUVVwVUtCbjM4QTNmcU41c0MyWlJySFJXUXR0c2dobnJZMjFpU3hzS0I1bzlxTWlUTFJVYVJWaXlhVExNcGtGZ0J6cG96Z3k5ZXZHbTFHUmtiTW5qd2NQLzhBYkt5dHNJMVcxbUxXL0ZVNlN6WVl5cENNNndwbGk1TXBnd09iZHh5a1Y1ZldPclBkTjI3YlQzaEVoTWFOd09qR1RKN1BsNjhoREJ2UWxYV2I5MmdFMDFvMHFZdU50Ulg1OHVTSTN3c1J3Z0FTVEJOQ2lEK1VVcW5rdlpjUDl4NCs0LzdEcHp4NC9Jd0hqNTdoOGM3cnU0WmNKazFpUWRvMHFiRlBiWWQ5YWp2c1VpYkh4dG9LRzJzcnJLMlRxWCsyc2JIQzJpcnljVEpNVFEzN3l2blpCYlBmZVhxemNkcytNbWRNUjcxYWxkWEJOTHVVeVprMmZqQ2RlbzJrNzVDSjdOKzYxS0E3cmxGOTd3WEp2c09uMkxSOVAzbHlabzExVWdSRGxDeGVrR3V1YmxTdlVwYUk4QWpTcEVsRmtRTE82c3lweU93elhVeE5UQ2hkb2hDbFN4UWlORFNNZk00NWVmbnFEV1ZLYUFhbEloUUtscXpjVFBhc21YbjYvQlZCd2NHY1BuK1ZrMmN2czJyaFpLMWFiWEZWdm93cW1IYlY1VFlLaFFKalkyUE9uRmZWUzRzNkZNVEt5cEtDK1hOejQ5WTlkUlpiWkwwMCs5UjJNUVpINTAwYkZlZGdRUFJ0dkgxOFdiTnBOMHRXYnFaNy96RnNXRDVUZlZFZGZhaFdYSWJDUm45L1JNMTZxVlMraERySWR2R0tLNEZCd1l3ZnFYbkJDYnJyMk9scTA2ZFd0ZktrdFUvRm1PRzlBVlVHeGFyMU81azJkd1U1c2pteWJONTR6TTNNYWQxNUlGKy9ockpvOWhqeU8rZFViOSs5L3hqUzJxY3k2TGxBVlljcWN1YkJ1S3BRdHJqT2k3djVTOWN6ZStFYU9yWnVyREVEYjFUaDRlR1VxOUdTai80QldqVjNJdW1hRFU2WDlPblM0UEhPaTlrTDEyQ1hNbm1NNjVxYW1qSjZhRStEOWl2K2xTZFhOaHJXcmFaM2FIN2VQTm5adlhrUnVYTmtWUStidStKeWk2bXpsK04yN3hGRkNqcXJnOXhPamhucC9rOEx1di9UUW1zL2RpbVRheDB6V1oweVlXdGpUYTRjcXMrVnlOa1g5eHc4b1g3Zlg3anN5cWRQbjZrVGJWanluM2lNSnJlMXBudW5sb0FxbUpiTU1pbmpSL2FOVXcydTZIdy8rdE9oeHpDQ1AzMWgrZnlKT211YnRtaGFsNzJIVGpKaS9HeXlPR2I4cm9ra3ZwY2g1ekxWcTVTbGU2ZVdMRjZ4aWM1OVJyRjcwMEwxalp6SUdyS1J4NUpkeXVSc1h6Y1B1NVRKbVR4cnFkNTluanAzSmNhMmxrM3JrU1Z6QnBiUG40aUZoYm5lYk1XTHg3Uy9EK1l0WGMrT1BVZDBMbHV5YWd1YnR1K1A0ZFgreThUWW1HNy90R1RFdUZrc1hMRkpIWGlONUI4UXhLcjFPMG1XekpLV3plcnAzRWQ0UkFSM0h6eWhVSUU4dFA2N1B1czI3OUZZWHJ0NmhUalZ6eE1pUGlTWUpvUVFmNEFJaFlLWDdtKzQveTF3ZHYvUlV4NDhlcWJPRGpLVW1aa3BqcG5TNDVnNUEra2QwcERHUGhWcDdPMUlrL3JiLy9hcHNFcG1xYzZFK1JOTW03dWMwTkF3QnZmdHJCR1lBS2hhc1RRdG05Wmw4NDZEVEoyOVRCMDhNTlQzQkFZVkNnVW56bHdpYVJJTHFsUXNIZS85UkJXWmFRWXdjT1JVTm04L29MZE9UbXpjNzUzUk9YUFh0cDJIY0gvdHdhVFIvUms1Zmc0cFV5Um43clNSdFBwbklPMjZEV0hsd3NuZk5kU3RmSm1pR0JrWkVSZ1V6TjBIVDhqdm5KTnpsNzdWVllsV0M2aHNxYUxxWUZyYkZnM1U5ZExLbHRTZmxaWlE3RlBiTWJSZlp3SUNBdG04NHlEemxxNzc2VVA4ZEduWnJCNzJxVkpxREZmVmxkRTRkL0ZhdlBWa3FpNlpNMDc5ODUzN2p4azlhUjYzN3p5a2VhUGFqQnZaUjMweHVIM2RmRHIzSGttamxqMXAxNm9SdmJ1MklibXR0Y2IyaG1oY3Y0Yk9qTkw0dnIvZWVIaXllTVZtN0ZJbXAzOHYvYk8yN2RwL0hFOHZINW8wcUttMzVvNittU1AxT2ZTdDBIMU16TTNOSkpnV0QzVnFWS1J5K1ZJeHJwUGZPU2NoSWFFY09IS2FOUnQzYzlQdFBtbnRVekZqd2hDYU5LaEpXRmc0TStldm9tT2J4cVJNRVhOQUthcW9rMkNBS2pCVklGOHVEaDQ1dy9BQlhiRkxtWnpOTzFXZnRmVnF4MzVqNUhjN1JrK2Z1NHI3YXc4ZVBubWhzZDVIdndBdVg3MUp3NytxWTVrMENSRUtoZDdnVFV3Q0FvTm8xV2tnN3E4OW1EQ3FuOWFReUVpUldWZTFHbmZpbjU3RDJiWjJubFo5eUtpaTFsSFZKeWo0VTd3K2F5Sy9hNk9LSE9ZYTFjRGVIYmx4OHk0dXJuY1lOV0V1TXljT0JTRDBXMlphMURJQmtUTnd4cVdNUkhRVnloUW5TK1lNc1FZMkxhTmx1Y0cvdGR0MExUT1BZNTNOWm8xcXNXYmpUbGF1MjA3ZEdoVTFobkpPbnJtRWdNQWdCdmZ0cFBlNE5qVXhvVXY3NWxTclhFYm5NUlZURURreWcwM2ZPcmx6Wm8xelBUcngzeVRCTkNHRStBMkZoSVRpZHU4UjE3K2RnTG5ldmtkdzhHZUR0alV5TWlLZGd6MU9tVE9TeFRFRFRvNFpjWEpVL1p6T0lVMjhUblIvTi80QlFYajcrT0w3MFk5OWgwNVJNSDl1dmJOVmpoclNrL09YYjdCMjh4NnFWUzVMNlJLRkRINmU3eG5tNmVKNkIyOGZYK3JXcktUenBEY3VFeEJrenBoTzV6QWYwRDBrWStESXFlemFkeXpHWmJvRUJnVXpjOEZxMHRxbm9tbURXb3djcjZyeGs5ODVKMnVXVEtWMXAwRk1uYjJNL2R2MDMxV1BUY29VeWNtWEp3ZDM3ai9tOHRXYm9GUmxMRmhaV1dwbElaUXZVNVM1aTlkeTlib3FpeTJ5WGxwTVF6d1RXcFdLcGRtODR5QjM3ejNXdTQ0aEYzUUpaZkxvQVFhdHA2ODJYS1JIVDE2d1lOa0dEaDgvaDYyTkZmUEtkWG4wQUFBZ0FFbEVRVlNtamFKK25Tb2E2NlJJYnNQV3RYT1p2MlE5aTVadlpPdk9nelJ0V0l1L205U0oxN0RwaERKaTdHeStob1RRcm1WRHJTSEtrVDc0K2pGMTlqSXNMTXpwSDhQdklyWWhUYXZXNzJEU3pDVW9sV0JzWk1USkErdklram1EMW5vdjNkL2k0SkJhYnlGeUVidklyT2lZN0QxNGtwSGpaL1BwOHhmU09kZ3plbGd2V2phdFN4SUxDKzQ5ZU1xZ2tWTjU5UFFGbGttVDBLTnpxKy9xVDRkV2plazNiQkx6bHF5amVhUGFuRHh6R1NmSGpBWUY4MytYWTFTSktzdDkrVnJkRXovc08zeUs4SWdJV2pXdHg2Z0pjNG1JaUdESzJJRXg5aWU2ajM0QnRPNDhpRWRQWHRDNWZiTllhNWhtU0orV21aT0cwcTNmR0ZwMEhNQ0c1ZFAxMXR3eU16TWxZM29IdmZ0NjRmNEdZMk1qSEROcC96NUFGZlNNSEk0Wm5hNEpKWFFGMDB5TWpaa3paUVExR25WazU5NmpsQzFaaEFaMXF4SVNHZ3FBdWJsMlJuemszOVRUeTRlYURmL0IxTlNFbzd0WGFSWDdqN1I1eDBGR2pKdEYzanpaS1dMZ0xOYUZ5Mm5Qb0d6SU1rT1ptcGd3WmV3Z21yWHJROCtCNDlpN1pRbkpiYTNaZCtnVTIvY2NJVWMyUjcyVDkwVHExSzZwM21XR0JKSDFyVk90Y2hrSnBnbURTREJOQ0NGK0E0RkJ3ZHk0ZFkvck4rOXkzZlVPYnZjZTZUMkJpOG95YVJKeTU4eUtjKzdzcW4rNXNwTXRhNmIvM0FWYjVLUUpQaDgrMHJCVlQ5enVQcVJodmVyY3VIa1hVeE9UR0FNTWxrbVRNT2wvL1duWGJTaURSazNseE40MU91dDdBRHg3OFVwaktPajNEUE04Y0VSMXN2eVhudUdkY1ptQW9FVFJBbnFEYVFscDNKUUZmUFR6WjhyWWdWcEY5NHNXeXN1S2hSUEpsZDNwdXpNYks1UXRyZ3FtWGJ0RlNHZ1lBR1ZLRk5FYVNsd2dYMjZzclpJUkVCakV0UnR1Nm5wcE1VMCtrTkFVRWFwaFk4YlJzaDZqc2s5dHgvQ0JYUTNhWC85aGt4T2tYL0VSSGg3T3liTlgyTGh0SHhldnVKSTBpUVc5dXJSbTRmS05MRjI5UlN1WUJxb0xwdmxMMTJPWE1qazVzMmRoN2FiZHJOMjBtMnhPbWFsU29SUWxpeFdrYkttWWd3cytIejZxc3dxL1YwQmdFSmFXU1RFMk5tTFptcTFjdk9wS3h6Wk4rS3RXWlhYV3hkZVFFRHIzR1lXZmZ5RERCM2JWcUdOa3FNQ2dZRVpObU12K3c2Y29YTUNaUHQzYTBLSEhjQ2JOV01MS2haUFU2M20rOTJiZUV0WFFxVDdkMjlHM2U5c0VlWjFDdDFyVnluUDUyazJxVml4TjVZcWxNRFV4NFlPdkh4T25MMkhMamdQWTJGaXhhTllZNnRTb2lGS3BqTk5ubGMrSGp4ckJqTHExS3JGZzJRWTJidHZIdVlzdUtKVktCdlRxR09zK2Y2ZGpOQ1JFRmZEWnUza3hCZlBuWnRxYzVlcmg0a3Fsa2szYjlwUGZPU2NGOCtmRzVlWWQ1aTFleDZnaFBiUnFlK25qOGM2TGR0Mkc4dXpGSzVvMnJNV0lnZDBNMnE1R2xYSU03TjJSbWZOWDBieERQeFpNSDYxejBwYU02UjFpSEdMdm1MY1N5U3d0OWE1VHVXN2JlTmV5aXlwOXVqU01HdHlEcmJzT3FTZW5pUHpkSmttaXY3eUVRNXJVVEo4d21HNzl4dEN0MzJnMnJacWxkWDYzYWZ0Ky9qZHhMcGt6cG1QVndpa0d6UWdMdW9PdzQ2Y3VaUFhHWFRxWFJmM2JHNnBvb2J6MDd0cUdlVXZXMDZISE1McTBiODZRMGROSm1zU0MrZFAvOTEyelNzY1VSSTc4dXlYRWpOcml2MDJDYVVJSThRc0tqNGpnNXUzN25MbHdqWE1YWFhqNCtIbXNkYzVTSkxjaGI1NGM1UDBXT011VEt4dVpNNlgvVDJTYTZmTFc0ejI3OWgvbmlzc3RicnJkQjFURE5iNStEYUZQdDdaY2Nibk5xemZ2Nk42cHBjYk1hcnBVS0Z1Y2VyVXFjK0RJYWFiT1djNkVVZjFRS0JUcWsraXJMcmNwVmJVNW51KzlOZTVHeHpmYktDd3NuRVBIem1CdGxVeHI2R0trK0V4QW9NdnpsNisxMm9LQ1A4VzZMTHA3RDU2eWEvOXg4dWJKcm5ONEN5UmNFS3Q4bVdJc1dMYUIrNCtlRWhxbUNxWlZMRmRjYXowVFkyTktsU2pFOFZNWFdiZDVEK0VSRWVUSzdxVDM3djJQY1BUa2VRRHk2c21NQUxCS1prbkR1dFVNMmwrRk1zVXhOZFVmbUl0SlRNZWp2dXk0SzZlMjQ1QW10U3BMc2xsWHZIMThNVGMzbzFXenYramJ2UzNtNXVZc1dMWUJhMnZkMlRPUmJHMnMyYnhxTnRkdjNtWGx1aDJjT251WlpXdTI0bnI3SHVYTEZvdHgyL09Ycm5QKzBuWERYbVFzYkcyc1dUWnZQTzZ2UFZpNWJnYzc5aDVoNElncFRKMjlqTFl0R2xDM1JpV0dqSjdPTGJjSDFLNWVJZGJNQ0YwT0hEbk54Qm1MOGZMMnBWenBvaXlaUFE0ckswdmF0bWpBdXMxNzJMQjFIMVVxbEdMUmlrMXMzM09Zc0xCd2NtYlBna1BhMUxIdlhId1hDd3R6cGs4WUFxaXlpdFpzMk1YbUhRY0pDd3VqOWQvMUdkQ3JBN1kyMXJqZGU4U2drVk9aTW5ZUVJXUEo1SG5yOFo3NVM5ZHo2UGc1N2x3NW9QN09WV1hlREtSWnU3Njhldk9PcWhWTDY4MkFqdXAzT2tZREFvUFZmWTd1K09tTFBIdnhpdm5UUndHcXNnbVRaeTdsNk1rTFdoTTRSSjdmR0VjNVg3bHovekdkZW8zRTI4ZVh4dlZyTUczY29EZ0ZOM3QxYVkydnJ4OXJOdTNtbjE3RDZkT3RIYjI3dFZIL2ZjYU42S04zQ0tHaCtuUnJTMEJnMEhmdEk5TGZqZXZRckdFdDllOGdjdUtBMkc1KzFxaFNqaUg5T2pOdHpuTCs2VG1DNWZNbWtDeVpKZUhoNFV5ZXVaVFZHM2VSTlVzbU5xNmNxWjZneHhBeGZWOGtaQ1oxMys3dGVQeFVOUUZHOS81ak1ERTJadW5jOGVyNmcwTDh5aVNZSm9RUXZ3Z3ZiMS9PWFhMaDdJVnJYTGg4UTIvUUlsS0c5R2twWGpnL3hZcmtvM2lSL0RnNVp2eWphcGw5cjRlUG56Tm4wUnFNalkwb1hNQ1ptbFhMVTZOcVdUS21kMkQzZ2VQTVhid081OXpaWXh3ZUU5V1lZYjF3Y1hXalFONWNqSjQwajEzN2p2SHA4eGNBUHZvSFVLSklBVHEzYTBxbGNpVklhNThLQzNOekd0YXJ4cUZqWjVtOWNBMXpwbzRndjNOTzVpeGF5OEdqWjlSRFFQY2NPRUd1SEU2NDNYdEVnYnk1QURoeDVoTCtBVUUwL3F1NlZvWlhRb3RwTnRHWWxrV1hLMGNXMHFkTHcvVHhRelF1aUg2RVFnWHlZRzJWREQvL1FPNDlWR1diUloxOElLcnlwWXR5L05SRmRURG1adzN4OVBNUFpObnFMZXphZnh5QXJoMy8xcnR1ZklkNUdoSTQvUm9Td28yYjkzajQrTGw2WnMvbzFtL1ppNDIxbGRhc2hZQTZnOFErdFIzOWVyVEg0OTE3T3JSdXJLN2RjOFhsRmdDT0dkTWIxT2RpaGZOUnJIQStmRDU4NU9DeHMxUXVYekxXZ0gvVmlxVVpvS051Vk8wbW5YV3NiUmpIVE9tWitMOSs5Ty9abmxVYmRySng2ejVtTFZpdG5vRzBaTEdDeko4K3l1RFBWS1ZTeWNtelY1aS9aQjEzSHp3QklKMkRQV3VXVEZYWFl2emZrQjQ4ZnZxU3NaUG5NMjdxUWdCcVZpMUgrMWFOWWczWWlJVHgrY3RYVHA2NXhLNzl4N2x3K1RwR0dGR3ZkbVY2ZDIxRDFpeVorUEkxaEttemw3RnkzUTZTSkxYQTk2T2YzbjI5Y0gvRHN0VmIyYlgvT09IaDRXVE9tSTZBZ0VCMXJiWFEwRENOZ3V6UFhyemlyY2Q3TXFSUGExQmZmNGRqMVBPOU53QjJkcHIxNVQ1LytjcmttVXRKblNvbG1UT201OVM1SzNoNSs1STBpUVY3RDU1UUI5TVVDaVU5Qm96bHc3ZmZzLzIzR3gxbkwxeWpXNzh4NnFHdVk0ZjNKa3MrL2JYbWRIMkc3dG0waURIRGUyTnNZc0txOVR0WXVHd0RSUXZsVldmQ3RtdlowS0RmVzB4MGZXWitqNmpmblorL25WOFlNdkZSOTM5YW9GQW9tREZ2SmZXYWQ2TnY5M1lzWGIyRmg0K2ZVN0ZjQ1JiTStKL2U0Y0xScFVoaFMrYU02Vmk5ZUlyV3NzVXJOckZyLzNHZEpTeDI3anZHWVFQcTdVWDMrZk5YcktMMExiWWJNMEw4U2lTWUpvUVFpVVNoVUhMcnpnTk9uYnZDMlF2WGVQRG9tZDUxall5TXlKa3RpenB3VnJSd1BoelNTQlpEVFBMbXljNzRrWDJwVmEyOFZpWlM5cXlPNU1yaHhPTFpZdzBPVnFXeVM4SFp3NXRJbXNTQzIzY2ZZVzV1UnMxcTVhbFJ1U3hsU3hmVnFHdG1uOXFPQ3QrQ095NnVkN0N3TUtkYXhUSllXVmxpWTZPcTZSTTVCSFJRbjM5NDhzeWQ2ZzA2cUljWGJkOXpCSUM2TmI5L0JzL1lKRlROTkZOVFU3YXVtUk5qL1pub3ZELzRNbkRrVkwzTDlERTFNYUZzcVNJY09YR2VUNTgra3lPYkl3NXA3WFd1Vy9aYk50em5MNnE3L09WTHg1d0ZCZEIzNkVTOTJRRHRXemVtUTZ0R01XNFRFaEtLbDQ4dlNxVVNZMk1qaGczb1N1WHlKZlUrWHhwN08wWU43aEZydjZMcVBYaUN6dllQdm42NDNyNm56cGJJWDZvZW9hRmhtSnViOGZER1VaMkJxL1ZiOXBMS0xvWE9tVCtqYXRsVXU0Wk1aTEN3WlBHNHpYNmFPbFZLbmI5SFhXeHRyV1BOSG8wdnU1VEphVmkzR2srZXZ1VGsyY3ZxZGhkWE4zb09IRS9YanMwcFhFRC9qSUR2dlQrdzkrQkp0dTQ4aVB0ckQweU1qV25Xc0JiYjl4d2hpWVdGeHFRbXBxYW1yRjQ4aGM2OVIzTHA2azF5NTh4SzJ4WU5KSkQyZzQwYzFKMlJnN29EcXZmSGlQR3pNVFl5cG0yTGhyUnYxUWpIVE9tSlVDall1ZmNvTStldjRyMzNCMG9WTDhUMENZTTFQczhpdnMzMEdSZ1VUTmUrb3pseDVpSUtoWkljMlJ6cDBha1Y5V3BYVnIrL0hqOTl5WUFSVTdqLzhDbnBIT3dwWGFJd08vY2U1YSsvdXpGcDlBQnFWU3R2Y1A5LzVXUDB5VE4zVXFkS3FWV3I3cGJiQTE2OWVRZEEvUmFxMzMzS0ZMWllXaWJseXJWYitBZW9QcCtNalkzd0R3ams5ZXQzVktsUWl1YU42d0NxR3laNWNtV2pXdVV5NmhsVjQzb3pJUEo3LzM5RGVwQXViV3JTcGtrZDY1RHlYMGxRa09xR3FxRXpvUGJzM0FwVFV4T216RnBHMzZFVEFlamZzd045dXJVeEtPRHE4K0VqZ1VIQlZLbFFpaW9WWXA3SVE1Y205V3ZRcEg0TmRVWjdiR1V1d3NQRDJiYjdNSE1XcmVXRHJ4LzJxZTBvV2lndmg0K2ZvM09mVVpRdVVZaCszZHQvOXd6Z1F2eElFa3dUUW9pZlNLRlFjdFB0UG9lT251SElpZk84OS82Z2Q5MVVkaW1vVUxZNGxjcVZvR3lwb2pxbmdSZjZPYVMxMTN2eW5TOVBEZzd2WEJIbkRLcklXaU1EZW5WZzNNZytNV2JVS0pWSzVpMVp6OFVycnJSdDBRQXJLMHV0NVpFbnVGNCtxdVBBMXNhYU54NmVuTC9rZ3EyTk5lVml5S0thdTNpdHpuWS8vd0NkeS9JNTU0elhDWEpjeENXUUJoQWMvRm52WkFheHFWQzJPRWRPbkZmL3JJOWpwdlJrU0orV3R4N3ZNVGMzTStqRTNNdGJmeUF2SUVEM0RMbFJ0ekUxTVNGdG10U1VMRnFBRG0wYWs5ODVaNHpQbDh6U2tucDZhdVBwb3l1WVZxOVpWM1hHQ1VDV3pCa29WYndnSllzVnBGVHhRZ2srNUh2cnJrUHMybmNNKzlSMjFLcFdJVUgzL2FNRkJYL2k1Tm5MN041M25JdFhYVkVxbFdUT21JNVJRM3J5eHNPVDVhdTNjdXpVQlk2ZHVrQ3h3dm5vOWs4TEtwY3ZxWEZSNmg4UVJNMkdIZkVQQ01MYzNJeW1EV3ZSL1o4V09EbG1WQWZFSXoxNDlJempweTl5OU9RRkRteGJ4cHpGYTFtK2Vpdk4ydlhGT1hkMkd2OVZuVXJsU3BMRlVYZWhjNUV3TW1Wd1lPZUdCV1RPbUo2a1NTejQvT1VyRzdmdFkrVzZIYmkvOXNBK3RSMnpKZzJqMFYvVnRRSVFyNzhGaHo3NCtuSHMxQVdjSERQU3YyZDc2dGFzcEY0M0lEQ0loY3Mzc21iamJzTER3eWxTMEprbGM4WmhuOXFPVEJrY21MdDRMZDM3ajZGOG1XSU03TjFSblkyc3krOXdqRjUzdmFNejBGMHdmMjRtang1QStuUnB2djFMUzlJa0Z1dy9mSW8rUXlaeTlzSTE5YnFiVjgzVzJ0N1d4cHFkRytacmZFZnJDL1liY2pQZ243YjZDOVgvS044N0ZQTFppMWNBc1U2cUVSQVl4S2x6VjloLytEUVh2bVZncDNPdzU1Mm5OOHRXYitHTmh5ZDFhMVNrVlBGQ01XYTV6WnkvU3VjRUNib1lrcld1cng2WmYwQVEyM1lmWXUzRzNYaDYrV0JrWktTdWg1Y2l1UTFIVDE1ZzNKUUZYTDUyaTh2WGJ1R2NPenN0bXRTaGJzM0tjaDRzZmprU1RCTkNpQi9NMEFDYXNiRVJoZkxub1ZMNWtsUXNXNEk4dWJKaGJDekRObitVN3htS21ES0ZyZDVsWDBOQ09Ibm1DaXZXYnNQdDNpT0tGc3JMMFA1ZDFNc3R6RlNaY0pldjNhSk15Y0tFaDRkejVQZzVBSEprYytUVHB5OVVMRnNDKzlSMldnWDFvNXE3V1BkTW9YNytnVHFYdFd4V1QyY3c3Y0NSMDFwdGJ6dzhZMTJXRUdJYXBoaGJZZWUvRzlmaDcyOVpETEc1ZU15d29zanhLVWFjRUFXTWc0SS9zWFB2MGUvZVQ5bFNSY2lZd1lGeXBZdFNvVXh4MGpuOG02MDNldEs4R0xmOTRPdW5kNTE2dFNwVHJIQSs5V00vLzBDbXpsN0d0dDJITVRVeFlmcjR3UVlYdFk2TnJndlFYZnVPNlEyNmJ0dDkyS0FMUUU4dkh4NCtmczd0T3crNWV1TTJOMjgvSUR4Y05ZbExwZ3dPZE9uUW5MOGIxMUcvNTlvMHI4LzJQWWRadkhLemF1S1htM2ZKa2MyUnJoMytwbjZkS3BpYW1wTGMxcG94dzN2ei9yMFB6UnJWeGk2bGFxamJsNitxQ1U4Q0FvTVlPbm9HWnk5ZVV3ZGJVNmF3eGNURW1DRjlPL0ZYN2NyTVdyQ2FrMmN1Yy8vaFU4WlBXMFFxdXhSVXFWQ0txWEdzRHlVTWx6MnJJeTQzM05oMzZCU0hqcDBsS1BnVGRpbVRNN1IvRjlxM2FxVDNXUDdvRndDb2lyNFA2dk1QRGVwVlV3ZW92WDE4V2JkNUQrdTM3Q1VvK0JQbTVtWU02TldCSHAxYnFUTy8rblJyUzVHQ2VSa3llcnE2RG1DaEFubjQzNUFlRkM3Zy9Oc2RvODBhMWNiVHk0ZDJyUnJoSHhDRWxaVWxiOTk1WVdKc1RETExwTFJzVmsvcmQxaXlXRUZHRCt0Rm1aS0ZZLzA3L2VoeUFUK2FrMk5HclRaZDMybEhUcHduUlhJYk1tZE1oNDIxRlJaSkxIQzcrNGhsYTFRenBPYklsa1ZqZmYrQUlPNThtODM5OHJXYjNMN3prQWlGQWdzTGMrclhxVXFITm8zSmx5Y0h4MDlkWk9ucXJlemNlNVNkZTQ5aWJtNUd2anc1eU9lY2sreFpNNU1wUXpyU3BrbE4yalNwc0xaS3hyVHhnM1hPUUJwVlRCTVF4Q1FzTEp4emwxelllL0FreDA5ZkpEUTBzdFpwQ1FiMS9vZThlZjZ0S1ZxemFqa3FsQzNPbWcwN1diRnVPL2NmUG1YVWhMbU1uYktRMGlVS1VhTktXU3FXTFJHdlNUZUVTR2dTVEJOQ2lCOUFxVlJ5NTk1ajloNDhFV01BemRvcUdkVXFsYUZ5aFpLU2ZmYWJjM0c5dytLVm03bDIvVFpmdm9hUXpESXBmYnUzcFdmbjFocERTY3VWS2NhYVRidHAxV21neHZaVktwVENQclVkcEliVmk2ZW9oeFRwazFDelVPa2JMaGpiTXBGd2ZENThaTkNvYWQrOW42aEIyK2pXYjlrYjQ3YUJRY0Y2MThtWlBZczZtTFoxMXlFbXpsaE1jUEJuVXFhd1plN1VrWlF2RS92UVdVTU43TjN4dTdhUHJDY1ZsY2M3THlyVmJhTytnQU5WdGtlVkNxVm9XSzhhWlVzVjBicHdOek16cFZXenYyamVxRGJiZHg5aHdmS05QSG5tenJDeE15bGN3Rm1kbmFOcjRvaFQzNGJpK1g3MFo5dnV3K1RNbm9XbURXcFJwVUlwQ3VUTHBYNnVYTm1kV0RGL0lxL2Zlckx2MEVuT25ML0dzeGV2YU5leW9RVFNmb0M3RDU2d2JOVVdMbDUxVlE4ekxGekFtUlpONmxDL1R0VlloL3dYS2VqTTBQNWRhTldzbmthMmtGS3BaTmlZbVp3K2Z4VlFGWVFmUHJBcmpwbTA2d2lXS1ZtWWsvdlhzWERaQnRaczNNWG56MS9JbWQzcHR6eEdqNSsraUttSkNTV0s1S2RnbWIvVSt5NWVSSC8ycjMxcU96cTJiaHpqNy9sUG9ldEdrYTZiQmJ2M0grUEVtY3RhN1FCV1ZwYnFtMGFuejE5bDlLUjV2UFY0cjE1dWJtNUcrYkxGcUZXdEFqV3JsdE00THF0WEtVdjFLbVY1OVBRRit3K2Y1dVNaUzdqZXZvL3I3ZnNhejdGMnlWVGFkeDhXcDlkbWFOYmQ0WjBydUg3ekxqUG1yeVE0K0RPZ0drcmNvRzVWT3JkcmhyT2VpWG1TSnJHZ1IrZFd0Ry9kbUIxN2pyQnU4eDVldUw5UkI2RUxGM0JtKzdxNU1kNXdGT0pua0NOUUNDRVNrTzlIZi9ZY09NSDJQWWQ1OHN4ZDV6cldWc21vWHFVc2RXcFVwRnlwb3Q4MTliZEllSFlwa3hNWUZCem43WExuek1xVFp5OXh6cDJkdjJwWG9XRzlham9ML2xZdVg1TE5xMmJqNG5xSDhQQndqSXlNeUpBK0xRM3FhTlo3MFRja0wyZjJMT3FpOEFraHJrRTVmVFhUZEhGeXpFaW1qT2wwTHJ0K2RoY21KdnBucGR5NVlRRVJFUkZ4NnR2dktIMjZOR1JJbDVZbGM4YkZhYnVHTFh2RTZjNThRZ1ZmSzVjdnlaS1ZtL21yVm1VRzlla1VZNVptcE13WjA4WGFWMnVyWkZoYkphTjMxemJmMWI5MW0vZW9zMjhpcFUrWGhoNmRXbkxuM21NS0ZjaER5V0lGS1ZRZ2owYXRLSDFNVFUxcDJhd2VUUnJVWk5PT0EwU0VSOFE2RkxOUytaSVV5SnVMVXNVTDByeFJuVmpYejVUQmdkNWQyOUM3YXhzVUNzVnZuNUh6SzNCeXpLZ3VaaDhwVXdZSHJ0KzZTNDdzV2FoY3ZoUzFxcFVuczU3UEozMGk2M2RGWldSa3hJS1pvNWs4Y3luTkc5ZU9kVmgzMGlRV0RPN2JpWTV0bXZENXl4ZVNXU1lsbVdYUzMrNFl6WkU5Qy9hcDdDaVFMeGRqaHZjbU5EU1VaSlpKRGE3MTZlU1k4YWZPclB3cjBQV2RXTFJ3UGg0L2Zjbm5MMThKRFEwalFxSEFNbWtTQ3ViUHpZQ2VIZFFaeGhYS0ZpZGRXbnZTcExhamVKSDhsQ3hXa09KRkM4U2FGWndydXhPNStqb3hwRzhudkgxOHVYSHJIbmNmUE9IcE0zZXlaM09rWXJrU09pY1VTQWdaMHp1UU5rMXFscTdhUXVwVUtXbldvQlpORzlaU1QyQVRHOHVrU1dqWHNpSHRXamJrMmcwM2R1dzlpdXZ0ZXl5Yk4xNHJrR1pyYTAySzVEWUc3VGQxcXBUcUNSNkUrQjVHeXNpNWlJVVFRc1JMZUVRRTV5NjZzSDMzRVU2ZHZVeTRqZ0JBMUFCYTJaSkZmdmdNamIrenFIYzhFeW9BOExPRVIwUVlkUEh6Sy9qb0Y4RG56MThNbmxudWU3Y1RmNDRJaFNMQjY2K0poSk1ZbjZHck4reGsvTFJGZ09yNzd1N1ZnM0hhL21mMVdZS1ZmNTd3aUFpTWpJeCt5R2VTcDVjUHhrYkdwTEczUy9COS81Y0VCQVpoYS9Qbmo3ejRuYzlmaFc1R3NhU0pTenFFRUVMRTA4dFhiOW0rNXdpNzloM0QyMGU3WUxtNXVSazFxNWFuZnAwcWxDdFZWQUpvL3dHL1N5QU5WSFZ4RE1rcVNxanR4SjlEQW1uaWR5V0J0RC9Qai96ZWxWblRFOFovSVpBbS9wc2ttQ2FFRUhHZ1VDaTVjUGs2cXpmdTR0eEZGNTNyNU11VGcyYU5hdk5YN2NweUFpR0VFRUlJSVlRUWZ4Z0pwZ2toaEFFK2Yvbks3djNIV0xOeE44OWZ2dFphbnR6V21vWjFxOUdzVVcxeTU4eWFDRDBVUWdnaGhCQkNDUEV6U0RCTkNDRmk0UEhPaS9WYjlySmw1MEdkUmVuTGxTckszMDNxVUsxU0dSbkdLWVFRUWdnaGhCRC9BUkpNRTBJSUhlNC9mTXFpRlpzNGV2SThDb1htUEMxSkxDeG9YTDhHSFZvM0lwdFQ1a1Rxb1JCQ0NDR0VFRUtJeENEQk5DR0VpT0wybllmTVg3cWUwK2V2YWkxelNKT2F0aTBiMHFKSlhaTGJTaTAwSVlRUVFnZ2hoUGd2a21DYUVFSUFOMjdkWTk2U2RWeTRmRU5yV2VFQ3puUnMwNWlhVmN0aGFpb2ZtMElJSWNTUDRwaTNVbUozUVFnaGhJaVZYQlVLSWY2emxFb2wxMjY0TVcvSmVxNjQzTkphWHFWQ0tYcDFhVTJoQW5rU29YZENDQ0dFRUVJSUlYNUZFa3dUUXZ3bjNYUzd6OVE1eTNHNWNVZHJXZlVxWmVuVHRTMTU4MlJQaEo0SklZUVFRZ2doaFBpVlNUQk5DUEdmOHNMOURkUG5ydURveVFzYTdVWkdSdFN1WG9IZVhkdVFLNGRUSXZWT0NDR0UrTzl4djNjbXNic2doQkJDeElrRTA0UVEvd2srSHo0eWQvRTZ0dTQ4U0lSQ29XNDNOamFpWHEzSzlPclNodXhaWldaT0lZUVFRZ2doaEJBeGsyQ2FFT0tQOXVuVFoxYXMyODd5TmR2NC9PV3J4ckpxbFVvenBGOFhDYUlKSVlRUVFnZ2hoRENZQk5PRUVIOGtoVUxKOWoySG1URnZKYjRmL1RXV0ZjaVhpNUVEdTFPOGFQNUU2cDBRUWdnaGhCQkNpTitWQk5PRUVIK2N1dytlTUdyQ0hOenVQdEpvejV3eEhVUDZkYVoyOVFvWUdSa2xVdStFRUVJSUlZUVFRdnpPSkpnbWhQaGorQWNFTVhQK0tqWnQzNDlTcVZTM3AweGhTNTl1YlduVjdDL016T1JqVHdnaGhCQkNDQ0ZFL01sVnBSRGl0NmRRS05tNTd5aFRaeS9qbzErQXV0M0UySmoyclJ2VHIwYzdySzJTSldJUGhSQkNDQ0dFRUVMOEtTU1lKb1Q0cmQxLytKUlJFK2R5eSsyQlJudXh3dm1ZTUtvZnVYSTRKVkxQaEJCQ0NDR0VFRUw4aVNTWUpvVDRMWVdHaGpGdnlUcVdydHBDaEVLaGJyZExtWndSZzdyVHFGNDFxWXNtaEJCQ0NDR0VFQ0xCU1RCTkNQSGJjYnY3aUVHanB2TDArU3QxbTdHeEVXMytic0RBM2gyeHNiWkt4TjZKaE9TWXQxSmlkMEVJSVlRUVFnZ2hORWd3VFFqeDIvZ2FFc0tjaFd0WnNXNGJDc1cvRXd6a2Q4N0o1REVEeVpzbmV5TDJUZ2doaEJCQ0NDSEVmNEVFMDRRUXZ3WFgyL2NaUEdvYUw5emZxTnZNemMzbzM3TURuZHMzdzlURUpCRjdKNFFRUW9qNGtpeGs4YnR3djNjbXNic2doUGhGU0RCTkNQRkxDd2tKWmNiOGxheGF2eE9sOHQ5c3RFSUY4akJ6NGxDeVpzbVVpTDBUUDRLY3FBb2hoQkJDQ0NGK1pSSk1FMEw4c3A2OWVFWHZ3Uk40K1BpNXVzM0N3cHpCZlRyUm9VMWpUSXlORTdGM1FnZ2hoQkJDQ0NIK2l5U1lKb1Q0NVNpVlNyYnNQTVQ0cVF2NUdoS2liaTlXT0IvVHh3OGhpMk9HUk95ZEVFSUlJWDRVeVU0V3Z4b1poaXlFMEVXQ2FVS0lYNHAvUUJERHhzemc2TWtMNmpaVFUxT0c5T3RFcDdiTk1EWTJTc1RlQ1NHRUVFSUlJWVQ0cjVOZ21oRGlsM0gxK20zNkRaM0VlKzhQNmpiSFRPbVpQK04vNUhmT21ZZzlFMElJSVlRUVFnZ2hWQ1NZSm9SSWRCRUtCZk1XcjJQQnNnMGFrd3cwcmwrRDhTUDZrQ3laWlNMMlRnZ2hoQkJDQ0NHRStKY0UwNFFRaWNyUFA1QStReVp3NGZJTmRWdXlaSlpNSGoyQStuV3FKR0xQaEJCQ0NDR0VFRUlJYlJKTUUwSWttbnNQbnRLMTMvL3dlT2VsYml1UUx4Y0xab3dtVXdhSFJPeVpFRUlJSVlRUVFnaWhtM0ZpZDBBSThkKzBZODhSR3JYdXFSRkk2OUNxRWJzMkxKQkFtaEJDQ0NHRUVFS0lYNVprcGdraGZxclEwRERHVHBuUDVoMEgxVzFKTEN5WU5uNndET3NVUWdnaGhCQkNDUEhMazJDYUVPS25lZS85Z2E1OS80ZmIzVWZxdHN3WjA3RnMzZ1J5NVhCS3hKNEpJWVFRUWdnaGhCQ0drV0dlUW9pZjR2N0RwOVQvdTV0R0lLMXkrWkxzMzdaVUFtbENDQ0dFRUVJSUlYNGJFa3dUUXZ4d0o4OWVwbW5iUG5oNSt3SmdaR1JFLzU0ZFdMbHdNclkyMW9uY095R0VFRUw4YVI0OGVzYnpsNjkxTG52OTFwTUhqNTZoVkNyanZYK2xVc211L2NjSkRRMkw5ejdpNnRIVEZ3bTJyeWZQM0xubDlvRHdpQWlkeTErK2VzdmpweThUNUxrZVBIcUc1M3Z2Qk5tWHJuM3IrenNMSWNTUEpNRTBJY1FQbzFRcVdiVitCNTE3aitMemw2OEFXQ1pOd3ZMNUUrbmJ2UzNHeGthSjNFTWhoQkJDL0lscU4rbE01OTZqZEM0Yk9XNDJ0WnQwSmtKUElNa1FXM1ljWk9DSUtUUnIzemZlKzRpTEtiT1dVYlBoUCt6Y2V6VE8yeW9VQ3EyMklhT24wN0JWVHdJRGczVnU4MC9QRWRSbzJESE96NlZMN1NhZG1idDRYWUxzUzllKzlmMmRoUkRpUjVLYWFVS0lIeUk4SW9LeGt4ZXdjZHMrZFZzYWV6dFdMNXFDYys3c2lkZ3pJWVFRUXZ5WFJTaFVRVFFqNC9qbEZiaS85bUR5N0tVQTlPM1dUdDFldVc1YmcvZFJ1VUpKUmczdVlmRDZkV3RWWXUzbTNRd2JPNHZzMlJ3cGtEZVhRZHRGS0JRTUhERUZJNHlZUG1FSVptWUpkL2wzOFlvcnJUc1AwbXAzdjNjbTFtM25MbDZyMVZZZ2IyNHFsUytSRUYwVFFvZ2ZUb0pwUW9nRUZ4VDhpUjREeG5MaDhnMTFtM1B1N0t4YU5KbTA5cWtTc1dkQ0NDR0VTR2pXVnNuVVA0ZUVoaVppVHd3VEVhSEsxREtKUnpEdDg1ZXZkTzM3UDRLRFA5T3hkV09ONE04TDl6Y0c3eWRQcm14eGV0NThlWEx3dnlFOUdEVmhMdHQySFRJNG1QYjF5MWZlZVhyajRub0hUeThmVmk2WWhKV1ZaWnllT3phdG12MUY1a3pwT0hQK0dsZGNiaG0wamE1TXRiWXRHa2d3VFd4ekxkUUFBQ0FBU1VSQlZBangyNUJnbWhBaVFYbjcrTksyNnhBZVBmbTNya2UxU3FXWk8yMFV5U3lUSm1MUGhCQkNDUEVqcEVuejc0MnkwTkF3dkx4OVNXTnZsNGc5aWxsNGVEaW1wbkcvREFvTkRhTnIzLy94K09sTHlwVXF5b2pCM1RXV0c1S1JwWStoV1czR3hrWmN2ZTRXNi9xbkQ2NEhJRmt5UzlZdm4wNlhQdi9qL0tYcnRPMDZoRjBiRjZqWGUvWGFnOExsR3VqZGoyUGVTanJibzc3V2VyVXFVYkpZUWZ6OEF0VEJ0T2pEVVYrK2Zzdk92VWZKNXBTWmd2bHpBNnJnMmZpUmZXTjhIaUdFK0ZWSk1FMElrV0JldlhsSG04NkRlUDNXVTkzV3FWMVRoZy9zRnErN3YwSUlJWVQ0OVptYm1XazhuakI5RVF0bmp2NnBmWEM3KzRqK3d5ZHJ0TDN4OEZRSG5VNGZYRS9MZndidzN1c0RIcDVlUkVSRTZBMUlwVWh1dzY2TkN6WGFRa0pDNlRsd0hCY3UzeUJYRGljV3pSNkRxWWxKZ3ZVL0xsbHRjVmtYSUltRkJTc1hUS0xYNFBHMGE5RVFJeU1qbEFyVjVBdTJ0dFowYnQ5TWE1c2RlNDdnSHhDa2M1a2hCbzJhcHZIWTVjWWRYRzdjb1cyTEJ1cGdtajd1cnoyb1dMdTF3Yy8xd3YyTlFjRzRzNGMzNHBncHZjSDdGVUtJbUVnd1RRaVJJQjQ4ZWtiYnJrUDQ0T3NIcUdic0hEK3lMMjMrcnAvSVBSTkNDQ0hFejNUdzZCbFFLaGsxdE9kUEsrOFFIaEZCWUpCbU1YMUZoRUtqN2RXYmQzaTg4MUkvMWhlVVNtV1hRdVB4Ujc4QU92VWF5VTIzKzJUUG1wbk5xMlpoWTIzRjNvTW44WHp2VGNjMlRiQ3dNUC91MStEa21GR2RVUmJWQjE4L2JyazlvRXJGVWhqSGNuT3ljdDIyT2wrWHVia1p5K2RONE03OXg3VHBQQmkzZTQ4QVNHNXJ3OGhCM2JYV1AzWDJDdjRCUVRxWEdlTG1oYjNxbnd1WGEwRER1dFg0MzlDZUpFbGlFZXUyNW1abU9EbG1qSFc5Tng2ZWhJV0ZBMkNYTW5tc004UkhEL29LSWNUM2tHQ2FFT0s3WGJ2aHhqKzlSaEFjL0JrQU16TlQ1azBiUmUzcUZSSzVaMElJSVlSSURBZVBuZVhnc2JNNHBFbE54Z3dPR0JuOTJCbThpeFIwNXNhNTNlckhqbmtya1RsVGVvM2cxS1hqV3dHb1ZyODl2aC85TlFJK29BcklaU3RRRlJNVHpZRFZzeGV2dU9sMm4zeDVjckIyNlRSU3BraE9jUEJuSnMxY2dzK0hqK1J6emtuWlVrVisyR3ViT21jNU8vY2VwWC9QRHZUdGJ2Z2tCMUU5ZWViTzNNVnJPWExpUEVaR3FteTFyeUVoQ2RJLy80QWdmRDU4Vk0vY0RwQXloYTNHT3VibVpscHQrcVJ6c05jWlZJeks3ZDRqR3JiOGR3S0hiRTZaMmJaMmJoeDZMWVFRMzBlQ2FVS0k3M0w4MUVWNkRSNVBhR2dZQUpaSms3Qjgvc1FmZWxJcGhCQkNpRitUazJOR1hyLzFKRHhjbFRIazZlV0RwNWRQSXZkSzA5ZXZvVmhZNk0rUU1qYlNES1lWTDVLZm9mMDYwNjVWSXl5VEpnRmc1b0pWK0h6NFNNTzYxUkxrbktkNW85cllwOWF1TTNmN3prTjI3VHRHcGd3T2RPblFQTmI5MUtsUkVXOGZYL1hqSjgvY21iZGtIWWVQbjBPcFZGS3VWRkZHRHVuT3NERXp1WDNuSVFCSFRwem5wdHQ5amYxODlQTUhZTkxNSlZyUEVUMWJyVnUvbnp1a056dzhuQkhqWnVQa21JbG5MMTZSeWk0RmQrOC81dWpKQzlTc1d1Nm45a1VJOGQ4bHdUUWhSTHp0MkhPRW9XTm1vUGhXZHlORmNodldMcDFtOEF4VFFnZ2hoUGl6cEU2Vmt0V0xwekIveVhxT25EakhsNjhKay8yVWtENTkvcXcxbERNcVl4UHRvWlRkTzdWVS8zejk1bDNXYjlsRFd2dFVqQjdXaTRlUG45Tno0TGg0OVNVeUEydmErTUZheThJakloZytiaFpLcFpLcDR3YVQxSUFoa2dON2Q5UjR2R3I5RGc0ZE8wdjJySmtaT2FnN0ZjdHB6NVo1NGNvTk5tOC9vSE4vSzladTEycUxIa3diMHJjVE9YTTRzV3ZmTVE0ZlB4ZHJINy9YdkNYcnVmL3dLZXVXVHFOZHQ2SFlXRnZSdEVGTnhrNmVUOW1TUlJKOHRsSWhoTkJGZ21sQ2lIalp2T01nSThiTlVqOTJTSk9halN0bmtqVkxwa1RzbFJCQ0NDRVNtMk9tOU15ZU1wekpZd2Z3K28ybk9zdEpuNzg3OVAvaGZWSXFsZXcvZkpxNnRTb1JHUFNKN0ZrZHRkYUpISW9hMDZSSmdVSEI5QnMyQ1lDNTAwYVNJcmtON3EvZXhubFNnRWpYYjk1bDZPZ1pPcGVGaG9YeDF1TTlwaVltakpvd0o4NzdQbjF3UFlQN2RpS2ZjdzVhTksybjkzVjFidHVNd0lBZ1dqU3RSNW1TaGVQOFBJVUxPbE95V0VGdTNMd0x3UE9YcjZsU3I1M0dPdHQySDJiYjdzTUFuRHF3THM3UEVlbjhwZXNzV3JHUituV3FVS0ZzY1hWNzkwNHQyYnJyRUdNbXoyUFc1T0h4M3I4UVFoaEtnbWxDaURqYnRIMC9JOGYvZTFLWE5Vc21OcTZZZ1VOYSswVHNsUkJDQ0NGK0pVa3NMTWlSelRIUm5qOHdLSmhoWTJieThNbHo2dGV1d3ZocGk5aSs1ekRoNGVHazBURXhRbVJWTjMxRi9oVUtCWDJIVHNUam5SZVpNNmFqWkxHQ0FCUXFrQWYzZTJmMDlxTm9oVVo4OFBYVHVjNjVpeTZ4QnVMQ0l5TGlIYXhMWlplQzFzMjFKNE5hTW1jY0lTR2hKTGUxNXNtemx4dzllWUVMVjF6WnZXbmhkOThZdFV1WmdxSDlPZ053NWZwdHpsKzZUcE1HTmNuNmJWSUJ1NVQ2c3dKajh0TDlMWDJHVENCTjZsU01HOUZYWTVtTnRSV0QrM1JpeFBqWmxDcGVpQ1lOYW43WGF4QkNpTmhJTUUwSUVTZnJ0K3hsOUtSNTZzZTVzanV4ZWZVc1VxWklub2k5RWtJSUljUi8yVHRQYjA2ZXZjenRPdy9WOWI4KytQcXhiZmRoU3Bjb3hOOU42dkxnOFhOMjdqMEtvSzU5RmxWa1pwcStZTnFZeWZNNWMvNWFndmE3UXRuaU9vTnM4NWV1Wi9iQ05YUnMzWmpSdzNycDNEWThQSnh5TlZyeTBUOEFsek03ZGM1bUdmV2NMU2JwMDZYQjQ1MFhzeGV1d1M1bHpPZDBwcWFtakI3NmYvYnVPanFxbzQzaitEY2JRNEpEY0VpQTRPN3VYaWp1aFNLRkYzY3BUaW1GWWkzdTd1NFEzTjFkQ2hSM0N3a0JvdnYra2VZMklRb0ZOc0R2YzA3UDJaazdkKzZ6MjNLNlBEdlBUTHN3cjhlTkU4c29pejEwN0RReFkwUm5jTjlPb1g3bWtmWHN1UnZOMnY3TUs4ODNUQnMzaExoeFFyN1hCbldxc0diamR2b00vZ05ucDVUa3labmxnNThuSWhJUkpkTkVKTkxtTEZ6Rm9HSGpqWGFtREdsWk9HTjBwRTluRWhFUkVma1VqcHc0WXlTT0VpV01Ed1JzUWJGbThXUVNPd1pzN0Q5cVNDOVNKRXZNbUVseldiSnlJNCtmUEdOZzd3NmtUcGtNK0RlWlpzWWNZdjRoSXljeGY4bGEwamlsL09CVllwRjE1OTRESmsxZlJJTDRjZW5TdmxtWTQxYXUyOHFEUjArb1hiMWlxSWswQ1BnUjlIMXMzTEk3d2pGMmRyYkJrbWs3OXh6bTV1MTdYUHJyNzJEam5yOTR5Y0hESjZueGZYbGlSSStHbjc5L3VDVzBZWG5wN2tHam43cHg4L1k5ZnUzWG1meDVzb2M2enNyS2lqK0c5cVpTclo5bzBhNDNTK2VNSllPTDgzcy9UMFFrTXBSTUU1RkltVFYvQllPSFR6VGFXVEs1c0dENktPTEZqVzNCcUVSRVJFUWdaOVpNL05Lbkk0VUw1TVlsYldxY3NwWWlldlJvUmlJdGtKK2ZQd0RPcVZPd2MrOWhEaHc1U1pzV0RXalRvaUgyOW5aWVdWbmg1K3NYN0o3NVM5WXlZKzV5RWpzbVlQNjBrUlFwWC8rVHZwYytnLzdnclpjWFB6YXNRU3lIbUtHT2VmcnNCYi8vTVJWN2V6dTZ0RzBhNWx6aGxaOUN3QUVGdjQyYWpOa01KaXNydHErZmkzUHFGQ0hHM2JoNWw2UkpFeEV0eUNtb2dVbkhhWE9XaGpyMzJrMDc4UFh6bzFHZHF2VDdkUXgrZm40TUc5UXQzSGplOWZ6RlMzNW8yWjNMZi8xTnk2WjFhVncvWk1scVVDbVNKMkhVYjcxbzNYa2dEWnAzWmY2MEVXVEo1UEplenhRUmlZejMvMmxBUkw0NXN4ZXVDcFpJeTVZNVBRdG5qRllpVFVSRVJLSUVaNmNVL05pd0JpNXBVNGM3YnMvK284U081Y0RXTmJQcDFia2xack9acGF0Y2VlbnVBWUNOalRWZTN0NUF3S0VGQUVVTDVTRnA0a1FzbVRXRzVNa1NmOUwzOGRMZGd4Z3hvbU15V1RGMTloSytxOU9LbGV1MjR1UGphNHg1NitWRnk0NzllT0htVHRmMnpUNG9KbmVQVjNUc09ZUmZSMHdpWjdiTXpKNDBESCt6bWQ5R1RnNDI3c0hEeC93OGNCUmx2LytScWJPQ0o4Mjh2QUkrcHpXTEpuSHovQzdhdEdoZ1hET2J6U3hjdW83c1dUS1FNM3NtVXFWTXlycE5PL0I4L1NiU01kNjcvNGk2UDNiaTR1VnIxS2xSaVQ3ZFdrZnF2Z3BsaXRHdFEzT2V2M0NqWHJQT0g3MDBWMFFFbEV3VGtRZ3NXKzNLTDBGS083Tm55Y0NDR2FOQzNhdENSRVJFSktyNisrWWR6bDY0UXZIQ2ViRzF0YUhOVHczWnVIdzZjNmNNeHpGUndBcTJhUGIydlBJTVNQaGN1WGFEcW5YL3g5MzdEOW0wY2diT1RpRlhiSDFzY1dMSFl1cll3ZXpjTUo4ZjZsWGoydCszNk5abkdJWEwxV1A4MVBuY3VIbVh4aTE3Y09yTVJTcVhMMEdycHZYZSt4bnJYWGRTcmxwVDFtM2FRYkhDZVprM2RRUWxpeFdnU1lQcWJOOTlrUGxMMW5ML3dXUDZEdjZUNHBVYXNXVGxSdEtsVFUzU0pJbUN6ZlBTL1pVUjg3dTI3dHpQdGI5djhkT1BkUUFvVzdJd25xL2ZzSG43dmhCakE1T1dRZmVxTzN2aENqVWF0ZVBhMzdlb1ZhMEN3My9wYnBUaFJrYjdWai9RckZGTlhyMTZUWXYydlJremFTNSsvdjZSdmw5RUpDSXE4eFNSTUczY3NwdWZCLzU3WEh1T3JCbVpQMzBrc1dNNVdEQXFFUkVSa2ZjM1krNHlBS3BVS20zMHZidVNMVTZjV055OTl4QnZieDl1M3JySHVZdC9jZnZPZllvVnl2dFpZM1ZLbFp3aC9UdlRwVjFUWnM1ZndZSWxheGs5Zmhhang4OENvR0Mrbkl3YjBTL1NDU2F6MmN6MjNZY1lOM2t1NXk3K0JVQ3lwSTdNbnZ3N050YldBUFR2MlpZclYyOHdhT2c0ZnZsOUFnQVZ5eGFqYWFPYTVNMlZOY1NjRHg0K0JpQkJndUFIRnJ4Kzg1YWhvNmFRS0dGOFVxZE16bzQ5aDNqMCtCblJvOW16WnNNMmFuMWZIZ0IvZnpOdHV3N2k2Zk1YQURqK3M5ZmQ3bjFIYU4xNW9GSHFPcWgzQjV5emxTWXNmOSs4ZzFQV1VzSDZWaStjeU1EZUhUQlpXek56M25JbVRKMVAzbHhaS1Zvb1Q2UStMeEdSaUNpWkppS2gycjN2Q0oxNi9ZYS9mOEN2aFJsZDBqQjM2Z2dsMGtSRVJPU0xjLzNHYlphdGNpVnA0a1NVTFZrb3pIR0pFc2JuN3IySDNMbjNnTXQvWFFjZ1kvcTBueXZNRUJMRWowdU5LdVg0NitvTnR1OCthUFFmUFhHR2R0MEc4Ny9tOWNpZEkreFRLeDgrZnNxYURkdFpzbUlETjIvZnc5cGtvbTZOU2l4YjdVbzBlM3Nqa1FZQnAzVE9talNNbGgzNmN1RHdTVEpsU0V1VEJ0VkRUYVFCL0hYdEpva1N4Zy94M2ZEVW1ZdmN1bk1mZ0dvTjJnQVFQMTRjWXNTSXpxRWpwM0I3R1ZCU2F6Slo0ZmJTbmR1MzcxT21SQ0hxMWZvT2dGdzVNcE01WXpyS2xTNWlsSTQyYVZBOTFCam1MVjVEN0ZnT1ZLOVNObGgvNENFVS9YdTJKVm1TUkNSSm5FaUpOQkg1cUpSTUU1RVFqaDQveS84NkQ4RFhOMkIvanRRcGt6Ri8ra2lWZG9xSWlNZ1h4OWZQang3OVJ1RHI1MGZyRmcyd3NRbjdyMEF1YVZKejZzeEZEaHcreWNHanA3QzF0U0ZMcG5ULzdmbSt2aEVQZW9mSEswKzI3ejdJcXJWYjJYLzRCR2F6bWRRcGs5R3ZaenZ1M0h2QXRGbEwyTEpqSDF0MjdDTmY3bXkwYnRHQTBzVUxCbHVwNXZiU2c0bzFtdVAyMGdNN08xdnExS2hFbXhZTlNPT1VrbVdyWFlNOTcrTGxhMnpkdVovTjIvZXhmdWxVL3B3MGgybXpsbEQzeDA1a3llUkNyZS9MVTZwWXdXQ2xyc2RPbkNWenhwQ2ZUYzdzbVJnNm9DdkpreVgrNTU4a1JJOW16N3BOTytqWWN3aTc5LzI3aDltaW1YK0V1RDlPN0Zpc21EOHVXTm5uNEw2ZFF2MmM1aTFlUThJRThjSzhEdENpU1owd3I0bUlmQ2dsMDBRa21MTVhydENzWFc5alU5bWtpUk94Y01abzR4YytFUkVSa2FqRzAvTTFMOXpjU2V5WWtBdVhyZ0lCaHdrQURCMDVtWk5uTHBEQnhabEdkYXVHTzAvNU1rVlp0dHFWQWIrTkJhQlU4UUxCVHJDTXlMUG5idmo3K3hNN2xnTTJ0amJzM25jRXQ1Y2VSSThXL2h3UEhqM2gwcFhybkQ1N2ljUEhUM1B5OUVVakNaY3FSVkphTmF0SC9WcmZHWW5BeHZXcXNXejFKaWJOV01TeGsrYzRkdkljNmRNNThiOW05YW4yWFJsc2JHeUlHeWNXQTN0MzRPSERKOVN0V1prRThRUEtNZCs4OVFJQ0Rqdm9OV0FrdS9jZjRkSGpaMERBQ2pKcmF4TTlPLzNFOTVWTE0zcjhMTGJ2T3NpRlMxY1pQSHdpQ1JQRW8weUpRdFN0V1prSGo1N3dZNk9hdUwzMHdNRWhCbmZ2UDhMYVpDSm1qT2cwRE9WekxwZ3ZKd04rYmsrUmdya2ovQnlESnRKRVJLSWlKZE5FeFBEM3pUdjgrTCtlZUhxK0JnSytVQzJZTVlvVXlaTllPRElSRVJHUnNEMTk3a2FKU28yQzlhVlA2OFROMi9lWXZYQVZ0clkyalBydDUzQlhwVUhBUnZtMXExZGt4WnJOT0NaS1FLOHVyZDRyanBYcnRqQjAxSlFRL2ZuejVnanpubnYzSDFHcVNtTzh2WDJNdnRpeEhDaFRvaEExcXBhamFLRThJWkpMdHJZMk5LcjdQZlZxVm1iWktsZkdUMXZBWDlkdTh2T2dVZVRPa2NWWVFWYWpTcmtRejl2eFQ3bm9zK2R1TEYyMWlRd3V6dFNwWG9reUpRcVJJMXRHNDFrWlhkSXdmZHdRYnQ5OXdOcU4yOW0xOXdqWC9yN0ZqdzFyc0hYbmZteXNyU21RSnpzNWkzei83L3ZNa3ozTTkrbVlLQUhOZjZnVjVuVVJrUytKa21raUFzRFRaeS80OFgrOWVPSG1Eb0NEUXd6bVRSMUpXdWRVRm81TVJFUkVKSHdwa2lmQkpXMXF2THk4TVp2QjJTa0ZQM2Y5SHltU0o2RityZS9JbFNNejJUS25qOVJjbzRiMG9uL1B0amc0eE1UNlBWZElaY25vZ25QcUZKak5ac3htTTliVzFtVE9rSlordmRxRmVVL3laSWxwKzFORHpwNi9RcTRjbVNtWUx5ZTVjbVFPdHA5WldHeHNiR2hZdHlxMXExZGs0ZkwxK1BuNlJYanFhS25pQmNtUk5TT0Y4dWVrWHMzdkloeWZLa1ZTT3Z5dk1SMysxeGgvZjM5TUpoUHBYWnh4VEppQUhOa3lNckIzQjd5OXZZa1pJenBWS29aOVVFQlFhWnhTcXVwQlJMNW9WdWJBczRoRjVKdjErczFiNmpmdHpOa0xWd0N3dDdkandmUlI1TXVkemNLUmlZaUlTRlIzK05ocDZqZnJBa0NCdkRsWU9tZk1lOTBmOUNUR20rZDNmZFRZQUh4OGZMRzEvWGhyQ0U2ZHVZaTl2VjJvKzRYSjUrWHI1NGVWbGRWN0p6M2Z4NmYrNzFORW9pYXJDSTVMMXNvMGtXK2NyNThmN2J2OVlpVFNyS3lzR0RlaW54SnBJaUlpOGxYNG1JazBDRGh0VXFLR3lLemVFeEg1RkxTem84ZzN6R3cyTTJESUdIYnVQV3owRGZ5NVBSWEtGTE5nVkNJaUlpSWlJaUpSbDVKcEl0K3dTVE1Xc1dqNUJxUGRzbWxkbWphcWFjR0lSRVJFUkVSRVJLSTJKZE5FdmxGck4rNWc1TmdaUnJ0S2haTDA3dHJhZ2hHSmlJaUlpSWlJUkgxS3BvbDhnODZjdTB5UC9zT05kdjQ4MlJrOXREY21VN2g3TElxSWlJaUlpSWg4ODVSTUUvbkdQSHo4bEpZZCsrSHQ3UU1FSEUwK2Jkd1E3TzN0TEJ5WmlJaUlpSWlJU05TbjB6eEZ2aUZ2dmJ4bzFhRWZqNTg4QXlCTzdGak1uRGlVdUhGaVdUZ3lFUkVSRVhES1dzclNJWWlJaUVSSUs5TkV2aEZtczVrZS9VWnc5c0lWQUt4TkppYU9Ib2h6NmhRV2preEVSRVJFUkVUa3k2Rmttc2czWXVMMGhheDMzV20wKy9kcVI5RkNlU3dZa1lpSWlJaUlpTWlYUjJXZUl0K0FiVHNQTUdyY1RLTmR2OVozL05pd2hnVWpFaEVSRVFsdzgvd3VTNGNnSWlMeVhyUXlUZVFyZC92dUE3cjJHV2EwOCtmSnpxLzlPbU5scFpNN1JVUkVSRVJFUk42WGtta2lYekZ2YngvYWQvc0ZqMWVlQUNSUGxwZ3BZMzdCMWxhTFVrVkVSRVJFUkVRK2hKSnBJbCt4WWFPbkdBY08yTmpZTVBuUFg0Z2ZMNjZGb3hJUkVSRVJFUkg1Y2ltWkp2S1YyckpqSDdNWHJqTGFmYnEzSm51V0RCYU1TRVJFUkVSRVJPVExwMlNheUZmb3pyMEhkTzg3M0dpWEwxT1VabzFxV2pBaUVSRVJFUkVSa2ErRGtta2lYeGtmSDEvYWR4c2NiSiswa2IvMjFJRURJaUlpSWlJaUloK0JrbWtpWDVsaG82ZHc1dnhsQUd5c3JaazRhaUJ4WXNleWNGUWlJaUlpSWlJaVh3Y2wwMFMrSWx0MzdHZldncFZHdTFlWFZ1VE1uc21DRVltSWlJaUlpSWg4WFpSTUUvbEszTG4zZ083OS90MG5yWFR4Z3JSb1VzZUNFWW1JaUlpSWlJaDhmWlJNRS9rS0JPNlQ1dTd4Q29Da2lSTXhlbWh2VENidGt5WWlJaUlpSWlMeU1kbFlPZ0FSK2U5Ky8zT2FzVSthdGNuRStGRURpQmMzdG9XakVoRVJFWW1ZVTlaU2xnNUI1SnR3OC93dVM0Y2c4dFhReWpTUkw5eTJuUWVZT1crNTBlN2VzUVY1YzJXMVlFUWlJaUlpSWlJaVh5OGwwMFMrWVBjZlBLWmIzOStOZG9taStmbGY4d1lXakVoRVJFUkVSRVRrNjZZeVQ1RXZsTmxzcHRlQWtjWSthWWtkRS9Ebk1PMlRKaUlpSWw4dWxhR0pmRndxb3hiNU5MUXlUZVFMdFd5MUsvc09IUWZBeXNxS3NjUDdFVDllWEF0SEpTSWlJaUlpSXZKMVV6Sk41QXYwNE5FVGZoMHgwV2kzYUZLYmd2bHlXakFpRVJFUkVSRVJrVytEa21raVh4aXoyVXlmWDBiejZ0VnJBSnhTSmFkYmh4WVdqa3BFUkVSRVJFVGsyNkJrbXNnWFp0VzZyZXphZThSb2p4amNrK2pSN0MwWWtZaUlpSWlJaU1pM1E4azBrUy9JbzhmUCtPWDNDVWI3eDRZMXlKODN1d1VqRWhFUkVSRVJFZm0yS0prbThvVXdtODMwKy9VUDQvVE9GTW1UMExOelN3dEhKU0lpSWlJaUl2SnRVVEpONUF1eGJ0Tk90dTA2YUxTSC85S0RtREdpV3pBaUVSRVJFUkVSa1crUGtta2lYNENuejE0d2NPaFlvOTJ3VGhXS0ZNeHR3WWhFUkVSRVJFUkV2azFLcG9sOEFmb1BHWVBiU3c4QWtpWnhwRSszTmhhT1NFUkVSRVJFUk9UYnBHU2FTQlMzY2N0dVhMZnROZHEvRCtxR2cwTU1DMFlrSWlJaUlwK2EyV3lPOU5nYnQrNXk3T1M1VHhpTmlJZ0VwV1NhU0JUMi9JVWIvWWY4Vzk1WnUzcEZTaFROYjhHSVJFUkVSQ1N5bkxLV3dpbHJLUTRmTy8xZTk1MDVkNWx5MVpweDV2emxTSTJmTUcwQmRacDAvSkFRdzNUODFIbkdUSm9Uck0vWHo0OXhVK1p4NDliZGovb3NFWkV2alkybEF4Q1JzQTBjT3A3bkw5d0FjRXlVZ1A0OTIxbzRJaEVSRVpHd3ZjOXFxby9wK28zYmxLbjZJd0JUeHc2bVFwbGlZWTV0MktJckI0K2NJbXRtRnpZc214Ym11T29OMjNMNjdDWHExcWpFaUY5N2Z2U1l3eE16Wm5SdTM3MVA1MTYvNGJwcUJ0SHM3WTFySzlkdFpkZmV3MHdZTlNEY09aYXZkbVhQZ1dNaHhnMy9NK3ozREJETElTWnRXelppNmFwTkxGL3RTdm5TUmNtY01SMFhMMStqNTRBUm5MOTRsUU9IVDdKMHpwaFE3MSs5WVJ0ZGZoNGF5WGNhVWhxbmxPemNNTTlvZTNxK3BsU1ZKangrOG93OE9iT3djc0dFTU8rZFBtY1p2NDJhakoyZExWdFd6OEk1ZFFvZ0lLbjVMbHRiR3h3VEpTQkxKaGZLbFN4TTFjcWxnMzNPSWlMaFVUSk5KSXJhZStBWTYxMTNHdTJoQTdzU0ozWXNDMFlrSWlJaUVsSzh1SEdNMTNmdVBiUklER21kVTVFOFdXTHUzWC9FZ2NNbncweW1lWHErNXVpSmdITElpNWV2NGZiU2c3aHhRbjYvOHZSOHpma0xmd0ZRdkVpK1R4ZDRHTktsU1UzSDFrMFlOVzRtVTJZdW9YUGJINDFyRnk3K3hZYk51eUpNcHAwTFk5emttWXZEdlMrSlkwTGF0bXhFaThhMVdiRm1NMzlPbWtPcUZNbVl1M0FWQU0xL3FFV1g5czNDdkQ5VCtyVEI0bjBmWXliTkRkRVhNMllNZW5mN0gxMStIc3FKMHhkdzNiYVhTdVdLaHhqMzlOa0x4azRKdUw5Tml3WkdJaTJveEk0SmpJU1o1K3MzUEhyMGxIdjNIN0YxeDM1R2paL0pvTjRkUTUzN3Z6aDc0UXBiZCt5blNxVlNaSFJKODFIbkZoSExVVEpOSkFyeThmRmwwTER4UnJ0NmxiS1VMVm5ZZ2hHSmlJaUloQzUxcW1SRWoyYlBtN2RlUEhqNG1FZVBuNUhZTWNGbmo2TkVrWHdzV3I2QkE0ZFBoamxtMzZFVCtQcjZBdUR2YitiUTBWT2hKaytPblR5SHI1OGZWbFpXRkM1Z21SUFVXeld0eDdKVm16aHgrdnhIbmZmcXFXM1kyb2I4YStEZzN5Y3dhOEZLS3BjdkFVREc5R21vV3FrMDZ6YnRBS0JNaVVMMDdkR0dORTRwZ1lBVmFQY2ZQS1pkeTBiQjVzbVlQZzBaMDM5WTBpaTBaQnBBalNybFdMUnNQY2RPbm1QRW1PbVVLMVVZRzV2ZzcySEVtT204ZXZXYTFDbVQwZmFuUnFIT00zWjRQd3JteTJtMDMzcDVjZXprT2VZdVhNMzIzUWRwMDJVZ1hkbzFvMU9iSmg4VWYyaStyOWNhZ0tLRjhueTBPVVhFOHJSbm1rZ1VOSHZoU3Y2K2VRY0lXR3JmdjJjN0MwY2tJaUlpRXJwbzl2WlVMUHR2UXVyWEVSTXRFa2ZndnJMWGI5em00ZU9ub1k3WnRmY3dBQ21USndVSU0vRVd1TWRabGt6cGlCOHZUcWhqUG9XekY2NHdlY1lpSnM5WXhNeDV5eWxSTkQrRjgrY3krdTdkZjJTTXZYN2p0dkdQeHl2UEVIM3VIcTlDekgvdTRsOFVyOVNJazJjdUJPdGZ1WFlMc3hhc0pLTkxHbnAyYVduMDkrN2FpbGdPTVVtUlBBbFR4dzRtalZOS1RwKzlSSzBmMnRQbDU2R01uVHlYUzFldWY2SlBJN2pCZlR0aGJUSng0OVpkRml4ZEYremEyUXRYV0w1bU13Qy85T21JdmIxZHBPYU1abTlQc1VKNW1USGhOOGI4M2hjYmEydituRGliWmF0ZFAzcjhJdkoxMGNvMGtTam04Wk5uakEzeXExeVg5czFJRUQrdUJTTVNFUkVSQ1YvSE5rMVl2M2tYdnI2K2JOaThDOHhtK3ZWcVJ4TEhoSjh0aGlJRjhtQmpiWTJ2bng4SERwK2sxdmZsUTR6WnZmOElBR1ZMRm1MMndsVWNPSElpMUxrTy9aTk1LMWI0ODVaNEhqOTVqdUZqcG9kNVBWdVdETWJyd0QzaWdncXRMNmprU1JNVE0wWjBmdmlwT3pNbURLVndnVnhzMkx5TFhnTkdraUIrWEthTyt6WFl2bUZKa3pneWRHQlhPdlQ0bGY1RHh2TFMzWU5OVy9kZ2JUSlJ1M3BGdXJaclJyS2tqaUhqTEZqRlNQQjlMSmt5cEtWUnZlK1p0M2dONDZiTW8zYTFpamc0eE1Cc05qTm82SGpNWmpNVnl4YWpaTEVDSHpSLzlTcGxjWHZwenFCaDR4azhmQUxsU3hjTnRRUllSQVNVVEJPSmNvYVBtWTduNnpjQXVLUk5UWlA2MVN3Y2tZaUlpRWo0bkZPbjRQZEIzZWplYnpnQUc3YnNac09XM1NSTm5JaVVLWkppWldYMXlXTndjSWhCN3B4Wk9IcmlMQWNQbndpUlRMdDQrUnFQSGo4amRpd0htald1emV5RnE3aHg4eTRQSGowaGFlSkV4amhQejlkY3VIZ1ZnR0tGOGdhYjQ4MWJMMmJNWGNaNjE1M2N1bk1mTzF0YnNtWk9UOU5HTmNJOTlBRGd5ZFBuakI0L2kyMjdEdUR1OFlvVXlaSlFvMm81V2pkdmdKMmRMUURORzllbWVlUGE0YzZUT2xVeUt2MVRpaG1lbWZPV3Mzbjd2bUI5OGVQRlljR01VZFJzMUk3bWJYdFRxMW9GRnE5WVR5d0hCM3AxYVlXbjUyc3VYcjRXN0o2MHpxbW9VNk1TaTFkc0FLQm0xZkowYU4wNDFEM0pBdlhxMGhKdmI1OElZM3pYNE9IaHIycnMxcUU1R3pidjR2bUxsMHljc1pCZW5WdXladU4yVHA2NVFJem8wUmpZdThON1B6T294ZzJxTTJmaEttN2V2c2ZTVlJ2NVg3UDZ4clczWGw0c1crV0s2N2E5WFA3ck9oNGVuc1NORzV0QytYUFJwVjFUby93MTBMdUhIdFJ2MXNWNGZmUDhyZytlVjBTaUJpWFRSS0tRazJjdXNITHRGcU05OE9jT0lmYURFQkVSRVltS2FsZXZDTURQZzBZYis1STllUFNFQjQrZWZMWVlTaFROejlFVFowTXQzOXkxTDJCVldySENlVW1WSWluT1RpbTRjZk11QncrZnBGYTFDc2E0d1AzU29rZXpKMit1ckViL2cwZFBhTnl5QjlmK3ZvV1ZsUlZKSEJQaTRlbkpvYU9uT0hUMEZPMWIvVUQzamkxQ2pldlI0MmQwNlQyTWg0K2VrRGhSQXV4c2JibHg2eTUvVEpqTnNSUG5tRE4xT05hbWdCMTRucjl3dzlmWEQ4ZEVBZnZPdlhUM1lPWGFMWlFxVmhCbnB4U2tUSjdVS0ZNTlQrWU1hZm0xWCtjUS9Va2NFekp4MUVCcU5Hckh3bVhyU095WWdMbFRSbEN4WnVpeEE5U3JXWmxPYlpvd2R2STg3ajE0aEtmbm0zQ2YvVU85RC9zeE9LSmtidURlUWdBQUlBQkpSRUZVV3B6WXNlalp1U1UvRHh6RnJQa3JxRi9yTzBiOEdiQ1NyMVBiSDRNbFJUK0V0Y2xFdWRKRm1ENW5HYnYySGdtV1RHdlZzVDk3RHh3RElHNmNXQ1JLbElDSGo1NnczblVudS9jZFllT0s2YVJLOGUrL2w5UXBrd0Z3Njg1OUlQamhCMEc5Nzd3aUVqWG9iK2tpVVlTL3Y1bUJ2NDB6MmhYTEZ0TkdwU0lpSXZKRnFWMjlJbmx6WjJQYzVIbTRidHZEbTdkZW4vWDVKWXJrWitUWUdUeDgvSlRyTjI2VDFqbVZjUzF3djdUQXZkV0tGY3JMalp0M0EwcENneVRUQXZkTHk1ODNoN0Zpek5mUGo5YWRCbkR0NzFzVUs1U1gzMy9wVHZKa2lmSDM5MmYxK20zMEdqQ1NDZE1XVUx4SVB2TG55UjRpcmlFakorR1NOalhMNTQ0bFJmSWsrUHI2TW0veEduNGRNWWw5aDQ0emQrRXFtamV1emVzM2I4bFhvaFpOR2xRM1ZsbGR2WDZMd2NNbkVpTkdkTGJ0UHZCQm4wdk9iSm1NdUhidFBVSy9JWDhDa0R0SEZpYi8rUXVKSFJNd2MrTFFNTzlQbmpReEdkT253U1d0RTMwSC8wbVZ1cTBva0RjSDFTcVhvVWloUEViaTZIT29WN015aTVkdjRNejV5L3o0djU0OGVQU0U5T21jYU5Ha3prZVpQMnVtOUFEOGRlMW1zSDVmWDE5YU5hMUh3N3BWY1VxVkhBallvNjVSaTI0OGZQeVVDVlBuTStMWG5zYjRQYTRMZ1g5WHFMMTcrTUdIemlzaVVZT1NhU0pSeFBJMXJweTdHSEFFdTcyOUhmMTZ0TFZ3UkNJaUlpTHZ6eWxWY3Y0WTFwdWhnN3B5Kzg0RG5yOXdDM2Q4MFBLMy95cExwblFrVEJDUHA4OWVjT0R3U1NPWjl0TGRnMU5uTGdJQkNUY0lTS2JOVzd3bXhMNXB4bjVwUVVvODEyN1l6cG56bDBtWEpqVXpKdnhtYkhCdk1wbW9WYTBDWnk5Y1llNmkxY3hmc2piVVpGcjBhUGJNbkRpTTZORUNWaWJaMk5qUXZIRnRydCs0dzhKbDY1aTdhRFhORzljbVJ2Um9aTXFZbHBQL3hBcHc2L1k5QU5JNHBhVHVqNTArNkhOcDA2SUJpUjBUMG4vSUdQWWVPSWFOdFRVZC90ZVlUbTEveE1iYUdnZzRyVE1pVlNxV0luK2U3SXdlUDRzVmF6Wno1UGdaa2laeFpPUHlxZVF1VnVPRFludlgzemZ2R0Ftb2VIRmpjMnIvMm1EWHJheXNHTnl2RTlVYnRPWG1QNS9Oa0g1ZGpQZnhYd1VlT1BIeXBYdXcvZ21qQmhBL1h2QjlqTk02cDZKbDA3cjhPbUlTQjQ2RWZZcHNlRDdWdkNMeWFTbVpKaElGdUh1OFl2aWYvMjQyMjdwNWZWSWtUMkxCaUVSRVJFVCttMmoyOXFSUDUvUlpuMmxsWlVYeHd2bFl0WDRyK3crZm9FbUQ2Z0RzUFhBTVAzOS9NbVZJUzJMSGdQTEpRdmx6WVdOdHphUEh6NHhWYkVIM1N5dGErTjhLZ1RVYnR3UFEvSWRhb1o0VVdiUlFYdVl1V3MySjArZERqYXRSdmUrTlJGcFE5V3BWWnVHeWRkeTZjNS9IVDU3aG1DZ0J1YkpuWnNuS2pmajQrR0pyYThPTlczY0JjRW5yRkd5dnJVQm1zNWw4SldzUlAxNGN0cTZaSGVabjg4TE5uZk1YL3lKZjdtejgycTh6YmJzT1l2elUrV0dPRDgvTjg3dm8yTG9KUzFkdG9uVHhnc1NQRjVmMnJYNkkxTDBUcGkwZ1h0ellOS3I3ZllSalkwU1BGbXEvaDRjblpyUFphRDk1OWp4eWdVZUNsN2MzQURhMndmK3EvRzdDQzhEZjM1OUVDZU1EQWFXOEgrSlR6U3NpbjVhU2FTSlJ3SmlKYzR4ZmJaTW1jYVIxaTRZV2praEVSRVRreTFTOFNFQXk3ZkRSMC9qNysyTXltZGkxTjJDL3RKTC9sSGhDd0lFRk9iTm40dmlwODhZcXRzRDkwaHdUSlNDalN4cGo3SVZMQVFtMnNWUG1Nblgya2hEUGZPc1ZVTTc2OU5tTFVHUEtsRDV0cVAwdWFaMk0xdzhlUGNFeFVRS3laOG5BL0NWcnVYTDFCbGt6dS9EM3pUczRKa3BBdkxpeFE1M2p5dFViUEgzMmd2cTF2Z3ZuVXdsWTViVnV5WlFRUDloMjY5QTgzUHVDbXIxZ0pjOWZ2QVFnZWJMRWRHM2Z6TGdXdUYvY252MUgyYlh2Q0QwN3R3dzFHVFpoMmdJOFg3K2hZWjJxb1o0RWV2SHlOYzVmdWtyZEdwVkNqZUd0bHhkOUIvOEJRTDdjMlRoMjhoeS9EcDlJeVdJRmlCa2plcVRmUzFpZVBBMUl6Q1grWjgrNm9JNmVPTXZPUFllNGN1MEd0MjdmNTg2OUIvajRCT3dQR0xoUDRJZjRWUE9LeUtlalpKcUloZjExN1NaekY2MDIydjE2dEFuMWwwc1JFUkVSaVZqeElubXhzckxDM2VNVjV5NytSZllzR2RoejRDZ0FKWXNWQ0RhMmFLRzhSakt0U1lQcXhuNXBSUXNHMzdmVzNmMFZFUEVxb2JCT3NBemNlKzFkdGpiL2xpYjYrZmtCa0NsRE9nQXVYcmxHMXN3dVhQdjdGaG5UQnlUMkJ2dzJsbm1MMTRRNjE0UnBDNWd3YlVHSS9pWU5xak80YjBCNWFHaVZEeDMrMXppc3R4UEM2dlhiakdSYVdHYk1YYzYrUThmWnZ2c2dvNGIwQ25XZk1HOXZIMzRkTVpISmYvNWk5UG43K3pOMTlsTCttREFMZno5L3NtUk1SNVpNTGlIdS9XUDhiRzdkdVkrelV3cG1UUGlOc3Q4MzVlSGpwNHlaTkllKzNkdEUrcjJFSmJERU5sdVdERWJmbTdkZXRPa3lrTjMvSEdJUnl5RW16cWxUVUtGTU1heXNyRmp2dXZPRG52V3A1aFdSVDAvSk5CRUxNcHZOREJvMkRqOS9md0FLNXN0SjVVZ2NkUzRpSWlJaW9Zc2ZMeTdaTXFmbjdJVXJIRHg4RXN6dzdMa2JEZzR4eUpNelM3Q3h4WXZrWmN5a09SdytGckNLTFhDL3RLQWxuZ0RSbzBmRDQ1VW5jNmNNTnc0d2VCOUJTeEtEZWhKa0pWdmNPQUVyejF6U3BzWmtzdUx5bGV2NCtmdHo0OVpkU2hjdkdPeSszMy9wRHNEV0hmdlp1ZmV3MGY1NTRDaktsaXhNMlZLRmpmYm5ObWZxY0NiUFdNU1lTWE5wMktJckxaclVvV2VubHRpK1V6YnB1bTB2UzFkdG9sN055bHk1ZW9OZUEwZHkrdXdsNHNTT1JkOGViVUpOcEoyL2VKV1o4NVlETU9qbkRzU0pIWXZ1SFZ2UWE4QklaczlmU2UxcUZjbmc0dnpCc2I5Njlack4yL1lDVUw1MFVhTi81SmpwN041M2hOUXBrL0hIc0Q3a3pwRVpLeXNyQUE0ZFBmWEJTYTlQTmErSWZIcEtwb2xZME9idCt6aDQ1QlFBSnBNVmcvcDBNUDRIS2lJaUlpSWZwa1RSL0FISnRDT244UHBudFZpUkFubXdzUW4rMTU4YzJUSVJ5eUVtTDkwOU9ITDhqTEZmV3REREJ3Q2NVNmZnN0lVci9IWHQ1Z2NsMHg0OGVoSnEvNGxURjRDQUF3cFMvM09TbzcyOUhTbVNKZUhLdFJ2Y3ZuMGZIeC9mRUltbHdKTE91L2Nlc25QdllhUDk4OEJSWk0zc0Vxd2RrYnYzSGtiNmZVU201TkRhWktKOXF4OG9WaWd2N2JyL1luelhEU3BwNGtSWTIxalRkL0NmbkRwemtSVnJ0K0RyNjB2MUttWHAxNk10Q1JQRUMvbHNQejk2RFJ5Sm43OC81VW9YTWY0OTFLbGVrWG1MMTNEaDBsWDZEeG5Ec3JsakkvMSszdlhIaEZsNHZQSWtaZktrd1g3ZzNyQmxOd0JkMnpjUGtaQjkvT1REOTJ2N1ZQT0t5S2VuWkpxSWhiejE4dUxYRVJPTmR1UDYxWVB0elNFaUlpSWlINlo0a1h5TW56cWZDNWV2NHUwVGtFd3JXU3hrRXN6YVpLSlFnVnhzM2JHZnVZdFc0K3ZuUjBhWE5NYm03NEZLRml2QTJRdFhXTFJpUFkwYlZDT2FmY2d0T2Z6OS9mRTNtME05VlhMcHlrM1VxRkl1MkkrbVpyT1p1WXRXQVZDNlJDR3NUU2JqV3B1ZkdwSWllUkt1WHI4SlFOYk02ZC8vUTRpa29oVWFmSko1YzJUTHlLWVYwN2x4OHk2TFYyeGcxZnF0ZEdzZnNEOWI5T2pSK1BQM1B0UnYycGtsS3pmaTRCQ0Q2ZU5HVUNoL3JqRG5tejVuR1JjdVhjWGUzbzRCdmRvWi9TYVRpWUc5MmxPM2FTZU9uampMeXJWYnFGV3R3bnZITzNYMkVtWXRXSW5KWk1YdnYzUVB0cEx1K2ZPQXZZMWp4Z3k1Sjl1S3RadkRuZGZhWk1MUDM1L1hiOTZHdVBaZjVoVVJ5MUl5VGNSQzVpOWV5LzBIajRHQURXRzd0R3NXd1IwaUlpSWlFaG01Y21RbWxrUE1nQk1zL3prOG9HUVlLOHFLRjg3TDFoMzcyWHZnR0JDeXhCUGdoM3JmTTJmaEttN2N2RXV6TnIwWjFMdURVVTdvNWVYTjNvUEhtVEIxUGxQR0RpWnA0a1FoN2o5NjRpeTlCNDJtYjQ4MnhIS0lpY2NyVDRhTW1NU3hrK2V3c2JhbTdVL0JENTlxVUxzS0VMQVBtbzJORFhzUEhHUDB1Sm5FakJuand6K1VkOFNKRTR0NGNXUFQ5cWRHM0w1N245enZySXdLNm9XYk85ZXUzK1RZeVhOaEhySVFsS2ZuYTdidE9zamFUZHZaZCtBNHZuNSsyTm5aNHZiUzNSaVRJMnRHcG83OWxmOTE2cytyVjYrWk1YYzV6azRwU2VLWU1NUjhOMi9mWSt5a3VRRDhyMWw5VWlaUEd1eDYvcnpacVZ5K0JKdTI3bUhvNkNtVUsxMkUyTEVjSW83ejlSc09IVDNGakxuTE9YenNOTlltRThNSDk2Qkl3ZHpCeHFWT2xaenJOMjR6ZWNZaWN1ZklRdng0Y2ZCOC9ZYVJZMmR3L09TNWNKK1JOS2tqZCs4OVpOdk9BNVF1WGhCM2oxZEdiUDlsWGhHeExDWFRSQ3pnMWF2WFRKcXgwR2gzNjlDY3VIRmlXVEFpRVJFUmthK0hqYlUxUlF2bHdYWGJYanc5WDVNK25STkprNFE4T1JJQ0RpRUFqSlZEeFF2bkN6SEdNVkVDeG8vc1Qrdk9BemgwOUJRVmFqUW5YdHpZUklzV2phZlBudVBqNDR1TnRUVzJOcUgvOWFwVjAzck1tTHVNbGV1MmtEQkJmSjQ4Zlc2VVRBN3MzY0VvNDd4eTlRWW5UbC9nNnJVYlhMeHluZk1YLzhMWDE1ZUJROGRoWjJkTHRlL0svdWZQSnREcWhRRVZFdldhZHVia21Rdmt6SjZaV3QrWER6SE8yOXVISDFwMjU4S2xxeHpldVp4WURqRkRuZS9WcTlmczNIdUlqVnYyc0h2L0VieTh2REdack1pZkp3ZlZxNVNsY3ZrU3hJN2xRSWNldnhyM0ZDK1NqeVd6eDlDbTYwQjI3RG5FZ1VvLzBMaEJOWm8wcUI0c1lkYm5sOUc4OWZJaWViTEV0RzBaK3FuM2ZicTFac2VlUXp4NzdzYUlNVE1ZMHI5emlER2RlZzB4VmhWNnZIcU4yOHVYK1BzSDdHZm5uRG9Gdi8vU25RSjVjNFM0cisxUERlblc5M2RPbkw1QS9sSzFTZXlZZ0NkUG4yTnJhMHZQTHEzNFpkajRzRDVtcWxRb3laUlpTMWk4WWdOYmQrN0gwL01ObDA5cy9zL3ppb2hsS1prbVlnRXo1aTNuaFZ2QUwzT3BVeWFMOENoekVSRVJFWGsvSllybXgvV2Z6ZVREMitmTUtWVnlVaVJQd3QxN0Q3R3pzeVYvM3V4aHpyZHA1UXltekZ6TS9zTW5lUFQ0R1cvZmV1R1VLamtGOCtXa2NmM3FvZTcxQlZDcWVBR0tGczdENlBHenVIRHBLakdpUnlObjlreTAvYWxoc05NdVY2emR6UFE1eXdDSUh5OE9oZkxuSW5lT3pPVE5uWTBjV1RQeTI2akpIL3B4aEduTThMNDBhTmFGYm4yRzhmakpNOXEwK0xmczA5ZlhsN1pkQjNIMHhGbjY5MndiWmlMdHpyMEhsS242bzNHYWFRWVhaMnBVTFUrMTc4b0VXNmtYZU9oV1VEbXlaV1R6cXBuOC9zZFVscXpjeVBRNXk1Z3hkem41Y21lamRJbEN4SXNiMjloM3JWK1B0cUdXMkVMQVNhVS9OYW5EeE9rTFdiUjhIWFZyVmlKN2tCTTVJZmhwclBiMmRxUk1ucFJzV1RKUXFWeHhLcFF0Rm1xSkxrQ3RhaFd3czdObDJ1eWxYTGwyQXpjM2Q0b1d6RU92THExNDRSYis2YVpkMmpYRDNlTVZHN2Zzd2RQekRaa3lwdjBvODRxSVpWbVp3enBhUmtRK2lSZHU3aFN0MEFCUHo5Y0EvUGw3SDJwVUtXZmhxRVJFUkVRc3d5bHJLZVAxemZPN0xCaUo1WjIvZUpYck4yNlRNM3NtVXFkTUZ1TDZnTi9HTW0veEd1TnpHalZ1SmhPbUxURGFUbGxMMGE1bEk3cTBiOGJ6NTI3a0wxV2JabzFxTXJCM2gzQ2YrL0R4VStyOTJJbnlaWXJTdDNzYm8vLzVpNWQ4WDc4MTJiTmtZTklmZzhLZG8wMlhnYVJJbm9RYVZjcVJPV002SUdDMTM4dVg3c1NOR3dkYkcydldiTmhPOTM3RHlaUWhMYTRyWjRTWTQrcjFXMHladVlqMW0zZmg3ZTFEa3diVkdkeTNVN2pQbGZEcHo1ZkloN0dLNEdSQXJVd1QrY3ltekZ4c0pOTFNwM1BpKzhwbExCeVJpSWlJaUVRRldUTzdrRFd6UzhRRC8xRzlTdGxncTY4RzlHcUhyYTB0NlhMOFd3NmF4am1WOFRwb1lpVTAwK2NzTTFiR0JYWDMzc013NzQwUlBSb1hqN2t5K2M5ZlFseTdkZnNlbFdyOUZLSS9mNTdRVi8rNXBFM042S0c5NmQrclBWdDI3S05pMldMaHhpc2lZaWxLcG9sOFJvOGVQMlBPUDZjMlFjQmVhVUZQYmhJUkVSRVJDVXRpeDRTa1QrZGt0Tk9sU1UyNk5LbU5kdlBHdFFHNGV2MG1iOTU2a1NaMUN1clZyR3hjRDFyQytiSFkyZG1HZWMwcGRRclNwVW1OajQ4UGZ2NysyTnZaVVNCZkRucDJDcGxnQ3lwdW5GakI0aFlSaVdwVTVpbnlHZlVmTW9iNVM5WUNrRDFMQnRZdW1Vd0VxMGRGUkVSRXZtb3FReFA1ZFBUblMrVERSRlRtcVNVeElwL0o3YnNQV0x4OGc5SHUwZWtuSmRKRVJFUkVSRVJFdmpCS3BvbDhKbU1uemNIWHp3K0EvSG16VTdSUUhndEhKQ0lpSWlJaUlpTHZTOGswa2MvZzZ2VmJyRnEveldqMzZLaFZhU0lpSWlJaUlpSmZJaVhUUkQ2RFB5Yk1JbkI3d3BMRkNwQXZkellMUnlRaUlpSWlJaUlpSDBMSk5KRlA3T3lGSzdodTIydTB1M2RvWWNGb1JFUkVSRVJFUk9TL1VESk41Qk1iTlc2bThicHkrUkpremV4aXdXaEVSRVJFUkVSRTVMK3dzWFFBSWwrem95Zk9zdmZBTVFCTUppdTZ0bTltNFloRVJFUkVvaTZucktVc0hZS0lpRWlFdERKTjVCT2FNRzJCOGJwR2xYS2tTNVBhZ3RHSWlJaUlpSWlJeUgrbFpKcklKM0x4OGpWalZacTF5VVNudGswdEc1Q0lpSWlJaUlpSS9HY3E4eFQ1UktiTVdtSzgvcTVpS1ZLbFNHckJhRVJFUkVTaXBwdm5kMWs2QkJFUmtmZWlsV2tpbjhEdHV3L1lzSG1uMFc3VG9vRUZveEVSRVJFUkVSR1JqMFhKTkpGUFlQcWNwZmo3bXdFb1VUUS9tVEtrdFhCRUlpSWlJaUlpSXZJeEtKa204cEU5ZSs3R3N0V3VScnZ0VHcwdEdJMklpSWlJaUlpSWZFeEtwb2w4WkxNWHJNVEx5eHVBbk5remtUOVBkZ3RISkNJaUlpSWlJaUlmaTVKcEloK1JwK2RyNWkxZVk3VGJ0R2lBbFpXVkJTTVNFUkVSRVJFUmtZOUp5VFNSajJqeGlvMjRlN3dDSUkxVFNzcVZLbXJoaUVSRVJFUkVSRVRrWTFJeVRlUWo4Zkh4WmNiY1pVYTdkWXNHbUV4YWxTWWlJaUlpSWlMeU5WRXlUZVFqV2JOaEd3OGZQd1Vnc1dNQ3FuOVgxc0lSaVlpSWlJaUlpTWpIcG1TYXlFZmc3MjlteXF3bFJ2dW5Kbld4czdPMVlFUWlJaUlpSWlJaThpa29tU2J5RWV6WWZaRHJOMjRERUR1V0F3M3JWTEZ3UkNJaUlpSWlJaUx5S1NpWkp2SVJUSjY1MkhqZHBFRjFZc2FNWWNGb1JFUkVSRVJFUk9SVFVUSk41RDg2Yy80eUo4OWNBTURlM281bVA5U3ljRVFpSWlJaUlpSWk4cWtvbVNieUg4MWJ2TVo0WGV2NzhpU0lIOWVDMFlpSWlJaUlpSWpJcDZSa21zaC84UHpGUzlhNzdqVGFUUnJVc0dBMElpSWlJaUlpSXZLcEtaa204aDhzVysyS3Q3Y1BBUGx5WnlOaitqUVdqa2hFUkVSRVJFUkVQaVVsMDBRK2tKKy9Qd3VXcmpYYVRScFV0MkEwSWlJaUlpSWlJdkk1S0prbThvRjI3VDNNM1hzUEFVaVlJQjRWeXhhM2NFUWlJaUlpSWlJaThxa3BtU2J5Z1lJZVBOQ2dkaFZzYlcwc0dJMklpSWlJaUlpSWZBNUtwb2w4Z0J1MzdyTDN3REVBckUwbUd0YXRhdUdJUkVSRVJFUkVST1J6VURKTjVBTXNXTHJPZUYyMlZCR1NKazVrd1doRVJFUkVSRVJFNUhOUk1rM2tQYjErODVibHExMk50ZzRlRUJFUkVSRVJFZmwyS0prbThwN1didHlPdThjckFOSTZwNkp3Z1Z3V2praEVSRVJFUkVSRVBoY2wwMFRlZzlsc0RuYndRT1A2MWJDeXNySmdSQ0lpSWlJaUlpTHlPU21aSnZJZVRweSt3S1VyMXdHSUVUMGF0YXBWc0hCRUlpSWlJaUlpSXZJNUtaa204aDdtTC9sM1ZWcjFxdVdJNVJEVGd0R0lpSWlJaUlpSXlPZW1aSnBJSkwxMDk4QjEyMTZqM2FTK0RoNFFFUkVSRVJFUitkWW9tU1lTU1JzMjc4TGIyd2VBWERreWt6RjlHZ3RISkNJaUlpSWlJaUtmbTVKcElwRzBmTTFtNDNXZDZwVXNHSW1JaUlpSWlJaUlXSXFTYVNLUmNPM3ZXNXcrZXdrQU96dGJxbFFzYWRtQVJFUkVSRVJFUk1RaWxFd1RpWVNWYTdjWXJ5dVVLVWJzV0E0V2pFWkVSRVJFUkVSRUxFWEpOSkVJK1BuN3MycjlWcU5kdTFvRkMwWWpJaUlpSWlJaUlwYWtaSnBJQlBZZlBNNmp4ODhBU095WWdLS0Y4MW80SWhFUkVSRVJFUkd4RkNYVFJDS3dJa2lKWjgycTViRTI2WStOaUlpSWlJaUl5TGRLV1FHUmNMaDd2R0xMam4xR3U1WktQRVZFUkVSRVJFUythVXFtaVlSamcrc3V2TDE5QU1pUkxTUHAwcVMyY0VRaUlpSWlJaUlpWWtsS3BvbUVZL25hemNicjJ0VXFXakFTRVJFUkVSRVJFWWtLbEV3VENjUDFHN2M1ZGVZaUFMYTJObFN0Vk5yQ0VZbUlpSWlJaUlpSXBkbFlPZ0NScUNyb3dRUGxTaFVoYnB4WUZveEdSRVRrdjNQS1dzclNJWWhFeXMzenV5d2Rnb2lJU0ppME1rMGtGSDcrL3F4ZXQ5Vm8xNjZ1RWs4UkVSRVJFUkVSVVRKTkpGVEhUNTdqNGVPbkFDUk1FSS9pUmZKWk9DSVJFUkVSRVJFUmlRcFU1aWtTaWcyYi95MHRxRnF4RkRiVzFoYU1Sa1JFNU9OVEdaMUVOU3BERmhHUkw0Vldwb204dzgvZm4wMWI5eGp0N3lycWk1MklpSWlJaUlpSUJGQXlUZVFkUjQrZjRkbHpOd0NTT0NZa2Q0NHNGbzVJUkVSRVJFUkVSS0lLSmRORTNyRmg4MjdqZGVYeUpUQ1pyQ3dYaklpSWlJaUlpSWhFS1VxbWlRVGg2K2VINjdhOVJsc2xuaUlpSWlJaUlpSVNsSkpwSWtFY09YYUc1eThDU2p5VEprNUVydXlaTFJ5UmlJaUlpSWlJaUVRbFNxYUpCTEZ4eTc4bm0xV3VVRklsbmlJaUlpSWlJaUlTakpKcEl2OElVZUpab1lRRm94RVJFUkVSRVJHUnFFakpOSkYvSERweWloZHU3Z0FrVGVKSXptd3E4UlFSRVJFUkVSR1I0SlJNRS9uSGhzMy9sbmgrVjBHbmVJcUlpSWlJaUloSVNFcW1pUUMrdnI1czNyN1BhSDlYdnFUbGdoRVJFUkdMZXYzbUxXL2VlbGs2akVqeDhmSEZiRFpiT2d3UkVaRnZpcEpwSXNDQnd5ZDU2ZTRCUUxLa2p1VE1uc25DRVltSWlFUjkxLzYrOVVubWRmZDQ5VkgrOGZMeUR2TVpack9aSDF2M1l1VFlHY0g2WDcxNlRmbnF6V2pYZFJDK2ZuNmY1UDJkUG51SjcrcTA0c2F0dXlHdUxWdnRTcWRlUTNEM2VCV3B1YnIyR1VheGlnM1p0ZmZJeHc0emhDMDc5bEdzUWtOV3J0M3l5WjhsSWlJU2xkbFlPZ0NScUdEVDFqM0c2KzhxbE1US1NpV2VJaUlpNFJudzIxZ1dyOWpBcE5HREtGZTZTSWpyVGxsTFJUakh6Zk83UXUzUFhxanFmNDRQb0UyTEJ2VHEwaXJVYXl2WGJtSFAvcU5rU09jY3JOL0JJUVpsU2hSaTdxTFZqQjQvaTE2ZFcwYjRuQnMzNzdKcjMrRUl4elZ2WE50NHh1MDc5Mm5hdWhkckZrOG1YdHpZQU55OTk1REJ3eWZnbkNvRjBlenRJNXh2eXF3bHJIZmRpYk5UQ3ZMa3loTGgrTEQ0K3ZueDVNa3o3ajk4d3QxN0Q3bDcveUczYnQvajc1dDNLSlEvRjkwNk5BZGc2cXlsM0xuM2dLUkpIRC80V1NJaUlsOERKZFBrbStmdmIyYjc3b05HdTNJNW5lSXBJaUlTa2FJRjg3QjR4UWJhZEJuSXhEOEdVcUZNc1JCamJHMXRTSms4YVlqK08vY2U0T1BqRys3OFA5U3JScWMyVFl6MjJvMDdHREp5RXB0WHp5UkJ2TGhHZjc2U3RXalRvb0dScUFyYUg1WkhqNTh4Wk9Ra29rZXpKMnRtRjdidTJCL3NlbzVzR2JHenMrWDVjN2NRMTRMS21UMFRqb2tTY1A3U1h3d2VQakhjOXdQL0p0UFNwVW5OaEZFRGFOcm1aOXAxRzhUODZhUHc5ZkdsZFpjQjJOcllNT25QUWRqWjJZWTcxNGJOdXhreFpob0E2ZE02TTM3cS9BaWZENUFnZmp4YU42OFBCR3h6VWFMeUR6eDQrQmgvLzVDbG9na1R4TVBaS1NVQSt3NGU1K1NaQytUTW5vbkNCWEpGNmxraUlpSmZLeVhUNUp0MzV0d2xuajEzQXlCUnd2amt5S1lTVHhFUmtZaVVMMU9VS1dNRzg3OU9BMmpmZlREVHhnNmhWUEVDQUVaNXBGT3E1R3hiT3lmRXZhV3JOT0h2bTNmQ25UOTZkSHNTSll4dnRCMGNZZ0NRSUY3Y1lQMEFNV0pFRDlFWEZuOS9mN3IxSFliYnk0RHRIVHIySEJMbTJLV3JOckYwMWFZd3IwOGIreXZseXhTbGFxWFNWSzFVR29EdjZyVGl3cVdyWER1OURSdWJnSy9hQTM0Ynk3ekZhNExkVzZKb2ZycDNiRUd5cEk1WW0wdzhmZWxCL0hoeEdkQ3JmYWdKeUtCMjdUMUNsOTYvR1Ftd0xUdjJoVHMrcURST0tZMWttbzJORFdWS0ZNTGQ0eFZKRXlmaXlQR3puRHh6Z1Myclo1RXlSVkppUkk4R0JKVEVqaG8zRXdCcms0aytnLzhJOXhsTkdsUW5vMHVhU01ja0lpTHlwVkV5VGI1NVFWZWxsUzVlVUtkNGlvaUlSRktaRW9YNGMxaHYvcGd3bTdoeFlobjlnWHVweFlzWDU0UG5uajVuR2RQbkxBdlJIOXFLczlIalp6RjYvS3hJelR0azVHVDJIem9Cd01sOWEwSWRNL3pQYVN4ZHRTbk02NEZpT2NRTTBlZnJHN0RpenRyYU90UjdRa3VzZGZsNXFQRjY3NEZqeHV2UXltQzM3dGhQK3g2RHNUWlpNMi9XQ0FybGozaVYyT216bDJqZXJqZlBYN3lrYWFPYXdhNE43dHZKZU4xbjhCK2NQSE9CREM3QlMxOVhyZC9HbWZPWEFUaHgrZ0luVGw4STkzbGxTaFJTTWsxRVJMNXFTcWJKTjIvSDdrUEc2N0lsQzFzd0VoRVJrUzlQMVVxbHFWeWhKTmFtZjgrMW1yZG9OUUE1czRhKzJqdHdiOUxuTDl5SUg2UmtNMUFTeDRSOFY3RVVEZXRVQ2ZYK3QyKzk4UGIySVhac2h6RGphdFNpVzRoazEvUTV5NWcxZjRYUmZ1SDJNdFI3dmJ5OXc3MGVHS090YmNCWDZhQnpQbm42QW11VGlka0xWaHA5bDY1Y044Wmx5NXllTmkwYUJKdHI4c3pGeEkwVGl3YTFRMysvZ2VZdldjdWdvZU93dDdkajJyZ2hGTXlYTTl6eEVMQXZiTGMrdzNqejFvdSszZHZRcEVIMUNPOEo2cVc3QjhOR1Q4RmtzbUx0a2lsa3k1d2VBQzh2YjB3bWsvRVpBRlJ2MkpiekY2K1NOVlA2OTNxR2lJaklsOGJLckxPMDVSdDI3LzRqaXBRUEtIV3dzN1BsOUlGMVJrbURpSWhJVk9mdDdjT09QWWZZdmU4STl4OCt4dHZiSjl6eFI0NmZNVjZIdGZuL2Y3VnN0U3U5Qm96RVpHWEYxcld6U2V1Y0tzU1l1ajkyNHVpSnM4UnlpR21VWjlhdFdabFdUZXZ5NXExWGhNOFk4TnRZVnE3ZHdvV2pZWmRnQmhVelJuVG1MMWxML3lGalNKYlVrWHk1czdGMjQ0NzNlMlB2bVBUSElDcVhEOWhuTlRLSExRVGFzbnBXaUpWZlRsbExrY1lwSlRzM3pBdjFucmRlWGd3WU1wWmxxMTJKR3ljV3N5WU5JMVdLWkxUczJJL3lwWXJRNXFlR0llN3g4ZkhsOXorbk1YUGVjbXhzYkJnNnNDdDFhMVFLTnViK2c4Y3NXcjdlYU8vZWY0VHpGNi9TdnRVUFJ0L3R1dzlZdDJrSExaclVvWC9QdG1IR2ZQVDRXZW8yN1VUdDZoVVpOYVJYcEQrUGR6K0hRSi9xdjA4UkVaSElzSXJnVkVLdFRKTnZXdEFTenlJRmN5dVJKaUlpWDR5ZGV3OHo0TGV4M0wzMzhMTStkOTdpTlZ5NGREVlkzL0RCUFhEM2VNWFFVVk5Zc25JakFCM2FOQWsxa1FiUXRYMHp1dmNienQxN0QvRjQ1V24wbnpoOWdUcE5Pa1k2bGl6NUswZHEzTTN6dThqZzRrenNXQTdNbkRDVTVhdGRqZjdRQkpaaVJqYWhFempPMzkrZjlMbktrOFk1SlZ2WHpQN2crWUo2L09RWkRacDM1ZnFOMjZSeFNzbXNTY053U3BXY3N4ZXVjT1BtSFlhUG1jNzloNC81cFU5SFRQK3NEangvOFNyZCtnN2p5dFViSkV3UWp3bWpCb1M2aXUzZWcwZE1tTFlnUkgvUXZxUkpIRW5ybklvZW5WcUVHK2ZTVlJzeG1heENyTG9URVJINUdpbVpKdCswb01rMGxYaUtpTWlYWXNIU3RmUWZNaFpMRkJqc08zU2NiVHNQQk9zYlByZ0gwZXp0K2V2YVRheXNyR2pmNmdjNnQyMGE1aHdGOCtWay81YkZJZnA5Zkh3NXRDUGtQbW52R2paNkt1czI3WWpVMkVENTgyVEhkZVVNa2lkTGJQUmR2M0U3MUxIdUhxL0N2UTRCWlo0eFk4WUkxdmZvOFZOOC9meHdTcDBpMG5GRnhERlJBbHpTcGlhRGl6TWpCdmMwRG1MSW5pVURTK2VNNVllVzNabS9aQzFQbmo1blVKK09USnkyZ0VYTDF1UG43MCtKb3ZrWk5hUlhtSWN6NU11ZExWaUNyMUt0bjdpNEJLR3JBQUFnQUVsRVFWUjA1WHF3dmp2M0h2RDY5VnVpMmR1SEcrZklJYjFvV1BmN01CT29JaUlpWHhNbDArU2I1ZW41bXNQSFRodnQwaVVLV1RBYUVSR1J5Tm01OTNDd1JGcEdselI4WDdrMDZWMmNjWGdudWZPdStzMjYvT2ZuVHgvMzcrbVhRVS9sdExPelpkS2ZnM2p3NERHNWNtVCtvTGx0YlcxSW1qZ1JBTStldStIMjBqM1VjWUdiL0w5Ky9TYk11VUpMNmdSTnBBR1VxZnBqdVBHRWR6MW9tZWZWNjdmWWQvQVlOMjdkQlFMMmRBdTZqMXJnbm1rQXA4NWNwRWFqZGlIbSsvdm1uUkRsb29GSnJYRWorbU5uWnh2aW5nd3V6aXlkTTRZR3pidXdlZnMrdHU3Y2o3Ky9tZmp4NHRLN2F5dnF2RlBXR1o1cmY5OHk0bnp5OURrSjRzZkZaRElaSjRzZVBISUtmMzkvQ2hYSUZXeC9QSUF6NXkvajV1Wk9pYUw1SS8wOEVSR1JMNW1TYWZMTjJudndPRDQrQVYvR3MyUnlNYjY4aTRpSVJGWGUzajRNK08zZlJGcXpSalhwMjZNTk5qWlI0eXVkdGNrVWFxSW9QRHZXencwMThUVngyZ0ptQmRuRVB6VGhKYnNpVTFMNXNjbzh6NXk3eE9EaEU0MzIzZ1BIZ3AzS0dWU1N4QW5mK3dDQzBCSnBBQy9jM05td2VSYytQbjRBMk5yYTByaCtOVHEyYmtMc1dHRWZ6aENhNWFzM0c2Ky9xOU9LZ3ZseThzZXczdGo4Y3lycGlMSFRPWDMyRWh1WFR5TkxKaGRqckwrL1ArMjYvWUtmbno5N05pMElNMVlSRVpHdlNkVDQ1aVZpQWNGTFBMVXFUVVJFb3I0ZGV3NFplNlJsZEVrVHBSSnBBREdpUjZObDA3cXMyYkNkbCs0ZS9OaXdScWpqUEQxZnMyajVCcXlzckVLVVNyN3JmZmNaRy96N2hBaVRjSUVDOTNkNzE5WHJ0OEs5SHFoQTNodzRwMDVCN2VvVnFWMjlJdC9YYTgyakowODVzbk5Gc0hGRFJrNWkwYktBamY2VEpuR2tWNWRXd2E1UG5ybVkrUEhpaHVnUHk5RVRaMW02Y2lNYnQremhyWmNYTWFKSG8va1B0V2pWdkQ1SkhCTkdhbzZnM25wNXNYVFZ2KysxK25kbG1UWm5LV2F6bWJIRCszTDc3Z05PbjcxRVd1ZFV3UkpwQUNhVGlXYU5hdkxyaUVrc1grTktvN3Jmdi9melJVUkV2alJSNTl1WHlHZms1Ky9QcnIySGpYWVo3WmNtSWlKZmdOMzdqaGl2djY5Y09rb2wwZ0JpeG94QjMrNXRpQmtqT21NbXphVjQ0WHdVSzV3M3hMaEoweGNDOEYyRmtoRW1mOTducE16MzlmUEFVZi9wK3FnaHZYRCtaMyswNXk5ZWN2N1NYMVFzV3p6RXVINDkydEt2UjlzUS9aRmxOcHM1ZS80S3J0djJzSDd6THU3ZGZ4VHMrdXMzYjVtMVlHV2trb2paTXFkbi9iS3B3ZnFXck5pSTIwc1BNbWRNeDhYTDEralR2VFV2WHJxemZMVXJKWXNWNE5yZkFjbkZHbFhMaFRwbnZacmY4Y2VFMlV5YnZaVDZ0YXVFS0FNVkVSSDUya1N0YjJBaW44bnBzNWQ0L3VJbEVMQ3hiOVpNNlMwY2tZaUlTTVR1UDN4c3ZFN3Y0bXpCU01MWG9IWlZwc3hjd3ZBeDB5aFNNTGR4eWlRRW5FNDVaZFlTN08zdDZOYWhlWVJ6N1ZnLzk3MmVQV242UWxhdTJ4cnVtTlNwa2xNZ2J3Nld6aGtUNHRyYWpUdlllL0FZbzMvNytiMmV1Mkh6THZ6OXpYaDcrd1RiTHkybzVvMXJ2OWVjZ2ZNT0hEcU9aOC9kQUlqbEVCTUFCNGNZVkNoVDdMM21XcmwyUzRpK3QxNWVUSnkra0d5WjA1TXRhd1l1WHI0R3dMQkIzY2lSTlFQVktwZW1jTG42V0p0TTFLNWVNZFI1SFJ4aVVLdGFCZVl0WHNQV0hmdXBWQzVrUWxGRVJPUnJvbVNhZkpPQ2xuaVdLVkVJazhuS2d0R0lpSWhFanJlM2ovRTZvc01HTENteFl3SmFOS25OeE9rTG1UcDdxYkZIbU5sc3B2ZWcwYmg3dktKWDU1YkdxcTdQNWNuVDV3QlVMbCtDeXVWTEdPMmdEaDg3emNxMVcvZzVFaVdYMXRZbTRzZUxpOWxzWnVHeWRVREFkNHlnM3pPQ2FsQ25LaE9uTFFqMTJndTNsNHdhTnpOWVg2Vnl4U2xSTkQreFl6bFFLSDh1cWxRc1JlbmlCVW1mdXp5T0NSTzhkOEl2dEdUYWxKbExlUEwwT1FOLzdzREJveWVOZmh0cmEzNm9WNDBObTNmeitNa3pTaGN2R080cXdoL3FWV1BlNGpYTW1yOUN5VFFSRWZucUtaa20zNlE5KzQ4YXIzV0twNGlJeU1keCthKy9jVTZkQW50N096cTJic0syWFFjWU5YWUdXVEttbzNpUmZBd2JQWlVkZXc1UnJIQmVXald2SDZrNUl6cHg4MzNrSzFucm80NU5tQ0FleC9lc1l2UDJmVnk1ZWdNN08xdTh2WDFDN1BNV3VJL2JtemR2bVJCbU1zMDl4RFduVk1uSmtzbUZYUnZuUnpydTkzSG4zZ01tejF4RUJoZG5LcGN2SGl5WkZtajJnb0JWZG1IdGZ4Y29mVG9uOHViS3lyR1Q1N2g0K1JxWk02YjdKREdMaUloRUJVcW15VGZuK1FzM280VEJ4c2FHd2dWeVdUZ2lFUkdSTDV1ZnZ6OVRaeTdtejBsejJMZGxNVWtjRTJKdmI4ZkUwWU9vM2JnRHJUcjJwMVR4QXJodTIwdm1qT21ZT0hwZ3BQZlYrcGdIRUl3ZjJUL1UvamR2dlJnM1pSNTM3ejBrWnN3WWVIcStKa2IwYUx4Kzg1WWFWY3BSdWtUQlVPK0xabS9QbTdkZS9EWnFNdEdqMlZPMlZCSFd1KzRNTTdiNDhlS0UrbjZjc3BZaWpWTktkbTZZRjRsMytQSEVqQkVkYTVPSnZ0M2JCQ3ZGRFhUODFIbE9uTDVBR3FlVUZDK1NMOEw1R3RTdXd2RlQ1MW13ZEMxREIzYjdGQ0dMaUloRUNVcW15VGZud09GL2YzWE5uVE16TVdORXQyQTBJaUlpWDY2M1hsNEExR3pZampQbkw1TXFSZEpnU1RLWHRLbnAwNzAxdlFhTXhIWGJYdUxIaThPQzZTT0pIY3NoMHMrNGZ1UDJlOFgwMHQwanpHdFZLNVVPMFhmczVEbDZEaGpCdzBkUEdkQ3JIWGZ2UFdUV2dwV3NYVEtGMXAwSHNIckROcnk4dmZtNTYvOUlsU0pwaVB1OXZYMndzYmFtY2YzcXh1ZnhwWWdmTHk2VC9oZ1VacUpzellidEFMUnUwUUFycTRpM3hLaFV2Z1FEaG83ajJmT1hIelZPRVJHUnFFYkpOUG5tN0R0NDNIaGRyRkRJRThaRVJFUWtZdGR2M09iK2c0QURFYzVkdkVLTEpuWG8zckVGMGFQWkEzRDc3Z09tekZ6RTBwV2JzTEt5SWtIOHVEeDk5b0xhalR2U3RYMXpLcFlyaG8yMWRZVFArVDk3OXgzZVpMbkdjZnliVHJvWVplK3laRzlrcUlpQWlPeTlsK3g5RUZHbXNoRlVRSllnZThuZXN2Y1dCTm15QktHTXNxR0ZsdEUyYWM0ZnRiR2xUWnVXMWtMNWZhN3JYQ2Q1MzJlbEFScnZQTTk5eCtjeHovQXVYN25HMkVtejJiSmpQM256NUdEbGdra1VLNUtmNFdPbUFLR0J3RitYL2N6b2NkTlp2T0pYdHUwOFFPM3FsV25mdWlFRjgrZXhqT1BrNU1pSXJ6K25TS0c4akpzOEI4Q3lBejdNUTErL0JIa044ZUdqOG1XczNodjV6ZWZVcWxhUkVrVUwyalNXcTBzeXRxNmVUWmJNR2VKcmVTSWlJcThsQmRQa3JXSTJtOWwvNkpqbHVZSnBJaUlpY1hQMi9DVUFzbWJPeVBqUkEzaTNSR0dNSmhNNzl2ekdpalZiMkxIN0lLYVFFUEs5azVNUlgzOU9vUUx2OE1PRW1jeGZ2SVllWHc0alk0WjAxSzFSbWFxVnkxTzRVRjZyeHo3ajg1am44eGVCN05uL080dVhyK2ZBNFdPNHU3blMvNHZPZEdqZEVBZUh5QitMM1Z4ZEdQbk41elJ0VUlQaDMwMWg5ZnB0ckY2L2pieDVjbENyV2lYZUwxT0N3b1h5VXY2OWlKOG5xamZzR0tzMXg4VVY3eHQ0RmFxWTRQT1VLVlVVZ050MzcrUGg1b2FMYXpKT25Eb0hnSk9qWTZUMkNxU0ppTWpiUU1FMGVhdGN2WGFUMjNkQ3YwVlA3dUZPNFVKNUUzbEZJaUlpYjZiYTFTdnp4RCtBdWpXcWNQUDJIYjRZTUpyZCt3L2o2L2NFZ1B4NWM5RzlZMHRxVksxZ09TSTR1SDhQV2pTcHpmZ3BjOW15ZlIvVFppOWgydXdsdUxtNjhNUElmblQ3WW1pa2VlSWFNQXJmYi83UDMvSFhaVy9HVHA1TllHQVFucWxTMEx2N1o3UnQyUUFQZDdjWXh5cFVJQS9MNTAvazJNbXovRHhuQ2J2MkhHTHNwTm1NWlRiREJ2NHZVbkwrcFhOL2pQQjgvdUkxYk42K0wwNnZ3NXJrSHU3VXJmbHhyUG9zV0xJMnp2TU5Iam1CN2JzalZpa3RWaVIvbk1jVEVSRjVreW1ZSm0rVjhFYzgzeXRUM09ia3h5SWlJaEpaeXlaMUFNaVVJUjJIanA0a0tOaEkvVnFmMExSaERVcVhMQkpsbjF3NXN2SFR1Q0g0M0xyTGtwVWIyTGh0RDVreXBPUFRqOHV6Yy8zOEJGbG54Z3pwS0Z3d0wyZk8vVVgxVHlwUXVVSTVIQjFqL3pHNFpMR0N6Sncwa2tlK2ZtemF0cGRyTjI1RkNLU2xUNWVHZDNKN1VmYmRZaEg2M2ZTNTg4cXY0V1ZwVXFkaStLQmVzZXJ6S3NHMEVzVUs4ZmZWR3dRSEczRnd0S2RVOGNJTTZOTTV6dU9KaUlpOHlReG1zOW1jMklzUSthOTA3RG5JOHEzcXFNRzlhZEc0ZGlLdlNFUkV4SFpOUHZ1YzMvODRCWVR1Zm5vNWFCT1Q4THUxWW50OE1pYTNidC9EMHpNRnlaeWRZOTNYYURSR2VjenliZkhJOXpFT0R2WTJGMlk0Y2VvY3laSTVrejl2cmxqTmMrTFVPVnhkWGNpYkowZVU5Ni9kdU1XOSt3OTV0MFRoV0kwYlh4THl6NmVJaUVoc0dHS292UFAyZm1xUnQ0N1JhT1MzSXljdHp6OVF2alFSRVpGNGt5bGp1amozZlpzRGFRQ2VxVkxFcW4zeG9nWGlORTlNL2JKbnpVVDJySm5pTkxhSWlNamJSR2ZjNUsxeDhzd0ZuajU5Qm9RbVM5YUhSUkVSRVJFUkVSR0pMUVhUNUsxeDROQy8rZExLdjFjeUVWY2lJaUlpSWlJaUltOHFCZFBrclJHKytJQ09lSXFJaUlpSWlJaElYQ2lZSm0rRmdJQm5uRHg5SGdDRHdjQjdaVW9rOG9wRVJFUkVSRVJFNUUya1lKcThGZjQ0Y1FaVFNBZ0FSUXJtSldVS2owUmVrWWlJaUlpSWlJaThpZDd1MGtueTF2ajkyR25MNDdMdkZrdkVsWWlJaUx3ZXZBcFZUT3dsaUlpSWlMeVJ0RE5OM2dwSC9qaGxlVnk2VkpGRVhJbUlpSWlJaUlpSXZNa1VUSk1rNy9tTFFFNzllUkVJelpkV3FuaWhSRjZSaUlpSWlJaUlpTHlwZE14VGtyeVRwODloTkJvQnlKc25CeW1TSzErYWlJaThuYnovM0ozWVN4QVJFUkY1NDJsbm1pUjV2Ly94Yjc2ME1xV0tKdUpLUkVSRVJFUkVST1JOcDJDYUpIbEhqb1hMbDFaUytkSkVSRVJFUkVSRUpPNFVUSk1rTFRqWXlQR1Q1eXpQRlV3VEVSRVJFUkVSa1ZlaFlKb2thV2ZPWGVSRllDQUFPYnl5a0RhTlp5S3ZTRVJFUkVSRVJFVGVaQXFtU1pJV0lWOWFTZVZMRXhFUkVSRVJFWkZYbzJDYUpHa1I4cVdWMGhGUEVSRVJFUkVSRVhrMUNxWkprbVVLQ2VIbzhUT1c1NlZMS0pnbUlpSWlJaUlpSXE5R3dUUkpzaTVkOWlZZzRCa0FHZE9uSlhPbTlJbThJaEVSRVJFUkVSRjUweW1ZSmtuVzhWUC9WdkVzV2J3UUJvTWhFVmNqSWlJaUlpSWlJa21CZ21tU1pKMDgvVzh3clhpUi9JbTRFaEVSRVJFUkVSRkpLaHdTZXdFaUNlWGttZk9XeDhXS0ZFakVsWWlJaUx3ZXZBcFZUT3dsaU1ocnlQdlAzWW05QkJHUk40cDJwa21TRkJEd2pFdC9Yd1BBd2Q2ZWd2bHpKL0tLUkVSRVJFUkVSQ1FwVURCTmtxUlRmMTdBYkRZRGtEOXZMcEk1T3lmeWlrUkVSRVJFUkVRa0tkQXhUMG1TSWg3eFZMNDBFUkdSbCtsWWw4amJUY2UrUlVUaVRqdlRKRWtLWDN4QStkSkVSRVJFUkVSRUpMNG9tQ1pKanRsczVzVHBmM2VtcVpLbmlJaUlpSWlJaU1RWEJkTWt5YmwxK3g0UEh2b0NrTnpESGE5c1dSSjVSU0lpSWlJaUlpS1NWQ2lZSmtuT2lYQkhQSXNXem9lZG5TRVJWeU1pSWlJaUlpSWlTWW1DYVpMa1JEemlxWHhwSWlJaUlpSWlJaEovRkV5VEpPZk11WXVXeDZya0tTSWlJaUlpSWlMeFNjRTBTVkpDUXN5Y3UzRFo4cnhRL2p5SnVCb1JFUkVSRVJFUlNXb1VUSk1rNVliUGJRSUNuZ0dRSm5VcTBxVk5uY2dyRWhFUkVSRVJFWkdrUk1FMFNWTE9ucjlrZVZ4UXU5SkVSRVJFUkVSRUpKNHBtQ1pKU3Znam5ncW1pWWlJdkQ1T25EckgrWXQvMjl6K3dVTmZidCs5bjRBcnN1N0NwU3Z4TnRaZmw3MDVjZW9jUnBNcHl2dFhyOTNrNHFXcjhUWmZRamwzNFRKL1g3MmUyTXVJdFRmaHZUeDUranhQL0FOZWRYa2lJdklmVWpCTmtwU3pGOEx0VE11WE94RlhJaUlpa25TWnpXYW16MTNLcGIrdlJYbi82cldibUVKQ0lseXIxNkk3M2ZzTXMzbU94bTE2VWE1eTQxZGFaMXlNSGplZFQrdTFaK1hhTGJIdUcvTFNhd2JvTy9oNzZyWG96cE1uVVFkTDJuY2ZTTlY2N1dJY2UrbXFqWnc0ZFE2QTIzZnVVZnlET2l4ZXZqNVc2d3NNRE9MeWxXdWNERmY1M0ZiVkczYWtZOCt2WTkwdnZPQmdJMmZQWDJMcHFvMThQV0lDZFpwMTVZOFRmNzdTbU5GNVhkL0w4SjQrZlVhemRyMzU4TlBtQkFVRngzcWRJaUtTT0J3U2V3RWk4ZW5zZWUxTUV4RVJTV2lIanB4azlManByTis4aTdWTHB1RmdiMis1RnhRVVRMWDZIY2lZTVMyN055eU0xM2svcWR1V3Z5NTd4NnFQOTUrN1k5VytacldLekZ1OG12NUR4NUVudHhkRkMrV3pxWjhwSklRK0EwZGp3TUQzSS9yaTZCaS9IN1A3RHhsTHU1WU5LRjYwQUNaVENMNStUM2dSR0dpNXYvKzNQemgyOGl5QlFVRUVCZ1lSRVBBVS80Q25QSDdpejRPSHZ0eC84QWkveC82WXpXYVNPVHR6ZE84cVBOemQ0bldOTDF1d1pDMFhMMTNsK28xYmVGLzM0ZGJ0dXhHQ3JCblNwZUdxOXcxS0ZTK1VJUE8vcnU5bGVNdlhidUg1aTBCYU5LbU5rNU5qZ3MwaklpTHhTOEUwU1RJZVBQVGwzdjJIQUxpNXVaSXRTNlpFWHBHSWlFalM5RjZaNGpTcyt5a3IxMjVoMnF6RjlPemN5bkx2eE9senZBZ01wRXpKb3ZFK2I2TzYxYmg5OXo3ekZxMmlRTDdjbEN0ZFBNcDJUNTgrWS9HS0RhUkttVHpXY3hRdThBN2Y5TzNHMXlNbXNHelZScHNETUMrZXYrRFc3WHNjT1hhYTIzZnZNMnZ5S056ZFhXTTlmMXh0MzMyUUJVdldBbUJ2WjRlcnF3c2VIbTZrVEpHYzlHblRrRDl2THRLbFRVMzZ0R25Ja0Q0TkpsUGtuVmZ4YmUrQkkremNld2duSjBkeWVtWEZGQkpDMmpTZS9EQ2lMd1h6NXlGdEdrOUwyMG8xVzlzMDVxNE5DMnllLzNWL0w0MUdJN01YckFEZ3F2ZE4rZzMrSVZiOVIzN1RPMEVEZlNJaVlwMys5WlVrSTBMeGdYeTVzYk16Sk9KcVJFUkVrcmFoL1h0eThOQXhKdjI4Z0dwVlBpUjN6dXdBYk50MUVJQlBQeTRmNzNOMi9DejAyT2VkdS9jNWRPUUVYZHMzeHpOVmlranQrZ3djRFVEL0x6cEh1bWRyME1iT3pzRGhvNmRpYkI4VzNIRnpjMlhCak8vcDlMOXYySGZ3S0swNzkyWFZMNU10N2E1ZDk2RkUrYnBXeC9FcVZESEs2N0hkV1hmNTVIWWNIRjZQai9oREIvWmtjUDhlWk1tY0FYczdPN3dLVmNURDNZMlB5cGVKMVBhSzk0MVlqLyttdjVlTFYyemdwczhkQUhidVBXVFRhd2x2eE5lZng3cVBpSWpFajlmak42MUlQSGc1bUNZaUlpSUp4OTNkbFZGRHZxQmR0d0dNR2p1TnVWUEhFQklTd3FadGV3SDRyR3YvU0gydWVOK0lNdEJ3ZlA5YVBGT2xZT2ZlUXh3OGRBeUFoNC84QUJnK1pvcWwzZUQrUFFEbyszbEhxdFpyUi9jK3c1ai84M2NSanNlTkdUK2RWYjl1bzNiMXlqU3BYejNLTmRncXRnR2VaTTdPekpvOGloNWZEYWROczNvWURBYk1JV1lBVXFUd3NBUUR3MXV4WmpOK2ovMmp2QmNYc1Fta2VWLzM0YVBxTFcxdWIrMzllOW1lVGIvZ2xTMHpXVE5udEhsc2dKeGVXYTN1UEt0VXMzV2s5K05OZmk4ZlAvRm53dFI1dUxtNnNIZnpJdEtrVG1YejJqNnQxNTRMbDY1ZzcyQWZjMk1SRVVrUUNxWkprcUZLbmlJaUl2K3RTaCtXcFZ2SEZqU3NVeFdBdlFlT2N2dk9QZDR0VVpoaVJmSkhhRHR6M25KU3B2Q2dVYjFxa2NaeGNVa0d3Qi9IenpEbmwxVVI3b1YvSGhaTTg4cVdtZUdEZXRGdjhBKzA3ejZRS2VNR1l6YkR3R0hqMkxSdEx4KysveTQvak9ocmRkM1dnallQSHZweTR0UTVLbjlVRGp1NzZPdDBSUlhjQVhCeWNtVEd4QkdjUG51UlZoMi80dFNmRndCSW1TSTVnNzdzR3FuOXpqMkg4SHZzSCtXOWhPYmtHSHI4TWlZM2ZHNFRIR3dFSUxWblNsSWs5NGh4M1AvS20vcGVqdmgrS285OEg5TzdlOXRZQmRJQVRDRW1EQVlEOWpHOExoRVJTVGdLcGttU2NmSHl2NlhJOCtmTmxZZ3JFUkVSK1c4RUJRV3pjKzhoOXV6L25WdDM3aVZLTmNDK3ZUcFlIczladUJLRHdjQ1lZVitTSzBlMkNPMW16bHVPWjZxVTBRWWErdlh1UkwvZW5ZQi9BeHpXamprMnFWK2RSNC84K0c3Q1RENnQzNEhnNEdBZVBQU2xZZDFQK1hid0YzRks1ajdteHhtc1hMdUYzdDNiMHF1cmJVY0lYL2JYWlc4bVRKM0g1dTM3TUJoQ2R6aUZMeFR3S2g0ODh1UDAyWXVXSExHMzd0emo5Tm1MRWZMRWhoMGJqRTZLRkI1NHVMdVJLV082R0hPUW5mcnpBdldhZDdNOHo1MHpPOHZtVFloeGpqdjNIakIvMGVwSTF4LzUrdkhkanpNaVhBdDd6K1BUNi94ZWJ0MjVuNVZydDVBdFMwYTZ0R3NhNi81R2t3bDdlKzFLRXhGSlRBcW1TWkpnTkJxNTZuMFRBSVBCUUs2YzJXTG9JU0lpOG1ZN2Z2b2NYMzc5blUzQmsvL0MxV3MzK2UzMzQxU3A5SDZrUUZwQ3VIZi9JUmdNdUx1N2N2dk9QUUJjWFpLUnl5c3J0Ky9lSjN2V3FBc1JOYWxmblhScFUwZTZmdkwwZVZhdDIwcTJMQm5wMUxaSmpQUFhxUHFSSmFnRm9ZR1hpZFBtczJuYlhzeG1NK1hMbFdKUTM2NzBIektXazZmUEE3QjUrejZPbnpvYllaeEh2cUhIV1VlTm5SWnBqcGNEajc5dTJzbXZtM1phbnMrYXY0Slo4MWZ3NDVpQmxtc2ZWRzBXNDlyNzlHd1hvV2lFTlVhamtZSER4cFBUS3h1WHIxd2pUZXBVbkRsN2tTMDc5c2VZRSsvZS9ZZE1tNzBrMG5XL3gvNlJyc2MxbVBZbXZwZlhidHppcTYrL3gyQXdjUDNtYmZLV3JCcmorbDRPS0FjSEczRlc1VThSa1VTbFlKb2tDZGR1M01Kb01nR1FKVk1Ha2prN0ovS0tSRVJFRXRZUEUyWmhOcHYvODNtNzloN0M1dTM3TE0vRGp0bmx5SjZGdlpzWEVaSkFhektiemZ4MTJac0RoLzVnKys3Zk9ITHNGQ0VoWmpLa1MwT1BUcTB3R28zOHNuUWQzMDJZeVhjVFpwSTlheVpLRml0RXZydzUrZmlqOXl6SEdiOGIvbFdrc1kwbUV3T0dqY05zTmpObTJGZTRKSXY1YzBTZm51MGlQSis5WUFVYnQrNGhUNjdzRFBxeWE1Uko5dmNmK29QRnk5ZEhPZDdNZWNzalhYczVtRmFuUm1VNnQ0MjhreWx6cHZTY09IVU9nQi9IREdUb3Q1UEptaVVEN1ZzM2l0RHUvSVcvbVRGdkdjazkzS04vY2YrWU9HMEJaODlmWXY3UDM5R21TeitTZTdqVHFPNm5EUDEyRWgrVUxSbHRoY3NpQmZOR0NBS04rSDRxc3hlc2lEWXZXbXk5YWUvbEUvOEFPdlFZeUJQL0FQN1hwVFdUZmw1QXloUWVOR3RZTThweGxxemNnTjlqLzBqWGc0T0Q0N1R6VWtSRTRzOGJHMHl6SmZtcHZKMXUrTnpXbjQrM1FHeXJtNG1JSkRWaGdiUjhlWEpTdTNvbDNzbVRBM2MzNjhFTmdLWnRlNy95dkJuU3BiRUVwc0xubWJMbGQyOTBDZXdQYkYxQ2xzd1pyUGJkc21NL1hYc1BBVUozb0ZXclVvRzZOYXRROGNNeS9ISDhEQzdKa3RHdFEzTU9IejNGMXAzNzJmZmJVVmF2M3dicklXL3VIRHg4NUVlL3dUOUVPWFpRY0RBM2ZlN2dZRy9QMXlOK2pQRjF2R3pYaGdWODFhc0RoUXUrUTdOR3Rhem1zdXJZdWpGUEh2dlRyRkV0M2k5Ykl0YnpwRTZWa2dJeEZGbXFWN01Ldnl4ZHh4UC9BT3JWckJMaDN0MTdvYnV2Yk1rdHUrL2dVWDZhK1F0MWFsU213Z2VsTGRlN2Rtak8wbFViR2ZMdFJNWjlPOENtZFFjRkJiUDYxNjAydGJYRjBlTm4zc2ozOHZxTjIxeTdjWXVQUDNxUHo3dTFZZExQQy9CTWxkTHF6cnl0T3c5RUdVd0xEQXpTRjhjaUlvbnNqUTJtaVlpSWlMeHR3cW9KaG1uYm9qNkR2dW9hcXdxT3IycklnSjZXeCtFRFl5OVhNTnkwYlM4K3QrN1N2SEV0M0Z4ZGdPaXJIWHA0dUVVNTM0NDl2M0hzeEorVUsxMmNucDFiVWFwNEljcStXd3huWnlkTG02WnRlMXQyUEwxWHBqanZsU2tPaEZZRVBmWG5CVXFYS3NxUlAwN0ZXTkhSYURMRnV1cGptRFNwVTlHeVNaMUkxNmY5T0l6QXdDQlNwdkRncjh0WDJiSmpQL3NQSFdQMW9pa0pkaHcyM3p1NVdMWnFJeThDQXlNRVhZNmZPb3V6c3hORkN1YU50djlWNzV2OHIrOEkwcWROdzdDQnZTTGNTKzdoemxmLzY4REE0ZU1wVjdvNERldCtHdU42MW16WWpxL2ZFeUQwaUdMdi90L1NxVzJUT09lNGZmYnMrUnY1WGhZcWtJY2ZSdytrVW9XWWl5SkU1OW56RjZSS21TTE8vVVZFNU5VcG1DWWlJaUx5aHZCOS9NVHlPRnVXVFA5NUlDMDZMeDlKUEhYbUFqNjM3dkpsejNaNHBrb0p4Rnp0OE9LbHEveDI1QVRIVHZ5SnorMjdBSFRvTVFpWFpNN2s5TW9hNlRoZVRGSjdwcVRTaDJVQnFQQkI2U2gzTlUvNmVRSGpwOHlsWGNzR2xtcWhMek1halpTdjJweEhmbzg1c250bGxOVXNCNCthYU5PYU1tZEtqOCt0dTR5Zk1wZlVuaW1qYmV2ZzRNRGdmdDB0ejIvZnZjL2hveWN0ejlPblMwT083RmtzYXd4VG9tZ0JGaTMvbGQrUG5yTHNLZ3NNRE9MQWIzOVFyblR4YUk4SVBuemtSOXR1L1FsNCtwd1prMGFTTWtYazE5cXNVVTNXYnR6QndPSGp5ZUdWbFpMRkNsb2R6eFFTd3JSWmk4bVRLenVYL3I2R2YwQUF1L1lkWnNlZTM1Zzk1VnRLbHlvUzdjOGdLbS95ZTFtajZrYzJqVzJOMFdna0tDallVZ0ZYUkVRU3grdng2ZXNWNmJpWHlOdEJ4M2RGNUczbkZ5Nlk5bjZaNHE5TklDMHFqNStFSGs5emQ0dDZ4MW1ZZ0lCbmx0eGJrNmN2Wk1PVzNUZzZPaENXZW0zNXZJa1VMMW9BUjBjSEh2aytwa1Q1dWxHT0U5MFJVbXVmRlcvNDNHYnF6TVdrOWt4Sjd4NXRyYTV4MWEvYnVIMzNQZzNyZmhwbDhBVmd3WksxVnZ0SFplUFdQVEcyY1hKeVpIQy83b1NFaEFDaFNlL0Q1NnRyM2F3dXd3ZUY3aHdMREF5eS9IbjRvRndwREFZRE8vY2VzZ1RUZHUvL25XZlBYMURqa3dwVzUzdjh4SjhXSGZyZ2ZkMkhFVjkvVHVtU1VRZTZEQVlENDc4ZFFMVUdIV2pmZlFETDVrMGtiNTRjVWJaZHRuSWozdGQ5R0RXNE40T0cvNGhucXBSTStHNFFMZHIzb1UyWHZzeWE4bTJjanJ5KzdFMTVMMThXM1ovYnFEenhEd0RBd3ozNnYxY2lJcEt3WHQ5UFlDSWlJaUlTUVZCUWtPVnhsaXpXODRzbHRvQ0FaMXp4dmtIYU5KNHhKa3J2UDNRczl4NDhaTm5jQ1ZUL3BBSlZLMzlBeGZKbHFkMjBDMWU4YjBUWXVlVHM3RVNET3BHckg2NWF0eFYzZDFlcVZvNit3dVRMQmc0ZHo0dkFRTm8wcjJjMU9QSGdvUzlqeGsvSDJkbUozdDArc3pwV1RGL3V6bDZ3Z2xGanAyRTJnNTNCd0k3MTh5Mjd5c0s3Nm4yVGpCblRSamllR1J3Y3V1dXNhWU1hbGlPeWxXdTFpZER2aVgrQTVUaHQrblNwS1Ztc0lPczI3bVRRbDExeGRuWml6c0tWZUxpN1VkM0t6cWhIdm85cDJmRkxMdngxaFk2Zk5hWlYwOGpISE1QTGtqa0RZMGYxbzh2blEyalc3Z3NXenZnK1VpNjJKLzRCakowOGh3enAwdENvYmpVR0RRL05ZVmFrWUY3bVRodER5dzVmTW1iOGRINWQ5bk8wYzluaVRYa3ZYeFpkQVlLbzNQaW5lbSthMUtsczdpTWlJdkZQd1RRUkVSR1JOMFJJdUp4cExzbGUzMk5lUDg5WlFuQ3drUS9mZnpmR3RnOGUrbkw5K2kwTUJnUFZvOWsxQmVEbTZzSzRVZjBqWFYrMWJpdnAwcVNPOHA0MWo1LzQ0K3JxZ3AyZGdlbHpsM0xnOERIYXRXcEk3V3FWY0hRTS9ZajhJakNRanYvN0dsKy9Kd3pvMDVuTW1kTGJQSDZZSi80QmZEMWlBcjl1MmttSm9nWDVYNWRXdE8wMmdGRS9UR1BXbEZHV2RyZnYzR1BpdEFXc1dMT1ovM1Z0UTYrdXJTMzNBcDQrQXlCYmxveFdjM1Bkdm51ZnRHazhMYytiTmF4Sm4wRmpXTHh5QTdselpPUElzZE4wNjlqQ0VuQUx6K2ZXWGRwMDZjZmxLOWRvVks4YUEvdDBzZW0xVmExY25qNDkyekYyMG15YXRQMmN5ZDhQcHVLSC8xYStIRFo2TW85OC9SZzl0RStrb0dxcDRvV1lPV1VrK2ZMa3hHQXcyRFNmTlcvU2UvbXk2QW9RdkN3b0tKaWZaeThCc093RTNIL29ENG9Vekd0MWw1MklpQ1FNQmRORVJFUkVKTjRzVzcySnFiTVc0VkxUWFBVQUFDQUFTVVJCVk9EZ1FLZlBta1M0RjVaMFBUQXdDR2RuSjh4bU0xZXYzVWl3UlB6UlNaSGNnK2tUaCtOOTNZZFo4MWV3WXUxbStnd2N6Wmp4MDJuZHJDNDFxMWFrNytEdk9YSHFITlUvcVJEcHRkaGkvZVpkalB4aEtuZnZQYVQ4ZTZXWU5uNFk3dTZ1dEc1V2wvbUwxN0J3NlRvcVZ5akhUek1Yc1h6TkpvS0RqZVROazRPTUdkSkdHT2YrdzBlaGE0NGlmeG53ejgvUmgvZEtGN05jcTFPak1oT256V2ZpMUhrazkzQW50V2RLdXJSckdxbnY2Yk1YNmRCakVQZnVQNlJCbmFwOE4rekxXQVczZW5ScXljT0h2c3hkdEpyMlBRYnd2eTV0Nk5tbEZlY3YvTTJxWDdkUnFFQWVtdFN2SG1YZjh1VksyVHhQZE42azl6STJwczlkeXZRNVMzRjFkY0hSd1lIN0R4OFJFUEFNVjVka05Ld1RXdmloVysraHVMZ2s0OGp1bFhHZVIwUkVZay9CTkJFUkVSR0pOYk01WW1YUnE5ZHVNbTdTYkRiOGt6OXE2SUR1a2ZKb1pjK2FpY3RYcnRHMTl4RHk1c25CNWF2WHVYdnZJUzBhMTQ1eHZuNkRmNGoyL3YwSGo2eTIrYmppKzFTcCtGNlU5N3l5Wldia041L1R1L3RuekY2NGtsK1dybVBjNURtTW16d0hnTEx2Rm1QUzkxL2JIR0F5bTgzczJIT0lTZFBtYytiY1h3Qmt5cGlPdWRQRzRHQnZEOEEzZmJ0eDhkSlZobjQ3aVdGanBnRHc2Y2ZsK2F4RmZVb1ZMeFJwekJzM1E0LzJaY3VTS2NvNXoxMjR6Tk9uenlJY3MzUndjT0NiZmozbzJITVFmby85bVRwK0tNazkzQ1AwMjdQL2Q3cDhQc1J5UEhMb2dKN2tLRnpKNm11TEtyL1hta1UvTVdSQVQrenM3Wm05WUFWVHBpLzhwK0pxVVRKblNzLzN3L3UrVXVYSzJIZ1Qzc3ZZS0pBdk4wK2ZQZWVSNzJNQTdPd01GQzJVajBGZmRpVlR4blE4Zk9TSGY4RFRPRmRGRlJHUnVGTXdUVVJFUkVSaWJjejRHVURvTWMwbi9nSDh1bWtYRzdidXdkM2RsWkZmOTZadXpZOGo5Zm5xOHc3Y3ZIV0gzZnQvWjllK3c3aTZKS05HMVkvb2FNTk9vV1dyTjBWNzN6L2dxZFUyR1RPa3RScE1DNVBhTXlYMWFsYmhyMHRYMmJIbk44djFJOGRPMGIzUGNEcTNhMEtKb3RhclZ0NjU5NEMxRzNhd2RPVUd2Sy83WUc5blIrTjYxVmkrWmpQSm5KMHR3UmNJRFhUTm1UcWFqajBIY2ZEd2NmTG56VVhyWm5XdEJsL09YN3dNUU82Y1VlL2dDd3RndmxmNjMwVCt6NTYvWU9uS0RaYm5helpzNTZQeVpYQU5Wd1d5ZU5FQ0ZNaVhteXFWM3FkcisyWkFhRkdEcUN4WXNwYmtIdTZSM3Rld282WGY5TzFHcGd4cHlaQStMUitVS3duQTByay9ralZ6eGlqSGk4cTlCdy9wTTJpTTFYdTJlcDNmeTVlRnI4TDZzdkxsU25IeDJGYk1aak5Hb3dsN2U3c0lnY2xUZjE0QXNGcjhRVVJFRW82Q2FTSWlJaUlTSy9NWHIySDYzS1Y0cGtySkkxOC8rZ3djemFRZkJtTTJtMm5lcUNicDBxYU9zbCsrUERuWnVtWk9uT2FNTGltOFY2R0s1UFRLeXE0TkMySTlybi9BVTNicytZM1Y2N1p4NFBBeHpHWXoyYk5tNHV1KzNibmhjNXNaYzVheWRlZCt0dTdjejdzbEN0T2xmVE1xZlZnMnd1NG12OGYrZkZxdkhYNlAvWEZ5Y3FSUnZXcDBiZCtNbkY1WldiNW1jNFQ1emwyNHpMWmRCOWl5WXovcmwwM254Nm56bURGbktZM2I5S0pnL2p3MHFQMEpGY3VYSllmWHZ3bnREeDg5U2RvMG5tVE1rQzdTK3ArL0NHVDU2azJrVGVOSnFSS2hBWnpUWnkveWViOVJYUEcrUWF1bWRiaDMveEZiZCs2blpxTk9qQjNWenhKSVNwSGNnNVVMSjBVSTBJUlZCMzNaZ2lWclNaTTZsZFg3QU8xYk40cndQRGFCTkFndFhMRnEzZFpZOVFudlRYZ3Z3M04zZDhYbjFsMU9uYmxBMGNMNXJMNHVnOEZneWYwVzV1RWpQNlpNL3dXQUVzV3NCd1pGUkNSaEtKZ21JaUlpSWpiYnZ1c2d3OFpNSmtWeUQxWXZtc0tZOGRQWnNtTS9EVnIyb0VlbmxqZzVPZGswanRsc3htUXlFV3cwWVRRYWNVbm16Tk5uejNGMGRPVFpzK2ZjdmZjQSt3UTRIbmo3N24zT1gveWJrNmZQYy9pUGt4dy9lYzZ5T3loYmxveDBhdHVFcGcxcTRPQVErakc1VlpNNkxGK3ppYW16Rm5QMCtCbU9Iai9ETzdtOTZOeTJLWFZxVk1iQndZR1VLVHdZTXFBbmQrN2NwM0g5NnFUMlRBbUVCcm9nTkVGK3Y4RS9zT2ZBNzl5OUY3ckR5ak5WQ3V6dDdlamJxd08xcTFkaTNPUTU3Tmo5RzJmUFgyTDRkeitSSm5VcUtsY29SNStlN1RqeXgybHFWNjhjNWV1Wjk4c3FIajd5NC9OdWJmQjcvSVFKVStmenk3SjFHRERRLzR2T2RHblhGS1BKeE9CUkUxbThmRDBOV3Zha1RvM0svSzlMYTNKNlpmM1BqbURhSXJxQWFLV2FyYm5pZlNQQ3RUZnR2Unp6VWo2Nmp6NG93NFl0dTZuWG9odVpNcWJIeVRINnlyZGhnb0tEdVhQblBrYVRpUXpwMHZCSnBROWk4Vk1XRVpING9HQ2FpSWlJaU5oczZhcU5tTTN3NDVpQmVHWEx6STlqQmhIU2J5VGJkaDZnMnhkRGdkQ2piNDRPOXRqWjIyTm5NR0J2SHhxd01acE1HSU5EZzJkR2t5bkN1THMzTG1UM3ZzTU0vKzRueTdVQytYTEg2OXA5YnQybFlzMVdCQVVGVzY0bDkzQ25jb1Z5MUt0VmhRL0tsWXdVWEhKMGRLQkY0OW8wcVYrZDVhczNNM25HTC94MTJaditROGRTb21oQnk2NmplaldyUkpwdjV6OUhEQjgrOG1QWjZrM2t6Wk9EUm5XclVibENPWW9Xem1lWksxK2VuTXljTkpMck4yK3pidU1PZHUvN25jdFhydEdtZVQzV2JkeUowV1NpZXRYSWxVNURRc3pNWDd5R0ZNazlxRis3S3BWcnRjSFg3d21aTTZYbngyOEhVcnBVRVFBYzdPMzVkdkFYbEN4YWtNSGZUbUx0aGgyVUtGcVFuRjVaNCtjSG13amV4UGZ5NVZ4dEk3L3BqWU9EUGJ2My9jNU5uenMydjNhRHdVQ0s1TzY4VjZZRS9YcDNpckpDcTRpSUpDd0YwMFJFUkVURVp1MWFOU1IzenV4VStyQXNBQzdKbkpreGNRUUhEaDFqL2VaZG5MMXdDVisvSjVpTUpvd21FeUVoSVpoTUlaak5aaHdkSEhCeWRNTGUzZzU3T3pzTWRuYlkyOXVSSTFzV2NtVFB3czNjWHVUSW5nV2owVVQ2ZEtuNXBsLzNlRjE3NWt6cDZkYWhPYWYvdkVqeG9nVW8rMjR4aWhjdEVDRUhsalVPRGc0MGIxeUxoblUvWmRHSzlaaU1KcXZIOThKVS9MQXNSUXZsbzF6cFlqU3BYeVBHOXRteVpLUm41MWIwN055S2tKQVE3T3pzeUowek8xZXYzN1Q4dk1QVS9MUWlSUXZscFZLRnN2ajZQcmIwOWJsOWp5OTZ0STB5d05LZ1RsWGVLMU9jelR2Mlc4Mk5scEJ5ZW1VbFc5YW9peWdjM2JNSysyamVoNVVMSjJNS0Y0QjlFOS9MbDZWTTRjR0VNWU5pWEsrSWlMeCtET2FYU3pHOUljSlhFb291aDRhSUpCMzZleThpYjd2Q1pXdmlIL0FVZ01IOXV0T3VWY05ZOVkrdmYwZU5KcE5OUVF0Sk9vd21Fd2FESVVHTzNrcmkwT2NxRVJIckRER1VmdGJPTkJFUkVSR0pGUVhTM2o1NnowVkVSUDZscjVaRVJFUkVSRVJFUkVSc3BHQ2FpSWlJaUlpSWlJaUlqUlJNRXhFUkVSRVJFUkVSc1pHQ2FTSWlJaUlpSWlJaUlqWlNNRTFFUkVSRVJFUkVSTVJHcXVZcElpSWk4aGJ5S2xReHNaY2dJaUlpOGtiU3pqUVJFUkVSRVJFUkVSRWJLWmdtSWlJaUlpSWlJaUppSXgzekZCRVJFWGxMZVArNU83R1hJQ0lpSXZMRzA4NDBFUkVSRVJFUkVSRVJHeW1ZSmlJaUlpSWlJaUlpWWlNRjAwUkVSRVJFUkVSRVJHeWtZSnFJaUlpSWlJaUlpSWlORkV3VEVSRVJFUkVSRVJHeGtZSnBJaUlpSWlJaUlpSWlObEl3VFY2SjBXams4TkdUQ1RhKzJXem1pWDhBVC93REVtd09nTXRYcmpGaDZqd21USjFIY0xBeFFlY1NFUkVSRVJFUmtUZVhnbWxKeE1CaDR4ank3U1Q4QTU3K1ozTmV2bktObW8wNjA2emRGNnhldnkxQjVuancwSmNpNVdwUnBGeXRHTnQ2RmFxSVY2R0szUFM1RSt0NWpodzd3NFNwOC9scDVpSWNIUjNpc2xRUkVSRVJFUkVSZVFzb2FoQUxYb1VxSnZnY0Y0OXR4ZG5aS1ZaOTVpNWF6ZUlWR3dCNCtNaVBLV01ISjhUU0lrbVhOalZHa3dtejJVemZyNzhuUTdxMHZGZW1lSnpHZXVJZndKWWQrMmxjcjFvOHI5STI5KzQvQUNCdEdzOUVtZDhXUjQrZnNhbmR1eVVLUjNoZTROMXFQSHYrSWlHV1JLcVV5VGx4WUYyQ2pDMGlJaUlpSWlMeU9sSXc3UTIzLzlBZmpQcCtLZ0Q1OHVSazlOQSsvOW5jeVQzY21UTjFOTFVhZCtieEUzOTZmRG1jalN0bmtERjkybGlOWXpRYWFkOTlJRWVQbitIcXRadjArN3hqQXEzWXVydjNIZ0toQWNLRVlEU1p5RjMwNHpqM3YzeHFCNDFhLzgvbXRnNzI5cEd1ZDIzZkxNcjIwMll2SWJtSE95MGFSOTc5TjIzMkV0emRYV25WcEU2VTkwUkVSRVJFUkVUZU5ncW14Y0xPOWZOdGJydDF4MzYrbnpncjF2MmNuQnh0Ym52NjdFVzY5QnFNMFdRaVU4WjB6SnYrSFI3dWJqYjNqdy9ac21Ua3h6RURhZDk5SUY3Wk12UGlSV0NzeDNCd2NPRDlzaVU1ZXZ3TTAyWXQ1dW5UWnd3ZjFDc0JWbXZkdmZ1aHdiU0UycGxtTUJqSW5qVlRwT3ZYYnR6Q3djR0J6Qm5UNFhQN0hrYWpNY3AyQm9PQk1xV0tXaDNmYkRaejVOanBhTmZRcjNlbktLOVBtNzJFVkNtVFIzbC8ydXdscEVqdVlmV2VpSWk4V2Y2TFhmYnlldkgrYzNkaUwwRkVSQ1RKVVRBdEZuTGx5R1p6Mi9BN25LTHJGeElTZ3AxZDdGUFhYZlcreVdkZCt2UDAyWFBTcDB2Tmtqay9raUZkbWlqYm1rSkNHUHJ0SkRKbFRHOTFkMUo0Y2YyZ2ZmelVXU3JXYUdWeisvQWY3ajd2MWdabkowZSttekNUQlV2VzR1RGd3T0IrM2VPMHRnK3FXbitON1ZvMllIRC9IcEd1My8zbm1PZjJYUWZqOVQ4MHFsUjZuNW1UUm1Kdlo4ZmV6WXNpM2ZjcVZKRnNXVEt5YThNQ0t0VnN6Ulh2RzFHMkExZzJiNExWZVFJRGc4aGJzbXE4clZ0RVJFUkVSRVJFb3FaZ1dpeVp6V1lXTGYrVncwZE9NdW1IYitJVUNBdGpOSmxvMVBwL2ZQelJlM1J1MXpUS28zbFJ1ZUo5ZzJidGV2UEkxNC9VbmlsWlBIdDhsTHVad3N4ZnZJYUZTMFB6V2dVSEIvTy9McTNqdk9hRTFMVkRjNTc0QnpCcndRcktXdG1GNWVxU3pHci9zTHhnTHNtY01SZ01VYmF4dHZNdjdKaG5VdmJkanpPczN2UDFlMkwxL3VNbi90SDJGUkVSRVJFUkVYbWJLSmdXUzRlT25PVHJFYUU3aE5LblQ4czNmYnZGZWF3cDAzL2h4S2x6bkRoMWp2UnBVOU93N3FjeDlybDg1UnJOMm4zQi9RZVBTSjh1Tll0bWpZdHh4OXhuemV0eCtzOExyTjJ3Zy9GVDVtSTBtdmlpUjlzWTUxcXhZQkplMlRKYnZYLzEyazF5Wk04UzR6amhlVi8zaVRiM1Y3L2VuYWhic3dwNTgrVGdrZTlqNXZ5eUtzTDljMGMzVyswYnRxTnMrN3A1Wk1tY3dlWTFtVUpDZVBqSUY0QXZlclNsUnRXUGJPNGJFemMzMTNnYjYxVkZkeXp6aVgrQTFmc0JBYzkwcEZORUpBblM4YitrUzhkNVJVUkVFcGFDYWJIMFhwbml0RzFSbjdtTFZqTjd3UXJ5NU1wTzB3WTFZajNPMmZPWG1ETGpGd0RLbHl0Rmd6b3hIOUU3Y2VvYzdYc000cEd2SDFreVoyRFJySEhSN2tnTFkyZG54N2h2QjJBMG10aXdaVGVUZmw1QWNIQ3cxUnhhWVR4VHBiQ2FRK3phalZzMGI5OEhyMnlaR2ZSbFZ5cCtXQ2JHZFVCbzBDWW1MaTdKR0R4cUlpdldiT1o1SEhLd3hkYURCNzZFaEpnQnlQOU9ybGdkNTQydFNqVWo3d3E4NFhPYlNqVmJjOFBuZHBSdGRtMVk4RXB6VGg0N0dKUFJ4Q2VWUDRpMlhWQlFNR1VxTlFTd3FVTG50cDBIWXBYalQwUkVSRVJFUkNRcFVEQXREZ1o5MVpWVGYxN2srS216ZkQxaUFqbXlaNGsyT2Z6TEFnT0Q2RE53REVhamtUU3BVekYrOUFDcnh4TERiTjI1bjE1OVIvRWlNSkI4NytSazNzL2ZXYzJSRmhWN096c21qQm5JOCtjdjJMbjNrR1duVVV3Qk5XdCttRGdMbzlHSTk3V2JzZG9GRnAwamY1eG16aThyMmI3cklLYVFFQndkSFdoU3Z6ckxWbStLbC9HdENjdVhCZ2xYZ0NETUZlOGJrYTRGQnhzalhJK3F6YXVvWEtHY1RlM01aak8rZms5c0hqZW00SnlJaUlpSWlJaElVcVJnV2h3NE9EancwL2doMUdqWWlVZStmdlQ4YWdSYlZzL0NNMVZLbS9yM0cvSURGeTVkd2M3T3dLVHZ2NGsyZ0JNY2JHVEMxSGxNbTcyWWtCQXo1Y3VWWXRxUHczQjMvL2Y0b05GbzVNV0xJQUtEZ2dnTURPTDVpeGM4Zng3SWk4QkFucjk0d1F2TDQwREt2RnVVZzRlUDh5SXdrR216bCtEbTVrcVBUaTBqekRsMlpEOGdZaEdGOEU3OWVZR05XL2NBMExwWlhmTGt5bTdUNnc0Yk0yejhNQnUyN0dIYTdNV2NQWC9KY3ExS3hmY1k5RlUzM0Z4ZElnWFRDcnhiTGRvNXF0VDVMTXJnWk4xYVZmaDI4QmVScm9mUGw1YlF3VFNBTktsVDhjZmUxVURvTVl5Y1hsa2pGQ0FJTzNaVHFrSjlIanowZmFXNTRuck1JN2I5U2hVdnhNcUZrK00wbDRpSWlJaUlpTWliUk1HME9NcVlQaTFqUi9XalhiY0IzTHYva040RFJqTnYycGdZZDVoTm5ibUl0UnQyQU5DblozdmVLMVBjYXR2TFY2N1Jva09mQ01HZUs5ZHU4SEh0TnBiQTJZdkFRTXNSeGJnWU8yazJibTZ1dEcxUjMzSXRwdHh0dzhkTXdXdzI0NWtxSmIxdHlMMFdub2U3VzZUeHoxKzhiQW1rdlpQYmk4SDlldkJCdVpJQTNIL3dLTklZWVlVR3JMRjJORFF3TUNqSzYvZnYvN2ZCdERBdkFrUFhtWkJISlZzM3EydHpXNU1waEVYTGY0MTFQOENtNDhZaUlpSWlJaUlpU1lHQ2FhK2cwb2RsYVZ5dkdzdlhiR2J2Z1NQTW1MZU16bTJiV20yL2ZkZEJmcGcwRzRBYVZUK2llOGNXMFk2ZkxVc21nb0tDSTF6enVYVTMyajRHZzRGa3prNjR1cnJnNnVLQ20xdm8vN3U2SnZ2bldyTFEvN202c1ByWDdUenk5V1A0bUNtNHU3clFxRjQxakNaVHRPTnYzTEtIWXlmUEF2Qmx6M2E0dUNTTHNVOTBIT3p0YWRlcUljdFdiNkpieHhhMGJsWTN4cXFtSncvK3lwS1ZHK2phdmxtYzV3MHY0Tmt6eStOM1Nud1NMMk8yYUZ5YlVZTjdSOXNtN0VobGl1UWVObzBabDExbXd3ZjFzcmx0WUdDUUpaZ1dtMzRpSWlJaUlpSWlieE1GMDE3UjRINDlPUGo3Y1c3ZnVjZlRwOCtqYlh2MStrMEFpaFRNeTloUi9XTWMyOG5Ka2M3dG1uSHF6SG15Wk01QWFzOVVKSGQzdzkzZEZUYzNWOXpkWEhGMWRjSGQxUlUzTnhmYzNGeHhkVWtXNCs2NE1BMXFWNlZwMjk0OGZ1TFArSi9tOFc2SklueFVvMlhNSGY4eGNQaDRCZzRmYjNQN3FIai91WnZVbmlrNXVHMHB6czVPTWJZUENncW1ZYXVlL0gzMU9oOTlVSnI4ZVhPOTB2d0pKWGx5OXhqYlhQenJDaEQ3M1hEMmRuWlJYamVGaEVUYkwxZVJ5akcyQ1dOTDRFNVY0RVJFUkVSRVJPUnRwR0RhSzNKM2QrWEgwUU1KQ2dxMkhFMjBwdE5uVGNpYU9TUHZsaWlNU3pKbm04YnYwczc2VHJkWGxUOXZMdWIvL0IwL3oxbkN0ME8rd0dTeUxkQ1NFS3dGMHRLbThZd1F0SEZ5Y2lSWGpteGN2bktOOFQvTlplYWtrYTg4ZCtONjFXMU8waCtUUnExNzhjalhqK1FlTVFmVER2NStISUNpaGZJQm9WVlhBUjQrOGlPMXAvWDhlNmNQYjhETjFTWEN0Y0RBSVBLV2pMa2lMUERLTy9wK25yTVVzem51UjR0RlJFUkVSRVJFM21RS3BzV0QwaVdMMk55MldwVVA0elNIS1NTRVI0Lzg0dFRYbXJScFBDbFdKRDgvVHhnT2hGWnpQTDUvYlpSdHoxNjRST3RPZlRHYnpiUnBYbzllWGR2RU9QNzBPVXVaUG5jcGRuWUdOcTJjWmJXZ1FXejE2ZG1PN2JzUGNPUEdiWUtEalRnNnZ0b2Y0NVFwUEVpWndyYWpsakVKL0NjUFdvb1lnbW5QbnI5Zytlck5BSlF0WFF5QWpCblNjdm5LTlNyWGFvMW5xcFQ0K2o2MmVWNG5KMGQrWGZZelFJekhaT05hd1RYTWpMbkxNQ21ZSmlJaUlpSWlJbThwQmROc0ZOZXFpSEhwMjY1bEF3YjM3eEhobXZlMW0xU3VGWE1BS3paZVBxWm5NQmp3VEpVaVVqdFRTQWhqeHMvQWJEYVRNWDFhK243ZU1kTE9xSmM5ZnhISWlyVmJBS2hjb1J6NTNzbHB0VzFjZjdZWExsMGhUL0Vxc2VwVDZjT3l6Sms2T2s3enhTUWtKTVJTSENGNURIblF4b3lmenVNbi9oVElsNXZDQmQ0Qm9GZlhObHp4dm9IUHJidjRQZmFQMWR3R2c0RWlCZlBhMUhieTlJV3hHdnRsWmhSSUV4RVJFUkVSa2JlWGdta1NveGx6bGxxcWJRNGYxQ3ZHUUJyQXVNbXplZVRyaDhGZ29FZW5WdEcydFpZRExDb2haclBsaUtHZG5RRUR0dVdIczh4bGIvdGNzZlhFLzZsbGJTbWl5WmtXRkJUTXJuMkhnWWhITGtzVkw4VEJiVXYvZlY2aFBnOGUrc2I3T3NkTm5oUHZZNHFJaUVUbHdxVXI1TXRqL1F1MTJQanJzamRQbno2amNLRzhVZTdDdm5ydEprRkJ3ZVROa3lOZTVndHo0dFE1a2lWemZtM3p0SXFJaU1oL1Q4RTBHKzFjUHo5VzdiZnUyTS8zRTJmRnFXL0tGTW1qdmY4cWlkLy92bm85Vmp2Yy9ycnN6WTlUNS8yekxnL2MzRnhqN1BQYjd5ZVlzM0FsQUUzcVY2ZG80WHpScituMFRwdldjdnpVV1RyM0dzejlCNDhBS0pndkQydVhUb3MyR0JjUThJeGt5Wnh3Y1BqM2ovb1Y3eHZ4bnZNclY0NXNQUEVQc0R4UG1kTDZlK2prNU1peXVSUDRhZFlpYWxXckZLL3JzTVdyRmc2SVRTRURFUkY1ZTQwZU41M3BjNWN5ZG1RL0d0YjlORlo5UTBKQ0xMbEV3L1FkL0QwblQ1L24rUDYxVWU2a2I5OTlJRmU4YjBUN2U4NXNOak5qM2pJcWZWaU9QTG15UjdwLzlkcE5zbVhORk9HelJiMFczY25wbFpWZEd4YkU2aldJaUloSTBxVmdtbzF5NWNnV3EvYmg4NFBGdHUvcnhNL3ZDWVVMdk1PeGsyZnhlK3hQOC9aZmtDdEhObG8xclVQRE9wL2k3aDR4dUhiKzR0OTA3dlVOSVNGbXZMSmxadUNYWGVKbEhTdldiR2JnOFBFRUJ4dnAwS1lScDg1YzRPanhNOHlZdXl6S2hQcUJnVUhNWDdLR2FiTVcwNlY5TXpxMy9iZVFRNVhhbjhWN01Najd6OTBSY3B5bGlpRWdtamxUZXI0ZC9FVzhyZ0hBYURMRm1EUHQ4TkdUcnpTSGpubUtpSWd0YWxhcnlMekZxK2svZEJ4NWNudFpDdTdFeEJRU1FwK0JvekZnNFBzUmZWODVOMnA0aDQ2Y1pQUzQ2YXpmdkl1MVM2WkYrSjBaRkJSTXRmb2R5Smd4TGJzM3ZGcEtoSmR0My8wYiszODdHdXQrd3dmMWl0ZDFpSWlJU1B4UU1FMmlWYnBVRVZiOU1vVXo1LzVpN3NKVnJOK3lpNyt2WG1mbzZNbjhNSEVXOVdwOVFwdm05Y2lUS3p1Ly8zR0tMcDhQeGovZ0tXNXVyc3lZTk5LbXFwYlJ1WDMzUGtPK25jUzJuUWR3Y25KazlOQStOR3RZazB0L1g2TjZ3dzc4K05OY2loVE15L3RsU3dDaEg0U1hyZDdFVHpOKzRjNjlCd0Q4TkdNUkxSclZqaFQ0aTIrK2Z1R0NhZEhzVEh2dzBQZVZjdkJGWitMVStWenh2a0czRHMwcG1EOVBsRzJhdHUyZElIT0xpSWlFVjdqQU8zelR0eHRmajVqQXNsVWJiUTZtdlhqK2dsdTM3M0hrMkdsdTM3M1ByTW1qNHUxMytIdGxpdE93N3Flc1hMdUZhYk1XMDdQenY2a29UcHcreDR2QVFNcVVMQnJyY2VjdFdzMzVpMzlidmUrWktnVUxsa1JkNUNrNkNxYUppSWk4bmhSTUU1c1VMdkFPNDBjUFlFQ2Z6aXhjdW81Zmx2M0tJMTgvZmxtMmpsK1dyYU5rc1lLYyt2TWlScU9SRk1rOW1QL3pkN3lUMnl2Tzh3VUZCYk53NlZyRy96U1BwMCtma1RkUERpWisvN1VsNzBxZVhOa1owcjhIWDQrWVFJY2VBNWsrY1FTWHIxeGordHlsM0wzM0VJQU02ZExRdUg1MW1qYW9FZUZEdUszSFNtUHI0VC9WVmgwZEhhSTlEbXR2WjBmMmJKbGpITy9hZFo5WTc2QzdkLzhoRzdmdUlVM3FWQXl6RWt4YnMraW5XSTM1c29hdGV1cVlwNGlJVUtsbWE1dmEyZGtaT0h6MFZJenR3NDVSdXJtNXNtREc5M1Q2M3pmc08zaVUxcDM3c3VxWHlaWjIxNjc3VUtKOFhhdmpXUHZDS3V6NDU5RCtQVGw0NkJpVGZsNUF0U29ma2p0bjZISFBiYnNPQXZEcHgrVnRlbDNoN1R0NDFKSVAxZHJjTDFmVC92MlBVelQ1N0hQS2xTN09ram5qWXoybmlJaUlKQjRGMHlSVzBxYng1SXNlYmVuZXNRV3IxMjlqd3RSNTNMMzNrR01uejFyYWZGTDVBM0xteUJxbjhaODlmOEhpNWV1Wk1XOFo5KzQvdEZ5ZlAvMTdNcVJMRTZGdHl5WjF1SHpsT3ZNV3JhWjE1NzZXNisrWExVR3JwbldwVXVuOVdCVTNlRlgzL3lrV2tDcGw1RHd1NGFWS2xjS212Q3R4S1VCdzk1K2ZXWlpNR2F5MktWNjBRS3pHRkJFUmljb1Y3eHNKMGhZZ21iTXpzeWFQb3NkWHcyblRyQjRHZ3dGenlEOUZmbEo0MFBHenhwSDZyRml6R2IvSC9sSGVDOC9kM1pWUlE3NmdYYmNCakJvN2pibFR4eEFTRXNLbWJYc0IrS3hyL3lqWEgxV1FMaXgvVy9oSzRaVnF0bzR4ZHh2QTRhT25nTGdGNzBSRVJDUnhLWmdtY1hMKzR0L3MzSFBJc2dzc3ZCVnJOck5wNng0YTFhdEcyNVlOeUo0MVU0empuYnR3bVpYcnRySm0vVFo4L1o0QVVLNTBjUTRkT1FGWXIvZzVkRUJQN0F3RzV2eXlDb0Q4ZVhNeDRJc3VGQ29ROWE2c2hQVG4yWXRBOUlHc2VCRk44WVJMZjNzRDRKVTlpOVUyQ1hYRVZFUkUzajdXRXZNL2VPakxpVlBucVB4UnVVaUZCRjRXRm54Nm1aT1RJek1tanVEMDJZdTA2dmdWcC82OEFJUVdhaHIwWmRkSTdYZnVPWVRmWS84bzcwV2E4OE95ZE92WWdvWjFxZ0t3OThCUmJ0KzV4N3NsQ2xPc1NQNEliV2ZPVzA3S0ZCNDBxbGN0MGpndUxzbGluQ3ZNMUptTElueEp0bnYvNzBCb2dhVnIxMzBpdFIvY3Y0Zk5ZNHVJaU1oL1M4RzBOOURUWjgvajNQZjU4OEE0OTczLzRCSHJOKzlpemZydG5EbjNsK1Y2dGl3WjZkZTdFNWt5cEdQYW5DVnMzM1dRcDgrZU0yL1JhaFlzV2NQSEZkK25ZNXZHdkZ1aWNLUXhmVzdkcFgyUGdWejQ2NHJsV3U2YzJlbi9SU2MrL3VnOXE0R2ZnSUJuN05wM0NLUEp4T0QrUFhnblR3NkdmRHVKOHhmL3BsYVR6bFQ2c0N6Tkd0V2s0b2RsLzVQZGFUZDk3ckQzWUdoaTRhS0Y4aWJJSEI3dWJ2Z0hQT1gyM2Z1V0l5bmgrZm85NGRidGV3RGtleWVIMVhINmZkN3hsZGJ4dzZSWmhJU29DSUdJeU9zZ0tDaVluWHNQc1dmLzc5eTZjNCtnb09ERVhoSUFZMzZjd2NxMVcramR2UzI5dXRwMkhQUmxmMTMyWnNMVWVXemV2ZytESVhTMzJvdkF1SCtPZVZuZlhoMHNqK2NzWEluQllHRE1zQzhqRlk2YU9XODVucWxTMmhTa2k4N0tkVnVqREJxdTJ4aDErZ2tGMDBSRVJGNWZDcWE5Z1FxV3J2NmZ6T01mOEpTVFo4N3oyK0hqSER4OG5EL1AveFVoaUpJeGZWcmF0V3BJbStiMWNISnlCR0RHeEJIOGZmVTYwK2NzWmMyRzdRUUhHOW0yOHdEYmRoNmdXSkg4ZEd6VG1FK3JmR2dKY0dYT2xKNE02ZE55NGE4ckZDMmNqdzZ0RzFHOTZrZlkyOWtSOGxKZXJwcytkOWkxN3pDNzloM200T0ZqQkFjYmFkNjRGdlZyZlVMVEJqVW9YYklJUTBaTll2K2hQOWk1OXhBNzl4NGlSWElQUGloWGt2ZkxsS0JnL2p5OGt5Y0hMc21jWS9WeldMZHhKNDZPRG5oNHVPSGg1b2FycXdzdUxzN1kyOW56OU5selRwNCt4NVFaditBZjhCU0E2bFUvaW5hOHVCWWd5SlkxRTJmUFgyTFUyR2tNSDlTTGRHbityUmo3eU84eFAweVloZGxzSm1QNnROSHVqdXZhb1htczV3NXY3S1Rab0lxZUlpS0o3dExmMTZoVXF6VTNmZTRreXZ4TjZsZVBVTDA4ek1uVDUxbTFiaXZac21Ta1U5c21NWTVUbytwSEVWSTcvSFhabTRuVDVyTnAyMTdNWmpQbHk1VmlVTit1OUI4eWxwT256d093ZWZzK2pwODZHMkdjUjc2aHVVdEhqWjBXYVk3b0FtRlhyOTNrdDkrUFU2WFMrLzlKQmZhWWpuOWEyNmtuSWlJaXJ3OEYweVNDTy9jZThNMklIemwzOFc5OGJ0Mk5kTi9PemtDNTBzV2p6VW1XSzBjMnZoL1JsejQ5MnpOei9qSVdMZnVWNXk4Q09YbjZQTjM3RENOcjVveXNXRGpKa2dOdDZJQ2VQT2pVa2xMRkMwVmN5OTBIbHNjTld2YmcrczNiRWU1bnpwU2U0b1gvUFlxUjB5c3JDMmYrd0lGRHg1ZytkeWtIRGgzajhSTi9ObTdkdzhhdGU0RFFiNkc3ZFd3UnE1L0pvaFcvY3VTUDB6YTFyZjVKaFNoM0FaR2JYZ0FBSUFCSlJFRlU0SVVYMXdJRUxadlVac0RRY2V6ZTl6dmw5MWtQaUgzV3NqNEdneUZTb3Vld3NXeE5HRzJOdFhGV0xweU1aNnJvODhXSmlFajhXYnBxSStab2p2NG50TytHZnhYcG10RmtZc0N3Y1pqTlpzWU0rOHFtTDdENjlHd1g0Zm5zQlN2WXVIVVBlWEpsWjlDWFhmbW9mSmxJZmZZZitvUEZ5OWRIT2Q3TWVjc2pYUnYwWlZlNjloN0M1dTM3TE5mQ2pxam15SjZGdlpzWEVaSUlQOHVmNXl6bDRTUGZWOTcxSmlJaUl2OHRCZFBlUURGOW94bWR2NjllcDNLdE5sYnZaMGlYaGhzK2R5SUUwbHhka3ZGK3VaSlVxZmcrbFN1VUk3Vm5TcHZtU3A4dU5WOS8xWTF1SFpvemMvNEtGaXhaeTlPbnovREtuamxDTVFHdmJKbnhpaUs0RkpZSUdMQUUwckpseVVqTmFwV29YcVdDMWJ4b0g1UXJ5UWZsU3VKejZ5NGJ0dTVtOTc3Zk9YbjZQTytWS1I2blhWbUZDK1NOTnBobVoyY2dSL2FzTktqOUNSMC9pL2tiK0xnV0lHamFvQVl2QW9OWXRPeFh2Sy83WURRYUxmZWNuQnpKbWprakxSclhvbDJyaG9EMVpNL3g5VzMzeStPWVRLWjRHVmRFUkd3VEZrakxseWNudGF0WDRwMDhPWENQcHBvMFFOTzJ2Vjk1M3FQSHo5QnY4QTlSM2dzS0R1YW16eDBjN08zNWVzU1BzUjU3MTRZRmZOV3JBNFVMdmtPelJyV3NwbXJvMkxveFR4NzcwNnhSTGQ0dlc4S21zVE9rUzBOT3I5QUNTZUYvaDlteVc5eGFBUUtBQTF1WGtDVnozUEtsTGwrOWlTdmVOeFJNRXhFUmVjTW9tSlpBY25obHBVbjkrRHVPNlpJc1dhU2RXd2sxenVmZFBtUEhudDhvWGlRL3hRcm5KKzg3T1hHd3Q0L3puSjZwVXRMdjg0NTBhZGVVT1F0WFVxdGFKWnY2dFdwYWgzMi9IZVczdzhlcFU2TXlMWnJVcGtUUmdqYlBtemxUZWpxM2JVcm50azB4R28wWVRTWU1Ca09zMXovb3l5NTgxYXM5eG1BVHdVWWpKcE1KbzhsRWlDa0VlM3Q3VXFid3dOblp5YWF4QnZmcmJuT3k0Z0Y5dXZEaXhRdkxjNFBCUU5zVzlXbmJvcjVOL1Y4bDZDb2lJcStwbHpaUHRXMVJuMEZmZGNYQjRiLzdTUGZzMmZNWXY1Z3hta3h4L3ZJbVRlcFV0R3hTSjlMMWFUOE9JekF3aUpRcFBQanI4bFcyN05qUC9rUEhXTDFvaWszSE00Y002R2w1SEQ0dzluTDF6MDNiOXVKejZ5N05HOWZDemRVRmlMNVNxSWVIbTgydlRVUkVSSklHQmRNU1NNbGlCU2xaelBiQVQwd3laVXpIeW9XVC81TnhQdjI0ZklLVWFVK1IzSVBlM2R2YTNON1oyWW1aazBaeTU5NERteXFDUnNmQndTSE8vNkZoWjJkSE1tZG5pRjJxdFNpRjdScXpSWVBhbjd6NmhDSWlrcVFZdyswQ1RwODI5WDhlU0FPbzhFSHBLTCt3bWZUekFzWlBtVXU3bGcyc0pzODNHbzJVcjlxY1IzNlBPYko3SlNtU2UwUnFNM2pVUkp2V2tUbFRlbnh1M1dYOGxMa3g3cHAzY0hCZ2NML3VVZDU3ZVZmWXFUTVg4TGwxbHk5N3RzTXpWZWk0c2FrVUtpSWlJa21mZ21ueVduTjJkbnJsUUpxSWlFaFNFZjZJZjZIOGVmN3pRSm8xTjN4dU0zWG1ZbEo3cHFSM0QrdGZuSzM2ZFJ1Mzc5Nm5ZZDFQb3d5a0FTeFlzalpXYzRmbFJZMk9rNU9qMVdEYXl4NC84UWZBM1MzNkhXY0JBYzl3ZDQvK1dHMU1YZ1FHdmpidm9ZaUlpTmhPdjcxRlJFUkUzaERoaytTblRldVppQ3VKYU9EUThid0lES1JOODNwNHVFY2RoSHJ3MEpjeDQ2Zmo3T3hFNzI2ZldSMHJwalFGc3hlc1lOVFlhWmpOWUdjd3NHUDlmSEprenhLcDNWWHZtMlRNbURaMGQ3bU5BZ0tlY2NYN0JtblRlRm9xbFZ2VGYraFk3ajE0eUxLNUUrS1VSZ0xnOFpNQVVxVk1IcWUrSWlJaWtuaWl6dW9xSWlJaUlxODFaeWZiOG5VbXRNZFAvSEYxZGNIT3pzRDB1VXVwMGFnVHEzN2RSbkR3djd2b1hnUUcwdkYvWCtQcjk0UXZlclFsYzZiMHNaN25pWDhBLytzN2toSGZUNlZZNFFMTW5UcWFFTE9aVVQ5TWk5RHU5cDE3OUI4eWxvOXJ0Mkg2bkdXeG11UG5PVXNJRGpieTRmdnZ4dGoyd1VOZnJsKy9GVzBnN2FyM1RSWXQvNVhiZCs1RnV1ZHo2eTVQbno0amgxZmtRS0NJaUlpODNyUXpUVVJFUkVUaUxFVnlENlpQSEk3M2RSOW16Vi9CaXJXYjZUTndOR1BHVDZkMXM3clVyRnFSdm9PLzU4U3BjMVQvcEFLZGJLaDgvYkwxbTNjeDhvZXAzTDMza1BMdmxXTGErR0c0dTd2U3VsbGQ1aTlldzhLbDY2aGNvUncvelZ6RThqV2JDQTQya2pkUERqSm1TR3Z6SE10V2IyTHFyRVU0T0RoRVdxUGRQMVZGQXdPRGNIWjJ3bXcyYy9YYWpRaUZEOHhtTXhjdlgrWFpzK2NBbEs3WWtIdjNId0t3ZVBiNFNQUHQyUE1iQUdWTEZZdmREME5FUkVRU25ZSnBJaUlpSXZMS3ZMSmxadVEzbjlPNysyZk1YcmlTWDVhdVk5emtPWXliUEFlQXN1OFdZOUwzWDl0OEpOSnNOck5qenlFbVRadlBtWE4vQWFHRmxPWk9HMk9wTXY1TjMyNWN2SFNWb2Q5T1l0aVlLVUJvSWFYUFd0UzNXcjNjYkk1WUV2WHF0WnVNbXpTYkRmL2tYaHM2b0R0NTgrU0kwQ1o3MWt4Y3ZuS05ycjJIa0RkUERpNWZ2YzdkZXc5cDBiZzJBUC9yTzVMOXZ4M0YxKzlKaEhscVY2L00rMlZMVUNCZjdnamp2UWdNWk9iODVRQnMyTEtiWWtYeVUrbkRzamI5WEVSRVJDVHhLWmdtSWlJaUl2RW10V2RLNnRXc3dsK1hybHAyWHdFY09YYUs3bjJHMDdsZEUwb1V0Vjd4L002OUI2emRzSU9sS3pmZ2ZkMEhlenM3R3Rlcnh2STFtMG5tN0d3SnBFRm9sYzQ1VTBmVHNlY2dEaDQrVHY2OHVXamRySzdWUUJyQW1QRXpnTkJqbWsvOEEvaDEweTQyYk4yRHU3c3JJNy91VGQyYUgwZnE4OVhuSGJoNTZ3Njc5Ly9Pcm4ySGNYVkpSbzJxSDlIeG54MXNEeC81RWhSczVPT1AzdVA5Y2lWNXYwd0ozc250RldHTStkTy9JeWdvR0tQSlJPLyszM0xUNXc1RkN1YmwwdC9ldE9zMmdBb2ZsR2JvZ0o2V2RpSWlJdkw2VWpCTlJFUkVSRjZaZjhCVGR1ejVqZFhydG5IZzhESE1aalBaczJiaTY3N2R1ZUZ6bXhsemxySjE1MzYyN3R6UHV5VUswNlY5TXlwOVdEYkNUalcveC81OFdxOGRmby85Y1hKeXBGRzlhblJ0MzR5Y1hsbFp2bVp6aFBuT1hiak10bDBIMkxKalArdVhUZWZIcWZPWU1XY3BqZHYwb21EK1BEU28vUWtWeTVlTmtKTnMvdUkxVEorN0ZNOVVLWG5rNjBlZmdhT1o5TU5nekdZenpSdlZKRjNhMUZHK3RueDVjckoxelJ5cnIzMzh0d05KN1praTJzcWNXVE5ueE9mV1hacTMvNElqZjV6bW5keGVMSm85anNlUC9SazhhaUs3OWgzbWs3cHQ2ZHErT1QwNnRiVDF4eTRpSWlLSndHQitlYS83RzhLclVFWEw0NWlxUG9sSTBxQy85eUx5dHN0VjlHTk1KaE1BYlpyVlpkaWdYckhxSDUvL2p0NitlNS96Ri8vbTVPbnpIUDdqSk1kUG5zTm9EQzA2a0MxTFJqcTFiVUxUQmpVc0FhYmdZQ1BMMTJ4aTZxekYrTnk2QzhBN3ViM28zTFlwZFdwVXRyUmJzMkU3ZCs3Y3AzSDk2cVQyVEFuQTh4ZUI1Qy8xS2FrOVUvTHhSKyt4NThEdjNMMFhtby9NTTFVSy90aTdHanM3T3k1Y3VzSzR5WFBZc2ZzM3kzSE9OS2xUVWJsQ09TcC9WSTR1bncvR3c5MmRkVXVuTVdiOGRMYnMyRStCZkxucDBha2w3NVVwUWNvVUhqRyticlBaak1sa0l0aG93bWcwNHBMTU9kb2dHc0FqWHo5bUxWakozSVVyZWY0aWtGTEZDekY5NGdqTDZ3UFl2SDBmMzR5Y3dJT0h2dVQweXNyWVVmMmkzY0VYSGYyK0ZCRVJlVFdHR1BKU0tKZ21JbThNL2IwWGtiZmQ2eEpNODdsMWw0bzFXMFU0anBqY3c1M0tGY3BScjFZVlBpaFgwcEswLzJWR281SGxxemN6ZWNZdjNMNXpEMGRIQjdhdG1SdHRWY3NOVzNiVDQ4dmhsdWQ1OCtTZ1NzWDNxVnloSEVVTDU0czAxL1didDFtM2NRZTc5LzNPNVN2WFdEcjNSOFpObnNPdWZZZVovZE8zVlBxd0xNOWZCTktyMzBpMjdUeGc2ZWZnNElDamd6MTI5dmJZR1F6WTI0ZU9helNaTUFhSEJzK00vL3o4dyt6ZXVKQWMyYU5lKzdQbkwrZy9aQ3hiZHV3aktDZ1lOMWNYZW5SdVJjZlBHa2M0cmhybWthOGYvUWIvd1BiZHY1RXFaWElPYmwrR3Ewc3lxejhYYS9UN1VrUkU1UC9zM1dWZ2sxY2J4dkYvcWxDS3U1Zmk3dnJpN3U0TTl3SERaYmdPR1F3ZDd1N3Vib1BoN2xhMHlOQlNvSkxrL2NDYVVacmFWZ2h5L1Q0MTV6blBlZTQwMjlwZFBmTGZoQmFtYVptbmlJaUlpSVJMNGtUeCtiRkZmYzZldjBMMnJCbklsenNiMmJObXNCb1FmY3pCd1lINnRTdFJzMnBaRnEzWWdOSGZHR0tRQmxDc2NENnlaa3BIL2p6WnFGTzlRcWo5a3lWSlNJZldEZW5RdWlFbWt3azdPenVhTmF4Skt2ZmtsbzMrSTBkeVp2cjRJUnc4ZklJTlczWno0ZkkxbnI5NGhkSGZpTC9SaU1sa3dtZzBZVGFiY1hSd3dNblJDWHQ3Tyt6dDdERFkyV0Z2YjBlS1pFbUNEZElBWENKSEluR2krRVNMNmtyOVdwVm8wcUE2c1dKR0Q3Wi9ySmd4bURGeEdFdFdiaVNLUytSL0ZhU0ppSWpJcDZlWmFTTHkxZEMvOXlMeXZmdFNacVo5cmZ5TnhqQUZmaEhKYUhvZnlIM081Mzd2bjdPSWlNaC9wWmxwSWlJaUlpTHcyWU0wQVB0Z2xydUtpSWpJMTBzLzNVVkVSRVJFUkVSRVJNSklZWnFJaUlpSWlJaUlpRWdZS1V3VEVSRVJFUkVSRVJFSkk0VnBJaUlpSWlJaUlpSWlZYVF3VFVSRVJFUkVSRVJFSkl4MG1xZUlpSWpJZDhndFV6RmJseUFpSWlMeVZkTE1OQkVSRVJFUkVSRVJrVEJTbUNZaUlpSWlJaUlpSWhKR1d1WXBJaUlpOHAzd09ML0gxaVdJaUlpSWZQVTBNMDFFUkVSRVJFUkVSQ1NNdm9tWmFkcEFWMFJFUkVSRVJFUkVQZ2ZOVEJNUkVSRVJFUkVSRVFramhXa2lJaUlpSWlJaUlpSmg5TlV1ODlRR3VoSWVEVnQyNThEaDR3QTBiVkNkQVQ5M3NIRkZJaUlpSWlJaUl2STEwc3cwK1M2MGJsYlg4dlhpbFJ0NTlQaXBEYXNSRVJFUkVSRVJrYStWd2pUNUx2d3ZYdzZ5WjgwQWdJK1BMNU9tTDdCeFJTSWlJaUlpSWlMeU5WS1lKdDhGZzhGQXR3N05MYStYck56RXZmc1BiVmlSaUlpSWlJaUlpSHlORktiSmQ2TkEzdXpreTUwTkFIOS9meVpNblcvamlrUkVSRVJFUkVUa2E2TXdUYjRiQm9PQnJoMmFXVjZ2V3JlTld4NzNiRmlSaUlpSWlJaUlpSHh0dnRyVFBFWCtqZHc1TWxPa1lCNzJIVHlLMFdSaTdPUzVUQmpWMTlabGlZaUlmQlp1bVlyWnVnUVJtL000djhmV0pZaUl5RmRPTTlQa3U5T2xmVlBMMXh1MjdPYlNsUnMyckVaRVJFUkVSRVJFdmlZSzArUzdrelZUT2tvVi94OEFack9aUVNNbVlUYWJiVnlWaUlpSWlJaUlpSHdOdE14VHZrcy9kMm5Obm4xLzRtODA4dWV4MDJ6YmRaQ3lKUXZadWl3UkVaSFBSa3ZkNUh1aUpjNGlJaEtSTkROTnZrdnVia2xwM0tDNjVmWFFYeWZqNCtOcnc0cEVSRVJFUkVSRTVHdWdNRTIrV3gzYk5pSld6T2dBM0x2L2tGbnpWOWk0SWhFUkVSRVJFUkg1MGlsTWsrOVd0S2l1ZE92UTNQSjYwdlNGUEhyODFJWVZpWWlJaUlpSWlNaVhUbUdhZk5mcTFLeEF1alR1QUx4NSs0NVI0MmZZdUNJUkVSRVJFUkVSK1pJcFRKUHZtcjJkSFFONnRiZThYclZ1R3lmUFhMQmhSU0lpSWlJaUlpTHlKVk9ZSnQrOS9IbXlCenJKczJmL1gvSDE5Yk5oUlNJaUlpSWlJaUx5cFZLWUpnSU0rTGtEVWFLNEFIRHR4bTBtejF4czQ0cEVSRVJFUkVSRTVFdWtNRTBFU0JnL0xyMDZ0N0s4bmpSOUlkZHUzTFpoUlNJaUlpSWlJaUx5SlZLWUp2SzNCclVya3l0N0pnRDgvZjNwMmY5WFRDYXpqYXNTRVJFUkVSRVJrUytKd2pTUnY5blpHUmd4cUJ1T2pnNEFuRHh6Z1FWTDE5cTRLaEVSRWZsVXpHWXpQajYrb2ZaNy9mck5aNmptdjd0My95SFBYN3o2SkdPL2VmdnVrNHdySWlMeU5WS1lKdktCVk83SjZkQzZvZVgxcUhFemVPRDUySVlWaVlpSWZKbDI3VHNjYWgvdk4yL3BNM2dzdjR5ZStoa3FDaC92TjI5cDNLWW5UZHIyQ3ZIZ0lhUEpSTDFtblduNll5L3UzWDhZNnJqRHgwd2pjNzZLb2ZaYnUzRW5OUnQyWU5qb0tlR3FPeVFGeTlUajF3a3pJMnk4QUxNWHJDUjMwUm9jT0h6OFg0L1J0YzhJM0RJVmk4Q3FSRVJFYk1mQjFnV0lmR25hTnEvUHBtMTd1WEx0RnQ1djN0SnI0R2ptVFIySndXQ3dkV2tpSWlKZmhGbnpWekJrMUdRcWxDbktyME43NGhJNVVyQjlEeDA1eWEzYjkwaVgxcDNxbFVxSCtSa2hCUzhlNS9kWXZpNWVzUkUzUGU1YTdlZnVscFRkRytkYnZSYkZKVEp4NDhSaTFicHQvTlJqQ0pOL0c0aWRYZEMvTTg5YnRKcHpGNjhTTDI1c0hCeEQvOVg1N2J0M2VMMzJEckhQNjlkdkdETHFkNTQrZThHRlM5ZG9Vcjg2aVJQRkQzVnNXNGtaTXpyZTNtLzRlZUFZZHF5YlMrUkl6aEUyZHBPMnZiaHo5MEd3MTVNbFRjVGNLU01pN0hraUlpSVJRV0dheUVjY0hSMFlPYWc3MVJxMHcydzJzLytQWTh4ZHZJYW1EYXJidWpRUkVaRXZRbzBxWmRtOGZSK2J0dTNsMXUxN3pKczZrcmh4WWdYcEY4VWxNcE5HOTZkSzNiYjBHZlFiV1RPbEkyV0taR0YrVHZSb1VhbFIrWjhBYnRYNjdieDg1V1cxYjdNZmFnUjZQWHZocWxESEh6bW9HM2Z1UG1EcnpnT01uamliSGgxYkJMcCs2L1k5UmsrWVJlUkl6c3lZT0pRRThlS0V1ZmFRakpzeWw2ZlBYbEMzUmdXV3JkNU0xejRqV0R4cmpOVXdEMkR5akVWaFhtWjU5dnhsUmsrWUZXcS9iajgxRDNPOVZTdVVaUDZTdFp3NmM1RkoweGJRL2FQdjAzOXg1KzZEWU1OUUVSR1JMNVhDTkJFcnNtVkpUNXZtOVpneWN6RUF2NHllUXY3YzJVaVh4dDNHbFltSWlOaGVqT2hSV1RoekRLMDc5bVAvSDhlbzNxQTk2NVpPSmxiTUdFSDZaa3lmbWpiTjYzSDgxSGtjSE1MM3EyZnNXREhvMzZ1OTVmWGVnMGVERGRNKzdBZGhDOU1jSEJ5WU1uWVE5WnAxSmtQYVZJR3VHVTBtdXZRZXpqc2ZINmFOSDByV1RPbkNWWHR3RGg0K3dhejVLOG1YT3h2REIzYkZ3Y0dCaGN2V01YTHNESDd1MnRycVBUUG1MUS96WG1qbkwxN2ovTVZyb2ZZTFQ1aG1NQmpvMStOSFpzMWZTWTBxWmNKOFgzaDhPTnN3Z0phRmlvaklsMHBobWtnd3VyUnJ5aCtIVDNEMndoWDgvUHpwMEgwd0c1WlBJNUp6eEMxdEVCRVIrVnBGanVUTXpJbkRhTjJwSC9IaXhDWld6QmloaGg5RnlqVUk5cHExTUNVaStmajRralpuOEVGUSsyNkRhTjl0a05WckxUdjBzZHArY05zU2tpUk93T2J0KzNqKzRpVUFWNjk3QUxCbytYcEx2d2ExS3dQdytNbFR1dlFlam1zVUYwWU42WUhCWUtCdmo3YWNQSE9CYVhPV0VpZDJURm8ycVIza09hY09yZ3UyN21Nbno5R3g1MURja2lYbTBKRlRwRStia252M0g1SW5aeGFHOU8xRW9vVHhncjBYUXYrK2ZHelR0cjJoOXZFNHZ3ZVBPL2RadG1xVHBlMzh4YXNBakJ3NzNkTFdzM09yTUQ5WFJFVGtTNkl3VFNRWWpvNE9qQi9WbHdvMVcvTG03VHV1M2JqTnNGK25NS1J2SjF1WEppSWk4a1Z3Y25KazJyZ2gyRHZZQSsvM0tMUG16dDBIK0J1TndWNy9IT3pzN0t3Ky82YkhYUndjSEVpV0pLSFYrKzdlOThUUHo5L3F2UUY3cUUyY3RvQkxWMjRFdXRabjhGakwxdzFxVithVjEyc2F0ZXJCNHlkUG1UcHVzT1Y1a1p5ZG1UVnBHTlVidEdmWTZDbTg5dmFtMDQ5TlF0MnI5ZW16RjR5Wk5KdGxLemZSNUljYS9OeTFOYW15bGlSNzFneE1uekNFTGo4UHAyVGx4alQ5b1FiTkc5VWlWc3pvNGZxK2ZPeW14MTNzN0F5NEpVc1NhbDk0ZjdMb2xGbExnclIvMktZd1RVUkV2bFlLMDBSQ2tDSjVFZ2IxL29udS9VWUJzR0RwT29vVXpFUEpvZ1ZzWEptSWlBajQrdnF4YTk5aDloNDR3b09IajBNOGxUSWlyVnEvbmVLRjh4RXpSalNjbkJ3dDdjRnQ5cCt2ZUMwZVB2NHIyT3VmZzZPamc5WG51MmNwVHBKRThZT3RMZUNBZzVCcVh6WjNIUDcrUmdCS1ZtN0NzK2N2T0hsZ3JlWDZLNi9YTlB2eFp5NWZ1MG43Vmo5UXRtU2hRUGNuVEJDUHhiTi9vMTdUem95Zk1wK0xWMjd3NjVDZXhJZ2VOY2l6N3Q3M1pNN0MxU3hac1lFRUNlS3ljT1pvOHVmSkhxaFAwc1FKV1Q1dlBDdldibVgwaEZuTVdiaUtxcFZLVWF0S1diSm56UkNtNzh2SDNESVZJNHFMUzVnL3c0TDVjMXBtR3hwTkpuSVZyc2J6RjY4KytReEVFUkdSejBGaG1rZ29hbFl0eTk2RFJ5M0xHbnIwRzhYVzFiT0lGemUyYlFzVEVaSHYycjBIanloZXFSSDM3ai84ck04OWNPZzRYWHNQSjM2ODJQejJTMi8rbHkvSFozMytseWhhVkZjQUxsMjV3YlBuTHdBc004RWVlRDZtY1pzZVhMdHhtMXJWeWdXN1YxbUs1RWxZdFhBU1RkcjJaTWZ1UHloNXBqRlR4dzBtVi9aTXZINzlodTE3RHJKbXd3NysrUE1Fc1dQRnBIdW5salNxV3lYWWZlZ01CZ08xcTVXamN2bmlMRnk2bnRrTFY3SjQrUWJja2lXbVdLRzhGQ21ZaHlJRjgzeVcwOHFQblRnYjVqM2ZSRVJFdmdZSzAwUkNZVEFZK0dWQUYwNmV1WWpudzhjOGUvNlNMcjJITTIvYUtPeURPWFZMUkVUa1U5dTEvMDh3bXovN2N3c1Z5TVhnUGgwWlBQSjNHcmJxUm9mV0Rlbll0bkd3SjFGK1QzYnRPMno1MnRmWER6czdBemR1M2VIbXJidlVxbFlPSjBkSCtnOGJIK0lZdjQ4WnlOamY1M0RUNHk3cDA2Ymt4VXN2Q3BTc3padTM3MGlmTmlYSmtpU2k4UDl5NC9ud01TUEh6UWgwYjhCK2E4TkdUd2t5YnRtU2hUbDk5aEltczRrNWkxWVRQWG8waWhiS0d3SHZPblRyTnUyeWZPMzk1aTB1a1NOOWxoQlBSRVRrVTFHWUpoSUcwYU5GWmZ5SVB0UnAyZ216MmN6Qnd5Y1lQV0VXUFR1MXRIVnBJaUx5dmZvN1NFdVgycDNLNVl1VEpuVUtYS080aEhoTDNhYWRJK1RSamVwVkpVMHFOOXAwNnMrRXFRdklrek5yaE14UTg3aHpuNkxsZjdDOHZ1bHgxK3FoQm1GdCsvRCtrSllYUmxTd3MzYmpUaHdkSGZEejg2ZGFnM2JreXA2SlFiMS9ZdEdzTWVUTmxaVVVtWXVIT2tiTnFtV1pNbllRcjd4ZUU4VWxNZ0REQm5RaGJhb1VaRWlYaXVJVkd6Ri95ZHBRUnJITzNTMHB1emZPNTlLVkc2UlBtL0pmalJGZVhxKzlXYmRwSndhREFiUFpUTjBtbmNpWVBqWERCM1pWb0NZaUlsOHRoV2tpWVpRblZ4WTZ0bTNNdU1sekFaZ3ljekdaMHFlbVFwbWlOcTFMUkVTK1gwMGJWS2RQOTdiQkx2WDdsUExsenNhYVJaTTVmZjVTaEMzMWRISjB0R3lHZjlQakxvNk9EaVJOL00vQkFOWU9Bd2p1Z0FCcjkxdGpOZ01Sa09tY1BudUo2emR2VTZ4d1h2YnNQMEtWQ2lYNFpmUlVjbVhQUktWeTcwTzBEd005WDE4Ly9QejlMWUhaeHdLV2pnSlVxMWdxeVBYdzdqMzJZZGo0dVlJMGdQbEwxdkwyblEvNWNtZmo4TkZURkMrU2ovRlQ1bU0wbVJnMXVQdG5xME5FUkNRaUtVd1RDWWVmMmpUaTNJVXJsbVVjM2Z1T0pKVjdjdEttVG1IanlrUkU1SHRnL21CWlo4em8wV3dXcEFWSTRaYUVGRzcvbk80NGVNUWtaaTljRld4L2E3UEg0SjlnS0ZIQ2VKWU43dDB5RlNOcDRvU0JOcnkzZGhoQWNBY0VmSHgvOFlxTnJEN2JiRFp6Ny83RFlLL2Z2ZThaNHYwckYwd2tWc3pvekppM25Fd1pVbHZDdTFaTjZ2REhueWNaUFdFVzVVb1Y1c0tsNjJSTW53b0hCd2R1ZWR5alRQVm1kR25makRiTjZsckdHalYrSm1hVGlXWU5heEkzVGl5cnovc1VqcDA4UjYxR1A0WGF6K3UxZDdDZllZQzlteGZpbGl3eEFDOWZlVEZ0OWxMK2x5OEg4ZVBGQWFCenU2YThldldhNVd1MzhsT2Jodmo2K1FVNnhFSkVST1Jyb0RCTkpCenM3QXlNRzltSHluWGJjTXZqSG0vZXZxUFZUMzFadjJ3cTBhTUZQWEZMUkVRa0luMFlwcVZJbnNTbVFSckE4eGV2aUJFOXFtVzVYcHpZTVlQTUVBTzRjL2NCL2thajFXc2hDY3MrYkdhek9VeDdtTjcwdUJ2c05UOC8veEN2aDNTLzBXamtwc2RkdHU3WVQ3K2U3UUwxR3ptNE8zNStmbXpldm8rZmVneGwzdFNSRkNtWWgrVEpFaEhGSlRKL0hENWhDZE5NSmhPTGw2L0grODFiMnJhb0grcjdDUzNVQ28vSWtTS0YrdG5jOUxpTG5aMEJ0MlJKUXV6bjVQaFBNRFp5M0F4ZWViMm1aZVBhck4reTI5TGV2MWQ3NnRTc1FOTEVDWG56NWgwdWtTUDl0emNnSWlMeW1TbE1Fd21ucUs1Um1ERmhLRlhxdHNYN3pWdHUzMzNBVHoyR01udnljQjFJSUNJaW41U1pmOEswR0RHaTJiQ1M5NGFObnNLUlkyZVlNWEVvNmRLNDgyUExCdnpZc2tHUWZ2bUsxK0xoNDcrQ3pCNExqcCtmUDBDWVppeTllK2REcEVqT29mYXp0aXp5eHEwN2xLalVtSkpGQ3pCejBqQ3I5d1hNZkF0cFdXV3ZBYU9KRkRrUzFTdVhadlNFV1piMkJIL1B4bktORWdVN093UGJkaDJnU01FODJOblprU3Q3Smc0Y09vR3Y3L3VaV2VjdVh1WEZTeStLRjg0WGFJbG5jTm8ycnhkcW53OU5tYlVrMkd1Wk1xUU85Yk54eTFTTUtDNHVZZjRNajU0NHk1SVZHOG1lTlFORkN1WUpGS1laREFiU3BYYkgzMmpreGN1WHBFZ2V2cEJWUkVURTFoU21pZndMcWR5VE0zWjRiMXAxN0FmQXZvTkhHVE54TmowNnRyQnhaU0lpOGswekcrRHZRTTNSMGJhL3hwbk5adllkUE1yejV5OUptQ0J1aEk3OThwVVhBREdpaHp6cjIydzI4L1Q1QytMSGpmT3ZublByOWowQUVpZUsvNi91RDNEajFoMGExS29VYkFnV00wWTBNbWRNRytpMHp4eFpNN0pqenlIT1hieEt6bXdaMmJQL0NBQ1Z5b2QrU0FGQXo4NnR3bFZqU0dIYXAyQXdHTEF6R0JqVU8vamxvM2Z1UHNCa01wTW9RYnd3amJscTNUYVNKMHRNcnV5WklxcE1FUkdSZjBYVGFFVCtwZElsQ3ZKVG0zLzJUNWs4WXhHYnQrK3pZVVVpSWlLZnovbEwxM2p5MXpQeTVzNGE0VnNkM0gvd0NJQ0U4VU1PNlI1NFBzYlgxNDlrU1VNK1pDQTQrdzRlQlNCcjVuVC82djRBelJyV3BGMnJvRFB5UGxRZ2J3NGVQWDdLNWFzM0FjaVVNUTBBcDg5ZUJHRFAvaitKNU94TTZXTC8rMCsxZkNseTU4ak02Rjk2a1NWajJtRDduRDEvQllEVXFkekNOT2FtYlh1cDJiQURiOTYraTRnU1JVUkUvalhOVEJQNUR6cjkySVR6RjYreWUvK2ZBSFQrK1JmaXg0dER6bXdaYlZ5WmlJaklwN1ZqOXg4QWxQb0U0Yy9sYSs4RHA5U3BRajdnNS9TNVM4Qy9PNTN5eFVzdjFtN2NpWU9EQThVSzVRdC9rUjlvVks5cXFIM3k1Y3JLbEptTE9YRG9PT25TdUpNaGJTb0F6bDY0Z3Vlako1eTljSVVLcFlzUUpZcExtSjRaa1h1bWZTcldUaUg5MElGRHh3RElrVFZEbU1aNy92SVZycTR1Mm1OTlJFUnNUbUdheUg4UWNDQkJsWHB0dWVWeER4OGZYNXEzKzVsVkN5ZVJNa1V5VzVjbklpTHl5V3pmZlJENE5HSGFrV05uQUVMOTQxVEF6TEs4dWJLRit4bkRSay9CNjdVM05TcVhKdVpuMkg4dVI3YU1SSTdrak5kcmJ3Qml4NHJCNmtXVHlKd2hMWXVXcjhkc05sTzFVc2poMDRkYU5xa2RydWZQbUxzOFhQMC9OZTgzYjltNjZ5RDJkbllVeUpzOVRQZDRlajRPZGJhaWlJakk1NkF3VGVRL2loYlZsWGxUUjFHdC9vODhmZmFDRnkrOWFOUzZCNnNYL2s3OGVMRnRYWjZJaUVpRXUrVnhqOHRYYjVJdXRmdC8zbS9zWTc2K2Z1emVmNWlZTWFLUjQ2TXd6ZC9mMy9MMTIzYytiTjE1QUpmSWtTaFVJR2U0bmpGbjBXcFdyTmxDRkpmSWRHN1hORUxxRGsxVTF5aWNPYlFoMEtFS09iSytmMy9yTis4bVZzd1lGQzJZSjlSeGZoOHpnSGZ2Zk1nZXh0bGNBU3FWSzA0azU5QVBhdmhjNWkxYWpiZjNHNG9XeWt1c21ER3M5akVZREx4NDZZWFJaT0tCNXlNZVB2NkxUQm5TZk9aS1JVUkVnbEtZSmhJQmtpVkp5TnlwSTZuVHVDTnYzcjdqL29OSE5HbmJreFh6SnVEcUdyYmxHaUlpSWwrTFRkdjNBbENpYUg1TFcxaVdIWWJVcDNqaGZNeWVQSndOVy9mdzRxVVh6UnZWd3Q3T2pvMWI5L0RIbnlmeDlmWGx6ajFQWXNkNkg3d3NYcjZlVjE2dnFWKzdFcEdjbmZIMmZvUEJ6bzdJa1p5NWRPVUdBRTZPZ1U4RE5adk5USnBqM1phSkFBQWdBRWxFUVZTK2tOOG16UUZnV1A4dUpFbWNJRnp2UGJ6Mi8zR01yYnNPQkh2ZFpEUng4c3dGa2lWSlNQOWZKZ1M2OWt2L0xnQjA3VE1peUgwTGw2Ly9UM1hGaWhtZFB0M2FobXU1cU5kcjd6RDFqeGtqR3FjT3JndjIrcTNiOTVnNGJRRUFMUnNIUDhNdWFlSUUzTG5uU1lHU3RYbjcxZ2VBZkxuRFB3dFJSRVFrb2lsTUU0a2dtVE9rWWNyWVFUUnYxeHQvbzVGTFYyN1F1bE0vNWs0WmFmTVQxMFJFUkNMUzJvMDdBU2hlNUo4d3pkMHQ2WDhhTTJHQ2VQZ2JqVXlZTWc5blp5ZGFOS29KZ05Gb1lzbktqUUJFaWVKQ2owNHRlZmI4SlJPbUxzREJ3WUcyemVzQk1HUGVDc1pObmh0b3pOdzVNd2Q2M2FiVEFMYnRPb0RCWUtCL3ozWlVyVmp5UDlVY0ZoY3VYV1B4OGcyaDlydHp6ek5JdjRBd2JkVzZiUkZlVitKRThlblRyZTEvL3R5c2lSN0tLYXlEUjA3aTdUc2ZpaFhPeS8veTVRaTJYLzllN2VrOTZEY2VQWDZLZzcwOXBZb1Y0SWU2bFNPNlhCRVJrWERULytHTFJLQWlCZk13Y25CM3kxK1EvL2p6Sk4zNmptRHM4RDdZMlJsc1hKMklpTWgvNStQalM3N2MyVENieldUUGt0N1N2bnZqL0FnWi82ZTJqWG55MXpNU0pvZ0hRSlVLSmFoY3Zqaisva1ljSE93eEdBeVl6V1k2dDJ2Q3kxZXZTWnI0L1VtZVpVb1U1TjI3ZC9qNittRXltMG1XSkNIMWExY0tOSGFWQ2lVNGN2dzBJd1oxcDJ6SlFoRlNiMmphdHFoUDJ4YjEvOU1ZSHVmM1JGQTFRVVhVNXhhYUdOR2prU0JlSEFCNmRHekpqWnQzR0RHd2U0ajNsQ3hhZ0pKRkMzeU84a1JFUk1MRllEYWJ6Yll1UXVSYk0zbkdJa2FObjJsNTNhcEpIWHAzYTJQRGlrUkU1RnZnbHFrNDhQNVh0eklsQ2pKdC9KQnczdi9QRXIxUEdkQjh5Ynk5MzRUNXhFd0FvOG1FMld6R3dkNytFMWIxL1huejl0MW5QWlZULyt5TGlFaDRHQXlHRUdmRDJIMnVRa1MrSjIxYjFLZGgzU3FXMTlQbkxtUEMxTS96bDE4UkVSRUpYbmlDTkFCN096c0ZhWi9BNXd6U1JFUkVJcHJDTkpGUHdHQXdNTEQzVDVRdVVkRFM5dHVrT1FyVVJFUkVSRVJFUkw1eUN0TkVQaEY3T3pzbWp1cEg0Zi9sdHJRcFVCTVJFUkVSRVJINXVpbE1FL21FbkoyZG1ERmhxQUkxRVJFUkVSRVJrVytFd2pTUlQweUJtb2lJaUlpSWlNaTNRMkdheUdlZ1FFMUVSRVJFUkVUazIrQmc2d0pFdmhjQmdWckxuL3F5LzQ5andQdEFEZUNuTm8xc1dacUlpSHlIM0RJVnMzVUpJaUlpSWw4bHpVd1QrWXlDbTZIMjYvaVptTTFtRzFZbUlpSWlJaUlpSW1HaE1FM2tNN01XcVAwK1l4SGQrNDNDMzkvZmhwV0ppSWlJaUlpSVNHaTB6RlBFQmdJQ3RYWmRCN0Z6N3lFQVZxN2R5cE8vbmpINXQ0RkVjWWxzNHdwRlJPUmI1SEYrajYxTEVCRVJFZm5xYVdhYWlJMDRPenN4ZGZ4ZzZ0V3NhR25iZC9BbzlacDI1dW16Rnphc1RFUkVSRVJFUkVTQ296Qk54SVljN08zNVpVQVh1clJ2YW1rN2UrRUsxUnUwdytQT2ZSdFdKaUlpSWlJaUlpTFdLRXdUc1RHRHdjQlBiUm94Y25CMzdPM2UveXQ1Kys0RHFqZG96NWx6bDIxY25ZaUlpSWlJaUloOFNHR2F5QmVpVHZYeXpKejBDNUVqT1FQdzdQa0w2amJ0eEo3OVIyeGNtWWlJaUlpSWlJZ0VVSmdtOGdVcFZqZ3ZTK2VNSTFiTTZBQzhmZWREaS9hOVdiaHNIV2F6MmNiVmlZaUlpSWlJaUlqQ05KRXZUTmJNNlZpOTZIZVNKVWtJZ05Ga291K1FjZlRvL3lzK1ByNDJyazVFUkVSRVJFVGsrNll3VGVRTDVKWXNNYXNYL1U3MnJCa3NiU3ZXYktGbXd3NDg4SHhzdzhwRVJFUkVSRVJFdm04SzAwUytVSEZpeDJUWm5IRTBxRjNaMG5idTRsVXExbTdGb1NPbmJGaVppSWlJaUlpSXlQZExZWnJJRjh6SnlaRmgvVHN6YWtnUEhCMGRBSGoyL0NVL3RPektqTG5MdFkrYWlJaUlpSWlJeUdlbU1FM2tLMUM3V2psV0xwaEl3dmh4QVRDWnpBd2JQWVdmZWd6bHpkdDNOcTVPUkVSRVJFUkU1UHZoWU9zQ1JDUnNzbVpLeDhZVjAyblhkUkIvSGpzTndJWXR1N2wyM1lOcEU0YVFQR2tpRzFjb0lpSmZPcmRNeFd4ZGdzZzN6ZVA4SGx1WElDSWluNEZtcG9sOFJXTEhpc0hDbWFOcDBiaVdwZTN5dFp0VXF0MmFUZHYyMnE0d0VSRVJFUkVSa2UrRXdqU1JyNHlEdlQxOXUvL0l4Ri83RVRtU013Q3Z2RjdUcnVzZ3V2WWVqdGRyYnh0WEtDSWlJaUlpSXZMdDBqSlBrYTlVcFhMRlNaM1NqWFpkQjNIajFoMEFWcTNmenAvSHp6QjJlRy95NU14aTR3cEZST1JMcHVWb0loRkR5NmRGUkw0L21wa204aFZMbDhhZGpTdW0wNmhlVlV2Yi9RZVBxTk9rRXlQSHpjRFB6OStHMVltSWlJaUlpSWg4ZXhTbWlYemxJa2R5Wm5DZmpzeWJPcEs0Y1dJQllEYWJtVEp6TVZYci84aTFHN2R0WEtHSWlJaUlpSWpJdDBOaG1zZzNva2pCUEd4Yk01dXlKUXRaMmk1Y3VrYkYycTJZdTJnMUpwUFpodFdKaUlpSWlJaUlmQnNVcG9sOFEyTEZqTTZVc1lNWVBiUW5VVndpQStEajQ4dkE0Uk5wM0tZSGp4NC90WEdGSWlJaUlpSWlJbDgzaFdraTN4aUR3VUROcW1YWnNub1d1Ykpuc3JRZk9IU2NrcFViczJEcE9vd21rdzByRkJFUkVSRVJFZmw2S1V3VCtVWWxTNUtRWmZQRzA3MWpDeHpzN1FId2V1MU52NkhqcUY2L0hlY3VYclZ4aFNJaUlpSWlJaUpmSDRWcEl0OHdlenM3MnJWc3dOb2xVOGljSVkybC9jejV5MVNwMjRhQnd5Zmk5ZHJiaGhXS2lJaUlpSWlJZkYwVXBvbDhCekpsU00zYXBWTVkzS2NqcnE0dUFKaE1adVl1V2sySlNvM1p1SFVQWnJNT0tCQVJFUkVSRVJFSmpjSTBrZStFdlowZGplcFZaZmVHK1ZRdVg4TFMvdmpKVTlwM0cweWpWajI0ZGZ1ZURTc1VFUkVSRVJFUitmSXBUQlA1enNTTEc1c0pvL3F5Y01ab1VyZ2xzYlFmT0h5Y010V2FNVzd5UEh4OGZHMVlvWWlJZkl0T25ibklwU3Mzd3R6L3I2ZlA4WHowNUJOV1pCdVhyOTJNc0xHdVh2ZmcxSm1MK0J1TlZxL2Z1bjJQSzlkdWhYbTg1eTllY2NzajVEK3N2Zko2emNYTDF6RjlvWWNaYVU5WUVSSDVIQnhzWFlDSTJFYkIvRG5adG5vMlUyY3ZZZEwwaGZqNit1SHI2OGU0eVhOWnUzRUh2YnEwcGt5SmdoZ01CbHVYS2lJaVh4aXoyY3owdWNzb1hqZy9xVk1tRDNMOTF1MTdKRXVhQ0h1N2YvNXVXNjFCTzl6ZGtySjc0L3d3UGFOMjQ0N2M5TGlMeC9rOUVWYjM2QW16SW13c2dLUkpFbEtuZXZrdzl4OCtaaHJUNWl4bDlOQ2UxS3hhTmx6UE1wbE0yTmtGL2p0NGovNmpPSDMyRWljUHJDVld6T2hCN21uZXJuZTR2b2RMVjIxaTVOanBkTzNRakE2dEcxcnRzMjdUTHZvTkhVZlZpaVVaTjZKUHVON0RwM2JnMEhFYXR1cE9qU3BsR0RPc2w2M0xFUkdSYjVqQ05KSHZtSk9USXorMWFVU1ZDaVhwUDJ3OCt3NGVCY0Rqem4zYWRPcFB0aXpwNmRXNUZmbHlaN054cGZJOWNjdFV6TllsaUlSYlJBWStYNFBEUjA4emZNdzBObXpaemRvbFV5eW5SZ1A0K3ZwUnJub0xFaWFNeTU2TkN5TDB1YVdyTnVYcWRZOXczZlBoWnpOcCtzSUlyU2R2cnF6aEN0TXFsaXZHM01XcjZUVndES2xUdVpFMVU3b3czV2MwbWVqYWV6Z0dESXdhMGdOSHgwL3pLL3o2emJzd0dBeFVMQnY4ZjRlMzd0d1BRTGxTaGNNMFpxZGV3NnkyL3k5dkRtcFZLOGZVMlV0NSt1eDVtTVpxMjd3ZXNXTEdzSHJ0emR0MzlCczZEZ2Q3ZXhyVnJScXVXZmJPems1aDdpc2lJZ0lLMDBRRVNKNDBFWE9uakdEejluME1HZms3RHgvL0JjRHBzNWVvMjdRelJRcm1vVWZIRm1STW45ckdsWXFJeUplZ1FON3MxS3hhbHBWcnR6Smw1dUpBczVoT25iM0lPeDhmOHViTUd1SFByVlcxSEo2UG5qQjMwU295cEV0Ri9qelpyZmJ6OW43RDRoVWJpUmtqV3FEMjRFTFA0aFViV1ozQjVaYXBXTGhtMDRVbWM0WTA5T3Z4STMySGpHUFpxazFoRHRQZXZYM0hBOC9ISEQxeEZzOUhUNWc1Y1pqbFFLR0ljdUhTTlM1ZHVVSFJRbmxKa1R5SjFUNlBuenpseUxFenhJa2RreEpGOG9kcDNMVWJkeEl6UmpRU3hJOXJhYnQwNVFZdUxwR3BWYTBjeTFkdjVxYkgzVENOMWFKUjdXQ3ZEZmhsQWg1MzdnTlFwVjdiTUkwWDRIc0x3MFZFNUw5VG1DWWlBQmdNQmlxVUtVcUpvdm1adTJnTmsyY3M0cFhYYXdEMkhUekt2b05IcVZ5K0JGMDdOQ041MGtRMnJsWkVSR3h0WUs4Ty9ISDRCQk9tenFkY3FjS2tjbisvM0hQNzdqOEFLRnV5VUlRL3MyV1Q5MkhLdzBkUE9IejBGRzJiMTdlNnZMRnI3K0VBOU9yU09zSnJDRW54aW8zQzFNL096c0NmeDg2RTJqOGd4SXNTeFlYNTAwZlI2cWQrN1AvakdJMWE5MkRWd29tV2ZyZnYzQ2RIb2FyQmpoUGNqRitQODNzWU0zRTJqNTg4dGV6bDV1WDFtcDc5ZjdYMGlSYzNObDA3TkFOZzFicHQrQnVOMk52YjBiYkx3R0NmTjN4QVYrTEVqbWw1WGE1MEVYN3AzeVhFZWtJS3RQb09HY2ZDWmV1SUdqV0sxZXV6RjY1aXhab3RBTVNQRjV2bWpXb0ZPMWFBWmFzMmMrUFdIWkltVGhocVh4RVJrWThwVEJPUlFDSTVPOU9tV1YzcTFhekFsSm1MbWJOb3RXV3B4UHJOdTlpOGJTLzFhMWVpUSt1R3hJMFR5OGJWeXJkT3N3WGtTL2E5TDBsMmRYVmgySUF1TlB2eFo0YU5uc0tjeVNNd21VeHMzcjRQZ0NadGcrNVpkZFBqcnRYdlc4Q2VYN3YySGVhUHd5Y0FlUHJzQlFDRFIweXk5T3ZmcXowQVBUcTFwRXkxWnJUck9vaDVVMGZpNU9SbzZUUGl0Mm1zV3IrZHl1VkxXRjJDdVd2ZjRTQnRiOSsrQy9HYXRmWW9McEdEYklNUTFobFc0ZTBMNzM4K3o1dzRqUGJkQjlPNFhqVU1CZ05ta3htQTZOR2pXb0xHRDYxWXM0VVhMNzJzWGd1d2FkdmVRTFdjT0gyQkU2Y3ZXRjY3dXlXbGE0ZG1tRXdtbHE3YUJNQ2p4MC9aOFhkb2FzM2dQaDNEOWQ1Q2MvdnVmWnlkblhDSkhDbkl0YlViZHpKMDFPK2tUNXVTN0ZuU3MzakZSaDQvZVVxZmJtMnQ3dnZxNStmUHdPRVR1WEhyRG5IanhHTEJqRitEOUJFUkVRbU53alFSc1NwNnRLajA2dEtheGcycU0zN3lQSmF2Mll6SlpNYmZhR1Qra3JXc1dMT0ZGbzFyMDZwcEhhSzZXdjlMc1lpSWZOdUtGODdIankwYlVMTktHUUQySFR5RzU4UEg1TTZSbVd4WjBnZnFPMlB1Y21KRWowcXRhdVdDakJQNTc1RGsrTWx6ekY2NEt0QzFEMThIaEdsdXlSSXp1RTlIZXZiL2xlYnRlak5wVEgvTVp1ZzlhQXlidCsrajhQOXk4K3VRSGxacmJ0NnVkN0R2eDlvMXowZFByTFlIdC93enVQYS9uajduMUptTGxDaWFQOGhCQWg4TFdIYjZNU2NuUjZhUEg4TFpDMWRvMkxJN1o4NWZCaUJHOUdqMDZSWjBhZU91dllkNThkTEw2cldQblQyOElVaGJsdnlWTEY5djNyNlAyM2NmVUsxaUtjYU9zUDQ5ekppM0F0N2ViM0J5ZExSNlBTenVQM2lFeVd3aVZvem9PRGs1c2UrUG94dytlcG9zR2RNRzZidDh6UlorSGpDYVJBbmpNMi9xU0dMRmlzR1RwOCtaT1c4Rm5nK2ZNSEpROTBETFlTOWV2azczZnFPNGNPa2FxZHlUTTIvcVNCSW5pdit2YXhVUmtlK1h3alFSQ1ZIQytIRVpNYWdiTFJyWDR0ZnhzOWkyNndBQWI5LzVNSEhhQWhZdVcwZXJKblg0b1c0VmhXb2lJcCtacjY4ZnUvWWRadStCSXp4NCtCaGZYNy9QWGtPUGppMHNYODllc0JLRHdjQ0lRZDFJbVNKWm9INHo1aTRuVnN3WUlRWTdQVHUzb21mblZrRHcrNWdGcUZPOVBNK2V2V0RrdUJtVXJkNENQejgvL25yNm5KcFZ5L0pML3k2QlpxdDlMRm1TaE15Zi9zK01wRWF0dW5Qbm5pZDdOd2Mrb0tCbytSK0M5QTFvRDY4Ulk2ZXpjdTFXT3JkclNzZTJZVnNPK3JHcjF6MFlOM2t1VzNic3gyQjRQMXZ0blkvUHZ4cnJZOUdpdWdaN3pXUXk4ZnVNUlFDMGFsb24ySDVHZnlOQWtBTVNmSHg4ZWZiOFpaanFXTDk1RnlQSHpRalU1bUJ2VDZjZkd3ZHFtemh0QVdNbXppWko0Z1FzbWptR2VIRmpBekI1ekVCNkRSek5xblhiT0hYMkl2MTZ0Q05IMW94TW5MYUFKU3MyWURTWnFGV3RIQU4vN2tBVWw4aGhxa2xFUk9SakN0TkVKRXhTdVNkbjJ2akJuRHh6Z1JHL1RlZm9pYk1BUEgveGlwSGpaakJweGlKK3FGMlpwZzFya0NCZUhCdFhLeUx5N1h2eTlEbkZLelhpM3YySHRpNEZnRnUzNzNIb3lFbEtGZjlma0NEdFUzajg1Q2tZRExpNnV1RDU4REVBTHBFamtkSXRLWjZQbm9TNHY2ZURnd051eVJJSGVnMEVhZ3V1YjBqcVZDOXZDWFUrZFByc0pWYXQyMGF5SkFsRERLTUNWQ2hUOVAzNys5dlY2eDZNbnpLUHpkdjNZVGFiS1pRL0YzMTZ0S1hYZ05HY1Buc0pnQzA3OW5QeXpJVkE0eng3L242cDdMRFJVNEk4SXl5ejFRS3NXTHVWUzFkdVVLcjQvMGlmTm1Xdy9ZeW1nREF0Y0pDNWF0MDJWcTNiRnFabkZTMlVsMmN2WHZMdW5RLysva1ppeFl4T3BYTEZTWmZHUFZDL1hOa3prU1ZqV21aTUhFYjhlUDk4engwZEhSZ3pyQmU1c21kaTBQQkp0TzA4QURzN0F5YVRtVlR1eVJuNGN3Y0s1czhaMXJjdUlpSmlsY0kwRVFtWEhGa3pzbXp1T1BZY09NS29zVE1zR3haN2U3OWgycHlsekZxd2ttcVZTdEc2YVIzTFp0UWlJaEx4VHA2K0VIcW5UNkJ0NXdGczJiSGY4anBnV1dPSzVFbll0MlVSSnJQNWt6elhiRFp6OWJvSEJ3OGZaOGVlUXh3OWNRYVR5VXlDZUhGbzM2b2gvdjcrTEZ5NmpwSGpaakJ5M0F5U0owMUV6bXlaU0pmV25aSkZDK0R1bHZTVDFQV2hrWU83QjJuek54cjVlZEFZekdZekl3WjFKM0lrNTFESENkandQOENzK1N2WXRHMHZxVk1tcDArM3RoUXRsRGZJUFFjT0gyZng4cUJMTmVIOXJNQ1BoU2RNaXh6Sm1ZUUo0dEdqWTB2ZStmZ1F5ZG42ZS9BUFptWmE0Zi9sNW9mYWxTMnZXM1hzRit5ejBxZE5TWiswb2RlV1AwOTIxaTJkRW1SZk5NK0hqOW15OHdCcjFtKzN6Tm96L2IyMzNGOVBuN0YyMDA2OFhudVRLM3NtN2YwcUlpTC9tc0kwRVFrM2c4RkE4Y0w1S0Zvd0w3djJIV2JhN0NVY1AzVWVBSDkvZjFhczJjS0tOVnNvVmF3QWJaclhKMmUyakRhdVdFVGsyNVV1dFR1Vnl4Y25UZW9VdUVaeENiRnYzYWFkLy9QekVzU0xZd21tUHR6WEt5d0hNZ1IzQUFIQXdXMUxTSkk0UWJEM2J0MTVnTGFkQndEdlo2Q1ZLMVdFcWhWTFVheHdYbzZmUEVma1NKSDRzVVY5L2p4MmhtMjdEckQvMERGV2I5Z09HeUJ0cWhTQndyVGc2ckRXRmxMTkFZNmRQQmZvQk13UCtmcjVjZS8rUXh6czdlazdaR3lJNDFpemUrTjh1bmRzUWVhTWFhaFhxeEwyd2V5MzFySlJiVjY5OUtKZXJVcjhMMStPY0Q4bkpKWExsNkI4NlNMc09YQ1VPazA2TVhYY0lQTGt6Qktvajhsa3dtdzJZMmRud01IZVB0QzFKSWtUVUxwRXdSQ2ZFWlovZm5wMmFrbmJGdlV0cncwR0E4K2V2K1RFcWZNY08zbU8vWDhjcy95Uno5blppU29WU2xDdlprV1NKMDNFd21YcldiWjZNeXZYYm1YbDJxMEFKRTRVbjFUdXlVbVpJaGtKNDhjbGR1d1lsQzVXTU5BK2F5SWlJdFlvVEJPUmY4M096a0NwWWdVb1Zhd0F4MCtkWjlyc0plelljOGh5ZmNlZVErelljNGhjMlRQUnVsazlTaFRKajUxZDBKTzFSRVRrMzJuYW9EcDl1cmUxTEZQOEhBYjgzTUh5OVljQnlNY25SbTdldm8vN0R4NVJ2M1lseTk1VUlaMHVHVFdxOVgwM2QrNDl4SWxUNThtZkp6c2RXamNrVi9aTTVNdWREV2RuSjB1ZnVrMDdXMmJJRmNpYm5RSjVzd1B2VHdROWMvNHllWEpsRFRSbTdGZ3hhTmV5Z2VYMStZdlhzSGV3Si8xSFN3bURNM2prNzRGZXYzbnpOdFRUT2YyTnhuQ2Y0QmtnVHV5WS9GQ25TcEQyS1dNSDRlUGpTNHpvVWJsNi9SWmJkeDdnd09FVHJGNDBLY0tYMmpvNE9HQTJtWGorNGlWdE92Vm53N0pwZ1RidjkvUHpCNEl1OFF5cjN0M2FNSDd5UE5LbGNhZE15VUtCcm0zZGNZQ1RaeTRRUFhvMEFNNWR2TXI0eWZPNGRQVUc5eDg4c3ZTTEZUTTZsY3VYb0hUeGd2ajcrL1BzK1F1eVpFcUhTK1JJZE8vWWdxNGRtbkhzNURtMjdUckk0YU9udUhMdEp2Y2ZQR0xmd2FNQTVNMlZsV29WUy8ycitrVkU1UHVpTUUxRUlrU3U3Sm5JTlhFWTEyL2VadnFjWmF6ZXNBTi8vL2UvV0I4L2RaN2pIZnFReWowNXJadldvV3JGVWtHV2dJaUlTUGhFalJMbHN3ZHBJZmw0MmVDWmM1ZTUvK0FSM1RvMEkxYk1HRURvcDB0ZXVYYUxRMGRQY2VMVWVlNTd2ZzlKV3JUdlErUkl6cmk3SlEyeS9ERTBzV1BGb0hqaGZJSGFSZ3pxUnJTb3JwUXZYY1RTVnVPSDlwdzRmWUdwNHdaVDlxTWd4eG9YbDhpQk51d3ZVakNQMVlNU0preWR6MitUNXREc2h4cVdrMGcvNXUvdlQ2RXk5WG4yNGlWSDk2d2tlclNvUWZyMEh6WSsxSnJnL1V5cit3OGU4ZHVrT2NTT0ZTUEV2ZzRPRHZUdjJjN3lPaXd6dzBxWEtFamJGdldaUEdNUkxYL3F5K3BGa3l4TFBnTis1di9ia3p4Yk5hbkRudjFIOFBIeHBWV1R3UHZLcmR1MEM0QWkvOHNOUUpxVWJseTVkZ3NIZTNzcWxTdE85aXpweVpjN0crblRwclFzKzZ6V29CMm56MTZpWWQycWxuSHM3T3pJbXlzcmVmOE9WNzFlZTNQbTNHV3UzdkRnMm5VUFdqYXBIV1RacUlpSWlEVmZ4bTlmSXZMTlNPV2VuRkZEZXRDMVEzUG1MRnpKd3VYcmVmMzZEUURYYjk2bWU3OVJqQm8vazVwVnkxSzNSb1VRTjRnV0VaR1AvYk1mV2NJRWNiNllJTTJhbDYrOEFIQ05FdkpKejY5ZnY3RXNxNXM0YlFFYnQrN0IwZEdCZ0szWGxzOGRUL2FzR1hCMGRPRFo4NWZrS0ZUVjZqZ2hMY2Y4TU9pcVc2TkNvR3NIRDUvZ3hPa0xwRTJkZ2xMRi94ZW05L2J4R05iY3ZlL0o1Qm1MaVIwckJwM2JOdzIyMzZyMTIvRjg5SVNhVmN0YURkSUE1aTlaRzZhNkFtemF0amZVUGs1T2pvSEN0RHJWeXdmcHMyejE1aUJ0WFRzMDQvakpjeHc5Y1phK1E4WXhlbWhQQUh6L25wbG03UlRWTzNjZnNHSEw3bEJyeXBzckM1T21MZVRwc3hlV01QRDIzUWRjdkh5ZHpCblNXR2JDT1RzN3NXZnpnaURMU1Q5MDcvNUQ0c2VOSGVJZjc2SzZScUZnL3B3NmtFQkVSTUx0eS8wTlRFUythdkhqeGFaWGw5YTBhL1VEaTVadllQYUNsWmFUeVo3ODlZd3BNeGN6WmVaaUN1VE5UdDBhRlNoVG9sQ2dKVHNpSWhLeUtLNGhoMVMyOVByMUcyNTYzQ1Z1bkZoV3c1VVA5Um80bXNkL1BXWFpuSEdVTDEyRU1pVUtVcXhRUGlyWGJjTk5qN3ZreWZYUDNsek96azdVcUZJbXlCaXIxbTNEMWRXRk1pV0NuMVVXMnN5cks5ZHVrVEpMaVZEZVdWQ3pmditGRWtYeUIybnZQZkEzM3ZuNDBMaCtOYUlHODFuOTlmUTVJMzZiaHJPekU1MS9iQkxzTTZ6TmVndFV3L3dWREJzOUJiTVo3QXdHZG02WVI0cmtTWUwwdStWeGo0UUo0MW85UU1EYTRRbld3alI3T3p2R0R1OU5tZXJOV0xsMkt3WHo1YVJxeFpMNCtQb0M0T1FVOUdmNXdjTW5PSGo0UklqdkFhQmNxU0tNbXp5UE5SdDIwS0p4TFFDV3J0eUkyV3ltWWIzQUlhcUR2VDNqSnM5bDNPUjVJWTRaMnVlZVBHa2k5bTFaRkdwdElpSWlIMUtZSmlLZlZGVFhLTFJwVnBkbVA5Umc3YWFkeko2LzBySTVNTUNoSTZjNGRPUVVNYUpIcFhxbDB0U3RXWkUwcWR4c1Y3Q0l5RmNpcEZrNXRqWjE5aEw4L1B3cC9QZXl2SkQ4OWZRNWQrNDh3R0F3QkZwNmFVMFVsOGlNR2RZclNQdXFkZHVJRnllMjFXc0IycmY2SVVqYjBSTm5PWHJpTExXcmxTTmUzTmhXNzN2bDlkb3lNNnhwZytwRStlaVFCMnVoMWN0WFhyaTRSTWJPenNDME9VczUrT2NKbWpXc1NlVnl4UzB6cGQ3NStORHlwNzQ4Zi9HS243dTJEclQvV0ZpOThucE4zeUhqV0w5NUZ6bXladVNuTmcxcCt1UFBEUHQxQ2pNbkRiUDA4M3o0bVBGVDVyTml6UlorYXR1WWptMGJoZnRaSDBxY0tENTl1Ly9JMGxXYnlKQXVGUUErUHUvRHRFaVIvZ25UQXBaKzFxMVJnWDRmeklMTG1DZm9MRGlBdEtsVGtDVmpXbWJOWDBHamVsWHhmdk9XK1V2WGtUaFJmS3FVRHhwMFpzNllsdnExS3dWcDk3aDlqME5IVHBFMVV6b3laa2dkN1B0WXRuSlRzTE1CUlVSRVFxSXdUVVErQ3ljblIycFhLMGV0cW1VNWMrNHlTMVp1WlAzbVhieDk5LzdZK2hjdnZaaTljQld6RjY0aWU5WU0xS3Raa1FwbGlsbzJyUllSa2EvRHN0V2JtVHh6RVE0T0RrSDJ2ckw3K3lSS0h4OWZuSjJkTUp2TjNMcDlOOEkzeTdlbTIwL05BNzErOC9ZZHE5WnRvMERlN0l3YTBzUHFQZjcrL3JUbzBCZUFCclVyQnpwOElTVFJvMFZsMnZqQmVOeTV6OHg1SzFpeGRndGRldzlueEcvVGFGU3ZLaFhMRktOSC8xR2NPbk9SOHFXTEJQaytoY1dHTGJzWit1dGtIajErU3FFQ3VaankyeUJjWFYxb1ZLOHE4eGF2WWNIU2RaUW9rcC9mWnl4aStack4rUG41a3paMUNoSW1pQnZ1WjFsVHQwWUZhbGNyWi9sTTM3NTdCeEJvMXR0cjc3ZkErOU5Ydy9yenZHMkwrclR0UElESk14ZHo5NzRuM3Q1dkdEbW9tOVhaNnlXSzVMYzZLN0JyNytIQSs4KzhVSUZjVnAvamJ6U3llUGtHaFdraUl2S3ZLRXdUa2MvS1lEQ1FMVXQ2c21WSlQ3OGU3VmkvZVJkTFZtN2szTVdybGo2bnpsemsxSm1MREJveGlTcmxpMU9uUmdXeVpFeXJUWUZGUkw0Z1pyTTUwT3RidCs4eFpzSXNOdjY5WDlmQW45dVJObldLUUgyU0owM0U5WnUzYWR0NUFHbFRwK0Q2clRzOGV2eVVCclVyaC9xOG52MS9EZkg2azcrZUJkdW5aTEgvVWFwWWdVQnQ0eWZQdy9QUkUyTEdqTTdVMlVzcFVTUS9xVk1tdDF4LzVmV2E5dDBHcy8rUFkrVExuWTJCWVF6U1B1U1dMREZEKzNXaWM3c216RnF3a29WTDF6Rm00bXpHVEp3TlFMN2MyWmd3cW0rWWY3Nlp6V1oyN2ozTWhDbnpMRDgzRXlXTXg1d3BJeXd6RmZ2MStKRXIxMjR4OEpjSkRCb3hDWUN5SlF2UnBFRjFjbVhQRk83M0VKS0FJQTNlbjJnS0JBcTlBclozaUJhT3dLcHN5VUxreTUyTlNkTVc0RzgwVXJGc01TcVdEZjF3aEFEbkwxNWo3Y2FkSkUrYWlBTDVjZ1RiNytYTDkzdjZSWSt1TUUxRVJNSlBZWnFJMkl5cnF3djFhMWVpZnUxS1hMaDBqU1VyTjdGMjB3N0xnUVhlM205WXZHSWppMWRzSkYwYWQ2cVVMMEc1MGtWd1M1Yll4cFdMaU1pSTM2WUQ3NWRwdnZKNnpmck51OW00YlMrdXJpNE03ZHVacWhWTEJybW5lNmNXM0h2d2tEMEhqckI3LzUrNFJJNUVoVEpGYVJtR21Wblc5dS82a05kcjcyRDdKRXdRTjBpWTFxRjFRMUtuVE03YVRUc1pOVzQ2STM2YlJ0TEVDU2xaTkQrcFU3b3hjZnBDUEI4K3BtaWh2RXdaTytnL25VSWRPMVlNcWxVc3hkVnJ0OWk1OTVDbC9laUpNN1RyT3BqV3plcVFJMnZHWU85LytQZ3YxbTdjeWRLVkcvRzRjeDk3T3p0cVZ5dkg4alZiaU9Uc0hHakpyNE9EQTdNbkQ2ZGxoejc4OGVkSjBxZE5TYU42VlNNOFNQdVlsNWMzOEg0V1dvQ3IxejBBU0JLT0phd0J5MzMvUEhZYXdPcnl6dUI0UG5wQzI4NERNSnBNOU9yU0d2c1B3cjZQUFhyOEZ3QnhZc2NNOC9naUlpSUJGS2FKeUJjaFkvclVETzNYaWQ3ZDJyQjUyMTZXck56SWlkTVhMTmN2WDczSjVhczNHVGx1QnVuVHBxUkNtYUtVTDEwRWQ3ZWtOcXhhUk9UN05HL3hHcWJOV1Vxc21ERjQ5dndGWFhzUFo4S3YvVEdiemRTdlZUSFkvY2ZTcFhabjI1clovK3FaSVczQzc1YXBHTzV1U2RtOWNYNll4M04xZGFGbTFiTFVyRnFXeDArZXNuYlRUaVpNbmMrY1Jhc3RmYUs0UktaNDRYdzhmZnFjSklrVGhMdG1yOWZlN054N2lOWHJ0blB3enhPWXpXYVNKMDFFM3g3dHVIdmZrK216bDdKdDF3RzI3VHBBN2h5WmFkTzhIc1VMNXdzMFUrM0ZTeS9LVm12R2k1ZGVPRGs1VXF0YU9kbzJyNGU3VzFLV3I5a1M2SGtYTDE5bisrNkRiTjE1Z0EzTHBqRjI4bHltejE1SzdjWWR5WmcrTlRVcWw2WllvWHlrY0F1NnoxdG9HL1dINXZyTjJ3QkVpK3BxYVR0dzZFTXJYR0VBQUNBQVNVUkJWQmdBNmRPbUROTVlack9abWZOV01PSzNhU1JLR0k5bnoxN1N0dk1BMnJWcVFMdVdQNFI0bU1XWmM1ZHAyMlVBRHp3ZjA3aCtOY3FWS2h5bWV1UEhpeE9tMmtSRVJENmtNRTFFdmlndWtTTlovdWZtNm5VUGxxN2N5S3IxMjNuNXlzdlM1OUtWRzF5NmNvUFJFMmFSTm5VS3lwVXFRb1V5UlFNdHp4RVJrVTlqeCs0L0dEUmlJdEdqUldYMW9rbU0rRzBhVzNjZW9NWVA3V25mNmdlcnB6bGFZemFiTVJxTitQa2I4ZmYzSjNJa1o3emZ2TVhSMFpFM2I5N3k2UEZmSWM0c2lnamViOTV5OHN3RjloNDR5cFlkKzNqOStnMTJkZ1pLRkMzQXc0ZFBPSGZ4S3YySGphZi9zUEdrY2s5TzBVSjVLRllvSDNseVpyRTZVODN6MFJNdVhibkI2Yk9YK1BQNGFVNmV2bWpaaEQ5WmtvUzBhbHFIdWpVcTRPRHcvdDZHZGFxd2ZNMW1KczljekxHVDV6aDI4aHhwVXJuUnVtbGRxbFFvZ1lPREF6R2lSMlhBengxNCtQQUp0YXVYSjNhc0dBQ1dQVWRmdnZLaVovOWYyWHZ3Q0k4ZXYxOVdHU3RtZE96dDdlalJzUVdWeXhkbnpNVFo3Tnh6aUF1WHJqRjQ1Ty9FaVIyVEVrWHlNMkpRTjB2dDF2NDRkZFBqYnBDMkxUdjJFek5HTkpJblRVUzBxSzQ0UjNMbXpMbkxUSnV6RElBMHFkNHY3ZlgyZnNPMlhRZUlFVDBxcWR5VDgvakpVMkxGak01Tmozc0FPRGtHRHNhdTNiaE4vMkhqT1h6MEZHbFN1VEZ2MmlodTM3bFB5dzU5M3grZXNIWXJiWnJWbzNxbDByaTYvbk1JeE5Obkw1ZzBiUUVMbHE3RDMyaWtZZDBxRE9qVi9wL1A1T0ZqL0kxR29rZUxTcFFvTHRnWkRGeTk3c0dFcVFzQXlKd2hUZkQvZ0lpSWlBUkRZWnFJZkxIU3BIS2pmNi8yL055MURRY1BuMkR6am4xczMzVXdVTEIyNWRvdHJseTd4YmpKYzBubG5wenlwWXRRdm5RUjBxWk9vVDNXUkVRK2dhV3JObUUydzlnUnZYRkxscGl4SS9wZzZqbVU3YnNPOG1PWGdjRDdwWWFPRHZiWTJkdGpaekJnYi84K0ZQTTNHdkgzZXgrZStSdU5nY2JkczJrQmUvYi95ZUNSdjF2YUFrNktqQWhHazRsbEt6ZHh6L01SdCsvYzUrcjFXOXk0ZFFlVDZmM2ViL0hpeHFabGs5bzBxRjNac3AzQUE4L0hiTjExZ0swNzkzUGk1SG11Mzd6TnpIa3JpQkxGaFdLRjhqSnVaQi9MRXN2N0R4NVJyR0pEZkgzOUxNK01GdFdWRWtYeVU2MVNLUXJtenhsb2p6RUFSMGNIR3RTdVRKM3E1Vm0rZWdzVHB5L2s2blVQZWcwY1RZNnNHUzB6eUtwVkxCWGsvZXo2ZTdubzAyY3ZXTFo2TTJsVHA2QlcxWEtVS0pLZnJKblRXWjZWTHJVN015WU01YzQ5VDladDJzbWUvVWU0ZnZNMmpldFhDL1J6MHRxc1BtdXoxVmF2MzhhT1BZZUN0TVA3Mlg1MWExUjRYOSsrdzd4NDZjVVBkYXBnTUJnb1VLcXVKVmdFZ2h3TU1HcmNkQTRmUFVXNVVvWDVkVWhQWEYxZFNCZy9MdXVYVHFWZHQwRmN2SHlkL3NQR3MyUFBIeXlZL2l2SFQ1MW54Wm90ck4yMEV4OGZYMkxHaUViL1h1MkRmSytXcnRyRStDbi92RGVEd1dEWjd5OXI1blRrejV2ZDZuc1JFUkVKaWNJMEVmbmlPVG82VUt4d1hvb1Z6c3N2L2J0dytPZ3BObTNieTdaZEIzang4cDlnN2ZyTjIweVlPcDhKVStlVElua1N5cFV1UW9YU1JjaVFMcFdDTlJHUkNOS3NZVTFTdVNlbmVPRjhBRVNPNU16MDhVTTRlUGdFRzdiczVzTGxhengvOFFxanZ4Ri9veEdUeVlUUmFNSnNOdVBvNElDVG94UDI5bmJZMjlsaHNMUEQzdDZPRk1tU2tDSjVFdTZsY2lORjhpVDQreHVKSHk4Mi9YcTJpN0M2N2UzczJIUGdUMHNRRk5VMUN2bnpaQ2RQenF3VUtwQ1Q3Rmt5QlBsWmtTaGhQSnI5VUlObVA5VGc2Yk1YYk50MWtDMDc5bkg0NkdrU3hJOFRhSyt5eEluaTgyT0wrcHc5ZjRYc1dUT1FMM2Myc21mTkVLaFBjQndjSEtoZnV4STFxNVpsMFlvTkdQMk5WcGRpZnFoWTRYeGt6WlNPL0hteVVhZDZoVkQ3SjB1U2tBNnRHOUtoZFVOTUpsT1FZTThhZDdla0pFdWFLRkJicmh5WnVYTHRGbS9ldnNQWDF3K2p5WVJMNUVoa3k1S2VMdTJha2loaFBBQXFsU3ZPeG0xN2FkVzBEazVPam93YzFJMm56MThBa0MxemV2TGt6QkpvM0I2ZFdsR2hUTEVnZSsybGNFdkMrcVZUbUQ1bkdiTVdyR1JJMzA0QUhEcHlrbVdyTnhQVk5Rck5HOVdpVlpNNnhMQnltRUMyekJsSW16b0Y3OTc1NEc4MFlqQVlpQkU5S2dYejVhUmRxeDgrK2V4SEVSSDVOaG5NSHgvRkpDTHlsZkQzOStmd3NkTnMyYjZQclRzUDhPejVTNnY5NHNlTFRjSDh1U2lVUHhjRjgrZlVac05mdUE5blFvUzBSNUtJcmRuaW45VVBuNWs3UjJaV3pKL3dyKy8vTHpYN0c0MWhDb20rTkhmdWVYTEw0eTZwM0pPVE9CeWI0bi9zNVNzdkhCMGRBMjIyTDBFWlRhWlF3NnBuejE5aU5CcUpHeWRXcU9QNStmbGJsdGNhVFNhMjdUeEE4U0w1aU9Uc0hDSDEvbHY2dVNVaTh1MHhoREliUTJHYWlId1QvSTFHamg0L3k2WnRlOW02Y3o5UG43MEl0bS82dENrcGxEOFhoUXJrSW5mT3pEYi9KVndDMC8rVXlOZmlldzdUUk9RZit2ZEtST1RiRTFxWXBtV2VJdkpOY0xDM3AwRGU3QlRJbTUzQmZUdHk3TVQ3WUczWHZzTTg4SHdjcUcvQUFRYlQ1eTdEeWNtUlBEbXovRDF6TFNmcDA2YkN6azVMUWtWRVJFUkVSTVE2aFdraThzMnh0N01qWCs1czVNdWRqY0Y5T3VKeCt6NEhEaC9ud09IakhEcHlDbS92TjVhK3ZyNStIRHg4Z29PSFR6QUNpQlV6QmdYejU2UlEvcHdVTEpDTGhQSGoydTZOaUlpSWlJaUl5QmRIWVpxSWZOTU1CZ01wM0pLUXdpMEpqZXBWeGQvZm45UG5MblB3OEhFT0hEck82Yk9YTUpwTWx2N1BucjlnL2VaZHJOKzhDNEFVeVpPUUxYTjZzbVZKVDdiTTZVbWZOaVZPVG82MmVqc2lJaUlpSWlKaVl3clRST1M3NHVEZ1FLN3NtY2lWUFJPZGZteUMxMnR2RGg4NXhZSER4emw0K0FTM2J0OEwxUC9XN1h2Y3VuMlBOUnQzQU85UEZzMllQdlg3Z0MxemVySm1Ub2Ric3NRNkxmUXI5K2J0T3d3R0E1RWpmVjM3NTEyK2RwTjBxZDBqWkt5cjF6M3c5bjVENWt4cHJXNHNmK3YyUFh4OS9VaWJPa1dFUEEvZWIrSWVQVnJRMC9kRVJFUkVSTDVrT2d0YVJMNXJVVjJqVUxwRVFZYjA3Y1NlVFFzNHVHMEp3d2QycFVLWm9zU0lIdlIvOHYzOC9EbDk5aEp6RjYybVU2OWhGS3ZRa093RnE5QzRUVS9HL2o2SFBmdVBCSHVxcU5pVzJXeW1jWnVlL0RwK1pxRDIxNi9mVUxwcVU5cDFHWWkvMGZoSm5uMzY3Q1VxMUdvVkpLd0ZXTDVtQ3gxN0R1V1YxK3R3alRsOHpEVEtWbXZPeXJWYncxMlA2WVBabUFGNjlCOUZ0UWJ0ZVBYS2VoM04yL1dtVExWbW9ZNTk5TVRaTU5Xd2Z2TXVDcFdwejh4NUs4TFVQemh2My9uZytmQng2QjFGUkVSRVJDS0lacWFKaUh3Z1NlSUUxS3Raa1hvMUsySTJtL0c0Zlo5VDV5NXkrdXdsVHArOXhNVXJOL0QzOXc5MHo0dVhYdXc3ZUpSOUI0OWEycElsU1VpMkxCbklsamtkNmRPbUpHM3FGTVNLR2VOenZ4MzV3S3AxMjloMzhDaHBVd1dlV2VYcTZrS0pJdm1adDNnTll5Yk9wbWVubHFHT2RjdmpIbnNPL0JscXYyWU5hMXFlY2VmdUE1cTA2Y25hSlZPSUdTTWFBUGZ1UDJUd3lFbWtTSllrM0tmS1ZpeFhqTG1MVjlOcjRCaFNwM0lqYTZaMFliclBhRExSdGZkd0RCZ1lOYVFIam80Ujk2dkFvdVhyNlRONExQVnFWbVJJMzQ0NE9BUS9kdVlNYVRHYnpZd1lPNTNjT1RLVE5YUHc5WnZOWmg0OWVjcWp4Mzl4Ny81RGJ0KzV6OVViSGx5K2VwUHJOMjZUTlhNNlZpMmNSUEdLamJqcGNUZE10YnE3SldYM3h2bmhmby9ma2c5UElCUVJFUkdSc0ZPWUppSVNqQS8zVzZ0ZXFUUUFQajYrWExoOGpkTm5MM0hxNzREdDduM1BJUGZldWVmSm5YdWVscjNYQU9MRWprbmExQ2xJbTlxZHRLbFRrQzYxTzZsU0ppZUtTK1RQOXA2K1Y0OGVQMlhvcjVPSkhNbVpUQmxTczMzWHdVRFhzMlpPaDVPVEk4K2V2UWh5N1VQWnNxUW5YdHpZbkw5MGxjRWpmdy8xdVFGaFdpcjM1RXdhM1o4bWJYdlJydXRBRnN3WWpiK2ZQMjA2OThmUndZSEpZd2VHZXkrK3pCblMwSy9Iai9RZE1vNWxxemFGT1V4NzkvWWREendmYy9URVdUd2ZQV0hteEdHNHVycUU2OW5CcVZ5K0JKdTM3MlBKeW8zY3ZudWZxZU1HRXkycXE5VytLZHlTTUdwSUQ3cjgvTXYvMmJ2dnVDckx4by9qSHpZeUZCQW5EdHltcGxiTzBzeXN6SExQM0tPeTFFck5rU045SEZtYUkxZnVrU08zcVlsN3J5ek52VGNPUkZDR0RBWEVjMzUvb0NlT2gzRkFrcC8yZmI5ZXZEeGM5M1ZkOTNYZjhUenExMnR3N2NiTkZNTTBnOUZJL1JhZkUzdzd4S3k4M01zbGFkcndmWXUyWDNSdWsrSTRKODlZYU9VVGlZaUlpSWhZc2pFYWpjYk1Ib1NJeVBNc0pEU2NveWZPbUdhdkhUMXhoc2lvYUt2YjUvUEpUV0hmL0JRcW1JOUNCZk5SMkRjL3ZnWHo0Wk0zRjNhMi83M1YrSWxueS9pZjNQSFUvUmtNQnRwOTFwZTkrdzg5ZFY4ekpnem52VnJWek1vK2JOYVpVMmN1Y1BIb0Z0Tk1yTUVqSmpCLzhXcUw4Zjg4ODFmeTVzbEpvN3J2RWhRY1FwOUJvL2lpY3hzcXZWYlc0bDV2MTIxbjFaajhyOTNBdDBDK1ZPc2xub1VWRXh0TDU2OEdzWHZmUVY0dFY1cVZDeWZScUhVM2poNC93NnBmZjZaUjYyNVczZHRzSEkrZTljR0RlSHIwRzhHNlRUc3BWNllrbmRvMnBmczMzNlc1dnlmNzNiM3ZJUGRqWXNpVE95Y3pmMW5HMmczYkxkN3Y0NWxwcWYzYytKYXBtU0V6MHpMNlp6V3Q5Nno0NnNzc256OHgzZTFGSk9NOXEvOHZFQkdSZjVkTktwdGlhMmFhaU1oVHl1N2xRYTBhVmFsVm95b0FCb09SSzFldmMvVDRHVTZlUHMvWkMxYzRkK0Z5c251cDNRaTR4WTJBVyt6ZWQ5Q3MzTUhCbm9MNWZTamttdy9mQWo3a3k1c2JuN3k1eU9lVG0zeDVjbWZZYktJWDNYZWpwNXFDdE1ON1ZpZFpaOVJQTTFqNjIvcGtyei9tN3VacVVmWjQyYTlkRXB2Mnd6L0JXbUk5KzMxditwejR2M3ZpdjRSWnUxd3hyWFVCbkoyY21EVnBCRi8wR1ViN2xvMndzYkhCYUVqNHQ3VnMyZHo1dEVOeml6YkxWMjBnL0c1a2t0Y1NjM0N3WjlMb1FYaDZaS04rbmJkeHp1SkVxK2Ixek9xY09IbU8wUEM3Vkt2eUduYjJTYiszSjczNVJrWFRaNWNzemxhMUVVdjZpNzZJaUlqSTAxT1lKaUtTd1d4dGJTaFNxQUJGQ2hXZ1NZUGFRTUtlVDNkQ3dqaDc0VExuemw5NTlPdGx6bC95SnpZMkxzbCtIanlJNStMbHExeThmRFhKNjlteXVpY0VhM2x6azg4bk56NTVjcElycHpjNWMyUi85S3RYbXZmaGV0SE0vR1VaY3hhc01IMGZGcDUwb0JrYkY1ZmlkWURjT2IxTis0c2w3dlAyblREc2JHMlp1M0NscWV6TXVVdW1laStYS2s2WGoxdWE5VFYxOW1JOHNyblRzbW5kRk1lZjNPeXBPeUZoSERsMm1scHZWY1UybGRtTHllMGo1dWpvd0l3Snd6bCs2aHh0UCszRHNaTm5BZkRJbHBXQnZidFkxTisyY3ovaGR5T1R2UFlrVzF0YnZodlV3L1I5MmRJbFRKK1BuVGpMbW5YYmlJMkpwVnJWMTZoWDUyM1R0Zmo0ZUlKdmg1STNUODVVN3lFaUlpSWlrbGtVcG9tSVBBTTJOamJrOFBZaWg3Y1gxYXRXTUpVL05CaTRHUmpFRmY4YlhQYS96bVgvNndtZnIxN25abUF3S2EzRXZ4c1J5ZDJJU0U2ZHVaQnNuYXp1YnVUSytTaGM4ODVPcnB6WnllN2xpYWRuTnJ3OHN1SHBrUlZQejRSZjNkMWNTV1UyODNObHdaSTFqQmd6bGJ4NWNsTHgxWmRaczI0YnRlcTFUN0ZOU3RlbmpCdkNCKy9WQUVoeXY3VGt5amF0bWtPelJuWE15cWZPWG95WHB3ZmY5T3hzemFOWUdQblRERmFzM2tqUGJoM3Azc1c2NWFCUE9uL1JuL0ZUZm1IRGx0M1kyQ1RNVm91SmpVMVhYNUJ3S3VyWEEzK2dkYk42MUtoV0tjazZCdytmb0ZQWC9qZzYyRE56NG5lOFh2a1YwN1c0dUFjMGFObUZrTkJ3VmkrYVloYW9CUVdIc0hYblB0UDNsNjVjQXhJT1BIaXNkZlA2cHMrWnNaVHg1YW9mUHZONzNvMUsyd213SWlJaUlwSXhGS2FKaUdRaU8xdGI4dnZrSWI5UEhyTmxiSkN3cjlYVmF6ZTU3SCtkNndHQnB1V2dOMjRtL0hydmZreXEvVWRFUmhFUkdjV0ZTMG5QYmt2TTNzNE9ENCtzQ1FHYlJ6YXl1cnZoNXVhQ202c3I3bTR1dUxxNjRPYnFncnVicTZuY3pjMkZMTTdPT0RrNUpudzVPcG8rWi9aK2J5V0tGU0tydXh1ekozL1A4bFViZ09TWHVDVzN4MWx5SHRjekdBd1VmK1U5Q2hmS3orYlZjOVBkWDFKYU5QNkFuRG15VzVRZlBYNkdsV3MyVVNCZkhqcDNiSkZxUHgvV2ZzdHM0Lzd6Ri8yWk1IVWU2emZ2d21nMFVyMXFCUWIyN1VLLy80M2g2UEV6QUd6WXNwdkR4MDZaOVJNYUZnN0FpREZUTGU0eHNIY1hUcCs3eUY4SGo3RjUyMTZhTmFyRGtQNWZtaDJ1c1diZE52b08vcEdTeFFzelpld1FmUExtTXV2RDBkR0J2dDAvNWRNdkI5S3BXMzlXTHB4c2FuL2w2blVHRHZ2SjhyNkp5aEtIYVUvT0JIelMxTm1MVTd5ZUhwR1I5eks4ejlRRUJnWTk4M3VLaUlpSWlNSTBFWkgvdDV5ZG5CNmQvbG5JNHByUmFDVDhicVFwV0xzUmNJdWJnVUVFM3drbEtQZ09RY0VoQk4yK1ExemNBNnZ2Ri8vd0lYZEN3cmdURXBZaDQ3ZTNzek1MMlJ3YzdMR3pzOFBXMWhZN08xdHNiV3l4dGJQRjF0WUdPMXU3aE04Wk9ET3UwbXRsMmJCeWxsbG84M2hHMDVNaUlxTlN2QTRKeXp4ZFhjMzNxUXNLdmtQOHc0ZjRGa3o5QUlDMEdqV3NqMFZaL01PSDlCODZGcVBSeU1paGZjamluUG95M2w1ZmRqTDdmdmI4NWF6YnRKTmlSUW95c0hjWDNxcGUyYUxObnYxL3MyaloyaVQ3bS9uTE1vdXlnYjI3VU9tMXN2Z3RuMDducndheGZOVUdEaDQ2enVLNVAyRnJZOHZ3VVpQeDI3UVQ3K3llVks5YWdZWExmaWMyTm83WTJEaGlZbU9KallrbDV0Rm5OemNYenA2L1RPK0JJNWt5YmdnMk5qWlVlS1dNYVQrN200SEIxRzJlTUtQdnlUM3VxbFo2QmQ4Q1Bxbk8rRHQzNFFwNWNtc3BxWWlJaUlpa2o4STBFWkhua0kyTnphTVpaRmw1dVZUeEpPc1lqVVlpSXFOTXdWcHdjQWhCd1hjSURiOUxXTmhkUXNQdkVocVc4RGtzUENKTko1QmFJLzdoUStMdjNTZjYzdjBNN1RjdG5wejlsRkhMUEM5Y3VzcWVQdzV5NWVvTkFHSmlZczMyVVh1OFp4ckFrV09ua3p3ZDg3TC9kWXZsaVA0bmQzRHc4QW0rR1R3NnlUSEVQWGpBallCYjJOdlo4ZTF3eTVsYXFkbnVONTgrM1QvaDVkTEZhZG1zWHJLekJ6OXQxNXlJdTVHMGJGYVBONnE4YW5YLytYM3k4TnV2UDlOcndBODRPTmlUTzZjM053T0RXYjlsRjVDdzE5dmtHUXZOMmpnN09lSGk0b3lyaXdzdUxzNzRGc3pIM1loSU5telp6YlRaaStueVNTdnM3ZTN4OHN3R3dHcS9MYWEyajhzZUd6RzRwMVhqbkRQbEI2dWY2Zjh6SndmSHpCNkNpSWlJeUgrU3dqUVJrUmVValkwTjJiSzZreTJyTzhXTCtxWmEvOEdEZU1MdlJoQWFkcGZ3dXduaFdsVFVQYUtpbzRtTXVrZDA5RDJpb3UrWnlxUHZKWHlPaVlrMW4yWDA2RmVESWZuOTNqSkxSaTN6UEhiaWpOa2VhYnYzSGJRNGpmV3gzTG04MDNRQXdiMTc5MU05blRQKzRjTTBuK0Q1bUhkMlQ5cTBhR0JSUHZXbm9jVEd4dUdSelozekY2K3djZXNlOXV3L3hHKy9UcVpJb1FKVzk1L0YyWW1meC82UGh3WUROalkyK09UTnhmVHh3M0Z5Y2lTcnUxdkNjbUUzRjF4ZHN1RHE2cEprb0hjM0lwTDZMVDVQTW9qOWZjTjIwK2ROMi9id1d2a3llR2YzVE5jK2FRZDNyaVNIdDFlYTJ5WGxXWjJTbWZnNUMvbm1meWIzRkJFUkVSRnpDdE5FUkFRQUJ3ZDcweUVKR1NFK1B2NVJzSllRdE1YR3hXRTBHbm40MElEQmtQRDE4S0VCZzlHQTRkR3ZEeDhhYU5idXF3eTVmMUtXckZ5WFpQbmpQZVdTdS81WTVRcmxLRlF3SDAwYnZrL1RodTlUdjhYbkJOMit3MS9iVjVqVisyNzBGTk15eVR5NWMxb3NPMHpwQUlJYTFTb2xHY3hNbkRhZmNaUG4wcWxORXdiMyt5TEo4Y1hIeDFPOWRpdEN3Kzl5WU1jS3NtVjF0Nmd6ZU1TRUZKL3hNWis4dVFpNEdjUzR5WFBKN3VXUllsMTdlM3NHZi9QUDdEc2JHeHZzN2V4TTM3Lzc5aHMwYWZNRjF3TnVjV0RIUCsrcVFvM0dGQ3FZaitYekp3SUpRZEhqRTB5MytjMDM2d1BnOU5tTEhEMStCaytQcklTRlI5RGpteEVVS1Z5QVpmTW0wcU5yMHJNS3gwK1poNmRIVnRxM2FtUnh6U1hSbm00aUlpSWlJdFpTbUNZaUl2OEtlM3Q3N08zdExmWVp5MHo5L2pmbXFhNlArZTRiQ2ozYUh5MDA3QzRuejV6bi9YZmV0S2ozYlordWZOdW5hL29IK29UckFZRk1tYm1JN0Y0ZTlQeWlZN0wxVnY2K21jQ2cyelJ0K0g2U1FSckEvTVdya3l4UHpycE5PMU90NCtqb1lCYW1UWnErQUhjM1Y1bzFxbU02UkNEb2RnaGg0WGZOMnQwSkNTT3J1MXVTZlQ0WnBBSE1YckFDTnpjWGFsU3J4R3EvclF3YjJKMCtnMzZrZTkvaFRKOHdITnNrWnJrbGhHblo2TkcxUTZyUElTSWlJaUppRFlWcElpTHl3aXRZd0lmS0ZjcXg5SmZ4RnRmV3JOdkc3ajhPTW5aRXZ6VDE2YmR4QndhRGtiaTRCMmI3cFNYV3FXM1RkSTMzU1FPR2pDTW1OcGIyclJyaDd1YWFaSjA3SVdHTUhEY2RKeWRIZXFZUUhLVzJISEgyL09XTUdETVZveEZzYld6WXVuYWVLVUJNN0lyL0RmTGt5WUd6aytVaENMK3QzY3dWL3h1OC8rNmJwakR0M3IzN1pIRjJUdkhlS2JuaWY0UFZhN2Z3VWRPNnhNZkhBOUNzVVIwT0hEN0J3VVBIdVJNU2x1VHBweUlpSWlJaUdVMWhtb2lJdkxCdTN3a0Y0SVAzYXZEQmV6Vk0zeWYyNThHanJGeXppWDZwbkFBSllHZG5pNWVuQjBhamtWK1gvUTdBMXAxL3NIWG5IMG5XYjltc0hqOC9zZUgrWTJIaGR4a3pjYlpaV1oxMzM2VDBTOFhNeXU1R1JPTGlrZ1ZiV3h1bXoxM0MzajhQMGFsdFUrclhlUnNIaDRUZnhtTmlZL24wcTI4SkM0K2dmNi9QTEE1ZXNFWkVaQlRmRGgvUDcrdTM4V3E1MG56MWVWczZkdTNQaU5GVG1UVjVoS2xlNEsxZ0preWR6L0pWRy9pcVMzdTZkMm4zeEhORjRIODFnSUw1ODVJN3B6Y0FEdzBHd3U5R2tDOXY3alNQNjdIdlJrL0JZRFRTc1UxanN4TkZodzNzem9NSEQ4anE3bWJ4UHY4WmsrVzdCdWo5MWNmcEhvK0lpSWlJL0hjcFRCTVJrUmRXeGJlYVpHaGQ3K3llL0wzck56WnUzY081QzFkd2RIUWdMdTZCeFd5dllTTW5NMmZoU3U3Zmo3RTR2Zkt4c1BBSWkydStCWHdzd3JSc1dkMlpQbUVZL3RjQ21EVnZPY3RYYjZEWGdCOFlPVzQ2N1ZvMnBHN3RtdlFkL0NOSGpwM21nL2RxMExsREM2dWYrYkcxRzdiejNlZ3BCQVdIVVAzMUNrd2ROeFEzTnhmYXRXekl2RVdyV0xCa0RiVnFWT1hubWIreWJOVjZIanlJcDBTeFF1VEpuY09pcjcvK1BvYlJhS1J5aFhLbXN1czNBakVZak9SNkZLNVo2MzVNTEZtY25kaXlmUi9iZHUybmJ1MjNLRnE0b0ZtZExNNU9aSEZPbUIyWGxuY04vODB3TFQwSE5ZaWt4N002bEVORVJDUXpLRXdURVpFWDFxVFJnNUlzdng4VHk4UnA4N2tSY0F0WFZ4ZWlvKy9oa3NXWmUvZGphRlQzWGQ2dVVTWEpkczVPVHR5UGlXWEVtS2xrY1hiaW5acHZzRGJSNlpKUDh2TE1sdVJmS0JOdnRHOHQzd0krZkRlb0J6MjdkV0QyZ2hVc1hMS0dzWlBtTUhiU0hBQ3FWQ3pQeEIrL3hjYkd4cXIrakVZalczZnVaK0xVZVp3NGZSNkF2SGx5TW5mcVNOTitaWVA2ZHVYY2hTc00rWDRpUTBkT0J1RDlkNnJUb1hWaktyeFNKc2wrL3p4NEZNQXNURHQ4N0JTQVJSQ1dtajREUjJJd0d1blV0aWxPVG83MDd2NUppdlV6NmwyTGlJaUlpS1JFWVpxSWlMeXc2dFY1MjZMczRPRVQ5QjM4STdlQzdqRDRtMjdjQ0xqRm5JVXJXYk5rR3AvM0dNd3F2eTNFeHNYUjcrdlBLSkF2ajBYN3VMZ0gyTnZaMGZhamhzVEV4ajZMeHpDVDNjdURSblhmNWZ5RksyYkxTdzhjT2thM1hzUDRyRk1MWGkxWE90bjJ0NEx2c05wdkswdFcrT0YvTFFBN1cxdWFONnJEc2xVYmNIWnlNdHY0Mzk3ZW5qbFRmdURUTHdleTc4L0R2RlNpQ08xYU5rdzJTQVBZdGU4QUFKVXFsRFdWclZpOUVZQUtyNzZjcG1lOUd4bkZoWXYrVEJrM2hMRWordU5id0NkTjdVVkVSRVJFL2cwSzAwUkU1RC9oNHVXcmpKazRtNDFiOTFDaVdDRld6SjlJK2JJdk1lelJqS3RpUlFyeSs5SnAvREIyT291Vy84N21iWHVwLzBFdFBtN1gxR3pwcGFPakE4Ty83VUhaTWlWTXM4Sk9uNzFvZHErUXNQQU1IMzlrVkRSYmQvN0JiMnMycy9mUFF4aU5SZ3Jtejh1M2ZidHhQU0NRR1hPV3NHbmJIalp0MjBQRlYxL204NDliOHZhYlZjeG1xb1hmamVUOVJwMEl2eHVKbzZNRHpSclZvY3ZITFNuc201OWxxemFZM2UvMDJZdHMzcjZYalZ2M3NIYnBkSDZhOGdzejVpeWhlZnZ1bEg2cEdFM3F2MGZONmxVbzVQdlA0UVRYYmdRbUhFeVFLd2Y1ZlJLQ3lIV2JkdkxIWDBmd3lPYk8rN1dxcGVtWlE4UHVtcGFHMW4zL3JYUytPVW1PbHVGSlJ0TXlZaEVSK2E5UW1DWWlJaStzK3pHeDdOenpGNHVXcldYdm40ZHdjM1doMzllZjhVbTdwdGpiVy80VzZPcVNoZThHOWVDakpoOHliTlJrZmx1N21kL1dicVpFc1VMVXEvTTJiMVIrbFpmTGxLRDY2eFhNMm4zUTlOTU1IM3RnMEczT25MdkUwZU5uK1BQdm94dytldHAwaW1XQmZIbm8zTEVGSHpYNTBQUWNiVnMwWU5tcTlVeVp0WWlEaDA5dzhQQUppaGYxNWJPT0g5SGd3MXJZMjl2amtjMmQvL1gva2x1M2J0Tzg4UWRrOS9Jd3ZTZElPT3pnbThHajJibjNMNEtDUTRDRXBhcDJkcmIwN2Y0SjlUOTRtN0dUNXJCMXh4K2NPbk9CWWFOK3hqdTdKN1ZxVkdYazBONXMyYjRYZ0lxdkpjeEs4OXU0ZzE0RFJ3TFFwL3NudUxxNnBQak1yaTVadUJNU1JtUlVORkhSOTdod3laLzMzM2t6MVhlMWZ2TXVpMEF6c2VRT0lJRC81cjVwSWlJaUl2SjBGS2FKaU1nTGFlWXZ5eGd6YVRheHNYRjRlV2FqWjdjT2RHelRCSGMzMTFUYmxpbFZqR1h6Sm5EbzZDbW16Vm5NOXAzN0dUTnhObU9ZemRBQlg5RytWU096K2t2bS9tVDIvYnhGcTlpd1pYZTZ4eDV3TTRpYWRkc1NGL2ZBVkpiVjNZMWFOYXJTcU42N1ZLdjZHcmEydG1adEhCenNhZDI4UGkwYWY4Q3kzell3YWNaQ3psLzBwOStRTWJ4YXJyUnBCbG1qdXU5YTNHL2JvK1dpSWFIaExQMXRQU1dLRmFKWnd6clVxbEdWY2krWE5OMnJaTEhDekp6NEhkZHVCTEptM1ZaMjdQNkxpNWV2MHI1VkkyeHNiTmk4ZlI4QWxTdVVaZEZ5UHdZTUhRdEFoOWFOYWQyOGZxclBYYk42WmZ3MjdlVGxLblZOWmUrOS9VYXE3VFp2Mzh0cXY2M0pYay91QUFKUW1DWWlJaUlpYWFjd1RVUkVYa2hOR3RUbXhPbnpmUEJlRFdyVnFJcURROXAveTN1dGZHbG1UdnlPMExCdzFtL2V4ZFhyTjgyQ3RGdzV2U2xlMUpjcUZjdWJ0YnNSY091cHh1NlROeGRkUDJuRjhaUG5lS1ZjS2FwVUxNOHI1VXFaN1dlV0hIdDdlMW8xcjBmVGh1L3o2L0sxUEl4L2FMWVVNeWsxMzZ4Q3VUSWxxVnFwUEMwYWY1aHEvUUw1OHZEbFoyMzU4ck8yR0F3R1U5ZzI4Y2RCekpxL2pDb1Z5NU03Vnc3bUxGaEJteGIxNmRDNmNaTDk3TisyRElkRU13UkhEZXZEeTJWS0VCUWNncTJ0RGVWZkxtWFY4czd4SXdjeWZ1VEFWT3VKaUlpSWlHUUVHNlBSYU16c1FZaUlpRHlXZU0rZEYzVlBwOUN3dTlqYjI1SFYzUzJ6aC9LdmluLzQwS29BTUswQ2JnWVJFaFpPMmRJbE1yenZ0TWlNbjlYRTk2ejQ2c3Nzbno4eDNlMWYxUDk5U2ViUno1ZUlpTHdvYkJKdlBKd0V6VXdURVJGNXhydzhzMlgyRUo2SmZ5TklnNFNaZXo1NWMvMHJmWXVJaUlpSXBNWTI5U29pSWlJaUlpSWlJaUlDQ3RORVJFUkVSRVJFUkVTc3BqQk5SRVJFUkVSRVJFVEVTZ3JUUkVSRVJFUkVSRVJFVjUyZ1dBQUFJQUJKUkVGVXJLUXdUVVJFUkVSRVJFUkV4RW9LMDBSRVJFUWtROFRGUFdEcTdNVkVSOTh6bFFYZUN1YmpiZ01ZTzJsT0pvNU1SRVJFSk9QWVovWUFSRVJFUkNROWpKazlBQXRUWnYzSytDbnp1QmtZeFBCdmV3RGc0WkdOdzhkT2NmRHdDVDVwMzR4c1dkMVQ3R1BxckVWVzM4L056WldYU3hWbjF2emx5ZGFwVXJFY2JWbzBNSDN2VzZhbTZmT2swWU9vVitkdHErNTFQU0NRR25WYVl6QWt2SGYva3p1c0hxZUlpSWk4V0JTbWlZaUlpRHlIN3NmRVp2WVF6Snc1ZDRuSk0zN0YzYzJWN2wzYW04cXpPRHZ4U2Z2bWpKNHdpN0dUNWpCc1lQY1UreGsxZnFiVjk4eWQwNXZ2QnZkazM1K0hrcndlRmg2Qms1T2pXWmlXMklJbGE2d08weFlzWG1NSzBqTEQ4VlBuMkx4dEwzWHIxS1Jrc2NLWk5nNFJFUkZSbUNZaUlpTHlYTG9iSHBuWlF6QzVkeitHci9vT0p6NCtubS83OXNRN3U2Zlo5WS9iTldYaDB0OVp1SFFONzcvekpxOVhmaVhadmhMUCtEcDQrQVROMm4zRjcwdW5FUkVSUlp0UGU3TnAxUnhLRkN0azF1YkkzalZKOXBWNEZ0cVRYRjFkT0hEb09PY3VYTEhvNzBreHNiRXNXN1VlbHl6TzNMc2ZrMkxkZjB2OUZwOERVSzNxYTVseWZ4RVJFZm1IOWt3VEVSRVJlUTRGM0FyaTdQbkxtVDBNQUw0WlBKb0xsNjd5emx1djA2THhCeGJYbloyY0dEbWtGd2FEa1MvN0RPUGFqY0JNR0tXNTBpV0xBZ216MDFLelp0MDJ3dTlHVXVwUkd4RVJFZmx2VTVnbUlpSWk4dHl3TVgweUdJeTAvcVFYZmh0MzhOQmd5TFFSalpzOGw3VWJ0dU9UTnhlanYvc20yWG8xcWxYaTQzYk5DQWtOcDEzblB0d01ERTZ5bnYrMUFIYnRQY0N1dlFjNGV2d01BSWVQbnVMRXFYTUFIRHB5MG5UZC8xcEF1c2RkbzFvbEFGYjViU0g2M3YwVTY4NWZ2QnFBdDZwWFR2ZjluaWVHVFB4NUVoRVJlUjVvbWFlSWlJakljeW9rTkp3dmVnL0R5Y21Sb29VTDR1YnE4a3p2UC9PWFpVeWNOaCtYTE03TW1EQWNUNCtzS2RZZjBQdHpMbDI1eHM0OWY5R2s3WmZNblBnZFpVb1ZNNnV6Mm04TDQ2Zk1NeXNiOHNPa2Yvb1lOczcwdVVmWDl2VG8yaUZkWTYvd1NobUtGU25JaFV0WFdiVjJjN0w3cXYxOTVDU256bHlnVU1GOFZIejE1V1Q3aTRtTlpkbHZHOWl3WlRkbnoxOGlNaklhRDQrc1ZLMzBDajI3ZGFDd2IzNkxOZ0UzZy9oNTFxL3MzbmVRVzBGM2NISjBvR2poZ25ScTI1UUdIOVlDTEplcWZ0U3hwK256azRjZzNJK0paZGE4WmF6ZHNKMnIxMi9pNk9CQW1WTEY2ZEM2RWJWclZiZTQvK08rbDh6OWlham9lNHdZTXhYL3F3RjA3OUl1M2U5VlJFVGt2MEJobW9pSWlNaHp5RE9iTzJGM0UvWk5pNDJONDlTWkM4LzAvdU9uL01MNEtmT3d0N1BqNTdGREtQMVNzVlRiMk5uYU1tMzhVRHAyNmMvK0EwZG8wdllMdnVueEtSMWFOOGJXMW56QnhMYTE4emg1K2dMZHYvbU9xVDhOSlNvcW1qNkRmbVRXNUJFVUtwaVBXdlhhSjNNWDY3WDlxQ0dEUjB4ZzRaTGZrdzNUNWkxYUJVQ2JGdlV4R3BNL2dLRHpWNFBZdmU4Z0FCN1ozTW1SSXp1M2dtNnpkc04yZHU3NWkzVXJabElnWHg1VC9XTW56dEw2MDE1RVJkM0QzczZPSE41ZVJFWkhjK3prV2JiczJHY0swd3Jtend2QTFlczNBY2lWTXp2T1RrNFc5dzhNdWszYlQvdHc4ZkpWYkd4c3lKM1RtOGpvYVBZZk9NTCtBMGY0b25NYmVuLzFjWkpqUDNQK01pTkdUOFhaMlRIVlFGUkVSRVFVcG9tSWlJZzhseXBXS0V2TjZsV1k5K3Nxemw1NGRudW4zWStKcGYrUU1hejIyNHE5blIwVFJ3K2k1cHZXTDM5MGRuSmkzclJSZkQzZ0IvdzI3bURZcUovNWJlMW0rdlg4ekd4ei9TS0ZDbkFqNEpicGMvRHRFQUR5KytTaFNLRUNabjBPSGpFaHpjOWhOQnBwVXY4OVJvMmZ5ZGtMbHpsdzZEaVZYaXRyVmlmNGRnZ2J0dXdtaTdNVHpSclY0ZlRaaThuMkZ4OGZUK2NPTFdqVnZCNitCWHdBdUhUbEdxMC83c1d0NER0TW5yNkFINGYzL1dmTTMwOGdLdW9lTmQrc3pOZ1IvZkh5ekFiQTZiTVh6ZjU3N3Ryd0svRFBMTElKbzc2bFNzWHk1dmQrK0pEUHV3L200dVdyVks5YWdaRkRlK09UTnhjR2c0RlZhN2Z3emVEUlRKNnhrRGZmcUdqeGpBQXo1aXloVFl2NkRPemRCUWNIZTBMRDdxYmxWWXFJaVB6bktFd1RFUkVSZVE3WllFUExwblZwMmJRdXQ0THZjRE13aUxpNEJ5bTJTYnhFTUwxVy9iNloxWDVieWVMc3hNL2podkQybTFYUzNJZWpvd09UeHd6bTFmS2xHVGx1T2lkUFgrRG9pVE1XSjFWZUQwZzRxTURMTTVzcFRFdks0ejNOMHNyVjFZVW05ZDlqL3VMVkxGejZ1MFhRdEdqNVd1TGo0Mm5hb0RaWjNkMVM3R3Z5bU1GNGVYcVlsUlVwVklCUE96Um4rSTlUMlBmWFliTnJqNE81OWkwYm1ZSTBnRklsaTZiNW9JTTFmbHM1ZHZJc1JRc1haTmJrRVRnNU9RSmdhMnRMa3dhMU9YN3FIUE1XcldMQmtqVkpobWx1Ymk0TS9xYWJhWFpnNHZHSWlJaUlKWVZwSWlJaUlzKzUzRG05eVozVCs1bmNxMVh6ZWx6eXYwN2pldTh5Yzk0eU9uWHRuNjUrNWsvL2tVNXRtbERqallyNGJkekpGNTNiV05UWnVlY0FPWE5reHp1N0ozWjJDVUZQNEsxZ1NoUXJaRkczU1lQYWpCM1J6NnpzeWYzR2t0S3VaVVBtTDE3TmhpMjdDQW45Z3V4ZUNZRllmSHc4aTViN21lcWs1c2tnRFJJMjhzL2g3UVZBVUxCNUdKakQyNHViZ2NHczNiQ2Q2bTlVeE00Mi9lZUNyVjYzRllCT2JacVlnclRFcWxXdHdMeEZxemgwOUdTUzdSdDgrSTdGTWxzUkVSRkpuc0kwRVJFUkVVbVRRWDI3QXBBcmg3Zlp4dnIzN3QzblZ2QWRQRDJ5NHVtUjlPeW1rTkJ3N2taRTR1eWNzTzlYa1VJRjZONmxuVVc5RTZmUHMyM1hmcG8wcUcycTUrQmdUNGN1L1N6cUp1ZjNwZFB3U21ZY2p4VXRYSkRYSzcvQ0gzOGRZY25LZFhUN3REVUFHN2JzSnZoMkNLK1ZMMjMxVExFRGg0NnpmZGQremwyOHd0VnJON2tlRU1pREIvRkFRamlYMk9lZFdqSjR4QVJXL3I2Wll5ZlAwYWx0VXhyV2ZRZVhMTTVXUDk5amovZkxtekJ0SHRQbkxyRzRIaE1iQzhDZGtMQWsyNWNvVmpqTjl4UVJFZmt2VTVnbUlpTC9iMWt6cTBSRU1rLy9YcC9SdjlkbnB1K1hyZHBBMzBFLzB1V1RWblR1MENMSk50OE9IOC9DcFd0TVlWcHl2dTcvUFFBZFd6Y0dJR2VPN0t4YlBwTmpKODd3MEdDZzMvL0dwRHErc3FWTFdQVWM3Vm8yNG8rL2pyQm8rVnE2Zk53U1cxdGIwOEVEN1ZvMlNyWDkvWmhZdXZUOEh6djMvQVdBdTVzcmhRcm1vM2F0NnRqWTJMQjJ3L1lrN3RrUTcreWVqQnczbll1WHJ6Smc2RmhHanB0TzEwOWI4Mm1INW1tYXFSWVJFUVZZem41N1VuTExnTjFjczFoOUx4RVJFVkdZSmlJaUlpSVo1UEdCQVhsejUwcTJ6djJZR0lBa1Q2Uk1iT1RRUHV6YWU4RHNsTkRpUlgwcFh0UVh3S293elZydnZ2MEdlWExsSU9CbUVOdDMvMGwrbnp6OGZlUWsyYjA4K09DOUdxbTJIejErSmp2My9FWEIvSGtaOThNQVhpMVhDaHNiR3dEMkh6aVNaSmdHOE1GN05hajlUblcyN3RqSDdBVXJPUEQzY1VhT204NkZTLzRXUzFaVGtpV0xNNUZSMGN5Yk5vb2ExU3BaM2U2eHgyTVZFUkVSNjJoekJCRVJFUkhKRU1kUG5RT2dWTWtpeWRhNWZ6OGhUSE4xU1hrMmxNRmdvUHJyRlRoNCtFU1NYOWE2R1JpY2FoMDdXMXRhdDZnUHdQSlZHMW0xZGpNQUxadld4Y0VoOVg5Nzl0dTBFNEN2ditqRWErVkxtNFZUd2JkRFU3MTM3VnJWV2ZiTEJJWU8rQXFBbFdzMkVYQXpLTlg3UGxhb1lENEF6bC8wdDdxTmlJaUlwSjltcG9tSXlQOHIvaWQzWlBZUVJDUWRvdS9kWi8rQkkyVDM4akNGTzBtSmpJb0dFazZRVEVtemRsOWx5TGc2ZGUxUC9ueTVtVGxwUklyMVdqYXR5NFNwODlpNTl5K09ubkJQQ05pYTE3UHFIcUdoNFFDNEpyRmNjc1dhalZhUHRXWFR1dnp2KzRrQUJOOE93U2Z2UHpQODdHeHRlV2d3Y085UkdKbllXOVVyYy96VU9SYXRXRXZibGcyU25QVm5NQmd3R0kzWTI5bFpQUjRSRVJGSm1tYW1pWWlJaU1oVFcvcmJlbUpqNDZqOVR2VVVsdzMrRTZhNXB0amYraFV6VS95eVZ2Q2RrRlQzRWdOTVN6cGpZK01JQ2c3aG5acHZrQ2QzVHF2dVViQ0FEd0JUWnkwaU5Pd3VrQkF1RHZsaEVuOG5NNHV1M1dkOU9YRG9PQWFEQVVnSXV4N3YwK2JvNkVDUndnWE02dWZKa3pDV0xkdjNBUkFSR1dXNjFxWkZmYks2dTNIRi93WWR1L1RuM0lVcnBtdXhzWEZzMmZFSGpWcDE0L2FkbEdmSmlZaUlpSFUwTTAxRVJFUkVua3BnMEcwbVRwMkhqWTBOSFZvMVRyRnVhR2c0TGxtY1U5MWczOW9UTkUyTVJvdWlpTWdvUXNQdThucmxWNjNxb24yclJxeFp0dzFJT0NEQVdsMC9hVVd2Z1NNNWRQUVVsV28ySlZmTzdOeStFNHFEZ3dOOWUzWm02QStUTE5yczNuZVEzZnNPNHVxU0JVL1BiSVNGUnhBZGZRK0FBYjArSjZ1N20xbjl1clhmWXRxY0pTeGU0Y2ZtN1h1SmpyN1AyVU1Kczk1eTVzak9wTkdEK0x6SFlQWWZPRUx0UnAzdzlNaUtzN016ZDBKQ2VmQWdIbnM3T3h6czlVZC9FUkdSaktEZlVVVkVSRVFrM1VMRHd1bllwUi9oZHlOcDNieSs2WUNBcEFUZkR1SEd6VnNVOWkyUWJKM0hIaDltWUEyWExNNUo3aGYyMTkvSEFWSWNVMkt2bGl0TjZaZUtjZjkrREc5VXNTNkFBMmpTb0RhT2pnN01tTHVVY3hldkVCNGVRYlVxci9GTno4NkVoZDlOc2szL1hwK3hmdk11TGw2NlNtQmdNRjVlSGxTditob2QyelNoY29WeUZ2VjdkdXRJUkdRVTZ6YnRJanI2UGk4OXNTOWRqV3FWV0w5eUZ0Tm1MMmJ2bjRjSUNnNGhKaVlXM3dJK1ZLbFlucllmSlp3ZUtpSWlJay9QeG1oTTRwL3hSRVJFUk9UL0hkOHlid01KZjNTclhhc2EweWNNVDJQN21xYlBHYkUvNGQ5SFR0S2ozd2h1Qk56aWxYS2xXRHhuSE01T1R0eVBpZVg4aFN2a3pPR0ZxNnNMems1T0JOMit3OEJoUDdGNzMwSGF0V3pJc0lIZGsreHovSlJmR0Q5bG5sWDM3OUcxUFQyNmRxRGRaMzNadmU4Z3I1WXJUYkVpQlFHSWpZdGorNjQvaVlpTVlzMlNxWlFyVS9LcG4xZFNsdEUvWHlJaUlwbkZKcFdqcmpVelRVUkVSRVRTNU5TWkMweWJzd1MvalRzd0dvMVVmNzBDVThjTk5XMThiekFZYU5DeVM1SnRzN3E3MGJsRGkxVHZNU09Wb0xCejkwR216OE8vN1VHdkFUOXc5UGdaRGg4N0JZQ05qUTI1Y21TbjE1ZWRGS1NKaUloSWhsS1lKaUlpSWlKcE1tdmVjdFp1Mkk2N215czl1M1dnUSt2RzJDYmFBODNWSlF2VnFyN0d6Y0JnWXVQaU1EdzA0T3pzUk5reUplamVwVDM1ZkhJbjIzZnVYRGtvWC9ZbDNxdFZMY1V4Vks1UWpueDVFL29wbUQ4dkt4Wlk3a3NtSWlJaThtL1FNazhSRVJHUjU4VC9sMldlc2JGeExGeTZoaVlOM3Njam0zdTYrNUVYaTVaNWlvaklpMExMUEVWRVJFUWtRems1T2ZKeHUyYVpQUXdSRVJHUlRKSHltZVFpSWlJaUlpSWlJaUppb2pCTlJFUkVSRVJFUkVURVNnclRSRVJFUkVSRVJFUkVyS1F3VFVSRVJFUkVSRVJFeEVvSzAwUkVSRVJFUkVSRVJLeWswenhGUkVSRS9vTjh5OVRNN0NHSWlJaUlQSmMwTTAxRVJFUkVSRVJFUk1SS0N0TkVSRVJFUkVSRVJFU3NwR1dlSWlJaUl2OFIvaWQzWlBZUVJFUkVSSjU3bXBrbUlpSWlJaUlpSWlKaUpZVnBJaUlpSWlJaUlpSWlWbEtZSmlJaUlpSWlJaUlpWWlXRmFTSWlJaUlpSWlJaUlsWlNtQ1lpSWlJaUlpSWlJbUlsaFdraUlpSWlJaUlpSWlKV1VwZ21JaUlpSWlJaUlpSmlKWVZwSWlJaUlpSWlJaUlpVmxLWUppSWlJaUlpSWlJaVlpV0ZhU0lpSWlJaUlpSWlJbGF5eit3QmlJaUlpTWl6NFZ1bVptWVBRVVNlZ3YvSkhaazlCQkVSUVRQVFJFUkVSRVJFUkVSRXJLWXdUVVJFUkVSRVJFUkV4RXBhNWlraUlpTHlINlRsWWlMUEJ5M1BGaEg1LzBjejAwUkVSRVJFUkVSRVJLeWtNRTFFUkVSRVJFUkVSTVJLQ3RORVJFUkVSRVJFUkVTc3BEQk5SRVJFUkVSRVJFVEVTZ3JUUkVSRVJFUkVSRVJFcktRd1RVUkVSRVJFUkVSRXhFb0swMFJFUkVSRVJFUkVSS3lrTUUxRVJFUkVSRVJFUk1SS0N0TkVSRVJFUkVSRVJFU3NwREJOUkVSRVJFUkVSRVRFU2dyVFJFUkVSQ1JEeE1VOVlPcnN4VVJIM3pPVkJkNEs1dU51QXhnN2FVNG1qaXo5Zk12VXhMZE1UZjQ4ZURTemgvS3ZlZkFnbmxObkxyQms1VHErSFQ2ZUJpMjc4UGVSazVreWx1VGU5NWQ5aHZOTy9RNUUzN3VmS2VNU0VSRkp6RDZ6QnlBaUlpSWk2V0hNN0FGWW1ETHJWOFpQbWNmTndDQ0dmOXNEQUErUGJCdytkb3FEaDAvd1NmdG1aTXZxbm1JZlUyY3RzdnArYm02dXZGeXFPTFBtTDArMlRwV0s1V2pUb29GWjJaRmpwMW13WkEwSERoOG4rSFlJQm9PUmJGbmRLRmJFbDY2ZnRPTE5OeXBhUFlibjBmekZxemwzNFFyWHJ0L0UvMW9BTndPRGVHZ3dtSzduenVuTkZmL3JWSGlsekZQZjYzNU1MS3ZXYm1IejlyMmNQbnVSMExDNzJOaEF0cXp1RlBiTlQ5Vks1ZW5acldPcS9Xelp2bytZMkZndVhyNUt1VElsbjNwY0lpSWlUME5obW9pSWlNaHp3c1lHakk4eXRLaEVzNy8rUHpoejdoS1RaL3lLdTVzcjNidTBONVZuY1hiaWsvYk5HVDFoRm1NbnpXSFl3TzRwOWpOcS9FeXI3NWs3cHpmZkRlN0p2ajhQSlhrOUxEd0NKeWRIc3pCdDVManBUSis3RktQUmlLT2pBem04dllpSmlTVWtOSnlRMEtPOFhMcjRDeCttN2RwN2dHMjc5dVBvNkVCaDMvdzhOQmpJNGUzRjZPRjlLZjFTTVhKNGU1bnF2bDIzblZWOWJ2ZWJiMUcyZGVjZkRCZzZqdURiSVFEWTI5dmo3ZVdCd1dqa1RrZ29kMExDT0hEb3VGVmgyaWZ0bTNIaDBsVktseXhxNVZQK080NmZPc2ZtYlh1cFc2Y21KWXNWenRTeGlJaEk1bEdZSmlJaUl2SWN1bjA3TExPSFlITHZmZ3hmOVIxT2ZIdzgzL2J0aVhkMlQ3UHJIN2RyeXNLbHY3Tnc2UnJlZitkTlhxLzhTcko5K1ovY1lmcDg4UEFKbXJYN2l0K1hUaU1pSW9vMm4vWm0wNm81bENoV3lLek5rYjFya3V6THQweE5zKytYckZ6SHREbExjTW5pek5BQlg5SGd3M2R3ZEhRQUVvSzNEVnQyRXhNVGs2Wm5meDROR2ZBbGcvdDlRVDZmM05qWjJ1SmJwaWJ1YnE2OFZiMnlSZDNML3RmVGRZLzVpMWZ6dis4bllqUWFxVkt4UE4wK2JVMlZpdVZ4Y0VqNDY4ZjltRmdPL0gyTVJjdjlyT3F2OTFjZnAyc2NHYTEraTg4QnFGYjF0VXdlaVlpSVpDYUZhU0lpSWlMUENSc2JHNHlQcHFaZHZIS1ZzK2N2VTdKNDVzK08rV2J3YUM1Y3VzbzdiNzFPaThZZldGeDNkbkppNUpCZXRQLzhHNzdzTTR4Vmk2WlFJRitlWno3T2VZdFdBZEN6VzBlYU5hcGpkczNUSXl1dG10Vjk1bVBLRFBsOTB2YnVDL3ZtVDNMbUdTVE1YSHN5Y051OTc2QXBTUHY2aTQ1ODlibmw3TFlzems3VXFGYUpHdFVxcFdrc0lpSWkveC9vQUFJUkVSR1I1NFNOalkzcHM4RmdwUFVudmZEYnVNTnN2NnRuYmR6a3VhemRzQjJmdkxrWS9kMDN5ZGFyVWEwU0g3ZHJSa2hvT08wNjkrRm1ZSENTOWZ5dkJiQnI3d0YyN1QzQTBlTm5BRGg4OUJRblRwMEQ0TkNSazZici90Y0MwalRXUzFldUFWQ3lST1lIa0MrcUJ3L2lHVEJzSEVhamtaWk42eVlacEltSWlEenZORE5OUkVSRTVEa1ZFaHJPRjcySDRlVGtTTkhDQlhGemRYbW05NS81eXpJbVRwdVBTeFpuWmt3WWpxZEgxaFRyRCtqOU9aZXVYR1BubnI5bzB2Wkxaazc4ampLbGlwblZXZTIzaGZGVDVwbVZEZmxoMGo5OURCdG4rdHlqYTN0NmRPMWc5WGhkWGJJUUYvZUF2dytmb0hyVkNsYTNTMHBNYkN6TGZ0dkFoaTI3T1h2K0VwR1IwWGg0WktWcXBWZm8yYTBEaFgzem0rcDI2eldVZFp0MlV2MzFDaXlZTVRySi9zWk1uTTNrR1F0NXBWd3BWdjM2czZuOGZrd3NzK1l0WSsyRzdWeTlmaE5IQndmS2xDcE9oOWFOcUYycnVrVS9BVGVEK0huV3IremVkNUJiUVhkd2NuU2dhT0dDZEdyYmxBWWYxdUpXOEIzbS9mcWJSYnZRc0hCRy9UVERyT3libnAzVC9GNDJidDNOallCYnVMcGtvZC9YYVcrZm5NZExkcGZNL1lrcUZjdWJYVXZyTzByY2wwL2VYUHc0ZmhhNzl4M2tma3dNeFl2NjB2M3o5cno3OWh0SnRubnNvNDQ5VFo4VEwwMU83ZjJMaU1pTFFXR2FpSWlJeUhNb3A3Y1h3WGRDQVlpTmplUFVtUXZQOVA3anAvekMrQ256c0xlejQrZXhReWo5VXJGVTI5aloyakp0L0ZBNmR1blAvZ05IYU5MMkM3N3A4U2tkV2pmRzF0Wjh3Y1MydGZNNGVmb0MzYi81anFrL0RTVXFLcG8rZzM1azF1UVJGQ3FZajFyMTJpZHpsK1M5VmEweXEveTI4UFBNUmVUSzRVMnI1dlhTM01kam5iOGF4TzU5QndId3lPWk9qaHpadVJWMG03VWJ0ck56ejErc1d6SFR0SlMxWWQxM1diZHBKL3NQSE9WdVJHU1NKNXI2YlV3SVpKbzEvR2Y1YVdEUWJkcCsyb2VMbDY5aVkyTkQ3cHplUkVaSHMvL0FFZllmT01JWG5kdVk3U1YyN01SWlduL2FpNmlvZTlqYjJaSEQyNHZJNkdpT25UekxsaDM3YVBCaExZSnZoekIxOW1LTCs0ZmZqYlFvVDArWXRtbmJYZ0JxMTZxZTZzbXRHU0d0N3lpeHE5ZHYwdlhyb1VSRlI1UGQwNE9JeUNoT25yNUE1KzZEbVAzejk3ejlaaFZUM1lMNTg1cmFBT1RLbVIxbkp5ZXovcXg1L3lJaThtSlFtQ1lpSWlMeUhLcjliblZLbFNqS3ZGOVhjZmJDNVdkMjMvc3hzZlFmTW9iVmZsdXh0N05qNHVoQjFIelRjdVA2NURnN09URnYyaWkrSHZBRGZodDNNR3pVei95MmRqUDllbjVtdHFsN2tVSUZ1QkZ3eS9UNThZbVErWDN5VUtSUUFiTStCNCtZWU5XOSszVC9oRDM3LytaT1NCZ0RobzFqOWJxdERPelRoWEpsU2xvOS9zZmk0K1BwM0tFRnJaclh3N2VBRDVDd2pMVDF4NzI0Rlh5SHlkTVg4T1B3dmdEVXJGNEpUNCtzaElWSHNHWDdQcG8yZk4rc3I1T25MK0IvTFFCbkp5ZnExVW1ZQVJYLzhDR2ZkeC9NeGN0WHFWNjFBaU9IOXNZbmJ5NE1CZ09yMW03aG04R2ptVHhqSVcrK1VaRktyNVZOZUEvZlR5QXE2aDQxMzZ6TTJCSDk4ZkxNQnNEcHN4ZE5QeU5sUzVjd20wazEvTWNweko2L1BNVjkwZExpNU9uekFGUjQ5ZVduN2lzMTZYbEhpZjB3ZGhydnYvTW1nNzdwaHF0TEZxNWN2VUhiem4yNEVYQ0wwUk5tbVlWcHV6YjhDdnd6UTIzQ3FHOHRac2haOC81RlJPVEZvREJOUkVSRTVEbGtpdzB0bTlhbFpkTzYzQXErdzgzQUlPTGlIcVRZSnZIU3RQUmE5ZnRtVnZ0dEpZdXpFeitQRzJJV09GakwwZEdCeVdNRzgycjUwb3djTjUyVHB5OXc5TVFaaXhNU3J3Y0VBdURsbWMwVXBpVmwvdUxWVnQwM2I1NmNyRnIwTTEvMEhzYXhFMmM1Y09nNERUN3FRdDNhYnpHd1R4Znk1TTVwOVROTUhqTVlMMDhQczdJaWhRcndhWWZtRFA5eEN2ditPbXdxdDdlMzU4UGFOVm00ZEEzck4rK3lDTlA4Tm00SDRQMTNxK1B1NWdyQUdyK3RIRHQ1bHFLRkN6SnI4Z2ljbkJ3QnNMVzFwVW1EMmh3L2RZNTVpMWF4WU1rYVUxQjArdXhGQU5xM2JHUUtjZ0JLbFN4S3FaSkZMWjRoTHU0QnYvMit5ZXBudHNhdG9EdEF3c3l0ZjF0NjNsRmlCZlA3OFAzL3ZqYk5paXhVTUIrOXYveVlIdjFHY09iY0pVTER3aTMrRzZja3JlOWZSRVNlWHdyVFJFUkVSSjV6dVhONmt6dW45ek81VjZ2bTliamtmNTNHOWQ1bDVyeGxkT3JhUDEzOXpKLytJNTNhTktIR0d4WHgyN2lUTHpxM3NhaXpjODhCY3ViSWpuZDJUK3pzRWdLUHdGdkJsQ2hXeUtKdWt3YTFHVHVpbjFuWmsvdGNRY0xNdHQ5Ky9abWxLOVl4N3VlNTNBa0p3Mi9UVG5ic1BjRFlFZjE0L3gzTFBiYVNrbFRJWWpBWXlPSHRCVUJRc0huNDE2amV1eXhjdW9ZOSsvOG1LdW9lYm03LzdHL250MmtuWUw3RWMvVzZyUUIwYXRQRUZCSWxWcTFxQmVZdFdzV2hveWROWlRtOHZiZ1pHTXphRGR1cC9rWkY3R3hUUG10c2xkOFd3c0lqZ0lTREEzcjIrNTdPSFZ2d1Vva2lLYlpMU2R5RE9DQWhNUDIzcGVjZEpkYThjUjJMNWNXdlYzN0Y5UGw2d0swMGhXbHBmZjhpSXZMOFVwZ21JaUlpSW1reXFHOVhBSExsOERiYmFQL2V2ZnZjQ3I2RHAwZFdQRDJ5SmRrMkpEU2N1eEdST0RzbjdEZFZwRkFCdW5leFBQSHh4T256Yk51MW55WU5hcHZxT1RqWTA2RkxQNHU2eWZsOTZUUzhraGlIbmEwdHJaclhvMkc5ZDVreGR5blRaaThtT3ZvZTNiNGV3cXpKMzF1OWJQWEFvZU5zMzdXZmN4ZXZjUFhhVGE0SEJQTGdRVHlRc0F3MHNkZktsNlpBdmp4Y3V4SEkxcDEvMExEdU93QWNQWDZHR3dHMzhNbWJ5eXpJZWJ3SDNvUnA4NWcrZDRuRnZXTmlZd0c0RXhKbUt2dThVMHNHajVqQXl0ODNjK3prT1RxMWJVckR1dS9na3NYWm92MURnNEdwc3haUnJFaEJMbHk2U21SVUZOdDMvOG5Xblg4d2UvTDNWS3BnT1pQTEdpNHVXWWlLdWtmNG81RHUzNVNlZDVSWXdmdytGbVhaczN2KzB6NG1OazNqU2N2N0Z4R1I1NXYrdVVSRVJFUkUwcVYvcjgvWTdqZmY5UFgxbDUwQTZQSkpLN1B5eEYvMTZyd05ZQXJUa3ZOMS8rOEI2Tmk2TVFBNWMyUm4zZktaakI3ZWw1RkRlMXMxdnJLbFM1RFBKM2V5MTEyeU9OT2phM3Myckp4RmZwODhQRFFZR0RSaVBBYURJY1YrNzhmRTBxRkxQNXEzNzg2ME9VdjQrL0JKM0Z4ZHFGMnJ1dW41a3RLdzdyc0FyTit5eTFTMjl0SEJBMDBiMU1iR3hzWlVIaEVSQlNUTWNMdDYvYWJGMStPWmI0bVg5clpyMlpBcDQ0WlFJRjhlTGw2K3lvQ2hZNm55ZGpPbXpWbkN3eWVlYWVtS2RmaGZDNkREby9mcjVlbkJncGtKSjQyMi83d3YrLzQ4VEhvODNqL3V4S256NldxZkZ1bDVSNG5aMjl0WmxDV2VUV1kwR3RNMG5yUzhmeEVSZWI0cFRCTVJFUkdSRFBINHdJQzh1WE1sVytkK1RBeUF4VW1JVHhvNXRBOWZmdGJXN0pUUTRrVjlhZGFvRGg4MStUQURSdnVQUXI3NVRFdEVid1RjNHVMbGF5bldIejErSmp2My9FWEIvSGxadVhBeXgvZXY1ZmVsMDVnOFpqQ3RtdFZOdGwyalIySGE3cjBIdVhjL0JxUFJ5UHBOTzdHeHNiSFlSeTNMbzlsTTg2YU53di9ramhTL0V2dmd2UnJzV0wrUTZST0dVYWxDV1NJaW94ZzVianA5Qi8xb3FoTVJHY1dZU1hQSW5kUGJiR2xwMmRJbG1EdDFKRVlqakJ3M1BjMWhFbURhbEgvajF0MnBocEpQSzczdjZOOWt6ZnNYRVpIbm44STBFUkVSRWNrUXgwK2RBNkJVeWVUMzNMcC9QeUZNYzNYSmttSmZCb09CNnE5WDRPRGhFMGwrV2V0bVlMQlY5Y3FYZmNuME9UcjZYb3AxSCs5eDl2VVhuWGl0ZkdtekdXWEJ0ME9UYlZmSU54L2x5cFFrSmphVzdidis1TzhqSndrTXVrM2xDdVhJNzVQSHZHN0JmQUNjditodjFmZ1RzN08xcFhhdDZpejdaUUpEQjN3RndNbzFtd2k0R1FUQTBCOG1FUm9XVHZldTdTMzJOcXZ3U2hsbVR2Nk9PVk4rTUhzdWF6VnRrQkFLWHJzUnlPSVZmbWx1bnhaUDg0NytUYW05ZnhFUmVmNXB6elFSRVJFUmVXclI5KzZ6LzhBUnNudDVtRUtPcEVSR1JRT1liY0NmbEdidHZzcVFjWFhxMnAvOCtYSXpjOUlJcmx5OWtlellMbHp5QjhER3hvYUNCZkttMkdkb2FEZ0FycTZXZ2VDS05SdFRiTnV3M3JzY08zbVdUZHYybUE0cmFOYW9qa1c5dDZwWDV2aXBjeXhhc1phMkxSc2tPWlBQWURCZ01CcXh0N05jcnZoWXk2WjErZC8zRXdFSXZoMUNXSGdFSzMvZlRKbFN4V2pSK0lNazIxU3ZXaUhGWjBoSnllS0ZhVlQzWFZiNWJXSDRxQ25rOThuRG0yOVVUSGQvS2Ntb2Q1UVdkcmEyUERRWXVQY29GRTdOaysvZkoyL3lzelpGUk9UNW9abHBJaUlpSXZMVWx2NjJudGpZT0dxL1V6M0ZHVTMvaEdtdUtmYTNmc1hNRkwrc0ZYd254TFIzMWdkTlB1R0hzZE01ZmZhaTJSTEdFNmZQMDJ2Z1NBRGVlYXRxcWljNEZuejdRNmppQUFBZ0FFbEVRVlMwTDlqVVdZc0lEYnNMSklTSlEzNll4TitwekpxclgrZHQ3TzNzMlBmbllRNGVPbzZycXdzZnZGZkRvbDZiRnZYSjZ1N0dGZjhiZE96U24zTVhycGl1eGNiR3NXWEhIelJxMVkzYmQvNlpDZGZ1czc0Y09IVGN0THpTWURBd2I5RXFJT0YwelNLRkMxQ3llQ0Y4OHViaXgyRjlMVTZ5ekNqRHYrMUJ5ZUtGaVltTnBWUFgvZ3dlTVlFTGw2NmExUWtOQzJlVjN4WWF0T3lTN3Z1azV4MDlyVHg1Y2dLd1pmcytJR0hKN0dQV3ZIOFJFWGt4YUdhYWlJaUlpRHlWd0tEYlRKdzZEeHNiR3pxMGFweGkzZERRY0Z5eU9KdHQ5SjZVVWlXTHBtMFFTZXp2RlJFWlJXallYVjZ2L0NxUWNIREE5TGxMbUQ1M0NTNVpuUEgwekVaa1pMUXBFQ2xadkRBL0RFbjljSU91bjdTaTE4Q1JIRHA2aWtvMW01SXJaM1p1M3duRndjR0J2ajA3TS9TSFNjbTJ6ZTdsUWJYWEs3Qnp6MS9jdlJ0QjA0YnZreVdKd3hoeTVzak9wTkdEK0x6SFlQWWZPRUx0UnAzdzlNaUtzN016ZDBKQ2VmQWdIbnM3T3h6cy8vbmovTzU5QjltOTd5Q3VMbG53OU14R1dIaUVhY25xZ0Y2Zms5WGREWUFsYzMreVdGYWFrdUE3SWFhd01hbHJUM0p6YzJIcEwrUHBQWEFrVzNiOHdmekZxNW0vZURXdXJpNTRaSFBuM3IzN2hHWEFhWi9wZVVkUHEyN3R0NWcyWndtTFYvaXhlZnRlb3FQdmMvWlF3bXhFYTkrL2lJZzgveFNtaVlpSWlFaTZoWWFGMDdGTFA4THZSdEs2ZVgyS0YvVk50bTd3N1JCdTNMeEZZZC9VWitnOFBzekFHaTVabkpQY04rdXZ2NDhEbU1ZMCsrZnZXYmR4SnlmUG5PZEd3QzJDZ3U2UU5hczdiMVI1bFEvZXEwSHpSaC9nNEpENkg0K2JOS2lObzZNRE0rWXU1ZHpGSzRTSFIxQ3R5bXQ4MDdNelllRjNVMjNmcU82NzdOenpGdzhOQm91REJ4S3JVYTBTNjFmT1l0cnN4ZXo5OHhCQndTSEV4TVRpVzhDSEtoWEwwL2FqaG5objl6VFY3OS9yTTladjNzWEZTMWNKREF6R3k4dUQ2bFZmbzJPYkpsU3VVTTVVTHkxQkdrQlUxRDFXcnRtVXBqYlpzcm96YzlJSS9qeDRsT1dyTjNMb3lFbHUzZ3JtMXEzYnVMcTZVS3BrVWNxWGZZa1AzM3NyVGYwK0thM3Y2R24xN05hUmlNZ28xbTNhUlhUMGZWNUt0RCtndGU5ZlJFU2VmemJHOUJ6VEl5SWlJaUxQWEpGeTcvRHc0VU1BMnJkc3lOQ0IzZFBVM3JkTVRkUG5qRGpoOE84akorblJid1EzQW03eFNybFNMSjR6RG1jbkorN0h4SEwrd2hWeTV2REMxZFVGWnljbmdtN2ZZZUN3bjlpOTd5RHRXalprV0RKakh6L2xGOFpQbVdmVi9YdDBiVStQcmgxbzkxbGZkdTg3eUt2bFNsT3NTRUVBWXVQaTJMN3JUeUlpbzFpelpDcmx5cFI4NnVkOVVmbVdxVWxoMy94czk1dWZwbXNBYjlkdHgyWC82OC8weE16L21veiszNjJJaUtUT0pwVlRlRFF6VFVSRVJFVFM1TlNaQzB5YnN3Uy9qVHN3R28xVWY3MENVOGNOTlcwQWJ6QVlrdDBMSzZ1N0c1MDd0RWoxSGpNbURFL3hldWZ1ZzB5ZmgzL2JnMTREZnVEbzhUTWNQbllLU0RoSUlGZU83UFQ2c3BPQ05CRVJFY2xRQ3RORVJFUkVKRTFtelZ2TzJnM2JjWGR6cFdlM0RuUm8zZGhzTTN0WGx5eFVxL29hTndPRGlZMkx3L0RRZ0xPekUyWExsS0I3bC9iazg4bWRiTis1YytXZ2ZObVhlSzlXdFJUSFVMbENPZkxsVGVpbllQNjhyRmlRL0Q1bGtyTEN2dmtwa0QvcEUwd1A3bHlKWFFvbllhNVlNTWswVzFKRVJPUy9Rc3M4UlVSRVJKNFQvMStXZWNiR3hyRnc2UnFhTkhnZmoyenU2ZTVIUkZLblpaNGlJcytlbG5tS2lJaUlTSVp5Y25MazQzYk5NbnNZSWlJaUlwa2k1VFBKUlVSRVJFUkVSRVJFeEVSaG1vaUlpSWlJaUlpSWlKVVVwb21JaUlpSWlJaUlpRmhKWVpxSWlJaUlpSWlJaUlpVkZLYUppSWlJaUlpSWlJaFlTYWQ1aW9pSWlQd0grWmFwbWRsREVCRVJFWGt1YVdhYWlJaUlpSWlJaUlpSWxSU21pWWlJaUlpSWlJaUlXRW5MUEVWRVJFVCtJL3hQN3Nqc0lZaUlpSWc4OXpRelRVUkVSRVJFUkVSRXhFb0swMFJFUkVSRVJFUkVSS3lrTUUxRVJFUkVSRVJFUk1SS0N0TkVSRVJFUkVSRVJFU3NwREJOUkVSRVJFUkVSRVRFU2dyVFJFUkVSRVJFUkVSRXJLUXdUVVJFUkVSRVJFUkV4RW9LMDBSRVJFUkVSRVJFUkt5a01FMUVSRVJFUkVSRVJNUktDdE5FUkVSRVJFUkVSRVNzWkovWkF4QVJFUkdSWjhPM1RNM01Ib0s4UVB4UDdzanNJWWlJaUdRS3pVd1RFUkVSRVJFUkVSR3hrc0kwRVJFUkVSRVJFUkVSSzJtWnA0aUlpTWgva0pib1NYcG9xYkNJaUlobXBvbUlpSWlJaUlpSWlGaE5ZWnFJaUlpSWlJaUlpSWlWRkthSmlJaUlpSWlJaUloWVNXR2FpSWlJaUlpSWlJaUlsUlNtaVlpSWlJaUlpSWlJV0VsaG1vaUlpSWlJaUlpSWlKVVVwb21JaUlpSWlJaUlpRmhKWVpxSWlJaUlpSWlJaUlpVkZLYUppSWlJaUlpSWlJaFlTV0dhaUlpSWlHUzQrSWNQLzdXK2c0SkRtUEhMVWd3R1E0YjNIUkVabGVGOS9sdE9uRDZmMlVNUUVSSDVUMUtZSmlJaUlpSVo2dnhGZjE2dDFwQ0J3MzdLOEw2TlJpTWR1L2JqK3pIVCtHSGM5QXp0dTlmQWtieng3a2ZjQ1FuTDBINy9EWHYrK0p0NnpUK2oxOENSbVQwVUVSR1IveHo3ekI2QWlJaUlpS1NkRVdObUR5RlpmaHQzRUJFWmhhdExsZ3p2MjhiR2hwRkRlOU80VlRmbUxsaEovUTlxOFhLcDRtbnFJLzdoUTdidjNFL3hZb1h3TGVCaktzK2QwNXZJcUdqR1RKek55S0c5TGRwdDMvMG53YmREcUZtOUNybHlacmU0M3FQZmlDVHY5MGJsVjJuV3FBN1Q1aXdoSk5TNm9LN0x4eTN4OHZSSTh0cTkrekVNK200ODluWjJ0UHVvSWJHeGNWYjFDZURrNUdoMVhSRVJFVW1hd2pRUkVSR1I1NFNOalkzcGMvamR5RXdjU2NyV3JOdUt2YjA5SGRzMFRsZjd0K3UyUzdXT25iMGRqZzRPZE8vN1hZcjFDdVRQeXk5VHpXZHZ6ZnYxTjRiL09JVitYMy9HNTUwK01wVi8xdWtqRml4WncvSlZHK2pVdGluRmkvcWF0VnU2Y2oyYnR1MWh3WXpSU1lacHEvMjI0dW1SbGR5NWNwakt6cHk3aEl0TEZwbzFxc095MzlaejJmOTZxczhHOEVtNzVzbGUrOS8zRS9HL0ZnQkFnNVpkck9ydk1mK1RPOUpVWDBSRVJDd3BUQk1SRVJGNVR0aloyaEwvNlBPTmdLQk1IUXVBYjVtYUtWNnYrazZMVlBzbzdKdWY3WDd6emNxc0RaeGlZK09JaklxMnFtNWlWU3FXQjJEZi9rTm1ZVnBXZHpjK2J0ZU1uMzZleTloSmM1ZytZWmhadTlObkx3THdjdWtTeWZaZDU3MGFmRC80YTlQM1NiMmpsQUt0YjRlUForSFNOYmk3dXlaNWZjN0NsU3hmdFFHQVhEbXo4M0c3WnNuMjlkalNsZXU1ZE9VYStYM3lwRnBYUkVSRVVxY3dUVVJFUk9RNVlXOXZUMnhjd3BLK295ZE9jL2I4WlVvV0w1eXBZM0ozYytXRDkycWtxKzNTMzlZbmV5MnBrQzJ0a2d2N1NwVXNTZzV2TC9ZZlBFcGtWRFR1YnY4RVZ4MWFOMkxHTDB2WnZIMnYyZnNORExyTjlZQkFpaGYxeFNPYisxT05LeVZYcndmZzVPU0lTeFpuaTJ1ci9iYnkzWTgvODFLSklyeFM5aVVXTGZjaitIWUlBM3QzTVp1MStOaURCL0VNK1dFU2w2NWNJNGUzRnd0bWp2N1h4aTBpSXZKZm9qQk5SRVJFNURsaGEvdFBZR0l3R0duOVNTK0dEdmlLT3UvVndNNDJjODZWeXVIdHhhaGhmZExWTnFVdzdkOWtZMk5EN1ZyVldiaDBEWnUzNzZOSi9mZE0xN0psZGFkMXMzcmN2QlZNVm5jM1UvbWVQLzRHb0ZyVkNoazJqb0NiUVJpTUJydzhzdUhvNk1pdWZRZllmK0FvWlpPWStiWnMxUWI2LzI4TWVmUGtZdDYwVVhoNWVYQTdKSXhaODVZVGVPczJvNGIyd2MzTnhWVC85Tm1MOUJuMEk2Zk9YS0JvNFlMTW16WUtuN3k1TW16c0lpSWkvMlVLMDBSRVJFU2VVeUdoNFh6UmV4aE9UbzRVTFZ3UU4xZVgxQnM5QnpxMWFZSjNkcytuN3FkZHk0Yms4UFpLOGxxOU9qVlp1RFJoZjdURVlScEEvMTZmV2N6MDJyQmxGd0R2MTZxZTRqMWpZK01JRGJ0cjFmaCtYNytOVWVObm1wWFoyOW5SbzJ0N3M3SkoweGN3ZHRJYzh2bms1dGRaWThtWkkyRy90aWxqaDlCdnlCaFdydG5Fa2VPbkdkUzNHNitXSzgyazZRdFl2SHd0RHcwR21qV3F3NUQrWC80cmgwR0lpSWo4SDN0M0dWRGwyWUJ4L0gvZ0VDSjJOM2JQbURwMU9tY1hkbmZybUQyN2EwNjMyVGwxZHN6dUhzYnNtTjJOZ1NnV0NBWjUzZy9NTXhFT0hCVG5xMTYvVDV6N3Vlc0IzbmZzMmgyZks0VnBJaUlpSWgraGRHbFNjdHZ6SGhBVzRKeTdjT1VEenlqMkRPN2JLVmI2R1Q2Z3E4Vm5SYjc4Z2d6cFVuUDQ3MU5jdlg2VExKa3ltSis5R2FUZDgzN0kzdjEva3pKNVVnb1Z6QlBsbUt2V2JXUFZ1bTFXemUvYmtsL3gyTWVYbHk4RENBNE9JWEdpQkZTclhDYkMxdDFDQmZMd1JlN3N6Sm84TXR6RkIzWjJSc2FPN0V1aEFua1lObW9LYnQySFlHTmpJRFRVUkpaTUdSamFyek1saW4xcDFWeEVSRVRFZWdyVFJFUkVSRDVDTFpyVUpxNVRIT1l2WHNQRks5Yy8yRHdlUG5wQy8rSGpZcVd2OHhldlVxVnV1MWpwNjNXN055L0NKWDJhY0dVR2c0RW1EYXJ6MDVqZm1EVnZlWlJiVlJmK3NaYmdrQkFhMW5YRkpwcnR0Tjk4WFppbTlhdWJQN2Z2T3NoaTNaelpNek1nZS9TM2NSWXJVb0IxUzZkSENQbTg3bm16eFgwdmE5WnY1MlZBQUJDMi9SZmc0YVBIck4za2pwLy9Nd29WeUdOeGhaNklpSWpFbk1JMEVSRVJrWStRamNGQW83cXVOS3JyeWozdmg5ejF1azlnWUZDVWJScTI2aDdyODNqcTU4K1M1UnRpcFM4SEIzc3l1YVN6cXU2dE8xNEVCd2RiVmQvZXppN1M4c1oxcXpINXQ0V3NXcjhkdDdhTkl3UnVBSStmK0RKdnlSb2NIT3hwVXI5YXRHT2xUWk9TQ21WTFJGa251bHRRQWZwMGE0ZGIyOGJtendhRGdjZFBmRGwyNGl4SGo1OWh6LzZqNWhEVndjR2VHbFhMMHFpdUt4blNwV2JSc3ZVc1c3MlpsV3Uzc25MdFZnRFNwRTVCbGt3WnlKd3hQYWxTSkNOSmtvUlVLRjBpM0RscklpSWlZaDJGYVNJaUlpSWZ1WlRKazVJeWVkSVBNdmE3M0xyNVpxaVVPV042cS9zcVZia0pOMi9mZmFjYlA1MmRuV2pYc2o3anBzeGwxTmdaekpnNFBFS2RzWlBuOE96WmM5bzByeGRycTd2NjkveU9pZFBta3lOYkppcVdDMzhHMjlZLzkzTDgxRGtTSklnUHdKbnpsNWs0YlQ0WExsL0Q4KzU5YzczRWlSSlF2VXBaS3BRcFFYQndNSStmK1BCRm5odzR4WEdrVjllMjlPamNtcVBIejdCdHh6NE9Iam5CcFN2WDhieDduNy8ySFFIZ3EwTDVxT1ZhUGxiZVIwUkU1SE9qTUUxRVJFUkUvaS81K1QralhyTXVWQ2hiZ2g4NnRYb3ZZN1J0VVo4bHl6ZXdiY2RldHUzWVM4WFhMaGo0KzhSWi9saTVnVVFKNDlPeFhaTllHN045eXdiczJuT1lnSUJBMnJkc0VPN1p1azA3QUNqMWRXRUFzbVYyNGRLVkd4aHRiYWxXdVF3RnZzaEowY0w1eVprOXMzbmJaNjBtSFRsNStnTE5HdFkwOTJOalk4TlhoZkx4VmFGOFFOajM4dFNaaTF5KzVzR1ZxeDYwYTFrL3dyWlJFUkVSc1k3Q05CRVJFUkg1djNUdCtpMHVYcmxPd1FLNTM5c1lUbkVjR1RHb08rMDZENkR2a0RGOGtTY0hxVklrdzhmWGp5NjlSeEFhYW1KQVR6Y1NKMHBnVlgrM2J0OWx3NWFkMGRiN3F0QVhUSm14aUVlUGZVaVNPQ0VBTjIvZjVmekZxK1RObFkwMHFWTUFZVnM0ZDIxZWlOSFcxbUpmZHp6dmtTSlpFdXpzTFA5cEg4ODVMaVdLZmFrTENVUkVSR0tCd2pRUkVSRVJlV3V4ZVFIQm00NmRQQXRBem15WkxkYUo2dnl4bk5renMyWFY3OUdPVTc1MGNSclZkZVdQbFJ0cDEza0FDMmVPNGJ0dWc3bnI1WTFyeFcrcFc3T1MxWFBlZC9BWSt3NGVpN1plNWZLbG1EQnRQbXMyL0VuYkZ2VUFXTHB5SXlhVGlXYU5hb2FyYTdTMVpjSzBlVXlZTmovS1BxTTdpeTFEdXRUOHRXVnh0SE1URVJHUnFDbE1FeEVSRVpHM0Zwc1hFTHpwejEwSEFDank1UmNXNjBSMUFVRzZ0S21zSG10b3Y4NWN1SHlOazZjdlVLcHlFNTc2K1pNemUrWW9iL2w4WFhCd01BQU42MVJsVUorTzV2TGNSYXBFV2o5NzFveDhrVHM3c3hlc29IbWptang3L29JRlM5ZVJKblVLYWxRcEc2RiszdHpaYVJ6SkJRZ2VOKzl3NFBBSjh1WEpRZTVjV1MzT2I5bktUU1NJSDgrcWR4RVJFWkdvS1V3VEVSRVJrYmNXbXhjUXZPN203YnNjT1hZS2dPZlBYMWlzOXk0WEVMek93Y0dlU2I4TW9veHJjNTc2K1FNd1ltQTM0c2ExN3JaTC8yZGhjM1NLNDBoY3B6aFd0WEZyMnhpMzdrT1k5dnNTYm50NjhlelpjMzRlMWhNSEIvc0lkY3VXS2tiWlVzVWlsUGZvUHdxQW5sM2FVTEo0b1VqSENRNEpZY255RFFyVFJFUkVZb25OaDU2QWlJaUlpTWliSnM5WVNHaW9DWUIrdzhieTRtWEFleDN2ME5HVE5HM2JnK0RnWVBQWlk2M2MrckprK1FaQ1EwT2piZS85NEJFQThXTVFXRlVxVjVLaWhmTXpaY1pDVnEzYmhtdWwwcmhXaW5xcjV1dk9uci9DMm8zdVpFaVhtdUpGQzFxczUrdnJCMENDQkFyVFJFUkVZb1BDTkJFUkVSSDV2M0xvNkVsV3JkdEdIRWNIZmhyU2c0dVhyOU91OHdEemlySFlkTzNHTFRyMUdFYkRWdDI1ZGNlTGVyVXFjM2puU2hyV3FZcWYvelA2RHg5SHBkcHQyTEJsSjhFaElSYjd1WHpWQTRDMC8xd2NZQTJEd1VDVkNxWE0vVWEydmRNU3Ivc1BjT3MraEpEUVVQciswQUZiRzh0LzF0LzNmZ2hBMGlTSnJPNWZSRVJFTEZPWUppSWlJaUwvTis1NDNxTkw3eDh4bVV5MGE5bUF4dlZjNmVyV25IMEhqMUd1ZWt2bUxGekpYUy92ZHhyRFpESng4TWdKT25RZFRQa2FMZG00YlRjdTZkTXcvN2VmK1hWRWJ4SW5Tc0RvWVQxWk9QTlhNcm1rNC9KVkR6cjNHc0hYNVJ2d3k4VGZ1WERwV29RKzl4NDRDb1JkZW1EdEhHYk5XODZ3VVpOSm5TbzVqZzRPdUhVZnd2aXBjd2tNRElxeTdha3pGNm5UdEJPM1BiMW8wYmdXbGN0L0UyWDlxOWR2QXBBaWVWS3I1aVlpSWlKUjA1bHBJaUlpSXZMV3JudmNqdllXU1d0ZHVYYVRWdC8zeGZ2Qkk3Sm16a0NuOWswQjZONnhGU2xUSkdQa21Pa00vM2txdzMrZWFtNVQyclVaUmx0YmJHMXN6V1hCSVNHRWhJWVFGQlJNWUdBUWJaclhwVU9yaGx5OGZKMU4yM2F6YnBNN3QrNTRBWkF5ZVZLK2I5ZUV4dlZjTVJyRC8ybGNzbmdodHErYnkrcjEyNW4rK3hKdTNMekR0Rm1MbVRack1hbFRKYWZVMTBXbzZWcU9QRG16c20zSFhoSW1pRWVXVEJud2Z2Q0l4SWtTY04zakRnRDJkbllSM25Qd3lJa2NQSEtDYkZsY21EL2pGMjdlOHFSZDU0Rk1uTDZBRld1MzhsM3JSdFN1VmdGbjUzL1BiSHYwMkljcE14YXljT2s2Z2tOQ2FOYXdCa1A2ZGpJLzk3cm5UWEJJQ0FuaXh5TnVYQ2RzREFZdVgvVmcwbThMQWNpYksxdHMvSmhFUkVRK2V3clRSRVJFUk9TdE9UczdVYkZzeWJkcXUycmR0bkNmcjkyNHhWMnYrOFNQNTh6TWlUOWliLzl2Q05Xb3JpdVZ5NWRpOWZwdC9MWC9LTmR1M01MUDd4bGVYZzhJRGc2T2NndG0wY0w1MmJoMU41MTZEak9YNWN5ZW1kWk42MURUdGJ6NWpMVElHRzF0cVYrck1uVnJWR1RubmtNc1hyNmVQZnVPY3RmTG04M2IvNko5cXdicytPc2dQcjUrTkcxUUE0UEJRUEh5RGMyM2V3SVJMZ2I0WmNKTURoNDVRZVh5My9EcmlENDRPenVSS2tVeTFpLzlqWTQ5aDNIKzRsVUdqNXpJbjd2MnMzRG1yL3g5NGl3cjFteGg3U1ozQWdJQ1NaUXdQb1A3ZHFLV2EvbHcvUzVkdFltSjAvKzlrTUZnTUdBeWhaMDdseTl2RG9wOVZjRGllNHFJaUlqMUZLYUppSWlJeUZ0TG5qUUpZMGYyZmF1MmI0WnBsY3FWWkVCUE53b1Z5RXRHbDdRUjZpZE1FSS9XemVyU3VsbmRTUHNMRFEwbDFHUUNrd2tNQmd3R0F3YkF4c2FHZkhseXNQT3Znemc0MkZPL1ZtVUs1TXNWbzduYTJOaFE3dHZpbFB1Mk9ONFBIckZ4MjI2eVpYWWhZNGEwdUtSUHc4WnR1Mm5mcWdIMjluYjhQS3duajU3NEFKQS9iMDZLZlBsRnVMNTZkMnRQMVlxbHFlbGFMbHg1UnBlMHJGODZuWmx6bHpGNzRVcEdET3dHd0lIRHgxbTJlalB4bk9QU3BuazkycmRzUU1KSUxoUEluemNYMmJObTVPWExBSUpEUWpBWURDUk1FSThTUmIra1kvdW1VWjZySmlJaUl0WXptRjc5NXlvUkVSRVIrYitXdDZncmZ2N1BBQmpjcDZQRlVNbVMxN2RqZXB6ZEZhdHorOXlGaElaR0cxWTlmdUpMU0VnSXlaSW1qcmEvb0tCL2J4VU5DUTFsbS90ZXlwUXFpcU9EUTZ6TTkyM3BkMGhFUkQ0SEJvUEJFTlZ6clV3VEVSRVJFWGxIMXF6NlNwd29nZFg5dmI3MTFOYkdoaW9WU3IzVnZFUkVSQ1QyYWEyM2lJaUlpSWlJaUlpSWxSU21pWWlJaUlpSWlJaUlXRWxobW9pSWlJaUlpSWlJaUpVVXBvbUlpSWlJaUlpSWlGaEpZWnFJaUlpSWlJaUlpSWlWZEp1bmlJaUl5R2ZJSlUvcER6MEZFUkVSa1krU1ZxYUppSWlJaUlpSWlJaFlTV0dhaUlpSWlJaUlpSWlJbGJUTlUwUkVST1F6NFhGMjE0ZWVnb2lJaU1oSFR5dlRSRVJFUkVSRVJFUkVyS1F3VFVSRVJFUkVSRVJFeEVvSzAwUkVSRVJFUkVSRVJLeWtNRTFFUkVSRVJFUkVSTVJLQ3RORVJFUkVSRVJFUkVTc3BEQk5SRVJFUkVSRVJFVEVTZ3JUUkVSRVJFUkVSRVJFcktRd1RVUkVSRVJFUkVSRXhFb0swMFJFUkVSRVJFUkVSS3lrTUUxRVJFUkVSRVJFUk1SS3hnODlBUkVSRVJINWI3amtLZjJocHlBaW54bVBzN3MrOUJSRVJHS2RWcWFKaUlpSWlJaUlpSWhZU1dHYWlJaUlpSWlJaUlpSWxiVE5VMFJFUk9RenBLMVhJdksrYUV1NWlIenF0REpOUkVSRVJFUkVSRVRFU2dyVFJFUkVSRVJFUkVSRXJLUXdUVVJFUkVSRVJFUkV4RW9LMDBSRVJFUkVSRVJFUkt5a01FMUVSRVJFUkVSRVJNUktDdE5FUkVSRVJFUkVSRVNzcERCTlJFUkVSRVJFUkVURVNnclRSRVJFUkVSRVJFUkVyS1F3VFVSRVJFUkVSRVJFeEVvSzAwUkVSRVRrbzNQSDh4NVBmSjUrNkduRTJNVXIxMk90cjh0WFBUaHg2anpCSVNHUlByOXg4dzZYcnR5SXRmSGVoK0NRRU01ZnZQcWZqUFhibktVc1hyNCt4dTFNSmhNQkFZSFIxdlAzZi80MjAvcmdidDN4NHRxTlc1aE1wZzg5RlJHUmo0YkNOQkVSRVJGNUs2UEd6aUJ2VWRkbzY2M2Q2RTdkWnAwWk9XWjZySTFkb21JamZwMzBlNnoxOTE4WU5YWUdsV3ExWWVYYXJURnVHeG9hR3FHczkrQmZxTldrSTArZitrZmFwazNIL2xTczFUckdZLzJYR3JYcVRwMm1uYmpyNWYzZXgvcDF3aXhtekZrYW96YlBucitneFhkOWFPbldsOERBSUl2MVFrSkRhZFM2TzYyKzc4c2R6M3NXNnoxLzhaS3o1Ni9FYUE2V1pDdFlnVjZEZmdsWHRuSHJib3ZocWlYTjJ2V2tiTFVXaElTRXNHZi9VYzZjdnh3cjh4TVIrWlFaUC9RRVJFUkVSQ1RtL2g5V2tieDQrUkkvLzJkUjF2SDNmODZJWDZieTZMRVA1eTVjb1dYajJxUkpuZUkvbXVIL0Y5ZktwWm0zWkRWOWg0NGxheFlYOHVYSllWVzdrTkJRZXZRZmhRRUR2NHpvalozZHAvTW5mTU02VmVseC9Bdy9qWm5PbExGRDN2dDR0cmEyTWFvZjF5a095WkltWnRXNmJYVHBQWUpwNDRaaVl4TnhQY0w4eGFzNWMvNHl5Wk1sd1JqRno2ZFRqMkVjT0h5Q2FlT0hVdWFib2dBTUh6MGx5amtVeko4YjEwcWxJNVFIQmdZUkZQUnZ3TGR3NlRvRy9UaUJTdVZLTW1YTVlJeEc2MzVQREFZREFDWVREUGxwRXA1ZTl4azFwQWQxYWxTMHFyMkl5T2ZvMC9rbnNZaUlpTWduN3ZVUTVjSER4eDl3SnRhYk1IMGVqeDc3MExCT1ZaYXQza3lQQWFOWk1udHNwSUVFd0xSWmkzbis0cVZWZlo4K2U1RXhrMlpIVzY5bmx6WXhtdlA3a2pkWE5nYjEvcDZCSXlhd2JOVW1xOE8wbHk5ZWN0ZkxteVBIVHVOMS93Ry9UeDZKczdQVGU1NXQ3Qms4Y3FMRlp5YVRDYVBSeU1adHUzRjJqb3U5dlozRnVzbVNKcVp6aDJZQXVPU0pHQzY5NmVvcGQ0eXZoV2VoSnBQRjM3dW8vRHlzSjdkdTMyV3IrMTdHVEo1RDc2NXR3ejIvY2ZNT1l5Yk5KbzZqQTdNbS8waks1RWt0OXRXNldWME9IRDVCK3k2RG1EQjZBSzZWdm1YT29sVlJqdi9zK1F0Y0s1Vm04TWlKTFBoakxSNW5kMFZhcjE2dFNtemN1b3V0N252cDJHTTRVOGNOQ2ZmK2xoaHN3c0kwT3pzalMyYVBwVW5ibnZRWU1KcmdrQkFhMUs0U2JYc1JrYytSd2pRUkVSR1JqNFJUbkRnOGZ1SUx3SlZyTnovd2JLSzM3K0F4Wmk5WVNkSEMrUmsxdEFkR281RkZ5OWJ4OC9oWjlPdlJJZEkycytZdnQvb3N0TFBucjFpMVplNi9DdFBLdURhM3FwNk5qWUZEUjA5RlczL254Z1VBeEkzcnhJS1p2OUMreXlEMjdEOUs4dzY5V2JWb3NybmV6VnVlRkN4WjAySS9sb0luUzZGTWJGdnd4MXFyNmkxZHRTbks1NWxjMHBuRHRFd3U2YUx0NzlXS0t3amJKbXN5bWJDemNyWFc2NHhHSTlQSEQ2TlI2KzdreXA0bDNMT1EwRkIrNkQrS2x3RUJ6Smo0WTdRQmFZbGlYeko3NmsrMCtyNHZYWHVQSU40L29XaWRHaFVaTzdKdmhQcldoSWF2T0RvNE1HZnFUelJvMVkxdE8vYlNvLzhvSm93ZUVPNzdFQmxibTM4RHQxUXBrL1BIblBFTStXa2lGY3VXdEhwc0VaSFBqY0kwRVJFUmtZOUVrc1FKdVhNMzdEeW0zWHNQYy9IeWRYSmt5L1Nmem1IejlyOTQ0aE1XNkYyKzZnRVE3bEQzSnZXckErRDk0QkUvOUIrRmMxd25maG5SRzRQQndNRGViaHcvZFk0WmM1ZVNORWtpMnJXc0g2SC9FL3ZXV1J6NzZQRXpkTzN6SXk3cDAzRGc4QWx5WnMvTUhjOTdGUG55QzBZTTdFYnFWTWxqOFUxajdyckg3ZmRTRjhLQ2t0OG5qNlJUcitHMGFGUUxnOEdBS1RSc3EyK0NCUEVpL1Y2dVdMTUZIMSsvU0ovOTF6SzVwRE9IZzIvanpWREptcjRpQ3l1djM3d2RhZm1VTVlQSmxTTUxBUUdCWlAvUzh2YkdUajJIMGFubnNFaWZ0ZXM4SU5MeWZkditJRzJhbE9iUFh4Y3R5T1JmQnpGL3lScUtGTW9YcnU2TGx3RUVCUVVSUDU2enhUbEVKVzVjSitaT0cwMzFobTU0M1BMRS85bHpCdjA0SWNvMjk3MGZBdEN0NzBoem1hT2pBME5IVGFKYTVUS1VMVlhzcmVZaUl2SXBVNWdtSWlJaThwRndkSFF3ZngwU0drcVR0ajBZMXI4TGxTdVV3dll0dHErOWpja3pGbkxoMHJWd1pRT0dqemQvM2FSK2RaNzYrZE84ZlcrOEh6eml0d25EU1o4MlZkajhIUnlZUFdVa3RadDBZdVNZNmZnL2UwYTM3MXRHdTNMbTBXTWZ4azZadzdLVm0yalp0QTc5ZW5RZ1M3NXlGTWlYaTVtVFJ2QkR2MUdVcTk2Q1ZrM3IwS1o1UFJJblNoRDdMMjRsUzZIUncwZFBPSEhxUEdXL0xSYnRWc015cnMwakRkdnM3ZTJZT1hFRXA4OWRvbG03WHB3NmV4R0FoQW5pTTZDblc0VDZPM1lmeE1mWEw5Sm5uNFBJdm9lQmdVR1Jscjg2dE4vR3hpYlNWVy9YUFc1ak5Cck52OHR2dXUzcFJWQlFjS1J0SXp0RHJXTFprbFFvVXlMQzczNi9vV05ZdTlIOW5WWU5Ka3VhbUNXL2p5VlZxbVE0T2ppd2RxTzdWZTBpcTVjOVMwYUZhU0lpa1ZDWUppSWlJdktSZXZUWWgwNDloK1BnWUUrV1RCbHdqdnYrejlGYU5tOEN3Y0Zod1VPNTZpMTUvTVNINDN2LzNjYjMxTStmMXQvMzQrS1Y2M1JxMzVSSzVjSnZGVXVWTWpsTDVveWpVYXZ1VEp5K2dQT1hydkhyaUQ0a1RCQXZ3bGkzUGIyWXUyZzFmNnpZUU1xVXlWajAreGlLRlNrUXJrNjZOS2xZUG44aUs5WnVaY3lrMmN4ZHRJcWExY3BUcjBZbEN1VExGZVAzMjdoMU56UG5McVZlcmNvMGExZ2p4dTB0R1QxK0ppdlhicVY3eDFaMGRiTnVPK2liTGwvMVlNSzBlV3o1Y3c4R1ExZzQrVElnSU5ibStLbDVQWkI2OFRLQW5JVXE4V1grM0t4YTlPK0IvejBIL3N6S3RWdk4yei90N0l5UmhxR1p2aWhEMnRRcExLNklleFdBUnJWaTd2RVRINDZkUEUvNTBzVUJvZzJSMzBWR2w3VG1yNk1MNWkrQXdvMEFBQ0FBU1VSQlZHbzM2Y1R4VStjNGQyUXpjWjNpdkxjNWlZaDhTaFNtaVlpSWlIeUVzbVZ4TVcrekRBZ0k1TnlGNk04T2l3MnZ0cDlkdUhTTngwOThBTXdyd2U1NmVkUGl1OTVjdVhhVGVyVXFXenlyTEdPR3RLeGFOSVdXYm4zNGMrZCt5cDFxd1c4VGhsT29RQjc4L1oremZkYysxbXo0ay8ySGpwRWtjU0o2ZFd0SDg0WTFMTjVPYURBWXFGK3JNdFdybEdIUjB2WE1XYlNTSmNzMzRKSStEYVZMZmtXcEVrVW9WYUtJVmVIRitLbHp1WGJqRnRkdTNJcHhtTmFnZGhXU0owc1NvZnprNlF1c1dyZU45R2xUMGI1VmcyajdxVnJ4Vzd3ZlBESi92bnpWZzRuVDU3TjUrMStZVENaS0ZpdkVnTjV1OUIweWhwT25Md0N3NWM4OUhEOTFMbHcvcjM0K0k4ZE1qekRHZjcxYTdkRmpuMmh2clh5ZkFnTURBYkMzdHc5WC91bzJ6UC9paHRRK1E4Ymd2dXNBM2I1ditkYUJxaVZyTnY3SjBlTm56SitUSjAxTXQrOWJXdFhXeWNrUmdJQ0FBSVZwSWlKV1VwZ21JaUlpOGhFYTBxOHp0MjdmWmY3aU5WeThjdjAvSDMvSFh3Zk5Yd2NHQm1GalkrRGFqVnRjdjNHYmVyVXFZMjluRitVdGpnQlR4dzVsL05TNVhQZTRUYzdzbWZIeDlhTjR1Zm84Zi9HU25Oa3prejV0YXI3NXVqQmU5N3o1ZWNLc2NHMWZuUU1XV1ZCVXFkdzNuRHg5Z1ZCVEtITVhyeVpCZ3ZoOFcvSXJxOTZyYnMxS1RQNXRBUTNydWxwVi8zVS9EKzhWb1N3NEpJUit3OFppTXBrWVBhd1hjVjdicW10Smo4NnR3MzJldldBRm03YnRKbXZtREF6bzZSYnB1K3c5K0RkTGxtK0l0TDlaODVaSEtQdXZ3elRmcDM3UjNscHBMVXZiWUNQemFsV1d2Lzl6QUp6aU9JWjdIaFFVREVRTTJkNkhRYjA3Y3ZIU2RjWlBuY3VObTdmNWRVU2ZXQXZ4RGgwNXliTFZtODJmTTdta2kwR1lGaGFnUFgvK2tzU0pZbVU2SWlLZlBJVnBJaUlpSWg4aFd4c2JHdFYxcFZGZFYrNTVQK1N1MTMwQ0E0T2liTk93VmZkWUczL3RSbmZzN0l3RUJRVlRxMGxIQ2hYSXc3RCtYVmc4ZXl4ZkZjcEh4cnhsb3UyamJzMUtUQjgvaktkKy91WVZNU09IL0VEMkxCbkpsU01MWlZ5YlczMFQ1SnRlblYxMjRkSTFjbWJQYkhVN3R6YU5jR3ZUS0VaakhUMStoajZEZjQzMFdXQlFFSGM4NzJHMHRXWGdpUEdSMW9uS3pvMEw2TlcxTFhselo2TlJ2V29XejhacjE3dytUMzM5YUZTdkdsOFhMUmpqY2Q2WDBOQlFBTEptenNDZjYrYTlkVCtsS2pjaFRlb1VBS1JQbDlwY0hoUVV6RzFQTDV6aU9KSXlSVEtMN1ovNitRUGc3QngrSy9TcmxXbjI5bmJSenVGZHQyV21UNXVLRlFzbjBiajFENnpkNkU3MkxCbHhhOXY0bmZwODVlZmh2Y3hoN3B1WE5mUWZQczVpTzVmMGFVZ1FQMnlMOWF2dmtZaUlSRTlobW9pSWlNaEhMbVh5cEtSTW52US9HKy9rNlF0Y3ZYNlQwdDk4eGE0OWg2bFJ0U3cvamZtTlFnWHlVSzF5V0lqMitqbE5nWUZCQkFVSFc5eEM5dnJOaGJWY3kwZDRIdFBEMkY4UEUySVNwTDJ0NTg5ZlJMdFNLamdrSk1ZM2VMNlNORWtpbWphSXVPVjArdmhoQkFRRWtqQkJQQzVmdmNGVzk3M3NQWGlNMVl1bmtEbGorcmNhSzdhOVd2bGxaeGQ5V0JXVnY3WXNObjg5Yi9wbzg5ZkwxMnloOTZCZjZQeGQ4eWhEMER1ZVliZmd2cmtOTi9EVnlyUm81bWN5QWJGd3hGbks1RWxaTm04Q1UyY3RwbDBrVzM1Tkp0TzdEL0lHU3lzV0FRb1Z5TU9YK2ZNQThNVG5hYXlQTFNMeXFWS1lKaUlpSWlJeE1tditjdkxreWtxNk5HRTNHN1p2MllEOWg0NHpadEpzS3BmL2huTVhycEk3WnhhTVJpTTNQTzVRc1hacmZ1alVtdTlhTnpUMzhjdkUzekdGaHRLNldWMlNKVTM4b1Y0bFZwUXFVU1RTd0cvU2J3c1lOMlV1clp2V1lYRGZUcEcyRFE0T3BtVEZ4anoyOGVYSXJwWG1WVUt2aTI2NzdDdHBVcWZBOCs1OXhrMlpTNUxFQ2FPc2F6UWFHZHlubzFYOXZvdFhGeVE0T2tTL3ZmVnRyRnk3RlVjSEJ4cldxUnBsdld2L0JKa3U2ZE9FS3c4T0RndlRIUDVabVZiR05mS3p6RXdtRTNjODcxbDhmdHZUSzhyMkt4ZE9OcDh0bUN4cFlvYjI2eHhwdlpjdkEyUDkvTGJYZnpkZDhwU09jT1BzcTIzQUR4NCtqdFZ4UlVRK1pRclRSRVJFUk1ScTF6MXVzL1hQUFF6cTB6SGNTcXVmaC9jaUtDaUl6ZHYvb2t2dkg1bi8yOCtVS2xHRURPbFRFOWNwRHZzUEhqT0hhYUdob1N4WnZwNW56MTlZdGMzdHpXMXJINFBibmw1TW03V0VKSWtUMHIxVEs0djFWcTNmanRmOUI5U3RXU25TSUEySThWYlhUZHQyUjF2SDN0N3VQd25UZkh6OUFFaVVNRDRBazJjc2ZPdlFadmlBcnVFK1g3MStreVBIVHRPa2ZuVVNKWXpQRFk4N3pGNjRrczRkbXBFaWVmZ1ZhTWRPaEIzT255dDdsbkRsejU2L0FNRGhuN1Bzb2xvOUdCUVVITzNxUWt2UFEwSkN3bjhPRFkxMHkrNno1ODl4aXZQZlhnS1FLbVZ5QU81NVAveFB4eFVSK1pncFRCTVJFUkVScTQzOGRUcU9jUnlwWGIwQ1l5Yk5OcGUvMm1icUhEY3VOallHdHUzWVM2a1NSYkN4c2FGUWdUenNQWENNd01BZzdPM3RPSFArTWo2K2ZwVDVwbWk0TFo2V3hQUU1zK216LzRqWlM3MEgvWWVPNDJWQUFDMGExeUtlYzl4STZ6eDg5SVRSNDJiZzRHQlA5eWdPaTQ5dW0rdnNCU3NZT1dZNkpoUFlHQXk0YjVoUHhneHBJOVM3NFhHSFZLbVN2YmRWWXBHNS8wOUE4MnFsM0pvTmY3NzFkdGMzdzdSNWk5ZGdZMk9nYll0NkFGeTZlb05GeTlZUno5bUpQdDNibStzRkJ3ZHorTy9UeEhGMElHL3ViT0g2ZVA3OEJVYWpFYU90TFJENTkvcmFqVnVVcmRhQ2N0OFc1L2NwSXlPZDI2dExFYXpaa3V4NTl6NU4yL1drZThlV1ZLOVNOdHl6dTE3ZUpFM3kzOTRDa0M1dFNnQnUzdkw4VDhjVkVmbVlLVXdURVJFUkVhdGR1M0dMSnZXcVdRekJFaVdNVDk3YzJjUGQ5bGt3WDI3KzNIV0FNK2N2ODJYKzNPemFjeGlBYWxXaXY2UUFDQmVNV09ORGgybStULzF3Y29xRGpZMkJHWE9Yc3UvUU1WbzNxMHYxeW1YTVcvaGVCZ1RRcnN0QW52ZzhwVitQRHViRDlXUGlxWjgvQTBkTVlQM21IUlRNbDVzdTN6V2oxZmY5R1BucjlIQ2hqOWM5YnlaT1g4Q0tOVnZvNHRhQ3JtNlJiMFY4SDI3L2MxWlp1clNwd3BYSDVCeTh5Rzd2ZlB6RWgxWHJ0bEtsZkNsemNGaWh6TmRrY2tuSDR1VWI2TlNobWZtTXZsMTdEdlBVejUvSzViL0JhQXovcnovK3o1NUhlOFBxalp0M0FON3FaeFNaNDZmT2NlUG1IWTRjT3hNdVRIdnhNb0JiZDd3bzlYWGhXQmtId2xhYkhUNTZpaHBWeTFxc2srV2Y4L1d1WHI4WmErT0tpSHpxSXI4T1NFUkVSRVFrRXEyYjFhVmoreVpSMWluK1ZVSHVlei9pNHVYckFPVDVaelhReWRQbkFkaTE1eENPRGc1VUtQMzErNTNzQjVJZ2ZqeG1UQnpPem8wTGFkcWdCbGV2MzZSSC8xRVVMOStBeVRNV2NzUGpEczNhOWVMRXFmTlVxVkNLOWkwakhrUWZuUTFiZGxLK1JrdldiOTVCeWVLRldERGpGNzR0K1JYTkc5WEVmZmNCRmk1ZHgxMHZid1lNSDg4M2xadXdkTlVtc21UT1FLcVVsbSs4ZkI4dVhyNEdFT3NYSWt5WnNZaVhBWUYwL3U3ZllOREd4b1pXVGV2dzFNK2ZGV3UybU12bkxWa05SSDY1eGZQbkwzQnljb3h5ckwvMkhRRWdYOTRjc1RGMWpoNFAyM0phc3ZpWEFOU3BVWkhDQmZOeThNZ0pnb09EK1NMUHYrUFVxVkdSUWdYeXZOVTRmdjdQYU5taER5ZisrZCtkSlhIak9wRWhYV3JPWDdwbXZuMFZZT2VlUTd4NEdmQldZNHVJZk9xME1rMUVSRVJFck5hOFVjMW82eFF0bEkvcHZ5OWg3NEcveVpFdGsvbWNxdFBuTHVGMS93R256MTJpYW9WU3hJM3JaTldZLytXWmFkTm4vOEdZaWIvVHFsa2RCdmI2L3AzNmNrbWZoaDhIZGFON3g1Yk1YcmlTUlV2WE1YYnlITVpPbmdOQTBjTDVtZlRMUUF3RzY2NkpOSmxNdU84K3lLVHA4emx6L2pJQXFWTWxaKzcwMGVadGlvTjZmOCtsS3pjWSt0TWtobzJlQWtDbGNpVnAyYVMyeFZEbWp1YzkwcVpKK1U3dmFzbUpVMkZCemhlNXM4ZGFuNHVYcjJmdTR0V1VLbEVFRXlZT0hEN0JvOGRQZVBEd01UZHYzd1ZnNGRKMXRHaGNpME5IVDdMLzBIRXlaa2hMMmRMRkkvVGwvK3dGaWY2NUdDQXlQcjUrck4zb2p0Rm9wSFRKb3JFeS93T0hUMkJyWTBPeElnVUFHRHV5THdCdE92WUh3aTVWK0taNElRcmt5MlYrQm1FaHJiVzM5Z1lFQnRMS3JTOFhyMXluVVQzWGFPc1h5SmVMdFJ2ZE9YdmhpdmxuMVhQQWFMSm56Y1FmYzhiRjZQMUVSRDRIQ3RORVJFUkVKRllWekorYk9JNE8rUGsvQThMT3kxcTllQXA1YzJWbjhmTDFtRXdtYWxhTHVFcklrbll0Njhkby9GZTNFNzZOSThkT0VSSWFTdmxZWERXWEpIRkNhcm1XNS9LVkc3anZQaEJ1ckk0OWh0T2hkUU1LNXN0dHNmMDk3NGVzM2VqTzBwVWI4YmpsaWEyTkRmVnJWV2I1bWkwNE9qaVlnelFJdTZWenpyUlJ0T3M4Z1AySGpwTXplMmFhTjZwcE1VZzdmdW9jVGRyMG9FYlZjdnc0cUZ1RWJaRHZ3c2ZYajVPbkw1QXVUYXBZRGV0Mjd6Mk15V1JpOTk3RDdONTdPTnl6T0k0T3hJL256TFVidDNEZmRZQ1JZNllEME5XdFJZUUQvNSsvZUVsd2NERE9UcFpEM1pGanB1UG4vNHc2MVN1WUwxRjRGL2U4SDNMMStrM3k1YzBSYnF1MCsrNEQ3UGpySURteVplTGhveWZVYTk2RjdwMWE0ZGFtRVRiL3pMdEg1OWIwNk53Nnl2NERBNE9Bc0hQWlBPL2VwMmVYTnJSb1hDdGNIWlBKeExVYnQ3aDA1UVlYTGwwalQ2NnNmUE4xWWRadWRNZDkxd0creUoyZDBOQlFmSDM5ckE3dlJFUStOd3JUUkVSRVJDUld4WE9PeTZrREc3QzN0ek9YdlFxTDFtL2VTZUpFQ2ZtMlJKRm8rNWs2ZGdndlh3WlFJRit1R0kxZnJYS1p0enBrMzJReWNmemtlUkluU2tDaGdubGozUDVOZnY3UGNOOTlnTlhydHJQdjBERk1KaE1aMHFWbVlPK08zUGIwWXVhY3BXemJzWmR0Ty9aU3VHQmV2bXZUaURMZkZBMjNVczNIMTQ5S3RWcmo0K3VIdmIwZDlXcFZ4cTFOSXpLNXBHUDVhMXNaQWM1ZnZNcjJuZnZZNnI2WERjdG1NSDdhUEdiT1dVcjlGbDNKblRNcmRhcFhvSFRKb21SMCtmZHlnclNwVTVMUkpSMUxWMjNpdHFjWHYwMFlidkhDaEpoYXUvRlBna05DS0IvSmlyQjM0ZGEyTWVuU3BDSmx5bVNrU0phVWxDbVNranhwRXBJblMwemN1RTVjdnVyQjN5Zk84c2MvNFdQeHJ3cFEwN1VjRUhhVDdLdHd5bjNYZmdCU1d0ajZPbmZ4YWxhczJVSmNwemgwNzJqNVJ0YVkyTFhuRUFBbGluNXBManQ3L2dyZCsvNkUwV2hrM0UvOVNKdzRJVzdkaC9EcnhOODVjUGc0RTM4ZUdPRlNBcFBKRkduL2g0NmVOSC85ZmJzbU5LNVhqYlViM2JudWNadExWMjRBWVdmQWxhM1d3bHl2N3c4ZGFGelBGVWNIaDdCejliNXJ4dU1udm9TRWhwSStYYW9JWTRpSWlNSTBFUkVSRVlrbGUvWWZaZXVPdlJhZmg0YUVjdnpVT2RLblRjWGdueWFGZS9iVDRCOEE2REZnZElSMmk1YXZmNmQ1SlU2VWdBRTkzYUt0ZC9tcUI3NVAvYWhmcTNLRVZVelc4THIvZ0F1WHJuSHk5QVVPL1gyUzR5ZlBFeHdjREVENnRLbG8zNm9CRGV0VU5hLythdGFnQnN2WGJHYmE3MHM0ZXZ3TVI0K2ZJVnNXRnpxMGFraU5xbVV4R28wa1RCQ1BJZjA2YysvZUErclhybUsrRmZQVldWYStULzNvTS9oWGR1ODd6SDN2UitiM3RiVzFvWGZYdGxTdlVvYXhrK2ZndnVzQTV5NWNZZmpQVTBtYUpCRmxTeFZqOUxDZUpFK1doQlh6Si9KZDl5SHNQZkEzOVpwM1lkR3NNZTk4bzJSZ1lCQXo1eTBEb0g3dEtoR2V2OHZXM1lMNWNrZTVraTl6cHZUOFBuODVPL2NjSWtuaWhJejlxWi81V1kyR2JqeDQrQmhIUndkdTNRbmJFdnBtc0dzeW1aZ3ljeEhqcHN3RllPVGdIMkp0WlozN3JyQ1ZpU1dLaFlWcE8vNDZTTmMrUCtMdi81eFJRM3VRSzBmWWx1amw4eVl5Y01SNGxxM2VUT1U2YlprNmRnaVpYTklSSjQ0ampvNE81aFY1ZG5aMjRmcmZmK2c0QUUzcVY2ZDMxN1pjdkhLZGJuMy92WXpDMmRtSmJKa3praTJMQzlteXVKQTFpd3RmNU01Ty9Iak9OS2hUaGZsTDFqQjExaElLL2hOZ1o4bVVJVmJlVzBUa1U2TXdUVVJFUkVSaXhia0xWMWl5ZkVPMDlXN2Q4WXBRNzFXWXRtcmR0bGlmVjVyVUthd0swNDZkT0F0QXhYSWxZenlHNTkzN2xIWnRadDVtQnhBL25qTmxTeFdqVnJYeWxDajJwWGxGMUN0MmRrYWExSzlPZzlwVldMNTZDNU5uTHVMeVZRLzZEaDFEd1h5NXpTdklJanM0ZjhjLzIwVWZQZlpoMmVyTlpNK2FrWG8xSzFPMlZESHk1YzFoSGl0SDFrek1tdlFqdCs1NHNXNlRPN3YySE9icTladTBhRnpMdkFJdWJsd25aay81aWZaZEI3Rjc3Mkg2RHgvSHpJa2pZdnc5ZU4zQ3BXdTU2K1ZOdVcrTGt5TmJwZ2pQWTdKMWQ4V2FMZmo0K2xsZC82N1hmYmJ2M0lkVEhFZG1UdnFSVkNuK1hYbVdJM3RtODNselJxT1JXdFhLMHFCTzFYRHR2K3MyaEcwNzltSXdHQmpjcDZONVZkdTc4dk4veHA0RFIzRjBjQ0J2cnV3TUdENmV4Y3ZYWTJ0ancvQUJYV2xVOTkrenplenNqUHc4dkJkWk1tVmczSlE1T01XSncrQ1JFOW04L2E5d2ZiNTVGbDJ2cm0ySUU4ZVJ6dDgxQXlCclpoZDZkVzFMOXF3WnlaRTFVNVNoWVBlT3JkangxMEhHVDUxcnZnbjF5L3h2ZC9tQmlNaW5UbUdhaUlpSWlNUUt0N2FOY1d2YitKMzY4RGk3SzVabUUzTi9uemhMWEtjNDRiYmdXU3RONmhSODM3WXhwODllb2tDK1hCUXRuSjhDK1hLRk84L01FcVBSU09QNjFhaGJzeEtMVjJ3Z0pEZ2szRmJNeUpUK3BpajU4dVNnV0pIOE5LaGROZHI2NmRPbW9uT0hablR1MEN6Y1ZzZFg3TzN0bURseEJDTittVXBYdHhZV2VyRmUvZHBWMkxodE53TjdSMzZKZ3pYaDVpczdkaCtNVVppV0xrMHFadndUQm42WlAvd0t0bDlIOU9hWDRiMElEZzdCMXRZbXd2Y0JvRWJWc2h6Kyt5U2poL1dpMGxzRXE1WTRPamd3cUhkSHpweS9qTE96RTc2K1QwbVJQQWxqUi9ZenIxUjdVN3VXOWFsZXBTd3BraWVoVUlFOFhMN3FRWEJ3TUE0TzlwVDZ1a2lFeXdXTVJpUGR2di8zNTJkclkwUEhkbEhmdnZ0S3dnVHhXREo3SEQzNmorTGNoU3QwK2E0NXFWTWxmL3NYRmhINWhCbE1samJjaTRpSWlNai9sUVl0dTNINDcxTUFMSjA3bnFLRjg4ZW8vZXRiNno1a2FDV2ZoNURRMEFqYlpVTkNRekdaVEZhRmpPL1M1bDA5ZS9iYzZ0dG00ZTNtK09xQ2p0ZzZvKzcvaWY2L1JrUStkb1pvcnRyV3lqUVJFUkVSRVlsMWtaMDc5elpuMGIxTm0zY1ZreUFOM202T24yS0lKaUx5dWZqdi84a2tJaUlpSWlJaUlpTHlrVktZSmlJaUlpSWlJaUlpWWlXRmFTSWlJaUlpSWlJaUlsWlNtQ1lpSWlJaUlpSWlJbUlsaFdraUlpSWlJaUlpSWlKVzBtMmVJaUlpSXA4aGx6eWxQL1FVUkVSRVJENUtXcGttSWlJaUlpSWlJaUppSllWcElpSWlJaUlpSWlJaVZ0STJUeEVSRVpIUGhNZlpYUjk2Q2lJaUlpSWZQYTFNRXhFUkVSRVJFUkVSc1pMQ05CRVJFUkVSRVJFUkVTc3BUQk1SRVJFUkVSRVJFYkdTd2pRUkVSRVJFUkVSRVJFcktVd1RFUkVSRVJFUkVSR3hrc0kwRVJFUkVSRVJFUkVSS3lsTUV4RVJFUkVSRVJFUnNaTENOQkVSRVJFUkVSRVJFU3NwVEJNUkVSRVJFUkVSRWJHU3dqUVJFUkVSRVJFUkVSRXJHVC8wQkVSRVJFVGt2K0dTcC9TSG5vS0lWVHpPN3ZyUVV4QVJFYkZJSzlORVJFUkVSRVJFUkVTc3BEQk5SRVJFUkVSRVJFVEVTdHJtS1NJaUl2SVowalk2K1gramJjZ2lJdkt4ME1vMEVSRVJFUkVSRVJFUkt5bE1FeEVSRVJFUkVSRVJzWkxDTkJFUkVSRVJFUkVSRVNzcFRCTVJFUkVSRVJFUkViR1N3alFSRVJFUkVSRVJFUkVyS1V3VEVSRVJFUkVSRVJHeGtzSTBFUkVSRVJFUkVSRVJLeWxNRXhFUkVSRVJFUkVSc1pMQ05CRVJFUkVSRVJFUkVTc3BUQk1SRVJHUldIZlh5NXZEZjUvNjBOTjRLeGV2WEkrMXZpNWY5ZURFcWZNRWg0UkUrdnpHelR0Y3VuSWp4djBlTzNudVhhY21JaUlpYjhuNG9TY2dJaUlpSXA4V3IzdmVsS3JTaENTSkVySm42eExzN2UzZTIxZ05XbmJqaVk4djI5Zk81Zm1MbDNUdDh5UDFhMVdoZk9uaWI5WGZxTEV6bURGM0tXTis3RVBkbXBWaTFEWTBOQlFibS9EL3JicjM0Rjg0ZWZvQ3gvZXVKWEdpQkJIYXRPblluK3NldC9FNHU4dnFjYWJNWE1TWVNiT1ovOXZQbENwUkpFWnpqTXgxajl2Y3VIbm5uZnNCS0Z1cVdLejBJeUlpOHY5TVlacUlpSWpJUnlnMDFQU2hwMkJScXBUSnFWQ21CSnUyN1dibDJxMDBybC90dlkzbGRjOGJ6N3YzQWJoOXg0dkxWMjdRcnZNQXlueFRsSkZEZmlCVmltUXg2cysxY21ubUxWbE4zNkZqeVpyRmhYeDVjbGpWTGlRMGxCNzlSMkhBd0M4amVtTm45Lzcreks1VHZRSVRwODlud3ZUNUZzTTBsenlsbyt4anplS3BGTWlYQzREVjY3Y3paZWFpV0psYlRFSkJFUkdSajVYQ05CRVJFWkdQeE9zcm0rN2N2ZmZCNWpGaDJqeThIejZPc283L3MrY0FUUHB0QVdjdlhvbXlidktraWVuMmZjdTNta3VjT0k2RW1zS0N4ZXhaTTdKMXpSeEdqZjJOQlgrc3BVV0gzbXhkUFR2Q2FyR281TTJWalVHOXYyZmdpQWtzVzdYSjZqRHQ1WXVYM1BYeTVzaXgwM2pkZjhEdmswZmk3T3owVnU4VW5WUXBrMU85Y2hsdTNQVGsrWXVYT01WeGpMU2VuWjJSZEdsU21UOC9mLzZDZTk0UExmWjc3c2ptY0o5bnpGbktwTjhXaENzUERBeWlRSWthOU9yYWxwWk5hcHZMSi8rMmdOL21MSDNiVnhJUkVmbW9LRXdURVJFUitVamt5SmFaTFgvdUFlREVxZlBVcjFYNWc4eGovZWFkWFBlNGJWWGRlOTRQV2JKOFE1UjFNcm1rZStzd3pkSFJBWlBKUkhCSUNFWmJXK0k0T2pCOFFGZStMbHFRdEtsVFJnalN5cmcydDZwZkd4c0RoNDZlaXJiK3pvMExBSWdiMTRrRk0zK2hmWmRCN05sL2xPWWRlck5xMFdSenZadTNQQ2xZc3FiRmZpeXRKUE00dXl2S1ZXYTVDb2YvSGJDMXNlSGE2UjBBcEV1VHlqdy9nRjhuL3M3VVdZdUo1eHlYTEprelJPZ3JybE9jY0o5ZnJhNTd2ZHhvYTJ0K0ZxN2NxSCt0RUJHUno0ZitxU2NpSWlMeWthaGVwUXdUcHMzRFpES3hZczBXV2pTdVJZNXNtVDdZZkdKalM1K2xvQ2k2YllwdnlwS3ZuTVZuaFFya1llWENzR0RMMmhBd3BuVUJIQjBjK0gzeVNEcjFHazZMUnJVd0dBeVkvdG1PbXlCQlBOcTFyQitoellvMVcvRHg5WXYwMlN1ZDJqY0ZJRGc0T05MUTZvblBVK0k1TzJFMEdyRzFqWHdWbnNsa1l0M21zSkN0VGZPNnhIT09HNkhPaGkwN3czMitkUGw2aFBLZzRHQUF6bCs4R3E3OHlyV2JGdWN2SWlMeXFWR1lKaUlpSXZLUnlKZ2hMWFZyVm1MRm1pMEVoNFRRcEcwUGh2WHZRdVVLcGJDTndWYkdqOFdiMnhRamMrUG1IV3h0YkVpZkxyWEZPbWxTcHdqM09aTkx1bkFydGw1NStPZ0pKMDZkcCt5M3hhTGRHbHJHdFhta1ladTl2UjB6SjQ3ZzlMbExOR3ZYaTFObkx3S1FNRUY4QnZSMGkxQi94KzZEK1BqNlJmcnNsWjVkMm5EMCtCbCs2RGVLUHQzYjRWb3BmTkRZcmU5SWR1NDV4TlN4Z3ltWUwzZWtmUnc1ZHBvN252ZEluQ2doN1ZwRUh0eDE3alhDNnZLMUc5MVp1OUhkNHB4RlJFUStaUXJUUkVSRVJENGlRL3AwNHN6WlMxeThjcDFIajMzbzFITTREZzcyWk1tVUFlZTQ3K2VNcmpmVnIxMkZSNCtmeEVwZjdWcldKMG5pUkpFK2UzT2JZbVR5ZjEwZEd4dWJhT3RaWS9UNG1heGN1NVh1SFZ2UjFjMjY3YUJ2dW56Vmd3blQ1ckhsenowWURHR3IxVjRHQkx6ejNOS21TY2tUWDErR2pwck1OMThYSm40OFp3RHVlbm16Y2NzdWtpWkpSUFlzR1MyMlg3RjJLd0EvZEdwSjNEZCtUNHAvVlJDajBUYlNyYlo3RC83TjJYT1hjV3ZiT01yNWVkenk1RUUwNStpSmlJaDhLaFNtaVlpSWlIeEVuSjJkV0RKbkxPMDZEK1RZeVhNQUJBUUVjdTVDMUlmOHg2YnZXamMwZnoxODlKUzM3aWRGaXFSUnJzaXlock56WEx3ZlBMSzZmb1BhVlVpZUxFbUU4cE9uTDdCcTNUYlNwMDFGKzFZTm91Mm5hc1Z2dzQxNythb0hFNmZQWi9QMnZ6Q1pUSlFzVm9nQnZkM29PMlFNSjA5ZkFHRExuM3M0ZnVwY3VINGVQL0VCWU9TWTZSSEdlUDE3a3lwRk1ucDNiY2Zna1JPWk1HMCtnL3QwQk1JdWVBZ09DV0hFd0c0UlFySlgvUDJmczJuckxuSmt6VVNqZWhGdlZpMytWUUZTSkUvQ3RSdTNJanhidFc0YmF6ZTZVNkZzaVFqUE1xUkxqZEZvNU9qeE0vUWJPcGIyclJwUXVHRGVTT2NnSWlMeUtWR1lKaUlpSXZLUlNad29JY3ZtVDJURm1pM01YN3lHaTFldWY3QzV6Rm0wNnEzYjVzeWVtUTZ0R2taZk1Rb0pFOFRqanVjOVhyd01JSTZqZzdsOHdyVDVuRDEvbVI2ZFc1TXplMlp6K2MvRGUwWG9JemdraEg3RHhtSXltUmc5ckZlNGZpenAwYmwxdU0rekY2eGcwN2JkWk0yY2dRRTkzZmkyNUZjUjJ1dzkrTGZGeXhobXpWc2VvZXpOb0xGSmcrcTQ3ejVBb1FKNWdMQXRyaXZYYnFWRzFiS1VML08xeGJtdTJmZ25MMTRHTUh4QVY0dmJnY3RXYTJHeHZhWG5HNWJQWU9uS1RTeFpzUUduT0k3NCt6K0xzZzhSRVpGUGhjSTBFUkVSa1krUTBkYVdSblZkYVZUWGxYdmVEN25yZFovQXdLQW8yelJzMVQzVzV4RWJseEJZY3QzanRzV0xDTTRjMmtnODU3Z2tTNW9ZZ0VlUG5wQTJUVW9nYktYZWdqL1c4UFNwUDBQNmRRTGc2UEV6OUJuOGE2UjlCUVlGY2NmekhrWmJXd2FPR0IvamVlN2N1SUJlWGR1U04zYzJHdFdyWmpHd2F0ZThQazk5L1doVXJ4cGZGeTFvVmQrbEtqZmg1dTI3NGNyMjdEOGE3dk82VFR0WXQybUgrZk9iUHhPUFc1NEFIRHg2a2lLRnZvaDBIRXMveDhFako3TGdqN1hobm9lR2hySnM5V1phZnRlSEp6NisxS3RaaVo1ZDJrUzY0azlFUk9SVHBEQk5SRVJFNUNPWE1ubFNVaVpQK3FHbkVXdENRME9Cc01QODA2Wk9HZTdabmJ2M0NBd01NcThlUzVVeU9RQjM3M21idzdRRmY2emw4Uk5mNnRXcWJMN0E0UG56RjlIZXpoa2NFaExqR3p4ZlNab2tFVTBiMUloUVBuMzhNQUlDQWttWUlCNlhyOTVncS90ZTloNDh4dXJGVThpY01YMjAvYlpzV2dkZjM2ZHZOYWRYQnZUOGpnY1BIek4rNmx6czdZemh6aitMYkd2bjY1NzYrWWVyZDhmekhxUEh6K1RDcFd0a3pwaWVId2QxSjFzV0YvejhuK0gzejhvMFcxdGJYTktuZWFjNWk0aUkvRDlUbUNZaUlpSWkvMWNDZzhKVzJPWEltb24xeTM0TDk2eGlyZFpjdTNFYm96SHN6OWhNR2RJQmNPdjJYWXA4K1FXK1QvMllQbnNKY1J3ZCtLRlRLM083VWlXS1JMcjZhdEp2Q3hnM1pTNnRtOVpoY045T2tjNG5PRGlZa2hVYjg5akhseU83VnBJZ2Zyd0lkUWFQbkdqVnU2VkpuUUxQdS9jWk4yVXVTUkluakxLdTBXZzBuNDMyTG14c2JCanpZeDh1WDduQm1FbXpLVldpQ0xseVpBR2kzOTc1U21UMXJ0MjRoVnYzSVJIS0V5V016NGw5Njk1dDBpSWlJdi9IRkthSmlJaUlpTldDUTBMSWtxOWNyUGQ3Y01keVVxVklCb0NmWDlnS3A4Z08xSC81TW9DNFRuSE1uMStkaDNicDZnMEFmaDQvazhkUGZQbWhVeXR6ZjViYzl2UmkycXdsSkVtY2tPNnZCVzl2V3JWK08xNzNIMUMzWnFWSWd6UUlXdzBYRTV1MjdZNjJqcjI5blRsTW16QnRYclQxRXlWTVFJdkd0U3oyMWZlSDlyUjA2OHVNdVV1WitQTkFJT3B0dXJjOXZWaThiRDNMVm0vbWljOVR5cGN1VG84dWJjaVJOVk8wY3hFUkVmbVVLVXdURVJFUkVhdlpHQXcwcmgveFJraUF6ZHQyNCtQclIrTjZybUF3bU11WExOOUEvSGpPdUZhTy9Qd3pJRnhBOXZpSkw0RDVQTFRYK1Q5N2pyUHp2eUZiL3J3NU1OcmFjdkwwQmZic1A4b2ZLemVSSTFzbTNObzBqdEQyVGYySGp1TmxRQUF0R3RjaW5uUGM4dTZTS2dBQUN5QkpSRUZVU09zOGZQU0UwZU5tNE9CZ1QvZnZXMXJzSzdxejQyWXZXTUhJTWRNeG1jSytoKzRiNXBNeFE5b0k5VzU0M0NGVnFtUTRPb1MvQkdIQ3RQblJ2azhtbDNRV3d6U0FrbDhYeGltT0kvc1BIYmRZSnlBZ2tHMDc5ckppelZiMkh6NUdhS2lKckprek1MUmZGL0xreWdwRXZqVTBZWUw0MGE2MEV4RVIrVlFvVEJNUkVSRVJxOW5ZMlBEVDRCOGlmYlp6OTBHYzRnVHgwNUFlNGNxWExOOUEwaVNKTExaNzA1Mjc5d0JJblRMaXlyS25mdjdoUXJhNGNaMG8vT1VYSEQxMm11Nzlmc0xPenNqNFVmMnhzNHY2ejF6ZnAzNDRPY1hCeHNiQWpMbEwyWGZvR0syYjFhVjY1VExtdGk4REFtalhaU0JQZko3U3IwY0gwcVJPWWRYODM1enZ3QkVUV0w5NUJ3WHo1YWJMZDgxbzlYMC9SdjQ2bmQrbmpEVFg4N3JuemNUcEMxaXhaZ3RkM0ZyUTFhMTVoTDR5dWFSajU4WUZrWTVqNmFLRzE5bmEySkE0Y1VLOHZMekRsUWNHQnJIbndGRTJiZDNOOWwzN2VmYnNlYmpuVjY3ZHBHdWZINlBzTzZwdHNpSWlJcDhhaFdraUlpSWk4czY4N25senovc2h1WE5talZHNzBOQlFiTjY0L2ZMeVZROEFzbVRLRUs3Y3ovOFpRVUhCRWJaYTFxMVppWU5IVHZEb3NRKy9qT2h0M3ZvSnNHSExUZ3dHR3lxVStScDdlenR6ZVlMNDhaZ3hjVGdldHp6NWZmNEtWcXpkUW8vK294ZzliZ2JORzlYRXRXSnBlZy8raFJPbnpsT2xRaW5hdDJ3UW8vZDZOZmFQdjA3anZ2Y2pTaFl2eFBSeHczQjJkcUo1bzVyTVg3S0doVXZYVWJaVU1hYk9Xc3p5TlpzSkNnb21lOWFNcElva1JJd053Y0hCUEg3c1E0SUVZZCsvdTE3ZURCMDltWDBIL3ViNWk1ZWtTcG1jWjgrZTA2eGhEVVlNN0daMXY5WUVlU0lpSXA4U2hXa2lJaUlpOHM2V3JOZ0l3RGZGQzhXbzNkcE43aXhldGg2M3RvMHA5MjF4QUU2ZXZnQkFudHpad29WdDIzZnVCd2dYTnBsTUpnNGVPUUdFM2FoWnAwYkZjUDF2M3Y0WFcvN2N3MEgzWmVhYlAxL25rajROUHc3cVJ2ZU9MWm05Y0NXTGxxNWo3T1E1akowOEI0Q2loZk16NlplQkdGN2J0aG9WazhtRSsrNkRUSm8rbnpQbkx3T1FPbFZ5NWs0ZmpkSFdGb0JCdmIvbjBwVWJEUDFwRXNOR1R3R2dVcm1TdEd4U20wSUY4bGcxanJYV2JQd1RnUGp4bk5ubXZwZm5MMTd5ZGRHQ0FLUk1rWlNuVC8wcFU2b1lkV3RVNUp1dkM1UHBpN0w0K1QrTDlwWlBFUkdSejVuQ05CRVJFUkY1SitjdVhHSFd2T1VZalVhYU5xZ1JvN1pQbi9wejdPUTUvajUraG5MZkZpY29LSmo5aDQrUktHRjhzbWZKU1AwV1hibDUreTZPRHZibTdaOWxTeFVEd29Lcm9hTW1zM0x0VnB5ZG5YajQ2QW1yMTIyalhxM0s1djV2M2ZFaWpxTURLYU81akNCSjRvVFVjaTNQNVNzM2NOOTl3RngrNU5ncE92WVlUb2ZXRFNpWUw3ZkY5dmU4SDdKMm96dExWMjdFNDVZbnRqWTIxSzlWbWVWcnR1RG80R0FPMGlEc2xzNDUwMGJScnZNQTloODZUczdzbVduZXFHYXNCMmtBZiswN3d0cU43dWJQVG5FYzZlcldFZ2pic3J0MDd2Z0liZFp1ZEEvWFJrUkVSTUpUbUNZaUlpSWliKzNvOFROMDZEcVlsd0VCOU83YTF1SzVZaUVoSVpHVzMvZCtDRUNhMUNrQjJMNXpILzcrejZsZnF6SUdnNEdzV1Z3NGV2d01BSEVjSFdqYXNBYXVsVW9URkJSTTM2RmpXTFZ1RzE4WExjaVF2cDJwV3E4ZG84ZlBwUFEzUlVtYUpCR2hvYUZjdjNHTGJGa3lXbHhaNXVmL0RQZmRCMWk5Ymp2N0RoM0RaREtSSVYxcUJ2YnV5RzFQTDJiT1djcTJIWHZadG1NdmhRdm01YnMyalNqelRkRncvZm40K2xHcFZtdDhmUDJ3dDdlalhxM0t1TFZwUkNhWGRDeGZzeVhjZU9jdlhtWDd6bjFzZGQvTGhtVXpHRDl0SGpQbkxLVitpNjdrenBtVk90VXJVTHBrVVRLNlJMeWM0UEVUSDBhT21SN05UeVM4QnJXcmtESjVVZ0lDQWttV05ESFZxcFFoWFpwVVViWnAzcWdtd3dkMHRYb01iZk1VRVpIUGpjSTBFUkVSRVlreGoxdWV6Snk3bEtXck5oRWFhcUpwZ3hxNHRZMzhCczNFaVJKd3gvTWVoLzgrUlpFdnY4QmdNR0F5bWJqdGVZK3RPL1lDa0MyTEN5YVRpZW16bHdEUW9FNVZBSDRhL0FNakJuWWpNREFJUndkN0RBWUQzZzhlMGFubmNJNGNPMDNoZ25tWk5Ya2tUbkVjNmRXMUxUK04rWTJXYm4yWS9NdGdMbDY1em91WEFlVC9JcWQ1TGw3M0gzRGgwalZPbnI3QW9iOVBjdnprZVlLRGd3RkluellWN1ZzMW9HR2RxaGlOWVg4bU4ydFFnK1ZyTmpQdDl5VWNQWDZHbzhmUGtDMkxDeDFhTmFSRzFiSVlqVVlTSm9qSGtINmR1WGZ2QWZWclZ6SGZhdm5pWlFBUWR0bEJuOEcvc252ZlllNTdQekovVDJ4dGJlamR0UzNWcTVSaDdPUTV1Tzg2d0xrTFZ4ais4MVNTSmtsRTJWTEZHRDJzcHptNDgvSDFZOWE4NVRINk9SVXJVb0JpUlFyRXFNMVRQMzl0OHhRUkVZbUN3alFSRVJFUnNkcUpVK2NaT1dZNngwNmV3MlF5RWM4NUxnTjZ1ZEh3bi9Bck1qVmR5ek5uNFVvYXRJejhVUHZVcVpKVDRJdGNyTis4azdQbnIxQzBjSDYrelAvdmxrcGJHeHZpT0RxWVAzZnY5eE5IanAybTlEZGZNVzNjTVBPejlpMGI0SG4zUHZPWHJLRzBhek56L1ZkbnNYbmV2VTlwMTJZRUJnYVpuOFdQNTB6WlVzV29WYTA4SllwOUdlRXlCRHM3STAzcVY2ZEI3U29zWDcyRnlUTVhjZm1xQjMySGpxRmd2dHptRldTMVhNdEhlSzhkLzJ3WGZmVFloMldyTjVNOWEwYnExYXhNMlZMRnlKYzNoM21zSEZrek1XdlNqOXk2NDhXNlRlN3Mybk9ZcTlkdjBxSnhyWEFyNE43MU5rOXJhWnVuaUloSTFCU21pWWlJaUlqVmN1Ykl6S1BIUHFSSm5ZSzZOU3JScW1udENMZHJ2bWxBTHpleVpzN0E4VlBuQ1FyNk44aXlNZGlRSm5VS0d0ZXZocjI5SFdWS0ZTVnI1Z3dNN2Q4NXl2NG0venFZWmFzMjBiNTFRMnpmQ0wrRzllOUNnUzl5TVh2QkNoNCtla0x0NmhVbytjK2xDR2xTcCtEN3RvMDVmZllTQmZMbG9tamgvQlRJbHl2Y2VXYVdHSTFHR3RldlJ0MmFsVmk4WWdNaHdTR1Jic1Y4WGVsdmlwSXZUdzZLRmNsUGc5cFZvNjJmUG0wcU9uZG9SdWNPelNMY2N1cGFxVFFwVXlTMTJMYW1hemxTSlB2M2VhRUNlU3h1dVkyT3RubUtpSWhFeldBeW1Vd2ZlaElpSWlJaTh2NjlIbnA0bk4zMTF2MzRQdldMTmtCN1d5OWVCb1JiaFNiL3JmTVhyNUk0Y1VKU0pyY2MzTVZHbThqRTF1K25pSWpJdXpKRWM0MjNWcWFKaUlpSVNJeThyeUFOVUpEMmdlWEtrZVUvYVNNaUl2SXhzNG0raW9pSWlJaUlpSWlJaUlEQ05CRVJFUkVSRVJFUkVhc3BUQk1SRVJFUkVSRVJFYkdTd2pRUkVSRVJFUkVSRVJFcktVd1RFUkVSRVJFUkVSR3hrbTd6RkJFUkVma011ZVFwL2FHbklDSWlJdkpSMHNvMEVSRVJFUkVSRVJFUkt5bE1FeEVSRVJFUkVSRVJzWkxCWkRLWlB2UWtSRVJFUkVSRVJFUkUvaDhZREFaRFZNKzFNazFFUkVSRVJFUkVSTVJLQ3RORVJFUkVSRVJFUkVTc3BEQk5SRVJFUkVSRVJFVEVTZ3JUUkVSRVJFUkVSRVJFcktRd1RVUkVSRVJFUkVSRXhFb0swMFJFUkVSRVJFUkVSS3lrTUUxRVJFUkVSRVJFUk1SS0N0TkVSRVJFUkVSRVJFU3NwREJOUkVSRVJFUkVSRVRFU2dyVFJFUkVSRVJFUkVSRXJLUXdUVVJFUkVSRVJFUkV4RW9LMDBSRVJFUkVSRVJFUkt5a01FMUVSRVJFUkVSRVJNUktDdE5FUkVSRVJFUkVSRVNzcERCTlJFUkVSRVJFUkVURVNnclRSRVJFUkVSRVJFUkVyS1F3VFVSRVJFUkVSRVJFeEVvSzAwUkVSRVJFUkVSRVJLeWtNRTFFUkVSRVJFUkVSTVJLQ3RORVJFUkVSRVJFUkVTc3BEQk5SRVJFUkVSRVJFVEVTZ3JUUlA3WGpoMFNBQUFBTUF6cTMvcithZ0VnQmdBQUFBQ1JUQU1BQUFDQVNLWUJBQUFBUUNUVEFBQUFBQ0NTYVFBQUFBQVF5VFFBQUFBQWlHUWFBQUFBQUVReURRQUFBQUFpbVFZQUFBQUFrVXdEQUFBQWdFaW1BUUFBQUVBazB3QUFBQUFna21rQUFBQUFFTWswQUFBQUFJaGtHZ0FBQUFCRU1nMEFBQUFBSXBrR0FBQUFBSkZNQXdBQUFJQklwZ0VBQUFCQUpOTUFBQUFBSUpKcEFBQUFBQkRKTkFBQUFBQUFBQUFBQUFBQUFBQUFBQUFBQUFBQUFBQUFBQUFBQUFBQUFBQUFBTTRBdndlTzhyTTJHVjhBQUFBQVNVVk9SSzVDWUlJPSIsCiAgICJUeXBlIiA6ICJtaW5kIgp9Cg=="/>
    </extobj>
    <extobj name="C9F754DE-2CAD-44b6-B708-469DEB6407EB-4">
      <extobjdata type="C9F754DE-2CAD-44b6-B708-469DEB6407EB" data="ewogICAiRmlsZUlkIiA6ICI3NjAyNTcyOTcxMSIsCiAgICJHcm91cElkIiA6ICIzNzY4OTI5MDciLAogICAiSW1hZ2UiIDogImlWQk9SdzBLR2dvQUFBQU5TVWhFVWdBQUJBNEFBQUk5Q0FZQUFBQzY0RHA1QUFBQUNYQklXWE1BQUFzVEFBQUxFd0VBbXB3WUFBQWdBRWxFUVZSNG5PemRlVmhVMWY4SDhQZXdDd2dLaElyaXZwdUtHYm1WTzBpbTVvTHB0MHh6U1MxUlhDQUVWTnlSd0FWY1VuTXR6YlZNeFRBdE5TMUZWQUozUlhGQlVRUVVpRzFnbHQ4Zjg5ejdtNEc1TU9CQzVQdjFQRDNCblR2M25ybHo5UEh6T2VkOGpreXRWcXRCUkVSRVJFUkVSSzgxbVV3bTAzZmM2RlUzaElpSWlJaUlpSWdxRHlZT2lJaUlpSWlJaUVnU0V3ZEVSRVJFUkVSRUpJbUpBeUlpSWlJaUlpS1N4TVFCRVJFUkVSRVJFVWxpNG9DSWlJaUlpSWlJSkRGeFFFUkVSRVJFUkVTU21EZ2dJaUlpSWlJaUlrbE1IQkFSRVJFUkVSR1JKQ1lPaUlpSWlJaUlpRWdTRXdkRVJFUkVSRVJFSkltSkF5SWlJaUlpSWlLU3hNUUJFUkVSRVJFUkVVbGk0b0NJaUlpSWlJaUlKREZ4UUVSRVJFUkVSRVNTbURnZ0lpSWlJaUlpSWtsTUhCQVJFUkVSRVJHUkpDWU9pSWlJaUlpSWlFZ1NFd2RFUkVSRVJFUkVKSW1KQXlJaUlpSWlJaUtTeE1RQkVSRVJFUkVSRVVsaTRvQ0lpSWlJaUlpSUpERnhRRVJFUkVSRVJFU1NtRGdnSWlJaUlpSWlJa2xNSEJBUkVSRVJFUkdSSkNZT2lJaUlpSWlJaUVnU0V3ZEVSRVJFUkVSRUpJbUpBeUlpSWlJaUlpS1N4TVFCRVJFUkVSRVJFVWxpNG9DSWlJaUlpSWlJSkRGeFFFUkVSRVJFUkVTU21EZ2dJaUlpSWlJaUlrbE1IQkFSRVJFUkVSR1JKQ1lPaUlpSWlJaUlpRWdTRXdkRVJFUkVSRVJFSkltSkF5SWlJaUlpSWlLU3hNUUJFUkVSRVJFUkVVbGk0b0NJaUlpSWlJaUlKREZ4UUVSRVJFUkVSRVNTbURnZ0lpSWlJaUlpSWtsTUhCQVJFUkVSRVJHUkpDWU9pSWlJaUlpSWlFZ1NFd2RFUkVSRVJFUkVKSW1KQXlJaUlpSWlJaUtTWkZMUkRTQWlJaUtpc3NuTnpjV2VQWHR3K3ZScEpDY25JejgvdjZLYlJFVDByMk5oWVFFbkp5ZDA3dHdaUTRjT2hhV2xaVVUzcWRLU3FkVnFkVVUzZ29pSWlJZ01FeHNiaTdDd01MaTZ1c0xEd3dQMTZ0WGpQNGFKaVBUSXpjM0Z2WHYzY1Bqd1ladzdkdzQrUGo1NDY2MjNLcnBaLzJveW1VeW05emdUQjBSRVJFU1ZRMnhzTEVKQ1F1RHY3dzhYRjVlS2JnNFJVYVVSRnhlSDRPQmd6Snc1RSszYXRhdm81dnhyTVhGQVJFUkVWSW5sNXVaaTNMaHg4UFB6UTl1MmJTdTZPVVJFbFU1Y1hCeSsvdnByYk5pd2dUTzFKRWdsRGxnY2tZaUlpS2dTMkxObkQxeGRYWmswSUNJcUp4Y1hGN2k2dW1MUG5qMFYzWlJLaDRrRElpSWlva3JnOU9uVDhQRHdxT2htRUJGVmFoNGVIamg5K25SRk42UFNZZUtBaUlpSXFCSklUazVHdlhyMUtyb1pSRVNWV3IxNjlmRG8wYU9LYmthbHc4UUJFUkVSVVNXUW41L1BOYmxseEZKZUJMeThmc0QrVlRsWldsb2lMeSt2b3B0UjZUQnhRRVJFUlBTYVVTcVZXTHg0TVM1ZXZGalJUUUVBS0JRS1hMcDA2WVZlTXpNekUxNWVYcmg2OWVvTHZXNUZlUGJzR1VKQ1F2RHc0VVB4Mkprelp4QWFHb3E3ZCsrVys3cnNCODhuTFMwTmt5ZFB4bDkvL1NVbUViU1RDU3FWQ2w1ZVhvaUppU25YOWVWeU9YYnMyQUc1WEc3d2U5YXRXNGZVMU5ReTNlZklrU05ZdDI0ZE1qSXk5TDZ1VUNpd2ZQbHl4TVhGbGVtNmhqcDU4aVJ1M2JyMVVxNU5MdzUzVlNBaUlpS3FCTnpjM0hEMDZORVhkajEzZDNlbzFXclVxMWNQaXhjdmhxT2pJOVJxTlo0K2ZRcDdlM3U5N3lrc0xJU3BxZWtMYTROQXBWS2hUNTgrY0hGeHdhZWZmb28yYmRvODl6Vi8rZVVYTEYrK0hES1pERzV1YmhnM2JoeXFWNi8rQWxyNzZtVm1ac0xUMHhOR1JrYm8wYU1Idkx5OGNQbnlaY3llUFJzQTBMMTdkd1FFQkVDaUdIcUoyQThNVjFoWWlLTkhqNko3OSs2d3RMUVV2eGNBYU5pd0liNysrbXZNbWpVTDQ4ZVBSK3ZXclhIcjFpMTg4Y1VYQUlEMjdkdGo0c1NKcUYrL3ZzSDNVNnZWNk5PbkQ2cFZxd1puWjJlRHpyOTA2UkpzYlcwUkdCaG84SmFEVVZGUldMWnNHY3pOemRHL2YzK01HREVDVmxaVzR1di8vUE1QSmt5WWdOVFVWSFR0MmhYZTN0NndzYkV4K0hPVVp0bXlaWWlLaWtMcjFxMHhhTkFnZE9uU0JVWkdMM2Q4KzBYL2ZmcGZ3bDBWaUlpSWlFZ2tCSDV2dmZVV0hCMGR4ZVBqeG8zRGtTTkhpcDMvNDQ4L3dzL1BEN201dWM5MVg3bGNqcXlzTEoxalJrWkdNREV4UVZ4Y0hMNzk5dHN5amJCS0VUNkRXcTFHUmtZRy92bm5INzNuS1JRSzNMNTkrN252OXpJSjM1VktwWUs1dVRtc3JhMWhZbUlpdnY3QkJ4K1VLMm1nZlczMmc5TDdRVkpTRWxhc1dJSHg0OGNqSVNGQkoza3ljdVJJWEwxNkZkZXZYOGVNR1RPd1pzMGFuRHQzVG54ZHFWU1dlV21EVENaRGxTcFY4T3paTTF5OGVMSFUvNFRaR3BtWm1XV2FpbTl1Ymc1QTg1MDRPam9XV3hKVnRXcFZ6Snc1RXpLWkRDZFBuc1NNR1RPS2ZaWVg4VjFkdW5RSklTRWh1SHo1OG5OZmkxNDhrOUpQSVNJaUlxTC9HbE5UVXhRVUZLQnUzYnJpTVpsTWh2ejhmSVNHaGlJME5GVHYrMmJPbkluZzRHQ2RFVWxEeWVWeUJBVUZJVHM3RzJGaFliQ3dzQkJmTXpjM2gwS2h3Tml4WThWQXByd1NFeE54NWNvVkFNQTc3N3lEQlFzVzZCM0JsTXZsbUQ5L1BpNWZ2b3p3OFBBeWpRYS9TdG9CNmp2dnZBTUFNRFkyRm85cGY0Y0NsVXBsMEtndCs0SGgvYUJodzRibzE2OGZEaDQ4aUJrelppQXNMRXg4clc3ZHVsaTJiQmtBNEkwMzNrQzlldlZ3N05neEFJQ2pveU9DZzROMWtqMkdFcjduWnMyYWxmbzhWQ3FWR0hRM2FkTEU0SHRvdDJ2UW9FRjZ6Mm5UcGczZWZmZGRuRHAxQ2lrcEtWQ3BWR0xiYnQ2OGlUbHo1bUR1M0xsbzNyeTV3ZmNWRkJRVWlEOVBtRERoaGN3MG9SZVBpUU1pSWlLaTE1QlVVR2xtWmdhRlFvSGF0V3ZyVEZVWDFzSGIyOXNqTHk5UE1tRGN2bjA3dG16WlV1cjk1ODJiaHdVTEZvaEJpOUNlc295Y3g4VEVJRGc0dU5qb3AwS2hFSCtPajQvSDRNR0Q5YjVmb1ZDSUk2VUJBUUZZdFdvVjdPenNETDcvcTZLZEpDanBtR0Rmdm4yNGN1VUtBZ01EUzMyZTdBZGw2d2ZEaGcxRFpHUWs4dkx5eE1RQUFKdzlleGFYTDE5R3pabzFzWHo1Y2xTdlhoM3IxNjhIQVBUcjE2OVkwaUEvUDE4bllTSkYrSjV2M0xoUjZybmxwZDJYOXU3ZGl6Tm56dWc5VDBoSzVPWGw0YXV2dmhLUDM3NTlHems1T1FnTURNU0tGU3NNV2xhaFRYdTJ3dlBPWktHWGg0a0RJaUlpb3RlUWRzQjQ5dXhaSkNVbGlldm9BY0RUMHhQOSt2VVR6M0Z6Y3dNQWpCa3pCZzRPRHBMWC9lU1RUL0RzMlRORVIwZkQzdDVlY3BTMW9LQUF2Lzc2S3o3NDRJTmk3UkZrWm1ZaVBUMGREUnMyMUh1TmQ5NTVCd01IRHNUMjdkdFJzMlpOVktsU0JVcWxFdmZ1M1FNQVdGdGJBd0FjSEJ3TUduM2Z2SGt6cGsrZlh1NXAvOC9qM0xsejJMbHpwOEhuYTdkeDNyeDU0bk5XcTlXNGZQa3kxR28xbkp5Y01HYk1tQkt2dzM1UVhFbjlvRWFOR25CeGNjSGZmLytOdDk1NkN6LysrQ01BVFZGQ2UzdDdPRHM3WSt2V3JlalZxeGR5YzNOaFpHU0VQbjM2NkZ3ak1URVIvdjcrOFBYMXhkdHZ2MTFpVzVSS0pRQmcwNlpOcFFia2VYbDVHREJnUUttZlQ5djY5ZXQxQXZkang0NGhJeU9qMUFLTCtncHFabVZsd2QvZkgrSGg0WkwxTWZUUlRoWm9Gd0NsZnhjbURvaUlpSWorNDU0K2ZZckZpeGZyQkFnNU9Ua0FnSjA3ZHlJdExRMUtwUkpXVmxZbGptUWJ5c3ZMQzE1ZVhpV2VzMzc5ZWh3N2Rrd2N0UlhhczJiTkdqSFFlL0RnQWJLeXN2RHBwNTlpK1BEaGVvTytrU05IWXVqUW9lSzY3RU9IRG1IRmloVUFBQjhmSHlRa0pPRElrU1BvMTY4Zit2YnRpMnJWcWozMzUzc1pYRjFkY2ZUb1VSdy9mdHlnODdXRFdxa2RBM2JzMklFNmRlckEzZDBkQVB2QjgvU0RrSkFRc1laQVNrb0tBQ0FpSWtMbm5QVDBkS1NucHdNQURoOCtERUR6UFUyWk1rWG52SXlNRE1qbGNzeWJOdzloWVdGbzFxeVo1SDFWS2hVQWxKb0FLbytVbEJUczJiTUhMVnEwRUk4bEpDVEEwdElTRXlkT2hKR1JFZnIyN1Z2aUVvbHIxNjVCSnBPVmE0bUM0Tm16WndBMFN5YTR1OEsvRnhNSFJFUkVSUDl4ZG5aMmNIZDNSMmhvcURqeUswempUa3RMZzVHUkVZeU1qTEI2OWVvWFV1U3NOTGR2MzhiRml4ZHgvLzc5WWtYY0VoTVRpNTBmRXhPRGdRTUhGaXZhQm1nQ00rRjRZV0VoZHV6WUFRQm8yN1l0dW5UcGdxU2tKS1NtcG1MejVzMDRmLzQ4d3NMQ1huckY5dkthTVdNR0Jnd1lnSHIxNnNIYTJsb25PU0NNOUF1MFg5dTFhNWRCU3l6WUQ4cmZEeVpPbkloSmt5Ymh5Wk1uc0xXMWhaR1JrWmhBRURnNk9rSW1rMEdsVW9rajl0cEJkMTVlbmxnUXNrYU5HZ0NBbFN0WFlzR0NCWkk3UFFqZlExbHFITWhrTXNoa01qeDgrQkRyMTYvSGwxOStLZDVQMnkrLy9BSkFkNVpIdFdyVmtKR1JnVC8rK0FQWHJsM0R0bTNiU3F6OWNmUG1UUmdaR1dIUm9rVjQ4ODAzUzJ5ZkZDRnhZR2xwaWJ0MzcwS2hVSlNySGdTOVhQeEdpSWlJaUY0RDd1N3VhTnUyTFdyVXFJSFkyRmo0K2ZrQjBJd0thMDlGLytpamo4Ui95SmZWbFN0WHNHblRwbExQUzBoSVFGNWVIdXJVcVlQUTBGQTRPRGhnd0lBQnlNdkx3NnBWcThRUjJFR0RCaUU3T3h0ang0N1ZHeXdXOWROUFB5RWxKUVV5bVF3VEprd0FvRm1yTDFpNGNPRy9ObWtBYUlKTVE0T3Y4aTZuWUQ4b1h6K3d0YlhGNnRXcllXNXVEbE5UVTh5Wk13Y3hNVEU2NTZqVmFnd2JOZ3cxYTlaRVlHQWduSjJkMGJoeFl3UUVCQURRMUo1WXMyWU5MQzB0c1czYnRtTDNpSTZPeHViTm04WGZGUXFGbU5qSnpzNUdZV0ZoaVcwVVhyZTJ0a1pnWUNBZVBud0l1VnlPdTNmdll2bnk1VHJKcGJ0MzcrS25uMzRDb05rMVFkQ2lSUXVjT1hOR25IR1NsWldsZDFsQ1VRY1BIaXhYNGlBdkx3OFpHUmtBZ0ZxMWF1SEdqUnU0ZXZVcUN5VCtDekZ4UUVSRVJQU2FFRVlkLy83N2IvRlljbkt5d1JYNFM5T3FWU3ZVcmwwYlVWRlJCcDMvNE1FRGhJV0ZZZTdjdWNqUHp3Y0FuV0o3UWlCa1NOdnUzYnNuQm1OdWJtNWlWWG50OXhZTk9wODhlWUxrNUdTNHVMZ1kxTjdLUUsxV1kvbnk1ZWpjdVRNNmR1eW85eHoyZy9MMUExdGJXOGpsY3N5ZE94Y3hNVEd3czdQRDA2ZFBBV2lDM2tlUEhtSGx5cFd3dGJXRlRDWkQ1ODZkZGJZV0ZNN1YzdlpTVzhlT0hYSDI3RmxFUmtiQ3hNUkVETjdOemMzRjROb1EvL3p6RDFRcUZVeE1UR0JpWW9MTXpFd3NXTEFBaXhZdGdxV2xKVlFxRllLQ2dwQ2ZudzhURXhPMGJkc1cwZEhSQUlDK2Zmc0NBRDc4OEVQTW5Ea1RnSFI5aGFTa0pIRUpoYisvdjhIdDAvYm8wU1B4NTRZTkcrTEdqUnU0Y09FQ0V3Zi9Ra3djRUJFUkViMW10QVBHUFh2MjRNU0pFeGc2ZENqNjkrLy8zTmVlTW1VS2hnOGZqbHExYWtFbWsySDE2dFg0K2VlZkFRQk5telpGYUdob3NjQXRMUzFOcklpdlBTb3FiTk5XMm5yNzFOUlV6SjgvSC9uNStUQTNOOWRaRHk0VmJHWmtaTURQencvUG5qM0R5cFVyeTF3Si9tVTRkT2lRVHFYK2trZ1ZSOHpPemtaaVlpSk9uanlKVmF0V29VNmRPcExYWUQ4b1d6OTQ4T0FCNXMrZmp6dDM3cUJCZ3dhWU4yOGVSbzRjQ1VDekcwTm9hQ2p1MzcrUHpNeE05T3JWQzdWcTFSS1hBd2p0QTZRVEJ3QXdlZkprY2RZQ29Ka2hZbU5qZzFxMWFwWDQyYlhibUoyZGpTKy8vRktzYlZHVVRDYURxNnNyRWhNVE1YRGdRSjNuMnJGalIzVHMyQkgzNzk4MzZIN1BLeUVoUWZ5NVE0Y09pSXFLd3FsVHB6QjY5T2hYY244eUhCTUhSRVJFUks5WVdsb2FvcUtpY09mT0hiSDRtU0htenAyTEtWT21QTmVXZ1NrcEtlSzZaSlZLaGRxMWErUGh3NGRZczJZTi92enp6M0pmVjJCaVlnSW5KeWNBbW1ycHYvMzJHd0JOUlhzdkx5KzlVODJGVVVjYkd4dnhkYVZTS1FhUkphMTNsc3ZsOFBiMkZvTXl1VnlPNGNPSDZ6MjNhSjBBd2F4WnM3QnExU3FkS2RzVndjM05EWWNQSDhiMTY5ZExQVmQ3NjBGOXhSRnpjbklRRkJTRWxTdFg2bjNtN0FmRmxkUVBEaDQ4aVBYcjEwT3BWT0ovLy9zZlB2MzBVL3o2NjY4QU5ETVlhdGFzaWJsejUyTE1tREV3TWpMQ2hBa1RjT25TSmZ6enp6OUlTVWxCalJvMThPREJBd0JBdlhyMUpEK0hrWkdSbURRQUFBc0xDNlNtcHBhNnkwRlJjWEZ4SlNZT3RJdFcvdlhYWDhYT0tjdmZTNERtZXlwUFFVMmhyeHNiRzZOOSsvYW9YcjA2a3BLU2NQMzY5ZWNxdUVndkhoTUhSRVJFUks5SVlXRWhGaTFhaEVXTEZ1bnNNVytJM3IxN1k5NjhlUmd4WXNSekpRNk9IVHNHdFZxTnhvMGJJeUVoQVo2ZW5vaVBqOGVKRXlkdzhlSkZjUzM0aTZpcS8vUFBQeU03T3h0VnExYUZuNThmbGk1ZGl0R2pSNk5MbHk0NjU5MjVjd2VBYmtBbGpESURKUWVNNXVibW1EcDFLb0tDZ3FCVUt2SG1tMi9xak1hbnA2ZUxXN3lWTlAxNS8vNzlHREZpUk5rKzRBdG1abWFHaFFzWDR2SGp4M0IyZHRZSnJvVmdWenRoSURDME9LSTI5Z1A5cFByQmdRTUgwS05IRDN6ODhjZGlZQzhrUTNKemM3RjkrM2IwNzk4ZnpzN09tREpsQ3FwWHJ5NFdQSXlQajBldlhyM0U3U0dGNVJPR0VKNS8wZVVDUW4rUU92Ni8vLzNQNEh2b281MDRHRDkrdk42YUd0cDlVYUZRbEt1dm5EdDNEb0RtbVZoWVdPRHR0OS9HMGFOSHNXL2Z2bkl2ZjZDWGc0a0RJaUlpb2xjZ1BUMGQ3dTd1dUhqeElueDlmZkhCQngrZ2RldldzTEd4TWVqOWJtNXVlb1BHc2xDcjFUaDY5Q2pNek16UW9rVUxjWnF3dDdjM0xsMjZCSVZDSWU2cGJrZ1J1cEprWm1aaTE2NWRBQUJmWDErMGJkc1cxdGJXV0xCZ0FRSURBL0hlZSsrSjUxNjdkZzBBZExhbDA2N3FyMTNZVHA5MzNua0hYMzMxRldReUdicDM3Njd6V21Sa0pNTER3d0VBUzVjdWZhN1A5Q3JZMnRyQzF0Wlc4blVob0h1ZXZzQitVUForVUt0V0xUeDgrQkNob2FIaXNTdFhyZ0RRMUdOSVRFeUVyNjh2bmo1OWl2ajRlTGk0dUtCdTNib0FnTE5uejZKdTNicGkvWWFTdGw4c1NraVdTRzNIK0RLMmFRU2drOWlzVzdjdXpNek1VRkJRSU81MjBhUkpFeWlWU3ZGM3VWeGU2cTRQUlNVa0pJZzdVM1RxMUFtQVptbkcwYU5IOGNjZmYrQ1RUejRSbnlGVnZIOXZXVmtpSWlLaS81QkpreWJoL3YzN09IZnVIQll2WG93dVhib1luRFI0VWFLam81R1VsQVEzTnplZEVVVnJhMnNFQlFWaHlKQWhZaUU2QndlSDU3clhoZzBia0p1YkMzZDNkM1RxMUFreW1RemUzdDVRcTlWWXZIZ3hZbU5qQVdpQ1dPSG5kdTNhaWUvWERoZ05DVWg2OU9oUkxGZ3NpK3ZYcjB0V3JTOG9LQ2hUY2JxS3BsYXJzWGJ0V3V6ZXZWdnY2K3dIMHFUNndZY2Zmb2pMbHkvajRzV0w0bitDbkp3Y1hMeDRVU3grZU96WU1TUW5KOFBXMWhhT2pvNDRmZm8wOXUzYkJ3QndkbllXbDNBWVFrZ1FOV3ZXREczYXRCSC9FMGdkVnlxVlpmdmdSV2cvZHg4Zkg2eGN1Ukt6WnMwU2p5MWN1QkF6Wjg1RWpSbzE4T1dYWCtvVXN6U1U4RXlNalkzUnUzZHZBSUNMaXd2cTE2OFBwVktKTld2V1BOZG5vQmVMTXc2SWlJaUlYcktmZnZvSnUzYnR3dTdkdXl1MGd2L3UzYnRoYkd5TW9VT0hZdXZXclRxdnRXalJRaHdSbGNsa0phN0RCdjUvZXpoOSs4K2ZPSEVDaHc4ZkZvTUtRYzJhTmRHcFV5Zjg5ZGRmV0xCZ0FkYXZYNC83OSsvajZkT25zTGEyMW5rMndvZzNvRm5uL1RLZE9uVUtpeGN2UnNlT0hURjc5dXhpaGZTaW82T3hZTUVDTkdqUUFGMjdka1hmdm4yZmE3bUlQZ3NXTERBb09TRUVrdG9CdjNaeFJFQlRWZi9PblR1UXlXU29XN2R1c2QwVjJBLzBLNmtmdEcvZkhoRVJFYkMxdFlXcHFTbkdqUnVIN094cytQajRvRStmUHRpN2R5L1dyVnNIR3hzYnJGdTNUbXhyKy9idEVSVVZKUmE5ZlBmZGQ4dlVwdkltQUVyYnVyRTAxYXBWZzdlM04xYXZYbzJnb0NETW16ZFA1L21mUDM4ZUd6WnNRRUJBUUxuK1RrdE9Uc2J4NDhjQmFKWmhhUmVNL09TVFQ3Qm8wU0pjdUhBQmtaR1JPdHVFVXNWaDRvQ0lpSWpvSlZ1N2RpMWF0bXlKb1VPSFZsZ2J6cDQ5aTh1WEwyUFlzR0dvWGJzMmNuSnlBT2hPZVkrUGp3ZWdxWHB2YlcxZDR2VkNRa0p3NGNJRm5hcnhLcFVLKy9mdngvcjE2d0VBOXZiMkNBNE9SbXBxS3A0OGVZTHM3R3p4M096c2JQejQ0NC9pdXZiMzMzOWZaeXE2MEQ2WlRLWjN1dno0OGVQRjl4cEtxaWllNE04Ly8wUjRlRGltVFp1bWM3eExseTRZTldvVXZ2LytlMnpkdWhVN2QrN0VaNTk5aGlGRGh1aGQrMTBlSDM3NElmejgvRXF0ZmFHdmFKMis0b2dBeEZIOThQQndOR2pRQUFEN0FWRCtmaUFzTVZpMWFoV3lzN05ScFVvVldGdGI0KzdkdTlpNWN5Y0FZTUNBQVRvQmRyZHUzY1J0S1UxTVREQmd3SUF5dFZXbzhYRGp4ZzI5cjBzZFQwdExLMU10aGFLY25aMnhhOWN1S0JRS3BLYW13dC9mSHpObXpCQmZyMSsvUGxRcUZmejgvREJod2dRTUhqeTRUTmVQaUlpQVFxR0FsWlVWUHZ2c001M1h1blhyaGoxNzl1RG16WnRZczJZTkdqUm9nRmF0V3BYN3M5Q0x3Y1FCRVJFUjBVdDI1c3daREJ3NHNNTHVyMUFvc0hidFd0U3BVd2VmZnZvcEFPZ05HUC80NHc4QU1HaXFkMzUrZnJFZzE4aklDTWVQSHhlUGF3ZTB6czdPNk5LbEM1bzJiWXBqeDQ3aHlwVXJPSEhpQk5MVDAyRnRiVjJzQXI0dyttNXBhYWszT0o4L2Y3NVluZC9Cd1VFeWdEZTBLSjdnd1lNSE9IUG1qTGptR3RCTXBSNHhZZ1FhTjI2TStmUG5ReTZYWTkyNmRYanc0QUdtVHAxYTZqVU4wYVpORzBSRVJNRGEyaG9PRGc0d05UVVZYMU9yMWNVcTVHc25FQXd0anNoKzhIejlBTkRNZ0hqMDZCR3FWNitPWjgrZVllN2N1VHF2RjkzK1VsakREd0JWcTFZdFU2SkorRTU2OU9pQktWT202Q1J4cElvampoa3pCa2xKU2RpOWV6ZmVlZWVkY2hlM2pJNk9GbmVOR0RCZ0FDWk1tS0R6V1J3Y0hPRG41NGVBZ0FCODg4MDN1SC8vUHJ5OXZRMzZmRHQzN3NTRkN4Y0FhSlp3RlYwT0k1UEpNR1hLRkV5Wk1nV0ZoWVdZTldzV0ZpeFlnRGZmZkxOY240VmVEQ1lPaUlpSWlGNnk3T3hzY2NTM0lqeDU4Z1JaV1ZsWXZueTV1RTQ4THk4UHdQOVBoWTZKaWNHREJ3OWdhV2tKRHcrUFVxK1puWjBOdFZxTjNOeGNuWkhnOGVQSGl5TzFyVnUzUnUvZXZkR2hRd2ZZMjl1TDV5aVZTbHk1Y2dYcDZla0FOSHZYRjYzM0lHek5KeFVRMTZ4WkV6dDM3aXl4MGo2ZzJVWXZJaUlDQUJBV0Z2WmNNd1E2ZHV5SWFkT200ZXV2dndZQUhEcDBDQU1HREVERGhnM0xmVTF0VWlQRTJrRzlrREFvNjNaNUFQdkJpK2dIbHBhV1dMUm9FUUFnTmpZV2MrYk0wYWtIc0dUSkVzVEh4MlA2OU9uNC9mZmZ4WUtNQVBEczJUTk1uejRkczJmUFJ1UEdqU1h2SVpmTE1XM2FOTEZvNWZIang4VnAvVVZKRlVlOGZQa3kxcXhaZzhtVEo1ZjVNeVltSmlJNE9CZ0EwTDkvZjNoNWVlbDlYcTZ1cm5CM2Q4ZVJJMGR3Nk5BaE9EczdZOGlRSVNWZU95b3FDcHMyYlFJQURCNDhXSEwyUjdObXpUQjgrSEQ4OE1NUHlNN09ocCtmSDBhT0hBbFBUODhYc3RNSGxSMFRCMFJFUkVTdlFORjE4NitTazVNVHZ2MzJXNTNnU3dnWTFXbzFWQ3FWK0kvNWtTTkhsamc5UFRjM0YwcWxFbzhmUHdhZ0dmR2NPSEdpR0xpOStlYWJHRHg0TU41Nzd6M0pFY0xPblR0ajNicDFVQ3FWR0RwMEtIcjI3SWt0VzdaQW9WQ2dXYk5tcUYyN05tSmlZZ0JvcXRsTEtTMVlCSFRYaUt0VXF1Y09PdHpjM0hEMDZGSDgvZmZmQURTVjRWOVU0a0NLZHBKQStEejZqcFdHL1VEamVmdUJRcUhBZ1FNSDhQMzMzME11bDZOSmt5WVlNbVFJZHUvZWpjVEVSRVJGUmNIS3lncDc5KzRGQUhoNGVLQmx5NVpZdG13WmtwT1RNWG55WkhoNGVPREREejlFL2ZyMWkxM2YzTndjOCtmUHg2UkprMkJpWWdJSEI0ZGluMUVvenRpc1dUUEpvcEVKQ1FuWXNXTkhxVnN6YXZlbHUzZnZJaUFnQUxtNXVSZ3hZZ1JHamh4WllwSmw5T2pST0hic0dCUUtCWDcvL2ZjU0V3ZTdkdTNDeG8wYm9WYXIwYTlmUDB5Y09MSEVkbzBhTlFxM2J0MUNURXdNQ2dvS3NHSERCdXpmdng5OSsvWkYrL2J0MGFKRml4TGZUeThXRXdkRVJFUkVyNEdpSTdaQ0FUeVZTb1VkTzNiZzl1M2JhTisrdmVSYVpVdExTK1RtNXNMTHkwdm4rSWtUSi9EWlo1L3BCSmxmZlBHRlpEc2VQMzZNV2JObVFhbFV3dFBURStQSGp3Y0EzTDkvSDZkT25TcDIvdk1XazlRT0dKVks1UXNaclJ3NWNpVGk0dUpnYkd5TWxpMWJQdmYxU3FOZDZFNWY0cUFzaGZEWUQ4cmZENTQrZllwZmYvMFYrL2Z2UjNwNk9teHNiREJ1M0RnTUdUSUVKaVltNk5hdEcvejkvUkVYRjRlOWUvZkMwdElTbjMvK3VWamNUNmxVaW12N0l5TWpFUmtaQ1RjM04zejExVmZGN3VYZzRJRHQyN2RMSmtXRWtYby9QeitkcFFxQy9QeDh6Smt6Qjl1MmJjUGJiNzlkWXIwRDdXZmo3ZTBOQUpnMWF4YTZkZXVHRlN0VzRQYnQyMmpTcElsT0FrRjRmZzRPRHVqZXZUdCsrKzAzeVZrVXVibTVXTEZpQlk0ZlB3NVRVMU9NSHovZW9LVmJSa1pHbURObkRnSURBOFc2RzZtcHFkaTZkU3QrK09FSG5ib2E5UEl4Y1VCRVJFVDBHaEttVjU4NmRRclhybDFEbzBhTkVCZ1lLRG02K05GSEgySHIxcTA2MCthclZxMktnSUNBVWd2b0NXSmlZaEFTRWlKT3hlN2J0Ni80MnB3NWMvRG5uMzlpNmRLbFl2RzhoZzBibHJtWVhGSGE2KzhMQ2dwMEN1K1YxNXR2dm9uQXdFQlVxMVpOYjlEMm9oVU5lb3NlRTJZTmxBZjdnV0g4L2YwUkd4c0xsVXFGWnMyYVlkaXdZZkR3OEVDVktsVUFhR29aYk51MlRad0o0T2JtaHRHalIrT05OOTRRcjlHdlh6ODRPRGdnT0RnWXVibTVhTlNva2M2T0Z6azVPWmc4ZVRLU2twSU1icGZVVWdWdDgrZlB4emZmZkNQNS9XZy9teVpObXNEWDF4YzFhdFFBb05rYTgvejU4emg0OEtCNGpyMjlQV3h0YmNYZlI0NGNDWVZDZ1hIanhoVzdkbng4UE1MQ3d2RDQ4V08wYnQwYTN0N2VwZTdVb2MzYzNCekJ3Y0VJQ1FuQkgzLzhBUk1URTNIR0FiMWFUQndRRVJFUnZZYUVhdTFYcjE1RjI3WnRFUlFVaEtwVnEwcWUvOGtubjJESWtDSEl6TXdFQUppYW1xSjY5ZW9HcnhWUFRrN0czTGx6MGJScFUweWJOazF2OFBEdXUrL0MxdFlXTTJmT3hQdnZ2NDh4WThaSVRzTTJsUFpvL1BOdVVhZXRXN2R1TCt4YXBTa3NMSVNKaVlsWUp3RFFKQTZhTkdtQ0VTTkdvRkdqUnVXK052dUJZVnExYW9WZXZYcWhUWnMyT2xzSENoWXVYSWhIang3aHd3OC94TUNCQStIazVLVDNPaDA3ZHNRMzMzeURUWnMyd2MvUFQ2Y0lwcFdWRlJZc1dBQXZMeTlZV1ZuQjN0N2VvR1VZaGpoMDZCQ0dEUnVtOXpYaGVUUnYzaHp6NTgvWHFWWFJyVnMzZE9uU0JkOTk5eDEyN05nQkV4T1RZblVUYXRXcWhjREFRTDNYWHJ0MkxXeHRiVEZwMHFSaTI0SWF5dFRVRkxObXpVS0xGaTNRc0dGRHRHdlhybHpYb2VjalUydW5DNG1JaUlqb2haUEpaQWdLQ2lwV2diMHNoTFgxTDRKYXJjYktsU3N4YU5BZ1dGdGJ3OGJHNXBVVUhIdnc0QUZxMTY1ZGFwQlp0TkRlOHpoNThpVFMwdExRb1VNSDFLNWQrNFZjODFXVHkrWEl5TWdRUjRFQnpWUjA3VzMveW9QOTRNWEp6TXlFbFpYVkN3bjBGUXJGQzBzWUdPTHZ2LzlHWVdFaDNubm5uUkxQKy83NzcvSGVlKy9wcmNzZ0pTOHZUNXlWOFcveUl2OCsvYStSU2Z6QlpPS0FpSWlJNkNYN3R5VU9pSWhlWi96N1ZKcFU0cURpeXZzU0VSRVJFUkVSMGI4ZUV3ZEVSRVJFUkVSRUpJbUpBeUlpSWlJaUlpS1N4TVFCRVJFUkVSRVJFVWxpNG9DSWlJaW9FckN3c0VCdWJxc1dFZW9BQUNBQVNVUkJWRzVGTjRPSXFGTEx6YzM5Vis3MDhHL0h4QUVSRVJGUkplRGs1SVI3OSs1VmRET0lpQ3ExZS9mdW9WYXRXaFhkakVxSGlRTWlJaUtpU3FCejU4NDRmUGh3UlRlRGlLaFNPM3o0TURwMzdselJ6YWgwbURnZ0lpSWlxZ1NHRGgyS2MrZk9JUzR1cnFLYlFrUlVLY1hGeGVIY3VYTVlPblJvUlRlbDBtSGlnSWlJaUtnU3NMUzBoSStQRDRLRGc1azhJQ0lxbzdpNE9BUUhCOFBYMXhlV2xwWVYzWnhLeDZTaUcwQkVSRVJFaG5ucnJiZmc1K2VIcjcvK0dxNnVydkR3OEVDOWV2WDRqMkFpSWoxeWMzTng3OTQ5SEQ1OEdPZk9uY1BNbVRQUnJsMjdpbTVXcGNURUFSRVJFVkVsOHRaYmIySERoZzNZczJjUFZxeFlnVWVQSGlFdkw2K2ltMFZFOUs5VHBVb1YxS3BWQzUwN2Q4YUdEUnVZWkgwT1RCd1FFUkVSVlRLV2xwWVlOV29VUm8wYVZkRk5JU0tpMXdCckhCQVJFUkVSRVJHUkpDWU9pSWlJaUlpSWlFZ1NFd2RFUkVSRVJFUkVKSW1KQXlJaUlpSWlJaUtTeE1RQkVSRVJFUkVSRVVsaTRvQ0lpSWlJaUlpSUpERnhRRVJFUkVSRVJFU1NtRGdnSWlJaUlpSWlJa2xNSEJBUkVSRVJFUkdSSkNZT2lJaUlpSWlJaUVnU0V3ZEVSRVJFUkVSRUpJbUpBeUlpSWlJaUlpS1N4TVFCRVJFUkVSRVJFVWxpNG9DSWlJaUlpSWlJSkpsVWRBT0lpSWlJcUd4eWMzT3haODhlbkQ1OUdzbkp5Y2pQejYvb0poRVJHY3pDd2dKT1RrN28zTGt6aGc0ZENrdEx5NHB1RXBXQ2lRTWlJaUtpU2lRMk5oWmhZV0Z3ZFhYRjFLbFRVYTllUGY2am00Z3FsZHpjWE55N2R3K0hEeC9HdUhIajRPUGpnN2ZlZXF1aW0wVWxZT0tBaUlpSXFKS0lqWTFGU0VnSS9QMzk0ZUxpVXRITklTSXFGMHRMUzdSbzBRSXRXclJBWEZ3Y2dvT0RNWFBtVExScjE2NmltMFlTV09PQWlJaUlxQkxJemMxRldGZ1lBZ0lDbURRZ292OE1GeGNYK1B2N0l6UTBGTG01dVJYZEhKTEF4QUVSRVJGUkpiQm56eDY0dXJxaWJkdTJGZDBVSXFJWHlzWEZCYTZ1cnRpelowOUZONFVrTUhGQVJFUkVWQW1jUG4wYUhoNGVGZDBNSXFLWHdzUERBNmRQbjY3b1pwQUVKZzZJaUlpSUtvSGs1R1RVcTFldm9wdEJSUFJTMUt0WEQ0OGVQYXJvWnBBRUpnNklpSWlJS29IOC9IenVua0JFLzFtV2xwYkl5OHVyNkdhUUJDWU9pSWlJaUY0emQrL2VSVXhNakVIbnhzZkh3OGZIQndjUEhrUkdSc1p6My92MjdkdjQvUFBQRVIwZC9kelhLczI1YytkZTZOUm50VnI5d3E1VlhsbFpXUy8xK2hrWkdaZzZkU3IyN3QwTGhVTHhVdTlsaU8zYnR5TXBLZW1WM0NzOVBSMzM3dDB6NkZ5bFVvbkZpeGZqenAwN0w3bFY1WFBqeGczOCt1dXZ6MzJkKy9mdlk5bXlaYS9zTzZCL0wyN0hTRVJFUlBTYXljcktRbUJnSUpvM2I0NlJJMGZDMWRWVjhseFRVMVBFeDhjalBqNGVFUkVSOFBmM1I0OGVQU0NUeWNwMWJ4c2JHNlNscFdIMjdObm8xYXNYWnN5WUFWTlQwL0orbEJLZE9IRUNSNDRjUVpjdVhUQnAwaVM4OGNZYnozVzkwNmRQSXpZMkZtUEdqSUdWbFZXWjNuZnYzajBNSHo2ODNNOHRMUzBOUC83NEl3NGNPQUEvUHo5MDdkcTFYTmNwVFpVcVZaQ1hsNGQxNjliaDExOS9SV0JnSU9yWHIxK3VheFVVRkNBa0pBUjkrdlRCTysrOEl4Ni9mdjA2dnYzMlc0UGVmLzM2ZGZ6MjIyOVl1WElscksydHk5VU9RNlNucDhQSHh3ZjUrZmxZc1dJRmF0U29VZUw1eHNiR09ISGlCRTZjT0lFT0hUckF4OGNIdHJhMlVLbFV5TXJLUXJWcTFTVGZtNU9UVTJyL1NVNU9ocE9UVTVrK3c4T0hEM0hod2dXY09IRUNseTVkZ29tSkNabzFhMWJ1N3c4QVZDb1ZqaHc1Z3FOSGoyTDA2Tkg0NktPUHluMHRxdHlZT0NBaUlpSjZ6WmlabVFIUUJIQy8vdm9yWEZ4Y0pJTjNDd3NMOGVlcVZhc2lPRGdZKy9idHc3eDU4MkJuWjFmbWU3L3h4aHNZUFhvMFZxNWNpZDkvL3gzVnExZkhoQWtUOUo1Ny8vNTkyTnZibHlsSUY2alZhdno5OTk4QWdMLysrZ3NwS1NrSUN3c3IxN1VFcHFhbU9IRGdBRTZlUEltNmRlc2EvTDdidDI4akp5Y0hWNjllaForZm4wRUJzRnF0eG9NSER4QWZINDh6Wjg3Z3dvVUxVQ3FWQUlDd3NEQlVyMTRkelpzM2wvemVDZ3NMeTVXUU1UYzNoNStmSDc3ODhrdmN2WHNYUGo0KytPNjc3L1F1azhuSXlFQkJRUUVjSFIwbHIzZjc5bTBFQmdhaVY2OWVtRHAxS2l3c0xOQzhlWFBZMjl2aitQSGpCclhwd1lNSFdMaHdJUll2WGd3akk5MEowNzYrdmdiUEVpaEpYbDRlOHZQekFRRCsvdjVZdm53NWJHMXRTM3lQbVprWjVISTVHamR1TEo2clZxc3hidHc0ZUhsNW9YdjM3c1hlbzFhck1XZk9IRFJzMkJCZmZ2bWwza1JTVWxJU3hvNGRpKzdkdTJQU3BFbml0UlVLQlRJeU1wQ2VubzYwdERROGZ2d1l5Y25KU0VwS1FtSmlJakl6TTNXdW8xQW9zSFRwVWtSRVJFZ21ySEp5Y21Cc2JLeno1MXhiL2ZyMTRlN3VqcWlvS0h6NzdiZDQ0NDAzMEtOSEQ1MXo3dDI3aDZ5c0xMUnUzYnJFNTBXVkd4TUhSRVJFUks4WjdZQnkxcXhaSlo0ckpCa0FJQ1FrQkY1ZVhyaCsvVHArK09FSGVIbDVsZXYrZmZ2MnhYZmZmWWZNekV5a3BhWHBQZWZldlh2dzhmRkIzYnAxc1dUSmtqSUh3Zkh4OFVoTlRRVUE5T3JWQzE5OTlWV3hvRk9RbloyTitQaDRkT25TcGNSckNzOGlJeU9qWE1zMkhqMTZoUHYzNzZObHk1WjZYejl6NWd6T256K1B1M2Z2SWpFeEVkbloyVHF2VzF0Ym8wNmRPcWhac3lZT0hqeUlGU3RXd05mWEY4MmJOOWM1Yi9mdTNUaC8vandXTDE0TUU1T3kvM08vWWNPR1lyQ1ltWm1Kd3NMQ1l1ZGtaR1RBeDhjSEtwVktNc2cyTXpQRHBFbVRFQkFRZ045Ly94MzUrZm1ZTzNjdUFHRHExS240NElNUFVMOStmY3llUFJ0cXRScmR1blZEMzc1OWNmTGtTYXhhdFFweXVSeTJ0clpvMzc0OTZ0ZXZqMGVQSHFGMjdkbzY5NWcyYlJxOHZMd2dsOHRSdlhwMW5mNnFMVE16VTF6bVlXZG5WeXlCVkRTWnMzYnRXdmo2K2tyMkdVRHo1MGd1bDZObno1N2lNV05qWTJSbFpXSFJva1g0K3V1djliNnZzTEFRRnk5ZVJHNXVMbng4ZklvRjljN096bkJ4Y2NIeDQ4ZHg4ZUpGTEZteUJQWHIxOGVXTFZ1d2E5Y3V5ZlkwYmRvVXRXclZncjI5UGFwVnF3WXJLeXVZbXBvaUl5TUQxYXRYMS91ZXRMUTB6SnMzRDNQbXpKR2NtVEI0OEdCRVJVVUJRTEUrS2Z3NUxTZ293TEpseTlDb1VTUEo5bEhseHNRQkVSRVIwV3RHWHpCMCtmSmwzTDE3Rng0ZUhqckJwdlpJWk4yNmRlSHU3bzdEaHc5ai8vNzk4UER3UU9QR2pYV3VzMjNiTm5Ha3Z5VEM2R2hjWEJ4bXpKaFI3UFc3ZCs4aUt5c0xHUmtaV0xSb0VlYk1tVk5pRUZmVUw3LzhBa0F6Z2o1dTNEako5K2JuNXlNZ0lBQTNiOTdFM0xsejBiRmpSOGxyR2hzYml6L3YyclhMNEJrWGJtNXVBSURaczJlWHVEUEd5Wk1uY2ZYcVZWU3ZYaDF0MjdhRnZiMDlqaHc1Z3Z6OGZFeVlNQUdlbnA3aXVWZXVYTUhVcVZNeGVmSmt5ZXN0VzdZTVgzMzFsYzZ4ME5CUVBINzh1TlEyMzcxN1YveDUvdno1eFY1LzlPaVJtSmdKQ0FoQVdGZ1lxbFNwVXV3OFYxZFhOR25TQkFrSkNUaC8vandBVGZBcGs4blF0bTFiQUpwRTBwbzFhN0J1M1RwczNib1YrZm41cUYrL1BrYU1HSUYzMzMwWEtwVktNbkhrNU9TRXpaczN3OXJhV3VmN0tjcmIyeHRYcjE2RnFha3BWcTFhOWR6TFZnQklqdUtibUppZ3NMQlFET0MxRlJRVUlERXhFUURRcEVrVHlXdE1uRGdSRXlaTVFIcDZPb0tEZzdGdTNUcjA3dDBiYmRxMGdibTVPU3d0TFdGaFlRRXJLeXNNR3pZTUFEQno1a3c0T3p1WDZUT1ltcG9pS1NrSkV5ZE9sSngxb0czZHVuWFl1SEdqK0x0Y0xoZHJZZmo3KzJQRmloVmxYbUpCbFFNVEIwUkVSRVN2R1gxQmRGWldGc0xEdzdGOSszYWRmL2dMMCtNQlRXQ2lQVU1nTURBUTRlSGhxRm16cG5qc3d3OC94TkdqUjVHY25HeFFXd3dadmYvcnI3OFFIaDZPYWRPbWlXM3k5ZlhGcFV1WFNyMitYQzdILy83M1A0UGFzbkRoUWl4WnNnUnZ2dm1tM3RkTENrd05vVy9rWHB1Zm4xK3hZNmRPblVKK2ZuNnhvRTY3TGMyYU5ZTzV1Ym40KzhXTEZ3Rm9SdEdWU3FYT3VVT0dESUczdDdjNExkOFF3dldrQ0VtWFJZc1c2WjNoMEtOSER5UWtKT0M5OTk0RG9CbmxEZ2dJd0xScDArRHE2Z29QRHc4MGFOQkFiSmVkblIzV3JGa0RVMU5UcU5WcXpKZ3hBeTR1TGhnMWFwVGVRTHUwSlFYWHIxL0gxYXRYQVdpU0ZDOGlhUURvL2psS1QwL0hzbVhMTUdQR0RERnhNR3pZTVBUcjEwL25QVWxKU1Jnelpnd0FZT0RBZ1pMWGJ0aXdJZHEyYll2NCtIZzhlZklFZ0diWlFGbnJGYVNucDBPcFZFb3VKeEVTTWtxbEVtKzg4WVprZ3MzUXBTL2ZmdnN0L1AzOUpXZCtVT1hGeEFFUkVSSFJhMFk3K0ZJb0ZQanh4eC9GWUNvdExVMXkrY0RseTVkMWZuLzY5S2s0eWlnRWIxV3JWc1hYWDMrTjdPeHNPRGs1NlIyRkJ2NS9GSDdUcGsxbEhpVTFOamJHbkRsek1HM2FORlN0V3JWWVFKT2NuQ3graHRhdFd5TWhJUUZxdFJyTm1qVXI5ZHA3OSs1Ri9mcjE5ZFloMEg1dXdpaHZXUlJkZzE0ZUNRa0p1SGJ0R2xxMGFDRWU4L1B6MDNtR3dyUHQzNzkvc1dSSHc0WU5FUjRlRGpNek16ZzZPb29CM2g5Ly9JR0ZDeGVpYmR1Mm1EZHZuczVVL3ZEd2NKdzhlUktEQmczQ3dJRUR5MXlrc0Z1M2JyaDI3Wm80TzhMTXpBeXBxYWtJQ0FqUWUvN1RwMC9SdDI5Zm5XTlhybHpCUC8vOFUrSU1DeWxidG13Qm9PazM1Zm5lVkNvVmxpMWJoa2VQSHVrY3o4bkpBYUJad3BPYW1vcW5UNTlpMXF4WktDZ29LUE05OU9uZXZUdmk0K014Wk1pUWNyMWZLUGhvYVdtSkZTdFc2QTM4dGZ0SGFHaG9pVVVkOWRHWDFLTC9KaVlPaUlpSWlGNERBUUVCa012bEFDRCtId0RHalJ1SGh3OGY2cHg3OU9oUjhlZTB0RFJ4eEY2WW5uL2l4QW0wYWROR2NxcCtqUm8xVUtOR0RadzdkdzYzYjkrR3A2ZG5tZGJhLy9UVFQ2aFdyWnJPMnZHaXFsV3JoczJiTnhjN1hsQlFJSTdvZHUvZUhZR0JnVGg2OUNpKy92cHI1T1hsb1gvLy91alpzNmZPQ0wyaFZDcVYrSFBMbGkwTi9rekNpSDNSd0ZOYmRIUTA5dXpaVSt6NFAvLzhBMENUMERoKy9EaHUzTGdCdVZ4ZUxMQXVpNFlORytyOG5weWNqQlVyVmdEUTFJYnc4L1BEMHFWTHhXYzBkT2hRSkNRa1lPdldyZGk3ZHk4Kyt1Z2pEQmt5eE9CbjZPam9DRjlmWHpHSnBCM0F0bW5UUnZ4WmVFN2FNeWprY2psdTNMZ0JvT1FSZWlrWExsekFoUXNYQUdoRzFVTkNRakJwMGlRMGFOREE0R3NZR1JsaDBLQkI4UGIyMXZtekl4RGFCMmdTT3krS201c2JaRElabkoyZE1XVElFSjNaUC9wNGVYbnBKTGNLQ3d2RkpNYXFWYXZFR1R2YXRCTUhNcGtNVDU4KzFmbHovZDEzM3lFbEpRVyt2cjU2N3psNzltdzBhTkFBSTBlT2ZLbTdYbERGWStLQWlJaUk2RFhRbzBjUHZjWGFpaVlOdEtsVUtwMXErams1T2JDenM4TytmZnV3WnMwYStQdjdvMTI3ZHBMdlZ5cVYyTGh4SXc0ZVBLaXpuRUZiU0VoSXNRRDAyclZyS0N3c1JHeHNMQ1pQbmx5bUlILzM3dDFJU1VrUmF4c0FFRDlEUWtJQzR1UGpkUklTQ29XaVhBVUVnNEtDREs1eHNHelpNdlRwMHdjcWxRcDM3OTdWTzkyOFE0Y09PSFRvRUtLam8vVmU0K0hEaHpyZmxWREQ0WGs5ZS9ZTUFRRUJ5TTdPaG9tSkNTWk5tb1Rldlh2clBITW5KeWNFQmdiaXh4OS94UDc5KzdGNTgyWWNPblFJM3Q3ZU90c3NsbVRldkhtb1Zhc1dKazJhcFBPOGx5NWRLdjRzekpUUW5rR2hQYlcvckROVDVISTV3c1BEZFk0OWZ2d1lwMCtmeG9ZTkd6Qmx5cFJTdDEwVU5HclVTRXltMUt4WkU2ZFBuMFp3Y0RDQTRyTm1QRDA5a1ptWktTWjdpcmJKVU9ibTVtTFJ4OUdqUnlNaUlnSU9EZzZ3c3JMU1dWSWcxRXl3dDdlWFhFNXc0OFlOeE1mSGkzVWxCTnFKZy9qNGVJU0VoQ0FpSWtJc2NtaGtaSVFqUjQ2Z2JkdTJjSGQzMTNtdlNxWEM5ZXZYRVJjWGgyUEhqbUhNbURIUGxkQ2lmemNtRG9pSWlJaGVBMjV1YnJDM3QwZXRXcldRbDVjbmJvRW96QzZJaVlsQllHQ2d6bnYyN05tRDlQUjBtSnFhb3JDd0VGbFpXVkFvRkxoMTZ4WUtDZ3JnNysrUERSczJvRTZkT25ydktRUXhUNTQ4RWRkcEY2VTlXbHRVWGw1ZW1lb0tQSDc4R0R0MzdnUUFmUHJwcDJKUXFCMm9UcDgrWFp5ZUwyeU4xNlJKRTN6MjJXZVNoZW9FMmpNTzVzMmJWNmFFdzZaTm0zRDE2bFZZV0ZoZy92ejV4YmF1azhsazhQZjNSMDVPanJoc0pEQXdFREV4TVFBMHhmMjAxOHZmdTNkUFRJeVVWMXBhR3Z6OC9NU0VoSldWRmR6YzNJb2xhaDQ5ZW9UUFAvOGNIMy84TVNaTW1JRDE2OWZqeVpNbm1EVnJGb0tEZzlHK2ZmdGkxeDQwYUZDeEN2d0FjT2ZPSFoyUmIzMkZNYldUU1dVSnRJdGF2MzY5T010REpwTkJyVmJEM2QwZHJWcTF3dTdkdS9INTU1OWo0c1NKQmdlNzJrdGRoRUtQZ09ZejFhbFRwMWovS1pyc01ZU1Bqdy9VYWpVQVRmKzhkT2tTTm03Y2lOR2pSeU15TWxKdjdRQWg0VEp2M3J3eUoxZTB0V3JWQ2hZV0ZnZ09Ec2JxMWF0aGJtNk9mdjM2WWZ2MjdWaTllalhhdG0ycmsyaEpURXdVYTJYazUrZXpLT0ovSEJNSFJFUkVSSytKdDk1NkM0Qm1GTGNvN2FCWUNFU0tTazFOaFZxdEZxYy85KzNiVnpKcEFPaE9TUys2QzBGSk5RNkUxejc3N0RPRGczTzFXbzNseTVlTGdlYUdEUnV3WWNPR1l1ZDk4TUVIeFk2ZE8zY09qeDgvaHArZlg0azdOMmhQRlJlSzdaVlZkblkyZnY3NVo3MTczbHRhV29xekkxSlNVblNDMDhqSVNCZ1pHYUZuejU2d3NMQW9OY2xSbW9TRUJBUUZCU0UxTlJYTm16Zkg2TkdqNGVmbmh5TkhqcUIvLy80NjU1NDlleFp5dVJ5Yk4yK0dzN016ZXZUb2dXUEhqa0d0VnVQWXNXTjZFd2RidDI3RmdRTUhjT2ZPSGFTbnArUEtsU3NBZ09IRGgrdXNvOWRYZUxHa1pKS2hqaDgvamdNSERnRFExRmk0ZVBFaW5qMTdCZ0J3Y1hGQmFHZ29aczZjaWVYTGwrUE1tVFB3OGZFcHRjaWlRS0ZRNE15Wk0rTHZDeFlzUU4yNmRURng0a1M0dXJxSzMwM1JaQStnTzROQ254WXRXb2pKTDBGQlFRRUtDd3RoWm1hR3BLUWsvUFhYWHhnMGFGQ0pNM0hXclZ1SHJsMjc2dFRDMEVlN0hrT1ZLbFh3L3Z2dlk5ZXVYZGkwYVJPKytPSUxWS3RXRFIwN2RzU2ZmLzZKNWN1WFk4bVNKZUw1Y1hGeDRzK1RKazJDaTR0TGlmZWl5bzJKQXlJaUlxSlhLRGMzRnpFeE1iaDE2MWFaaStVdFhib1VZOGVPTFhNQk0wTm9COFZ0MnJTQlNxVXFWZ3d4TFMxTjNDM0IyTmdZbjN6eVNZblhmTjdndGl4Kyt1a254TWJHaXIvWHJsMGI5dmIyQURSMUF1N2N1UU5BVXl4UmFKZjIrdmwyN2RxVnV0Mmo5ak02ZVBBZy92bm5INmhVS3IzVDNUTXlNblMrcCtUa1pJd2FOUXFBWm5lSzB1elpzMGU4ZGtwS0NtN2Z2bzNseTVkanc0WU5HRGR1bk43RVExSEN5SFZSa1pHUitPYWJiNkJTcVRCeTVFaDgvUEhITURZMlJwTW1UYkIzNzE1ODhNRUhPcy9pMUtsVEFEUkZEVWVOR29XdVhic2lKeWNIWjgrZVJlM2F0ZlhldzhiR0JpTkdqQUNnU1lJSVB6ZHQybFJuRm9sMlBRMTl5YVRTQW0xOXJsKy9MaTZCcUYrL1BxWlBuNDdQUHZ0TTU1eW1UWnNpTEN3TXZyNitpSTZPeHZqeDQrSHY3MjlROEh2NjlHbGtaMmZEek13TUJRVUZzTGUzeC8zNzl6RnIxaXlzWHIyNlRHMHRhc3lZTWVqU3BRdnExcTJMOVBSMDhiTnI3d3l5Y2VORzdOMjdWK3pmZ3FDZ0lKaWFtb3BMWXZidDJ5ZCt2MUswZDljd05qYUdoNGNIZHUzYWhYMzc5cUZyMTY1bzFhb1ZldmZ1alQvLy9CTVhMbHpBeVpNbjBiVnJWd0FRdDExdDJyUXBQRHc4bnV0ejA3OGZFd2RFOUVMSi9DSXJ1Z2xFUktWU2gvUXIvYVNYSUNFaEFVZVBIb1ZTcVVTdFdyWFF1SEZqZzdjdE8zejRNRHAxNnZUU0twZ0xJNDhXRmhaWXVuUXBNakl5TUhUb1VBQ2EvZVlURWhLUWtwSWlCdUFkTzNZc0ZyZ1VWVm9nL3FMRXhzYmkyMisvQmZEL1U5STlQVDNGMGQ1ejU4NkpGZnlYTEZraVBuUHRvTlNRd0Njdkx3K0FadW1EaFlVRm5qeDVBbDlmWHl4WXNBQk5tellWejFPcFZBZ0lDRURQbmozaDZla0pRRGVJTCsyNXBLYW00cGRmZm9HSmlRbGNYVjBSR1JrSmQzZDNSRWRISXlzckM4dVhMeGVYbXBSRWV4YUo0TUtGQzRpSWlFQ1hMbDB3ZHV4WW5Sa2o3dTd1V0wxNk5ZNGRPNGJldlhzRDBDd3pFYmE5N05PbkQ3cDE2d1pBcytRaklpS2kySWg2Ulh2dzRBRm16Wm9GdVZ3T1IwZEhMRnEwU0tkT2g3YUdEUnNpSkNRRVBqNCtlUHIwS2Z6OC9EQnAwaVFNR0RDZ3hIdnMzNzhmZ0dZR1QzUjBOTHk4dkxCdzRVSW9sVXJjdjMvZjRJU1pXcTB1ZHE1TUprUHo1czBCYUhaRktFb29NSm1abVFtRlFnRUE0ZzRZVDU4K0ZhOExhQkpkTmpZMkpiWkJTQnpJWkRLWW1abWhUcDA2YU5teUphNWV2WXJ3OEhDc1hic1c3ZHUzRjVjcmJkdTJEVjI3ZG9WY0xrZDhmRHdBNEpOUFBubWxTVUtxR0V3Y0VCRVJFYjBDSmlZbU9IRGdBSm8yYllyZXZYdExibE5Za3M2ZE83K0VsbWtJVzhzSlFVaHVicTc0V3JObXpaQ1FrSURidDIvajJyVnJBQXdMdEY5RjR1RDI3ZHRZc0dBQmxFb2xoZzhmanNPSER5TWpJK09sM0VzSXpCd2RIUUZva2l4UG56N0ZwRW1UOUo1LzY5WXQxS3BWQzEyNmRORWJ4RXZadUhFakNnc0w0ZTd1THZhVEZpMWFZTWlRSVpnMmJScHljM01OcXQ2dmI4WkI2OWF0c1hIalJyMXI0WHYzN28wTkd6Wmd5NVl0Nk5xMUs4ek16QkFaR1FtMVdnMFRFeE9kclF6dDdPd3dkKzVjZ3orVEZIM0xZc282dzBEdzhPRkQrUGo0SURNekUwNU9UZ2dKQ1JHL0t5bU5HemRHVUZBUS9QMzlvVlFxc1hMbFNwaWJtNk5Qbno1Nno3OTU4eVl1WHJ5SUJnMGFvRmF0V2dDQWV2WHF3ZDNkSFZGUlVXalNwSW40M0orM09LSSsya3QzZnY3NVo3M25hQ2ZFU2t2c0NOdVcydGpZaU1IL3UrKytpNnRYcitMT25UdjQ0NDgvMEtOSER6UnYzaHlYTGwzQ25UdDNrSnFhaXV2WHIwTXVsNk4yN2RybzFLblRjMzBtcWh4ZVRScVlpSWlJNkRWbWJXME5jM056TkczYUZQMzc5eTlYMHVCbFVhdlZ1SG56cGpqRjJzSEJBUURFd25ZeW1ReHZ2dmttQU9EU3BVdFFLQlN3dDdjM3FKcCtXWUxsOGtoS1NzTE1tVE9SbloyTlljT0dZZXpZc1MvMWZrS2h2YnAxNndLQXpteVJObTNhaVA4SlJmVFVhbldaaWpzQ21uWGp2Ly8rT3l3dExURjY5R2d4b1FOb1JzZ25UNTRNQU9KM1VoSjlpUU16TXpQSkFuclcxdGJvMDZjUFVsSlNzSDM3ZG1SbVpvcWo2LzM3OXpkNEI0TFNhUGNMN2VjbWFOYXNXYkZuV1pyYnQyOWordlRwU0U5UFI2dFdyUkFlSGk2NWswZFI3ZHExMCtrN1AvNzRvK1M1MzMvL1BRQmd4SWdST2t1TnhvNGRpekZqeHVnODI0Y1BIK0xpeFlzNi8yblhiNUJhU2xLUzh1d0FVaEtoYUtuMnMzcjc3YmZGbjRWYURvMGJOeGFQQ2JVdEFHRHc0TUdjYmZDYTRJd0RJaUlpb3Blc1Y2OWVrTWxrNHZUdmlxWTltOERUMHhOWldWbmk3OExVZFdIVTNzYkdwbGlCdFVHREJoazBtNkE4Z1pHaDd0eTVBejgvUDJSbloyUEtsQ2xpUWIrWGVjOWJ0MjRCQUZxMmJBa0FrdHNLYW8vNGR1ellFWUJ1ZlFRcDJkblpDQTBOQlFCTW5Ub1ZEZzRPNHZJSVFlL2V2ZEdnUVFPRGdyWHlKRzZHRFJ1R3FLZ283Tnk1RS9IeDhjak56WVdkblIxR2poeFo1bXNaMHE2eWJNY29KU1ltQm9zV0xVSnViaTRHRGh5SUNSTW1sRG5BOXZUMHhNbVRKM0g5K25YSjkxNitmQm5SMGRGbzBxUUozbnZ2UGZ6NjY2L2lhN2EydG1JZEFxRVBsbFljVWFWU2xYbFdUbG43dDFLcExERjVsWktTQWtDVGxCTFVyMThmVmxaV3lNbkpFUk9JUWdMSHhjVUZWYXBVd2RteloyRnRiVjFzaTBiNjcyTGlnSWlJaU9nbGE5bXlKVlFxVllYT05OaS9mejhTRWhKdy9mcDEzTDkvWHp4ZXBVb1ZmUFRSUjlpOGVUT1VTcVVZRkFzamtRNE9EbkJ5Y2hLTDlOblkySWhyd0VzTGZGNVdFSitTa29JWk0yYWdTcFVxQ0FzTFE2dFdyY1RYWHRZc0I0VkNJUzdURUVaa3RUK2Y5cmFDMnRQUmhYWHNwYlZMclZZakpDUUVUNTQ4d2FoUm85Q2pSdzhBLzcrRVJQdGVqUm8xd3UzYnQ4WGZBd0lDZEhhd0VKVG5XVGc2T3NMVDB4TTdkdXpBbFN0WFlHUmtoSysrK2dyVzF0Wmx2cGFVMHBJb1NxVVNtWm1ac0xTMExQWGNiZHUyNGJ2dnZvT2RuUjBDQWdMUW9VT0hjclZKSnBOaDJyUnA4UGIyMXJ0TVFhMVc0NXR2dm9HSmlRbW1UNThPbVV3bWZqY3ZlMmFOTnUzbm9XOHJTMEMzLzVXV09CQ1NZZG96V0dReUdWcTNibzNvNkdpNHVyb0NBTHAwNlFKUFQwOTgvUEhIK08yMzMxQllXSWdoUTRhOHRKb3I5Ty9EeEFFUkVSSFJTMlpuWjRmQ3dzSUtiY08xYTlmdysrKy9pNzgzYU5BQUgzLzhNYnAyN1lwcjE2NkpBVWxPVGc2U2twTEVIUXJxMUttRCsvZnZpMXZaV1ZsWmljSEN2bjM3RUJrWmljMmJOK3U5cDZFQjFhMWJ0NUNjbkF3N083dGlJK3o2T0RnNDRNTVBQNFNucDZkWWswSHdzcElWc2JHeDRwcnVKazJhQUlCWW5BN1F2NjBnb0NrK1Y2VktGWjF0Ny9UWnZIa3pvcU9qTVd6WU1IRUhBdUQvWjRjVS9WemE5ODdMeTlPN2R0NlFXUTVGcWRWcW5iNWF0V3JWVWd2c2xVUXVsK3ZzbkhEbHloV2RRcEw2UEh6NEVKOS8vcm5PTWFsWkFIZnUzRUgvL3YweGV2VG9FcE1iaHZTTGhnMGJZc2VPSFhxdmMralFJZHk4ZVJPalJvMFNwKzFMZlRlRzlzR1N6c3ZJeU1ER2pSdkYzeTljdUlEMjdkdnJmS2RTZlU2YlFxR1FMTUNxVUNodzllcFZHQmtaNlN4UEFJQ1JJMGVpWmN1V0dEaHdJQUJOUFEraElHZFVWQlJNVFUweGFOQWc4WE5jdTNaTlREclNmeE1UQjBSRVJFUXZtVkRwdnlLTkd6Y09mLzMxRnl3dExURisvSGowN05sVG5PNyswMDgvaWVkdDJyUUptelp0RW45djA2WU5saXhaSWdhK2p4NDl3dEdqUitIdTdvN3o1OCtYT0pxcEhkeVdKQzR1RHV2V3JTdDJ2SHIxNm5yUE56WTJGcmMyTEVwZnNLejk3Ry9ldkludDI3ZkQyZG01VElHMU1DMTl5SkFoNGpIdFlGMDdPRTVLU3NLNGNlUFFyVnMzY1VhR2RrSkUzeXlOWThlT1llellzUmcrZkxqT2NTRTRMZHBXN2QrWEwxK3VzN1plbVBKdjZQTVhwS1NrSUN3c0RIRnhjUUEwU1lQTXpFeE1tVElGUTRZTXdkQ2hRMkZyYTJ2dzlTNWV2SWpRMEZBOGZ2d1kxYXRYaDBLaHdNS0ZDOFdkR1lyV1RKREpaT2pRb1FOYXRHaUJtVE5uWXQrK2ZXSk5BS25Db0lHQmdRWk45emMwaWFVdmFaQ2VubzROR3phZ2MrZk9PbHVRQ2pzU0ZMMjJvZmVTT3UvTW1UTll1blFwTWpNejRlam9pUHo4ZkFRR0JtTFVxRkY0NzczM3hQTzArNXcyWVRtRXFhbHBpWDBnTmpZV3VibTVjSFYxaFoyZG5jNXJUWm8wRVJOazJvU2lpZSsvL3o3czdPeWdWQ29SRWhLQ2t5ZFBJaWdvaUlVUy84T1lPQ0FpSWlKNkRUZzRPTURYMXhjdUxpNDZJOGlYTGwzQ3laTW5JWlBKRUJFUmdaU1VGQ3hac2dRS2hRTE5talhENmRPbmtaQ1FnQm8xYXFCOSsvYjQ1WmRmc0c3ZE9yUnMyUktYTGwxQ3UzYnRKTzhwRlpockIvSXFsUXFlbnA1bzNMZ3hWcTFhaFh2MzdnRUF1bmJ0V3E3cDhmcnVxUjJnV1Z0Ykl5MHREZWZQbnhlUENkWHhwVHg0OEFDblRwMUM3ZHExZFhhVHlNL1BSK3ZXclhXQ1NRQ3d0N2ZINE1HRG9WUXE4Y3N2djhEUjBSR25UNThXWDlOWG4yRHQyclY2UDYrUWNDZ2FaR3AvenFMSkd6czdPd3dZNjlMWEhBQUFJQUJKUkVGVU1BQ05HalVxOFhOcGY0NjllL2RpMTY1ZHlNL1BSOVdxVlRGMTZsUzBhTkVDczJiTlFtSmlJbmJ0Mm9WOSsvYWhRNGNPY0hWMVJmUG16ZUhrNUFSemMzTzkxNHlNak1US2xTdWhVcW53eGh0dllNV0tGVkFvRlBEMTlSVjNHbWpkdWpVT0hEaUFtalZyb25yMTZwZzFheGFhTm0wS2hVS0JGaTFhb0c3ZHV2anl5eS9oNE9DQWR1M2FZZS9ldlVoUFQwZmZ2bjNGUkltaE5RS0U1MWVlQko2TmpRMCsrZVFUOU8vZlgrZTdLeTF4OE4xMzMra2s1UURvek9iUWx6allzbVVMZnZqaEI2alZhdFNyVnc5TGx5NUZUazRPZkh4OHNHblRKbXpac2dVQU1HSENCRHg1OGdTMnRyWTYzNEZTcVVSaFlTRjY5KzZOM3IxN0l6RXhFVStmUGtWNmVqcGNYRngwa2dGUlVWRUFORnM3U2kxN0tFcFl3blR0MmpYTW1ERURXVmxadUh2M0xnQmd3WUlGV0xSb1VZbC9KMURseGNRQkVSRVIwV3VpYTlldU9yOHJsVXFzV3JVS2dLWW9YdlBtemRHOGVYT2twcVlpUHo4ZnNiR3h1SERoQXVyVXFZUGc0R0RZMmRraExpNE95Y25KOFBMeWdsd3VMelpTcVUyWUp1M3U3cTRURkdzSHZjTFBMaTR1Q0FrSndhaFJvK0RtNW9ZdnZ2aWlYSjlSQ015MGx6Qm8zOC9SMFJIcjFxM0ROOTk4ZzU5Ly9obG1abWJ3OHZJcThackNiSWlwVTZmcTFCS29WNjhlbGkxYlZ1eDhTMHRMV0ZsWjRidnZ2aXNXcUVydFJpR1ZKQkVTQi9vU0l0MjdkOGZ3NGNQaDVPU2tjM3o3OXUwR0ZRZk15TWhBWkdRa2Z2NzVaMlJtWnNMRXhBVDkrdlhEcUZHalVLMWFOUUJBUkVTRUdBQVhGQlRnMUtsVE9IWHFsSGlOS2xXcXdNTENBaVltSnZqaGh4L0U0N0d4c1ZDcFZEQXhNVUZRVUpDNExXSjRlRGpDd3NKdzRjSUYvUGJiYi9qdHQ5OUtiV2RhV2hyQ3c4TUJhSjV0ZVlxTUNpUHY1Vmt5WkdwcWlxRkRoeFk3THN3NGtab05vbS81aUhheVFOOTMrdXpaTTZqVmFsU3BVZ1h6NXMyRHJhMHRiRzF0c1h6NWNpeGN1QkRYcjE4SG9PbVRRcitVeVdSaVFrUDcrdHJQVmlhVFlmYnMyV0xpSUNVbEJhZFBuOGJiYjc4TmIyOXZmUEhGRjJJaFJFTUl5UUp0aFlXRm1ETm5Ea0pDUXJoczRUK0lpUU1pSWlLaTExUkVSQVFTRXhQUnFWTW5uY3IxelpvMVEyaG9LQjQ5ZW9TZVBYdkMyOXNibHBhV0FJQjU4K1poNnRTcFltRzRrcVpDTjJyVUNOOS8vMzJ4NUlMMmVuL3RuKzN0N2ZIOTk5OUxMbEVvalZxdGhxZW5Kejc0NEFQVXJsMWJQSzRkTEJZV0ZzTFMwaElUSjA2RVFxSEE0TUdESmJjbkJJRGZmLzhkMGRIUkdEVnFGRnhjWEhSZUsybG5neEVqUnFCYnQyNVl1blFwcmx5NUFrQ1R0TkN1WDJBSVlWUzdhTURidW5WcnRHN2RXdTk3U2tvYXlPVnl4TVRFNE5peFk0aU9qb1pDb1lDTmpRMDhQVDB4YU5BZ01jQVhtSnViNC9QUFA4ZkFnUVB4MDA4LzRlalJvenJiRU9ibDVhR3dzQkNqUjQvV2VkL3MyYk94ZnYxNkFORFpVdEhCd1FGTGxpekI1Y3VYOGR0dnYrSHZ2LzlHY25LeUFVOUNVNE5nNmRLbDVacUpJdlRUMG1wTmxJWHduUlQ5TXlBa0JENy8vUE1TZDFYUWw4U1lObTBhYXRTb0FiVmFyZE9IYTlTb2dZaUlDSnc0Y1FKUlVWSGkxcWlBcHQrWE5KUEN5Y2tKUzVZczBabFpzMjNiTnBpYW1zTEx5d3MxYTliRTBxVkxZV3hzakpvMWEwck9JcUhYR3hNSFJFUkVSSytoUFh2MjRKZGZma0duVHAwd1o4NGNNUWhPVGs3R2pCa3p4RmtHUll1bTFhOWZINkdob1FnS0NrSnFhcXBPZGYraWlxNWhGd2dCazZXbFpiRWdwYnhKQTBBVHlJOGZQNzdZY2UyUlhXRVUyTmpZR043ZTNxVmU4OVNwVStqVHAwK3g1UWlHY0haMlJuQndNTDc4OGt0MDZkSUZ3NGNQTDNQUUs1Zkw0ZnAvN0oxNWVFeG5HNGZ2eVV5U3liNG5KQ0ZCeEw1TDdQdSthNVg2VktzdFB2MVVpOUxhMmxxcVJZdVdGbDBvV3JxZ2lsS3gxeGJFRmt0SXhKSk5KR1NWWkxMTjh2MHg1c2drazFYUTZudGZsK3ZLekhuUE9lODVjeWJ5L043bitUMEJBYlJyMTY3YzV6ZkZiNy85eHRxMWEzRjJkcVpidDI2MGI5K2VsaTFibHBxaDRPYm14cmh4NHhnN2RpeGhZV0djTzNlT3NMQXdidDY4eWFoUm82UjJtQVprTWhuanhvMHJ0bHlsWWNPR2twTy9TcVVpUGo2ZWxKUVVNakl5eU03T0ppOHZqL3o4ZkRRYURWcXRGcTFXUzZOR2pTcmMzVUdqMFZDblRwMEtkMTB3aGFHY3g4M05UWHBQcDlPaFZxdXBYYnUyWktKWW1HclZxaGxsZFJSbXhJZ1JKb1VBbVV4R2x5NWQ2TktsQzJxMW1waVlHQklURThuSXlDQW5KNGU4dkR6cGZtazBHa2xRYU5DZ1FaRnluUHYzNy9QR0cyOUk0a1RCZG93Q2dTbGt1cWZ0MUNNUUNKNHBaTk4yUHUwcENBUUNRYW5vRnZVdmZWQWxzbVRKRW5KemM1azVjMmFGajlHalI0OWl6ZEFxd3Y3OSs3bHg0d1pqeDQ0MXFoUFg2WFFjUEhpUUxsMjZsRmcvbnBtWnllYk5temwrL0RqZmZmZGRpYXZ2aFVsTFMyUDc5dTBNR1RLa1V0djhGY2Z1M2J2WnRtMGJRNFlNb1Z1M2JpVWFPaFltUFQwZE96dTdNdGZTbThMUWtyRWkrMFZFUkZDM2J0MEtuN3N3S1NrcFpHVmxsWmhsOGF5aDArbTRkdTJhVWVaRFpSenorUEhqdEcvZnZzajdOMjdjS0ZZMFVLdlZtSm1aUGRMejlDeFQyYi9uQk9WSFZzd3ZLeUVjQ0FTQ1NrVUlCd0tCNEorQUVBNEVBb0hnNzRmNFBmZjBLVTQ0RUZLWFFDQVFDQVFDZ1VBZ0VBZ0VnbUlSd29GQUlCQUlCQUtCUUNBUUNBU0NZaEhDZ1VBZ0VBZ0VBb0ZBSUJBSUJJSmlFY0tCUUNBUVBDSnlNeGtWOEx5aWR4MDNBcXM1SWplcndNNWx4Rnd1WTJCOWo4ZDZqcEx3ZDdWaFdHUFBwM2IrOG1JaHIvaC9pNTFxdXREUzI2Rk1ZN3ZVY2tGUmlmZkVYQzZqcWFkOW1jWmF5TTE0UGFBYVNzV1QrUk5BWVNhalIyMjNTcjFlZ1VBZ0VBZ0VUeFloSEFnRUFzRWpVdDNSaXZDcFhYaW5RMDJjcmMzTHZOK0lwbDZjbXRDZTVObTlDSG1yUFdNQ3ExZjYzSVkzOFdMN3FBQ3VUdW5NQzQycWxyNURKZlBGd0FiOCtsSnpya3pwekpCS1ByK1pUR1l5K0pXYnlYQzBNaS8zdjhrZGFuSmxTbWRxT0Z0WGFENURHbGJsOUZzZENCcmRpdmErenNXT2s1dkoyUFpLQUJIdmR1SGw1dDZZVlVSMUtvUldCK2NuZGlSNGZEdEdOdlBDc2dSUklGK3I1YnNoalltYjFaMkZmZXBSMWU3eDl1dlc2bURQNkZZa2ZOQ0Q3NFkwcHBlL0VCRXFpbEtwUktWU1BlMXBDQVFDd1dOQnBWSmhaV1gxdEtjaEtJYVNHN1lLQkFMQk00amp6U05vNU9aaytMU3BsT05sNXFyeGQ3VmhTZi82Zk55N0xqK2VpMlBDdHN2a2FiUWw3cGVWcCs5dDdhQlVFT0R0U0lDM0k5MzhYSmwvSUpLd3hJeEttZHZQb2JjWkhWQ05UalZkMkR5eUJiOWNpT2ZsWDg2ajFqNlpoanF2YnJyQTJiYzc0TzlxdzVhUkxmanQwaDFlK3VVOHVlcVM3MDFaK0tobkhWNXQ2YzNIQjYvejdhbG82WnJNWlBEOUMwMTRybUdWQ2gzMzhMZzJkUDMySk5lVHM4cTFuNStyWG5EbzVlOUd6OXB1L08vM1MzeHpLcnJJdU1CcWp0Z3JGZGdyRmZ6d1lsUGU3VlNMcnQrZUlDa3JyMEx6QmRCb2RlU3F0YlR4Y2FLTmp4T3p1dFdtellyanBHWG5GeG1yMDBGR3JnWVhhd3VtZEt6SjZwQVlJTGZDNXk0TnJVNUhqbHAvdmpHQjFhbnVhRVZ3ZENvWnVlckhkczVuRlU5UFQ2S2pvNmxYcjk3VG5vcEFJQkJVT3RIUjBWU3QrdVFYT1FSbFEyUWNDQVNDWndldEJuUWxCNlNPMGNHTThJakZScFVJZWRtVmN0cmNBZ0pCYW5ZKzM1MktLVlUwQU1qTWV4ZzQ5VjV6aXJUc2ZJWTM4ZVQ4eEk2TWJPWlZLWE5UYTNXODhtc28yZmw2a1dKNEUwOWVhMWx5Nys1MnZzNFZEcm9MY3pjemw1ZCtQb2VoOGUrUVJsVjV0VVhKNSsvcDc4YkU5alZLUGZidllYZHdzN0ZreGVDR25INnJBNDJxMkFHUXI5SHg0azluK2YxeUF2a2FIUkgzTWprVmswWlVxb29UMGFrY3ZwbHM5QysxVUhCZHpkR0t3Miswb2E1YjJYdkx5MlRRM0V0ZnBwQ3IxakowNDFtVG9nRkFiMzgzNldkVnZvYUpPeTVYU0RTd05qZnVRNS96UUl6SnpGUFRhL1VwazZMQnc3SDY1eUZabFdja2tEVDF0TWZXb3ZMWEZBeENVWW9xbjM1clE0b1ZEUlJtTWw1czRsbnA1MzlXYU51MkxVRkJRVTk3R2dLQlFQQllDQW9Lb20zYnRrOTdHb0ppRUJrSEFvSGduMHRHRXRhM1FySE55MFdwc01KY2JvRU9IV3BOUHFwOEZabFdOdVRVYWdGV0QydS82K2RlWWZySVRxd2Z1UTV3QnI5QVVGaUFyT0k2YWw2QjFmTnp0OU01SFpkV3B2ME1HUWVHL1ViOGZKNC9Ydy9FWEM1aldtYy9mcjRRajZZU01nTmkwckpaY3pxV0NXMTlBVWdwSWFCOHNZa242NGMxUldFbTQ3OWJML0w5NmRoSFB2K1JXeW44Zk9FMkk1cnF4WkRZOU9JRm16R0IxVm4xWENNVVpqTGNiQ3g0ZjA5RXNXUFB4S1h6NmVIcnpPcGFtNmFlOXZ3MXJpMTFGaDhpS1N1UGZJMk9vUnZQSWtNdm5qU3NZc2ZwdHpyZ2FhL2tiRnc2RzgvZlp2dVZCTjd2VnB0T05WMEFTTTlSODhmVlJFN0ZwSEl0S2F0VTM0cXFkcGJjeWRDdjFEZXQ2b0NIclQ3bGY4eVdDL3gyNlE0QXJqWVdScUtBVEFhdnRQQ1dYcisyNlFLSGJpU1hmS0ppdURLbE05ZVNNdGtXbHNqMkt3bW90ZnJuTUN0UFEweGFOcFlLTTZ3S2lRc0cxQnI5Y3lVREhLMzA1VFV2Ti9kaWNiLzZoTVNtMFdkTmlKR3c5YWdZaERTMVZvdXRwZWsvUFN6bFpxd2IxcFRlZGR4b1hkMkp5WCtFVmRyNW54V0dEaDNLbURGakNBME5wV25UcGs5N09nS0JRRkJwaElhR2N2cjBhVmF2WHYyMHB5SW9CaUVjQ0FTQ2Z4NTUyZGhlT2tRMTJ5bzBhZmNXMXZidUpvZmRUNG5tM01uMUpKQ0hxbUVYa0N0QWJzSHYreTh6b0hWMXJHeGorWFBYTHU2MSt4OWFOOThLVDZla3RQL2ZYMm5KdHJBRWZyMFFMNjBJRzhqTWZTZ2NLTTNsN0k2NHk5YkxDVHpmc0FvTnE5anh5NGptdlBUemVaUFpDOWZlN1ZKa3hia2t2QnlVMHMvTEJqUmcyWUFHSnNkNTJpdWxnSG5OQzAxd3NqSm55WkdiUm1NKzdPN1BoOTFxbC9uY2dKRTU0bzVSQVdVYU42dHJiWnl0TFppdzdUSmFuZWw3dlBEUURmN1gyaGRuYTNPY3JjMXA2R0hIWHplVHFlOWh4OVc3R1ZLbXcrV0VEUDd6MHprVzlhMG5wZk4vTmJnaG9CZHRQajE4ZzIxaENlU3F0VGhibTVPaUtsNWNNYkRnZ1QvQWgvc2k2TzJ2ZndaM2hkOWxaL2hkSEszTWVhbXBGNS8xcThlb1RhRnN2cWdYRXJyV2NzWFhTVi9Tc09saVBKc3V4aHNkMDE2cFlQMndwa1FtWmZIZW4xZExQTCtMalRrOW5Oem9VZHVOR1YzOGNMRzJNTnJ1YkdYT3dYRWxaMDY0MjFxU09xZVgwWHZ0ZlowSkdoMUluKytMend3b0x3OTBDcFBuTThXazlqVXdsOHQ0YS90bGl2bm8vNVZZVzFzemRlcFVGaXhZd0l3Wk00UjRJQkFJbmdsQ1EwTlpzR0FCMDZkUHg5cTZZajVEZ3NlUEVBNEVBc0UvaTR3azNDOGRwbXV2V1ZqYmV4aHRVdWRuSTBPRzNGd2ZKTnM3KzlDNTc0ZWtKRWJ3MTZHbHBBVU1KQ0h1RGlHS0ZGNGIySkpmRGtlUkZUajhrVVFEMEp1L0ZVY0xMd2NHTjZqQzhvRU5pNlRFMnhWWWVUMHh2aDFxcmM0b3dIK2hVVlhzTEJVOC84TVpWUGthbzMzZjJIcUpQMTRMd05wY2pscXJJeU5YWFd4d0RmcFVjWU5obnBXNUhCMm14NlprRzZmTVQrL3NoMDRIUzQ4K0ZBL203YitHdGJtY2FaMXJrWm1uNW01bW5sUUtBZnAwOHpwdXRtVGxhWWhLTlczazFzRERqdWpVN0ZKWHRUdldjR1pHRno4K1BoaHBjbnRtbnBwZkx0eG1mQnRmcmlWbEVSeWRDc0RNTG40MHJtclB2UDNYMkg4OUNZQy9iaWJUY1ZVd1A0MW9SdGRhcm9DK2xLTC8yaEN5MVZxc3pPVTA5TERqNEgvYjhGUG9iYWJ0dnNyOW5PTG5wOVpxNmVudlJzOENwUWY5NnJvWENZeC9HZEVjRit2TGZIMHltcmZhK1VydkIzZzdFanFwbzlGWUQxdExxand3SzNTMk5tZmMxa3NtczA0Y3JjeWxrb0xZdEd3Q3ZqekcrVWtkall3TzcyWGw4ZHo2TTJ4NXVRV2U5a3BpMHJMSnlGV2owZXBvWGQwSlM0VVorUm9kd2RFcEpxOXZlbWMvWnUwSkwvYjZ5NFBoR2tvNlgyRWFldGd4b3FrWEc4L2ZycFE1UENzMGI5NmNhZE9tOGVtbm54SVFFRUR2M3IzeDhmRVJmMndMQklKL0ZDcVZpdWpvYUlLQ2dqaDkralRUcDArbldiTm1UM3RhZ2hJUXdvRkFJUGpua0pHRTE5VVRkQi84cVY0YzBPbTRmdjBnRjJNT2txVTBSMmRqQ3pvZFpwbjNzY3MxSTZEdUlEeTltK1BzVVllK0F4YXc4K2YvY3RPNUZyZDF2dXpZbGtPZWJXdHlQZjBlZVZxRmczQTdTd1Z6ZXZpejRkeHQ4aDhFVEhhV2lpS2hla0ZqZVdkcmMvSTBPcVB5QllEVzFaM1lOTElGd3phY05SSVBEdDVJb3VIU3crVGthNlIwK1pKWU42d3BveDZreU5mNjlHQ0o5ZTlsWWZydXE2dzZHVVZNV25hUkZlR2wvZXRUeDgyV1hMV1dxYnV1RUJSeHoyaTdyNU0xMTkvcmdyTzFPYnZDRTFsK1BJcUllNWtWbnN2S0U5SFVjTFkyTXFUTXp0ZlFxSW9kbTBlMktIRmZkMXRMNHQvdlVlVDlOMXI3MExtV0MwMi9PRktza1dQQlRKUGpVU2xGTWs4TUpSQjVHaDJ1TmhZRVZuTmtVUDJIM2hHbGRXOFkxdGlUSDg3R2NlUlcwVURiMzlWRyt2bWJVekZHejQwTThIR3k0c2NYbStGdWEwR3ZOYWVJVGpVdUQ0bWEzZzBmSnl0U3N2UG8vTTJKRXVkUkdlZ2VQQ1JQNm56UE9zMmJOMmYxNnRWczNyeVpMNzc0Z2p0MzdwQ2RYVG1lTFFLQlFQQWtzTEt5b21yVnFyUnQyNWJWcTFjTDhmTWZnQkFPQkFMQlB3TjFIcTRYLzZMN2M1OGhOMWVTbDVQT3pzT0x1Tit4STR4Y1JNR0NkQzJRcWxHemQ4ZEczQS91cGxmSHFjUmQrNHU2OVhvVEVYK0JkSjhXNUQ1Q0M3emZYbTVKTFJmVC84RjE4SFhtK250ZGNMZTE1STNXUGxJNXdkMnNYS3A4dE05b3JKK0xEWkh2ZFFIZzNWMVhXWEVpQ3RBYkNONU1WbkUrUHIzRWVkeEswYS9tV3lyTTJQMTZLeGI5ZFowOTErNlZ1RTl4VkxXelpNM1FKaXcrZkpPRE41TEt0RS9oWUJUZ3JYYStUTzVRRTlDTElidGVDMlRNbG91c1BmUFFLeUVxVmNYd244NnhiR0FEeHJmeDVYK3RmZmt6NGk0Zkg0emt4SU9NZ2ZJUWxwakI4Si9PR1FYUCtTVUU5VFdkcmFubWFHVnlXdzFuYTZvLzJEWmgyK1VTdXova2F4N3UxMy9kNlNKaWpHNVJmd0RXbkk3Ulg5djQ5Z0RFcGVjUThPVlJFa3dJUGtmLzExWnE1ZGh6OVNsT3hwaStIMDJxUHZUdG1OK3JEdk43MVpGZXU5dGFFalc5bS9UNnlCdHQ2ZkhkU2E0bGxiMUx4SWZkL1ZFcXpKZ1pWTGFNQTdtWmpNWDk2clAyVEN3WDc5d3ZzcjIwYWdOL1Z4cys2TzdQMUoxWFNNeDhmQjBlbmlXc3JhMFpOV29VbzBhTmV0cFRFUWdFQXNHL0FDRWNDQVNDZndRMmx3L1JwY2MwdldpUW5jWnZmODBqZC9JY2NIUXhIcWpUNlVVRXVRS2VHOFhkd0Z0c1hqU2F4cjdkYWRodURNNVJKemtVY1lEY3V1MHJQSmQzZG9aeGVGeGJmSnlLOWhxMlZ5cXdmL0NydGFBSGdWa2hvVUpoSnVOZTFzTUF5ZFhtWVgzNmhMYStkUEIxNXV0VDBieS9KNkxVN0lCY3RaYk9OVjNvVXN1Rld5a3E3cHVvU3pjRXd3QkgzMmlMcGxDYWdDRkZ2azhkZDNaY1NXVHlIMkhjVENsZnYvaEo3V3Z3K1FQdkJLMU94NEpEMS9rdUpNYWt3TEE3NGk0SFAwOWlTYi82dk5xeUd2M3F1dE92cmp1N0krN3l6aDlYQ0M5SEJvTENUTWJHNGMxd3RyYmc1Vi9PY3pORlpXUllXVGlvWDlpbkh0TTYxeks1Ylg2dk9zenFxdmR2T0h1N1pPR21QQzB0MzJ6alM2dnFqbVRuYXhpOC9yUkowUURBUXY3UXBMT2tUZ3VHYklaa1ZSN2hkL1gzS3FDYUl4WnlNNm1UUk1GSGJ0WHpqUml6NWFKVUxtUElkaWxvam1oZ1V2c2F6Tzd1RDhDMXBDelduU25kSUZPajFmRjJPMThtdGEvQjllU3NJcGt6VmUzMEpUZ3UxaFpGeWpOQUw2TFpXTWhwNyt0RXY3V251VkpKN1VnRkFvRkFJQkJVRGtJNEVBZ0VmMzlVNlhncTdMRno4Z2FkamovK1drRHVPM1BCUWI4eXk3MDdlR3orQ2hjNVdKbkJmYldXZTNidXBBMTdFMTE0S05sTm1oTVZIMDE5d05PM05TNmh2eE92VllOWnhYNEZScWRtMC9IcllQeGNiTGh5TjROa1ZSNTVuL1FEOU9aNC9kZUdTR092dmR1RjJxNDI2SFE2S1VCN3ZtRVYzbWp0dzhCMXA4blRhTEdRbStIeG9EYmR5bHhPbStwT3lNMWt2Tm5HbDhaVjdPbjBUWENwQm5FNWFnMVc1dkpTMDk4QkdqNW9XMWdjTWhtazVaUzlsRUZ1Sm1OSnYvcEdMUlJEWXRPWWZ5Q3lpQ0drZ2JmYjFXQjRFMDltN1lsZ2Q4UTl2aC9hQkJzTE9YM3F1Tk94aGd0OXZqL0ZVUk1wK3FBWFo1YjJyNCtmaXcyK1R0WjRPeWdsVThVTGt6dnkxdll3STJHa3NGQlMwQWVnOExZcUJiYVZocUdMUVduVWRMYm0xUmJWME9wMHJEd1J6YmtTTWtuTTVRK2ovZndTam04UURxYnN2TUw2czNFQXhNM3NqcGVEa3BUc1BGYWVpR0xGNEVhU2VOREF3NDZiMDdvV09VNXBab1hmUHQrWXFCUVZmOTBzdmZORGpscUx0YmtjUHhlYllzY296R1JHMlJLRjhYV3labkcvZXZUOVBxVFlNUUtCUUNBUUNKNDhRamdRQ0FSL2U2eHZuS1Y1Mi84QmNEVWlpUHU5K3lKN0lCb29RdzdSNk5JQlJzOTZHNnNDOVhGeE4yN3l4UWNqdWR1a0E3TFIwN2k3NmlQdTNybU1lOVdHTkczMkFuZWpnMUhYcUxnamVVeGFOakZwcGRjVUt4NEV0S1lDdEZNVDJrc3J6RFVlT08xM3FlVWltUmplejFFemFsTm9tVnpsY3g2WSt5Vm1GaTJKQUdPUEE2YzVlNHBrTVJUYy9zcXZvV1gyUVBCeVVQTFRmNXJUc1liKzgvanQwaDIyWDBua2h4ZWI4a1pySDc0NGRzdmtmaTgwcWtyanF2Yjg4V29BeDZOUytPakFOV1owcVkyRFVvR05oWndQdXRXbTUrcFRKdmU5bjZObXg1VkVCdFR6SUNOWFRVSkdMcTJxT3dMd3c5azR0b1VsVU4vOVlTZUJrb1NTMGtTVWtpaXIyMytmT3U1b3REcmUzeFBCdko1MWFPSHR3RXMvbnlmK2ZrNlJzWllGTWc2S0s1TUk4SGJFMjBISmpXUlZzY2FCcTA1R0E3QnNZRU9pMDFTa3FQS05EQ3dMWWhBaFFOK1NNclNRc1BGMnV4cWN2WjFlYW9lRm5IeTljSkNzeXNOMTd0NFN4eGJHVU5ZUkVwdkd3SFdueTdXdlFDQVFDQVNDeDQ4UURnUUN3ZDhlbTl3Y2JPejFwbktYYng5SE5tcWhmc1A5TlB6UDdHYkN4eDlJWTNVNkhUS1pqTGhyRVhUdDJvN0Q0YkVrQUl5YXpNblBQMkZnMVlaNFZHdU96WVhOcEQrQ2NGQld6QjhFZ25rYUxTZWlVekdUeWVqd0lNak8xK2lJUzgvQjIwRkpEV2Q5S1VIZnVnOWJTODQvR0NuNUdKU0dLZWY5eDgzSVpsNHNIOVFRSnl0ell0T3llWHRIR052Q0VqQ1R5WmpmcXc3VHUvaXhPaVMyU09lRXVtNjJOUGR5a0Y0blp1WnhLaWFOSVQrZVljL29Wc2pOWkdUa21nNXlEZXk0a3NpT0s0blM4YTVPN1F6QTFidVpwR1huRzlYVUZ4WktDcFlxRk41V3NGU2hOTXB6eTEvNjVUeS9Yb2pIejhXRzF3T3FjZmJ0RGd4WUY4S1pPT01nM2J3TXdzR3dKbFVCbUxqamNvbmxFcWZqMGxoMi9DYXRxenZ4NHNaekpvVUtnRzJqV2txbWpkbjVHdDdkZFpXenQ5UHhkYklxVjdsSzRmS1hpbkF2SzY5Y0pTQUNnVUFnRUFpZURFSTRFQWdFZjN1czVmcjY2THpjVExKZG5DUWpST2ZmdjJQc2xEY0J1SDdwTXZ1K1hJbFZUalpKVmxZMGFCMUEzOWRmeDN6TE5qYUVYNEM2VGJodnFkOVBaaWJIMnN5U2tpdllLd2NyYzMwZ0dKMmFUZWR2VHVCcVk4RzlEM3NDOE9PNU9LbzVLaGtkVUowYXp0WW96R1FNcktkdk1abWFuYy9LRTFGbFBrOWxCRzNsNFk5WEEraGZ6NE9rckR5bTdMekNpaE5SVXFDcjFlbjQ5bFFNODN2VjRmMXV0Wm0rKzZyUnZ1UGIrRW8vYjdsMGg2RWJ6a3F2MzlwK21TWDk2N1A0eUkxSG10K1R1QjBGdTJra21Pak1ZR0RGaVNoK3ZSQVB3THQvWG1Gd2d5cFVzYk5rLzlnMnRQN3FtSkdmZzFKUnVuQ1FrNi9sbHd2eDdBcS9hM0s3bzlLYytQZDdTQ1VaZTYvZG82cWRaYkd0SmRVRlRCNjdmSE9Dckh3TmUwYTNvbzJQRXk5c09GT2tLMFp4VkViQVgzSExVb0ZBSUJBSUJJOFRJUno4QzFHcFZOeTZkWXVVbEJUUzB0TEl6MyswdG13Q2dURVdwUThwRCtvOExDMzFhZnlxOUR0b2ZSN1cwZHRuMzhmZVdiOTZ2My9sdC96cVlzR2VPNmtFUmNlajZONGRnR1p0QTltMjlSaVpkWnVndGJkSG5aK053dHdLYzdNbkU2TFlXdWgvemFhbzlOOHpCK1hEWDd2SnFqeXB4YUtGM0l5WG0zdExidityVGtRWE1aZ3JpU2VkY1hEdWRqcWJMOTVoMDhWNGt6NEdxMDVHTWFPTEg1TTcxR0RkbVZncE9IYTJOcGRLSXRSYUhiTUt1ZmF2T2huTmR5RXhqeHlFRnZ4NDQyWjJOOXBXMElDd3BHMmxVZENDSUNZdEcyMGh0YUtPbTc1Y291Q1RscUxLNTl1UWFLWjM5c05CcWVEVGZ2V01Vdk10Q3dnSHhmbERmTEEzd3VpMWcxTEJzTWFla29lR3BjTE15TWVocDc4YlBmM2R5blJOaHN3TkEzKzhHc2pvelJmNDRWeGNxZnZxS2tHdFVUeWg3NldCTjk1NDQ0bWR5OHpNREhOejg5SUhDZ1FDZ1VEd04wUUlCLzhTZERvZHAwNmQ0dGl4WTRTRmhhRldsMXlyS2hCVUdNOFhLL2Q0ZWRsWVd1Z0RzTHpjVEhTT0RsSWdaaTU3R0ZqYjY3VGthU0VwSjQ5NURXc3pKVllmNk5nNE9XR2VwbDh4MVZuWm9NNVZvVEMzUXFaNy9BRktTMjhIS1JDOC9TQk4zTm5xb2JCeUx5dFBFaFFBUHVxcGI2bVhxOWJ5WmJCcGI0RGlrRDFDZThtS01IdmZ0UkszcDZqeStmWlVOSk03MU9TSDRVMXB1K0k0YXEyT0dWMzhzSDhnbm54eDdLYkpGb0dWc25KZDRIYmN6Y3cxS2l0d3NUYVhndXpDMjV5dHpYR3lLbHR3VnpEaklQQ3JZOFcyWXl6ODJmd2NHcy8wem42QXNWRWpnRktoNzhTUnE5WVdFU0lLNG1SbFR1ODY3Z3h0VkpVK2RkMk5NaFh1NTZocDlkVXhzdkkxSEhtakRiNU8xbVRtcWJsMEo4UGtNZjNkYkhGNzBOWGpaRXhxRVJGcWJLdnF4S1hubE5xbTB4RDB5NUFWNmRSUVZoVHlKL3NjMTY1ZHRyS1V5aUl5TXZLSm5rOGdFQWdFZ3NwQ0NBZi9BcTVldmNyR2pSdUpqbzUrMmxNUkNNcVAwaFpWdHI2b1FHbnRpQ3oxWWNDYXFWT2dRNytpcS9hcFFYQnNCSU9yVldYcVhSV2QzeHdJUUZ4NEJKbTFtd0FneTBqRG9wYSt0djV4cGZiWGNiTmgwMHN0YU9mcmhLZTlVbnIvY29LK3Q3MmI3VVBoSURFamw3TzMwOUZvZGNqTlpIZzU2TWV2UGgxVGJMdSs0bmpDQzdWbDR1T0QxM210WlRVQ3ZCMVowcjgrUDU2TFkySzdtZ0RjU2xFeHB4VHg0VkVvMlA2eStmS2p4WG9jRk41V0hvOERlUmx2ZXVGaEYrL2NKekV6Rnc5YlM3NExpVEhhcG54UTJsSlN0c25pZnZXWjFMNkcwZm56TlRwa01uM3ducTNXU0JrZURaWWM1dlJiN2ZGeHNtYlR4WGlXSGI5VnBJeGp3L0Jtdk5UTUM0QSszNGVVMlJpek1JYjVPRnVibDlpcG9TUXN5NUh4VVJsTW1UTGxpWjFyeVpJbFZLOWUvWW1kVHlBUUNBU0N5a1FJQjg4d09wMk9IVHQyc0dYTEZxUDM1WEk1L3Y3K3VMdTdZMjl2ajBJaEhnTkI1YkhCdEJGK3hUR1RrNmZXcjliYk9Ib2hQeE9KSWFSS2JkcUJvN3VDNk5pdk55OVBmNGZETzNieDAvV2JkQm8vRU04YXZnRHMzTHFML0JIVEFURFB5TUxzUVF2R1BPMmpsZWo0T0ZuUnFJbzlMYjBkYUYzZFNYcmZ6OFVHUHhjYnd1OWw0cENud2NaQ3Y0SWNFcHNHUURVSEsybHNYSG9PR2JscWprV2xTTTcyYWRuNUZRcW96WjV3eGtGWlNGYmw4ZUcrQ0pZUGJNamI3V3J3Y25OdnpPVXk4alU2aHY5MHJseWxHT1ZGL2dUdWg2eU1GZm1tUHB2MzkwVGdaYS9rMjFNUGhRT0ZtVXdxbGNqS0t6NHI3TlBETjNpeGlTZmVEa28wV2gwYno5OFdoR1ZOQUFBZ0FFbEVRVlJtenY1ckhQdGZXeU94Q2tDVnIySFNIMWZZTzZZVm53OW9RRGMvMThkMjd3M1pOV3F0anVOUnBsdHBGb2ZoK2JjeWwxZjZ2QVFDZ1VBZ0VEdzZJbUo4UnRIcGRIenp6VGNjUDM1Y2VxOUtsU29NSGp5WUZpMWFvRlFxUzloYklIZ0VUdTJzOUVObTVxdEFwME11dDhBdU01KzAvSHd3TnllbmRROTJMSitCZjhQNlZQR3BUcWRCL1kzMjI3dmxkeUpxQjRLOUk2UW00WUsrOVY1ZWJnYlpqeEJYcmgzYWhGZGJWaXZ5ZmthdW1sOHV4TFBtZEF5bll0STQvVlo3V25vN29zclhjT0M2UHMyN2NWWDlITlJhbmRUT01UcjFZVnZIZFdmalNNcktrMTZQYStWRFRGbzJ1eU5NRytFWmVOU01nOGNWWm44VkhNV2crbFhvNXVlS2s1VTVXcDJPVjM0OUx3a3Bqd3NMUmRsV3J0MXNMR2p2NjB4R3JwcnNmQTErTGpabFBrZFo3N21wWWFzTFpSb0EyRm8rL0M4NXZSZ2pROUNYVnd6NThReUgzMmpMc0ExbitlT3F2cnVFb1NTaThQbjJSZDVqNTlWRSt0ZnpvSDg5RDM1OXFRWDkxNGFVYmZMbHdPcEJtY1h0OUJ3NmYzT2lYUHNheWpvdUpXUlUrcndFQW9GQUlCQThPa0k0ZUViWnZIbXpKQnJJWkRLR0RoMUszNzU5a2N2RmFvN2duNGZLeVlONzhaZHg4MnBFdXdZdnN1djNkVEJzTEFEM3hzMWgwZm9sdEhaVDBxWmJKNXc5UElpTnZFN1E5aUFpYWdlUzNlMTVBTXcyZkVXSDV2OEZJQ3JpQUZtZUZhOXRuclk3blA3MVBIQjlVQmQrSTFuRjBxTTMrZUZzbk5SNnNLMlBFeTI5SFFHd05wZHphRndid2hJekdOeEEzL2J1M08xMDhqUmFSamJ6NHBVSFpvRUFMelNxeXF5Z2NGVDVHcXpONVN3ZFVKK2RWeE5MRlE3TXpjcVg0cjNqMVFEU2M5UWtaZVdoMGVyb1U2QU5aR1VhTFk1czVtM1VldEZNSnFPcm55dC9SdHd0MXVXL1BMVDNkWmJLRGdCZWExbU5iV0VKWlRhL2JPQmh4Kyt2dEN6eWZwNUdTMFp1eWZNcmExSkRXYk5CQ2hwbnBwWlNMaEFTbTBhVHp3OGJlVVFZem1MSzcyTHhrWnYwZjlDeG8wOGROeFJtc2twdGU3aDJhQlBrWmpJR3Jqdk5ubXYzYU9CaHg0SStkUm4vK3lYaTBoKzJnWlNieWRqOWVpRDdJNU5ZZk9TbTVMa3dkTU5aaGpmeHBLZS9HLzNyZWJEemdSZ2lFQWdFQW9IZzc0RVFEcDVCUWtKQytPT1BQd0M5aS9OYmI3MUZ5NVpGL3pBV0NQNHA1TlpzenRrelA5TGI2MVBjcXRTbjJ0RTl4SVpmaExxTndkS1NsTkV6K1RQdUpnZVBuY0V5NFJDWmZnM1EvR2NhT0R3b0lUaThtL3J5NmxqWnVhSFRhcmdhZmdCdHV5RVZucy9kekZ3bWJML01sNE1hTW1OM09Pdk94aG9GMnpJWkxPaFREOUE3NDM5N0twclhBNm9abFRTc0RvbGhZSDBQdm50Qjc3K1FsSldIcTQwRjNnNUtQdXRYanplM1hhWjNIVGVzemVWY3ZadEphWlMyd2w0NGxMUzFVTkMvcmtlUjREYzZOYnZVZ0xrczFIR3o1Yk4rOVJqd0lGaE55ODRuL240TzlUM3NHQnRZbmVjYlZtSEprWnVzRG9uaFhvRU1pN0pTemRHS0ZZTWJTc2VQVGNzbUxqMkhOajVPWEp6Y1NUSTRQQitmYnJLdDRaMk1YTmFkaVdWL1pCTGR2ajNKa0VaVitHOHJIOG5nNzd1UW1GSUZsSUtDUU1HZ3YraTRzbDFUZGNlSFpTeDNNMHYzdUNoc0xHazRqNm56SGJtVnpPMzBITHdjbFB4eE5iRlNSWU5HVmV4NHViazNoMjRrUzlrUFhnNUtCdFR6b0syUEUwTTNuT1hRaldScHZMVzVuRVY5NjlIVno1VmhHODl5UDBmTmxrdDNTTXpNWlZDREt2enhhZ0JMajk3azNWMVhTelNJRkFnRUFvRkE4T1FRd3NFelJsNWVIaHMzYnBSZWp4dzVVb2dHZ244K2NnWEpEcTVFUng3R3AzWW51clo3bTEyYjU1STBRQVZOVyt2SGVOY2t4N3NtT1lYMzNmYzcxUzljcDJYN1NRQmNDdGxJdW04akhqVTUvOWNMOGV5OWRzL2t5dkQ0MXI1MHJLRnZFemxsNXhWV25vamk2NVBSQkk5dmg1MmxndVhIYjZFRGZudTVKUW96R2VkdXA5UDMreEMrSE5TUW9ZMnJNcjZOTDFHcDJUVDF0QWZndW9uT0E0V3hLTVdOdnFDUm5sd21vK3UzSjZqbFlzMVhneHJSdTQ2K1ZWK2VSc3VFN1pmTGVBZE00K2Rpd3dmZGF2TlNNeS9wbkQrRjN1YWRQNjZRbWFmbTYrY2JNN0taRnk3V0ZuelN1eTV6ZTlUaGFGUXkreU9UT0IyWFJ2amRUT0x2NTVZWU1EN1hzQXJyaGphVnVqT2NpRTZsLzdvUVVyUHptZDNkbncrNytVdGpvMUt5bWRxeEpqZFRWTnhPenlFMU81K2dpTHVzUEJGRnJscUxsYmtaNGZjeVdYemtKbVl5R1crMDltRjN4RjJPM1VyaHpUYStlTmhab3RQcFRIYVJLSmpsRVRXOVc3SHpWWmd3L0Z2U3Z6N2hkek81Y2plVHlLUXM3dWZrTXpid29YSGVqUlJWOFRlNUdBejMyNVMvZzA0SFh4eTd4Y3l1Zml3OGRBTkhLM1B1NTZqUjZuUkdIUm5LMjFMUjJsek9tZ2ZaQmdWOURmWmV1OGVCNjBsMDgzUGx6OWRiMFd2MVNZN2NTa0dqMWZHLzN5OFJPcWtqdmZ6ZENIcTlGVjIrUFVHdVdzdlJXeWw4ZHZnR003cjQ4VTZIbW5nN0tQblBUK2VGZUNBUUNBUUN3ZDhBSVJ3OFkrelpzNGVVRlAwZmIvWHIxNmQ3OSs2bDdDRVEvRFBJclIxSXlNbXR1TGo2WWV2a1JmL3VjemwrZURVM2p1eEJPK1FWOEtyeGNMQk9COWZEa1AvMkE0MWNtOVAwZ1dpUUVIdVdLOG5ocUp0V3pQRzlNS1pFZzliVm5WZzZvRDRBWDUrTVp1V0pLQUN1M3MxazVDL251WmVWeDhUMk5aamNRZDlkWVAzWk9DWnN1MHhtbnBvM2ZyOUlDMjhIYWpwYjgybmZlbExBbEZESzZyUGNUSWFaVE1iUld5blMrUXBqWGtCWU1QeDhJMW5Gb1BXbnVUcTFNMWZ2WmpJektKeUxkKzZYNHc3b3NaQ2JNYmhCRmNZR1ZxZWJueXN5R1doMU9yYUZKZkRaNFJzRVI2ZEtZMS8rNVR3L25iL05vcjcxYUZURkRuTzVqSzYxWE9sYXkxVWFvOUhxU005Ums1bW5ScWVEb0d0M2VXUHJKV243eUdiZWttaHdLU0dEdm1zZmRnS1lzKzhhaDI0azg5MlF4dFIydGVHNWhsVjRybUdWY2wxUG56cnU5S256c0hUajNPMTAwOEpCZ1h0NlBDcWx5Q3Erd2ZCUFlTSUZZR3hnZGV3c2kvOHZlRnRZUXJubURBOEZnK0phR2k0K2NvUEJEVHc0OFdZN1FQODF5VmJyUzJKQS81bmxtTWpPS0k3cWpsYjgrbEp6QWg2VTVCUXVwMWwyN0JiZC9GeFJLc3hZOVZ3akdpdzlET2cvc3ovRDc5Sy9uZ2R0Zkp4NHJXVTF2ajZwNy9vemIvODFSclh3eHROZXliREduaHk4bnN3M3AwUkhJSUZBSUJBSW5qWkNPSGlHME9sMEhEeDRVSG85ZE9qUUo5N2JYU0I0Zk1qSWFObWZ2ZnMrcG52WGQ3RjNyVUc3Vm1OcGtabk1oYTNiaWMrTUkxK2h6eU13Vit2d2NhcExnell6c0xDMEJTQWg1aXhIei95SUtuRHdZNXRoQXc4N2RyNFdnSVhjak85Q1luaHoyOFBWZXpPWmpDcDJTdFlNYllLSHJTWFhrcktZdENQTUtOaEtVZVhUOWRzVEhIbWpMZFVkcmFSVWVFUGFmWEhvZEZCMzhWOUUzQ3UrcEtHZ1c3Mmgwd1Bvc3d3YUxUMk1Lcjk4THZ0MmxncDYrcnN4b0o0SC9ldTU0Mkt0OTN1SVM4OWh5NlU3ckFpTzRucXk2VXlKM1JGM0NicDJsOTcrN293TnJFN2Z1dTZTSXovb2hSQm5hM09jcmMySlNjc21LT0tlMGY1RGZqekRwUFkxbU5lekRpOXVQRnVrZmVEaG04blVYZndYdmZ6ZEdOWENtMjUrcnBJZlJYbFFhM1dNK2pXVVh5N0VtOXhlVUJEb3YrNTBrWGtZRFA5TWxRNzRmM2FJRjV0NDhtN0hXbEliVGdNSHJpZHhvb0RZVWxZTTk5Q2loSmFHVTNaZG9WOWRELzdUMUJNL0Z4dEpOQUQ0TS95dXliSU9VOVQzc09Qb0cyMXh0dFkvbXhIM01qa1JZenpub0d0M3ljN1hZR1V1TDVKMThkdmxCTWx6b1dCR1FZNWF5K2RIYi9GWlAzMnBUNk1IWnFLQ29xaFVLalp2M2t4d2NERHg4ZkhrNUJUSnR4SUlCQUxCRTBLcFZPTHA2VW5idG0wWk9uUW8xdGJXVDN0S2xZNFFEcDRob3FLaVNFclNPN2RYclZvVlB6Ky9wendqZ2FDU1VWaVExbVlJZTQ1K1NUUC9idmpWNzR2UzFvVldBYThYdTR0V3ErWlN5RWF1M2d2WGl3YVBTVXhyNmUxQTBPaFdPQ3JObWI3N0tvdit1bUcwdlh0dFYxYS8wSmpJcEN4bUJvV3ovbXljeVJyNjZOUnNBcjQ4eHBvWEdrdUJWVnNmWnpaZnZGUHN1YlU2WFltaUFTQUZpS3A4VFJHenZ2S0tCdFVkclloOHJ3c1djak8wT2gyWEV6SllkeWFPM3k3ZjRXUk1LbVhKTE5mcDlBTEM3b2k3MkZrcTZPYW56enBvVmQyUkpsWHRzVlNZRVphWVFidVZ4MDEyR1BqaTJDMStQSGViWkpWcGZ3U3RUaWNkM3pEbnV1NjIrRGhhNFdGbmlhUFNIRHRMQlZibVppZ1ZjaXdVTWhSbVpzaGxNdVJtK2xhTDUrUFQrU24wZHJIWG9EQ1RTUjRXbVNaOElaS3k4bGh5NUNaZkJVY1YyWmFRa2N1eVk3ZFlFeExMMWxkYTBLTzJHem9kYkxvWXovaHRsNHFNTHdzR3djRGN6QXd6bWN4a2l2K3BtRFJPeGFReFo5ODEzdWxRVXdyUUQxeFA0clhORjhwOHJvTG1rMnF0anNsL1hDbnl1ZWRyZEJ5UFNxV2RyeE52RnJxbVA4UHZrcS9SY1N3cWhmVm40NHkyL1hBdWp2bTk2aUNUd1pxUTJETFA2ZC9FdVhQbldMeDRNUUVCQVV5YU5Ba2ZINTluOG85VWdVQWcrS2VnVXFtSWpvNG1LQ2lJTVdQR01IWHFWSm8zYi82MHAxV3B5SFRsTFdnVS9HM1pzV01IbXpkdkJxQjM3OTY4OU5KTFQzbEdnbjhqc21tVjM0NnhLRG9VTVZkd2pydUtuMThuYXRidGpvV1ZvOUVJMWYyN1JGN1p6YzJvVTZUN3QwRHI4WGlGTkU5N0pWOE9hc2ppSXpkTXJoYmJXTWpwNXVmS0gxY1R5eFJZQS9UMGQrUHRkalZJeTg1bjVDL25IMmwrbnc5b1FGaGlCcjllaUs4VTg4TVpYZnc0ZHp1ZEV6R3BsZElkb1NCeU14bStUbFpvdEJDVld2NWEveWZGd1BvZW5JNU40MDZHNlZJU1d3dUYxR1dqSk54dExSa1RXSTJmUStPNVZRRnZBOUNMQm52SHRPTDNzQVMyaFNVWXRmZ3NpUmxkL0RnZWxjS1JXeW1sRHk2RXZWSkI1NW91WEVuTUxEYTd4TnRCaWNMTXpPVG5XTXZGbXVqVWJKTkdqZjNxdW5NdksrK3h0dTAwWklROEtaWXNXVUp1Ymk0elo4NThwT09jTzNlT1JZc1dNV1BHREpvMmJWcEpzeE1JQkFKQlpSRWFHc3FDQlF1WVBuMDZ6Wm8xZTlyVEtUZXlZbExXaFhEd0RMRjI3VnFwVkdITW1ERjA2dFRwS2M5SThHL2t5UWdIQm5USWtxS3hpWXZBUXFOQklaTURPdkkxR25MTnpWRlZxdzh1WGp5cUVhSkFJSGoyK0NjS0J5cVZpakZqeGpCdDJqU2FOR2xTaWJNVENBUUNRV1VTR2hyS3A1OSt5dXJWcS85eEdXSEZDUWVpVk9FWklqWDE0U3FudmIzOVU1eUpRUENra0tGejlTWFQxZmRwVDBRZ0VBZ2VPNXMzYnlZZ0lFQ0lCZ0tCUVBBM3AyblRwZ1FFQkxCNTgyWkdqUnIxdEtkVEtaVGMrRnZ3anlJNysyRnFxbEtwTEdHa1FDQVFDQVNDZnhyQndjSDA3dDM3YVU5RElCQUlCR1dnZCsvZUJBY0hQKzFwVkJwQ09CQUlCQUtCUUNENEJ4QWZINCtQajgvVG5vWkFJQkFJeW9DUGp3OTM3aFJ2YnYxUFF3Z0hBb0ZBSUJBSUJQOEFjbkp5SG51dDdML0IrdXJmY0kwQ2dlRHBZMjF0YlpRUi9rOUhDQWNDZ1VBZ0VBZ0VBdExUMDVrd1lRSlhybHg1b3VmTnpEVGRUallxS29wNTgrWVJFeE5Ub2VPcVZDcnk4L09MdkgvMjdGbm16cDNMclZ1M0tuVGM0cmg2OVNxLy92b3I2ZW5wUmJabFpabnVQRklXUWtORCtmbm5uNStJNEJFWEY4Zk1tVE1KRGc1R3E5VSs5dk5WTm1GaFlhU2xHWGRqZWRKQzBjMmJOemw4K1BCak8zNWFXaHFUSmsxaXk1WXRxTldWMjlXb0ltemN1SkhZMkNmVE92ZisvZnVWZnN5a3BDVCsvUE5QSmsyYXhKbzFheXI5K004U3doeFJJQkFJQkFLQlFNRHg0OGU1ZHUwYWt5Wk5va2VQSG93Wk13WW5KNmZIZXM1MTY5Wng1TWdSbGk5ZmpxMnRyZEUyS3lzcmpoNDl5dkhqeDNuKytlY1pOMjVjbVk2Wm5aM05nUU1IK09HSEgvRDM5MmZPbkRrb0ZBLy81RlVxbFJ3N2Rvemp4NC9UdFd0WDNuMzNYZVJ5ZVpubmZPblNKWTRjT2NKenp6MkhwNmVuOUw1TUptUDE2dFdzVzdlT0RoMDY4UExMTDFPdFdqVVNFeE9aTUdFQ00yYk1xRkJmOXcwYk5uRGh3Z1ZPbno3TnRHblQ4UER3S0hHOFRxY2pORFMwUW0zZ05Cb05wMCtmNXZUcDAzaDRlUERSUng5Um8wYU5jaC9uYWJGOCtYSVNFaEo0OWRWWEdUeDRNREtaREkxR3c1dzVjM2ozM1hkeGNIQW9jZjlEaHc2Um5Kek1DeSs4VU9FNS9QTExMeHc2ZElqOSsvZno5dHR2NCtibVZ1RmptY0xLeW9yczdHeSsrZVliOXV6Wnc2eFpzL0QxOWEzUXNmTHk4bGkwYUJHOWV2VWlNREJRZWo4OFBKenZ2dnV1VFB1SGg0ZXpmLzkrdnZ6eXl5TGY0Y3BrKy9idC9QampqM3p4eFJkNGUzdVhhMStkVGtkS1NncDM3OTdsenAwN3hNWEZFUlVWUldSa0pBa0pDZEs0c0xBd2F0U29RZGV1WFN0NytzOEVRamdRQ0FRQ2dVQWdFTEIzNzE1QS8wZDJXbG9hR1JrWkpvVUR0VnBOZEhRMHRXclZLdlpZbHk5Zlp2NzgrU1d1V2h2T0F6Qjc5bXcrL1BCRHNyS3lwR0Rjd3NJQ0FLMVdTNDhlUFVvOFRteHNMSmN1WGVMOCtmT2NQSG1TM054Y0FFNmRPc1c4ZWZQNDhNTVBKZkhBMHRKUzJxOTM3OTdsRWcwQVVsSlMyTEZqQjl1M2I2ZHIxNjZNSFRzV0Z4Y1hiR3hzQVAzOWNYRnhvV3JWcWdDc1diT0d0TFEwWnM2Y3lkdHZ2MDNmdm4zTGZLNlFrQkF1WExnQVFHeHNMQWNQSHVRLy8vbFBpZmZpaXkrK1lQZnUzVXliTm8xdTNicVY2OW9LZmw2dnZmYWFrV2p3M1hmZjRlN3V6cUJCZzhwMXpDZkpXMis5eFR2dnZNUEtsU3NKQ3d0ajFxeFpLQlFLUWtKQ0dETm1ETldyVnk5eC84dVhMNk5VS3VuZXZUdU9qbzdsUG45OGZEeEhqaHdCNE9USms0RCsyUzRvWEQwcWxwYVdUSnMyamZIanh4TVZGY1hVcVZQNTRZY2ZUSll4cGFXbGtaZVhoN3U3ZTdISHUzSGpCck5temFKYnQyNU1talFKcFZKSjNicDFjWEZ4NGRDaFEyV2FVMXhjSFBQbnorZVRUejdCekt4b1F2dmx5NWRadTNadDJTK3lFRnF0bHN1WEx3TXdmZnAwbGkxYmhvdUxpOG14YXJXYWhRc1hrcEdSd2YzNzkwbEpTU0U5UFIyTlJtTnl2RUtod05uWkdVZEhSK1J5T2R1MmJhTmV2WHJTOTFmd0VDRWNDQVFDZ1VBZ0VQekx1WG56Sm1GaFlRQUVCZ2J5MFVjZm1Rd0Fjbk56bVRkdkhwY3ZYMmJac21YRnJuUTJiTmlRNTU5L25oOSsrQUZYVjFkdTM3NE5RTldxVlpITDVjVEZ4UUhnN2UyTlRDWWpOVFdWMWF0WEV4UVVSTzNhdGVuYXRTc2RPM2FVamxlelpzMGk1MGhKU1dIMjdObEVSVVdSazVOanRNM2IyeHNQRHcvYzNkMXhkWFVsTGk1T21tdEJvYUJwMDZabHYwa1A2TlNwRXlxVmlxVkxsM0xnd0FIT25UdkhxbFdyak1ZWXNpTkNRME9sNE12QndZSHc4SERhdG0xYnBxQTBKeWVIcjc3NlNucWRscGJHOTk5L3ovZmZmMSttZVg3MjJXZlkyZGtaclNTWFJINSt2bEVxK0o0OWU5aTdkeTg1T1Rsa1oyY1RGUldGVHFjakx5K1BvVU9IbHVtWVQ1cUdEUnN5WU1BQWR1ell3ZUhEaCtuVHB3OHRXclRBd3NLQ3RMUzBJbVVNcGxDcFZOeThlYk5DMlNIZmZ2dXRVWURhbzBlUFNoVU5ETlNzV1pPZVBYdXllL2R1MHRQVFRaYmtwS1dsTVhYcVZMUmFMWjkvL3JuSmJBc0xDd3ZlZlBOTlpzNmN5WUVEQjhqSnlXSE9uRGtBVEpvMGlYNzkrdUhyNjhzSEgzeUFUcWVqVTZkTzlPM2JseU5IanZEVlYxK1JtNXVMZzRNRExWcTB3TmZYbHp0Mzd1RGw1VlhrUEEwYk5xUjY5ZXJzM0xuemthODlNVEdSR1RObXNIVHBVcE1aRGxxdDFxaFV4TUxDQW10cmF5d3RMVkVxbGRMdm52bno1MU8zYmwzczdlMlJ5V1JHKzBkRlJUM3lQSjlGaEhBZ0VBZ0VBb0ZBOEM4aEpDU0VCUXNXRktuN0xsZ3JmZUhDQlo1Ly9ubVQrNnZWYW1rMWYrYk1tWHoxMVZjNE96dWJIRHRzMkRDR0RSdUdScU9SMmtndVhMZ1FWMWRYK3ZYckI4QTMzM3dqWlJha3A2Y1RGQlJFWkdRa1hicDBLZFVJVWlhVDRlUGpRN05telhCMWRjWFYxWlhaczJjRHNITGxTcXlzckV6dVowb1FLUzk5K3ZUaDJyVnI3Tnk1azlUVVZLNWN1VkpFUk1uSnlXSHAwcVVBdEc3ZG1oa3pabUJ0YlUxVVZCUjJkbmFsWmpxc1dMRkNjbVN2VjY4ZTV1Ym1KWTVQVEV3a01UR1J4bzBiUys5dDM3NmQyclZybTh3Y09YVG9FS3RXclNJbko0ZmMzTndpMlNIbno1OEg5Q3V5RmhZVzBqUHpkL2MrR0RGaUJMdDI3VUtqMFdCdWJzNk1HVE9rWi9iNzc3K25XclZxSnZlTGpZM2w5ZGRmQjZpUWFCQVNFc0x4NDhjQmFOS2tDZUhoNFN4WnNnUnZiMitUd2xkeGZQYlpaMGJwODhWUk1MaWROMjlla2UxMzd0emgzcjE3Z1A2N3VuanhZcFBmaVlDQUFHclhyazFrWkNSbnpwd0I5TDRqTXBtTUprMmFBTkMzYjE5V3JsekpOOTk4dy9yMTY4bkp5Y0hYMTVlUkkwZlN2bjE3dEZwdHFjL251SEhqU0VwSzR2bm5uNmRKa3liUzk3RGdmZCszYngrQWxHRmsrTHhtelpxRnY3OC9vMGFOS3ZXK1dGaFlzR25USnBSS0pVcWwwa2dVS0hoc1QwL1BJbUtLV3EzbWswOCs0ZXpaczN6KytlZmwrdHorRFFqaFFDQVFDQVFDZ2VCZlFtQmdJSU1IRDJianhvMVVxVklGS3lzck5Cb04wZEhSQU5JS25xdXJhNWtDN0xWcjEvTE9PKzhVK2VPOFBQejAwMCtvVkNwR2pCZ2h2VGRvMENEeTh2SkszTS9KeVltcFU2ZEtyMDJsSXF2VmF1TGk0amgrL0RndnZ2Z2lDb1hDNUhXdFg3OGVDd3NMaGc4Zlh1WnJHVE5tREVlT0hDRTNONWZHalJzWE1XNHpCUDY5ZS9kbTh1VEptSm1aRVJvYXlvY2Zma2pYcmwyWk5HbFNzY2ZldEdrVFFVRkIwdXZjM054U0F6T1ZTZ1ZBclZxMStPOS8vMXZxU25lWExsM0l6TXhreTVZdHVMaTRvRlFxU1VoSUlEWTJsanAxNnZEcHA1K2lWQ294TXpNekN1NWVmUEZGNlJqSnljbnMyN2VQL3YzN1A5YjY5dExJemMyVlNsQmNYRnpvMmJNbmVYbDUyTnJhU3NIdzR5UTlQWjNGaXhjRDRPenN6QWNmZkVCd2NEQkxseTdsdmZmZVkrSENoZmo1K1pYcFdFT0dER0hpeElsRnNtaEs0dUxGaXlWdXYzYnRHblBtek9Iamp6ODIrVngwNmRLRnlNaElPblRvQU9nTkEyZk9uTW5reVpNSkNBaWdkKy9lMUtoUlE1cVhzN016SzFldXhOemNISjFPeDVRcFUyamF0Q21qUm8wcTl2c2prOG1JaTR0ajFxeFovUGUvLzJYdzRNRmx1clpyMTY0UkVoSkNTRWdJcWFtcHZQMzIyeWEvdytmUG4yZmh3b1ZsTnNNMGZDY0xrcCtmTDVtMXZ2LysrM3o1NVpmRmxrVDhHeEhDZ1VBZ0VBZ0VBc0VUNE8vU0J2Q1ZWMTVoNk5DaDBvcitybDI3K09LTEx3Q1lPblVxa1pHUjdOMjdsLzc5KzlPM2I5OXkxM3BmdjM2ZHI3LytXcnJlZ3RlOVlNRUNvd0I0NHNTSlhMOStIYWljVEFBRE9wMk9wVXVYa3BXVnhTdXZ2TUs2ZGV2WXUzY3ZycTZ1MHVvendKUXBVd0I5UjRUOC9Id2lJaUw0NElNUGpMSUJRa05EbVQ1OWVyRTEwa0FSTTcyQ25neEJRVUZHSWdEbzc3bW5weWZEaGcwcmNxeE5temJ4M1hmZm9WQW9xRnExS3JHeHNkeThlYlBNMTc1djN6NDZkdXhJdzRZTlN4MDdZTUFBQmd3WUlMMmVPWE1tc2JHeEJBWUdscW4xWjBKQ0FtdldyS0ZGaXhiVXJsMjd6SE9zVEVKQ1FsaTZkQ25qeG8yalM1Y3VBTHp6emp1QVB2UEVJSDZvVkNwSi9LaE1jbk56K2VDREQwaE5UY1hDd29LNWMrZmk0T0JnbEpVeVpjb1VaczJhVmFheWtabzFhN0pzMlRJc0xDeHdkM2VYTW5JT0h6N00vUG56YWRLa0NYUG56cFU4TlFDV0xWc21HWFlPSGp5NDNDSk9wMDZkdUhyMUttKzk5UmFnWDdXL2QrOGVNMmZPTkRrK0pTV2xpRmRIV0ZnWUdSa1owakVLWTJscHlkU3BVNWs4ZVRJclZxemd4bzBiMHVkVUhCcU5obVhMbGttdjc5eTVRMnhzTEQ0K1BrWEdObXZXakw1OSs3Smh3d2JzN095S3plcEpUVTBGOUNhVEJYOFhHWVNtZ3RrNTMzenpEZE9uVDYvVTMwMy9aSVJ3SUJBSUJBS0JRUEFFS0V0OTlaTkFKcE5KUVdGK2ZqNC8vL3d6b0UrdmJ0ZXVIYkd4c2R5N2Q0KzFhOWR5NXN3WkZpOWVYSzQvblAzOC9LaFRwdzZiTm0wcXNpMDhQTnpvdFVFMEFLUjVsSlZaczJZWnJjb1dGQ2dtVHB3b3BYSWJoSUw0K0hqaTQrT05qbEY0cGJaR2pScEZnbzJtVFpzeWZ2eDR2djc2YTd5OHZMQ3pzek5hVmMzSXlERFoydEhXMXJiRVZPZlRwMC9UdW5WcnliQlBvOUd3YXRVcXRtL2Zqb2VIQnpObXpDQXlNcElWSzFZQUQ5TzRpOE1nVnJ6MjJtdGxFZzBLYy9IaVJVNmZQbzJscFNYOSsvY3YwejZHKzUrY25QelVoQU52YjIveTgvUDU1Sk5QQ0E0T1p1clVxVmhhV3FKV3F6bHc0QUN0VzdjbU5EUVVsVXBGblRwMXBNeUV3dVRtNWhJUkVWR3VjNnRVS3ViTW1jUFZxMWRSS0JUTW5EbVR1blhyU3RzblRKakFuVHQzT0h2MkxPKy8vejREQmd4ZzFLaFIyTnZibDNqY3dzOU5mSHk4Sk81ZHVIQ0JhZE9tc1dUSkV1bGFoZzRkU21Sa0pPdlhyMmZMbGkwTUd6YU1JVU9HRkh1dGhYRjNkK2ZkZDkrVlNoa0tCdFFGUzE4TTM1ZUM5N0hnZlNzdGk2QkJnd1owNjlhTi9mdjNFeFFVaEsrdmI0bGl5dHExYTdsMjdSb09EZzY4OTk1N3BRb3ZyN3p5Q2dNR0RNRGUzcDRKRXlZd2V2Um9BZ0lDak1ZWXZpZWZmUEtKVWRuSzh1WExVYWxVVEowNjliSDRVandMaUxzaUVBZ0VBb0ZBOEFRdzFLdi9uZGk2ZFN1SmlZbklaRExKME0rd3dnbDZBN0dLckxhTkdUT0dnSUFBZkh4OGtNdmxEQmt5QkpsTXhxNWR1OURwZEpMSHdhNWR1NlR6cVZTcWNqbjI5K3paay9uejU1dmNWckQrKzlTcFU5TFArL2J0SzdHbXVyZzJiQU1IRHFSZnYzNUZSSVgwOUhTbVRac0c2Tytib2J6Q3pNeU16TXhNNHVMaWFOV3FGZTNhdGFORml4WWxCaVJidDI1bHg0NGQ5T25UaDNIanhtRmpZMk9VYVdESWppaU5pbnhlMGRIUjByMGNPM1lzb0Erc0JnMGFSSU1HRFl6R3F0VnE2VHF1WGJzR3dPN2R1Mm5jdUhHWnNoUXFHMDlQVDk1OTkxMCsrT0FEL3ZyckwzSnljdmpvbzQ4SURnN20vdjM3ZE96WWtiTm56d0l3YmRxME1ua2M2SFM2VWt0V0VoTVRtVDE3TmpkdTNNRFMwcEtaTTJmU3RtMWJvekZ5dVp5NWMrZnkvdnZ2RXhvYXlvNGRPOWkzYng5OSt2U2hUNTgrWldxam1KcWF5c3laTThuTXpFU2hVUERtbTIvU3ZYdDNJMUhBMDlPVFdiTm04ZHR2djdGOSszYldybDNMcmwyN21EaHhZcG5OTWVmT25VdlZxbFY1ODgwM2paN1RKVXVXU0Q4YnZpY0Y3MlBCKzFiY3ZTM0lTeSs5eElFREI5RHBkQ1FtSnBZNE5qZzRtS3BWcTdKdzRVSThQVDNSYURSa1oyY1htMUVoazhra3o1VmJ0MjRWbXpFQkZKdDlrcHFheXNLRkN4K3AvT3BaUlFnSEFvRkFJQkFJQkUrQWUvZnVzWG56NXIrTkkzMTBkRFFiTm13QTlBR0JZY1c0WU9CWk9CQzhlL2N1OGZIeHBYWWprTWxrMGhpRHlaNkhod2ZtNXViRmVoZVljb1l2aVU2ZE91SHE2b3FibXh2T3pzNGNPM2FNanovK0dJQWRPM1pJcTZmcDZlbEZTZ21Lb3lUanY4S2l3ZlhyMTVrN2R5NEpDUWs0T3pzemJ0dzRGaXhZQU1DNmRldjQ3YmZmMkwxN3QvVFB6czZPdm4zN01tTEVDSk1COXBBaFEyalpzcVZSQzhTQ3dVdHBkZXdWNWErLy91S0xMNzRnS3l1TFljT0dNV2pRSURJeU1qaDA2QkNIRGgzQ3o4K1BObTNhU09QNzlPbFQ1QmpCd2NGY3VuU0pWcTFhUFpZNWxrYnIxcTFwMjdZdHdjSEJuRHg1a3J5OFBQNzg4MCtVU2lXQmdZRlNtY21pUll1TTJuRVd2TDhGUzFoS0V3Nk9IRG5DNTU5L1RtWm1KbFdxVk9IRER6OHNOdU5DTHBlalZDcWwxOW5aMld6ZHVwV3RXN2RTdlhwMUFnTURHVHAwcUVtVDBhU2tKS1pObXlaMUpiR3hzYUZIang1Rk1nbnUzTG5EMkxGakdURmlCT1BHalRuaUtxTUFBQ0FBU1VSQlZPUGJiNy9sN3QyN3ZQLysreXhZc0lBV0xWb1VPZlp6enowbjFmTVg1TmF0VzB5ZVBGbDZiVXF3S25nZkM5NjNrdGk1Y3lkV1ZsWjA3ZHFWK3ZYcmMrWEtGWHIxNmxYaVBuWHIxbVhldkhrNE9UbVJuNS9QdkhuelNFNU9adkhpeGFXS1ZKYVdsbVJuWitQbDVXWGtVMkFxYTBLajBVaGRaWHIzN2kxRWcySVF3b0ZBSUJBSUJBTEJFNkJCZ3dhTUh6K2UyclZyVjZnTllHVnk3OTQ5NXMyYlIwNU9EcGFXbGthcmI4V3RXS2VscFRGdDJqUlNVMVA1OHNzdnk3UzZDRWp0Q0VzTEtnMkNRbG1OR1FHajFmQy8vdnBMK25uanhvME1HREFBRHcrUFVyc1hGS1FzUGhScXRacE5temJ4NDQ4L29sYXJhZFNvRWJObXpUSXFSWEZ4Y1dIQ2hBa01IejZjNzcvL25uMzc5cEdSa2NHdnYvNUtTRWdJWDM3NVpaSGd6OHpNekVnMEFHTWhvNnlsQ21YdGVoQWVIczY2ZGVzNGUvWXNOalkydlBmZWU5SXhDbWFkWkdkbjQrL3ZUL2Z1M2FXVjRvTEk1WExHamgzNzFFUURBOE9HRFNNNE9CZy9QejlTVTFNNWQrNGNIVHAwSUNzclN6S09MR3NwZ2xhck5ma01KaVVsc1dMRkNvNGRPeWE5bDVDUXdQang0OHM4VDRWQ0lYVXhpWW1KSVNrcGllN2R1eGNSRGlJakk1azllemIzN3QyamJ0MjZ2UGJhYTB5Yk5vMjllL2NhK1ZLQVBxc21OemVYdFd2WFVxMWFOYnAwNmNMQmd3ZlI2WFFjUEhqUXBIQ3dmdjE2ZHV6WXdhMWJ0MGhPVHBZQzUrSERoeHY1bXBnU3JNcGIwZ0g2bGZ4bHk1YXhZY01HcVNYaXlwVXJUWHFPR05CcXRWSW1UR3BxS3JHeHNZQytUR25od29VbGxtSVl2dmN2dlBDQ1VlbU5xYXlKek14TW5udnVPUUNwazRTZ0tFSTRFQWdFQW9GQUlIZ0M5T3ZYajhPSER4TVFFTURVcVZQcDE2OGZqUnMzTHJYZXViTEp6YzFsNHNTSlVxdTIzTnhjaGc4ZmJuSnNRWk8vZ3J6Ly92dDg5ZFZYMk5uWmxYaXUrUGg0OXUzYmgwS2hrT3FmQ3dhMmFyVmFDbEl0TEN3WVBYbzAvZnYzTndxdXlrSmlZaUluVDU2VVh2LzY2NjlTclhkNU1qeEtFZzQwR2cwSER4N2t4eDkvNU02ZE95aVZTbDU5OVZXR0RSdUdUQ1pqL2ZyMWdENUxJQ3NyQ3dzTEMxeGRYWG52dmZmbzFxMGJDeGN1SkMwdGpWdTNibkhod29VeXBaQVh6TUlvYTZsQ2FkMG9Ra0pDK09tbm53Z0xDOFBXMXBhaFE0Y3lmUGh3bytld1lJMzdDeSs4UU92V3JXbmR1alZUcDA2VlZ1K2pvNk9aT25VcUFRRUJ4YmJ2ZkpJMGFOQ0F0OTkrbTRDQUFJS0NndERwZEhUcTFFa3E5NmhXclJxclZxMlNnczJ3c0RBbVRacUVUQ2FqVTZkT0RCZ3dnTTgrK3d3dkx5K1RKU1ZyMTY3bHQ5OStJeTh2ajlhdFcvUHFxNit5ZmZ0MkRoOCtqSmVYVjdIdFB3dmo3Ky9QL2Z2MzJiZHZIeTFhdEdEV3JGbEZVdTkzN3R6SnFsV3IwR3ExdlBMS0s0d1lNUUs1WEU3dDJyWFpzbVVML2ZyMU14STJqaDQ5Q3VpL1E2TkdqYUpqeDQ1a1pXVng2dFFwdkx5OFRNN0QzdDZla1NOSEF2cnZqK0ZuZjM5L0k3R3RvR0JWdUUwaUdKY3FsSVRobVRLSUJsQlVsQ2o4MmxBS1U1akxseTh6Wjg0Y1B2cm9vMkxMZnd6dkwxdTJ6TWhnMGNEak1NcDgxaEhDZ1VBZ0VBZ0VBc0VUd01yS2lwTW5UL0xKSjU4d2YvNThGaTVjV0s3OXUzZnZqa3dtSXpJeXNzeXQzVXhoYVduSnBFbVRtRDE3TmhxTmhvWU5HeHFsNWlZbkowdXAwUVdOMFFxemZmdDJLZGd3aFZxdFp0R2lSYWpWYWw1KytXVzh2YjJsOXd1ZXk1Qnk3T0Rnd002ZE8xbXpaZzFLcFZJS05NcGlWTFoxNjFZMEdnM2UzdDdFeGNYUnFGRWpMbDI2eE04Ly8weWRPblZLM2QrQXFjNEpLcFdLb0tBZ2Z2LzlkeElTRXJDenMrUEZGMTlreUpBaGtnTjdmbjQrdTNmdkJ2UXIzNFVEd1JZdFdyQnMyVExlZSs4OUVoTVRpL1NQTDQ2Q0lzRDE2OWZ4OHZMQ3c4T0QzTnhjTWpNempmNFpLSzNrWStQR2pWeTVjZ1hRR3d0R1JFUXdkKzdjWXNkdjJiSkZ5aG9wU0ZSVUZDcVZpc09IRCtQbTVpWjVaRHhOQmd3WWdFYWpZZmZ1M1ZoYVdoSVlHQ2o1WGNUR3h2TG5uMzlLSzh1R1FGK24wOUc0Y1dQOC9mM3AwYU1IUC83NEl3Y09IS0JidDI1R3h6NTU4aVE5ZXZSZzRNQ0JVbWJJcEVtVG1EeDVjcGxTMncyaWxHSHNnQUVEOFBUMExQS3NuRDE3bHVYTGw5T3VYVHRHang0dGZXOUE3K3V4WXNVS0RoNDhTUGZ1M1FGOStkQ2xTNWNBNk5XckY1MDZkUUwwblNXV0wxOWVacVBMSjhuZXZYc2Zlem1BNFg2WHQxU2hyQms3LzBhRWNDQVFDQVFDZ1VEd2hEQTNOMmYyN05tOCtlYWI3TjY5bTF1M2JwWDVEOVhqeDQ4emUvWnNrN1hRNVNVd01KRDMzbnNQbVV4RzU4NmRqYmJ0M0xsVFdxRXJhSXhXSGpRYURZc1dMZUxLbFN0MDZ0U0psMTkrV2RwV01EWDU5ZGRmNTZXWFhtTEFnQUc0dUxnd2Z2eDQ5dTNieC9Ianh5WEhma01nVkJ4SlNVbnMycldMS2xXcVVMOStmZUxpNHBnNGNTTC8rOS8veU0vUE4xbzlMNXhCVWZpMXFTeUhtSmdZMXE5ZlQwQkFBR1BIanFWTm16Wkd4NFNITGQ1QXYwTGJxbFVyR2pWcVpEVEcwOU9UQlFzVzhQcnJyM1B5NU1reUNScEtwWktlUFh1eWQrOWVWQ29Wa1pHUlJFWkcwcUJCQTh6TnpYRnljc0xKeVFtZFRzZWxTNWVReVdURlpva1krT3l6ejVneVpRcmg0ZUZGdWx5WTR2YnQyNUtRVkJ4YnRtekIxZFdWSVVPR2xIcTh4MDF3Y0RESnljbTBiOThlcFZKcFZIYlJ0MjlmZnZqaEIzSnljb3k4R2dZTUdNQ09IVHNrejQ4VksxYlFyRmt6bysvYTExOS9iUlRzcXRWcTNubm5IVWFOR21XeUZLQXd5NWN2eDh6TVRHcFhXTEQ3UWtFYU5XckVtalZyVEpZQ2RlL2VuZFdyVjdOdTNUbzZkdXlJaFlVRk8zZnVSS2ZUb1ZBb2VQSEZGNld4enM3T3pKa3pwOVI1bFlhcDU2a2lxL1VGczNtZWhJZUFRUVFzYjZsQ1NXMVgvKzBJNFVBZ0VBZ0VBb0hnQ2VQcTZtb1VUSmVGSGoxNlZFb2dZTURRODc2aWhJZUhVNnRXclNKQnRNSFZQaVFraEVHREJqRisvUGdpQWRmQWdRUHg4dkppMWFwVmJOeTRrWkNRRUpZdVhVcmJ0bTFwMjdZdEJ3OGVaTUdDQlhUdTNKbEpreWFWT0kvVnExZVRtNXZMaUJFanBISUZkM2QzQmcwYXhKa3paNHg2dmpkdTNOaW9mWndobzhLd0Nta3FhTmk0Y1NNMWF0UWdOVFdWN2R1M3MzMzc5aUpqc3JPenBaOXRiVzFadDI2ZHlia2FPbXRzMkxDQjZ0V3JsL29aUFBmY2M2eGF0YXJJKzRiVjBjTG9kRHFtVHAzS3lwVXJpeldQczdDd1lONjhlU1FtSmxLdFdqVnNiR3dBL1gxMGRIU1VqQ1FOQWRiRWlSUHAzNzgvVVZGUlplb0NZSXF3c0REQ3dzS29YNzkraFZwRmxvWkdvMEV1bDZOV3E2VzJuaDA3ZGdTTXl5Nm1USmtpZmZZRkJidlBQdnVNdlh2M29sQW9KSlBLd3BrdWhZTmRoVUpCUkVRRTA2ZFBMOWRjM2QzZGpRTDh3bGhZV0JUckgySnJhMHV2WHIzWXNXTUhHemR1NVBubm41ZWVSNE9uUjJWUThONlVweDFqU1JpRVFNUHo5cmd4WEVONVN4V0VjRkE4UWpnUUNBUUNnVUFnRUpTTG8wZVA4c2tubjlDNmRXcysrT0FEbzNwck16TXpjbkp5bURObkR1M2F0U3V5cjRlSEIyKzk5WlpVbHcyd2RPbFN5WGsrT1RsWkN2N0dqaDFyNUVoZm1DdFhybkR3NEVIcTFLbEQ3OTY5MmI5L3Y3UnR6Smd4L09jLy95RTlQUjNRcDZZdldiS0VtSmdZUm84ZURUek1xT2pac3ljdFdyVEF6YzJ0eURuNjlldkhoeDkrV0NialJOQm5LTVRFeEpRNmJ2SGl4VlNwVW9WNjllb1ZPK2F2di83UDNwMkhSVlcyZndEL0huWkdSVkZFeFFWY2NDc1RVVnh3THpVeVRmMmxsbG54NXBxNXB3aWlxT0NLa251YVMvYmFZaHFvcGZhS1Mxa3V1S0NJQys0TGlLSUlpR3pETnN6NS9USE5rV0ZtWU5naHZwL3I2bXJtTE0rNXo4elV4WE9mNTdtZnY3Qi8vMzVZV0ZpZ1JvMGF5TWpJd0xwMTY2U09aV1ptSnZ6OC9IRGh3Z1VBcWlmUzQ4YU5LN0Rpdkhxa2d0cmR1M2NSRkJTRW5Kd2NKQ1FrWU1LRUNSckhuemh4QXN1V0xZT3pzek5HalJwVnFPS2VKMCtleEpJbFM2VFBiLzc4K1FXT0lpbXNFU05Hd01URUJNYkd4b2lQajRlSmlZbk9ZbzI1TzdoNzkrNlZYaDg5ZWhROWUvYkV1SEhqWUd0ckM2VlNxVEZTUVI5OWxmdnp5dDI1enB0b0s2d1BQdmdBaHc4Znh1N2R1M0hseWhYSTVYTFVybDBibjM3NmFiSGF6UzEzNHFBd3l6SG1SMTJnc2lSR1RCbENQYktwc0ZNVlVsSlN5aVMreW9pSkF5SXFVYUoveFp0TFIwUkV3SVFKRS9EdzRjTkNuVlBRc1BmVHAwOWozYnAxR3N1M21abVpTWjJOSFR0MjRNQ0JBenJQelQwdElIZHh4cXlzTEdtZXZwZVhGOWFzV2FPekpvQmNMc2VLRlN0Z2FXa0pUMDlQcVNnaG9IcnlibXhzRENzckt5UWxKZUdqano2U2h0SHJtaHF5YTljdTJOalk2SXl6YTlldVdMOStQYXl0clZHblRoMmROUmRtekppQmlJZ0lkTzNhRlJrWkdiaDU4eWErK3VxclF0Vlh5T3Y4K2ZQdzkvZUhxYWtwRml4WUFKbE1oaSsvL0JLelo4K0duNThmYXRldURUOC9QMm02d2RDaFE3VkdkeGdpTlRVVlM1WXNrWjYwL3YzMzMxclRMTHAzNzQ3aHc0ZGo3OTY5Q0FzTFE5dTJiZkhwcDU4YU5FVC8zTGx6R2ttWGtKQ1FFazhjVEpreUJVZVBIc1dsUzVjQUFHM2F0TkdaUE1sZDZDOTNoM2ZUcGszU2NvckxsaTNEaVJNbkNsekZBbmhWZnlQdmNQaThjbCtydUlVa2JXMXRNWHo0Y1B6ODg4K0lpSWlBa1pFUjVzeVpvMVVyb1RnS2V1cWVrNU9EcEtRa3lHUXlnNS9RdjNqeEFnRFFwRW1UWXNkWEVLVlNDVWRIUi9UcjF3OXZ2ZldXeG1lamI2ckN0R25URUIwZGpSOSsrQUcrdnI2RldvMmxxbURpZ0lpSWlLZ0s4UFB6dzVRcFV5Q1R5V0JqWTZPM2cybG9jVVMxeDQ4ZjQrelpzK2pXclp2V1BuZDNkOXk1Y3dkWHJseUJyYTJ0eHVpQnRMUTB4TWJHQWtDK1E2eS8vZlpiblFYbzFxOWZqMmZQbm1IaHdvVlNCMENkT01pdGNlUEcrT3l6ei9LOUIzMUpBelY5ODlFQjRQTGx5OUxUeWtHREJzSE96ZzVmZlBFRlBEMDlNWC8rZkhUcTFDbmZ0blU1ZnZ3NHZ2cnFLMVN2WGgyTEZpMlNscDM4L1BQUHNXblRKc3lZTVFNV0ZoWklUVTJGSUFnWU4yNGNSbzRjV2VqclpHZG53OWZYRnpFeE1RQlVJengwdFdObVpvYUpFeWZDeGNVRnk1Y3Z4NDBiTitEbDVRVW5KeWRNblRvMTM4NWd1M2J0TkRyaEpkbkJWWHZ6elRmeDVwdHZZdnIwNmJoeDQ0YmVsUVRVTWpNemNmZnVYZW05T21rQXZIb3lybEFvQ2l6TVdSNmRTMUVVTlFwZzFxaFJvMWdyczJSbVptcDhQeEVSRVdqWnNtVys1eng1OGdUang0L1gyRmJRWjZVZWhaUGZDSnZpaW8yTnhaUXBVNlNsVVcvZHVvV05HemZxUEZiZktJbno1ODhqSUNCQXFnRkRyekJ4UUVSRVJGUUYxSzlmSDd0Mzd5N3dEL3lEQnc5aS9mcjFBRlRENll2eng3T3hzVEVXTDE0TVFSQzBybnZtekJtcFpzT1dMVnQwbnArVGt3TzVYSzR6aHZ2Mzc4UFQwMU5qT29TNjA1ZGZ3Y25jKzBSUkxOYjl4Y1hGWWRXcVZRQUFKeWNuYVhpOHA2Y24vUHo4NE8zdGphRkRoK0xUVHo4MXVNTzhZOGNPL1B6enorallzU1Btekptak1iVDd6VGZmeFA3OSsvSDA2Vk5wSllXeFk4Y1dLV21RbFpVRlgxOWZoSWVIdzhURUJGOSsrV1dCSTB5Y25aMnhhZE1tK1BqNDRQNzkrd2dQRDhma3laT3hlZk5tamVyL3ViM3p6anZJeU1qQXBrMmJBQUN1cnE2Rmp0VlE2bUhtNmlIb2VaMDVjd1ovL2ZVWHpwNDlxMUdrTXpmMWJ5ZzFOUlcxYXRVcThSalY5UmlLSWpZMkZnRUJBUWdQRHdlZ1Nob2tKU1ZoMnJScGVQLzk5ekZpeEFpRFYrd0FWTVAyVjYxYWhXZlBuc0hhMmhvS2hRSkxsaXlSUm9Ua1RlZ0pnb0F1WGJxZ1RaczI4UEx5d3Y3OSs2VXBHUGw5cnlrcEtWTGlRTmNVa3BKU3IxNDkrUHI2d3RQVEV6WTJOcWhaczZiV1o2MXJxa0plejU4L3g4R0RCL0hlZSsrVldxeVZFUk1IUkVSRVJGV0VJVXNiNWg1NnJGUXFpLzFVdGFoenV0WHo5K1BqNDZXbjc3bHQzTGhSNnc5L2RaRkNRMWVxS003OTNibHpCMzUrZm9pTGk0TzF0VFZtejU0dDdldlJvd2UrL1BKTHJGNjlHdnYzNzhmUm8wZnh6anZ2b0UrZlBtalpzbVcreVlwbno1NWg5dXpaZVB2dHQ2VnRjWEZ4T0hEZ0FBNGNPQ0IxYkUxTVRLQlFLTEI5KzNhY08zY09QWHYyUkx0MjdlRGc0RkRnWjU2VWxJU0ZDeGNpSWlJQ05qWTJtRDkvUG14c2JIRHUzRGswYjk0ODN5ZllkZXZXeGVyVnErSHQ3WTJJaUFoa1pHUWdKQ1FrMytTRmVtUkorL2J0RFpyZVVCUkpTVW1Jam80R29Qa2J2bmZ2bnZSNjBhSkZFQVFCZmZ2MlJkKytmZUhqNHdOQWxTeFFUMjFRSnhSMjdkcUZTWk1tNWZ0ZHFYOW4rcGFzVk11ZHBDaEs0aUFqSXdOQlFVSFlzMmNQTWpJeVVLTkdEY3lZTVFOdDJyVEIvUG56OGVEQkErelpzd2Y3OSs5SGx5NWQ0T0xpZ3RhdFc4UE96azV2NS9qUW9VUFlzR0VEbEVvbDZ0YXRpN1ZyMTBLaFVNRER3ME82bDNidDJ1SEFnUU9vWDc4K3JLMnRNWC8rZkxSczJSSUtoUUp0MnJSQmt5Wk44TVVYWDhER3hnWWRPblJBVUZBUUVoSVNNSERnUUkwQ2o2ZFBuNFpTcVpSK242V3BiZHUyK08yMzN6VHFydVNtYTZwQ2JrcWxFdXZXclVOZ1lDQjY5T2hSWmpVWktnTW1Eb2lJaUloSWtydlRWWlJPenVYTGw2Vmw3ZktUbkp3c3ZaNDFhNWJXL3ZqNGVHa0l2YmUzTi96OS9XRnBhU250ejlzaFVpcVYwaER1L0JJSHVXc3JGQ1Z4RUJjWGg5MjdkK1BRb1VOUUtwV3dzN09EcjYrdjF0TlpOemMzMUtoUkF5dFhya1JhV2hxQ2dvSVFGQlFFbVV3R1IwZEhOR3pZRU9QSGo5ZEtpSGg3ZXdOUUpSQXVYTGlBVTZkTzRjcVZLOUxvaU02ZE8yUDA2Tkd3c2JIQk45OThnMU9uVHVINjlldTRmdjA2QUZWeHlqcDE2cUJXclZxb1ZxMGFHamR1akduVHBrbnRSMFJFWU9uU3BZaUxpMFB2M3IweGJkbzBXRmxaNGVMRmkxSkhPbmRuV1ZleVNTYVRZY21TSlpnOGVUSmlZbUwwZGs1RlVjVE9uVHV4ZCs5ZU5HalFRTHEzMHFDZVF3OW9ybktocnVZUEFQYjI5cGcxYXhiYXRHbURsSlFVQ0lJQVVSUXhaTWdRcmZZT0hUcUVRWU1HNVRzTlEvMWJNbVRKeXR6bkdGSjRFUUJldm55SlE0Y080ZGRmZjBWU1VoSk1URXd3YU5BZ3VMdTdTNk1oMXE5ZmorKy8veDc3OXUxRFZsWVdUcDA2cFZGNDFOTFNFaFlXRmpBeE1jR3VYYnVrN1dGaFlWQXFsVEF4TWNIQ2hRdGhhMnNMUUxVS1FVQkFBQzVkdW9Uang0OXJGQnpWSno0K1hscTVRQ2FUb1YrL2Z0SStVUlN4Yjk4K0NJS2dOYjJocFB6eHh4LzQzLy8rVjZoei9QMzlkZjV1azVLU0VCVVZCVUQxMytMcTFhc0xMRFphVlRCeFFFUkVSRVNTM0IzcnJLd3NnenM1YWgwNmRNQ3hZOGNNS2k2bnBoNCtyTS9ObXpleFlNRUNMRjI2Vkc4OHVUdUl1ZThocjl6N2NuSnlEQm9Sa1pXVmhZc1hMK0tQUC83QW1UTm5rSk9UQTB0TFN3d2VQQmlqUjQvVzI3SG8zcjA3dG03ZGlqVnIxa2lGKytSeU9hNWN1WUtZbUJpNHU3dEx4NzU0OFFJaElTRzRlZk1tcmwyN0ppM2RDQUNOR2pWQ3o1NDlNV0RBQUkwcEFRc1dMTUNEQnc5dzRNQUJuRGh4QW5LNUhFcWxFbkZ4Y1lpTGk0T0ppWW5HY3BRQXNIejVjbFN2WGgwelo4NkVpNHVMdEwxang0NVl2SGd4Tm0vZUxDVnN6TTNOOVk0UXFGNjlPdWJQbjQrNWMrZnFYV1hCMzk4ZkVSRVJHRDU4T0Q3NjZDUFVxRkVqdjQrNVdCd2NITkM5ZTNlY09YTUdXVmxaMG5ZM056ZjgvdnZ2cUZldkh1Yk1tU04xRm12VXFJRVBQL3dRdi96eWkxYUJ2M3IxNm1INjlPa0ZGdkpUWDBlOVpLVSs2dUtJUmtaR0d2VUpkTW5Nek1TRkN4Znc1NTkvNHR5NWMxQW9GTEN5c3NMdzRjTXhiTmd3cVlPdlptNXVqdkhqeDJQbzBLSFl0MjhmamgwN0pxMGtBcWlTS05uWjJWcDFQbng4ZkxCMTYxWUEwQ2ppYVdOamd4VXJWdUQ2OWVzNGZ2dzRMbCsrTFAwZUN0S3NXVE90MFVISGpoMURaR1FrUm8wYVZXcjFEZnIwNllQZzRHQnBDb2NoREZsQzh2NzkrMWk0Y0NHV0wxOXUwR2l0Znp0Qk5IUnRHYXJ3bGk1ZEtsWFc5ZmIyTHRYaUkwUkVSR1M0cjc3NkN0MjZkU3ZXL083Ky9mc1hxak5lVkQvKytDTjI3dHdKQVBqbGwxODBsdTB6VkhaMk5tN2N1QUVIQndkWVdWbVZTWkd4cEtRa0RCOCtIRVpHUnZqeHh4OTFMcTBJQU5ldVhjT1hYMzRKRXhNVEJBWUdGbGg3WVB2MjdmajExMStSbVprSkN3c0x0Ry9mSHQyN2QwZnYzcjBMOVNUeXdvVUwyTFZyRis3ZXZZdUZDeGVpYytmT0d2dVBIajJLZ0lBQVdGdGJ3ODdPRGsyYk5rWExsaTNSdm4xN05HalFvTUQyMVV2S1hiNThHUThmUHNTalI0OHdhOVlzcWJDaVdrSkNBbXJYcnEzM08wbE9Uc2JZc1dPaFZDcmg2ZW1wRldkRkZ4OGZEMU5UVTQyNS9yR3hzYkMxdGRWNXp3cUZRaVBwWkdSa1pORDNxbFFxOGZubm4yUGd3SUhvMzc4L3FsV3JwdmZZWjgrZUlUQXdFTU9IRHkvd3U5eTFheGUrKys0NzFLNWRHeTR1THVqUm93YzZkZXBrY01kVnFWUWlJaUlDWVdGaGlJaUl3SU1IRCtEdTdvN0Jnd2ZyUE42UVVVVnl1Und4TVRGNDhlSUZVbEpTa0o2ZUxxMStrcE9UQTZWU0tVMUY2TkNoZzhhNW8wYU5Rb3NXTGJCbzBhSlNMU2FabXBxS3FLZ28yTnZibzFxMWFoV21zR0ZaL1grN0pBbDZQandtRHY1Rm1EZ2dJaUtxbUNwVDR1RGt5Wk9JajQ5SGx5NWRDcXhPWDVIRXg4ZGowNlpOK095enozVE9YVmE3ZS9jdVFrSkNNSGp3WUlQbUw0ZUZoU0VtSmdZdFc3WkVzMmJOaXYza01TRWhRV05kZWJYczdHd1lHUmxWaUdYZ3JsMjdodWJObTNPSWRqbDQ4ZUlGMHRMUzh2ME5WeVpQbmp5QmpZMk4zdWtzLzNiL3BzUUJ4MXdRRVJFUmthUlhyMTdsSFVLUjJOallZTUdDQlFVZTUram9xTEg4WGtHY25aM2g3T3hjbk5BMDZFb2FBRVV2SWxrYTJyVnJWOTRoVkZtMWE5ZitWeFhrcTB6SlI4cWY3bktUUkVSRVJFUkVSRVJnNG9DSWlJaUlpSWlJOHNIRUFSRVJFUkVSRVJIcHhjUUJFUkVSRVJFUkVlbkZ4QUVSRVJGUkpXQmhZUUc1WEY3ZVlSQVJrUUhrY2prc0xTM0xPNHdTdzhRQkVSRVJVU1ZnWjJlSHFLaW84ZzZEaUlnTUVCVVZoUVlOR3BSM0dDV0dpUU1pSWlLaVNzRFYxUlhCd2NIbEhRWVJFUmtnT0RnWXJxNnU1UjFHaVdIaWdJaUlpS2dTR0RGaUJFSkRReEVlSGw3ZW9SQVJVVDdDdzhNUkdocUtFU05HbEhjb0pZYUpBeUlpSXFKS1FDYVRZZmJzMlZpK2ZEbVRCMFJFRlZSNGVEaVdMMThPRHc4UHlHU3k4ZzZueEppVWR3QkVSRVJFWkJobloyZDRlbnBpNWNxVmNIRnhnWnViRyt6dDdmOVZmNXdTRVZVMmNya2NVVkZSQ0E0T1JtaG9LTHk4dk5DaFE0ZnlEcXRFTVhGQVJFUkVWSWs0T3p0aisvYnRDQXdNeE5xMWEvSDA2Vk9rcDZlWGQxaEVSRldXcGFVbEdqUm9BRmRYVjJ6ZnZ2MWZtY3hsNG9DSWlJaW9rcEhKWkhCM2Q0ZTd1M3Q1aDBKRVJGVUFheHdRRVJFUkVSRVJrVjVNSEJBUkVSRVJFUkdSWGt3Y0VCRVJFUkVSRVpGZVRCd1FFUkVSRVJFUmtWNU1IQkFSRVJFUkVSR1JYa3djRUJFUkVSRVJFWkZlVEJ3UUVSRVJFUkVSa1Y1TUhCQVJFUkVSRVJHUlhrd2NFQkVSRVJFUkVaRmVUQndRRVJFUkVSRVJrVjVNSEJBUkVSRVJFUkdSWGt3Y0VCRVJFUkVSRVpGZVRCd1FFUkVSRVJFUmtWNU1IQkFSRVJFUkVSR1JYaWJsSFFBUkVSRVJGWTVjTGtkZ1lDQkNRa0lRRXhPRGpJeU04ZzZKaUVxUmhZVUY3T3pzNE9ycWloRWpSa0FtazVWM1NGVEZNSEZBUkVSRVZJbUVoWVVoSUNBQUxpNHVtREZqQnV6dDdkbUpJUHFYazh2bGlJcUtRbkJ3TU1hTkc0ZlpzMmZEMmRtNXZNT2lLb1NKQXlJaUlxSktJaXdzRFA3Ky9wZzdkeTZjbkp6S094d2lLaU15bVF4dDJyUkJtelp0RUI0ZWp1WExsOFBMeXdzZE9uUW83OUNvaW1DTkF5SWlJcUpLUUM2WEl5QWdBTjdlM2t3YUVGVmhUazVPbUR0M0xsYXRXZ1c1WEY3ZTRWQVZ3Y1FCRVJFUlVTVVFHQmdJRnhjWHRHL2Z2cnhESWFKeTV1VGtCQmNYRndRR0JwWjNLRlJGTUhGQVJFUkVWQW1FaElUQXpjMnR2TU1nb2dyQ3pjME5JU0VoNVIwR1ZSRk1IQkFSRVJGVkFqRXhNYkMzdHkvdk1JaW9nckMzdDhmVHAwL0xPd3lxSXBnNElDSWlJcW9FTWpJeXltVDFoT3pzN0ZLL0JsVnNTcVd5dkVNb0ZabVptYVhXZGxaV1ZxbTFyWTlNSmtONmVucVpYNWVxSmlZT2lJaUlpRWh5N3R3NVRKMDZGYWRPbllJb2lpWFNabFpXRms2Y09GRWliZVhsNit1TDU4K2ZGNnVOVFpzMjRkYXRXOFdPSlNjbkIzUG16RUZrWkNUMjdObURIMy84c2NRK3c3TDAvUGx6VEpreUJlZk9uU3V4TnBPU2tuRDQ4T0Y4a3hLblQ1L0d6cDA3a1pxYVdtTFhWYnR3NFFJKy8venpVbnRDZi9yMGFZd2ZQeDZIRGgxQ1JrWUdBT0RhdFd1NGN1VktxVnlQcUt4eE9VWWlJaUlpa3BpYm0rUFdyVnZ3OC9ORDQ4YU5zV3JWS3RTcFU2ZFliZjd4eHg5WXZYbzFMbCsrak1tVEo4UGMzTnlnOCs3ZnY0L216WnZuZTB4SVNBaENRMFBScWxVcm5mdHpjbkpnYkd5czkzeUZRb0ViTjI0Z09EZ1lmbjUreFZxeElpb3FDcGN2WDhha1NaT2dVQ2dBQUJFUkVWaXdZQUVzTFMyTDNHNVpzN0t5d3UzYnQrSGo0d05IUjBjc1hMZ1E5ZXJWMHpoR0xwY2pJaUlDTGk0dUJyV3BWQ3F4ZXZWcUJBWUc0ai8vK1E5Njl1d0pRUkEwam9tSWlFQlFVQkQyN2R1SElVT0dZT1RJa2FoZXZYcXg3K2ZaczJmdzkvZEhjbkl5cGsyYmhpVkxsdWo5dlJqaTFxMWJDQXdNeE5peFkyRm5ad2RBbFJpSmpJekV1blhyY08zYU5jeWRPeGY3OSsvSHFWT240T2pvaUk4Ly9oaXVycTdGdmhlaThzTEVBUkVSRVZFVmRPYk1HU1FuSjZOZnYzNHdOVFdWdHVmdVpFK1lNRUVyYVpDVmxRVXpNek9EcjVPWm1Za2ZmL3dSQUhENDhHRThlZklFSzFhczBMaG1YcUlvWXN1V0xmanR0OSt3Y3VWS3RHdlhUdSt4cHFhbXlNek14TldyVncyT1NaZjA5SFJFUkVRVUszRncrL1p0QUtwa1JNK2VQWEg2OUdsY3ZIZ1J5NVl0dytMRmk0c1ZYMW5LL2YzMjc5OWZaOUpnN3R5NXVIUG5Edno4L0F4S0hxamJqSTZPeHZmZmY0OW16WnFoVWFOR0dzZmN1WE1IZ09yenExYXRHaXdzTElwN0swaElTSUNucHllU2s1TUJBTzNidDljYTBaQ1FrQUIvZjM5NGVIaWdidDI2QmJaNStmSmxuRHg1RWlFaElSZzJiQmpHang4dmpYcXBWYXNXWnMrZURRRHc5UFJFWm1ZbUxseTRnSVVMRjZKang0N3c5dmFHbFpWVnNlK0xxS3d4Y1VCRVJFUlVCU1VsSldITm1qWDQ3My8vaTZGRGgyTG8wS0d3dExUVVNCeTBiTmxTNDV6bno1L0R3OE1EWThlT1JhOWV2UXk2em4vLysxK3BVelYwNkZDTUdUTUdSNDRjd2JwMTZ3dzYzOWZYRjVzMmJZS3RyYTNPL1NZbUpzak16TVQwNmRNeGFOQWdyZjJIRHgvRzZ0V3JBUUNkTzNmR3ZIbnpOR3BGUkVkSFk4eVlNUUNBMGFOSEd4U1RXbFpXRmxhdFdvV0pFeWZDeHNZR04yL2VCQURVcVZNSFBqNCtXTHg0TVU2ZE9vV3dzREFBUUd4c0xDd3NMRkN6WnMxQ1hhZWs1T1RrWU1HQ0JiaDgrYkxCNTJ6ZHVoWGJ0bTNUMkNhS29qU2l3cy9QRDZ0V3JVTHIxcTN6YlNkM29takJnZ1ZhU1FOUkZISHYzajBBUU8vZXZmSEJCeDhZSEtNK1Q1NDhnWmVYRjU0OWV3WkFWUk1nTVRFUnUzYnR3cTVkdXpTT1MwaEl3Tnk1YzdGMjdkb0NSemxjdW5RSkFGQ2pSZzMwNmRNSGdpQkl2L0htelp0TDkycHVibzZGQ3hkaTd0eTV1SHIxS2k1ZHVvUXRXN2JBdzhPajJQZEdFdXhoUkFBQUlBQkpSRUZVVk5hWU9DQWlJaUtxZ3RTZG14Y3ZYaUE5UFYxNnVwczdjVEJ6NWt5Tjk0bUppVWhOVGNXS0ZTdGdaV1ZWNE5QNUN4Y3VZTy9ldlFDQUw3NzRBc09HRFFNQURCbzBDTEd4c1RodzRBRHM3T3hnYVdtcE5Xdzl0LzM3OTJQaXhJazY5NW1ZNVAvbmJPNm4xb01HRFNwMGdjbjc5KzlqOCtiTk9tc1ZKQ2NuSXpJeUVqZHUzTUNLRlN0dzhlSkZBRURmdm4waENBSTZkZXFFVTZkT3djM05EUzlldk1DY09YUFFxRkVqTEZteUpOLzdMUzNHeHNhWU4yOGVaczZjaWFTa0pOU3NXUk9Sa1pGYUNTSUFVczJISmsyYWFJeEFpSTJOeGN1WEx6VVNCVC8rK0NPOHZMenk3WERuL2gzcHV2ZDc5KzVCTHBjREFONTg4ODNDMzF3ZTU4K2Z4NG9WS3pSR0Y4amw4bnhIcGtSRlJjSFB6dy8rL3Y1NnY1L1kyRmlwalNGRGhraWYzZVBIandFQXpabzEwemplek13TUN4WXN3S1JKa3hBWEY0ZUVoQVFBa0Q1L29zcUNpUU1pSWlLaUtpaDNoMXY5eEIzUTdOU2xwYVhCeU9oVkxXMVRVMU5ZVzFzREFOYXRXNGVsUzVkS2M3enpldmp3SVpZdVhRb0FtRHAxS25yMjdBa1BEdzk0ZUhqQTF0WVdZOGVPeFpneFk0cmRnYzRkWDBIN3UzWHJKcjFPVFUwdDhGeEE5UVM1UllzV1VnSkVsK2ZQbjJQTGxpMklpNHNEQUdtVXdjdVhMd0VBWVdGaE9IWHFGQklURXhFVEU0T2dvQ0NNR0RHaXdHdVhCcGxNaGkxYnRranZCd3dZZ0tTa0pMMUQ5RTFOVFRVU0I2SW93dGpZR0crKythYVVDREtFcnMvNjJyVnJPSFBtREQ3Ly9IT3BpR0NkT25YZzdPeXNjVnhvYUNpT0hqMkt1WFBuRnZpZHBhYW1ZdHUyYmZqZi8vNG5iWlBKWkpnOWV6WjY5dXlwY2V5RkN4Zmc1K2VIek14TW1KbVpZY0tFQ2VqZnYzKyt2OG5nNEdEcE0zQnpjd09ncXQrZ1RodzBiZHBVNjV5YU5XdGk1c3laOFBiMmhyT3pNd0lEQXhFVUZJVDE2OWRyVFFNaHFxaVlPQ0FpSWlJcUErV3hYRnQrOUJVTXpOMXAycnAxSzJyWHJsM290cU9qbytIbDVZV2NuQnpNbno4ZnZYcjF3clp0MnhBZUhvNkpFeWRpenB3NTZOYXRtMEZKZzRLS0d4WkUxN25xT2ZwV1ZsWVlQMzU4Z1cxTW1EQUJIVHAwUUlzV0xXQnRiUzExWG1mTW1JR0lpQWdNR0RBQVRabzB3Zm56NXdHb09xK3BxYWxJUzBzRG9CclZJUWdDcWxXckJnRFlzMmNQT25YcXBMT1RXZGJNemMzeDlPbFR2YXNOcU9zMjVCVVdGb2JCZ3dmckhmSGg0ZUdoZHdVRmYzOS9tSnViNC9idDI4ak16SVFnQ0hqNDhDRUFWWDJEdkVQNWI5NjhpZXpzYkZoYVd1TExMNy9VMmFaU3FjU1JJMGZ3N2JmZklpa3BDYlZyMThibzBhT2hVQ2l3ZWZObUxGNjhXUG90QXNEZXZYdXhiZHMyNU9Ua29FNmRPbGk0Y0NIYXRHbWpzMjIxbzBlUElpZ29DSUFxOGJaczJUSUFxdCtvK3Ivdm9LQWdCQWNINjIzanhJa1QwcFNNK2ZQblkrM2F0ZEx2Z3FnaVkrS0FpSWlJcUpUVnJGa1Q4Zkh4NVIyR0JuMVBiZzNwekdkbFplR3Z2LzdDZ0FFRHRQWXBsVXJNbXpjUDFhcFZnNysvUHh3Y0hCQVhGNGZmZnZzTkFGQ3RXaldEMTU2UGlZbkJ3b1VMTVdiTUdJM1JBcnFzVzdjTysvYnQwOXFlKzFycWtSV3BxYWxJVEV5VTRpM0lxVk9uRUI0ZWppNWR1a2piRkFvRjd0NjlDMEJWTytHSEgzNlE5djM2NjY4QVZJVUZBV0RqeG8xbzNMaHhnZGNwRDJabVpzakl5TUNPSFRzMFlsVEhybS83dUhIajhwMG04dHBycitHbm4zN1N1Uzl2TWtMZEdRZFVRL2oxVFNjNGZQZ3dySzJ0OGRsbm4ybHN2M2Z2SHBZdVhZckhqeCtqWHIxNkdEMTZOQVlPSEFoemMzUGs1T1FnS0NnSWNYRnhPSGJzR0J3ZEhiRmh3d2FFaG9ZQ0FMcDI3WXJaczJjYk5HMmdjZVBHMHU5RlgwSE9CdzhlNU51R09ta0FBSkdSa2ZEMTljV3laY3NLbkhKRFZONHE3UzlVZWNTbXZFT29jT1oyQXREcG56ZVBEa1A1cUR5anFYaU0zcTVZZjdBUkVWSFYwYUpGQzF5N2RnM3A2ZWtWWmxrK2ZRbUNnaElIMmRuWldMUm9FVUpEUTVHV2xxWTFYTjNJeUFpZW5wNW8wYUtGdE96aWhnMGJrSm1aS1IzeisrKy80L2ZmZnk4d3hnY1BIaUExTlJYTGx5L0h1blhyOG4xQ1AzRGdRUHp4eHgvSXlzcUNUQ2FEbVprWjVISzV4blZ6ejNkWFQ3bFExeVhJVDJabUpnNGRPZ1JyYTJ0OCt1bW5BRlExQUxLeXNtQnNiQXhMUzB0RVJVVVpkRDk1NThDWE4wT21hK2lTazVPVDczNTNkM2U4K2VhYmFOeTRzZlNiMHBlTU9ISGlCSll0VzRiYXRXdkQzZDBkQXdjT0JLQXFyUG5UVHoraFhyMTYwc29jdXRTclZ3LzI5dllZTjI0Y3VuWHJwbkZQNm1rVmUvYnN3WjA3ZHpCdTNEaGtaV1hCeXNvS2t5Wk5RcjkrL1F5KzV6WnQybURPbkRrNGUvWXNQRDA5cGZ2YXNXTUhmdjc1WjlqWjJXSG56cDBHdDBkVW1WVGF4QUVSRVJGUlpkRzVjMmZjdUhFRHg0OGZ4K0RCZzhzbGhna1RKa2pEd2ZOU2QranlLcWl5L2ViTm0yRnRiWTArZmZwb2JIL3R0ZGVrMTBlT0hNSFpzMmNCQUQ0K1BraElTTUNtVFpzS0VibHExSUNQancrKy92cHJ2VStHSFIwZE1XclVLRmhaV1VFbWswRVVSWXdkT3hiUjBkR3d0TFJFZW5vNmZ2bmxGNjN6Y3ErcW9NK0FBUU53L2ZwMS9QREREN0MxdFlXYm14dkN3OE9sZXoxNThtU0I5M0RxMUNrc1diSUUwNlpOdzd2dnZtdkFYWmNOOWVvSStqNERmZHNMbW5vakNBS2FOR2xpVUF4Ly92a25MQzB0MGFwVks0MlJPZXBSSVFYVkFhaFJvd1lXTFZxa2M5L2R1M2Vsa1NFdlhyd0FvQ3FTT1diTUdOU29VY09nK0hMcjNiczNldmZ1cmJIdHhvMGJBSkR2VklmMDlIUXNXN1lNTTJiTTBGcmlsS2d5WU9LQWlJaUlxSlRKWkRMMDc5OGZCdzRjd01HREI5R3ZYNzh5SDNuZzUrZUhLVk9td056Y0hIWHExTkZZSGkrMzNNT3ZtelZyVnVEU2RNSEJ3V2pidHEzTzVSTHYzNytQalJzM0FsQ3RibUJsWllWZXZYcWhSWXNXcUYrL1BxeXRyYVVoMnJrNzhNZU9IU3ZTUGRhdlgxOTZIUklTZ3Vqb2FMejIybXQ0K3ZRcDB0UFRjZmp3WWJ6MTFsc2F4ZjRNTlhueVpOeStmUnRyMTY1Rm5UcDFwR1JJczJiTmNPalFJWmlibTB1akcvSW1ZbkozdmpkczJJQjY5ZXFoVTZkT3FBalVVemxhdFdvbGpSQUJYdjBPOUcwMzVETVVSUkhaMmRsNmoxVW9GSGo1OGlWQ1EwUHgxbHR2UWFsVWF0UmFVQzl4bUhmcHh2d29sVXJjdlhzWFo4K2V4ZW5UcDNXT0JFbE1UTlJZYmFNNE1qTXpwY1RCOWV2WE1XdldMSjNISlNVbElTb3FDdE9uVDRlL3Z6OGFObXhZSXRjbktpdE1IQkFSRVJHVkFVZEhSN3ozM25zNGR1d1l0bS9manZyMTY2TnUzYnFGNnNTR2hJVEEyZG01U0oyZSt2WHJZL2Z1M1ZwenFjK2RPNGV1WGJ0Szd5OWR1Z1F2THk4QXFrN1lzbVhMTkRxT0NvVUNqeDgvaG9PRFE3N1hTMHhNaEkrUER6SXlNZ0FBR1JrWmVQandJWnljbk5DdVhidEN4MThZQ29VQzMzNzdMUUJnNk5DaFdMRmlCUUJnOWVyVitPNjc3ekJ5NUVnTUdUSkViL0pFRjNOemMvajQrR0RTcEVudzlmV1ZpdnJkdjM4ZkNvVUMwNmRQeDFkZmZRVUFlT09OTndEbzczei85dHR2YU4yNmRZRkptZEtrTHVLbm5uS1FsWldGN094c3JlUGtjcm5PN1VlUEhzWFlzV01ML0F3blRKaUFMNy84VXZwTTFQYnQyNGZMbHkvRHdjRUJTcVVTSTBhTXdNR0RCM0g5K25YcG1Pam9hQURhU3h6bWRlblNKZHk2ZFF1M2I5L0d0V3ZYcENrcE1wa00zYnAxUThlT0hYSHc0RUVwaVhEejVrMGNQMzRjNzd6emp0U0dRcUhBMTE5L2pWR2pSdWxNZ3VseitmSmw2Zk9KalkxRmJHeHN2c2ZIeHNiaXp6Ly94Q2VmZkdMd05ZZ3FBaVlPaUlpSWlNcUlvNk1qR2pac2lBc1hMdUQrL2Z0NDlLaHdCWW5PbmoyTHRtM2JGdmxwYWQ2a1FVUkVCSHg4Zk5DM2IxL01uRGtUbHBhV0dva01IeDhmalE0dm9KclBmZmp3WWZqNyswdHIyT2VWbnA2T0JRc1dJQzR1RG5YcjFwV1dLU3lySWZxN2QrOUdkSFEwSEJ3YzRPenNMSFdPUC9qZ0Erelpzd2RidG16Qm9VT0g0T1BqVTZqRVRhTkdqVEJseWhRRUJBUUFVTld1dUhmdkhzYU9IWXNlUFhwSWlRUDF2OVVqRHp3OVBTdGNjY1NoUTRmaXpKa3pBRlIxRHRSUDkvTktTRWpRV2ZmaTJiTm5lUERnQVpvM2I2NjNzSjhnQ0lpTmpkVjZDcDk3Qk1hNWMrZmc1dVlHQndjSFdGdGJJeW9xQ25LNUhFcWxVb3FwVmF0VytkN0xkOTk5aDhqSVNEUnUzQmpkdW5XRG82TWoyclJwQTBkSFIyUmtaR0QrL1BrYUl3L3M3T3h3L1BoeEhEOStYTnIyOHVWTFBIcjBDRmV1WE1HYU5Xc01LcFlJQUgvLy9UY0F3TjdlSG0rODhRYUNnNE94ZmZ0MmpXVktJeUlpTUdQR0RBREFwNTkreXFRQlZVcE1IQkFSRVJHVklabE1oajU5K21qVkJTaEljSEN3M21IUVJiVnIxeTRBcXVKMDkrL2ZSMEJBZ0VaaHVieFB4RStlUEltZ29DQ0lvZ2hQVDArZHlZUE16RXpNbno4ZnQyN2R3bHR2dllWZXZYcGg0Y0tGSlJwM2ZtN2Z2bzJmZnZvSmdpQmd4b3daU0U1T2x2YU5HemNPRmhZVzJMbHpKNTQ4ZVFKdmIyOXBOSUtoSEIwZHBkZloyZG5ZdW5VcjZ0ZXZyMUY0VVplWEwxOWk1Y3FWR0RObURGcTBhRkc0bXlvRkppWW1XTHg0TWRMUzBuVFdFTkMzSW9SNnU2dXJLN3k4dk9EazVJVDU4K2ZyWFRMVDFOUVVDb1ZDNzVRSEZ4Y1hqQjA3RmdEUW9FRUQ1T1RrNFBMbHl3QlVVeDFrTXBuR1o2N0x5cFVyWVdscHFaWGdpSXFLZ3ErdnJ6UnlRUzMzcUlhOG9xT2pzV1RKRXF4Y3ViTEFRcUZwYVdrNGRlb1VBR0R3NE1Gd2NYSEJvVU9IcE9VZjFmZnd6VGZmQUZBbG5rYU5HcFZ2bTBRVkZSTUhSRVJFUkZYUWhRc1hjT0hDQlFCQXYzNzlNR2JNR0ZoYlcrUFpzMmZTTWFJb1NxOGpJaUxnNys4dmJldmN1VE9lUFh1bWxUallzR0VEYnR5NGdjOC8veHp2di8rK2RJMnk4T0xGQy9qNitrS2hVR0Q4K1BGNDdiWFhFQkVSb1hITXh4OS9qRHQzN3VEczJiTjQ4ZUlGWW1KaUNuV05iZHUyU2E4akl5UHh3dzgvd01QRFErT1l2QWtlZjM5L3hNWEY0Y1dMRjdoejV3N1dyRm1UN3dpRWlJZ0lSRVJFb0czYnRuajk5ZGNMRlY5Kzl1elpnKzNidHhmcUhIM0ZFVmV0V2dVQU9IMzZORmF1WEFrdkx5K2RIVzExUWlIdnFBdDFBbUxTcEVtb1Zhc1dnRmRURW80ZlB5NU5nZWpTcFl2ZXBJU2FUQ2JUZUorVGs0TjkrL2Jodi8vOXIxVEUwZDNkSGFOSGo5YUtNVE16RTU2ZW50THZaTml3WWZqa2swOE1XcGIwd0lFRHlNek1oS1dsSmZyMzd3K1pUSWJ1M2J2ajlPblRDQTRPaHB1Ykd3NGVQSWhidDI0QkFLWk1tY0psRjZuUzRpK1hpSWlJcUlySnlNaVFWalpvMTY0ZFpzMmFKWFZvMU92VUE2K1czSXVJaUlDM3R6ZXlzckpnWkdTRTZkT25TMHZtNVRWbzBDQU1HVEtrd0tmRUpTMDVPUmx6NTg1RlhGd2NQdjc0WTR3Y09SSUFrSktTb25YczFLbFRFUllXaHF5c0xOU3VYZHZnYS96MTExKzRlUEVpckt5c01ITGtTR3pmdmgzSGpoM0RrQ0ZETklhbTV5NHdDYWhHUWFnbEpTVmh6cHc1V0xObWpVWXhSN1dUSjA5aXlaSWxVb0ptL3Z6NVdsWDhpK3FERHo1QVpHUWtRa0pDMExCaHczd0xkQlpVSERIMzl2ajRlQnc3ZGd3REJnelFhcWVnVG45dURnNE9zTEt5d3Rtelo3V1djRFRVMWF0WDhmWFhYK1BCZ3djUUJBRTFhOVpFVWxJUy92enpUN3o3N3J2U01weUFLbW5nNitzckpRM2MzZDN4OGNjZkczU2RqSXdNN04yN0Z3RHc0WWNmU3NtTDhlUEg0OEtGQzFpM2JoMnlzN094WmNzV0FLcHBPaDA3ZGl6VXZSQlZKRXdjRUJFUkVWVXhYMy85Tlo0OGVZSUdEUnJBeDhkSDR5bW9PbGtBcUFyR25UbHpCaXRXckVCR1JnYk16YzB4Zi81OGpXS0tlYlZ1M1ZyamZlNVJDNlhwdSsrK2c0bUpDYVpQbjQ1Qmd3WkoyOVhMRFFLcXBJaVJrUkhxMXEyTC8vem5QN2gwNlpMQkJRcGZ2SGdoclJBeGZmcDB1THE2WXZmdTNVaE5UY1dSSTBmdzJXZWZTY2VxVjRWUWQzcDM3TmhoY0kyRGMrZk9hWHhtSVNFaEpaWTRBQUFQRHc4SWdsRGdFM1Y5OVJrS1c3Y2g5OVFYWFhJbnFnUkJRSThlUGZDLy8vMFBnQ3FSWU9qcUU1R1JrZGl4WTRlVWRPalZxeGRHalJxRjVzMmI0NU5QUGtGMGREU1dMbDBxMWFlSWk0dkRnZ1VMY08vZVBRaUNnQ2xUcHVDOTk5NHo2RnFBYXZSR1VsSVM2dGV2aitIRGgwdmI3ZXpzOE9tbm4yTDc5dTFZdjM0OUFGVXRqQysrK01MZ3Rva3FJaVlPaUlpSWlLcVFQLzc0QThIQndhaGR1elpXckZpaDhRUVdnRFMwR3dBMmI5Nk04K2ZQUXhSRjFLdFhEd3NXTE5CYkVGR2Zza29jQU1DNmRldTA0c3VkT01qT3pwYWVrZzhmUGh6RGh3L1htdit1aTBLaGdKK2ZINUtTa3ZEaGh4K2lWNjllQUlDdVhidmkrUEhqR25VVUNxSk9YdWpUcmwwN2plVW9TM3JsQmZXMU4yL2VqSDM3OWhWNHZMNnBDcmtUVFBrcDZQdlBuVGdBb0RFS29uUG56Z1pOR1FDQUsxZXU0TmF0Vy9qZ2d3OHdjT0JBalJFZ1hicDB3WUVEQjNEbHloWEk1WEtjUG4wYW16ZHZSbXBxS3FwWHI0NjVjK2VpYytmT0JsMEhBQjQrZklqZHUzY0RBRDcvL0hPdEFwdjkrdlhEenAwN3BkVVdCZ3dZVUtRbFFJa3FFaVlPaUlpSWlLcUlzTEF3QkFRRXdOYldGdjcrL2hxZEt6VzVYQzY5UG5mdUhBQlZCODdMeXdzMWF0UW85RFVON1dBVzEvVHAwM1VtTlhJblFqSXpNN1ZXaVRERSt2WHJFUkVSZ2JmZWVrdWpJNjFPSExSdDI5YWdCRWxrWkNSOGZYM2g3ZTJ0ZHlySE8rKzhvekdWeE5YVnRkRHhHbUxpeEltSWlvckM3ZHUzMGFCQkE2MXBDd1ZOVlVoUFR6Zm9PdXJFd0pJbFMzUjJudFcvRDFFVXNXM2JObW40UHdBRUJnYWlVYU5HR3NzbTZqTm8wQ0FNR2pSSTU5U0kxcTFiNDhDQkF6QXlNb0szdDdjME5hRmR1M2J3OVBUVVdSeFNuOHpNVFBqNyswT2hVT0RkZDk5RjkrN2ROZlkvZnZ3WTgrYk4wMWpDY3RPbVRiaDE2eFkrL2ZSVE5HelkwT0JyRVZVa1RCd1FFUkVSVlFGeXVSeSt2cjVvMnJRcGZIMTlVYmR1WGExam5qeDVndE9uVDBNUUJLbWkvZGl4WXpGNDhHQ0RuL3dhNnQ2OWU5SlVnV3JWcXVIeDQ4Y0FVT2pyRkpTWXlNcktncVdsSmQ1Nzd6MnRJbnA1S1JRS3JlSjEyN1p0dytIRGg5R3ZYei9NbVROSEk3NXUzYnFoZCsvZWVQdnR0elVTRkxxS0k1cWJtK1Bldlh1UXkrWHc4ZkhCeG8wYllXTmpvek9PMk5oWUFFRDc5dTFMYlY2OGtaRVJsaXhaQW1Oall3aUNnTVRFUkduMFNYWjJ0bFRESXUrVWhNR0RCK09kZDk1Qm8wYU5ETHFPK3Z0NTlPaVJ6dTgyT3p0YlduRWlORFFVWm1abW1ESmxDbzRmUDQ2clY2OWk5ZXJWdUhidEdzYU9IWXM2ZGVyb3ZZNitXZ3BwYVdsU0FVeWxVb21JaUFqVXFsVUwvL25QZnpCdzRNQkMvZDVFVWNTS0ZTdHcvLzU5T0RzN1kvTGt5UnIzR1JnWWlCOSsrQUZaV1Ztb1g3OCtKazJhaEYyN2R1SDI3ZHY0ODg4L2NlTEVDWFR0MmhWOSsvWkZseTVkQ3Z3OUVsVWtUQndRRVJFUlZRRXltUXl6WnMxQ3QyN2RwSXIxZ0twakhSb2FpaU5IanVEOCtmTlFLcFV3TmpaRzM3NTlNVzdjdUh3N2E0YklQVlVndDhlUEgrdXM4Syt1c0c4b2RjZDAyN1p0K1A3Nzc3WDJKeVltd3NURUJFZVBIc1hSbzBlMTl1Y2VLcDgzY1pDWm1ZbWpSNDlpOU9qUmNIZDMxK3BrbXBtWllmNzgrUUEwUjJya1Z4d1JBQklTRXJCZ3dRS3NXYk5HNDJtK0tJcll1WE1uOXU3ZGl3WU5Hc0RiMjd2QSt5K08zUGY2MldlZklTY25SNnRnWTk1RXlzOC8vMXlvNlJQcUorOWJ0MjdWcXBWUXZYcDFuRHg1RWtlUEhrVnljakthTld1RzJiTm53OUhSRWE2dXJ2RHc4TUREaHc5eDdOZ3huRGh4QXAwNmRjTFFvVVB6VGFhSW9vakl5RWhjdVhJRjU4NmR3NVVyVjZUZllLTkdqVEJvMENDOCsrNjdzTEN3TVBnZTFPMnVYNzhlcDArZlJzZU9IYkZvMFNLWW1wb2lPenNiUjQ0Y3dlN2R1eEViR3dzVEV4TU1IandZNDhhTmcwd21RNmRPbmZEZGQ5OWgzNzU5VUNxVk9IdjJMTTZlUFFzVEV4TzBhTkVDN2RxMXc0UUpFd29WQzFGNVlPS0FpSWlJcUlybzFhc1hSRkhFNDhlUEVSWVdodlBueitQS2xTdkl6TXdFQU5TclZ3KzllL2ZHa0NGRFlHdHJXeUxYMUpjNDZOT25EMTU3N1RVY09uUUl2L3p5aTNTY3Z0VWE5RkYzVE0zTnpYVjJhQXZxNUdablp5TXBLUW1BS2xHUXUwTnBibTZPYjc3NXhxRGtTZTZoNmJsckZCU0d2NzgvSWlJaU1IejRjSHowMFVkRm1ocFNWQk1tVE1EaHc0ZWxwUU1Cd05yYVdtdGtTbUZyTG1Sblo2TjE2OWF3c3JLU3RvbWlDR2RuWnp4Ly9oeEJRVUdvWGJzMkprMmFoQ0ZEaGtnakIycldySW1BZ0FBc1dyUUkxNjVkZzBLaFFHaG9xTTVSR01lUEg4ZTllL2NRR1JtSjI3ZHZJelUxRllCcUZFS0xGaTNRdVhObnVMcTZva1dMRm9XS1BiZk5temZqMEtGREdEeDRNQ1pQbm96SGp4L2o2TkdqT0hic0dCSVRFMkZwYVlsMzNua0hIMzMwa1VieXhjek1EQk1uVGtULy92M3gzWGZmU2ROL0ZBb0ZidDI2VmFZMVFJaUtnNGtESWlJaW9pcmczTGx6Mkw5L1ArN2N1U04xckdReUdWNS8vWFU0T1RtaFk4ZU9wYktFb3JvZzRlalJvelZHT2dCQTNicDE4ZGxubjhIVzFoYmJ0bTNELy8zZi8rR1RUejRwZFBzbUppYVlPblVxZXZic1dlajRvcU9qTVc3Y09QVHYzMS9uOG9TR2pyakl5c3BDclZxMU5DcnNGNWFYbDFlUnp5MnVnUU1IWXVEQWdmajExMS94OWRkZnc4cktDdlBtemRNYWNWQVlTcVVTeTVjdjErcm8vL3JycndnTEMwUHo1czB4ZGVwVXVMbTU2YXgvWUdWbGhaVXJWMkxIamgwNGVmSWtWcTVjcWJNdXgrYk5tMkZtWm9hNmRldkMxZFVWRGc0T2FOR2lCZHEwYVZQb2tRWDZPRGs1b1YyN2R1alpzeWZ1M2J1SFNaTW1vWHIxNm5qampUZlFvMGNQOU96Wk05OXJOV3ZXRElzWEw4YTllL2R3NE1BQm5EaHhBcDk4OG9tMGJDaFJSU2VJbFRUTnBUeWllMDRZa1Q1R2I4ZVhkd2hFUkVSRjFyOS8veUkveVFhQS9mdjNJeXdzRFBiMjluQndjRURMbGkzUnVISGpFcTlka05lZE8zZDBQcm5PVFQzYW9DaWQxS05IajZKNzkrNm9WcTFha2VKTFRVMUZZbUtpd2NzbFZnVUhEaHhBbno1OU5FWUpsQ1NsVW9sSGp4N0J3Y0hCNEhQUzB0S0svQjJYTkZFVWNlZk9IVGc2T2hhNDNLUStjcmtjbHBhV3hmN3ZyN2ovWHlES1M5RHpvMlRpZ0tvTUpnNklpS2d5WXdlQmlQTGkveGVvcE9sTEhCUXRSVVpFUkVSRVJFUkVWUUlUQjBSRVJFUkVSRVNrRnhNSFJFUkVSRVJFUktRWEV3ZEVSRVJFUkVSRXBCY1RCMFJFUkVTVmdJV0ZCZVJ5ZVhtSFFVUVZoSHBsQnFLeXdNUUJFUkVSVVNWZ1oyZUhxS2lvOGc2RGlDcUlxS2dvTkdqUW9MekRvQ3FDaVFNaUlpS2lTc0RWMVJYQndjSGxIUVlSVlJEQndjRndkWFV0N3pDb2ltRGlnSWlJaUtnU0dERmlCRUpEUXhFZUhsN2VvUkJST1FzUEQwZG9hQ2hHakJoUjNxRlFGY0hFUVNrUW5IZEJxRDhNTURMVGY0empmS0RHNjJVWWxRNUdaa0MxbHFYWHZxeHA2YlZOUkVSVXhjaGtNc3llUFJ2TGx5OW44b0NvQ2dzUEQ4Znk1Y3ZoNGVFQm1VeFczdUZRRlNHSW9paVdkeEJGb1R4aVU5NGg2R1hVNHp4UXJUbVFGUS94eVU4UW83OEgwalhuSkJyMXZBaklISUNreXhBZjc0VDRkQitRVThZRmo0ek1ZTlR2TWNUWTN5RGVYdzJrM2l5eHBvVjZneUcwL3hiaW82MFFiL3NDWW5hSnRWMVVSbS9IbDNjSVJFUkV4UllXRm9hQWdBQzR1TGpBemMwTjl2YjI3RHdRL2N2SjVYSkVSVVVoT0RnWW9hR2g4UER3UUljT0hjbzdMUG9YRWdSQjBMbWRpWU9TWjlUNUVHRGROZGNXRVdMOENZajNWZ0JKWWFwanV2MEJXTFYvZFlnaUJlTFR2UkNqdndOU0lyUWJ0V2dJb2VVQ2lEYzhBRVZ5eWNYYVArYWZrUkVpeE9lSGdiUjd4VzlVTUlIUVpDeGdaSzU2bjNRWnlpdGpnZlJIeFcrN0dKZzRJQ0tpZnd1NVhJN0F3RUNFaElUZzZkT25TRTlQTCsrUWlLZ1VXVnBhb2tHREJuQjFkY1dJRVNPWUxLUlNveTl4WUZMV2dWUUZvaUlGbXArMkFDaXpnTFE3K284eHFRR2hkZytJVDNacHRTZlU2UXZoamMyQW1RMWdWaHZpcFZHQXFDaVpZSlhwL3lRT0JBaTJBMHVtemJ4cWRvQ1I2d2tvTDQ2UUVpZEVSRVJVZERLWkRPN3U3bkIzZHkvdlVJaUlxQXBnNGlBL0ZnMGdOSmtJQ0lVckJTRlVhNjd4WGt3NEFmSHlKd0J5RGU3SXlmTmtJUEVjbEplR0F6a1ptdGR2NlFlaHdiQlhiZGZwQzdSWkFmSEc3RUxGcEpkQ0RwalVMSm0yOUJJaFJ1OEVrcStVOG5XSWlJaUlpSWlvcERGeGtKK01wMERLVlFpdmI4eTMwR0dCTW1PaGtUUUFBR1dteGxzeFBmSlYwa0RXRkVMVGFSRHNQdEI1WGFIeGY0QzAreENqTmhjOUp1bkNXWnBoaFE0Qlhwd3BWcE9DelZzUU91NTV0U0g1S3NRN2ZzVnFrNGlJaUlpSWlNb0hFd2NGRUovdUE3SVNJRGp0QkV5cWwyVExtbStOcTBObzlBa0V1NUgvMUVmUU9iVkVJclR5QmVRUElNWWRLVjRZU3MzRWdkQjBPdEJ3VlBIYU5HOVF2UE9KaUlpSWlJaW93bURpd0FCaXd0OFFROStEWU5NUFNMNENNZTB1a1AwU1VLUkFLd0VBUUhENkRrSzl3WVc2aGxCdkVGQnZrUFlPWlJiRWx4ZFVvd0JTcmtOb1Bnc3d0WVlZL1QzRXVLTkZ2S05jUktWbUhEWnZGcjlOSWlJaUlpSWkrdGRnNHNCUXlWY2hKbDh0Z3d1SlFNb05pQzlPQXdrblZmL09TWlAyQ2kwOEFVdDdvSHBMNkVwYUZGcmVvcG5aTDR1L2RLSmdDcGpXS2w0YlJFUkVSRVJFVkNFd2NWRFNqTXdBSTh2Q241ZDhGZUw5bFJBVHp3UFppZnFQRS83NXlrcHNPb0JtNFVkbHVIdkoxemdRakl2VkhoRVJFUkVSRVpVZkpnNkt3dGdDc0dnSXdkSmU5ZlJmMWhTbzFoeUNyQVVnY3loU1IxbE12UUh4ZVhEQkIvNVRaMEdvM2dvaUJCUjcxRUdlNG91bFV1T2dLSWtVSWlJaUlpSWlxaENZT01pSDBOZ2RxTmxKMVZrM3RZWmdWZ2N3cncrWVdwZjh4VXlzQ2o3R3pBWXdyNmQ2YlY0UFFzZmRFQitzQlJMUG9jZ0poTHlKZzlLb2NXQlNyZVRiSkNJaUlpSWlvakxCeEVFK3hPU3JNR29iZ0lKV09KQ2szWWVZZUJaQ1RXZWdSdHRYMndVZEg3T1lvL0ZXc0IwSXdmVXZJRHRaZDl1Q0VWQzlsYXArZ0hxVHpWc1E2dlNCOG14ZklPV0dZVEhtWlp4bk5JQWlSYnZHZ1dsdDNlZG12OUFUcXlsZ1V1UFZleFBXT3lBaUlpSWlJcXFzbURqSVQ5SmxpSTkvZ3REb1k5MzdGU2tRNC84RTRvOURUUGdieUloUmJYZitHVUx1eElHdW9mcnBqN1czMVhpOTBDR0tEemNVUFdrQWFNYVdrdzVsNkh0QThqWE5ZeXdhd2FqRGZ3RXJwMXdYem9INGREL0Uyd3NBWmFiRzRSbzFEcEt2UVh5Mjk5WE9tczR3YXIwVXloc2VRTXIxb3NkTlJFUkVSRVJFWllLSmd3S0lkeGREcUQ4WU1LbjV6NFpzaU04UEEwLzJRRXc0QVNpenRNNFJqUE1NemYrbkxvRkd1NCsvaDlEa015RHZzWVdKTGU0b3hIdkxpM3crQkZQVlZJV1U2eEFmL3dBeEpoQlE2Qmp4a1BFWXlndURJTHl4RllMdHdIL09OWWJRWkN3Z0dFRzg0YUVaVjFZOGNHK2xLbUdRZHYrZjQ0MGdOSjBCb2NVY1FEQ0JrY3V2VUY0YUNTU0ZGVDErSWlJaUlpSWlLbldDS0lvbHNLWmYyVk1lc1NtemF3bjJFeUMwOG9QNGFBZkVoK3VCekdlcUhVYm1FTnFzQUo3L1R6WGk0SjhrZ3BIclg1cWpCNUxEb1R6YlQ3dmhHbTBoTko4Tm9WWlh3S3lPQVVVVlJkVnlpYW0zSWNiK0R2SFI5bnlYVGhSZTM2QzkzS0xHQWFZUXJONkFtSFNwZ091cWp6ZUgwR0NZNXJhMGV4Q1RMaFo4YXJWV1FNME9taHNWcVZDR2ZmaFBqWWJTWi9SL0w1b3FBQUFnQUVsRVFWUjJmSmxjaDRpSWlJaUlxRElTQk4wZFNDWU9EQ0dZQURYYWFBL2hGNHhnTk9DNTZuVk9Hc1Q0UHdCNUpJU20wMTRkSStZQUwwTWh2cnhnK1BWTXJDQTAvRWdxWENqR0hZZDRmVEtRbFZDNHNCdThEK0gxOVlDUmVhSE9LMU01NlJBdmo0YVljTExVTDhYRUFSRVJFUkVSa1g1TUhKUVNvMzZQVmNzemxyYk1aMUJlblFDOENDbmNlYlU2d2FqREQ0QlozVmZibEZsQVRxcnFkZTdDaDRwVVFOU2VlbEZveHRWZnJkYVFrNlpWQTBGTFRvYnEza3A1NUFFVEIwUkVSRVJFUlBycFN4eXd4a0Z4S1RQS0puRWdHRU9vMWhKaVlSTUhMeTlDZWJZZmhCcXZRMHk3QzZSSGEwNXZrRFdGVWM5UTFXdGxPc1JudndJNTZjVUx0VzUvb0hvYjFadU1HQ2dqdmdRU3p4YXJUU0lpSWlJaUlpb2ZUQndVVjU3aWlPS2R4UkFmcml0V2s4SWIzMEJvTVB4Vm15OU9Rd3o3Q01pUkY2M0JqQ2NRTTU3bzNpY3FYcjAycXd1aHlmaWlYVU9mYW80dzZud0FZdlJPaURmbkFLS3laTnNuSWlJaUlpS2lVbVZVM2dGVWVpVXh0TDhnR1krTG5qUW9pRkovY2NXU0lzWWVoQmo1TlpNR1JFUkVSRVJFbFJCSEhCU1htS1B4VnFqYlg3VkNRakVJVm04VTYveEN5YnNxUTQ0Y3l1Tk5pdDZldVMyTSt0eDQxWHpjY1lqaFk0cmVIaEVSRVJFUkVaVXJKZzZLUzZuUWZHL2RGWUoxMS9LSnBTanlKRDVLWEg3TFFSSVJFUkVSRVZHRng4UkJzVlh5NGZlQ3NlWjdJMU1JcmZ5SzNwNnhaWjcyeklyZUZoRVJFUkVSRVpVN0pnNktUWE0xeTlJb2psaXFCRk90OTRMREZ5WFh2RWtOVk1yMVBvbUlpSWlJaUFnQWl5TVduMWpKdThXbFBTTEExTHAwMnljaUlpSWlJcUpTeFJFSHhhYVpPQkJzQndEbXRzVnFVYkJxWDZ6ekMzY3g3WitBR0hjTTRwWFBnSndNamUxR2I4ZHJ2RmVlYUFWa0phaWFxVDhFNG9zemdHQUVxVGhpNm0ySXovYVZTdGhFUkVSRVJFUlVOcGc0S0M0aHo2Q05XbDBnMU9wU1ByRVVpUWp4YVJDUUhnM0JmaEpnYkFHaGJuOEluZlpCR2ZZUmtQMnl3QllFaHk4Z3RQS0RJQ3FBcERBZzlTYVVWejhIVWlKS1Azd2lJaUlpSWlJcVZaeXFVR3g1VmcwUUZZQXlxM2ovaUdWWWNGSCtFRWc0QmNGaE1tQnM4V3A3cmM0dzZud1FzR2hRY0J2S0RGV0NRVEFCYW5VR3FyZUJVZWVERU5wK0JWZzVsVnJvUkVSRVJFUkVWUG80NHFEWU5ITXY0dDNsbGFjNG9ra05DRzFXUXJBYm9YdC85VFl3NnZ3L0tDOE9BK1NSZXBzUkgrMkErUFJYQ0MxOUlEVDZHSUFBbUZoQmFPd09vYkU3a0hRWjRxUHRFSi91QThUc1Vya1ZJaUlpSWlJaUtoMGNjVkJjZVpjenJDUUVXemNZZFQram5UUlFaa0dNM0FUbHVmNVFublNHOG94cnZra0RTZllMaUJFem9UejN0dllVaFpvZElMVDdHa2E5TGtHd242QzlrZ01SRVJFUkVSRlZXQnh4VUZ4NWF4eFVkRFZlaDlCcUlZUTZmVFczaXdxSU1Yc2czZzhBMHFPTDNuNVNHSlJuMzRMUWRDcUU1aDZhcXpaWTJFRm92UXlDM1lkUVh2b0F5SW9yK25XSWlJaUlpSWlvVERCeFVGeEZISEVnT08wRVRLcXBPdWtaVDRDTUdDQXpGbUtPSEVMMXRpVWNKSUJhblNBNFRJVlFieUEwNmpJb3N5REcvQUx4d1JvZ1BRcXdhQURCNVRjZzlTYVFkZ2RJdXdkUkhsVzRCSW1vZ1BoZ0RjUzRJekI2WXd0UXZZM21mcXMzSUxUZkNqRjBXRW5jR1JFUkVSRVJFWlVpSmc2S3k4aThTS2NKTW51Z3h1dmEyM1VkbkpOWnBHdkFXQWFoL2pBSWpUNEJhblhTM0plVkFQSEpqeENqdGdHWnozSUZZQXFoZG5lZ2R2ZjhZNEtvdFZ5amxwUWJVSjd0QjZIdEtnZ05QOUxZSmRUdUNkR2lFWkR4dUZDM1JFUkVSRVJFUkdXTGlZUGlNaXJhZkgzeGZnQlFmeGlFdW05cnJtYWdTL0xsSWwxRHFEc0F3dXU1Q2pXS09SQVQvZ1ppZGtPTVBhUmF3U0d2ckhpSUQ5ZXJpak5hMk9sdi9PVUZJQ2V0NENDVW1SQ3ZUd05TYjBGbzVRdU5ORVJCOTAxRVJFUkVSRVRsam9tRDRoTE1DajVHQnpIMkVCQjdDS0pKVFFoTlBvUFFkRHBnVWtQN3dKZm5JVDdaVTdSclBQc1ZndjE0aUVvRkVIc1FZdXdCSVBONS9pZmx5Q0hlOFlONGR5bUVCc05Wblgwem16ekhwRUY1MDZ0d3NVUnVBckpmUW5odGpXcDZSM2FpWVVVWGlZaUlpSWlJcUZ3eGNWQmNSWnlxSUZFa1FYeXdGdUxUdlRCeTNnMVViNlhhTGlwVXl4emVYVnlzSlF5VjV3Y0JFQXQvb3BpaktwYjQ0Z3lNdWgwRHpPcXF0cWZlaFBMYVpDRDVXdUdiZkxJTFlub1VCSWN2Z0poQVFGUVVQaTRpSWlJaUlpSXFVNElvaWtYb1ZaWS81UkdiZ2c4cWJVWm1NT3IvQkVpNW9ab0NrUEFYeE1TUWd1Zis2Mk5wRDZOT2dSQmpEMEdNL3E1NHF4dVVJS0hwRk1DNkcvQmtOOFRudndPaXNyeERLaEtqdCtQTE93UWlJaUlpSXFJS1N4QUVuU1h1bURpZ0tvT0pBeUlpSWlJaUl2MzBKUTRLc2NZZUVSRVJFUkVSRVZVMVRCd1FFUkVSRVJFUmtWNU1IQkFSRVJFUkVSR1JYbHhWZ1lpSWlJZ3FGYmxjanNEQVFJU0VoQ0FtSmdZWkdVVXNURTBWbm9XRkJlenM3T0RxNm9vUkkwWkFKcE9WZDBoRVZSS0xJMUtWd2VLSVJFUkVsVjlZV0JnQ0FnTGc0dUlDTnpjMzJOdmJzelA1THlhWHl4RVZGWVhnNEdDRWhvWmk5dXpaY0haMkx1K3dpUDYxdUtvQ1ZYbE1IQkFSRVZWdVlXRmg4UGYzeDl5NWMrSGs1RlRlNFZBWkN3OFB4L0xseStIbDVZVU9IVHFVZHpoRS8wcGNWWUdJaUlpSUtpMjVYSTZBZ0FCNGUzc3phVkJGT1RrNVllN2N1VmkxYWhYa2NubDVoME5VcFRCeFFFUkVSRVFWWG1CZ0lGeGNYTkMrZmZ2eURvWEtrWk9URTF4Y1hCQVlHRmplb1JCVktVd2NFQkVSRVZHRkZ4SVNBamMzdC9JT2d5b0FOemMzaElTRWxIY1lSRlVLRXdkRVJFUkVWT0hGeE1UQTN0Nit2TU9nQ3NEZTNoNVBuejR0N3pDSXFoUW1Eb2lJaUlpb3dzdkl5T0RxQ1hxa3BhVWhKaWFtdk1PUXZIejVFZ3FGb3RUYWw4bGtTRTlQTDdYMmlVZ2JFd2RFUkVSRVZPVzlmUGtTTTJiTVFGQlFVS2wyZWczMTAwOC9JVG82MnFCak16SXlNSGJzV0d6Y3VCRXZYNzRFQUpUR3dtbDM3OTdGM3IxN2taR1JrZTl4cDA2ZHdzaVJJN0YyN1ZwY3VYS2xWR0lob3JKbFV0NEJFQkVSRVJHVk4wdExTNlNucDJQTGxpMDRjdVFJNXMyYkJ3Y0hoeUsxbFpXVkJYOS9mN3o5OXR2bzNMbXp0UDNXclZ2WXRtMmJRZWZmdW5VTHg0OGZ4NFlORzFDOWV2VjhqemMzTjRkQ29jQnZ2LzJHdi83NkM1czNiNFpDb2NEMzMzK1B5Wk1uRjNqK2tTTkhrSldWaGNHREJ4Y1kxemZmZklPZmZ2b0pRNGNPeGVqUm8yRnNiS3gxbkV3bVEwcEtDbjcvL1hjb0ZBcTg4Y1liQUFDbFVnbFJGSFdlUTBRVkd4TUhSRVJFUkZUbG1adWJ3OVBURTE5ODhRVWlJeU14ZS9ac2ZQLzk5enFuUjd4OCtSSlpXVm13dGJYVjI5NzkrL2N4Yjk0OHZQWFdXNWd4WXdZc0xDelF1blZyMUtsVEJ5ZE9uREFvcHNlUEgyUEpraVZZdG13WmpJejBEeFEyTXpPVFhudDVlYUZ1M2JwSVNVbkI4ZVBIY2VuU0pUUnUzRGpmNjl5K2ZSdVptWmxJVFUzRnFGR2pDcnhPU2tvS2JHeHM5Q1lBY3NjemE5WXNxSmVGLy92dnYzSG8wQ0VzV0xBQU5Xdld6RGNtSXFwWW1EZ2dJaUlpSWdMUXJGa3pEQmd3QUljUEgwWlNVaEt5czdPMWpubjU4aVZtejU0TnBWS0pOV3ZXNk93QW01bVpZZkxreWZEMjlzWWZmL3lCakl3TUxGcTBDQUF3WThZTXZQdnV1M0J3Y0lDUGp3OUVVVVR2M3IweGNPQkFuRHg1RWhzM2JrUm1aaVpxMXF5SmpoMDd3c0hCQVUrZlBrWERoZzMxeG0xaTh1cFArbnIxNmdGUUpVSUFJREV4RVltSmlRYmRmMFJFQkpSS3BkNGtoYW1wcWZSNjRNQ0JldHZKZmY2alI0OFFGQlNFS1ZPbTRKZGZmc0c5ZS9md3hSZGZZTkdpUlhCMGREUW9MaUlxZjB3Y0VCRVJFZEcvM3FwVnEvRHMyYk1DajR1TWpKUmUrL241YWUxLyt2UXA0dUxpQUFEZTN0NElDQWlBcGFXbDFuRXVMaTV3ZEhURTNidDNjZkhpUlFCQWFtb3FCRUZBKy9idEFhZzYzNXMyYmNLV0xWdXdjK2RPWkdSa3dNSEJBUjkvL0RGNjlPZ0JwVktwMFZuWFIvMUVIMUJOSjFpelpnMCsvdmhqQ0lJQVVSU3hZOGNPYWRSQi8vNzlBVURudG9rVEorWTdza0hYQ0lQMDlIVDQrL3NqSlNWRjJwYWNuQ3k5bmpadEd1UnlPYTVkdTRZblQ1NEFBT3pzN0pDYW1scmdmUkZSeGNIRUFSRVJFUkg5NjczLy92dVlQbjE2Z1lYOWNydDY5V3ErKysvY3VZTkZpeFpoNmRLbEdrLzkxZnIyN1l1N2QrK2laOCtlQUlENCtIaDRlM3RqNXN5WmNIRnhnWnViRzVvMmJTckZWYnQyYld6YXRBbW1wcVlRUlJHelpzMkNrNU1UM04zZE5aSURDb1VDcTFhdFFueDh2TlkxZlh4OEVCY1hoeHMzYnBSSlVVSkxTMHU4OTk1NzhQYjJSazVPanRaK3VWd09BRkxTb0V1WExsaThlTEhHL1JCUnhjZkVBUkVSRVJIOTZ6VnIxZ3pyMXEyRG1aa1piRzF0cFhuNGYvLzlONVlzV1lMMjdkdkQxOWNYMWFwVms4NVp0MjRkVHA0OGlXSERobUhvMEtFRkZobk1xM2Z2M3JoNTh5YW1UcDBLUURXRklTNHVEdDdlM2pxUGYvSGloZFlVZ0lpSUNLU2twRWh0QUtxcENVT0dETUdzV2JPMFZvQlFqNGJJUFhLaU5OeTVjd2RCUVVHWU0yY09uSjJkc1dIREJsU3JWZzExNnRUQnhZc1hwYWtad2NIQjhQTHlRbmg0T0d4dGJlSHA2Y21rQVZFbHhNUUJFUkVSRVZVSnpabzEwM2dmRXhPRHRXdlhBZ0N1WExrQ1QwOVBmUFhWVjFKOWdCRWpSdUR1M2J2WXVYTW5nb0tDTUhMa1NMei8vdnZTL29MWTJ0ckN3OE5EbXNxUWU5cUJlcVVCNE5YSWhsYXRXa2x0WjJabTR2YnQyd0NBb1VPSGFyWGR0bTFiZlB2dHQ3Q3hzWUdabVpuT0tRanZ2ZmNlMHRQVERZcFZuNjFidDBweFpHWm1TdHRuejU2TjlQUjBLSlZLekpzM1QyKzlnbzBiTnlJOFBCekd4c2J3OXZhR3Fha3BWcTFhaGI1OSs2SlRwMDdGaW8ySXlvNGdWdEtGVlpWSGJNbzdCS3Brak43V0hzNUhSRVJFbFVQLy92MXg3Tml4RW1zdk1URVJNMmZPeEpNblQyQmlZb0xKa3llalg3OStzTEN3MERqdTZkT24yTHQzTDM3NzdUY0FxbVRBOU9uVE5aWlp6SStYbHhjYU5HaUF5Wk1uSXlVbEJTTkhqZ1FBalh2UjFlbVBqbzdHbURGanRJN1ZKMjhiV1ZsWmVQLzk5d3MxTlNQMzlkV1NrcEl3YytaTVJFZEg1M3R1N2tSSWNuS3kxb2lINnRXcm8xbXpab2lOamNYL3MzZm5jVkZWN3dQSFA4UE1zQXliSUM0b0Fwb2l1Rys0a1B1V3VWU1dXMnBhbVpxbXB1YWFwZFpQMDhvbHJhejhXcGFWdWJTNEpybTFXSzZwWUxodm9JSUtDSUxzelBMN0EyZWNnUmtZVk1UbGViOWV2WnE1OTl4N3p3d3p5SG51T2M5ejllcFZOQm9OaXhZdHV1MlNsM2Y3OHlDRXlLT3dNU1ZJWmh3SUlZUVFRb2hIU21KaUlwTW5UemF0dTNkMWRhVlRwMDRGWmhKY3ZueVpvVU9IMHI5L2Y0WVBIODdTcFV1Smo0L25yYmZlWXM2Y09UUnUzTGpBdVh2MjdHazE4ZC81OCtjWk4yNmM2ZmtiYjd4Um9NMzc3Nzl2TWVQZ2RxU25wN04wNlZKMjdkcEZUazRPQU1IQndhYWxHZFptTnhTV3k4SFQwNVBGaXhlVGs1UEQ5ZXZYR1Q1OE9KQVh6TkJxdFV5YU5Jbi8vdnV2eUh3UWFXbHBGbTB5TWpLWU5tMGFIMy84TWQ3ZTNyZjFXb1VROTQ0RURvUVFRZ2doeENQajlPblR6Smd4ZzRTRUJJS0RnM25wcFplWVBIa3lXN2R1cFVlUEhoWnQ5KzNiUjNaMk5zdVhMNmRLbFNxMGE5ZU9uVHQzWWpBWTJMbHpwOVhBd1RmZmZNT0dEUnM0Zi80ODE2NWQ0K2pSb3dEMDY5ZVBNbVhLbU5wWkcyZ2Jsd1RjaVVtVEpwR1ZsVVd2WHIzNDhjY2ZnYnhaRDhaeWpzYVpDWk1uVHk1UVZjRVdZMjZIOVBSMGkrMHFsWXFaTTJkeTRjSUYvUDM5Y1hkM1I2RlFrSlNVeExoeDQ0aUxpNk44K2ZJc1dMREFWQ1pTQ1BGZ2tzQ0JFRUlJSVlTNHAvUjZQWHYzN21YUG5qMFdaZnlLTW5QbVRNYU1HWFBiZDZnM2JkckVaNTk5aGw2dlo5Q2dRZlR2M3grbFVrbU5Halg0OGNjZjZkYXRtMFU1d2wyN2RnRjVTUTBIRHg1TTY5YXRTVTlQWjkrK2ZhYUJlSDRlSGg0TUhEZ1FnS3RYcjVvZUJ3VUZXWlF6TE01U2hhTHMzYnZYOU5qWjJaa1pNMmJRcUZFajFxNWRDMWd2bzNpM2VIaDRVS2RPSGFLam96bDc5aXdWSzFaazZ0U3B4TVhGNGVQanc0Y2ZmbWdLR3F4ZHU1WnExYXBaRGJnSUllNXZFamdRUWdnaGhCRDNUR1JrSklNR0RTcHlhbnQrSFR0MjVKMTMzbUhnd0lHM0ZUZzRlUEFnaXhjdjV2SEhIMmZJa0NINCtmbVo5blh1M0psUFAvMlVuVHQzMHJGalJ3RGk0K1A1NzcvL0FIamlpU2RvMDZZTkFPUEhqMmZ4NHNWMDc5NjkySDI0Mnc0ZlBzdzMzM3hqbXRVQU1IdjJiR3JVcUdGYXBnQ1lsaW1VcEd2WHJqRmx5aFFVQ29XcERLUlNxV1RPbkRtbU5tZk9uRUduMHpGa3lCRDY5dTFiNG4wU1F0dzlFamdRUWdnaGhCRDN4TktsU3hrMWFoUzFhOWRtelpvMU5HclVpS3BWcTFyYzViZWxVNmRPM0VsTzc3cDE2L0xsbDE4V1NQNEhlVUdKWmN1VzhmWFhYOU82ZFdzY0hSM1p0R2tUQm9NQmxVcGxNY2oxOXZZMmxScThFOWFXQjlnN3d5QXBLWWtKRXlhWUVoYWFEOWFOeVIzTlozSllHNlRiZTYyaTZIUTZkRG9kS2xYZXNNSmdNS0JRS0ZDcFZDUWxKWkdVbEdUYWJpd2RHUkFRY0ZldUxZUzRkeVJ3SUlRUVFnZ2hTbHhrWkNTalJvMWk2TkNoTEZ5NDhKN2NCVGZuNk9ob05XZ0FlV3Y0bjNqaUNUWnMyTUQzMzMvUHM4OCthNnFpMEtOSGo3dTJQbCt2MTVzZUY2Y2NZMzdlM3Q3VXFWT0hpeGN2b2xRcWVlT05OL2pnZ3c4czJoZ0RCMHFsa3RxMWF4ZDZyZUxPL29DOGFndWJOMjltNDhhTjFLeFprOU9uVDV2MnpabzFxMERWQ2ZPbEY4MmJOeS8yOVlRUXBVc0NCMElJSVlRUW9rVHA5WG9HRHg1TTdkcTFTeVZvWUkrK2ZmdXlaY3NXVnExYVJXUmtKQmtaR1hoN2V6Tm8wS0M3ZGczendNSDgrZk5OajYwbExDd3F4OEdJRVNPSWpJeWtkKy9lZE9yVXFVRGc0T3JWcXdCVXJselpkQzJEd1VEbnpwMExYS3VvNUlqV1BQLzg4K1RtNWdKNVZTck1tU2VCRkVJOEhDUndJSVFRUWdnaFN0VGV2WHVKakl4a3pabzE5MlhRQUtCOCtmTDA2dFdMSDM3NGdhTkhqK0xnNE1Da1NaTk1GUVh1QnAxT1YrVCtsSlFVTkJwTmtXMWRYRno0NElNUGJNNkdpSXVMQTdESTVYQzdTejIwV2kzLy92c3ZHelpzTUczejh2SWlPenVibEpRVUhCMGQ2ZGF0RzcvODhnc0FyNzMyMm0xZFJ3aHgvNUxBZ1JCQ0NDR0VLRkY3OXV3Qm9GR2pScVhjRTlzTUJvUHBEanFBdTdzN0hoNGV0MzIrN094c2k4b0pSNDhlSlNnb3FOQmpZbU5qR1RwMHFNVTJZKzRBYXdwYlFuSHExQ2tBZ29PRFRkdk1aenpZRzBUNDRvc3ZDQThQSnkwdERjaGIxbEdqUmczT25UdEhhbW9xYmRxMDRaVlhYa0dwVkpvQ0J6VnExTURGeGNYaVBJVXR2UkJDM1A4a2NDQ0VFRUlJSVVxVWNiMTkxYXBWUzdrbjFsMjllcFY1OCtZUkVSRUI1QVVOVWxKU0dETm1ETTg5OXh5OWUvZkcwOVBUN3ZNZE9YS0VEei84a0N0WHJ1RGw1WVZXcTJYV3JGbW15Z3o1Qi93S2hZSm16Wm9SRWhMQ2xDbFQrT1dYWDB5RDdMQ3dzR0svSG9QQlFHUmtKQUF0VzdhMDJHNWtIa1FvVE51MmJkbTBhUk1BVFpvMFllTEVpWHowMFVmVXJGbVRGMTk4a1JvMWFnQ1FrSkJnT21iczJMRUZnaVRGS1M4cGhMai9QTENCQTRjbkVvdHU5SWlaUFhzMkowNmNBT0ROTjk4a0pDU2tsSHNraEJCQ0NIR0xQZFVUN3FXc3JDeCsvUEZIVnE5ZVRWWldGdTd1N293ZE81YVFrQkRlZXVzdHpwMDd4K3JWcS9ubGwxOW8xcXdab2FHaEJBY0hVNmxTSlZOaXdmdzJiZHJFeHg5L2pGNnZwMXk1Y256MDBVZG90Vm9tVHB6STc3Ly9EdVJWZU5pd1lRTVZLMWJFeTh1THQ5NTZpNkNnSUxSYUxTRWhJZmo3K3pOeTVFaDhmSHhvMkxBaFAvNzRJOWV1WGFOcjE2NDJFenlhTzNyMEtBa0pDVlNyVnMyaXZYbXdJQ29xQ2xkWDF5SURJalZyMW1UNjlPa2NPSENBRVNOR29GQW9tRDU5ZXFFeklUNzY2Q09yTXc3TSszRy9mUmFFRUlWN1lBTUhRZ2doaEJCQzNJN3IxNit6YWRNbTFxMWJSMHBLQ2lxVml1N2R1ek40OEdCVFlyL0ZpeGV6WXNVS2Z2NzVaM0p5Y3RpMWF4ZTdkdTB5bmNQRnhRVm5aMmRVS2hVclY2NDBiVDkwNkJCNnZSNlZTc1dNR1RNb1g3NDhBSXNXTFdMZXZIa2NQSGlRN2R1M3MzMzc5aUw3bVppWXlLSkZpd0RRYURSMDdOalJZdi9vMGFPcFhMbHlnVUg2SDMvOEFjQ0FBUU1zdGh2TElScjdBM216SGN4Zmt6V2hvYUdFaG9hYW5sc0xHcGlmMjd6Q2dqVzV1YmsyQXk5Q2lQdVRCQTZFRUVJSUljUkRMenM3bS8zNzk3Tno1MDcyN3QyTFZxdkZ3OE9EWHIxNjBiTm5UOU1BMzhqSnlZbWhRNGZ5ekRQUDhQUFBQN050MnpaU1VsSk0rek16TThuTnplV2xsMTZ5T083dHQ5OW02ZEtsUU43ZGVpTWZIeC9tenAxTFZGUVUyN2R2NS9EaHc2WUVoa1dwVnEwYTgrZlBMNUNvVWExV3MyUEhEdE56alVhRHE2c3IyN1p0bzFxMWFyUnExY3FpdmZuZ2Z0aXdZZXpmdjkrMFBLTjI3ZHI0K1BqWTFSOXJ6TS85NmFlZkZycFVJU3NyU3dJSFFqeGdKSEFnaEJCQ0NDRWVlai85OUJQTGx5L0gyOXViRGgwNjBMSmxTNW8wYVZMb2xIdUFjdVhLTVh6NGNJWU9IY3JSbzBjNWRPZ1FSNDhlNWR5NWN3d2VQSmdlUFhwWXRGY29GQXdmUHR4bVZZUTZkZXBRcDA0ZEFESXlNb2lMaXlNcEtZa2JOMjZRbVpsSlRrNE91Ym01NkhRNjlIbzllcjJldW5YcldxM3VzR0RCQXZidDI4ZU1HVE1BR0RkdUhKczNieVluSjRjSkV5Wll6Q2FBdkR2OWFyV2E1NTkvbnA0OWUvTGNjODh4Yk5nd1BEdzhlUHZ0dCsxK0w2M0p6TXdFb0dIRGhwUXJWNjdBZmdjSEIxcTFha1dmUG4yS2xTOUNDSEYva01DQkVFSUlJWVI0NkhYcDBvVldyVnJabFNQQUdnY0hCK3JXclV2ZHVuWHRhcTlVS290c285Rm9xRjY5K20zMXg2aFpzMmIwN3QyYjVzMmJVN3QyYmZiczJjT3dZY05NU1F2elgyL3AwcVVXSlJwbnpweHA4ZngyZVhsNXNXVEpFcXZYQmFoY3VUTFRwMCsvNCtzSUlVcUhCQTZFRUVJSUljUkR6OXZiRzI5djc5THVSb2tZTW1TSTZYR0xGaTFzdHROb05HZzBHb3R0ZHlOb0FIa3pNNnpOTkJCQ1BCd2tuYWtRUWdnaGhCQkNDQ0Zza3NDQkVFSUlJWVFRUWdnaGJKTEFnUkJDQ0NHRUVFSUlJV3lTd0lFUVFnZ2hoQkJDQ0NGc2tzQ0JFRUlJSVlTNDd6azdPNU9Sa1ZIYTNSRDNnWXlNREZ4Y1hFcTdHMEk4VWlSd0lJUVFRZ2doN251VktsVWlKaWFtdExzaDdnTXhNVEg0K3ZxV2RqZUVlS1JJNEVBSUlZUVFRdHozd3NMQ0NBOFBMKzF1aVB0QWVIZzRZV0ZocGQwTklSNHBFamdRUWdnaGhCRDN2ZDY5ZTNQZ3dBRWlJaUpLdXl1aUZFVkVSSERnd0FGNjkrNWQybDBSNHBFaWdRTWhoQkJDQ0hIZjAyZzBUSmd3Z1RsejVranc0QkVWRVJIQm5EbHptRGh4SWhxTnByUzdJOFFqUlZYYUhSQkNDQ0dFRU1JZWpSbzFZdkxreVh6d3dRZUVob2JTcFVzWEFnSUNaQkQ1RU12SXlDQW1Kb2J3OEhBT0hEakFsQ2xUYU5pd1lXbDNTNGhIamdRT2hCQkNDQ0hFQTZOUm8wWXNXN2FNdFd2WDh0RkhIM0g1OG1VeU16Tkx1MXVpaExpNHVPRHI2MHRZV0JqTGxpMlRJSkVRcFVRQ0IwSUlJWVFRNG9HaTBXZ1lQSGd3Z3djUEx1MnVDQ0hFSTBGeUhBZ2hoQkJDQ0NHRUVNSW1DUndJSVlRUVFnZ2hoQkRDSmdrY0NDR0VFRUlJSVlRUXdpWUpIQWdoaEJCQ0NDR0VFTUltQ1J3SUlZUVFRZ2doaEJEQ0pna2NDQ0dFRUVJSUlZUVF3aVlKSEFnaGhCQkNDQ0dFRU1JbUNSd0lJWVFRUWdnaGhCRENKZ2tjQ0NHRUVFSUlJWVFRd2lZSkhBZ2hoQkJDQ0NHRUVNSW1DUndJSVlRUVFnZ2hoQkRDSmdrY0NDR0VFRUlJSVlRUXdpWUpIQWdoaEJCQ0NDR0VFTUltQ1J3SUlZUVFRZ2doaEJEQ0psVnBkMEFJSVlRUVFvaml5TWpJWU8zYXRlemV2WnU0dURpeXNySkt1MHRDMk1YWjJabEtsU29SRmhaRzc5NjkwV2cwcGQwbElld2lnUU1oaEJCQ0NQSEFPSFRvRVBQbXpTTTBOSlN4WThjU0VCQWdneS94d01qSXlDQW1Kb2J3OEhCZWVlVVZKa3lZUUtOR2pVcTdXMElVU1FJSFFnZ2hoQkRpZ1hEbzBDSGVmLzk5cGs2ZFNvTUdEVXE3TzBJVW0wYWpJU1FraEpDUUVDSWlJcGd6Wnc1VHBreWhZY09HcGQwMUlRb2xPUTZFRUVJSUljUjlMeU1qZzNuejV2SG1tMjlLMEVBOEZCbzBhTURVcVZQNThNTVB5Y2pJS08zdUNGRW9DUndJSVlRUVFvajczdHExYXdrTkRhVisvZnFsM1JVaDdwb0dEUm9RR2hySzJyVnJTN3NyUWhSS0FnZENDQ0dFRU9LK3QzdjNicnAwNlZMYTNSRGlydXZTcFF1N2QrOHU3VzRJVVNnSkhBZ2hoQkJDaVB0ZVhGd2NBUUVCcGQwTkllNjZnSUFBTGwrK1hOcmRFS0pRRWpnUVFnZ2hoQkQzdmF5c3JBZTJlb0plcjhkZ01KUjJOOFI5U3FQUmtKbVpXZHJkRUtKUUVqZ1FRZ2doaEJDaW1MS3pzKzF1R3hVVnhZZ1JJNGlJaUNpeC91emV2WnVFaElRU083OVdxN1c1THpjMzErN3pwS1dsM1kzdUZDbzFOZld1bnpNeE1aRmZmLzJWc1dQSDh1V1hYOTcxOHd0eHY1UEFnUkJDQ0NHRWVHUVpEQWErK3VxcllnMjZrNU9UR1Q5K3ZOMEo3U0lpSWpoNzlpd1RKMDVreG93WlRKbzBpUk1uVGhSNnpLcFZxMWl3WUlGZDU4L096bWJ4NHNXODlOSkxyRnUzenE1ampKS1Nrc2pKeVNteTNjV0xGNWswYVJKWHJseXgySzdYNjVrNGNTSS8vUEJEa2VjNGR1d1lnd1lOWXYvKy9jWHFZM0dzWDcrZWwxOSttVXVYTGhYN1dJUEJ3TFZyMXpoKy9EZzdkKzVreFlvVnZQdnV1N3p3d2dzOC8venpMRnk0a0tOSGo3SnExU3AyN3R4WkFyMFg0djZsS3UwT0NDR0VFRUlJVVpLdVhidkd3WU1IcmU2TGlJaGcyN1p0L1BEREQxU29VSUVLRlNvVWViNUxseTZSbEpURTJiTm5xVldyRnJWcjF5NjAvZDY5ZXdGd2MzT2pYNzkrakIwN2x0R2pSK1BsNVdYem1PVGtaQUJjWFYwWlBueDRvZWQzY25KaStQRGh2UGZlZTN6NjZhZWNQbjJhQ1JNbW9GQW9DajNPWURBd1o4NGNjbkp5ZVBmZGQvSDA5Q3owR29jUEgrYUZGMTZ3dXYvbzBhTjg5ZFZYaFY3UGFQYnMyU3hhdElqQXdFQ0w3VkZSVVN4ZnZ0eXVjMWlqMSt1Smlvb0NZTXFVS1N4YXRJaXlaY3RhYmF2VmFwazdkeTQzYnR3Z05UV1ZwS1FrVWxKUzBPbDBWdHVyVkNxOHZiMHBVNllNU3FXU2RldldFUklTZ3ErdjcyMzNWNGdIaVFRT2hCQkNDQ0hFUTgzYjI1dTllL2V5YTlldVF0dGR2WHFWcTFldjJuMWVuVTdIckZteitQenp6MjBPdXE5Y3VjTHAwNmNCZU82NTV3Z0pDY0hKeWNtMHB0M056YTNBTWViTEFqdzhQT3pxUzl1MmJWbXpaZzFuenB4aDY5YXR0Ry9mbm9NSEQ5bzlLMkxNbURGOCt1bW5WdnNEZVlFRG8zcjE2cGtlWjJkbmMvTGtTUUI2OWVyRmhnMGI4UFB6UTZWU2NlclVLUUNDZ29Kd2RuYTJPTi9hdFdzWlAzNDhTcVhTdEsxT25UcjQrL3V6YWRNbXUvcGNtS3RYcnpKMTZsUVdMRmhnOVRYcDlYcisvUE5QMDNOSFIwYzBHZzFPVGs0NE96dWJaaXpNbWpXTDRPQmdQRHc4TEFJeGVyMmU2T2pvTys2bkVBOEtDUndJSVlRUVFvaUhta0toWU1xVUtWU3NXSkdLRlN0U3RteFpaczZjQ2NCWFgzMUZsU3BWZ0x6QjV2WHIxL0h6ODhQVjFSV0R3Y0NBQVFOSVNFaWdRNGNPVEpreXBkalgzcjU5T3dBdUxpNDg4OHd6QUtiQjhxQkJnK2pldlh1QlkrTGk0c0R2Z29zQUFDQUFTVVJCVkJnOGVEQUFmZnIwS2ZUOHg0OGZwMHFWS3JpNXVkR3JWeS9tenAwTDVBMzBodzRkU2tKQ0F2djI3YU55NWNvRmtrdG1aR1J3NXN3WkFOcTBhV016YUFCNWQ5eU41cytmYjNwODhlSkZYbjc1WlFCZWZ2bGxIQjBkNmQrL1A4ZU9IV1BTcEVuVXFsV0xqejc2Q0lWQ3dXKy8vVWJ0MnJYeDgvT3plWjNodzRlVG1KaklzODgrUy8zNjlYRndjQ2h3blczYnRnSFFxVk1uNE5iUGNOcTBhUVFGQlpuZXU4STRPanF5WnMwYW5KMmRjWFoyTGpBN3czanVTcFVxRlFnS2FiVmEzbnZ2UFE0ZVBNakNoUXVwVnExYWtkY1Q0a0VuZ1FNaGhCQkNDUEhRYzNSMFpOaXdZWVcyeWI5VUlUSXkwcFQ3b0czYnRzVytwc0ZnTUExeXUzWHJaaHFZbTk5bHYxUC8vdnN2YjczMUZvTUhENlpqeDQ2NHVMaFF0V3BWNnRTcEE4RFVxVk5SS0JSV2x5MGNQMzZjTVdQR0FIbUJnOElZQi9DQXhkSUo4OFNJS3BXS2xTdFg4dHR2djVsbUdLU21wakpod2dRTUJnTlJVVkc0dUxnd2Z2eDRtOWRUS0JSY3VuU0phZE9tTVd6WU1GT3dwU2luVHAxaS8vNzk3TisvbitUa1pNYU1HV1BSWjZQRGh3OHpkKzVjdTZ0Y2pCczNyc0I1Y25OelRVa2UzM3JyTFQ3KytHT2JTeUtFZUZoSTRFQUlJWVFRUWdncmpMTUZQRHc4YU5La1NiR1BQM0RnQUhGeGNhaFVLcDU5OWxuVDlxSnlENWdyYW9DclZxdEpUVTNsNDQ4L0pqdzhuTEZqeDFLL2ZuM1RmbXVENTl0aDNtZno1UnptL2RQcjlhalZhcTVkdTJiYWR1blNKWXRFaFJrWkdZVldWbkJ5Y21MQ2hBbU1HemVPVHovOWxMTm56ekorL1BoQys2YlQ2VmkwYUpIcCtlWExsN2w0OFNJQkFRRUYyalpzMkpDdVhidnkzWGZmNGU3dWpydTd1OVZBampISGhJdUxDMnExMnJROUp5Y0hOemMzaS93VVgzenhCVk9tVExscjc3VVE5eU1KSEFnaGhCQkNpRWRhVWxJUzN0N2VGdHV5c3JKTU9SRmF0bXhwTVZYZlhqLysrQ09RTitqZXUzY3ZQWHIwQVBJRzJQYlM2WFNGWHR0ODMrVEpreWxmdm55aFZSSVNFeFB4OGZHeCsvcEc1bjAycjl4Z3ZvUkFwOVBoNk9oSWJtNHVYMzMxRlFzWExxUjkrL1owNnRTSitQaDRVN3R1M2JvVmVxM2F0V3ZUb1VNSHRtL2ZUbmg0T0lHQmdUUnQydFJtKytYTGwzUHExQ2s4UFQyWk5HbFNvVzBoYjRsSWp4NDk4UER3WU5Tb1VRd1pNb1RRMEZDTE5zYWxDdSs5OTU1cEtRdkE0c1dMeWNqSVlNS0VDYmYxbVJEaVFTV2ZkaUdFRUVJSThjaTZjdVVLQ3hjdXBHdlhyZ3djT05DMGZmMzY5V1JrWkFDd2RldFdxbGV2YmhyNDJ5TWlJb0xEaHc4RGVWUGJhOVNvWWRwbkhJVC83My8vWThXS0ZRV09OUitrYTdWYWk4U0UrWm5mTFE4SUNDQXhNWkVSSTBZd2R1eFlIbi84Y1l1Mk9wMk9rU05IMHIxN2Q1dlZFV3d4VDlqNHhodHZtQjVuWjJkYnRERy82eDRiRzh1aVJZdjQ2cXV2ZU9XVlY0cDF2UUVEQnJCanh3NE1Ca09SQ1N0Mzc5Nk5yNjh2YytmT3BWS2xTdWgwT2pJek0yM21iRkFvRktaQTBmbno1M256elRkdG50c1k3TWd2T1RtWnVYUG5GbXYyaUJBUE1na2NDQ0dFRUVLSWg5NjhlZlA0N2JmZkNtdzNEaHBYckZpQnY3OC9yVnUzSmpNejA2SWFnVmFydGJqclhCU3RWc3RubjMxbXNTMDRPTmowMkRnandNbkpDVGMzTjJKalk5SHI5VlNzV0JHMVdvMVdxeVVsSlFYSUc1aTd1cnJhdkZiK2dhdXpzelBYcjE4M0pYKzA1dHR2dnlVK1ByN0lPLy9tekhNWkhEbHl4R3Fiek14TWk4Q0JNYWpSdEdsVFU4NkZvbXphdEFrWEZ4ZmF0MjlQclZxMU9IYnNHRTg4OFVTaHh3UUhCL1B1dSsvaTVlVkZibTR1Nzc3N0x0ZXVYV1BldkhrRkVrTG1aNnh3VWJseVpZczhCY2JYV0xObVRWUGdScWZUY2ZUb1VRQzZkT2tpUVFQeFNKSEFnUkJDQ0NHRWVPaU5IVHVXaXhjdmN1blNKU3BVcUdBcWtXZytNUHp0dDkrb1g3OCt2Lzc2cTJuZ2JqUi8vbndhTm16SXlKRWpDNVFXekcvTm1qV2NPM2VPa0pBUWpoOC9ickhQWURDUW01dExVRkFRSTBhTW9FNmRPdlRwMDRmazVHVFR0UGdyVjY2d2FORWlPbmJzaUVxbFFxL1gyMXcvbjMrNytYcjh3TUJBaTNLTzVxVVQrL2J0VzJpdWdmeU1BWXoyN2R1YkVpcEMzbEtGU1pNbWtaaVl5Sll0VzZ3T3B1dlZxMmYzSURzNU9abEZpeGJ4M1hmZm1YSWpMRm15eEdKbWcvbU1COGlib1RGcjFpelQ4UmN2WGdSZzJyUnB6SjA3MTY0Wkc3MTY5YktvY0dGY3FqQjU4bVJUMENndExZMmVQWHNDV09TUkVPSlJJSUVESVlRUVFnaHhUNTArZlpySXlFamk0dUlzN21RWFpmNzgrUXdaTW9ReVpjb1UrNW9xbFlyNTgrZWIxcVZiR3hnQ0pDUWtzSHIxYWdEYzNOeE1nK3VubjM2YUw3NzRncWlvS0diTW1HRTE4UjdBc1dQSCtQYmJiNmxSb3dadnYvMDIvZnYzTDlCbTVjcVZoZVlacUZpeEluUG16Q0U3TzV2Smt5ZFRzMlpOUm93WVliVnQvZ0c1K2JyN0YxOTgwV0s1Z25rK2dpcFZxaFFJYWxpemRldFdQdnp3UTlQempSczNzbkhqUnF0dHYvLytlNHNsRFRxZERyQU1aaFRGMk5ZOG9XTCtHUTc1bjU4NmRjcnF1YUtpb3BnNWN5Yi85My8vWnpNZmdYSDdva1dMTEJJc0d0bGFxaURFbzBZQ0IwS0l1MG94ZVZOcGQwRUlJVVFSRE85M0w3cFJDY2pNekdUSGpoMmNQSG1Tc21YTFVyMTZkVHc5UGUyNkd4MGVIazZMRmkyS3ZOdGZHSHVTMmMyZlA1LzA5SFJjWEZ3WU5HZ1FTNVlzQWZMdVNGKzVjb1gxNjljemV2Um8zbnJyTGF0SitOYXZYMC9ObWpWTmQ4Q051bmZ2YmpNcG9qRjRNbXpZTUl2M3dtQXdvTlZxT1hyMEtFRkJRWFRvMEtISS90L3R6UDZkTzNmbS9QbnovUGpqajJnMEdoNTc3REZ5Y25KTU14ZnExYXRuMGQ1OFVKK1ZsUVZRWUxsQWJtNnVYY0dFclZ1M2x2aHlBR05WaU9JdVZTaE9na3NoSGdZU09CQkNDQ0dFRUNWT3FWVHkwMDgva1pxYVNvOGVQUWdLQ2lyMk9jTEN3a3FnWjNsU1UxTlpzMllOQnc4ZUJHRFVxRkVGY2d1OCt1cXJuRHg1a2hNblRqQjkrblQrNy8vK3IwQTIvdUhEaCtQcTZvcVRrNVBGVW9BK2ZmcXdmdjE2S2xhc2FCcmNaMmRuYy83OGVWTWJyVmFMUnFQQjM5Ky9RUC9DdzhOcDJMQmhnZW9QOTJLZC9iQmh3N2h4NHdZN2R1eWdldlhxdEc3ZG1uSGp4Z0Y1Z1JhQWxKUVVQRDA5NmQ2OU85bloyV1JsWlptU1MrYWZJWktkblcwemNHQmUzdkZldkRianJJamlMbFV3SGlmRW8wSUNCMElJSVlRUW9zUjE2TkNCaElRRUJnd1lRUG55NVV1N095YW5UcDFpMWFwVmJOMjYxYlN0WDc5K2RPN2NtWC8rK2NlaXJVcWxZdno0OFF3ZlBoeWRUc2ZDaFF0WnVYS2xSWnY4QTN1alFZTUdNV2pRSUl0dDMzenpEZWZQbjZkeTVjckV4c1lTR0JoSWZIdzhzMmJOd3RQVDA2NyttdyswclQyL0d4UUtCYW1wcVdpMVd0YXRXMWRnQnNHWk0yZVlQSGt5NzczM0hqazVPWGg2ZW5MNThtWFQvdlBuejV0bUpqUnAwcVRRbVIvR1dRcUZKWVM4bTR3ekI0cTdWRUVDQitKUkk0RURJWVFRUWdoUm9oUUtCUjA3ZGlRME5QUytDQnBrWm1hYUhzK2RPOWRpWDgrZVBRdGQxMTYxYWxVNmRlckUxcTFiU1VoSUlETXpFeGNYbDJMM0lTNHVqclZyMStMaTRrS1RKazJJalkybGUvZnVmUExKSnl4WnNvU3BVNmZhZFo3OGdRTHpIQU9GVlZZbzdsUjdZMG5FTGwyNjBLRkRCNzcvL252ZzFwMTVnTm16WjlPbVRSdEdqeDV0RVZCWnRHZ1IzdDdlOU8zYnQ4aXlqTVpaQ3JZQ01IZWJNZWxpY1pjcTNMaHg0NTcwVDRqN2hRUU9oQkJDQ0NGRWlWS3BWRGc0T0ZDMWF0VlM2ME5LU2dxSERoMWl6NTQ5N042OTI3UzlRWU1HbkRoeGd1enNiQVlOR3NUQWdRT0xQRmUvZnYzWXRtMGJBUUVCdHhVME1CZ01MRml3Z096c2JQcjE2MmRhMHRDb1VTTnExNjdOenAwN2FkeTRNWjA3ZHk3MnVjMlRUUlpXVmNGNFo5OGVXcTJXQ3hjdUFOQ3laVXVMZmZsekhJU0ZoWkdabWNubXpac0JtREpsQ3BHUmtXelpzb1hWcTFjVEV4UEQ1TW1UY1hOenMzcXRwS1FrQUt2TE5lNDJ2VjVQalJvMTZOaXhJeDA2ZExEb2s2MmxDbVBHak9IaXhZdDgrKzIzdlBQT082YXFERUk4N0NSd0lJUVFRZ2doU3BSeHJYcTVjdVZLNWZySnljbTg4TUlMRmlYOXFsU3B3bXV2dllhenN6TnZ2LzAyMDZaTm8zbno1bmFkcjBxVktqejMzSE0wYnR6NHR2cXpkdTFhSWlNajhmSHg0Zm5ubjJmQmdnVkFYa0JoeUpBaGpCOC9ub1VMRitMaDRWRmtuL0xQSERET09GQW9GTHo2NnFzV2ZieDQ4U0pEaGd3aExDeXNXQVBlQ3hjdW1NNjdaY3NXWG5qaEJkTStZNDREbzZTa0pDWk5ta1JXVmhhdFc3ZW1RNGNPdEcvZkhwMU94OWF0VzltN2R5OHJWcXhnNU1pUk5xOEZFQklTWW5mL2l1dnExYXVNR2pXSzY5ZXZBM0RpeEFrKytlUVRxMjF0elQ3WnQyOGY4K2JOWTlLa1NmY2tGNE1RcFUwQ0IwSUlJWVFRNHA1d2RIUXNsZXQ2ZVhuUnYzOS9saTlmanBPVEV3TUhEcVJYcjE2bXRmWXJWcXl3ZVFmY2x1SERoeGZaeGxxK2dZTUhEL0xsbDEvaTRPREFwRW1UMEdnMHBtbnZlcjJldW5YcjBxTkhEelp1M01qMDZkUHAxNjhmQXdZTU1FMlh0K2NhZmZ2MnBXdlhybFNxVk1saXU1ZVhGOHVYTDZkeTVjcjJ2RVNUeU1oSUlLODg1ZDkvLzgzcDA2ZXR0anR5NUFoejVzd2hNVEdSVnExYU1YbnlaQ0F2aURGdTNEaWlvNk01ZGVvVTZlbnBWbysvY2VPR0tYRFFyRm16WXZXeE9DcFVxTUE3Nzd6RDVNbVQ4Zkh4d2RQVHMwQWd4ZHBTaGZ6aTQrUFp1SEVqVHozMVZJbjFWWWo3aFFRT2hCQkNDQ0hFUTY5UG56N0V4c1l5WU1DQUFnTnFlNElHZXIyKzJLVU96UlBvNmZWNjR1TGltRDE3TmdCdnZQRUdEUnMyQkxBSUhBQ01IRG1TbUpnWWpodzV3ZzgvL01DV0xWdm8zNysvS2FPL3JXc0FlSHA2MnN3amtKR1J3ZVhMbDhuS3lzTEx5OHVVVHdBS3IyQ3dhOWN1QU1hTUdjUEpreWY1NmFlZlRQdVdMbDFLY0hBd216ZHY1dENoUTZoVUtrYU9IRW1YTGwzUTZYU2twYVdacWl4MDdkcVZVNmRPa1pDUXdJNGRPd3FVbC96Nzc3OU53WlBBd0VDYi9ia2JhdFdxeGZyMTYyMytUSzB0VlRDbjErdFp0R2dSYTlldXBXWExsdmNzSjRNUXBVVUNCMElJSVlRUTRxR25VcW1ZT0hIaWJSOS9wNEdESTBlT01HdldMREl6TTVrMmJScXRXN2MyN1RQZWdUZTJWNmxVekpvMWl6ZmZmSk9vcUNqUzB0SzRjdVZLa2Rjb3lyRmp4MHlCaS94c3pRYUpqWTBsS2lxS2dJQUEyclJwUTd0MjdhaGV2VHBMbHk0bE9UbVp0V3ZYV3JUWGFyVXNXYktFSlV1VzJPekg0Y09IVWF2VkZvRURnOEhBenovL2pFS2hZT2pRb1hhL3B1TFlzV01Idi83NmE3R09lZi85OTYzT09FaEpTU0VtSmdhQU45OThrd1VMRmhTb05pSEV3MFFDQjBJSUlZUVFRbGlSazVOamVweWRuVjFvR1VGcnpDc2NUSnc0RVQ4L1AyYk5ta1Z3Y0xCRk8yUGd3THk5aTRzTDc3Ly9QcDk4OGduUFB2dXN6VHZ3eGFtTzBLWk5HL3o4L05pd1lRUGg0ZUdtWlE3bHlwVXJNQXZEeUJnWWVQMzExMDJCazQ0ZE85SzZkV3QyN2RyRlAvLzh3NUVqUjBoSlNiRzdId01HREdEdzRNRVcyN1p0MjBaMGREVFBQLzk4aWVVM2FOdTJMZUhoNFVSRVJOaDlqREdaWkdIT25qM0xqQmt6bUROblRyRS9JMEk4S09TVExZUVFRZ2doaEJYR1pJcGVYbDVXY3drVXhSZ0ljSFYxcFdQSGpnd2RPdFRxM2V2MDlIUThQRHdLM0xGMmRIUmsvUGp4aFY3RE9PT2dSbzBhUmZaSG9WQlF2WHAxeG84ZlQ0VUtGZmo2NjYveDl2Ym03YmZmdGptYjR0OS8vMlhRb0VIVXJWdTNRTjg2ZE9oZ21qV1FtSmhJZkh3OE4yN2NJQ01qZzl6Y1hISnpjOUhwZEtiM1RxRlFvRkFvNk5xMWE0R2xFY3VYTDZkNTgrWUZBZ3AzazFLcFpNYU1HY1RFeEJBUUVJQ3JxNnNrTmhUQ1RoSTRFRUlJSVlRUXdnb1hGeGVHRHg5T2p4NDliQ2JJSzR4YXJXYjA2TkYwN2RyVjVwMW9nOEhBODg4L1Q2OWV2VzVycW50UVVCQUxGaXdvTUxBdmlqRjVZbGhZV0tHdmJlblNwWGIxeThmSEJ4OGZuMkwxd2R5OGVmUHc4ZkVwOGZLR2JtNXUxSzVkdTBTdkljVERTQUlIUWdnaGhCQkNXTkdtVFpzN09yNTgrZkpGWnR4WEtCUU1HalRvdHEvUnRHblQyenJPeTh1TGR1M2FGZG51WHEzYkwyNmxCeUhFdlZXOERDOUNDQ0dFRUVJSUlZUjRwRWpnUUFnaGhCQkNDQ0dFRURaSjRFQUlJWVFRUWdnaGhCQTJTZUJBQ0NIdWtOSkJ3ZTBrWmU1U3N4eE5xNVJCNlZCeUdaM1ZTZ1ZQMWFwUW90Y29USkNQSzMzcVZTcTE2eGVYby9MKytHZlJ6OU9aSm42ZXhUcEdyVlRRb0pKSG9XMHF1anZoclZIZlNkZHNhbE90ck4xOWJ2ZFlXVlIzOFRQUkxiZzhUYXVVdVd2bksyMTM4NzBSUWdnaDdvYjc0eThrSVlRb3J1eDBTRXNxL244WktaQjVJKy80bkN6UWFZdStWaEg4eTdod1lrSTd4cmVxVnF4QldmOEdsZGszcWlYWFpqekIvdEV0ZWFXcC94MzNKYjkrOVN1emZuQW94OTlvUzYrNnZuZjkvRVg1NktuYXJCN1FpR052dE9XNXUzeDlCNFVDWjFYQmY4YVVEZ3JLdUtpTC9kKzRWdFU0OWtaYnFucmZtMFJndGpUMzkrTEE2RlpzZmFVNWRTcTYyMzJjVGcrSHhyVG04T3V0R2ZONFZjcHFIQXUwZWExRklHY250V2RLMitxNHFPOXU1dkxuNnZoeVlIUXJ3b2MwbzJXZ3Q4MTJTZ2NGNndhRmNuSmlPMTVvNUlmREhaWkM4OWFvK2JKM2ZmYU5hc25hZ1kycFVzYmx0cy9sNlZ5OG5ORnpud3pocFNaVnJBNzB2VnpVL0QwaXJOamZ1eVorbnB5YTJJNmVkU29XNjdoSGdiT3pNeGtaR2FYZERTSHV1b3lNREZ4Y2J2OTNseEQzZ2xSVkVFSThVQnhqOXVKbGlNT3RuQWRxNStLVnhqSVlEQmgwZWd3Nkhaa0pTVnlOT0k3T3J3SDYzRnlvMWhqS0JkNVduOUt5dFFUNXVESy9leTFtZHdubTIwT1hHTFV1aWh5ZHZ0RGowblB5YW05N09xc0k5U3REcUY4Wk9sVDNZZGFPMHh5OWV1TzIrcExmRHhHeERBbXRRcHRxWlZrN3NER3JJdU40WWRWaHRQcmkxeU8vSFMrdWllVGdtRllFK2JqeTQ4REcvUFRmWlFhc09reTJ0dkQzeGg3LzE3a21MemJ4WS9iT015emRGMk42VFE0SytLcFgvZHNlZVAwNXZBWHRsKzdsekxWMHEvdjN2dFlTWjNYSnhkMkR5N25oZERNZ3N2V1Y1ankrNUIvT0p4VTlXTkliREtUbmFtbFF5WU5GVDlYbXZTN0I5UGg2UDcrZnZXWnEwN2QrSmNxNHFKbnpaRENqd2dLWkduNkNidzlkdWl2OXJ1NlRGM0I1SXFnY25XdVVZOFF2Ly9IRnZwZ0M3WnBXS1lPSHN3b1BaeFVyK2paZ1lwdkhhTDkwRDRucE9iZDEzYVNNWEY1Y0U4R1dsNXZScTY0dm5XcVVZK0NxdzJ3NmZyVlk1Nm5uNjhGZnI0WXg5L2N6ZlBEbldmU0dvcjhqdnU1T1RHNzdHTE83QkJPZmxtMnhyNnpHRVQ5UFp4Ni9HVVE1ZXkyRHRKeWlBNVUxeTduaHJISmdkZi9HOUYxNWtGK2lyaFRyZFR6TUtsV3FSRXhNRENFaElhWGRGU0h1cXBpWUdIeDk3MzF3WDRqaWtNREJROFRCNGRZZnNucjluZjlSTHNUOXhpSDVFbFVyWmVQZnVzc2RueXZpMjNCeXUwOERCeVZnZ0gwL1Fka3FONThYVDdaWmdDQTVNNWYvN2J0UVpOQUFzQmhFZFBseUg2djZONkpmL1VvOFY4ZVhsOWRHOE4zaDJHTDNKVCt0M3NDZzFSR2NtTkFXRjdXU2Z2VXJzZk5NSXYvYmY4SG1NWThIZWxQZXpmR3VERmppMDdJWjhNTWgvaGdlaGtJQno5WDFaZHZwUktzRFNxUE9RZVVJS2UvR29yL1BGM3J1WDQ1ZVptS2J4L2owbVRvTWJlclBvTldIK2UvS0RYSjFCdnF1UE1qcS9vM3BIbEtCYzBucFhNL1VVc0hka2N1cDJRVitOdlY4UGZCeXVUVlRwRW9aRi81OHRRVWRsdTdsUkVKYWdldk8zSDZTZFlOQ1RZTjdlMlJyOWZ3VGs4VGgyRlFjbFE0NHF4MXdVU3R4VmhYOC83bWtERnpVRGppcmxHalVTamE5R0VyN3BYdTVtbTlnYWsxNmpnNDNSeFZwT1ZwYWZQb1BVVmR1QmFBYVZmYWtobzhyQUxrNkE5OGN2TVMyMHdsMnY0YkNLQlI1NXplKzFnR3JEdlBUZjVldHR1MFNWTTcwT0NOWHgrc2JvbTQ3YUdBVWZqS0JGUWN2TWFpeEg1N09LbjU2b1RIQjgvNGdQVWZIcXY2TjdKb0pWTVhUQlU5bkZYT2VES1pUa0EvOVZ4NHU4ajFQejgwTC92bTZPK0hyYmp1UXVYVGZCWjRJS2tkOTM4S1hrcGhUS3hVU1BNZ25MQ3lNOFBCd0NSeUloMDU0ZURoaFlXR2wzUTBoQ2lXQmc0ZUlwK2V0dGFVM2J0eWR1NVZDM0UvVVY2T28zTDZaMVgwR0RDaXdmOHB6cmtKdEZpUlFRRmwvU0xzR0h1V0wzYThjczd2bmgySlRPSERwdWwzSEdXY2NHSS9yLzhOaGZuMjVLV3FsZ3NsdHEvTkRaQnk2dXpBejRNTDFUTDQ4Y0pGUllZRUFKR1htMm16YnQzNGx2dW5UQUpXRGdtRS9IK0dyQXhmditQcC9uVS9paDhoWStqZklxOUY5TVNYVFp0dFhtdnJ6V2MrNnFCd1VsSE4xNUszZlR0cHMrKytsRkQ3NDh3elQydGVnUVNVUC9oZ2VSczE1djVPWW5rT3V6a0R2N3craUlDOTRVcWVpT3dkR3Q2S1Noek1ITDZYdy9lRlkxaCs3d2xzZGF0Q21XbGtBVXJLMGJEeCtsWDBYa2ptVm1HNHpiMFg0eVFTYWZmSTNLZ2NGNTVNenVKR3RKVmRuL2VmMFJGQTV3b2MwdzBubFFITi9MK0pTczNrei9BUVhyOXQrRCt5MXZIZDl2amw0aVQvUFg4TjRjMXg3c3gvcE9UcUxvQUhBaU9ZQnBzZWY3RDdQdE45T1dEMnZsNHVhSm41bGlnd3ErTG83Y2ZsRzNzQzZnYThuRmR6eUJzNnYvQmhwQ2hyNHVEcGFCQVVVQ2hqVTJNLzAvS1Uxa1JZeklvckwxVkZwK2g1TkRUOUI3M3ErdUtpVk9Db2Q4SFYzWW5kTU1tK0duMkRiMEdhNE9kci9KNDlPYjdENGZ0cGkvdDMzbXZrYjE4MitXN09lcU1tMDlqVUFtTHpsT0hOK1AwUHRDbTRjamt2bFdrWU96ZjI5K0dONEN3Q0cvM3lFcGZ2eWdubEtCOFZkK2Q0L2pIcjM3czBycjd4Q1JFUUVEUm8wS08zdUNIRlhSRVJFY09EQUFaWXRXMWJhWFJHaVVCSTRlSWg0ZVhtWkhpY2xKWlZpVDRRb0dVcHROc3A4eXhQU2pwM0ZPL1k2WlZ3MW5FcE5va3lYTUxBamdLQlNLaUFwRnVKdjN0Vytlalp2dWNKdEtHemEveStEbXJEdTZCVldSOGFSbFc5NmZscjJyWUdKczFySmxwUHgvQngxaFdmclZLUk9SWGRXOVcvRWdCOE9XNTI5Y0dwaU96VEZXS05lMmRQWjlIaFJqOW9zNmxIYmFydEtIczZtQWZPWHZlcmo1YUptL2wvbkxOcE03eGpFOUE0MTdMNDJZSkVjY2NQZ1VMdmFUV3RmQTIrTkk2UFdSZG1jTmo3Mzk3T01hQjZJdDBhTnQwWk5uUXJ1L0hIdUdyVXF1SE04L29acFFCMTE1UWJQcnp6RSsxMURhQkhnUllzQUx6NTVwZzZRRjdUNTRNK3pyRHQ2aFd5dEhtK05tcVFNMjhFVmdNakxxWGE5N3ZiVmZRQklTTStod1VkL0VaZWFaZGR4OWhqWXlJOFhtMVFoSmptVEZZY3VNZit2c3piYlZ2SndOZzNZVTdLMExQNG5takl1QmUvQ1YvWnc1cWNYR2xPOXJDdkRmLzZQTHcvWW5wa3k1OGtRZk4yZG1MN3RKRjJDOGdKdW0wL0VzK2xFUEdWYzFBeG9VSmtQdTRVd2VFMEVhNC9rQlJMYVArWkRvRmZla29ZMVIrSlljeVRPNHB3ZXppcSs2ZE9BMDRucFRQcjFlSkh2d2Y1UkxWbHo1RElML3o1SFhHb1dLeU5pR1JMcXozOVhickR2WWw0QWIrK0ZaRnA5dGh1TldzbUpoRFN1WjJxdGZwNU9UR2hMelhKdUFQUmJlY2l1WlFVNnMvUGt6NDlnUGlORkFjU2xackZ6V0hObWJqdkY5eEd4TlBmUFMrYTQ5VlNDS1dqZzUrbk03OE5ic09DdmMzeTIxL2FzbkVlVlJxTmh3b1FKekpremg2bFRwMHJ3UUR6d0lpSWltRE5uRGxPbVRFR2pLZDM4T2tJVVJRSUhEeEYvLzF1SjFVNmNPRUhYcmwxTHNUZENsSVQ4Zit3YjhMbWN5dWR6M2dIZzk3OTI4WEhrQVR4cVZ5ZnRVaXlwNTI0TmV0d0QvSEFQcUdKNUxvOXk0SnczVUtCcXc5dGFwZ0JRMk0zQnhwVTllYVoyUlJZL1ZZZmtmSGY2M1oxdS9RcmVNL0p4dEhxRHhRQy9WMTFmM0oxVVBMdmlYekp5TGU5K3Z2cnpmMng4S1JTTldvbFdiK0JHdHZYQmtGRzJWbThheUxpb2xSZ0t2SmQ1a2pJdHA0eFBhVnNkZ3dFVzdMb1ZQSGgzK3lrMGFpV1QyejVHV282VytMUWNNczM2cDNKUVVMT2NHK2s1T3FLVHJhL05yMTNCblpqa3pDSUhaNjJyZWpPMVhYVm03enh0ZFg5YWpwWlZrYkdNYkJISXFjUjBkc2NrQS9CbXUrclU4L1hnM2UybjJING1FWUEvemwyajlXZTdXZG0vSWUwZnl4dlF4NmRsMDMzNWZqSzFlbHpVU3VwVWNHZm5zQmFzaklobDhwYmpwR2JaN3AvS1FjR3EvbzFZOU05NWRwMHZHS3hWS0tCdnZVb0FEUDN4aUYxQmcwR04vSGd5dUR5ajF4YzlmVDlMbTdjc3diK01DOWxhUFNtRjlIVjhxMnFtaWhHZXppck9UMmxmWkYrVzlhcEhXWTJhRC82MEhwRFE2dlYwRGlwSFo3T2xCOTJDeTVNODh3bUxkcXY2TjZLc0pvclA5OFl3K3ZGQTAvWlF2ekpFakcxdDBiYUNteE1WYjA3NTk5YW9HZjd6ZjRYZWZYZFVPVEN6VXhDdnQ2eksvTC9POGVudUdQekx1UERhdWlpTDR5TGk3QXYwR05sN3c5ODhhQmc5cFlQTmRnNEtCVGs2UGY1bFhQaW1id09XOWFxUE1VYld2cm9QV2JQei9yMVdPaWhRT1NoWTByTXUzVU1xMFB1N2d3VysrNCs2Um8wYU1YbnlaRDc0NEFOQ1EwUHAwcVVMQVFFQk11Z1NENHlNakF4aVltSUlEdy9ud0lFRFRKa3loWVlORzVaMnQ0UW9rZ1FPSGlJTkd6WkVxVlNpMCtrNGV2UW9XVmxaT0RzN0YzMmdFQThvdlU2UHQ1dWI2ZmxqZ1FIby92a0RBRTJGOGppVnViVjh4OEdwWUlaNVZJNTUvOTJoL0lOd2R5Y1ZNenNGOGQyaFdISnZEaXpjblZRRmh1cm1pZGk5TldweWRBV25SemYzOTJMTndNYjB5VGVBMkhrMmtUb0wvaVFyVjJlYUxsNllyL3MwWVBETk84NlBmYkRUWWtyMTdaaXk1VGlmN1kzbXd2Vk04c2NyRm5TdlJjMXlibVJyOVV6WWZJendrNVpUM2dPOU5KeVoxQTV2alpyTko2NnkrSjlvVGxySkpXQ3ZKWHRpcU9xdHNVaEltWm1ybzI1RmQ5WU9MSHdXU1hrM0orTGU2bFJnKzZ2TkEyajdXRmthZlBTWHpVU09XcjJCWit2NDhseGRYNnVKNzFRT0NnSzhYTkRwRGJ6VE9ZaDNPZ2NWK1ZwcWxYZEhyVlRRL3JHeURQdnBQOVlmczcyMlBWdXJ4ODBSNHRPemJRWldBQUs4WEJqUkltK1pRa3BXWG9EcDdMVjB1NmJpZHcwdXo0bUVORFljSzVobzBIelEvRTkwVW9HWk44WWxJRGs2QXo2dWpqU3RVb2FuYTkxS1dGbFU5WW8rOVNxeDR1QWwvcklTbERFeS9teThYTlFNYitaUDFKVWJkRjYycjhqWGRiZVlmNGZ6dndkVnZUWDQzNnp3WUp4Sms1R3J3OTFKUmJaT1IyeEtGaW9IQjdSbU9ZbDhYQjFOMVREV0g3c2lRUU1iR2pWcXhMSmx5MWk3ZGkwZmZmUVJseTlmSmpQenpwZi9DSEV2dUxpNDRPdnJTMWhZR011V0xaT2dsM2hnU09EZ0lhTFJhS2hidHk0UkVSSGs1T1N3ZGV0V25ucnFxZEx1bGhBbHhrR3A1RmpLTmJidS9JUHFnZjVNbTc4WWoyNTV5WVVjMUdvYzFDVlRyLzZuRjVyd1dGbnIvOUMzQ3ZUbXpLUjJsSGR6NHRYbUFhYmxCUEhwMlZUOHYyMFdiYXVYZGVYMHBIWUFUTng4bkUvM1JBTjVDUVRQWGN2Z2NGeEtvZjB3WnRwM1VqbXc1ZVZtdlAvSEdYNDdkWHZKN256ZG5maXlkMzNtL1htT25XY1Q3VG9tSnJuZ0grcWpIdzlrWEt0cVFGNHdaUE5MVFhubHh5TXMvL2RXcm9UbzVBejZyVHpFb3FkcU03SkZJQ09hQi9McnlYaG03enpObnBzekJvcmo2TlViOUZ0NXlHSWduRnZJb0xhYXQ4WlVzcSt3d2Q2b2RWRkZWbi9JMXVseFZqblkvRHhBM3FDeE9FbnhBRndkVmFSa0ZSN2NzYmN5eGlkUDF6RjlEc2R0UE1ySFQ5Y2hwTHc3YTQvRThjVytDK3k5VVB6M2hTNEx1Z0FBSUFCSlJFRlVITERJNjlEOTZ3TUZnbEdHOTdzRDhPV0JDM2svMjVFdEFiaVVra1hveDd1NFlpWGd0V3RFbUttVVkrZGwrNHJzbS9uUHAvSGlYU1NrNTZCV0ttaFRyU3piVDl2K0hQdVhjY0ZKNWNEcFJPdVZNK3lsTkV1RWtmODlNTTl4b0ZibXRUTUd0bmFjU2VTWmIvNGxjbXhyL29sSjVwdURGOWwzNGJyRk1XdU9XRTh1S2ZKb05Cb0dEeDdNNE1HRFM3c3JRZ2p4U0pEQXdVT21aOCtlUkVSRUFMQjU4MlphdG15SnQ3ZnRldHBDUE1nTUdGQWtKUERyM0EveGQzTENYYThuK1hoRlhCdldJdU5xUE9tWGI5MGxMVk85S21xejJRbDNZdnltby93NVBJd0FyNEkxbHoyY1ZYamMvTlZxbm9NZ2Y2MTZsWU9DaFBSYkF5Y2YxMXN6SDBhRkJkSXEwSnZQOThYdzFtOG5pNXdka0szVjA3WmFXZG85VnBielNSbWtaaGVjc3U1dlZ0dCsxNnRoRm11ejRkWVU4U2RybG1mRHNhdU0yM2lVYzNhVUFEUTN0bVZWRnQ3TW5hQTNHSmp6K3huK3QvK0MxUUREbHBQeDdGeVl5UHh1dFhpeFNSVzZCWmVuVzNCNXRweU1aL3pHWTFhckdkaWljbER3ZmIrR2VHc2NlV0hWWWM0bFpWZ2tyY3Mvb0p2N1pBaVQyejVtZFovNXdPMWdiT0dCRzREY200R0RxMmtGQTBQR2dmT25lNkladFM2cXlPM20rLzQ0ZDQwL3poV2VORkJySXlHanVlZnErdEk5cEFJQUgveDVsdVgvWHVSU1NoYmZQOStRRjV0VTRjVW1WZGgzNFRyVHQ1MWthekdEVHNVcDZmbGFpMENhK1pjaE0xZkhNOThjc0JvMEFFekxLUUM3S2kyWTk4RVlMTkxwWWRzcnpWbDc1REp2aHA4Z01hUGdlVDdvR2tMM2tBcE0ySHlNeis4Z2w0REtySnBSL3U5VlJiTXFDOGJYbFgvWmhhdWppaEhOQXhqUlBJQzlGNUpOUzIyRUVFS0krNDBFRGg0eTFhcFZJeXdzak4yN2Q1T1JrY0hDaFF0NSsrMjNjWFM4OCtuWVF0eHZVamI4eWR5c2RJSURLNW0ydmJOakR5ZjhmWEYwZDhOZ05yQ3l1bFRoTnNVa1o5TDY4OTFVTCt2S3NmZ2JYTXZJSWVlOWJrQmVjcmp1eS9lYjJwNmEySTRhUHE0WURBWlRNcnBuNjFUazFlWUJQUFgxQVhKMGVoeVZEbFM0T2Nod1VTdHA0ZStGMGtIQmF5MENxVmZSZ3paZjdDNndIQ0MvTEswT0Y3V3l5T25mQUhVcXVoZTZYNkdBNjBYYzdUYW5kRkF3djFzdFhtOVoxYlJ0LzhYcnpOcHh1a0JDU0tNeGoxZWxYLzFLVFB2dEpGdE9KdkJWNy9xNE9pcDVzbVo1V2xjdHk1TmY3Yk9hTndEeWdqTUx1dGVpZWxsWEFyMDArSGs2bTZhQ1I0NXJ6ZWoxUnkwR2NQa0hkT1psOHdvYjdObkRWaldGZTZHd25CYVF0eVRraTJmckFyQTZNbzRwVy9LU0RXNDduVURUai85bTgwdWgxS3JnVGpQL012dzJwQmt2cjQyMG1CbFNGSzJkWlgrcmVXdDRzWEVWOUFZRFMvYkVjS2lRbVRUR08vTUF1WGFjMzFyK0E3M0JRTFpXVCs5NnZ2U3VWM2hkOU05NjFxV3F0NGJKZGlSaXRNWkZmU3R3VU5qM3FxeEd6ZmtreVA5eE1mNE1zN1I2UnZ6eUg3M3FTaDEzSVlRUTl5Y0pIRHlFQmc0Y3lKa3paNGlQanljNk9wcTVjK2Z5K3V1dlc1UnJGT0poNEo2UWhOSzdFdWFydTUrbzdNakJJOGZ4YmhlR3FnVFhEVjY0bnNrRk8wcnFxVzRPYU11N09SVklHcmR2VkV2VG5jaXFOelBOdDN1c3JDbUpZV3FXbHNGcklvb01Ha0Rld01ORnJiUjY1eHNzY3h6a0x4dVhmLytnMVJGMjUwQ283T25NeXVjYjBicHEzc3ltbi82N3pQcGpWMW5SdHdHdk5nL2dvNy9QV3oydVYxMWY2dmw2c1BIRlVQNkpUdUwvZHB4aWFyc2FlRHFyY0hWVThuYUhHamJYcXFkbWFkbHc3Q285UWlwd0kxdkxsUnZaTkx1Wm9YN0Z3VXVzTzNxRld1VnZ6UzRwYkVCWFZCQ2xLRVVOM2lIdmJyTzFDZ1ozcXJBcmE5UksxZzF1UWxtTkk5OGRqdVdsZkorajZPUU1XbisraDUzRG1sUHY1aktLUHZVcUZTdHdZTS9uRXVESm11WFI2UTI4OWR0SjN1MWNrOForbmd6NDRiRFZaSkZPWmpNT2lsb21BaFNZT1dPVWthdkRTZVZBcnM3QTdwaUNBU2hqL29VVENXbk0rZjJNZlMvRUNvMmprcFFzTGIrZXVNcExheU10K3Z4L25XdnlUTzI4Q2lrZmRxdkZrMS91dzVDdnY4Wm5pZWs1Uk1TbFN1QkFDQ0hFZlVzQ0J3OGhkM2QzeG84Zno4eVpNOG5LeXVMMDZkTk1uejZkUG4zNjBLSkZDeHpNcGxZSzhTQlREdW5KYkN1bEY3MExIVkxkVytxYkE2RWNuWjQ5TWNrNEtCUzB1am5JenRVWnVKU1NoWituTTFXOTg1WVNkQTB1YnpwMjFzN1RwandHUlNtTnV1OERHMVptOGROMThISlJjL0Y2Sm1NMkhHWGQwU3M0S0JUTWVxSW1VOXBWWjluK2l3V1NCZ2FYYzZOUjVWdUJ6S3RwT2V5N2NKM252djJYMzRZMFErbWc0RVoyNFVuaE5oeTdha3JZRjF6T2plTVQyZ0p3UEQ2TjY1bTVGcCtBL0lFUzg2VUsrZmVaTDFXd2g2MkJxN21oVGYwWjJ0Uy95SGJGVmRpbDNaMVVoSlIzNCsydEp3bjFLME92dXI2cy9lK3l4ZWZrV2tZT1hiN2N4NkhYVzFQUjNjbFVBYU5GZ0JkVDJsYm4xWitQRkpwNHN6Z2Z1UUdyRHJNNk1vN3FaVjE1T2JRS0I4ZTBvc2ZYKy9uM2t1WHNBM1V4QXdlMjNnUGpFb2FrekJ6YWZyR240SEUzbDRTY1RFZ3JkcUxROTdvRW03Nm5OWHhjaVU3S29GWUZkL2FOYW1uUnp0VlJhYXFjMHJaYVdYNGUxS1JBQ1ZYMXpjQ2l0ZGRhZEZGWklZUVE0dDZSd01GRHFuTGx5a3liTm8yRkN4ZVNsSlJFVWxJU24zLytPZXZXclNNME5KUjY5ZXBScmx3NVBEMDlVYW5rWXlBZVBMcXNiTkppNDRwdWVKTnJ4ZktvWEYxTHNFZldHYWN5eHlSbjB2YUxQZmk0T3BJd3ZUTUEzeDY2UkpVeXpnd0o5YWVxdHdhVmc0S25icTVIVDg3TVpjbWVhTHV2WTg4QTltN2ErR0lvM1VNcWtKaWV3eHVianZIcG5talQ0RWR2TUxCMDN3Vm1QVkdUdHpyVU1FMlJOeHJaSXREMCtNZi9MdFA3dTRPbTU2UFhSekcvZXkzbS9XVzlCS0M5N3RYYlljL2dPUzQxeXlJSm4vRnVkMkhzR1RRcUNtbDBOUzJiNEhsL2NEMHpseVBqMnZCRC8wYk1UODBpd1VyZUFPUHlqRmViQjlBaXdJc2dIMWRjMUVxYStiZW0zL2VIYk9aYU1LOG1jc1ZLWlFxalQvZEVzem95NzdzNjhkZGpQRk83SWhYZG5kZyt0QVhOUC9uYklwK0ZzNnFZZ1FNYjI0dVRmNkc0M3RsK2lucStIblM3R1R5b1ZjRytXU3RQMWl4ZllKdXJZMTRnd2RyU0lDZVZCUG1GRUVMY1AyVEUrQkFMREF6a25YZmU0YlBQUHVQWXNXTUFYTGx5aFkwYk43Sng0OFpTN3AxNGFGWHFlMit1WXpCZzBObGZxaXovRk9GN3hjMHg3OWRzVWtiZXdNRFQrZGF2M1dzWk9hWnlhNDVLQjE1bzVHZks5di9abmhpN3l1VVozZXNaQjRkaVUxaDc1REpyanNSWnpXUHcyZDVvcHJhcnpyaFdWZm42MzR1bXdhRzNSbTFhRXFIVkc1Z1dmaUxmY1RIOGIvK0ZPeDc0bVpmSnUvUm1SNHQ5NWduNEN0dG5EM3MrVjc4Y3ZXSTFPV0poQ2dzS21Ob1VzZDk0SnozejVtZXNrb2N6bFR3S0w5RnJYdjJod3MzS0lIOWJLYlVJWUo2QzRNTDF6QUxMTm1xV2N5dlF6NlNNWEpidWoyRksyK3A0T3F2NG9Gc0lUMzE5d0xUZmZMQnNLeitHT1Z2dmYwbCszN08xZXA1ZDhTOHpPZ2J4WnZ2cTdEcWZ4Q2U3bzFsLzdBcFpzN3NDMWhOZkFxUzgwd1dQbTc4RDFFcUZxZlNpdFdTUitXY25sSVM1YytjU0hSMWQ0dGNCWkxhakVFSTg0Q1J3OEpBclU2WU1VNlpNNGZEaHc2eGV2WnE0T1B2djBBcHhQMU82T0ZNbXFIcHBkNk5RVGZ3OFRRT2gySnZydWIxZGJpVnBURWpQTVFVVUlHOU5OT1FOVEQ3ZWJUMDNnQzBLZTBhYWQ5R01iYWNLM1orVWtjdlNmVEdNYTFXTkZmMGFFUGJwUDJqMUJxYTJxMjRhT0gzMDl6bE9XU21IZHpmdUZwdS9IZkZwMlJZekE4cHExS2FjQS9uM2VXdlVlQlVqSDBGSmpVL3pWK0d3UnVsZzM4L2MvTTY5K2RJTVl3QWpmMEpQNC9ZdEorUHB0L0tRemZPYXp6aG8rc25mTnNzeDV2OXMvaEFSeDVTMmVkOWQzM3pKS0oxVlNsT2Y3Y2tmWWV0OXN2ZTl1VjA1T3IwcEdOYXFxamV0cW5xejZmalZBdTJxZVd2NHBtOERwbTg5eWU5bnI2RzVPY01nUjJ1Z1hrVVBVei9yVkhDM21HMlJsSkZicktVZ3R5czZPcG9hTmV4Zm1pT0VFT0xSSllHRFI0QkNvYUJSbzBZMGJOaVE2T2hvRGh3NHdNbVRKMGxPVGlZNU9SbXR0bURwTmlIdWZ3WmkvOXh0OTZ5RE1rR1A0ZVpYdVlUN0JEWEx1YkptUUdNZUQvU3l1THNiZFNVVmdISnV0d0lIVjI5a2N6QTJCWjNlZ05KQlFXWFB2UGJMRGx5d1dhN09saEllSjkyVzJUdlA4RktUS29UNmxXRis5MXA4ZStnU3J6OWVEWUR6U1JuTUxDTDRjQ2ZNQjVTTkZ1K3ltZU1nLzc3aTVqaXdKMTdUdDE0bFdnWVdyeXl1UFQ5T2V3Zkg5bFFuc0NaSFYvaHg5bDQvZjdNamwxTzVtcFpOQlRjbi9yZi9nc1UrNTV0TGUreWRiV09yQzhha3BHVTFqa1NNYlczemVQVWQzQVd2VXViVzkzdkx5WGg2cnZpWDNEbDUxVldNUC9OcTNocmNuVlJzZnFrcHZiNDd5SmxyNlN6NDZ4emZIcnJFdXpjRGhRQUJYaTVjbXRhUjY1bGFKbXcreGllN28rMWFxbkduUHYvODh4Sy9odEY3NzcySGsxUHhxcFlJSVlTNGYwamc0QkdpVUNpb1dyVXFWYXRXTGJxeEVMZnB1OG1iN3RHVkZGUnMyaGdEOXYxeDdYQ1hTNUlHZUxsUXQ2SUhUZnc4YWU3dlpkcGV2YXdyMWN1NmNpSWhEYzhjbldrTjgvNkwxd0dvNHVsaWFuc3BKWXNiMlZyK2prNHlyWHUvbnBsN1d3TnFlKzVRMzJ2WE1uS1l2dTBraTUrcXc1akhxL0pDSXovVVNnVzVPZ1A5Vmg0cTFsS000bExlby9mRG5wa2VQcTZPK0xnVzcvTm4xNHlEbTIyS2VxMGx0WXhGWVdmNlBtdXY1YTNmVGxMWnc1bWwrMjRGRGxRT0N0TlNrZlFjK3dMYXR0NS80MHdmbFlQQ1l2bEZmbTVPdC85blVPUEtaVXlQSi8xNjNHS21UUDZmdVl0YXljOHZOT0daRlFjSVA1bEFvSmVHRVMwQ0FEaDI5UVpMOXNTd29FY3R5bW9jbWZWRU1KVTluSm01L1JTcFdSTFlGMElJY1grUXdJRVE0b0dsZENsOHZYWkpXZDY3UGk4MnFWSmcrNDFzTGFzaTQvanl3QVgyWGJqT2dkRXRhZUpYaG94Y0hUdk9KQUpRenpjdmtacFdiekNWYzR4SnZsWFc4ZXVEbDBnMFMyQTN2RmtBRjY1bnN1VmtmS0Y5dXRNWkJ5VTF6UDVrZHpSUDE2cEloK28rZUxtbzBSc01ERnA5MkJSSUtTbU9kaWFXSytmcVNNdEFiMjVrYThuTTFWRzk3TjFQb0psL3ZiczlPUTdzdVJGdUhCeTdGTEVXL25iakJrVUZMK3o5ekZscnRpemZUQU93SE1TbjJEbGd0dFVISjJYZWUyS3JQS254WjVCYnhLeUt3alN0a2hjNDBCc01CZDRyV3prT0lDOFo1ZWFYUW5GelZKR1pxMlBRNmdnT3hxWVFkZlVHdnd4cWdwZUxtbkd0cXRFMXVEd05QdnJMcmx3UFFnZ2hSRW1Ud0lFUTRvRjFjY2RmNkRJeXJlN3pxQjZJZDBoTnEvdnUxT1F0SitnZVVzRjBSL0hzdFF3VzdEckhpb09YVEtVSHd3SzhhT0tYTjdEUXFKWDhQcndGUjYvZTRKbmFGWUc4NUlJNU9qMERHMVptME0xa2dRQzk2dm95TGZ3RUdiazZOR29sQzNyVVl0UHhxMFVHRG9vNzVYckRpNkdrWkdsSlRNOUJwemZ3cEZrWnlMdDVoM3BnUXorTDBvc09DZ1h0cS92dzY4bjR1M0kzdFdXZ3QyblpBY0JMVGFxdzd1Z1ZVNW03b3RTdTRNNHZnNW9VMko2ajAzTWp1K2orS1VzbzRtTFBqQWxqNlVKWFJ5VktCNFhObjl2dGRyR293SUc5a3pyc25RMWpuamcwMmM0U2lkWm1QU2dkRkdScGRmd1VGYzhQRWJGV2ovdGtkelFySTJMWkU1TnMxM1h5Qy9UUzRIZHphWkdEUXNIMm9jMHRxb1BZMGoya0FzdDYxYU9DbXhNM3NyVTgrKzIvSEl6TkswbjU1N2xyZFB6ZlhuWU9hNEduczRxYTVkeW81K3RSNGtFMklZUVF3aDRTT0JCQ1BMQ3FkTEM5ZHJra3hhZGxNMnA5RkI4L1hZZXBXMDd3OWNHTEZvTTJoUUxtUEJrQzVHV0dYN292aHBkRHExZ3NhVmkyL3dKUDFhckEvM3JWQnlBeFBRY2ZWMGY4UEozNXNGc0lyNjJMb2t2TmNtalVTbzdIcDFHVW91Nnc1eDlldVRtcTZCNWNvY0RnTHlZNTA2NEJjMUZxbG5QancyNGg5TGhaWHZKNlppNXhxVm5VcXVETzBLYitQRnVuSXZQL09zZXkvUmVzbGdnc1NwVXlMbno2VEIzVCtTOWV6K1JTU2hZdEFydzRNcTZOS2NIaDRiZ1VxMnZGTDkvSTV1dC9MN0w5ZENJZGx1N2x1Ym9WR2RZc3dMUTIvbi83TDlnVlFDbXBKU0wybk5kWjVjRGxHOW1zam93ck5EaHd1MTBzS25oaDNrZnpRWC9CZHZaZHo3L01yV1U4OFduMjVmaXdWZ1JEYnpCUS90MnRoZDZwSDczZSttd0FlejNmb0JLUUYyUjdNL3dFczdzRXMzTlljNXZ0RzFUeVlQWVR3WFM5R2FENzQ5dzFYdmt4a3JQWE1pemFIWXBOWWZEcUNOWU5ib0pXYnlpd1h3Z2hoQ2d0RWpnUVFvamJzRG95anEybkVxemVHUjNaUEpEV1ZmT1M0YjJ4NlJoTDlrVHorZDRZZG85OEhIY25GWXYvT1k4QitPbUZKcWdjRkJ5S1RhSHJWL3Y1K09rNjlLN255OGdXZ1VRblo5S2dVdDdhN0ROV0tnL2s1MWpFclcvelJIWktoWUwyUy9md1dGa05uenhkbHk0MXl3RjVkOWxIM2VHQXFucFpWOTd1VUlNQkRTdWJycmt5SXBieEc0K1JscVBsODJmck1iQmhaY3BxSEhtdlN6RHZkS3JKcnVocmJEK2R5SUZMMXprUm4wWmNhbmFoR2ZWNzFxbkkxNzBibUtvejdJbEpwdnZYKzBuT3pHVkd4eUNtZHdneXRZMU95bVJDNjJxY1M4b2dOaVdMNU14Y3drL0dzMlJQWHZJNUY3VURKeExTbVBmWE9Sd1VDbDV0SHNDV2svSDhmVDZKMTFvRVVzSGRDWVBCWUxPS2hQR3VmMW1OSS8rT2FXVzFUWjk2bFN5Q1JrVnRCL3NTRDNaYXRwZWRaNjVadkZjT040OHpIOVNibjJ2L3FKWUYzdHUyMWNweVlrTGJBdWRYRmRFSDgxa3UwVk02Mkd5bnNqSzZuOSs5RmlmaTB6Z1duOGJweEhSU3MzSVoydFRmdFA5c2tuMERacldWY3hzTVJaZHkzUFBhNDZSbWFVbk15Q0VoTFllMEhDMis3cmVXUGhWVjBhRi9nN3hFcTJ1T3hQSEJuMmM1bFpqTzEzMGFtQUlvQXhwVXhrZmpTT1RsVkFZMHJFenRDbmxMbE01ZXkrQ0RQOCt3NVdRQ2FnY0ZOY3U1b1ZZcVVEczRvRllxOEhSV28zRlVjajB6bHpJdWF0N3BITVFYZTJQNDc4b051OTRQSVlRUW9xUkk0RUFJSVc2VHRhQkJjMzh2RnZTb0JjRG5lMk5Zc2ljYWdPUHhhUXhjZFppRTlCeGViMW1WY2EzeXFndDhjL0FTbzlaRmtaYWo1ZFZmanREWXo1TnEzaG8rNkJwaUdyeGNLZUx1cTlKQmdZTkN3YTd6U2FicjVhYzJDeXdZSDUrOWxzSFQzeHpnK0lTMi9IOTc5eDdmYy8zL2YvejIzbVluNTJGc2lPUllNZFQ0dEZKZnlwbVFSS1ZXRHFtVVF3NWpxaUdISEJZaWxSd2k1MUZpSDRjUzFhZE56Z3NUeVdGaHpEYmJITjQ3Ny8zN1k3LzNxNjI5MzlzSUcrN1h5NlhMeDk3djErdjVmTDdlMU1mei9uNCtIOC9mTDF3aGNQTVJEcHk3ZEEyZlFEWm5Sd2U2UGxDRi9zM3U0Y25hRlRHWnNpZGU2eUxQTSsybjQ0VG5XQTcrMHNyOUxOOS9saWtkR3RDd1NtbEtPSnBvZFY5Rld0MVgwYmdtTTh0Q1Vrb0dWOUl5c0ZoZzh4OFhlUDNyZzhiN3ZadFVNMEtEZytjdjAySFJMdU5raExIZi84SDI0L0Y4MGIwUmRTcVdwTnVEVmVqMllKVnJlcDcyOVR4cFgrL3ZyUnY3emliWkRRNnNrMnNuQnhNUDVkaVNrVk9sa3M1VXNsRWMwZDdyT2R2Tno5WmpjWGJ2eTdsVkkrY0VQK2UzK3RhVkdFNE9KbXFXZDgvVFZrR3JXSEwrbVFvN2RUSFBNWnJXZ3ArMm5xVi9zM3NvblU5aHduV1I1L1B0MnhqRGRSYjNPSGNwbFZhMUs5cGNLWEVwSllNcnFmWUxkN2E2cnlJUFZpbk4xYlJNQWpZZE1jWmJmL3AycG5XOG4xNCszcFJ6SzBGUEgyOTYrbmpudXZlK0N1NTgva3lqUW8remY3TjdXTDdmOW5ZTEVSR1JXMG5CZ1lqY1BtN2dtWU9XbTFCdjdJSEtwUWw5MVJkblJ3ZSsyUFVYQTNNVVIzTXdtYWhTMnBVRlBYeW9YTXFGUCtLdU1tUjlaSzdhQlJmTjZiU2F0NE9mWC9mam5uSnV4cmZHMW1YM2RwL0ZBdlduLzhqUldQdGJHbklXMExPZTlBRFpxd3dhZnZRVDV2UnJPK0dndElzVGJlcFdvbk9EeW5ScTRFa0Y5K3dKOEpta0ZOWWNQTWNuNGFmNE05NzJTb2xOUnkrdytZOEx0S3ZyU2Y5bTk5Q2h2cWRSNkEreWd4QVA5eEo0dUpmZ3I4UmtOaCtOelhWLzk2LzJNT1N4ZXhuZnBoNDlsKzNOZFp3aVpPOFZyei85UjlyV3JZVC9ROVY0c25iRmF6N1ZBTElMV1BxdmltRGxiOUYycjdGT2l1MFY0YnRXMXFKOWhRa09iSEV4Nmg3OC9YL3ZiaVgrL215clRQZyt6K2RsYnd3NTc3TWw1eGc3ZmJrN1Q3dldkbXc5U3QxcDIrbnA0ODJJeCs4emppRzErdUhQdUVMWEhyQzE0cUF3bnZscUQwNE9KbDVxV28zcEhlL0h3LzN2ZjhkbS9ITEM3b29Ea3dtbWRjemVoalJ3M1VGT0ovNWRZK1g4NVZSZVdybWZrZjg5ekRNUGV0RzJYaVg4YXBRMy90MjRWdXNQeC9EYTJnUEVGSExieHQzR2JEWVRFaEpDZUhnNDBkSFJwS1NrRlBXUTVDWnhkWFhGMjlzYlB6OC9ldlRvZ2J0NzNxQlRSRzQrQlFjaWN0c280WGhqaXZaWnNKQ1dmbU9QcUh1NFdsazI5MjFPT2RjU2pOcjBPMU4rUEo3ci9hZnFWR1QrczQwNEZuZVZ3TTFIV0x6M2pNMDk5RkVKeWZqTy9vVUZ6emFpMC8vZnYrOVh3NE9RQStmczlwMWxzZVFiR2tCMmdVWUFjM3BtbnYzejF4b2EzRlBPaldNalcrTHM2RUNXeGNLaDg1ZjVjczhaMWg0Nng2OS9KVkRBS204Z08rellkUFFDbTQ1ZW9MU0xFMC9Xemw1MTBQeWVjdmg0bGNIRnlZSEltTXM4T2pmTVpvWDltYitjNUt0OVo0azMyNjZQa0dXeEdPMWJ4MXpmc3hRMXlybFJ1YlFMNVZ4TFVOckZDYmNTRHJnNk9lTHNaTUxKd1FGSGt3bEhoK3lpZS91amsxaHVwN2llbGJPakEzdk9KUExwcjFFRlAzUWhaR1JaMkhBNGhvL0RUbDdYL2RhQUtERWxIU2NIRXhsWkZ1UDNQaUU1bll6TXd2MjVUMGhPSi9UMy9BdHlPam1ZakJvZVYyelV4WWk3bWtid3p5ZVlFMzRxejN2bkw2Y3k2NWVUTE5oMW1xOWZmb2pXZFNwaHNXUXYvWDl6M2NFODE5dFR3dEZFN05VMGx1MC9XK2dqSEsweXNpd3Mybk9hTTBrcGZOZXZPUmV1cFBMaGo4ZVorY3NKdS9lMHFPbEIwNnBsbWY3emNSYnZQV1B6bW5PWFUvbGt4eWsrMlhFS2dHcGxYYW5sNFk1bktSZkt1WldnbExNanJrNk91RGc1NE9SZ01sWU1XZisxdEZpeS8veE8rK2w0b1l0RTNtMzI3ZHZIOU9uVDhmWDFaY2lRSWRTb1VVT1R5VHVZMld3bUtpcUt6WnMzMDY5ZlA0WVBIMDdUcGsyTGVsZ2lkeDJUeFZLWXYrS0ppQlNPS1NEMEpyUnF3ZW5zSWU2dEVFZk5sczMvWFV0Wm1meXg3Z2ZPdURVbnE1elhEUm9mZUpkeFpYYVhCNW4rODNHYjM1YVdkSGJreWRvVjJmQjdUS0VtMWdCdDZsWmkwS1Aza3BpY1R1K1YrLy9WK0daMGZvREltTXVzK2kzNmhoUS9ITjJ5TnZ2T0pySGpyNFFiZnRhOG80T0ptdVhkeU15Q1V3bkZ0emljeVFRUFZpNTlRL2VmVnkzcnl0bWs2L3ZtMU5IQnhDOXYrREYzUnhTckQwUWJXeEVtdEszSC8wNWU1SWMvNC9Kc0o3RGxsWWVycytxM2FKSUxDSlNldnI4eXUwOG5jdTZ5N1cvRVN6azdHYWVNNU1lemxBdjltbFZuUlVRMEp3dFoyOERxcVRvVitlbEVQT21GREVSc2NYUXcwY1M3RFB1akx4V3FJR1lqcnpMWHRhV251Q25Nc2FBMzBxUkprM0J4Y1dIWXNHSC9xcDE5Ky9ZeFpjb1VSbzhlVGVQR2pXL1E2T1IyRVJFUndlVEpreGsxYWhSTm1qUXA2dUdJM0pGTUp0dlZrUlVjaU1nTmRUT0NBNGREMytHY0ZJVkxKVTlNSmpEK2UzYU5xN2t0RnNqSWdLdmUvOEZTeHJQZ0cwUkU3bEMzWTNCZ05wdnAxNjhmQVFFQitQajQzTURSeWUwa0lpS0NxVk9uTW4vK2ZLMDBFYmtKN0FVSDJxb2dJc1ZlMW9OdFNBRzBnMVZFNU80VkVoS0NyNit2UW9PN1hPUEdqZkgxOVNVa0pBUi9mLytpSG83SVhlUDZxZ3FKaUlpSWlOeEM0ZUhodEd2WHJxaUhJY1ZBdTNidENBOFBMK3BoaU54VkZCeUlpSWlJU0xFWEhSMU5qUm8xaW5vWVVnelVxRkdEYytmc0Z3MFdrUnRQd1lHSWlJaUlGSHNwS1NuYTAzNGRNakp1YkFGYmUzM2N5ckpwN3U3dUpDY25GM3loaU53d0NnNUVSRVJFNUs2WG1KaklrQ0ZEV0xObXpTMlpiQmRrMmJKbG5ENTkrbCsxc1dYTEZ0NTQ0dzJPSERseWcwWmwyOGFOR3hrMGFCQW5UdGcvemxSRWJtOHFqaWdpSWlJaWR6MDNOemVTazVQNS9QUFAyYkpsQzJQR2pLRm16WnJYMVZaYVdocFRwa3loYmR1Mk5Hdld6SGo5eUpFamZQSEZGNFc2LzhpUkkyemR1cFhaczJkVHFsU3A2eHBIelpvMStldXZ2eGc4ZURBREJ3N2s2YWVmdnE1MjhwT1ZsY1hhdFd1SmpvN216VGZmWk1DQUFYVHIxdTJHOXlNaVJVc3JEa1JFUkVUa3J1Zmk0a0pBUUFDT2pvNmNPbldLNGNPSFl6YWJiVjZibUpqSWhRc1g4bTN2K1BIampCa3poZzgvL0pDVWxPeHpnZXJYcjArRkNoVTRjT0JBdnY5WVZ3aWNPWE9HQ1JNbWtKV1ZkVjNQVks5ZVBicDA2VUpXVmhhelo4OW0xNjVkMTlWT2ZyWnMyVUowZERTUUhTSTgvUERETjd3UEVTbDZDZzVFUkVSRVJJQmF0V3JScGswYkFKS1Nra2hQVDg5elRXSmlJc09IRDJmVXFGRWtKU1haYk1mWjJabUJBd2NDOE1NUFAvRGhoeDhhN3cwWk1vVHAwNmV6WnMwYUdqUm9RUDM2OVJrd1lBRGZmdnN0dzRZTnc4WEZCWUN5WmN2U3FsVXJmSHg4Q2l3RWVQcjBhWUtDZ2poMTZsU2U5M0t1TXJCTzhIT3lXQ3dzV0xDQXZYdjM1dHVITGNuSnlYejExVmNBVktoUUFVZEhSejc2NktOaXNkVkRSRzRzYlZVUUVSRVJrVHZldEduVE9ILytmSUhYNVp4OGp4OC9Qcy83NTg2ZEl6WTJGb0RBd0VDbVQ1K09tNXRibnV0OGZYMnBVNmNPeDQ0ZFk4K2VQUUJjdVhJRms4bUVqNDhQQUIwNmRHRHUzTGw4L3ZubkxGNjhtSlNVRkdyV3JFbnYzcjE1N0xISHlNcktva1NKRWdXT2VjK2VQWVNIaDNQKy9QbDh0elZzM0xpUi8vM3ZmN2xldTNyMUtzZVBIK2ViYjc1aDNMaHhQUFRRUXdYMlo3Vm8wU0xqc3hnOGVEQUhEeDRrSkNTRWlSTW44dTY3NytMbzZGam90a1NrZUZOd0lDSWlJaUozdk83ZHV6TjQ4R0JqMjBCaEhEaHdJTi8zLy9qakQ4YU9IY3ZFaVJOeGNzcjcxK3FXTFZ0eTdOZ3hXclJvQVVCY1hCeUJnWUVNSFRvVVgxOWYyclZyeDczMzNtdU15OFBEZzdsejUxS2lSQWtzRmd2RGhnMmpjZVBHK1B2N1l6S1piSTRoS3l1TGpSczNBaFJZblBEa3laTjIzMHROVFNVb0tJaUpFeWNhd1VaK0lpSWlXTGR1bmZHY2p6enlDRTJiTm1YbnpwMzg4c3N2akI4L25qRmp4dURzN0Z4Z1d5SlMvQ2s0RUJFUkVaRmJJaXNyQ3dlSG90a3BXNnRXTFdiTm1vV3pzek9lbnA3R2hQYW5uMzVpd29RSitQajRNRzdjT0VxV0xHbmNNMnZXTEg3KytXZTZkZXRHMTY1ZHI3bEk0Uk5QUE1IdnYvL08yMisvRFdSdllZaU5qU1V3TU5EbTlSY3ZYcVJEaHc2NVhvdU1qT1R5NWN0R0cvODBlL1pzWTVYRTdObXpxVisvUGdCbXM1bng0OGZ6K3V1djJ5M3ltSnFheXZQUFA4L2x5NWRwM3J3NS92NysxSzVkdThEbmlvdUxZOUtrU1Znc0ZpcFhyc3lnUVlPQTdEb1I3NzMzSGtPR0RDRThQSnhodzRZeFpzd1lxbFNwVW1DYklsSzhxY2FCaUlpSWlOeFUxbjM3K1gzamZTdlVxbFdMYXRXcUdhRkJkSFEwTTJmT0JPQzMzMzRqSUNDQTFOUlU0L29lUFhyZzVlWEY0c1dMNmQyN044dVhMOC8xZmtFOFBUMFpNV0lFN3U3dUFMbTJIVFJxMU1qNHg2cGV2WHJHYS9YcTFUTmU3OXExcTgzMkl5SWlDQTBOTmZyS0dSQWNPWEtFdlh2M01tREFBRDcrK0dPYmhSNjNiZHZHNWN1WDZkV3JGeE1tVEtCT25UcDJWelpFQVhIV0FBQWdBRWxFUVZSWVhiMTZsY0RBUUJJU0VuQjFkV1hzMkxHNUFwV2FOV3N5YnR3NFhGeGNPSExrQ0FNR0RHREZpaFVrSnlmbjI2NklGRzlhY1NBaUlpSWlOMVcxYXRVNGMrWU0rL2J0NDc3NzdpdnE0UUNRa0pCQVlHQWdWNjVjd2NuSmlZRURCL0xVVTA4WklRZUF0N2MzWThhTVllM2F0WHo3N2Jjc1dyU0kvLzczdnd3ZVBEalhNWXY1R1RkdUhGNWVYZ3djT0REWGRvYmc0R0RqMTYxYnR3WWdJQ0NBNnRXckE5a0ZEL3YwNlFOZ3ZQWlBQajQrakI0OW1wTW5UOUttVFJ0Y1hWMk45Mzc3N1RjZ3UvaGh1WExsYk5aaDhQYjJac0NBQVhUcDBvVzR1RGdxVnF5WTc3TmN1blNKTVdQR2NQTGtTVnhjWEJnM2Jwek5GUW8rUGo1TW1US0ZnSUFBekdZekN4Y3VaUFhxMVR6MjJHTTg5dGhqM0gvLy9aUXVYVHJmdmtTa2VERlpMQlpMVVE5Q1JPNGNwb0RRb2g2Q2lJZ1V3REtsMHkzdEx5d3NqRjkvL1pXbFM1ZXljK2ZPNjlyMzNycDFhNzcvL3ZzYk1wNjR1RGdDQWdMNDY2Ky9nT3dUREpZdFc1WXJOSURzUW9qOSsvZm5oUmRld05uWm1Ybno1bUd4V0RDWlRFeWVQTmxtSWNGdTNicHg1Y3FWUEs4LzhNQUREQjA2bEg3OStnSGtXbWxncmFWUXIxNDlZd3lwcWFrY1BYb1U0THFlKzVWWFh1SHMyYk0wYTlhTWlSTW4ycjB1UFQyZGNlUEdjZWJNR1diTm1rWFpzbVZ0WG5mbXpCbmVmLzk5VHA4K0RVQ2xTcFh3OHZMS3Q5M2ZmLy9kNW5zbWs0bUJBd2ZTcFV1WGEzaWkzRzdrbndjUitadkp6cklqclRnUUVSRVJrWnZLK3ZmUXlNaEloZ3dad3N5Wk00dXNhTjZ4WThjSUNnb2lOamFXK3ZYcjgrcXJyeElRRU1CMzMzMUg1ODZkYzEyN2MrZE9VbE5UV2JSb0VkV3JWNmRseTVaczI3WU5pOFhDdG0zYmJBWUhpeGN2WnYzNjladzhlWkw0K0hnaUl5TUI2TldyRitYS2xUT3VzMVY0MFJvVUZNYjA2ZFB0SHRPWW1abkoyYk5uZ2V3Si83Qmh3K3kyazVDUVlJUUJvMGVQSmpnNE9NL3FoTzNidHpOejVrek1aak9WSzFjbUppYUcyTmhZNDBTRmExV25UaDNxMUtselhmZUtTTkZRY0NBaUlpSWl0OFFubjN6Q3dJRURDUThQSnpBd2tLWk5tMUtyVnExYlZqQXhORFNVVHovOWxLeXNMRjUrK1dWZWVPRUZIQjBkcVZPbkRtdldyS0ZqeDQ2NXhtSTl1dERaMlJsL2YzOGVmL3h4cmw2OXlzNmRPNmxhdGFyTlBzcVVLVVB2M3IwQmlJbUpNWDVkdDI3ZFhNY1Q1dnkyM0xwVlllSENoVGEzS3RqeXpEUFBNR2pRb0FKckxrUkhSeE1kSFozdk5WYldVR1hTcEVrNE9UbVJrSkRBckZtekNBc0xvMEtGQ2d3Y09KRFdyVnR6Nk5BaDdybm5Ic3FVS1dPRVFyYWVJYWVrcENTV0xGbkNtVE5ubURScGtvNXFGTG5OS0RnUUVSRVJrVnVpZi8vK05HdldESDkvZjNyMjdIbE45ejcxMUZPWVRDYU9IVHRXcU1yLy83UjM3MTQrL3ZoakhuMzBVZnIyN1V1MWF0V005OXEwYWNNbm4zekN0bTNiZU9xcHB3QzRjT0VDQnc4ZUJLQnQyN1k4OGNRVEFMenp6anQ4L1BISGRPcDBhN2Q3L0ZPdFdyVllzR0FCNWNxVnk3WEZJajA5bmQ2OWUzUHg0a1dlZi83NVBPSERwNTkreXRkZmY0MkRnd09MRmkzQzI5dmJiaC9uejU4bktpcUt0OTkrbTNidDJobXJSQm8yYkhqTjR5MWJ0cXpka3lGRXBQaFRjQ0FpSWlJaXQ0eVBqdy83OXUxajU4NmRoSWVIYy9ueTVVTGRGeFlXUmxCUUVCNGVIdGZWYjhPR0RWbXdZSUhOYjhPZmV1b3A1cytmejVkZmZzbmpqeitPczdNem9hR2hXQ3dXbkp5Y2NvVWNIaDRlakIwNzlyckdrSlAxRy9xYzhsdGhZRXZseXBYenZMWmx5eFl1WHJ5SWk0c0wzYnQzei9WZVFrSUMvLzN2ZjRIc295THpDdzBBR2pSb3dNS0ZDd3M4YWNHZTVPUmtKazZjU0k4ZVBmRHg4Ym11TmtTa2VGQndJQ0lpSWlLM2xJT0RBNDg4OGdpUFBQSklvZTlwM2JyMXY1cXdPenM3MnoyZG9GU3BVclJ0MjViMTY5ZXpiTmt5bm5ubUdiNzk5bHNBT25mdWJIT0NmajJ5c3JLTVgxOUxjY1RDU2sxTlplWEtsVUQyRVk3L0xIUzRkT2xTVWxOVGNYQnc0S1dYWGlwVW05YlF3R0t4TUhQbVRNNmNPWlB2OVZPbVRER2VJVFkybG5QbnpuSHc0RUdtVHAyYTY0aEpFYm05S0RnUUVSRVJrYnRlejU0OTJiUnBFeXRYcnVTMzMzN0RiRGJqNGVIQnl5Ky9mTVA2eUJrY1hNdHhqSVVWRWhKQ1RFd01BQzR1THZ6eHh4L2NkOTk5T0RvNkVoa1p5WVlOR3dEbzBLR0QzUkRGSHBQSnhMUFBQc3RiYjcyRjJXeTJlNTJ0c01Oc05oTVlHRWh3Y0RBMWE5YThwbjVGcEhoUWNDQWlOOVN0UHVKTFJFVGtSdkQwOU9UWlo1OWx4WW9WUkVaRzR1RGd3TWlSSXlsVnF0UU42eU16TTdQQTk1T1NrbkIzZHkvd1dsdlMwdEtvVTZjT0owNmNZTW1TSlN4WnNnUlhWMWNlZlBCQnpwNDlpOFZpb1h6NThyejY2cXZYTmY3cTFhc3phOVlzSEIwZDhmVDB6RlZib2FEaWlDSnllMU53SUNJaUlpSjNQWXZGUW5wNnV2Rno2ZEtsS1ZPbXpIVzNsNXFhbXV2a2hNaklTT3JXclp2dlBXZlBucVYvLy82NVhuTnlLdnhmMS92MDZVT2ZQbjFJU1VuaHdJRUQvUHJyci96NjY2L3MyYlBIdU1aaXNiQnExU3BhdFdyRmZmZmRWK2kycmJSaVFPVHVkR3ZPdmhFUkVSRVJLYVppWW1JWU9YSWthOWFzQWJKRGc2U2tKQVlOR3NUOCtmTkpTa3E2cHZZT0hEaEF2Mzc5V0x4NE1lWExsNmQwNmRKTW1EQ0JCUXNXQUhtTEdwcE1Kdjd6bi8vUW9FRURSbzBhbGFzV2dKK2YzelUvajZ1cks4MmFOYU4vLy83Y2YvLzl4dXZ1N3U0a0ppYXlldlZxWG4vOWRkNTQ0dzIyYk5sQ1JrYkdOZmR4UGF6YktFVGs5cVBnUUVSRVJFVHVTaWtwS1N4ZHVwUisvZm9SRVJGQjZkS2xlZSs5OS9qODg4K3BWYXNXR1JrWnJGcTFpaGRlZUlIeDQ4ZXphZE1tVHA0OFNXcHFxdDAyUTBOREdURmlCT2ZQbjZkU3BVck1tVE9IT1hQbVVMRmlSYlp2M3c1a24vQ3dmdjE2ZHUzYXhiRmp4M2ozM1hjWk9IQWdHUmtaTkdqUWdNR0RCd05Rc1dKRm1qUnB3cG8xYS9qODg4ODVmZnAwb1o0ck16T1RIMzc0Z2Y3OSsvUFRUei9oNU9URW0yKyt5Wm8xYXdnSUNEQldEZno1NTU5TW56NmR2bjM3OHNjZmYveTdEN01BbXpkdnBrK2ZQa1JFUk56VWZrVGs1akJaTEJaTFVROUNSRVJFUk81YzRlSGg3Tml4ZzJIRGhsMTNHNjFidDg2MTlQL2ZTRXhNSkRRMGxIWHIxcEdVbElTVGt4UHQyclhEMzkrZmN1WEtBZGxiRFpZc1djTFhYMzl0OHh0NU56YzNYRjFkY1hKeVl2bnk1Y2JyNDhlUDUzLy8reDlPVGs3TW5EblRXRDBRRnhmSDlPblQyYnQzNzNXTjJkM2RuWTgrK3NqdTlnS0x4Y0x4NDhmNStlZWYyYnAxSzdHeHNVRDI2UTBEQnc2a1ZxMWF1YTdkdG0wYm4zMzJHWW1KaVFDVUwxK2VaY3VXVWFKRWlWenRybGl4SXRkV0IzdHNuUXlSczc5RGh3NWhzVmh3YzNOajJyUnAvL3FFaFJ2NTUwRkUvbWF5Yy82cWdnTVJFUkVSdWFtS1EzQ1FtcHJLcmwyNzJMWnRHNy8rK2lzWkdSbVVLVk9HTm0zYTBLMWJOenc5UFczZUZ4c2J5OWRmZjgzMzMzK2ZaOHVDazVNVHI3NzZLczg5OTV6eG1zVmlZZDY4ZVFBTUdEQWdUM3VIRGgxaTY5YXQ3TisvbitqbzZFS052VmF0V2dRSEIrY3ExSmlabWNuaHc0YzVkdXdZaHc4ZjV1REJnMXk4ZUJISVBsR2hlZlBtUFAzMDAvajQrTmh0OS9MbHkweWVQSm5kdTNjRDhObG5uK1VKSnE1Y3VjTGJiNzlkNERHTTE2Sk1tVExNbURHRGUrNjU1N3JiVUhBZ2NuTW9PQkFSRVJHUklsRWNnb1BseTVlemFORWlQRHc4OFBYMTViSEhIdVBoaHg4dWRQSEJyS3dzSWlNajJiZHZINUdSa1p3NGNRSi9mMzg2ZCs1czgvck16RXdjSFIzemJkTnNOaE1kSGMzRml4ZTVmUGt5eWNuSnBLV2xrWjZlVG1abUpsbFpXV1JsWmRHd1lVT2FOR21TNjk2TWpBeTZkT2xDV2xvYVpjdVdwV2JObXRTcFU0ZEdqUnJScEVrVFhGMWRDL1ZjRm91RjFhdFhzMjNiTmo3NjZDTktsaXlaNTVvTEZ5NlFsSlJFMWFwVmNYZDNMMVM3TjV1Q0E1R2JROEdCaUlpSWlCU0o0aEFjWEx4NGthdFhyOTVSUndYR3hNUlF0bXpaUW9jRWR4SUZCeUkzaDczZ1FNY3hpb2lJaU1nZHo4UERBdzhQajZJZXhnMzF6OU1aUkVSdUZwMnFJQ0lpSWlJaUlpSjJLVGdRRVJFUkVSRVJFYnNVSElpSWlJaUlpSWlJWFFvT1JFUkVSRVJFUk1RdUJRY2lJaUlpVXV5NXVycGlOcHVMZWhoU0RKak5adHpjM0lwNkdDSjNGUVVISWlJaUlsTHNlWHQ3RXhVVlZkVERrR0lnS2lvS0x5K3ZvaDZHeUYxRndZR0lpSWlJRkh0K2ZuNXMzcnk1cUljaHhjRG16WnZ4OC9NcjZtR0kzRlVVSElpSWlJaElzZGVqUnc5Mjc5NU5SRVJFVVE5RmlsQkVSQVM3ZCsrbVI0OGVSVDBVa2J1S2dnTVJFUkVSS2ZiYzNkMFpQbnc0a3lkUFZuaHdsNHFJaUdEeTVNbU1HREVDZDNmM29oNk95RjNGcWFnSElDSWlJaUpTR0UyYk5pVWdJSUNwVTZmaTYrdEx1M2J0cUZHamhpYVJkekN6MlV4VVZCU2JOMjltOSs3ZGpCbzFpaVpObWhUMXNFVHVPZ29PUkVSRVJPUzIwYlJwVStiUG4wOUlTQWd6Wjg3azNMbHpKQ2NuRi9XdzVDWnhjM1BEeThzTFB6OC81cytmcjVCSXBJZ29PQkFSRVJHUjI0cTd1enYrL3Y3NCsvc1g5VkJFUk80S3FuRWdJaUlpSWlJaUluWXBPQkFSRVJFUkVSRVJ1eFFjaUlpSWlJaUlpSWhkQ2c1RVJFUkVSRVJFeEM0RkJ5SWlJaUlpSWlKaWw0SURFUkVSRVJFUkViRkx3WUdJaUlpSWlJaUkyS1hnUUVSRVJFUkVSRVRzVW5BZ0lpSWlJaUlpSW5ZcE9CQVJFUkVSRVJFUnV4UWNpSWlJaUlpSWlJaGRDZzVFUkVSRVJFUkV4QzRGQnlJaUlpSWlJaUppbDRJREVSRVJFUkVSRWJITHFhZ0hJQ0lpSWlKeUxjeG1NeUVoSVlTSGh4TWRIVTFLU2twUkQwbWtVRnhkWGZIMjlzYlB6NDhlUFhyZzd1NWUxRU1TS1JRRkJ5SWlJaUp5MjlpM2J4L1RwMC9IMTllWElVT0dVS05HRFUyKzVMWmhOcHVKaW9waTgrYk45T3ZYaitIRGg5TzBhZE9pSHBaSWdSUWNpSWlJaU1odFlkKytmVXlaTW9YUm8wZlR1SEhqb2g2T3lEVnpkM2VuUVlNR05HalFnSWlJQ0NaUG5zeW9VYU5vMHFSSlVROU5KRitxY1NBaUlpSWl4WjdaYkdiNjlPa0VCZ1lxTkpBN1F1UEdqUms5ZWpUVHBrM0RiRFlYOVhCRThxWGdRRVJFUkVTS3ZaQ1FFSHg5ZmZIeDhTbnFvWWpjTUkwYk44YlgxNWVRa0pDaUhvcEl2aFFjaUlpSWlFaXhGeDRlVHJ0MjdZcDZHQ0kzWEx0MjdRZ1BEeS9xWVlqa1M4R0JpSWlJaUJSNzBkSFIxS2hSbzZpSElYTEQxYWhSZzNQbnpoWDFNRVR5cGVCQVJFUkVSSXE5bEpTVUczcDZRbnA2ZW9IWFdDeVdHOWJmblNZMU5mV210cCtVbEhSVDJ5OU8zTjNkU1U1T0x1cGhpT1JMd1lHSWlJaUkzSFZXclZyRmxDbFRTRWxKc1h2TnZuMzdHRHQyTEltSmlUZTA3NXNSU0dSa1pCQVRFMVBnZFFjUEhtVGx5cFgvYXFMNjExOS9NV3pZTUpzRi9aS1NramgwNk5CMXQyMFZGQlRFckZtenVIVHBrdDFyRmk1Y3lKSWxTLzVWaUpHWW1NalFvVU01ZGVyVWRiY2hjamRRY0NBaUlpSWlkNTN2di8rZXJWdTM4dWFiYi9MWFgzL1p2T2FISDM0Z0xDeU1mdjM2OGROUFArVjZMek16ODdyN2pvcUtZc2FNR1FWT2VMLzk5bHNPSHo1Y3FEWVhMMTdNSzYrOHdvb1ZLL0lOSmc0Y09NQ0NCUXZvM2JzM0sxYXN1SzVxL2t1V0xPSG8wYU1FQlFYbFdibHg2ZElsaGc0ZHlwQWhROWk1YytjMXQyMFZGUlZGYUdnby9mdjN0eHNlT0RzNzg5VlhYOUd2WHorT0h6OStYZjNzM0xtVFE0Y084Y1liYjdCdzRjSUNmMCtTa3BLWU5Ha1N5NVl0dTY3K1JHNVhUa1U5QUJFUkVSR1JXMm5YcmwxRVIwY0Q0T3ZyUytYS2xRSFl2bjA3NGVIaEJBWUdrcGlZeUk4Ly9naUFwNmNuWmNxVU1lNFBDd3RqNmRLbEJBY0hGM3I3aE1WaVljR0NCWGg2ZXZMUVF3K3hjZU5HOXU3ZGEvUnR5OEdEQnlsUm9nUUJBUUU4L3ZqaitiYi8vUFBQczMzN2RoWXVYTWloUTRkNC8vMzNjWEZ4eVhQZDBhTkhnZXdKL3VuVHA3bDgrZkkxYlFIWnUzZXZFYUpjdlhxVkV5ZE9VSzlldlR6WFJVWkdzbjc5ZWhvM2JveUxpd3RMbHk2bFFZTUdQUFRRUXdYMkVSTVR3NVVyVndBWU5HaFFyczgrcDE2OWVyRjE2MWJPbmoxTFVGQVFTNWN1TmQ2eldDeVlUS1lDKy9yNTU1K0I3QlVidi8zMkcyM2F0S0ZhdFdwNXJydDQ4U0liTm14Z3c0WU54amFLOHVYTDA2RkRod0w3RUxrVEtEZ1FFUkVSa2J2S1YxOTlaZnc2TEN5TXNMQXdBQzVjdUlERllzSEx5NHVFaEFUajIvVDQrSGlDZzRPTmUrTGk0c2pNekdUaXhJbDg4TUVIT0RqOHZZZzNLQ2pJbVBUbWRPblNKV001Zkk4ZVBZRHNDWEpCMnd2UzB0TDQvZmZmYWRHaVJiNFRZWGQzZHdZTkdzU1lNV1BZdFdzWFU2ZE81YjMzM2dNZ05qYVdTcFVxQVJnckdIeDlmUms1Y21TK2ZmOVRRa0lDMDZaTncyUXk4ZHBycitIdDdjM0hIMy9NVzIrOVJZTUdEZkpjYi8xc3Z2bm1HeFl2WG95N3V6dkJ3Y0hVcmwwNzMzNysrT01QQUVxWExvMmZueDhBMzN6ekRkMjZkY3QxblpPVEUxMjZkR0h1M0xtNVh2LzIyMitOYlNiNWZXYUppWW5zM2JzWHlENFc4YTIzM21MSGpoMTA3OTRkQndjSG9xT2oyYk5uRHp0MjdDQWlJb0tNakl4Yzk4K2FOUXNQRHcvKzg1Ly81UHM4SW5jQ0JRY2lJaUlpY3RmWXZIa3pSNDRjd2NuSmlUSmx5aEFURTRQSlpNTFQweE5QVDA4QVZxeFlBV1JQVEN0VXFFQmlZaUtwcWFuR3p4VXJWZ1N5bDlPdlhidldDQUlBMnJadHk5aXhZL1BkTGhBU0VtTDgrdnZ2dndlZ2RldldBQ3hkdXBUS2xTc1RFeE5ENzk2OUFSZ3dZRUNobnExWnMyYmNlKys5bkR4NWtoMDdkcENWbGNXU0pVdFl2MzQ5czJiTklqTXowL2kydkV1WExvVnEweW9wS1luUm8wY1RIeC9QMEtGRDZkQ2hBMUZSVVVSRlJURjQ4R0M2ZCs5TzM3NTljOTJUbVpuSlo1OTl4amZmZkFPQTJXeG15cFFwekpneGcxS2xTdG50S3pJeUVvQkdqUnBoTXBuNDhjY2ZtVHQzTHFHaG9aUXJWeTdQdUNBN2hCazJiQmhaV1ZsR2pZVjU4K2JsKzlsOTk5MTNaR1ptNHVMaXdxaFJvMGhOVFdYZXZIbUVob1p5NWNxVlBGc2tXclpzU1lNR0RhaFRwdzdWcWxXamJObXloVnJWSUhJblVIQWdJaUlpSW5lRjJOaFlQdi84YzB3bUV3RUJBVFJ2M3B5dVhidVNsWlhGNk5HajJicDFLK2ZQbnljbUpvYUtGU3NTRkJSRS9mcjFDUThQSnlnb0NKUEp4SVFKRTZoWnM2YmRQdno4L0pneVpRcVZLbFhDMDlPVGpoMDdBdG1GL0twWHJ3NWtUM2FmZmZiWmYvVXNNVEV4REI0OG1QajRlSnZ2cDZlbjA3WnRXK1BuVWFOR0dkc2RQRDA5YWRhc21mRmVabVltWDMzMUZZODk5bGllMVFDeHNiSHMyTEdENWN1WEV4OGZUL2Z1M1huMDBVZUpqNC9IMWRXVjFxMWJFeG9heXBvMWF6aDM3bHl1OEtCZnYzNUVSMGZqNnVwSysvYnRhZCsrUGNlT0hTTXRMUzFYSDcvOTlodWpSbzNLODQxK1dGaVlFYWhBZGxGR2UvVW9JTHQrUTA1cjFxeWhXclZxeHU5QlRoYUxoWTBiTndMUXZYdDNLbFNvUUd4c0xKQjk5R2ZMbGkycFc3Y3VYbDVlakIwN0ZvQzMzbnJMN3JZSmtUdWRnZ01SRVJFUnVhbXMzOHFtcGFYaDdPeGNKR05JVFUzbC9mZmZKeVVsaGRHalIvTi8vL2QvQU54MzMzMGNPM2FNL2Z2MzA2UkpFejc0NEFNQS9QMzlxVisvUHBBZEJsU3RXcFd6WjgveTAwOC9VYk5tVGFLam8vSDI5cmJaVjVNbVRmSWRTODZ0RGRlcmN1WEtmUGpoaHdRRkJlSG01bVlVQjJ6WXNDSG56cDBqTGk0T0Z4ZVhYUFVIMXF4WkEyUWZiVGxvMENEajlVdVhMaEVkSGMyNmRldVlPSEVpRHp6d2dQRmVVbElTYytiTU1WWlFyRjI3bHJWcjE5b2NVMWhZR0U4OTlWU3UxL3IxNjBlSERoMG9YYm8weDQ0ZFk5cTBhUVFHQnRLeVpVdmpHaDhmSDk1NTV4MCsvdmhqUER3OGpQb1Q5ZXJWeTFPbklUSXlFbjkvZnlwV3JNaW1UWnNJREF3MFZvQXNXN2FNeHg1N2pCbzFhaFQ0K2UzY3VaT3paODhDR0NHS2s5UGZVNlBBd0VDQVhHSEd2eW1JS1hLN1UzQWdJaUlpSWpkVjJiSmxnZXh2cjZ0V3JWb2tZemgyN0Jqbno1K25WcTFhckYyNzFwaTRObXZXakxTME5OcTJiVXVsU3BWbzJMQWhCdzhlNUwvLy9TL3QyclV6N20vWnNpVWJObXpneVNlZjVOaXhZd3dkT3BSMzNubUhWcTFhWGZOWWNpNXZ6L21OT21Cc1R5aU1talZyc25qeFlwS1NrdWpWcXhjWkdSbVVMRm1TRVNORzhQNzc3NU9XbGthVktsVjQ0NDAzZ096YUNoa1pHU1FuSnh0QlEwWkdCaGFMQlVkSFI5TFMwbmp2dmZjSUNnckN4OGNIZ05xMWE5T2lSUXVqaUdEMTZ0V3BVYU1HbFN0WHBtTEZpbFNvVUlIOSsvZXphZE1tM04zZHFWQ2hnakcreFlzWDV4cXZkUkorK3ZUcFBNL1N1blZyV3JkdXpmcjE2NWs5ZXpibHlwVWpNVEdSTGwyNjBMWnQyMXpmOUdka1pQRDY2NjhURlJYRjY2Ky96c2lSSS9IMTlTVXNMSXdsUzViUXVYTm4rdlRwazIvUlIrdDJGSUF2di95U3laTW41d29Pckp5Y25IQjBkQ1F6TXpQUGlnaVJ1NG1DQXhFUkVSRzVxZTY5OTE0Y0hCdzRlZkpra1FVSER6NzRJRjkrK1NYRGh3L24xS2xUZVNic0w3endRcTZmanh3NVF2djI3Zk5NRmw5OTlWWGoxOEhCd1hoNWVka3NER2hMUmtaR250VUdqUm8xQXY1ZVpsKy9mbjJjbloxSlMwdmp5SkVqaFdwMzdkcTF4amhMbGl4SnBVcVZHRDE2Tk9QR2plTzc3NzdqNk5HamRPL2VuWXlNRENwVXFNREtsU3VOZTd0Mzc4NmxTNWQ0NTUxM2FOT21qYzMyWDN6eFJYNysrV2NHRHg1TXAwNmRjcjMzeFJkZmNPalFJYXBVcWNMdzRjTnoxUzVJU0VpZ2ZQbnl4cy9XYi9pM2JObkNJNDg4UXAwNmRmTDBGUm9hQ21UWGlsaTNiaDN6NXMzajIyKy9OVllqQUN4YXRJaW9xQ2ljblozcDJiTW4xYXBWdzJReU1XalFJS1pNbWNLMzMzN0wzcjE3bVRwMXFsRVVNcWRkdTNibE91WnkwS0JCT0RrNTJhMVg0T2JteHBVclYwaEpTY24xZWx4Y25MSGFRZVJPcCtCQVJFUkVSRzRxTnpjM21qZHZ6czZkTzZsYnQ2NVJoUEJXKy8zMzN6bDE2aFR1N3U3VXFGR0QzMy8vblFjZWVBQkhSOGQ4N3p0Ly9qd1hMbHlnVWFOR1pHUmtHSlBPdExRMFB2dnNNNEtEZzIxK1c1MVRZbUlpTTJiTW9GS2xTc1lLQU1BNHJjRWFaTHo3N3J0NWlpUG1kN1JnVWxJUzY5YXRBNkI5Ky9hODg4NDdBRlNzV0pGT25UcXhZY01Hb3FLaWpMQWdNVEdSakl3TW5KeWN1SHo1c2xFQU1ML2wvYlZxMWNMQndZRlpzMll4YTlZc205ZFVxVktGU3BVcVVhcFVLVXdtRXhhTGhlZWVlODdtdFJjdVhHREZpaFc4Ly83N3VWNC9lUEFnSjArZUJMS0RnMDJiTnBHYW1zcXdZY1BZczJjUGJkcTBZY09HRGF4ZXZScUExMTkvbmM2ZE8rZjZMSzJUK3pObnpyQmd3UUpHalJxVnE0L016RXptelp0bjkxbHRLVm15Wko3ZzRQRGh3NHdaTTRZdVhicnd5aXV2WEZON0lyY2pCUWNpSWlJaWN0UDk1ei8vNGNTSkU2eFpzNGFubm5xS3VuWHIzdEwrejV3NXc0Y2ZmZ2hrNzZrZk4yNGNiZHUyNWNLRkMzaDVlZVY3cjNWeTNieDVjekl6TXpsOCtEQk5temJselRmZnpEUGhIalZxbEhIRVgwN1dDVDNBeFlzWHIybnNtWm1aZG9PSkw3NzRndVRrWk82Nzd6NEdEaHhvdkI0WUdFaWJObTBvV2JJa1Y2OWVOZW9HWkdabWN1TEVDZXJXcld0TTBoMGNIQXFzQytEczdFeEtTZ3FOR3pmbTNudnZOVjYzbnBqUXVuVnJ2THk4eU16TXhOL2ZuNVVyVitiNWhoNnl0NjIwYXRVcXp3a01CdzhlNU4xMzN3WEEwZEdSbVRObllqYWJBWmd3WVFLWExsMWk2ZEtsbkQ5L0hnOFBEeTVldkpqcmM3eHk1UXBSVVZHNVRyT3dWWk5nL2ZyMVJFVkYwYmh4WTA2ZVBHbWN5dkJQLzF5UkF2RG1tMi9tZVczWnNtVzR1cnJTcTFjdm0rMkkzQ2tVSElpSWlJaklUZWZnNEVEMzd0MzU0WWNmMkxCaEF4NGVIbFN1WFBtYWpyUUxEdytuYWRPbXVMcTZYblAvQnc0YzRPclZxemc0T05DcFV5ZE1KaE1sU3BRZ05qYldxS1pma0dQSGp1SGo0MFAzN3QxNTdiWFhiQlk1SERkdUhFRkJRY1RIeDFPeVpFbmphTUdjaGY3aTR1S002Lzk1WEdCZ1lDQk9UazY1dGtpa3A2ZmJEQTRpSWlMWXNtVUxycTZ1OU9uVHgyai8wcVZMUkVaR0Voa1ppYWVuSjFldlhnWGc0WWNmWnMrZVBSdytmSmk2ZGVzYVd5SHExcTFiNEdkcTdmK0pKNTdJdFYzQkdoeTBiTmtTazhuRUw3LzhZcXdvY0hGeE1TYnlGb3VGcTFldkd0c04vc2w2Z3NIeDQ4Zkp6TXpNZFVLQ05iZzVkKzRjWmNxVVlmSGl4UXdkT3BTd3NERDgvZjBCT0hUb2tOSFg2TkdqV2JKa0NTKzk5Rkt1UGk1Y3VNQ2lSWXVvWHIwNjc3Ly9mcDd3SWlmckZoTElQbll6S1NrSmIyOXZtMXNUOXV6WlE4T0dEWE1WbFJTNTB5ZzRFQkVSRVpGYndzM05qVTZkT2xHdlhqME9IRGpBbjMvK1NYcDZlcUh2MzdGakIvZmZmLzkxQlFjZE9uVGcvdnZ2eDgzTmpjcVZLd05Rb2tRSjB0TFNjaDJWK0UrblQ1K21UNTgrQUl3Wk02YkFmbHhjWEl5VkRmRDNOOWNCQVFGR0h6bTNJY1RFeE9TNlB5NHV6bGpxYjVXV2xvYWJtMXV1NnhJU0VwZzhlVEtsU3BXaVdiTm1qQjA3Rm45L2Y1NTc3am5Dd3NKeVRkZ0JIbi84Y1hyMTZzV2VQWHZZdjM4L1hidDI1YmZmZmdNd0NpSG14eHFTNUxkZEFiS1g5Vy9jdUpGZmYvMlZJVU9HOE1namp3Q3dkT2xTZnYzMVY0S0RnL09jbEFEWm45djQ4ZU9aT1hNbWdZR0JsQ3BWaXVlZWU0NkVoQVRqOXlmbmxvMkhIMzZZbFN0WGN1clVLV3JXck1udTNidUI3T0tOclZxMXNsbTA4dURCZzdpNXVURnAwaVJLbHk2ZDcvTmF0NUJZbnprME5KUkhIMzJVMTE1N3JZQlBTdVRPcE9CQVJFUkVSRzZwT25YcTJDeU1sNS9ObXpjemJOaXdmOVZ2elpvMWMvMXNyVzB3WmNvVW01Tlp5RDdHMFNxL1dnUFh3cnFhSUdlaFFtdkFNRy9lUEtQR3dTdXZ2RUxyMXExdEJpWGZmLzg5QUZPblRxVm16Wm9rSnljemYvNTg5dXpaWXl5L3IxKy9QdVBHalNNa0pJU1hYbm9KVjFkWFNwWXN5ZDY5ZTRtUGp5Y2lJZ0tBUng5OXRNQXhXNSs3YXRXcXVVNU95TGt5QURER2V2SGlSYkt5c2dEWXZuMDdTNVlzd1dLeE1ISGlSTWFORzJmemMvVDA5R1RTcEVsMng1Q2Fta3A4ZkR4VnExYkZ6OCtQbFN0WHNuSGpSdDU0NHczQ3dzSUE4aHdIbWRPVFR6NkpyNjl2cmhNYUNzTzZqYU93eFNwRjdrUUtEa1JFUkVUa3JtU2R2QjQ5ZXJSUTF5Y25KK2Q3eEY5aHVibTVNV2JNR0ZxMGFHSDNtckpseXpKanhneHExNjV0YzV2Q2M4ODlSNWN1WFl6QUl5Z29pQTgrK01DWVFEczVPVEZxMUNnOFBEeHliWWRvMXF3WjI3ZHZaK3pZc2FTbHBlSHQ3VjJvVXlHc245V3p6ejZiYTZ2Q1Ayc0JsQ2hSd3ZqMW80OCtTbWhvS0hQbXpNRmlzVkNpUkFtaW9xTDQrdXV2NmQ2OWU0RjlXcTFidDQ1VHAwNXgrUEJoYXRldXplelpzNmxmdno2VksxZG0wNlpOM0h2dnZjVEh4K1BnNEdEM1pBaXJhdzBOQUJvMmJBaGtGMFJNU2tveWpoY1Z1WnNvT0JBUkVSR1J1NUoxK1gxQld4WDY5dTFMclZxMVNFbEorVmZCd1pVclZ3Z0xDK1BISDMra1pjdVcrWjdtRUJjWHgvang0Mm5TcEFralJveXdlVTNPVlJLT2pvNk1IRG1TbmoxN2twS1Nnb3VMaTFGY01LY25ubmlDN2R1M0c5K2U1enlWSUQvVzRHRFZxbFZzMmJMRjduVTVnNFB4NDhmenYvLzlqN0pseTlLeFkwZTZkT2xpdDhZQlpLOVNPSDc4T0VlUEhpVXlNdEpZT2JGKy9YcTh2YjNwMWFzWFR6NzVwREdlamgwN3N2cHF3RjBBQUF0clNVUkJWSERoUW1iTW1BRmtiOGU0R2NjajFxcFZpMHFWS2hFYkcwdG9hQ2d2dnZpaThWNUdSZ2FPam80M1pDV0tTSEdtNEVCRVJFUkU3a3JXcGZUNThmRHdZUDc4K2N5Wk00ZFBQdm1FZDk5OTk3b21pY0hCd1J3OWV0VFlwckJueng2bVRadVc1enByN1FPcjc3NzdqbnZ1dVllZVBYc1cyTWZ5NWN1Tmt3eXVYcjNLaUJFam1EbHpacTR0R3MyYU5jUEZ4WVhVMUZUS2xpMWI2T0RBV2lzaE5qYVcrUGg0dTlmbExCaDUvdng1aGcwYlJzdVdMWTJRNDlWWFg2VnExYXBNbUREQnVDNDlQWjErL2ZvWkp6LzgwOWl4WTIxdXAramN1VE9yVnEweWlsN21uTkRmS0FrSkNXemN1SkVubjN5U2xTdFhzbnIxYXRxM2IyOEVJTjk5OXgzTGx5L24wMDgvTGJCdWdzanRUTUdCaUlpSWlOeVZySk5oYS9IRHdwZzdkMjZ1WXcvL0tTTWpnei8rK0lNREJ3NndmLzkrNC9XalI0L3l4Qk5QMExWclY2cFVxY0tnUVlPd1dDeFVxRkFCUjBkSG8xWkEvZnIxY1haMnp0WG1uajE3OFBQenM3c3FBckpyRFlTRWhPRGc0TUN3WWNQNDVKTlB1SHIxS3UrKyt5NExGaXd3SnU2clY2ODI2amFrcDZjVEZ4ZEgxYXBWQzN4dTYyZjExbHR2NWJ0VklXZW9NbmZ1M0R6dFhMaHdJYzlLaXhJbFN0QzFhMWZqK2djZWVJQnUzYm94ZS9ac2twS1N1T2VlZTJ5T0tUNCszdWpQMGRHUmhJU0VQSFVzcmxkYVdocHIxNjVsNWNxVmxDaFJnZ2tUSnZETk45OWdOcHNKRGc1bXdvUUptRXdtd3NMQ2pCTTBSTzVrQ2c1RVJFUkU1SzVrWFhHUTg2aEVXMUpUVTQwNkNJMGJOODYzelg3OStuSDI3Rm5qNTlLbFM5T3BVeWU2ZHUyYWE1bis0c1dMYzAyeXJSUHdkOTk5MXpqMUllYzRiUjM5YUJVYkc4c0hIM3hBVmxZV2ZmdjJwVTJiTmx5NWNvVlBQLzJVbUpnWWpodzVnbytQRDZ0V3JlTExMNy9FWkRKUnVuUnBMbDI2eEpneFl3Z09EczVWOE5DV3dxek9BUElkWjBaR0JtbHBhWncvZno3UE0zWHUzSmx0MjdiUnExY3ZZM1hCeHg5L0RFQm1abWFldGc0ZVBNaTRjZU80Y3VVS2pvNk9wS2VuODk1Nzd6Rnc0RURhdDI5ZnFMSCtVODZUTFByMDZVTk1UQXpWcWxWajZ0U3BWS3BVaVo0OWU3Smt5UkoyN2RyRi9Qbno2ZDI3Ti92Mzc4ZlQwelBmNXhhNUV5ZzRFQkVSRVpHN1dzNmpFbTNKZVNSalFTY1F2UFBPTzR3WU1ZS3laY3Z5NG9zdjByWnRXNXVuSWhSMnU4UFNwVXM1ZlBndzQ4ZVB0MWtrTVNrcGlkR2pSNU9ZbUVpM2J0M28xYXNYQUU4Ly9UUWhJU0hFeGNWUnFsUXBQdnJvSXpadDJvU1RreFBEaHcvSDA5T1RZY09HY2Zic1dkNSsrMjFHakJoQmt5Wk43STRqWjNEdzU1OS9jdWpRSVp2MUNuSSsxNUVqUi9EMDlEUitQbm55SkpBZHhNeWVQWnNCQXdZWW40MlRreE16Wjg3TXRSckJHaGprN0RzbEpZVmx5NWF4ZXZWcXNyS3k4UEh4WWVqUW9RUUVCQkFURThOSEgzM0UxcTFiNmRXckZ3OC8vSEMrbjdOMTI0aTEvWnlCai9XWXpBc1hMaEFlSHM3VFR6L044ODgvejk2OWU0bU1qR1QxNnRYczNidVg5UFIwRlV1VXU0S0NBeEVSRVJHNUs2V25wd1BaSnhMa0xPcG43em9vK0VqR1JvMGE4ZmJiYi9Qd3d3OVRwVW9WSUx2ZXdBY2ZmRUJDUWtLQll3b01ERFFDZ3ZUMGRFNmZQZzNBdEduVEdEVnFWSzYrazVLU0NBZ0lJQ29xaWg0OWV2RGFhNjhaN3prNU9mSHl5eTh6Yjk0OHBrNmR5b2tUSi9EeThpSXdNSkQ2OWVzRDhQcnJyL1BwcDU4U0d4dkx5SkVqYWRpd0lVOCsrU1FkTzNiTU15N3JKQnV5SjlWejU4NDF2cUczcm1DQTdKb1FqbzZPWkdabTh2YmJiOXQ5enNPSEQrZlprdkhQTFF6V1B0UFQwekdield6ZXZKbFZxMVp4OGVKRm5KMmRlZjc1NTNuKytlZHhkSFJrMnJScEJBWUdjdWJNR1E0Y09NQ0JBd2NvWDc0ODdkcTFzN3NWeFJwTTVQeGZrOG1FeFdLaFJZc1d0R2pSZ2ttVEpqRm56aHdPSERqQWUrKzl4d2NmZkVCQVFBREhqaDNqK1BIakFFWmRDWkU3bVlJREVSRVJFYmtyV1NlbU9mZksyNUp6Q1h0cWFxck5GUVE1NWF3QkFGQ3laRW42OXUzTDhPSERNWnZOT0RrNTVka2FZZDBqLzgvQ2c5YlhkKzdjeVpJbFMvRDM5d2V5dngwUERBd2tMaTZPWWNPRzBhNWR1MXozcGFTa2NPN2NPVkpTVXZqcnI3OTQ5dGxuOGZmM3p6WDJaNTU1aHN1WEw3TjA2VklnZS9sL1ltS2l6ZURBR3A0NE96dno2S09QRWh3Y3pPalJvMGxOVGFWOSsvYVVLMWZPR085YmI3M0Zva1dMdUhUcFVwNTIzTjNkZWVTUlIzanR0ZGNLWE41dm5kQlBuejZkQ3hjdVlEYWJLVldxRk4yN2QrZlpaNS9OZFlLQ2w1Y1hzMmZQWnU3Y3VYei8vZmNBWExwMEtkOUp2ZlgzMzNyTkF3ODh3SXN2dnNpaFE0ZU1BT2Z3NGNPc1c3ZU9uMy8rbWZUMGRFcVhMczJNR1RPWU4yOGVvYUdoWkdWbGNlYk1HZExUMC9NTm4wUnVkd29PUkVSRVJPU3VZN0ZZaklucG5EbHpDdHlxMExkdlh4NTg4RUdiKyswTG8wNmRPbno2NmFlNHVibFJ2bno1NjJvanA0U0VCTXFWSzhlRUNSUHlqTjFzTnRPdlh6L2k0K05wMmJJbEw3LzhNdDdlM2piYjhmZjNwM3o1OGl4YnRveVJJMGZTdEduVFBOZGtaR1JRdlhwMVhuMzFWV09yUnNPR0RlblNwUXV1cnE1NVRqUG8xS2tUblRwMUlpTWpJOWMyQTVQSlZPakp0Y1Zpd2R2Ym00NGRPN0p4NDBaYXRXcEY4K2JOZWVpaGgreTJVYXBVS1VhT0hFbjc5dTM1NnF1dmVPV1ZWN2ovL3Z2dDlwR2VuazZsU3BVb1U2YU04ZHBMTDcxa2hEdVFYZXRnKy9idFZLaFF3ZWpYeGNXRnQ5OSttNmVmZnBwMTY5YXhaODhlWW1OajdYN0dJbmNDa3lWbmhDb2lJaUlpVWd5MWJ0M2ErQ2I1UnNqTXpPVHp6eituUllzV1BQamdnL211T0RDYnpTUWxKZUhsNVhYRCtyL1pmdm5sRityVXFaT24wS0k5WnJNWmQzZjNtenlxNHNOaXNiQnUzVG82ZGVwVVlKZ1JGaFpHdVhMbGVPQ0JCMjdhZUc3MG4yK1I2Mld5OHg5REJRY2lJaUlpVXV4cFlpVjNNdjM1bHVMQ1huQ2djME5FUkVSRVJFUkV4QzRGQnlJaUlpSWlJaUppbDRJREVSRVJFUkVSRWJGTHdZR0lpSWlJaUlpSTJLWGdRRVJFUkVTS1BWZFhWOHhtYzFFUFErU0dNNXZOdUxtNUZmVXdSUEtsNEVCRVJFUkVpajF2YjIraW9xS0tlaGdpTjF4VVZOUnRkZFNuM0owVUhJaUlpSWhJc2VmbjU4Zm16WnVMZWhnaU45em16WnZ4OC9NcjZtR0k1RXZCZ1lpSWlJZ1VlejE2OUdEMzd0MUVSRVFVOVZCRWJwaUlpQWgyNzk1Tmp4NDlpbm9vSXZsU2NDQWlJaUlpeFo2N3V6dkRodzluOHVUSkNnL2tqaEFSRWNIa3laTVpNV0lFN3U3dVJUMGNrWHlaTEJhTHBhZ0hJU0lpSWlKU0dQdjI3V1A2OU9uNCt2clNybDA3YXRTb29VbVgzRGJNWmpOUlVWRnMzcnlaM2J0M00yTEVDSm8wYVZMVXd4SXhtRXdtazgzWEZSeUlpSWlJeU8zRWJEWVRFaEpDZUhnNDU4NmRJems1dWFpSEpGSW9ibTV1ZUhsNTRlZm5SNDhlUFJSNlNiR2o0RUJFUkVSRVJFUkU3TElYSEtqR2dZaUlpSWlJaUlqWXBlQkFSRVJFUkVSRVJPeFNjQ0FpSWlJaUlpSWlkaWs0RUJFUkVSRVJFUkc3RkJ5SWlJaUlpSWlJaUYwS0RrUkVSRVJFUkVURUxnVUhJaUlpSWlJaUltS1hnZ01SRVJFUkVSRVJzVXZCZ1lpSWlJaUlpSWpZcGVCQVJFUkVSRVJFUk94U2NDQWlJaUlpSWlJaWRpazRFQkVSRVJFUkVSRzdGQnlJaUlpSWlJaUlpRjBLRGtSRVJFUkVSRVRFTGdVSElpSWlJaUlpSW1LWGdnTVJFUkVSRVJFUnNVdkJnWWlJaUlpSWlJallwZUJBUkVSRVJFUkVST3hTY0NBaUlpSWlJaUlpZGlrNEVCRVJFUkVSRVJHN0ZCeUlpSWlJaUlpSWlGMEtEa1JFUkVSRVJFVEVMZ1VISWlJaUlpSWlJbUtYZ2dNUkVSRVJFUkVSc1V2QmdZaUlpSWlJaUlqWXBlQkFSRVJFUkVSRVJPeFNjQ0FpSWlJaUlpSWlkaWs0RUJFUkVSRVJFUkc3RkJ5SWlJaUlpSWlJaUYwS0RrUkVSRVJFUkVURUxnVUhJaUlpSWlJaUltS1hnZ01SRVJFUkVSRVJzVXZCZ1lpSWlJaUlpSWpZcGVCQVJFUkVSRVJFUk94U2NDQWlJaUlpSWlJaWRpazRFQkVSRVJFUkVSRzdGQnlJaUlpSWlJaUlpRjBLRGtSRVJFUkVSRVRFTGdVSElpSWlJaUlpSW1LWGdnTVJFUkVSRVJFUnNVdkJnWWlJaUlpSWlJallwZUJBUkVSRVJFUkVST3hTY0NBaUlpSWlJaUlpSWlJaUlpSWlJaUlpSWlJaUlpSWlJaUlpSWlJaUlpSWl0OEwvQSsyVkpNZDZkaTFOQUFBQUFFbEZUa1N1UW1DQyIsCiAgICJUeXBlIiA6ICJtaW5kIgp9Cg=="/>
    </extobj>
    <extobj name="C9F754DE-2CAD-44b6-B708-469DEB6407EB-5">
      <extobjdata type="C9F754DE-2CAD-44b6-B708-469DEB6407EB" data="ewogICAiRmlsZUlkIiA6ICI3NjAyNzE4Njk1MCIsCiAgICJHcm91cElkIiA6ICIzNzY4OTI5MDciLAogICAiSW1hZ2UiIDogImlWQk9SdzBLR2dvQUFBQU5TVWhFVWdBQUE1MEFBQU9yQ0FZQUFBRFVEK0w2QUFBQUNYQklXWE1BQUFzVEFBQUxFd0VBbXB3WUFBQWdBRWxFUVZSNG5PemRkMXpWOVI3SDhkZUJ3OTRJcUtDQ3F6VDNRQTNOdlVlV3FXV1pPelUxZCs2YkkwY200dWhxbW1WNnpkeWFaT1VvSENrS3FKZ0RCMjRFQndLeUR1dHd6djNqZEg2eURxQkpOajdQeDhOSGNzN3YvSDdmYzVBNDcvUDVmajlmbFY2djF5T0VFRUlJSVlRUVF2eEJLcFZLbGZjMnMrY3hFQ0dFRUVJSUlZUVEvdzRTT29VUVFnZ2hoQkJDbEJnSm5VSUlJWVFRUWdnaFNveUVUaUdFRUVJSUlZUVFKVVpDcHhCQ0NDR0VFRUtJRWlPaFV3Z2hoQkJDQ0NGRWlaSFFLWVFRUWdnaGhCQ2l4RWpvRkVJSUlZUVFRZ2hSWWlSMENpR0VFRUlJSVlRb01SSTZoUkJDQ0NHRUVFS1VHQW1kUWdnaGhCQkNDQ0ZLaklST0lZUVFRZ2doaEJBbFJrS25FRUlJSVlRUVFvZ1NJNkZUQ0NHRUVFSUlJVVNKa2RBcGhCQkNDQ0dFRUtMRVNPZ1VRZ2doaEJCQ0NGRmlKSFFLSVlRUVFnZ2hoQ2d4RWpxRkVFSUlJWVFRUXBRWUNaMUNDQ0dFRUVJSUlVcU1oRTRoaEJCQ0NDR0VFQ1ZHUXFjUVFnZ2hoQkJDaUJJam9WTUlJWVFRUWdnaFJJbVIwQ21FRUVJSUlZUVFvc1JJNkJSQ0NDR0VFRUlJVVdJa2RBb2hoQkJDQ0NHRUtERVNPb1VRUWdnaGhCQkNsQmdKblVJSUlZUVFRZ2doU295RVRpR0VFRUlJSVlRUUpVWkNweEJDQ0NHRUVFS0lFaU9oVXdnaGhCQkNDQ0ZFaVpIUUtZUVFRZ2doaEJDaXhFam9GRUlJSVlRUVFnaFJZaVIwQ2lHRUVFSUlJWVFvTVJJNmhSQkNDQ0dFRUVLVUdBbWRRZ2doaEJCQ0NDRktqSVJPSVlRUVFnZ2hoQkFsUmtLbkVFSUlJWVFRUW9nU0k2RlRDQ0dFRUVJSUlVU0prZEFwaEJCQ0NDR0VFS0xFU09nVVFnZ2hoQkJDQ0ZGaUpIUUtJWVFRUWdnaGhDZ3hFanFGRUVJSUlZUVFRcFFZQ1oxQ0NDR0VFRUlJSVVxTWhFNGhoQkJDQ0NHRUVDVkdRcWNRUWdnaGhCQkNpQktqZnQ0REVFSUlJWVFRVDBhajBiQnQyemFDZzRPSmlZa2hQVDM5ZVE5SmlEK2R0YlUxbnA2ZStQbjUwYXRYTDJ4dGJaLzNrSVFKS3IxZXIzL2VneEJDQ0NHRUVNVnordlJwL1AzOThmWDFwV1BIam5oN2U4dWJiZkd2cE5Gb3VIWHJGbnYzN2lVc0xJeUpFeWRTdjM3OTV6MnNmejJWU3FYS2Q1dUVUaUdFRUVLSXY0ZlRwMCt6Y09GQ3BrNmRTdDI2ZFovM2NJVDR5emh6NWd3TEZpeGd5cFFwMUt0WDcza1A1MTlOUXFjUVFnZ2h4TitVUnFOaHlKQWhUSjQ4bVRwMTZqenY0UWp4bDNQbXpCaysvZlJUdnZ6eVM2bitQMGNGaFU1cEpDU0VFRUlJOFRld2JkczJmSDE5SlhBS1lVTGR1blh4OWZWbDI3WnR6M3NvSWc4Sm5VSUlJWVFRZndQQndjRjA3Tml4Uks4UkVSSEI5ZXZYbitrNWI5Njh5Zjc5KzhuSXlDancvblBuem5INjlPbW5PcmRXcS8walEzdHEyZG5aZityMVFrTkR5Y3JLK3NQblNVbEpRYVBSUElNUkZTNDVPZG5rOTF1djEzUC8vdjBTdTNiSGpoMEpEZzR1c2ZPTHB5T2hVd2doaEJEaWJ5QW1KZ1p2Yis4U3ZjYmx5NWNaTm13WVk4YU00ZGRmZjMycWMyUmxaUkVjSEt3RXd1VGtaQll0V3NTYmI3N0p0bTNidUhidEd1dlhyMWRDeVlFREI1ZzhlVEpqeG93aExDenNpYTUxL3Z4NVJvNGN5YUZEaDlEcGRBQThldlNJVFpzMkZSbEl6NXc1UTJ4czdCTS92OURRVVByMjdjdXVYYnVlU1JDOGNPRUNhV2xwSnUvWGFEUXNYYnFVUG4zNnNIUG5UdjdJeXJpalI0L1N2MzkvZnZ6eFIrVTg5Ky9mSnp3ODNPUmpqaDgvenAwN2Q1N29PcnQyN1dMdzRNRWNPM2Fzd1B2ZmZmZGRwazJieHRHalI1LzVCd2ZlM3Q3Y3ZYdjNtWjVUL0hHeVpZb1FRZ2doeE45QWVucDZpYTlUczdhMkJ1RDI3ZHVVSzFmdXFjNFJGeGZId29VTDhmRHdZTnEwYVZoWldRRmdhMnRMcDA2ZFdMMTZOWHYzN21YZnZuMk1IRG1Ta3lkUEFvYm5aMkZoOGNUanZYTGxDdlBtemVQczJiT01IajBhdFZyTjJyVnIrZjc3NzNGd2NERDUyTnUzYitQaDRZRy92ei91N3U3RnZtYURCZzJvVnEwYUsxZXVaTWVPSFl3YU5Zb21UWm84MGJoeldyRmlCZmZ1M2VPdHQ5NmlSNDhlcU5XNTM1N2IydHF5ZlBseXhvd1p3K2VmZjQ1V3E2VjM3OTZBNFRWYnZYbzFYYnAwb1VxVktrVmVLemc0bUVlUEh2SGxsMTlTcDA0ZHZMeTh5TXpNWk5La1NUUnMyQkFuSjZkOGp6bDY5Q2hxdFpvcFU2WVU2M25xOVhyMjc5L1AvZnYzbVQ5L1B2UG16Y1BhMnBvWFgzd1JsVXFGU3FYQ3pNeU1zTEF3TEMwdHFWV3JWb0hYZlZxMnRyYUZobmp4ZkVqb0ZFSUlJWVFRQUppYm13UGc0ZUZCeFlvVm4rb2NaY3FVWWZEZ3dYejIyV2VNSFR1V0tWT21BT0RnNEVCc2JDd0hEaHpBMmRtWm9VT0g0dTd1VG14c0xHcTFtamx6NWxDNmRPa251cGFscFNVQWpvNk9EQjgrSEVBSnJna0pDWlF0VzdiQXgyVmtaS0RWYW9tTGl5TThQSnoyN2RzWCs1cm01dVpNblRxVjhlUEhjL255WmY3em4vOHdlZkprMnJadCswUmpONW85ZXpZalJveGd6Wm8xaElXRjBhRkRCdzRkT3BUdk9HTVkzYkZqQjJmUG5nVU13Zm51M2JzY09uU0llZlBtOGRKTEw1bThUa0pDQW1GaFlaaVptVEZuemh5OHZMeUF4eDgwbkQ1OUdudDcrMXlQMGVsMHltdGxhcnBzWGlFaElkeS9meCtWU3NYOCtmT3BVNmNPcjcvK09pNHVMdlR1M1p1MmJkdGlhV2xKV2xvYWd3Y1BmcWFCVS94MVNlZ1VRZ2doaEJEQTQ5QlpGSTFHVTJqVnRYUG56bXpjdUpINCtIaVNrNU1CUTRBSkNBakF4Y1dGTGwyNjBLeFpNelp0MmdSQWl4WXQ4Z1hPZ3djUFVxdFdMZHpjM0lvY3I2V2xKWmFXbHB3N2Q0NnFWYXNDNE96c3pPTEZpd3Q4WEZSVUZJTUdEY0xMeSt1SkFxZVJwYVVsVTZaTTRiMzMza09yMVJJVEU1UHZtT3ZYcjdOOSszYkdqaDJyaE9PQ3VMdTdNMkxFQ09iUG44LzU4K2VaT1hNbWUvYnM0ZkxseXpnNU9XRmxaVVZhV2hvSkNRa0FtSm1aRVJVVkJZQktwY0xUMHhPQVpjdVdNVzNhTkpOVHNIZnYzbzFXcStYTk45K2taczJhSERwMGlPclZxeXVWYUI4ZkgxYXZYcDNyTVRFeE1mVHYzNS95NWN2VG9rV0xZcjAyeGlZK0hUdDJwRTZkT3R5N2QwOVpTNXFlbm82NXVUa0ZORGNWLzNBU09vVVFRZ2doQkVDeHdzREJnd2Radm53NXMyYk55dGRKZCsvZXZVb2pvdmo0ZU1Dd2RoSU1EWVVBcWxhdHl2cjE2N2wrL1RyWHJsMERJRFUxbFpVclZ5cm5TVXhNSkNnb2lQTGx5eE1RRUlDenN6TUE5KzdkWTh1V0xjcHhLU2tweW4rblQ1OU9hR2dvclZ1M0JneHJPeWRNbUZEZ2N6Qlc3UXBiazdsOSszWWVQSGhRNkd0aFhJOTQvLzc5WE9NM1RqSFZhRFFrSmlZeWE5YXNRcWNPdDJ6WmtoMDdkdENzV1RQT256K1BYcTluejU0OW1KdWJrNWFXeG9jZmZraENRZ0xWcTFlbmJ0MjYrUGo0MEtwVnEyS0h0OVRVVkhidjNvMkhod2Z2dnZzdVdxMldsU3RYa3BxYXltdXZ2VmFzY3hUSCtmUG5PWHYyTEM0dUxnd2RPaFF3ckZrRmFOaXdvWEl0TTdQY2JXV1NrNU5adG13Wmd3Y1BObG1kRm45dkVqcUZFRUlJSWY0RmR1M2F4ZDY5ZXdzOUpqVTFGWUE3ZCs0d2JOaXdBbys1Y2VNR2VyMmU2ZE9uTTMvK2ZHclhycTNjVjc5K2ZkYXVYYXRVNWNEUUtDaW55TWhJZ0Z5TmlrNmNPRkhndGFLaW9wZzBhUktMRnkvR3djR0JNbVhLWUdabVJtQmdJQllXRmtvem5QVDBkTUxEdzdHd3NDQW9LRWg1dkRHVXBxYW1jdi8rZmF5c3JQRHk4bExDWm5wNnVzblhvazZkT293Yk42NVkwMHIzNzk5djhyN1EwRkRtekpuRHpKa3psU215S1NrcHJGcTFpdWJObTlPb1VTTlVLaFgvL2U5L0FSZzdkaXdWSzFiRTNOeWNSNDhlOGRGSEgzSDkrbldtVFp0R3ExYXRpSW1KWWRTb1VlemV2WnNKRXlaUW9VS0ZJc2YzOWRkZms1S1N3c1NKRTdHeXN1TG5uMzhtSVNFQnRWcE45ZXJWaTN4OGNYMzExVmNBeXZjSlVEb1RSMFpHS3YrbWpCMTBaODZjaVlXRkJRa0pDU1FrSkhEcDBpV1dMRm55Ukd0c3hkK0RoRTRoaEJCQ2lIK0JybDI3Y3V6WU1aS1RrL090M1RNeWhqRXpNek9UeDlTcVZVdjUrOWF0Vy9IeThxSlVxVktBWVMzb2loVXJBTEN5c21MT25Ebjg5dHR2eXZFMk5qWTBiTmlRQVFNRzhNMDMzeEFTRW9LZG5SMWZmLzAxVmxaV2FMVmFPbmZ1akY2dlo4T0dEWlFwVXliZjlVZU1HTUhBZ1FPeHQ3ZFhwc202dWJrcFUzVTFHZzNkdTNmSHpjMU5tUzZhbHBiR3E2KytTa1pHQnU3dTdnd2FOSWd0VzdiUXBrMGJrNjlYMWFwVitmenp6N0d4c2NIWjJUbGZnNStMRnk4eWV2Um83T3pzK082NzcweWVweUIyZG5aa1ptWXlmZnAwcWxldnpzU0pFNmxRb1FMbnpwM2p3b1VMdlBiYWEyemJ0bzJ0VzdlU25Kek1zR0hES0YyNk5PZk9uU003TzV2T25UdXpaY3NXUm93WXdaUXBVMmpXckZtQjE5SHI5WHozM1hmczNyMmJHalZxNE96c1RIQndNQnMyYkFEZy9mZmZwMjdkdWtEQkh6UThTV2ZaSTBlT2NQNzhlZVcxMmJkdkg5MjZkZVA0OGVPbzFXcktseSt2SEd1czBOcmEybUpsWllXOXZiMXkvOGFORy9uZ2d3K0tQZFZiL0QxSTZCUkNDQ0dFK0Jld3NMREEzOSsvMEdPMmJ0M0ttalZyME9sMHpKNDkyMlR3TEl5N3V6czNidHhnNnRTcDNMcDFDejgvUDRLRGcvSHc4TURaMlpsZmYvMlY4UEJ3TkJvTnZYdjM1dURCZzBSSFIxT3BVaVhpNHVMUTYvV1ltNXViWE10cGJtNWU0TGl5c3JJSURBeGs0OGFOQUxuV25CclhMYXJWYXFaT25ZcWRuUjFUcGt4aDA2Wk5lSHA2bXV6VW16TW9QVXNxbFlxSkV5ZHk1ODRkTGw2OHlOU3BVOW00Y1NQZmZ2dXRzaWIxaXkrK1VJN1BPWFVYRE0vTjBkR1JwS1FrQWdJQ1RJYk91M2Z2c21iTkdzQXd6WFhzMkxIS2ZhKzg4Z3F2dnZxcVVnMHU2SU9Hek16TVlqMGZqVWJEcWxXcmxLOTlmSHg0L2ZYWE9YTGtDTW5KeWZUdTNadjMzbnRQdWYrTk45NGdLU21KeVpNbmw5aHJMUDVhSkhRS0lZUVFRZ2pBMEEwVm9IVHAwdXpmdjU4ZVBYbzgwZU16TXpQWnZIa3ptelp0d3RYVmxUbHo1bUJwYVVsd2NERDI5dllzV3JTSThlUEhjKzNhTmJ5OHZIajc3YmM1ZHV3WWtaR1JWS3BVU1duSVU3WnMyWHlWeGNJa0p5ZlR2MzkvVWxOVGFkdTJMWUdCZ1VSSFIrZXIzR1ZuWnpOKy9IakFNTFUySmlhR3dNQkFBZ0lDbElZOGZ4WkxTMHNtVEpqQSsrKy9qNXViRzFldVhPSGt5Wk9NSFR1V0ZpMWFNRy9lUEFENjlPbURnNE1EQ1FrSmRPL2VIUXNMQzNidTNFbmp4bzJWclU1TThmVDBwRStmUHZ6d3d3KzBiOStlaWhVcjR1L3ZqNnVycS9JNjVEdzJiK01sWXlPaG9xeGN1WkxZMkZpYU5tMmFhMi9PblR0MzR1bnB5YnZ2dnZza0w0MzRCeklyK2hBaGhCQkNDUEZ2RUJFUmdVcWxva09IRG16WnNxWFkyMlFZalJremhwOS8vcG5odzRlemJ0MDZYbjc1WmY3M3YvOHA5MSs3ZG8yQkF3ZWlVcW40K09PUHNiR3hvVlNwVXNvV0lNYkdRc1pxbnlrNm5ZN2ZmdnRObVZLYmtaR0J0N2MzWDM3NUpRMGFOQUFNVzdUWTI5c3JmNHlNWDd1NXVWRzdkbTI4dkx6WXNHSERFejlYVTdLeXNwZzNieDZiTjI4dTh0aktsU3N6Y3VSSUprNmN5TWFORzdHMnRxWlZxMWE1amdrSkNhRldyVnBzMjdhTkNSTW1FQjRlenBZdFc1Z3dZUUpXVmxhNXFwY0Y2ZE9uRDk5ODh3M3Z2UE1PMzM3N0xTcVZpcGt6Wno1VkZic2dRVUZCN051M2owNmRPdEd6WjAvbDluUG56bkgxNmxWbXpKaWhiTXRTbUpTVUZKWXVYVXBjWE53ekdaZjRhNUZLcHhCQ0NDR0VJQ1ltaHFpb0tMeTl2ZW5Zc1NQcjFxMWp3NFlOREJreXBOam5xRjY5T3VibTVrUkhSN05telJxeXNyS0lpSWdBRE1IdzhPSERIRDE2bERwMTZ1RGk0Z0pBaFFvVk9IandJRnF0VmxuL21iTTVVVTVYcmx4aDgrYk5uRGx6UnRtS0JjRFYxWlVGQ3hZQThPT1BQd0tHanJBNUs1M3QyclZEclZZcjFielUxRlJzYkd6eWRWTE42ZUxGaXl4YnRreHBXSlNUTWFScU5KcGMxMGxPVGlZMk5wWkRodzVoYm01T3IxNjlDbjNOdW5mdlRtUmtKTUhCd1hUczJCRmJXOXRjYXlrLytlUVRwZXFibloydFZEYk56YzFadDI1ZG9WdlhnR0ZLc1Y2dlo4R0NCZHk2ZFl0cDA2WlJwVW9Wa3BPVHVYZnYzaC9xRmhzYkcwdEFRQUF0V3JSZzdOaXh5dmZhMkgwM096dTd3Q25keGltOXhrWkNnTkpNNkxmZmZzUGYzMTlaSnl6K0dTUjBDaUdFRUVJSXBiT3RyNjh2VGs1T3RHblRodTNidCtQbjU4ZExMNzFVckhPMGF0V0tTWk1tRmRpQUpqbzZtdWpvYU1BUU1IYnYzczA3Nzd4RHpabzFDUXdNWk1lT0hadzZkUXFWU2tYanhvMExQSC9WcWxWeGNuSWlPVG1aMHFWTDgvYmJiN05reVpKY3dkRllOZDIrZlR0eGNYSEtkaXRnQ0czRzlaSEJ3Y0Y0ZTNzemZmcDBrOEd0ZXZYcStQbjVzV2ZQSGp3OFBKUzFvZkI0MncrVlNwV3ZrbW9NY2lFaElWU3JWaTFYODZXODlIcTkwdkNvWThlT3dPUHVycGFXbHJpNHVDZ2h6ZEhSRVNjbkorVzZPWitiS1RFeE1heGN1WktRa0JCS2x5N05vVU9IK1BycnI0bUppY0hiMjV1bFM1Y0NUOWRJeU0zTmpTRkRodkRxcTYvbStoNm9WQ29HRGh4SWVIZzRXcTBXUjBmSGZQZkQ0MFpDUUs1bVFoczJiR0RVcUZGUE5NVmEvTFhKZDFJSUlZUVE0ay8wNE1FREZpeFlRR0Jnb0xMOVNIRzBiZHNXbFVwRlpHUWtWYXBVZWFaalNraElJREF3RUlBT0hUb0EwSzlmUHc0ZE9zVGN1WE5adVhKbHNRSk9yVnExV0xWcUZRNE9EaVFsSlRGaXhBaHNiVzFaczJZTkxpNHV6Smd4ZzVDUUVONTc3ejFsS3FhdnJ5K1dscFo4OWRWWDZQVjZmSDE5VFc2Wm9WS3BHRE5tREM0dUxuVHExQ25mbGllSmlZbWNQMzhlRnhjWGtwT1RPWGp3WUs3N2RUb2R1M2J0VXI2K2YvOCsrL2J0NC9YWFh6ZjVuUHIxNjBlL2Z2M3kzVzdzWG10alk1TnZMV1J4ekpremg2eXNMT0xqNDdseTVRcGx5NWFsUm8wYXdPTTlUa3VYTHYzRTU4MUpxOVV5ZS9ac1plL1UrL2Z2NCtMaVFzZU9IWG41NVpmeDhmSDVRNDJFVkNxVnlYMCt5NVFwdzlhdFd3dThyMGVQSGlRbkowc2pvWDhSQ1oxQ0NDR0VFSCtTblR0M01tellNREl5TW1qY3VESGR1M2ZIMGRHeFdJODlkdXdZTTJmT3hOWFY5Wm1PU2EvWDQrL3ZUMnBxS2kxYnRzVEh4d2N3Ykg4eWZQaHdsaTFieHVUSmsxbXdZRUd4cnUzdDdVMTJkamF6WnMwaUt5c0xPenM3ZHV6WUFSZ3FmKzd1N25UcjFrMDUzdDdlbnNhTkd5djdkdmJ0MjdmSWF4aERZRlJVVks3YmYvamhCM1E2SFYyNmRPRzc3NzRqSXlORG1XNmJrM0dybFVxVktoVWFPRXVTcjY4dmh3OGY1c3FWSzhyWFJyZHUzUUlNYXo2TDQ1TlBQaUVtSm9ibHk1Zm51bDJ0VmpOejVrekdqQmxENjlhdGVlMjExNVFxckY2djUrYk5tOWpZMkFCL3JKSFFreXJ1QnkzaW4wTkNweEJDQ0NIRW4yRG56cDI4OGNZYjlPclZpeFVyVnBpczVwblNybDA3WnMyYTlVekhwTmZyV2JKa0NhR2hvWGg0ZURCcTFLaGM5M2Z0MnBWTGx5NnhiOTgrUm93WXdiaHg0MHhPZmMwcEt5dUx2bjM3Y3Z2MmJTNWV2TWpXclZ1Vm9KR1dsc2E2ZGVzWU9IQWdscGFXSEQ5K25KQ1FFT1d4Z1lHQlZLNWNPZGRVMXVKSVRVMWw1ODZkT0RrNThjWWJiN0JuejU1bjFoeW9KSFRxMUlsT25Ub3hhTkFnb3FLaWNuWFBOWGFBYmRLa1NiSE9sWkNRb0ZRczgvTDA5R1RqeG8ya3BhVng5ZXBWRGg0OHlNV0xGNG1JaUNBcEthbEVRbVZSalA4V2REcmRuMzV0OFh4STZCUkNDQ0dFS0dFUEhqeGcrUERoOU9yVnkrU1V3ejliVWxJU0N4Y3VKRFEwRkM4dkwrYlBuNitzRjh4cDNMaHhwS1NrY096WU1XYk1tRUc5ZXZWNDQ0MDNhTml3SWVibTVnV2UyOXJhbWthTkd1SGc0TUN4WThmUTYvWDQrUGhRb1VJRmZ2MzFWN1p2MzQ2enN6TWFqWVpObXpaaGFXbkpPKys4dzg2ZE8vbmxsMSs0Y09FQ2ZmdjJwV1hMbHZuQ1ozeDhQQ3RXck1ETHkwdTVUYVZTOGZYWFg1T1ltTWgvL3ZNZjdPM3QwZXYxdWRadzVtUU1hTm5aMlgva0pTelNqei8reVBuejU1azRjV0tCRFl0U1VsSzRlL2N1WU9pMkN4QVdGc2FoUTRmdzlQU2tlZlBteGJwT1FrSUNEeDQ4SUQ0K1BsYzErdGl4WXdRR0JuTHo1azFseWk0WXF0amR1bldqVFpzMnVMaTRzSDc5K2lLdmNlSENCYlp2Mzg2VUtWT2UrQU9Cdkl5aFV5cWUveDRTT29VUVFnZ2hTdGlDQlF0SVQwOW54WW9WejNzbzZQVjZEaHc0d0pvMWEzajA2Qkh0MjdkbnhJZ1IyTm5aRlhpOHViazVIMzMwRVN0V3JDQXdNSkR3OEhEQ3c4TnhjbktpWThlTyticmJwcVNrOE91dnY3SjM3MTRpSWlJb1hibzBJMGVPcEZ1M2JwaWJtM1A1OG1WR2pSckZsMTkrQ1JnNjFZNGVQUnB2YjIrYU5HbkN6Smt6dVhmdkh2NysvbnoyMldkMDZkS0Y5OTkvWHptL2pZME41dWJtYk42OFdRa3RzYkd4QkFZRzByTm5UeVdvWldkbjUxdkRtVmRXVmxhQnR5OWF0S2pJUUpxWW1BZ1l1dGgrOHNrbitlNVBUazRtTkRSVU9XYnExS241R3VPY1BYdFdhZFpqWVdIQnNXUEhXTEJnQWU3dTdzeWRPMWZwN0dvY2kvRy9kbloycEthbU1uYnNXRlFxRlRkdjNrU3YxeE1RRU1EY3VYT1Y4OWVzV1pPQWdBQ1NrcEpRcVZTOC9QTExkT3ZXalppWUdQYnUzVXRvYUtoU2JZeU9qbWJFaUJFRnZqNHhNVEdNSHo4ZW5VN0h2SG56bURWclZvRWgyamcrVTY5cjN1TktPdlNMdnc0Sm5VSUlJWVFRSlN3d01KREdqUnMvOFpUYVp5azlQWjJEQncreWJkczJvcUtpYU5DZ0FmMzY5U3RXWjFvek16TSsrT0FENnRTcHcvTGx5MGxNVE1UVDA1Tnk1Y3JsT3U2amp6NGlORFJVV2FmWnAwOGZHalZxaEptWkdWcXRsa09IRHJGOSszWUFYbmpoQmZyMjdjdkxMNytzUEw1YXRXcXNXclVLZjM5L1FrTkRxVjY5T3ZYcTFjdDFEUnNiRzZaTm0wYVRKazFZc0dBQlZsWldaR1JrMEtsVEo0WU9IYW9jbDVHUmdZV0ZSYUZyT2syRm84cVZLL1A1NTU5amJtNk9yYTJ0MG0wMUwrTjYzTEN3c0VMdlAzUG1ETXVXTFdQOCtQRzV6bFd0V2pYS2xTdkhuVHQzV0xseUpZbUppYlJ1M1pvUkkwYmtXdXRyYkpoa0RHbERoZ3hoeTVZdHlwcFdOemMzNnRXcmx5ODBPams1OGY3NzczUDA2RkdHREJtaWZMK00zNHZvNkdqYzNOeVVCa1o1V1ZwYTVyc3ZLU21Kb0tBZzJyWnRtKzk0WStPaG9ob1FHWU51VWVGVS9ITkk2QlJDQ0NHRUtHRTNidHlnZS9mdXozVU1BUUVCbkQ5L25oWXRXdkRSUng4cERZT2VSUFBtemFsZnZ6NUhqeDZsUTRjTytjTFltMisreWZEaHczT3RUelRTYXJVRUJRWFJzR0ZESmt5WVFNV0tGUXU4aG91TEMvUG16ZVBvMGFNMGJkclVaT0JyM2JvMWFyVWFQejgvUWtORDhmUHpVKzdUNlhSVXJGalI1R3V1VnF0NS9mWFhlZXV0dHdxOHYwZVBIalJ0MmhRUER3K1QxMzhXWEYxZFdidDJMVGR1M09EQWdRTzBidDJhcWxXcjVqdk96TXlNc1dQSDBxcFZLOEN3MXJacjE2N0Z1a2JidG0zekJVUzFXazFBUU1BZmZ3SjVHTU9tdDdkM29jZGxaMmRqYVdsWjZCNnA0cDlGcFpmSjFFSUlJWVFRSlVxbFVqRno1c3cvMUFpb1hidDJIRGh3NEtrZm41cWFhbklLclJEUFFtUmtKQnFOaGpwMTZoUjYzSjQ5ZTJqWnNtVytMVnFlbFQvNnN5TCtHRlVCbjlSSXBWTUlJWVFRNGw5QUFxY29hUVZWYVF0UzNDcXQrT2VRbXJZUVFnZ2hoQkJDaUJJam9WTUlJWVFRUWdnaFJJbVIwQ21FRUVJSUlZUVFvc1JJNkJSQ0NDR0VFRUlJVVdJa2RBb2hoQkJDQ0NHRUtERVNPb1VRUWdnaC9nYXNyYTNSYURUUGV4aEMvS1ZwTkJwc2JHeWU5ekJFSGhJNmhSQkNDQ0grQmp3OVBibDE2OWJ6SG9ZUWYybTNidDJpYk5teXozc1lJZzhKblVJSUlZUVFmd04rZm43czNidjNlUTlEaUwrMHZYdjM0dWZuOTd5SElmS1EwQ21FRUVJSThUZlFxMWN2d3NMQ09IUG16UE1laWhCL1NXZk9uQ0VzTEl4ZXZYbzk3NkdJUENSMENpR0VFRUw4RGRqYTJqSng0a1FXTEZnZ3dWT0lQTTZjT2NPQ0JRdjQ4TU1Qc2JXMWZkN0RFWG1vbi9jQWhCQkNDQ0ZFOGRTdlg1L0preWZ6NmFlZjR1dnJTOGVPSGZIMjlwWTMyZUpmU2FQUmNPdldMZmJ1M1V0WVdCaFRwa3loWHIxNnozdFlvZ0FTT29VUVFnZ2gva2JxMTYvUGwxOSt5Ylp0MjFpNmRDbDM3OTRsTFMzdGVROUxpRCtkalkwTlpjdVd4Yy9QankrLy9GSStmUGtMazlBcGhCQkNDUEUzWTJ0clMvLysvZW5mdi8vekhvb1FRaFJKMW5RS0lZUVFRZ2doaENneEVqcUZFRUlJSVlRUVFwUVltVjRyaEJEL0lLckplNTczRUlUNFc5QXY3UHE4aHlDRUVQOGFVdWtVUWdnaGhCQkNDRkZpSkhRS0lZUVFRZ2doaENneEVqcUZFRUlJSVlRUVFwUVlDWjFDQ0NHRUVFSUlJVXFNaEU0aGhCQkNDQ0dFRUNWR1FxY1FRZ2doaEJCQ2lCSWpvVk1JSVlRUVFnZ2hSSW1SMENtRUVFSUlJWVFRb3NSSTZCUkNDQ0dFRUVJSVVXSWtkQW9oaEJCQ0NDR0VLREVTT29VUVFnZ2hoQkJDbEJqMTh4NkFFRUlJSVlSNE1ocU5obTNidGhFY0hFeE1UQXpwNmVuUGUwaENpS2RrYlcyTnA2Y25mbjUrOU9yVkMxdGIyK2M5cEdkT1FxY1FRZ2doeE4vSTZkT244ZmYzeDlmWGw3Rmp4K0x0N2YyUGZKTXF4TCtGUnFQaDFxMWI3TjI3bHlGRGhqQng0a1RxMTYvL3ZJZjFURW5vRkVJSUlZVDRtemg5K2pRTEZ5NWs2dFNwMUsxYjkza1BSd2p4RE5qYTJsSzllbldxVjYvT21UTm5XTEJnQVZPbVRLRmV2WHJQZTJqUGpLenBGRUlJSVlUNEc5Qm9OUGo3K3pOdDJqUUpuRUw4UTlXdFc1ZXBVNmV5YU5FaU5Cck44eDdPTXlPaFV3Z2h4RDlHS1Z0TFdsVXVWYXhqQi90V3dNdkp1b1JIWkpxanRacnFIdmJQN2ZvbDZZT21Qa3hxVVJrN1MvUG5QWlIvbEczYnR1SHI2MHVkT25XZTkxQ0VFQ1dvYnQyNitQcjZzbTNidHVjOWxHZEdRcWNRUW9qblFGOGlaN1cyTUNObzZNdGNtdGlTY2E5VXd0WFd3dVN4WTV0VjVQYlVOaHdZMG9SKzljdGhiL25ucmpoeHNiSGd3dmlXQkE3d3BabVA2MU9kbzU2bkUyWXFsY243M2Uwc0FWQ3BvRllaaDJLZDArMzN4end0bFFwRytWVmtZZWZxM0pqU1JzTG5NeFFjSEV6SGpoMUw5Qm9SRVJGY3YzNzltWjd6NXMyYjdOKy9uNHlNakFMdlAzZnVIS2RQbjM2cWMydTEyajh5dENjU0ZoWkdRRUFBU1VsSkFKdzZkWXFEQncrU2xaWDFwNDBocjlqWVdKS1RrNS9iOVo5RVZGUVVldjJ6K1gvL3BVdVhpcXdDWHIxNjlabGM2M25wMkxFandjSEJ6M3NZejR5RVRpR0VFSDhpUFdVdTdNQXBNcWhFenA2WVpuZ0QrcUs3UFFGZFgyTG51dzJ4VmhmOHF5NHhQUXN6bFlxMlZkMFkzN3lTVXZWczRPWDBoNE1YZ0xYYWpFTHlJSmxhSFNvVmRLdGVtbC9mOStQYlB2VUtQYjRnRTVwWDR1VG9aclNxWEFwbkc0dGNmeWEzckV6a3BOYTg3TzJDWGcvaFk1cnpkYTg2VkM1bG0rOVk0NStCRGN0emUyb2JCallzLzlUUHUrTUxIcnpnWmdkQUtWc0xHcFp6cHBwNy9vcXUya3pGTjIvVlkyYmJGNTc0ZWY5YnhjVEU0TzN0WGFMWHVIejVNc09HRFdQTW1ESDgrdXV2VDNXT3JLd3Nnb09EbFVDWW5Kek1va1dMZVBQTk45bTJiUnZYcmwxai9mcjFTZ2c5Y09BQWt5ZFBac3lZTVlTRmhUM1J0YzZmUDgvSWtTTTVkT2dRT3AwT2dFZVBIckZwMDZZaUErbVpNMmVJalkwdDlyVjI3dHpKVHovOXhNQ0JBd2tLQ3VMYXRXdk1ueitmZDk5OWw5RFEwQ2NhZDNGZHYzNmR4TVJFZERvZDQ4ZVBKekF3TU5mOVAvLzhNLzM2OVdQejVzMG1RejFBWkdRazBkSFJKVExHbks1ZXZjcEhIMzNFeFlzWDg5MDNZOFlNaGc4ZnpwRWpSL2ptbTI4NGZFUFd2M0lBQUNBQVNVUkJWUGp3VTRmUVJZc1dNWGp3WUk0ZE8xYmcvWmN1WFdMRWlCRXNXclNJaElTRXA3cEdYanFkamxPblRoVjUzTzNidDUvSmh5SGUzdDdjdlh2M0Q1L25yMElhQ1FraGhQaGpkRnBJZlFScFNhQXlBeHRIc0hNMi9EMFB6NHVCVEc5cHg5ekRpU1RHUjRPcjF6TWRpaVlyVy9sN3lPMUh0RjF6QXEydTREYzFPWTl0dCtZRXNhbVo5S3BkbHYrOVdZL2JqOUxvOEdVSU54T2ViajFOV1FjcmRnL3c1VXBzS29PMy80YXJqUVYzazNPL0ljek1manl1WDIvRU0zelhPZlI2Nk4rZ0hPZnVKWE02T3JISTYyUm9kZFR6ZENKbzZNc21qOWsvcERGZHZ3NURwNGNCRGNzem9CaUJjbTJ2T2xUM3NHZlNqL25mT0JaR3BZTFo3VjlRdms3T3lPWUZkenUrNnBWL09xaWpsWnFLcm9hT3E0M0tPOU4zY3pnSmFjK3ZZdlIza0o2ZVh1SmRhcTJ0RFIrKzNMNTltM0xseWozVk9lTGk0bGk0Y0NFZUhoNU1tellOS3lzcndOQXNwVk9uVHF4ZXZacTllL2V5Yjk4K1JvNGN5Y21USndIRDg3T3dNRDA3d2RSNHIxeTV3cng1OHpoNzlpeWpSNDlHclZhemR1MWF2di8rZXh3Y1RGZjRiOSsralllSEIvNysvcmk3dXhkNm5Rc1hMbkR5NUVuTXpNejQ0SU1QYU5xMEtSWVdGbHkvZnAxZmZ2bUY1Y3VYODgwMzMrUjZ6TFZyMTBoTVREVFpoVlNuMDdGeDQ4WkNLNVZCUVVIWTJ0b3liOTQ4YXRTb3dXZWZmY2JseTVlWk1HRUNabVptL1BiYmI2U2twUERUVHovaDQrTkRreVpOQ2p6UGpoMDdDQW9Lb2syYk5nd2RPaFFYRjVkQ242L1I3ZHUzV2Jac0daTW1UYUowNmRKRkh2L0xMNzl3L1BoeGpoOC9UcGN1WFJnMWFoUnF0WnFIRHg4U0V4TUR3TWFORzNGM2QyZjkrdlg0K1Bnd2FkSWtxbGF0V3F6eEFKdzRjWUxidDI5allXSEI1Y3VYOGZYMVJhMVdzM0hqUmw1NzdUVWNIQnpZdVhNbmVyMmU4UEJ3UWtKQ2xCa0NWNjllNWNpUkl3d2FOS2pZMTB0TVRHVGZ2bjMwN3QyYnFWT24wcmh4WThxV0xWdm9hK0RsNWNXc1diTndkWDI2V1N4ZytIbEpTMHQ3NnNmLzFVam9GRUlJOFJUMFdOdzRpK1BET3poYU8rTHE0bzJUb3llNjdHeVM0aDhRZC9Vc1NkcFVrajJyb1BWOFVYbFVGY3RIZEd2bXgxai81YWhycWxCcEtxTXQ1WVBleHZHSnJ0NmlVaWwrR05pbzBHbWJqU3M0azdXZ1M3SE85K0NqOXJtK2ZzSE5qdUNSVGVuMFZRaS8zVTNLZGQrbXQrc1h1VzdVM2xLTm5hVTV2dVdjY2JXMW9OT0xIbngrNGhhZkhycW1CRm50NzFVWmdMUDNra2hLTjN3eTNycXlHK3Q2MStYSWpYaVcvSHFkd0lqNzZFeFVBN0p5bk9QWXpmaGNBYnRGSmNNWTQxS3p5TkRxeU5McHNEQTNKMDZUeWZsN0JiL0o5Zk4yeGNKY1Jad21reDh1UFNqME9SYWtiNzF5K0paelZyNTJzbFpUcDJ6UjM5dU9MN296bzAxVkp1eUplT0pyaW1mTDNOendNK1hoNFVIRmloV2Y2aHhseXBSaDhPREJmUGJaWjR3ZE81WXBVNllBNE9EZ1FHeHNMQWNPSE1EWjJabWhRNGZpN3U1T2JHd3NhcldhT1hQbUZDdlk1R1JwYVppVjRPam95UERod3dHVTRKcVFrR0F5SEdSa1pLRFZhb21MaXlNOFBKejI3ZHNYZUJ3WXd1SEtsU3NCdytzU0VSRkJSSVRoMzZxeG9uWC8vbjNsR0lEczdHejI3OStQWHE5bjRjS0YxS2hSSTk5NXpjek1xRldyRmxPblRpMjBNcGFhbXNyZHUzZDU2NjIzMkwxN04vdjM3NmRpeFlwMDd0eVpzMmZQNHVEZ3dOS2xTd3NOa3VQR2pTTXlNcEtmZi82Wk0yZk9zSHIxYXJLenM1a3paMDZoMDFUdjNyMUxXbG9ha3lkUFp1blNwVGc3TzVzOE5pTWpnd01IRGdBd2ZQaHczbmpqRGVVKzR3Y0wxdGJXZlBycHB6ZzZPakpod2dUT25UdkhnZ1VMV0x0MkxRQjZ2UjVWSVZNZnRGb3RYM3p4QldENFBvZUVoQkFTRWtKYVdocDM3OTRsUER5Y2Z2MzZjZWpRSWNEdzczblhybDNzMnJVTFFOblQxdExTa3I1OSsrWTY5K2VmZjA1S1NrcSthNTQvZjU2WW1CZ3lNakt3dExUa3hJa1RKc2RubEphV1JsaFlHQjA2ZENqeTJIOExDWjFDQ0NHZWlGbGNGS1VpVDFPM2JnL0tOLzBBVTNNajlYb2RWODU5VDhUeFhTVFViQVlPN21UcFlmNmFYL2o4dzQ3WTJWanluNjkzYzYzUmlDY2V3K0hyY1hUNU9wVGQvWDE1bUpwSlN1YmpOMnpHa0pPVXJ1VkdJWlhLU3E2Mk9GZ1pmZzJldjVkTWRnSEJibm4zbWd6Y2VvYnI4WS9QTTNqYmJ3UU84S1ZORlRleWRYcVNNclE0VzFzb0w4UDlsQXhTTXJYS21PcDdPUUh3ZmhOdjNtdFVnUzlEYnpOcTkzbXlzZ3NPa21sYVF3VzJlVVZYL0x4ZCtHRDNlVmFkdUZYZ3NUblAwWFZkR0k5eVZBcjFDN3NDc1BmS0EwN2NUaUQ3OTBCNjlHWThyNjAvV2VENVV1ZDJ3c0xjbk5QUmlSeStIbGZnTWFhVWNiQmlTYmVYbEsvak5KbTBXeE5DZUV6K2ltMjM2cVVKSE9BTFFOU2pOTnA5R2NMbDJQeHY5c1NmenhnNmk2TFJhQXF0dW5idTNKbU5HemNTSHgrdlZQSjBPaDBCQVFHNHVMalFwVXNYbWpWcnhxWk5td0JvMGFKRnZzQjU4T0JCYXRXcWhadWJXNUhqdGJTMHhOTFNrblBuemlsVk0yZG5aeFl2WGx6ZzQ2S2lvaGcwYUJCZVhsNkZCazZBTFZ1MmNPWEtGUUR1M2J1bkJKaThUTjArWThZTS9QMzlxVnk1Y3I3NzZ0YXR5MWRmZllXTmpRMHFsWXBldlhwUnFWSWxWcTllcll5eFFvVUtOR3JVQ0FBL1B6OSsrZVVYek0zTkNRb0tJaXNyaTNIanhwR1ptY25GaXhlcFhyMTZnV093c3JKaTJMQmhUSjgrblljUEgzTHo1azFxMTY1Tno1NDlXYkprQ1o2ZW5nVldtWE5XSURkdjNzeXdZY05NaHNKOSsvYVJtSmhJZ3dZTjZOR2pCL3YzNzZkTW1UTFVybDFiQ1lGZHUzYkZ5Y253LzhUKy9mc3pjZUpFYXRldWpWNnZaOVdxVmVqMWVrYU1NUDA3WWUzYXRVUkZSVkdtVEJtc3JLeTRmdjA2cnE2dWxDdFhEbnQ3ZTVLVGsvbnd3dyt4c3JMaXhSZGY1UDc5KzhURnhlSG41NGU3dXpzcEtTbWtwS1J3OWVwVklpTWpjejIvUm8wYU1XM2FOUFI2UFphV2xtUmtaS0JTcWJDMXRjWE96bzZkTzNlU2taR0JoWVVGUC83NEkyQ29ndmJzMlZQNW5obS9MbCsrdkFUT1BDUjBDaUdFS0RiTEcyZW9sS25qNVI3K3FINmZQcHVkblVsY3pBWGlVKzVpYm1hR3EyTjVYRXRYUTJWbXpvdTF1MU9sZWdjTy9qaUhHTStLUkp5N2pLNmNFNW1XanB5NThZaHJ2dStqdHk5ZXQ5bThEbCtQdzNubTNueTNHOFBXOGRzSnZQV3Q2ZVlrMi9zMm9FMFZ3NXZaVjFZRjV3cHNoZEZrWmROdFhSamxuYXk1RnEraHJJTVZVZFBhQW5BNk9wRUd5L092ZzB1YzNSRkhhelUzRXpUNEg3bEd0azVQdHBtSjBKbjF1SHI1OG9xam5MeGplcHF0cWFuRFQzT3NvN1VhV3d2REcvaVlKTk5yd3dwaWFXN0dqbmNiVXNyV2txeHNQV3RQM21aWVkyOStHZHFFZG10T2NDckhWT0VxcGV4WTE5dXczVWUyVHMrN1c4NUk0UHdMS2F6S1pIVHc0RUdXTDEvT3JGbXo4blhTM2J0M3I5S0lLRDQrSGpDc25RUkRReUV3QkpuMTY5ZHovZnAxcmwyN0JoaXFlVGtyaFltSmlRUUZCVkcrZkhrQ0FnS1VDdHU5ZS9mWXNtV0xjcHl4TXBXU2tzTDA2ZE1KRFEybGRldldnR0Z0NTRRSkV3cDhEc2IxajBVMUFRb1BEMmZkdW5VQXVjS0dVYnQyN1FxOGZjdVdMWGg0ZU5DcVZTdVQ1LzdwcDUrNGNlT0c4clZ4TEhGeGNheGN1Vko1YnJkdjM2WmR1M2EwYnQxYWVXMXYzTGpCeVpNbnNiS3k0c0tGQzZ4Y3VSSzlYazlBUUFDVktsVXE4SHErdnI2VUxsMmE4dVhMVTdObVRRQ2FObTFLMDZaTkMzME5paU16TTVQTm16ZGpiMit2dk9ZYk4yN2svdjM3OU96WmsvRHdjTURRREN0djA2amZmdnVOQVFNR0tOTnZmWHg4Nk55NWM3NXJIRGh3Z0czYnR0R2dRUU0rK3VnakVoTVQ2ZGV2SDFsWldVeWRPcFhCZ3dlajBXaHdkWFhGMzkrZjh1WExrNWlZeUlBQkE5aS9meitmZnZvcHRXdlhOdmtjR2pSb3dNYU5HM0YyZHViQmd3ZjA3OThmYjI5djFxeFpveHpUczJmUGY5UTJKbjhtQ1oxQ0NDR0t4ZUxXT1dxcFhhalRyQjhBbXFRSEhBci9rb2QyWm1UWGFZaXFkRVhRNmRESDNNSWk5RHZLYW0xNXBlRmdMSzBkYWQxMU5ydFd2VWJ5UzUwSnFmb3lJZG9NcUtFRzlSOXYyR05LaHhmY1NaaFZNcDgwcDJWbGMrVmhLZ0N2MVNpajNMN3llTUVWeVhSdE5vNm91UnlieXJVNHd4c1dVMU5tczNPRXc2dHhoYis1eVhrT08wdHp0Q2FxcDNuUEM0WjFsR296RlZjZXB2SXdOWk5XbFI1WGsyN0VQOW1icXM5ZnI0WGY3dzJMaHU0OHk3cVRVV1RyOUl4NDJZZUR3MTdtclc5UDgrT2xCMVFwWlVmUTBDWktWK0Z4ZXk0OGNVVlZQTDFkdTNheGQyLytEMnB5U2swMS9MdStjK2NPdzRZTksvQ1lHemR1b05mcm1UNTlPdlBuejgvMVJyNSsvZnFzWGJzMlYvTVc0NVJMbzhqSVNJQmNqWXBNVFZtTWlvcGkwcVJKTEY2OEdBY0hCOHFVS1lPWm1SbUJnWUZZV0Znb2pXalMwOU1KRHcvSHdzS0NvS0RIamNxTXdTMDFOWlg3OSs5alpXV0ZsNWVYRXZEUzA5Tk52aGJYcmwxajl1elpnS0dpcXRWcUMzeE44dDZlblozTnJWdTNVS3ZWbENwVnltVFFxVk9uRGw5ODhVVytLWjJKaVltNXFxYkdxYmZHNTJWaFljRlBQLzJrL0gzLy92M0tzUjk5OUJFQkFRRjRlSGprdTU1S3BXTHg0c1Y0ZUhnVTY4T0ZuQTRmUHN6MzMzL1BuRGx6Q3F4d3IxdTNqdGpZV0taTW1ZSzd1enQ3OSs1VlFxVHhRd0tWU3FWVXJmVjZQZWZPblVPbFVpbnJIbzMzSFRseUJGOWYzMXpyYks5ZXZjcVNKVXVvVktrU25UcDF3dGJXRmx0Yld6dzlQVWxPVHNiYTJwb0JBd1lvSDF3WTF5TTdPVG5ScmwwN2R1M2FSWEp5TWhxTmh0V3JWL1BlZSs5aGI1Ky93VmxoVlhVd1RJbk8rZjAyTnE4eS9yem9jaXg1RUxsSjZCUkNDRkVrczBmMzhFbEpwazc3VVFEY3VIYUVYMk9Qb0JzNUFld2R5Zm4yUlZXdEx0clczWWw2RU1QV0wrYlM3cVczdVhINk85cjBYTUtKWTE4UWs2a0I2K0p0My9GSHhHdXlPSGN2eWVUOXRjczY0bUx6WkUxTENtSU1uYkdwbVd3TXYxUGdNUVZWR2JOTnZEZkpPYzNYcklqM2hUbUQ1SjNmcTYybTVCM0JJTi95REd0czZJU2FtcG1OaGZuaml3WGZLbjYzeC8rMHFjb2czL0pvZFhxRy9SNDRBY1lFWHNETHlacnVMNVVoc0w4dlM0L2VZRUREY3BTeU5YelFNT3ZBRlQ0N2RyUFkxeEYvWE5ldVhUbDI3QmpKeWNrRnZ1R0d4OVUyTXpNems4ZlVxbFZMK2Z2V3JWdng4dktpVkNuRGpBVVBEdzlXckZnQkdLWjB6cGt6aDk5KyswMDUzc2JHaG9ZTkd6Smd3QUMrK2VZYlFrSkNzTE96NCt1dnY4Ykt5Z3F0Vmt2bnpwM1I2L1ZzMkxDQk1tWEtrTmVJRVNNWU9IQWc5dmIyeWhSVU56YzNaYXF1UnFPaGUvZnV1TG01c1hyMWFzQ3d4dTdWVjE4bEl5TURkM2QzQmcwYXhKWXRXMmpUcGsyQnovSFNwVXRNbXpZTmxVckZ4eDkvektKRmkwaE1URFQ1bWhSMGU4V0tGZG01Y3llVksxZkd6czR1My8yZW5wNzg5Ny8vUmFWU1VhcFVLUjQ4ZU1DZ1FZT29YNzgrQ3hjdVZKNmJjZXFtVVVwS0NxKy8vanBBdmdwclh1dldyY3RWbVFzS0NzTEZ4WVdNakF4c2JHd0tmYXlSWHE5WEtyTFRwMC9uazA4K1VacERhVFFhdG16WndyWnQyNmhRb1FKZzZQSnJESnF0V3JYaTlPblRKQ1ltb2xhcmxlbk8yZG5aZE96WUVTc3JLK1cya0pBUUdqUm9nRnFkUDU1VXJseVpGU3RXc0hEaFFwWXZYODYzMzM0TEdOWm9HcXVyeHNBWEh4L1B5SkVqeWM0MkxGVXdmZ0R5di8vOWovLys5Nzg4ZlBpUVc3ZHVzWERoUXVWNUZQWDhvNk9qS1ZldW5QSWhoL0g3YmJ5RzhlZkYrTFhJVDBLbkVFS0lJamxmT2s3VDF4WUJjUE5tTUVleXpxTWZNK3Z4ZXM3ME5MaDJFYXNIVVdSNHZ3Z1Zxb0NISjlvUEYvRGpvRmEwYkRzRDU5SXYwS3JUZEFMM3p5TzVZYmNTSDNQWW5VZkZubDc3dENxNTJpcE5oVDQ3ZG9OMHJlRk56OWhtRlhtWW1zazM0WVl0Q3ZKV0dRSDBKdllxelhtc2hWbmhPNXZsUEVQT2Rac0FUZlBzL1ptM3NqcHQ3eVZPM0g3RXBCYVZxZTd4K0ExejBMV0gvSEwxWWFIWE5mTHY4aElUbWxmaVVWb1d2VGVlNWtEazQrMG50RG85dmI0NXhiZDk2dE96VmxrbU5EZE0rY3ZLMWpNbThEeWZtMWluS2txT2hZVUYvdjcraFI2emRldFcxcXhaZzA2blkvYnMyU1pEVm1IYzNkMjVjZU1HVTZkTzVkYXRXL2o1K1JFY0hJeUhod2ZPenM3OCt1dXZoSWVIbzlGbzZOMjdOd2NQSGlRNk9wcEtsU29SRnhlSFhxL0gzTnpjWk5YSjNOeTh3SEZsWldVUkdCakl4bzBiQVhKVjVJemhRcTFXTTNYcVZPenM3Smd5WlFxYk5tM0MwOU16VjZmZW1KZ1lKazZjU0owNmRSZzNiaHh1Ym01SzJEQVYxSExlYnF5ZXF0VnFKazZjV0dEZ05QTHlldHpCMnpqOTJOVDBXRk1lUG56STZ0V3JHVDkrZkw3eGVYcDZzbWpSb2x5M0pTWW1NbnIwYVBSNlBXZlBubFcyWkRGV0h3SEtsaTJicTlLWXMxcTdZOGNPM243N2JjQlE2VHQ0OENCZ21BYjh5U2Vmb0ZLcDBPdjFsQzlmbnJKbHk1S1lhSmhlbjUyZG5Xc0tOUmlxdUN0WHJpUXFLb3FUSjAvU3ZIbHpac3lZa2E4U3ExS3B1SGZ2SHRldVhjUGQzWjJzckN3ZVBIaVFyNHFjOSt2RXhFUVNFaEtVZGFQRzZja1JFUkZzMkxDQklVT0dLTWR1M3J4Wm1SSnVyUGpIeDhjemJ0dzRMbCsrek5TcFU5SHI5Ym5DczNFTnA2ZW5KNHNYTDFhK0Z2bEo2QlJDQ0ZFbzgzdFhxVmE1QldibUZtU21QZUxYMnoraC8zQ0JJWERxc25IYytTWFZVMkpvMkxnK3BSdDZjdjF5T01GN3Z1Ukd3L1praGgxQ05XOGR3ZitkUjRVWFdtSmw0MEo1aDNKRXBNU0QvZE8za2krT2tweGVhelRTendlejM5OGM5YTFmampkcWxjVmFiY2FMdis5TFdkWE5qc0NJKzhxK242LzR1SEptYlBOODUzbXp0aWZOZmcrSlpSd2VmL0p1YlZGNDZNd1pKRHV0RFMyd2tkRGpZM00vTmw2VHhicVRVV3c3RzBQWUI2OFFrNVRPcGpNeEpLWm5NYVJSZWI0SXVWM290VDl1L3lJVG1sZmkwUFU0Qm03OXJjRHRaZXA3T2VIamt2dE5jRnBXTms3V0ZyamFXaEN2a1MxUy9tcHUzelo4MzB1WExzMysvZnZwMGFQSEV6M2V1TFp2MDZaTnVMcTZNbWZPSEN3dExRa09Ec2JlM3A1Rml4WXhmdng0cmwyN2hwZVhGMisvL1RiSGpoMGpNaktTU3BVcUtWTXl5NVl0VzJERnk1VGs1R1Q2OSs5UGFtb3FiZHUySlRBd2tPam82SHpUWWJPenN4ay9manhnQ0ljeE1URUVCZ1lTRUJDQXA2ZW5jdTJaTTJmaTYrdWI2M0ZnbU81YmtMeTNlM3A2Y3ZIaVJUNysrR1BtekpsanNxSzJjdVZLcFJMODZORWp3RENWOWZUcDAwclZXYWZUY2VUSUVTVk01NXpDT1d6WU1PTGk0a2hNVENROVBaMDVjK2JrQ216dDI3ZkgydHFhS2xXcWtKR1J3ZENoUTZsVXFSTGR1aGsrK0h2MTFWZVZZMy8rK1djbGRDWW5Kek5xMUNpbGdaRXA5dmIyekp3NWsvSGp4OU9qUnc5S2xTckZzbVhMc0xHeFlmVG8wY3ljT1pNMmJkcHc2dFFwSGoxNmxLL1prbGFyelhYYmtTTkgrT3l6enhnOWVuU3U0eUlpSXBnM2J4NEF2WHYzcGtHREJnd2FOSWlIRHg4cTIvd1V4TGdQYTQwYU5YQnhjZUg4K2ZQMDZOR0RQbjM2S0EyTmpKbzBhY0xFaVJPVmtBeVFsSlRFaFFzWEFKZzNieDQ2blE0ek16TWxQT2RkaDJ2OCtsbnMwL2xQSTZGVENDRkVvZXp1WEtKcWw3a0FIRG0xbHV6QjQ1UUtwOXNYY3huZXN4MVY2N3l0SE85ZHJScE5PN1JsL3FBaFJEZnJRYWJQaTJUMkdrajRxUzAwclA4dXRSdjI0ZWFKMVdocXRDalJjVC90OU5xcWJuYk03ZkFpNDc2UElDYko5SG92UjJzMWczTHNlZm1DVy81cXhwdDFQQW0rbFVDY0pvdHlUdVk0bXRoQ3hNM09VZ21tT2RsYkZ2NXIra24yVlRkV2FscFZjc3NYZkxPeWRialpXZkpCVXg5cWxYSEFUS1hDdDV3em8zYWZKME5iOER6ZytRZXZjdkpPSW9FWDcrVWJ4d3R1ZHN4b1U1VjM2eHVxUitsYUhkdk94dENqWmxrY3JkVXM2RlNObWUxZTRNZExEOWg5NFI1QjF4NXlKOUgwYXkzK1BCRVJFYWhVS2pwMDZNQ1dMVnZvMHFWTHNhWWdHbzBaTTRiVTFGU0dEeDlPNTg2ZHNiQ3dZTXlZTWNyOTE2NWRZK0RBZ2Z6blAvL2g0NDgveHNiR2hsS2xTbkgyN0ZrNmRPaWdOQllxYXQ5R25VN0h1WFBuMkxkdkgyQm9ET1R0N2MzNDhlT0pqSXdrTURBUUJ3ZUhBaXVpeHR2czdlMlZhdXFHRFJzWU8zWXNWbFpXcUZTcVhJSFRlRDJWU2tYanhvMXozYjVyMTY0Q2I4L0l5T0RodzRja0pTV1JucDV1OGpWODU1MTNPSG55SkJZV0ZzbzBVT00yTDhabVJ4cU5obGRlZVlXZ29DQWlJeU56YlkxaWIyK3ZQQitOUnNPaFE0ZnlOUzlxM3R6dzgyNHFNSU5oQ3VxcVZhc0FlT09OTitqWHJ4OTM3dHhCcTlVV0dmNHJWNjdNaGcwYmxLcWdtWmtaMDZkUDU4YU5HMVN1WEptSkV5ZlNwMCtmWEEyWGpOTnJyYTJ0K2Y3Nzd3czlQeGorLytYdDdVMjVjdVhvMEtHRHNnNDJQajZlRjE1NHdlVGpOQnFOTW4yNVZxMWF6SjA3MTJTUTl2SHg0WnR2dmtHbFVoRWJHOHZBZ1FQeDhmSEoxVWlvUzVjdVpHWm01Z3ZQZWRmaFptWm1Gdm1jL20wa2RBb2hoQ2lVdmNvQ2M3VVY2UFhjSndsS0diWTFzRHA1aUU3MUtsTzFUaTMwd0ltOUI0aTVmb05HN1ZwejRIL3JHZVgvS2V0WHJlVnNhaktxeHEyNEViU1Bob0N0WTJuczBqVThiZjgvNTJLdXczeVM2YlZPMW9aZmg4MThYTm53WmwyY2JTeDR1WUlMWGI0TzVaeUpQUzJudHFxU2F5d3VzL2J4S0MyTHVSMWVaSHByd3h2bVZ6NFBKalkxazFjK0QrYm45NW93WU9zWmp0Nk1WeDVqckVhdU9INlRVZCtkQjJCdWh4Y1o4YklQYTBKdkU1VlkrTWJnVHhJNmpVd0YzN3c2dmVoQmt3b3VKaHY5cEdWbHN6dmlYcTdiNm5vNk1ybGxGWHJYTHF0VWdJM0gvbkwxSVhOL2lXUjIreGQ1czdZbjFtb3pldFFzUTQrYWhqVjdNVW5wbkx1WHpQbDd5VnlPVFNFaExZdEg2VmxjaTlNOGNXTWo4WFJpWW1LSWlvckMyOXViamgwN3NtN2R1bnhURUl0U3ZYcDF6TTNOaVk2T1pzMmFOV1JsWlNsN1dtWmtaSEQ0OEdHT0hqMUtuVHAxbFBCVW9VSUZEaDQ4aUZhclZhcCtwcHJ2WExseWhjMmJOM1BtekJsbEt4WUFWMWRYRml4WUFEeGU1OWl5WmN0Y2xjNTI3ZHJsbWhxWm1wcUtqWTBOWmtWTVl3ZEQ1VXFuMHhXNExZcXAyOEhRQUdmY3VIRXNYTGd3MTNSVkl5Y25KOWF1WFV0RVJBUmp4b3pCeTh0TEdWOThmRHlmZlBJSlU2Wk1RYVZTTVd2V0xDRDNtazVUVzhJOENaMU94eWVmZkVKaVlpS0RCZzJpVDU4K0pDVWxNWGV1NGNQRzRsUThvNk9qbVRsekppa3BLYno1NXB1a3BhV1JtSmlJcmEwdDI3ZHZMM0lNV3EyV2JkdTI4ZnJycnhkWXVheFJvNGF5VmhnZUIzSXJLNnNDdDZJeE9udjJMR3ExbXU3ZHV3TkZUMTAyWHJ1Z2Z4TjZ2WjZzckN5cVY2L084dVhMZ1lLM1RCazllblN1Q3JJd2tOQXBoQkRDTkwwZUt3dkRMK0dVcEx0b0t6emVMTjQxTElnMmN6OEVZTU1uaStsOTZ6SnZtT25vK2ZVYWhuMzJYOXc4UFhtdFozY3VuanBDVnZNdXBOblpvTmRsb3pJengwcGQvTXBKWHROYVZlSERGcWJmWkJnOXlmVGFtMVB5TnhNcDcyekQwZmViMHZPYlU3bldLaHJ2Rzl1czZIVlhXVG85bHVabVZIQzJwdjd5SXlTbEZ6M2w2dHN6TWFSa1pQTlo4QTFTTTR2ZmxPTFg0WDRGN2pWcVpMeHJkOFE5enQxTlprYWJxb3dKdk1EeVk0KzNiRmpYdXk3OUc1UWpNMXRIdldWSGlFMHQrdE42WnhzTGV0WXF5OENHNWZIek5vU0kxTXhzMXArS1l1ZjVlL3o4WGhOY2JDeFkxN3N1WDRYZHBzKzNwL240bDBqR05hdEluN3BlMkZrYXRtbnhkTFRHMDlHYURpL2tmbU8rT3VRV3czZWVLL2JySUo2ZXNiT3RyNjh2VGs1T3RHblRodTNidCtQbjU4ZExMNzFVeEtNTldyVnF4YVJKa3dxY1hoZ2RIVTEwdEdHZGMwSkNBcnQzNythZGQ5NmhaczJhQkFZR3NtUEhEazZkT2xWZzVkQ29hdFdxT0RrNWtaeWNUT25TcFhuNzdiZFpzbVJKcnBCdzl1eFpBTFp2MzA1Y1hKeXkzUXJrWGxjWUhCeU10N2MzMDZkUEwzVFBVVEJNbzdTM3Q4OFZMbzJOZnN6TnpmbnNzODhLck02bXBLU3daTW1TUXJ2a1ptZG44L25ubndPR2FabzVnL0wxNjljWk5Xb1V6Wm8xeXpVV0krTnplZmp3SWZIeDhZd2ZQMTVwNkZNY09wMk9wVXVYY3ZyMGFicDM3MDZmUG4wQWNIUjBaUEhpeFl3Yk40N3AwNmZUdFd0WFJvMGFsVzhmVjUxT3gvejU4emx5NUlneW04TFlSS2g4K2ZJMGJ0eVltalZyc24zNzlrTFhkRVpFUkhENThtVWlJaUtZUFh0MmtSOEVHTWVSdDhKWUVLMVdXNnlLYlZIaTQrUDU5Tk5QcVZ1M3JzbGpIQjBkR1R4NGNMNnRoSVNFVHZFM285VnFpWWlJNE1xVks4VEh4L1BvMGFNaTk5Z1M0dC9sR2YraXkwakIxc2J3aGkwdE9SYWRSMW1sVTYyRFdiYnlkL1hORzdSenRtSDZtUWcyK2RaaTZkRVQxR2pTR0srcVZiQVBYRXRDOHk3b25WM0pTSHVFdFYwcHpKK2lRbWMwNmNlTGFIVjZQbXhSbVJ2eEd1STFXYVJySDRlekdxVWRsS21xOFpvc0loNGtLK3NsazlLMWhNY2s0dTFpZzQrTExablpPbzRYMGFsMVVvdktQRWpKNExlN2o2ZnFmdGE5QnRacU03S3k5Ym02dnVhbHd0QlE1OUF3UDRLdVBXVG1nU3NjeTFIcExFakUvV1RPajJ2QjVKYVYrU0wwTnA4ZHUyRnk2bW5PWGhzMXl4VGVFVGpuc2R2UDNXVkdtNnFNYlZhUkZjZHZrdjE3T081VzNWREYzblB4UWFHQnM0eURGWjJyZWRDalpsbmFWbkhEU20xNGczanl6aU0yaGtlejd0UWRIcVZsS1UyV0FMNjdjSThoMjg4cXovRzlIV2NadnllQzRCRk5xVm5HZ1hTdERtdjE0emVhY1pwTUZoKzV6dGF6TVlVK3J6L2lTYmVOK0tObXo1NnRiTUh4Tk5xMmJZdEtwU0l5TXBJcVZhbzh3NUVaUW1CZ1lDQ0FzcWw5djM3OU9IVG9FSFBuem1YbHlwVzV3cHNwdFdyVll0V3FWVGc0T0pDVWxNU0lFU093dGJWbHpabzF1TGk0TUdQR0RFSkNRbmp2dmZlVWhpdSt2cjVZV2xyeTFWZGZvZGZyODIyWGtaTktwV0xNbURHNHVMalFxVk9uZkdFdU1UR1I4K2ZQNCtMaVFuSnlzdExreGlodlZmTCsvZnZzMjdkUHFSeUNvWFB0MHFWTGxSQUZoaXFYbzZOanJrQm9ETlptWm1ZbUd6UWxKQ1NRa0pEQXhZc1hXYnAwYVlGYm1heGN1WkpMbHk0cFh4dW55eHFyZVVsSlNSdytmRmhwY3BOVDNzQTFZc1FJaGc0ZFdxeEsyNkZEaC9qZi8vNUhWRlFVcnE2dU9Eczc4OVZYWDVHUmthSDhzYmUzNS83OSsrelpzd2UxV3MzSWtTTnpuY1BNekl4R2pScHgrUEJoWmV5ZE9uV2lmZnYyK1BqNEtNZnA5Zm9DSzhKNTEzU2VPSEdDRlN0VzhNRUhIeFE2ZHVQUGJ0N092bmtOSERnUUx5OHZidHk0VWVTVTdZSmtaV1VSRkJURXp6Ly9URmhZR0VDdWZ5c0Y3YTM2ODg4L1U2VktGUll2WGx6c0RzSC9CaEk2eGQ5Q1FrSUMzMzMzSFNkT25KQk5lWVVvak9jekRwMW1GbVRyREw5VXpkV1dxTEllQjVFTTNlTTM3RWxxQzFUbytLaFdOVUpUTXlqL291R1hlK0xEaDJTNkdvS01LaU1kODkrcnBxWTZ0eGJYdEwyWG1IbmdNbGw1OXFWOG8xWlp2dTFURHpCTTZlejhkUWdodHgrUk5xOHoxbW96SEszVmFIVjZ1bjRkUnREUUpuallXNUd1MVRIcndCVk8zQzdlTmlHRGZTdlEvYVV5bklwT0pQaG1BaDgwOVRGNXJFcGxhUGFUa2EyalRSVTNtbGNzaGM4bnZ4UzZWaFFNUWRYWnhvSkpMU3BUM3NtYXZwdlBGTGl2cDNGTnFsNFBWdE4veVBWNjVHMGtsTk52ZDVNSXUvTUkzM0xPREdoUW5xL0NidE9qWmhsbC84d3ZRa3gzbGwzYXJRYWptMVpFcFRKYzE1amJVaksxOWh5Z2RBQUFJQUJKUkVGVVdKaWJNYUJoZVFiOHZ0YlYyZnJ4OU9NbUZWenlyU1ZWOFRnc1J6NU1aY1BwTzloYW1OT2tnZ3N6OWwzaVZIUWlKY25iMjd0RXo1L1RyVnUzcUZPbkRxKzk5dHBUbitQWXNXUE1uRGxUMmRmd1dkSHI5Zmo3KzVPYW1rckxsaTJWc09EaDRjSHc0Y05adG13Wmt5ZFBac0dDQmNXNnRyZTNOOW5aMmN5YU5ZdXNyQ3pzN096WXNXTUhZTmdXdzkzZFhXbGtBNGFnMHJoeFkyWGZ6cjU5K3haNWpYNzlEUHNGNTEybitNTVBQNkRUNmVqU3BRdmZmZmNkR1JrWkJXNHJrbk03a3B3aEFxQmF0V28wYnR5WVBYdjJVS1pNR2F5dHJYTk45MDFLU2xJNnpZSWhlRnkvZnAxS2xTcmxXME5xYjI5UCtmS0duNGR2di8yV0R6NzRJRmUxY08zYXRRUUdCdEtvVVNOQ1EwT1ZMcWc1eCtqbDVjWEhIMytNU3FYQ3hjV0Y5UFIwWmN4NTkwQXRUTjczVHo0K1B0eTlleGN3VlBIV3IxK3Y3S1hwNXVhR3E2c3IxYXRYeDlyYW1nc1hMaWloSzYvMjdkc1RGaGFHdmIwOVE0WU13YzdPanN6TVRNNmNPY1BwMDZlSmpZMUZyOWYvb1RXZGVSay9FSWlOalNVZ0lNRGtjYlZxMWVMNDhlTk1tVEtGZWZQbVVhMWF0U0xQSFJNVHc5R2pSd0ZEZFQ0Z0lJQ1dMVnZ5OGNjZnMyVEprZ0lycTNrcnJwR1JrY3ljT1pQNTgrZi80UXJyUDRXOEN1SXZMVHM3bThEQVFQYnMyU09Mc29WNEhpeXRTRXN6ckp1eWN5eUQyZTFmTUxhVlNiUjNKZjcrZlZ4TGwvNC9lL2NaR0dXeHRuSDh2OG1tZHlDVVFBZ2dLSWgwZ2hnRnNZUWlvQ2hObENKSUU1U2ljQ2dXRkFWRXdJS2d0Q01Xa0NyTlFnQUJmZW1KRkpHbWhCb0loSVNFa0dUVHMrK0huSDFNU0FXSkFiMStYeVRQenM0enUrRWM5dHFadVlmMkkxL2kyWTltNDVtUlRsYU51anpUOFRFQWZ2bS9IU1RWYXdHQUtTRWVCOGZzWWp2cDFyOStsbG5PZ0dVeVpjOUlUbTViR3p1VGlZVFVEQjcvUEl3OVo3T3JRU2FsWmVCc2R1UkE1RldlL25vZk1VbHBQRHh2Tnh1ZXY1YzJkL3JTNWs1ZkRrY2xzUHJRUmY3dlZDeTd6c1NSbUpiL1V0aHhEOVhrUU9SVldpL1l6YWlXaFMvenRlMXJURTdQeE5sc3g1WVRNVVVHVG9EMHJDd2M3TzM1djFPeFBMTmtmNEh0YkdkZXhpYW41UW5nMTdwMlZtLzZ6eWRaOW14alBuejhibmFjanVXMVI3Sy9LRGdXbmNqR2E1WVQ1elR0LzA1Z2IyZGk2NGtZdHB5NFRGcEdGdC8yRGVUaE84b1Z1bGUwb29kVHJzcTgxL0x6ZENMaVNqSkxmeTI1bWMxcjVRd09KYzFrTXRHcFV5ZGpYOTZOQ0E0Ty9rdlB6NC9WYXVXRER6NGdORFNVOHVYTDgrS0xMK1o2dkVPSERodzdkb3dOR3pZd1pNZ1FSbzRjV2VEUzE1elMwOVBwMmJNblo4K2U1ZWpSb3l4ZnZ0d0lDc25KeVh6KytlZjA3ZHNYUjBkSGR1M2F4WjQ5ZTR6bnJsdTNqanZ1dU9PNkNoaEI5aDdOVmF0VzRlWGxSZWZPbmZudXUrK00yY0xyMWJkdlgvcjI3WnZuZW1ob3FCRnlhdGV1emJGangvRHk4c0xEdzRQazVHUmVlT0dGUXBkZjV2VEZGMSt3YXRVcUJnOGVUT3ZXclF1dEZKeHpodFI2blp1NXo1OC96MWRmZldYTVJwNDZkWXA1OCtiUnUzZHZ1bmJ0U21ob0tLMWJ0NlpodzRaVXJWbzFUMGc2ZnZ3NFE0WU00ZEZIQ3o0TGVPVElrWnc0Y1lJMWE5Wnc0TUFCamh3NVFscGFHclZyMTZaOSsvYnMzcjI3eUhHbXBLU3dkdTFhdW5idFd1VHlXbHNGMzhURXhEeXoyZm4xQzdCMzc5NUNRK2UwYWRQNDVaZGZqQm5sc21YTDhzUVRUOUNoUXdjOFBMSy9ISnMxYXhaV3F4VnZiMjhjSFIzejdPbVVnaWwweWkzTFlyRXdhOVlzbzN3M1pQK2pYYk5tVGVyVnEwZjU4dVh4OVBUVU4wZ2lPU3o2L01STjd0RkVja2IydCtOT3JqNDRYNHcyQ2dCZDZUS0lPZSsvd2JpcGIrSi9SdzBHemN4ZDBDTHUwaVcySERzSHJXcERWaWJ1eWRsQjAyck5JaVhqNW4ySlZOWGJoYmxQMWFmdFhkbkw4UTVISmRCMTBWNk9Ya28wMnRnQzJaa3JGbUwrdDJ5MGJnVVB2RnpNbkl0UG9ZcVhNM1VyZUZDM1F2WUhpOHdzSzMvRUpIRTZ6c0tadUdUR2hSd3pqaU41ZHVrKy9vaE9JaTQ1bmFKV1o5ci9yMEY2WnZZSHBJeDh6dXZNVDBhbUZSd2dJYlh3UGFCK250a2Z5aU92WHY4SDZ4Vy9SZkpLUkEyYStYdXorOFVIakdKS0UzODhYbWlCb3ZQeEtieTA5bEN1YXgwWGhoRlV6WWVqbHhLNW5KUm1MSldOZkMwWUh4Y0hmamwzaGNDUHQrZnA2OGw3S3JLcVYxTUFKbXo4NDI4Tm5KSTlZemQxNmxSQ1EwT3BYTGt5a3lkUHpuT01CR1FIaXNURVJIYnMyTUZycjcxR28wYU42Tnk1TTAyYk5zMnp4OC9HMmRtWlpzMmE0ZUhod1k0ZE83QmFyVlNyVm8ycVZhdXliZHMyVnE1Y2liZTNOeGFMaFNWTGx1RG82TWl6eno3THFsV3IyTHg1TTRjUEg2Wm56NTYwYXRVcVQvaU1qWTFsOXV6WnVjNjROSmxNTEZ5NGtQajRlRjUvL1hYYzNkMnhXcTM1N2lNRWpPcW50cU5RaW5MbHloWG16cDNManovK2lLT2pJLzM3OTZkRml4YjA2ZE1IVDA5UDNudnZQY2FNR2NQbzBhTUpEQXpreVNlZnBFbVRKb1dHcHhZdFd0QzZkZXRjWjFuYWxtbm1IR1BPSTFMeSs3a3dDeGN1WlBueTVXUmtaRkM5ZW5YR2poM0w5dTNiV2JSb0VULysrQ09QUFBJSS9mdjNwMnJWcXZqNCtPVDdtYXBtelpwOC9QSEgrUGo0Y1Bqd1lhS2pvMm5TcElrUnhENzU1Qk8rL2ZaYlk3bXhnNE1ERHozMEVKMDZkVEtXdEg3NjZhZUY3dWtFMkw5L1A2ZFBueVl5TXBLUkkwY1crcnBzd2J0NjllcEZocjNnNEdBY0hCeDQ5dGxuQzIzWHZIbHpObTdjU05XcVZlblJvd2V0V3JYSzgzNFV0T3o3V2lFaElWaXRWdHExYTFlczl2OEcrclF1dHlTTHhjTEVpUk9OZ2dOMmRuYTBhTkdDVHAwNkZYaFl0SWdBM096UUNSWUhCMUtTTHVQc1ZwWTdmZXB5NExkUXFOY01YTnc0OFZoZkp2L25EUWFOZUlGeWZwV001K3pkdHBQbDYzNGtadENiMlJmV0w2ZHB6ZXpaeitqenY1Rll4dTh2ajZ1Y215T3Z0S3pCOFB1cjQrTHc1d2RmZXpzVFM1NXBuS3V0YlViUWRseUluY2xFdmY4dDY3UTNtWmkzNXl3TktubHliMVZ2bzQ4NjVkMnBVOTZkSzhucFRQenhENjc4cnkvYjdLbnR1WVV4Mjl0QzUvWE5US1QvNzBObFliMDdtKzFvV2lWN3ZBVlZtTTNwMnEyblZpdjBYZkVyZTRlMU1BTG5qdE94TFAzMS9IV05GY0NTbnNtUHgyTnlYZXZmcktxeC9QZS9ZZmtmMVZDanpKL0ZXMDdFSmwzM2ZlWEdXSzFXTm0zYXhQejU4N2x5NVFxdFc3ZG15SkFodUxubFBmWUhzb3UydlBIR0c4eWVQWnQxNjlheGYvOSs5dS9majVlWEYyM2J0czFUM1RZeE1aRnQyN1lSRWhMQ2tTTkhxRkNoQWtPSERxVmp4NDdZMjl2eisrKy84K0tMTDdKZ3dRSWd1MUx0c0dIRENBZ0lvSG56NWt5WU1JR0xGeTh5ZmZwMFB2NzRZOXEzYjg4TEw3eGc5Ty9pNG9LOXZUMUxseTdOdGN4eTNicDFkT25TeFRnaUpETXpzOURLc2tDUmRTRXNGZ3RyMXF4aCtmTGxKQ1VsOGNBRER6Qmd3QUQ4L1B3NGQrNGNrQjBDeTVVcng4eVpNL25vbzQvWXVuVXJZV0ZoZUhwNlVyOStmV3JWcWtXVktsWHc5L2VuZXZVL2k3SGxyS1JxQzJ6NUZjYTVkcVZYemlKTnRuTWpDMUtsU3ZheFJYZmVlU2RUcDA3RjNkMmRHalZxMExCaFF6Nzk5Rk5Xcmx5WnE3cXNuWjBkRGc0T3hwY0ptWm1acEtXbDVacGQ5ZlgxNWNNUFB6UkNaN2R1M2RpeVpRdng4ZkcwYnQyYXZuMzc1dm1zVnREdjR0bzluWkJkZmRoV0pLb2d0aThMTGw2OHlMaHg0d3BzZHoxYXRHakI2TkdqZWVDQkI0ekNVbEZSVWN5Y09iUEFvRy83WGVRY1IxcGFHZ2NQSHNSa011SG01bWI4ZmZ5M1UraVVXMDVtWmlhelpzMHlBcWVIaHdmRGhnMHIxanA4RWJuNUV1OW93djQ5WDNEZnd5L1RvRjVuanE4Y1MxS05PdURtUVViTmUvaGowQ1RlL25JT1hvbXhPSm15U013eWNhVm1ReXpEMzh0ZTkzcnhIR1gzL29wLzYreWlJYi91VzBaNi9WWTNQSjY3SzNndzdQNXE5R3BjQlZjSGU2NGtwelA5LzA3eTZhN1R6Ty9TZ1BhMTh4YnFzTW52dUJBWEIzc0dOS3ZLdUpDampGbC9sTUhOQTNpeWJrV2N6SGE4dnZGM3B2NFVYbUJvdExmN004bGRmQzBZQUhPT2F3Ny8rekNZMzM3TXd0aG1STzBLQ2JYM1Z5dGpGUEQ1NGRpbEl2dk1yeThUa0ppYXZmUVl3TkZzUndWM0p5NG0zTmlTUkp1YVpkMTRwMDMyLzJmL0hwM0lad1dFenB5L2krTXhDcDBsTFNVbGhhMWJ0N0ppeFFvaUlpSm8wcVFKdlh2M0xsWmxXanM3TzE1NjZTVWFOR2pBekpremlZK1B4OC9QendnMU5tKzg4UWFob2FIR1BzMGVQWHJRckZrejdPenN5TWpJNEtlZmZqSkN6cDEzM2tuUG5qMjU3Nzc3ak9mWHJsMmJPWFBtTUgzNmRFSkRRNmxUcHc2TkdqWEtkUThYRnhmR2p4OVA4K2JObVRKbENrNU9UcVNtcHRLdVhUc0dEaHhvdEV0TlRjMjFqekFuMjM3SmdrTG5wVXVYK1BiYmIvbnV1KzlJU1VtaFpjdVdkT3ZXTGRmeEhMYkFZUXRrYm01dWpCOC9ubzRkTzdKbzBTTDI3ZHZIOXUzYmpmMkJiZHEwWWRTb1VmbmV6eFlzY3k3VGpJaUlZT0RBZ1huT29jd1pPaTBXUzc1bmtkb0VCd2RUc1dKRnFsYXRtcXRkL2ZyMStmVFRUemw4K0RBN2R1emc5OTkvNThLRkM4VEh4eGU2Skxsang0NjgrT0tMdVlKdXVYTGxlUFhWVnpsMzdseXV2Ym81WldabUZ2aTd1QkcyMzF0NmVqcFJVVkhGYWwrY0NyYXRXN2ZPOVhPRkNoVzQ1NTU3V0xod0lUNCtQcmk2dXViWnFtRGJzNXR6SExacml4Y3Z6dk5sdzcrVlFxZmNjdGF0VzJjc3FmWHc4R0RDaEFsVXFGQ2hsRWNsOGkvbVhwYUl4RkRxWDcySW0yZEZPcllZeXpjelhpTjk1RVR3OEFKblY2NzBlcGtyK1QzMzRqbmNacjlIdTliWjU3MUZuZHRQdElzTE9OejRrU25QTlBTamIxTi9OaDJQWWVWdkYxaDE2SUp4RkVubnIzNmhabGszL29oSnpCVVV6NDEvbE1wZXpxdzljcEZPWC94U2FQOC9uN3lNbDdPWjRGcStyUHp0UXFGdEhYSjg4RHA3Slprc3E1VnlibzdHektxdEd1djFsazNLL0Yvb3RDOWtXMU9QaHRtenhSY1NVdGx5SXFiZ2h2OXpiZWhzNk9mSnh2N05LZWZtU0dKYUJ1Nk9aZ0tyZVBQcmlKYTh0dUYzdnRoN2pyVE00aS9qczdtanJDc2h6OStMbDdPWmxJd3NubDk1c01CKzdxMmFmY1JLUW1vR0ozVVdaNGw3Ly8zM09YVG9FQTgrK0NCdnZQRkdydXFpeGRXeVpVc2FOMjdNOXUzYmFkT21UWjRQNE4yN2QyZnc0TUg0K2VWZHpaQ1JrY0dXTFZ0bzJyUXByN3p5U29FZnhIMThmSmcwYVJMYnQyL24vdnZ2TDdESzhNTVBQNHpaYkNZb0tJalEwRkNDZ29LTXg3S3lzcWhldmJweFB1TzF6R1l6VHo3NUpFOC8vWFNleCtMaTR1alZxeGUxYXRXaVY2OWVQUExJSS9rdU83WUZuNXpMZkNHN2VNM1VxVk9Kakl4a3k1WXRoSWFHTW1EQUFPclZxNWZ2V0NCN05ybG56NTQ4OU5CRHhyVUtGU3J3elRmZjVEbk9KU1VsaFZxMWF0RzZkZXQ4ejdTOFZtSDNyVnUzTG5YcjFzMTF6WFllWlVaR2hsRjExbXExWXJWYWNYTnp5M2RtdFZHalJubStITWpabjV1Ykc1MDdkeTV5ck1WbGUrOGJOV3JFcEVtVENtM2JyMTgvZ29LQ3JtdFpjazQ5ZXZTZ1U2ZE9xa1Q3RjVtczE3c2JXYVFFeGNYRk1XclVLTkxTMHJDenMyUGN1SEdhNFJTNURxWXgzNVZNeCtrcCtJWjlSN3RPMHpBN09KTnFpZU83N2UrUjBPb1JhTkdXUEpzYnN6TGh1NldVTzNpVXRnK093ZXpnVEVyaVpiNy80UTNpNytzTWR2bnZBeXVPN0lxem1jVTY4OUttdUtIemlic3JFdWp2eFdzYmZpOVd2M09lcXNlZ2U3TXJvUHE4dVlFcnllbTgwK1l1bnJxbkVpdC91OEFIMjA3U28yRmxablM0RzJlekhmRXBHWVJmL25OR3Iwbmw3QSt5MFVscG5MMlNiRnl2WDlFVEIzc1RQNTI4ekVOemQrVzVieFV2WjA2T2VRUUhleE9EVmgxa3hjRUxyTzBUeUw3ejhmeDJNWUhvcEZUVzlna0UvanpuTXY2dHRuZzZtMWwzSklxZlRsNW1jdHZhUm5Halhrc1AwTE5SWmQ1dFY4ZjRWY1lscC9QRHNVdHNPUkZUNEV6bHRibzM4T09UVHZVbzQrcEFjbm9tM1JmdjQ5dWpVWlJ6YytUUm11WDQ1Vnc4SjJLVHNGcWhjV1V2OWc3TExqSzE1VVFNajh3cnV0REl6VlJZZGQrU1lES1ptREJod2w4dUpIUTkxVXF2bFpTVVZPQVNXc250OHVYTGxDMWJ0dEEyRnk5ZTVOeTVjelJ0MnZSdkdwWFlwS1NrY1BYcTFYeVBvUGtuK2F2L215OHRwbnkrS2RKTXA5eFMxcXhaWXl3eGFkR2loUUtueUszQ3dabm8rZyt4K2R0WGViamoyemk1K3RBNWVETGg0VnM1dFAxVkVwM3R5WEoyaGl3cjlxbXBlS1JsMGZTT0R2ZzkyZzJBbE1UTGJQeitkZUtiZGZ4TGdSUGdVbUlxN281bXZGMGNpbTc4UDdaLy9oenM3QXA4WHRkNmxmajB5WHJZMjVud2RYUGloZFcvRmJrczF0bWMvVm91SnFRYXhZS21iQTAzUXF2WnprVHJPOHNaTTU1ZXptWWphT2JrNithSTcvL09GczNKc1lDcHpvbXQ3OExCM3NRUHh5NHhiODlaM0J6dGNYVzBaL2dEZVdlT2JFV0diRXVCTzlRcHorTjNWK0N5SlkxWFE4TDVjUHNwc3F4VzN2djVCTWN2Si9GWmx3WjR1empnNCtMQXM0MHEwNkNTWjVHaDg0RnFaWmpZK2k3alhNN1FpQ3M4dC95QVVjd3B1SmF2Y1pSTlVsb200WmVUOFBmNmM5YmcrNk5GTHcrV3YwNkJzL2lLQ3B3QUZTdFdwR0xGaW4vRGFPUmF6czdPeFpybGxWdUhRcWZjTWpJeU1veVMycmJTOGlKeUMzRXZ5L2w3V3JCK3pWaGFQZlF5bnVXcVViUFd3OVNzOVRBQVdWa1ptREJodWlaVVJrVWNZUHV1ZWRtQjA5RTF2NTZ2Mi8zVmZGamJKOURZMDFoY2o5VXVUOXliYllwc04vRGVxbmc2bSttOWJIK2hSWUIybjQzam05OHU4TVB2bDR3bHNVbHBmMWJEek1peTBuM3hQcjU3cmhsL3hDUXkrdnVqV05LTHJwWnBtNW5OdVQvVTV0bEdsZW5iMUorREY2N1NZOGsrNDU1TloyNGpLTUNIZVozckcxVjR6OGVuTUhkMzlwbWJEditySkhRMUpZUDNmajdCeHp0TzV6a1dadldoaTRSRlhHSE9VL1ZwZDVjdkk3NDl6TUt3Yy9tTzBjdlpUT2Q2bFhpaGVZQlIwR2pubVRnbWJUbWVaNC9wc2w4alNjM0k1TTNndTZoWDBTUFhYczVMaWFsOHZyZDRNNmtpSW5KN1V1aVVXOGFSSTBlTWc0dHIxcXlwS3JVaXR5STNIMkthZGVTSHNNK29pQU1OR25YRnA4SmRZREpoWi9mblB5bFdheGFYSWc3dzYvN2xSTHU2a1hwZmw3ODh3NW5UaGoraTZmelZMNnpxM1pRcnllbWN2NXB5WGN0dGk2T1NoeE1qSHFqQnRKOExyZ2c4NTMrQnJqQ3BHVm0wL3UvdVFvOGh1ZFovdzg2eTYyd2NXOEx6VnFWOVByQXEreVBqYWJOZ1Q1N1h2UE5NSEEvTzJjVnZMei9JaHQ4dk1XYjlNUzRsWnM5ME90alpFWEVsbWRjMi9NNlgrL0lQa2dEbjRsUG9zRENVSnBXOTJIcytQdDgyRDFRcnc0OERtdU5rdGlNdU9aMHY5cDdqODE4aStLbUFLcnBaVml1ckRsMWszWkVvWm5XNngxaVN2T04wTEFOWC9VYXNwZkFLb2lJaWNudFQ2SlJieGg5Ly9HSDh1YkJON3lKU3lzeU9XT28vd3NuVUpNNGRYWWQ3NkdXY3pjNDRZSStWTERLd1lrbExKckZNSlRJYVBBUU9KYk1FNnZ0amx5ajc1c1k4czNXM291dXRuakJoMHg4RlB2Ym8vTjA0bSswS25ERzliRW1qK3J1YlNjMzRzMmlHeVFUZEZ1OWw5ZUdMeG94c1VRb0tuQURiVDhmeTR0cERuSXRQWm5ONFRMR1BoTW5Jc3ZMeXQwYzRFcFhJNXZBWURrY2xGT3Q1SWlKeWUxUG9sRnRHYkd5czhlZC8rc1p3a1g4RUp6ZlM3cnlYMktKYmxwamJJWERlYkZsV2E1RkxkSE1HVHNnT3ZVVlY0cjFlQzBMUDN0RHpMT21aek54eDZxYU9SVVJFYm0zWHR4bEdwQVJkdWZMbmdRdWVucDZGdEJRUkVSRVJrZHVGUXFmY01uSWUwRnpVNGIwaUlpTC9OczdPemtidEF4SDVaN05ZTFArb3MwRVZPa1ZFUkVSdUEzNStmcHc1VTNUeEtoRzUvWjA1YzRaS2xTcVY5akJ1R29WT0VSRVJrZHRBVUZBUUlTRWhwVDBNRWZrYmhJU0VFQlFVVk5yRHVHa1VPa1ZFUkVSdUExMjdkaVVzTEl3REJ3NlU5bEJFcEFRZE9IQ0FzTEF3dW5idFd0cER1V2tVT2tWRVJFUnVBNjZ1cm93YU5Zb3BVNllvZUlyOFF4MDRjSUFwVTZZd2V2Um9YRjFkUzNzNE40MnF0WWlJaUlqY0pobzNic3lZTVdONDc3MzNDQXdNcEczYnRnUUVCUHlqUHB5Sy9OdFlMQmJPbkRsRFNFZ0lZV0ZoakIwN2xrYU5HcFgyc0c0cWhVNFJFUkdSMjBqanhvMVpzR0FCSzFhczRNTVBQK1RDaFFza0p5ZVg5ckJFNUFhNXVMaFFxVklsZ29LQ1dMQmd3VC95U3lTRlRoRVJFWkhiakt1ckszMzY5S0ZQbno2bFBSUVJrU0pwVDZlSWlJaUlpSWlVR0lWT0VSRVJFUkVSS1RFS25TSWlJaUlpSWxKaUZEcEZSRVJFUkVTa3hDaDBpb2lJaUlpSVNJbFI2QlFSRVJFUkVaRVNvOUFwSWlJaUlpSWlKVWFoVTBSRVJFUkVSRXFNUXFlSWlJaUlpSWlVR0lWT0VSRVJFUkVSS1RFS25TSWlJaUlpSWxKaXpLVTlBQkVSdVhtc1V6dVU5aEJFUkVSRWN0Rk1wNGlJaUlpSWlKUVloVTRSRVJFUkVSRXBNVnBlS3lJaUluS2JzVmdzckZpeGdwMDdkeElaR1VsS1NrcHBEMGtrRjJkblovejgvQWdLQ3FKcjE2NjR1cnFXOXBDa0ZDbDBpb2lJaU54Rzl1M2J4L1RwMHdrTURHVEVpQkVFQkFUb0E3M2NjaXdXQzJmT25DRWtKSVQrL2ZzemF0UW9HamR1WE5yRGtsS2kwQ2tpSWlKeW05aTNieDlUcDA1bDNMaHhOR3pZc0xTSEkxSWdWMWRYNnRTcFE1MDZkVGh3NEFCVHBreGg3Tml4TkdyVXFMU0hKcVZBZXpwRlJFUkViZ01XaTRYcDA2Y3pmdng0QlU2NXJUUnMySkJ4NDhZeGJkbzBMQlpMYVE5SFNvRkNwNGlJaU1odFlNV0tGUVFHQnRLZ1FZUFNIb3JJZFd2WXNDR0JnWUdzV0xHaXRJY2lwVUNoVTBSRVJPUTJzSFBuVHRxMmJYdFQreng5K2pRYk4yNGtOVFUxMzhkLysrMDM5dTNiZDBOOVoyUmsvSldoRmR1eFk4ZUtuRDBMRHcvL1c4WnlNMWl0Vmk1ZHVwVG51c1ZpK1V1emhLbXBxVml0MXI4eXRMK3NiZHUyN055NXMxVEhJS1ZEb1ZORVJFVGtOaEFaR1VsQVFNQmY2aU05UFoyZE8zY2FnVEFoSVlGcDA2YlJ2WHQzVnF4WXdZa1RKL2ppaXkrTUVMcHAweWJHakJuRDhPSERDUXNMdTY1N0hUcDBpS0ZEaC9MVFR6K1JsWlVGd0pVclYxaXlaRW1SZ2ZUQWdRTkVSMGNYNno3VHBrM2orZWVmWjhlT0hmaytmdXpZTVlZTUdjSzBhZE9JaTR1N3J0ZFFrS3lzTFBidTNWdGt1N05uenhiNVdsTlRVMGxMU3pOK05wbE05T3paazFkZWVZVWZmdmlCeE1SRUFFSkRRK25Sb3dkejU4N05ONVFXNWRpeFkvVHExWXV2dnZxS3FLaW9QSTluWkdUd3pUZmZjUEhpeGV2dXU3Z0NBZ0s0Y09GQ2lmVXZ0eTRWRWhJUkVSRzVEYVNrcFB6bEtyV1hMMTltNnRTcGxDOWZudkhqeCtQazVBUmtGMzFwMTY0ZGMrZk9KU1FraEEwYk5qQjA2RkIrK2VVWDQ5NE9EZzdYZFM5bloyZisrT01QSmsyYXhNR0RCeGsyYkJobXM1blBQdnVNYjcvOUZnOFBqd0tmZS9ic1djcVhMOC8wNmRQeDlmVXRzTjN1M2JzNWUvWXNEZzRPL1A3Nzd3UUdCbUkybTFtOGVER2RPblhDdzhPRFZhdFdZYlZhMmI5L1AzdjI3REZtaThQRHcvbS8vL3MvK3ZYclYrelhGQjhmejRZTkcraldyUnZqeG8zajNudnZwVktsU2dXMjM3eDVNNVVyVitiTk45K2tUSmt5K2JhNWRPa1NMNy84TXAwNmRlTHh4eC9IdzhNRHM5bk13WU1IOGZmM3AyWExsa0IyaUxkWUxLeGN1Wkp6NTg0eGJ0eTQ2L3I3NE96c1RGUlVGRjkrK1NVblRweGcvUGp4T0RvNkdvOWZ2WHFWNzc3N2pybHo1OUs4ZVhQNjlldEh0V3JWaXQxL2NiaTZ1cEtjbkh4VCs1VGJnMEtuaUlpSXlMOUV4WW9WZWY3NTUvbjQ0NDhaTVdJRVk4ZU9CY0REdzRQbzZHZzJiZHFFdDdjM0F3Y094TmZYbCtqb2FNeG1NeE1uVHFSQ2hRclhkUzlib1BIMDlHVHc0TUVBUm5DTmk0c3JNS3lscHFhU2taSEI1Y3VYMmI5L1A2MWJ0ODYzWFVaR0J2UG16VFA2M2JObkQzdjI3Q0U1T1prTEZ5NndmLzkrZXZmdXpVOC8vUVNBdmIwOXExZXZadlhxMVFERythYU9qbzcwN05relY5K2ZmdnFwTWNPWTA2RkRoNGlNakNRMU5SVkhSMGQyNzk1ZDVQdVFuSnhNV0ZnWWJkcTB5ZmR4WjJkbnJseTV3dGRmZjAyVEprMm9YYnMyWm5QMlIvUVJJMFlZN2ZidjN3L0FrMDgreVpBaFE0enJKMCtlNUt1dnZtTE1tREU0T3pzWE9BN2JlKy90N2MyYmI3NXBYSStPanNiUjBaRXlaY293WThZTVJvNGN5YTVkdXdnUEQrZnJyNzgyMnFXa3BCVGF2MGhoRkRwRlJFUkUva1VlZSt3eEZpOWVUR3hzTEFrSkNVRDJjdEgzMzM4Zkh4OGYycmR2endNUFBNQ1NKVXNBZVBEQkIvTUV6cTFidDFLdlhqM0tsU3RYNEgzczdlMkI3UERwNk9qSWI3LzlScTFhdFlEczRETmp4b3g4bnhjUkVVRy9mdjJvWExseWdZRVQ0TFBQUGlNaUlvS0tGU3ZpNU9URXlaTW5LVk9tREZXcVZNSGQzWjJFaEFSR2p4Nk5rNU1UZDkxMUYxRlJVVnkrZkptZ29DQjhmWDFKVEV3a01UR1I4UEJ3amg4L2Jvd05vRm16Wm93ZlB4NnIxWXFqb3lPcHFhbVlUQ1pjWFYxeGMzTmoxYXBWcEthbTR1RGd3QTgvL0FCa3o0SjI2ZEtGR2pWcU1IZnVYT05uZjMvL0FnT243ZjBCcUZLbENyVnIxd2JBemk3M0RyZ0xGeTV3OXV4WkFQYnUzWnNyako0OGVaTGs1R1NTazVONTU1MTNqTUI2TFZ1ZkpwT0ozYnQzYytiTUdicDM3ODdycjc5dXZFY0E1Y3FWSXpJeWt1am9hRDc1NUJQaitkdTJiU01vS0lnWFgzd1JrOGxVNE9zUnlZOUNwNGlJaU1pL1FFaElDQ2RQbmdRZ05qWVd5TjQ3Q2RrRmhRQnExYXJGRjE5OHdjbVRKemx4NGdRQVNVbEp1Y0pIZkh3OFc3WnN3ZC9mbi9mZmZ4OXZiMjhBTGw2OHlMSmx5NHgydHBuQ3hNUkVYbjMxVlVKRFEzbjQ0WWVCN0wyZHI3enlTcjdqdE8wblRVOVBML0MxYk5xMGlSVXJWdENrU1JQZWVPTU40dVBqNmQyN04rbnA2WXdiTjQ3bm4zOGVpOFZDbVRKbG1ENTlPdjcrL3NUSHgvUGNjOCt4Y2VORzNudnZQZXJYcjE5Zy8wMmFOR0h4NHNWNGUzdHo2ZElsK3ZUcFEwQkFBUFBuenpmYWRPblM1YVljLzJFTDV6bGRHenEzYnQwS1pJZjFyS3lzWEh0QXExU3BBbVF2ai8zbW0yL28zcjA3a0QzRCt0WmJieG43V0czdjU5V3JWM25ycmJmSXpNems0c1dMeHUvNXlKRWplY1pobXhXMldiZHVIVEV4TWJtV1pvc1VoMEtuaUlpSXlMOUE0OGFOK2V5enozSVYwOW0wYVZPdU5zZVBId2V5WjdWc0NscENHaEVSd1gvKzh4OW16SmlCaDRjSEZTdFd4TTdPam5YcjF1SGc0R0JVU2sxSlNXSC8vdjA0T0Rpd1pjc1c0L20yVUpxVWxFUlVWQlJPVGs1VXJselpDRWNwS1NuNTNqYzhQSndQUHZpQUdqVnEwSzVkTzF4ZFhYRjFkY1hQejQrRWhBU2NuWjE1N3JubmpLQnNDMlZlWGw0RUJ3ZXpldlZxRWhJU3NGZ3N6SjA3bHdFREJ1RHU3cDduUG9YTjRrSjJNTXpJeUdEUW9FRUFSckdrYytmT01XalFJT1BuNHNwWldkWmtNaGsvWjJabTh2MzMzMk15bVhqNzdiZjU3TFBQc0xPelk4U0lFVlNzV0xIQS9seGNYSGptbVdlWU1XTUdaY3VXTllLcXlXVGk3cnZ2TnZad0FyejQ0b3NFQndmejBVY2YwYjkvZjN4OWZVbElTREQyM1k0Y09aSmp4NDd4OU5OUDg5aGpqeWx3eW5WVDZCUVJFUkg1RzF4dkNMblp5cGN2eit6WnN3RndjbkppNHNTSi9QcnJyOGJqTGk0dU5HM2FsT2VlZTQ1Rml4YXhaODhlM056Y1dMaHdJVTVPVG1Sa1pQRFlZNDlodFZyNTZxdXY4ZzA4UTRZTW9XL2Z2cmk3dXh2TFpNdVZLMmNzMWJWWUxEenh4Qk9VSzFlT3VYUHNMUElHQUFBZ0FFbEVRVlRuQXRremNvOC8vamlwcWFuNCt2clNyMTgvbGkxYnhpT1BQSkx2NjdqampqdVlQWHMyVTZkT1plYk1tY2ErdzhqSVNOemQzWG5sbFZlTTl6bzJOcGFoUTRlU21aa0pZQVR1TDcvOGtsbXpaaEVURThPWk0yZVlPblZxc1lLVTFXcmwvUG56VktsU3hRaUZ0c0JxdTRlZG5SM3U3dTdHejBXeHRjdlpQaXNyeTNnTm16ZHY1dEtsU3p6KytPUFVybDJib1VPSE1uejRjQVlOR3NTb1VhTm8wYUpGZ1gzWHIxK2ZMNzc0QXZoejJiS0hod2N6WnN6Z3pKa3pmUERCQjdpNXVSRVVGTVRreVpQWnMyY1BlL2Z1cFZPblRpeGF0SWpHalJzVEdCaEllSGc0VTZaTW9XSERoc1Y2VFNMWFV1Z1VFUkVSS1dIdTd1NmNPbldxdEllQnI2OHZwMDZkWXR5NGNadzVjNGFnb0NCMjd0eEorZkxsOGZiMlp0dTJiZXpmdngrTHhVSzNidDNZdW5VcjU4K2ZwMGFOR2x5K2ZCbXIxWXE5dlgyQnM0RDI5dmI1emhxbXA2ZXpidDA2Rmk5ZURKQ3I2cW90N0puTlpzYU5HNGVibXh0ang0NWx5WklsK1BuNUdUT1ZOaWFUeVZnVzZ1dnJTM3A2T3BjdVhjcXpYUGJhbitQajQ0bUxpNk4rL2ZwWXJWWmpxZkdSSTBmNDZxdXY2TisvdjlGMjZkS2x4aExrcEtRa0lEdkFqaHc1a3Q5Ly81MXg0OFpodFZveG04M0czbFRiSGs0L1B6OW16SmhoL0Z3VTJ3eGt6cU5WYktFekxTMk5MNy84a3VyVnF6Tnc0RUFnKzlpUi8vem5QMHlZTUlHMzMzNmJOOTk4azZDZ29DTHZjeTBIQndlZWUrNDU3cjc3YmlOd2VubDUwYnQzYnhvMWFrU2RPbldZT25VcVlXRmhlSHQ3Ry90L1JXNkVRcWVJaUloSUNidnZ2dnZZdDI5ZnFZNGhMUzJOcFV1WHNtVEpFc3FVS2NQRWlSTnhkSFJrNTg2ZHVMdTdNMjNhTkY1KytXVk9uRGhCNWNxVmVlYVpaOWl4WXdmSGp4K25SbzBhUkVaR0FsQ3BVcVVDaTlYa0p5RWhnVDU5K3BDVWxNU2pqejdLdW5Yck9ILyt2TEVzMVNZek01T1hYMzRaeUY1YUd4a1p5YnAxNjNqLy9mZng4L016MmgwNWNvUkpreVlCMEsxYk41bzBhVUsvZnYySWlZa3B0THFxN2R6UHVuWHI0dVBqdzZGRGgzanFxYWZvMGFNSFhsNWV1ZG8yYjk2Y1VhTkdFUjhmYjF5N2V2VXFodzhmQm1EU3BFbGtaV1ZoWjJkbkxPTzFMUXUrZlBreW4zenlpZkZ6VWVkMDJ0cmwzS2RwbS9WY3Rtd1pHUmtaVEp3NE1kZE1iRkJRRUlHQmdZU0ZoYkZ5NWNyckNwMFdpNFhodzRkejVNZ1JvM0RSc1dQSGFOYXNHYSs4OG9weHRJdS92eit6Wjg4MnZxQjQrKzIzK2VDREQ2aGJ0MjZ4N3lWaW85QXBJaUlpVXNJR0R4NU01ODZkV2JGaUJWMjdkaTJWTVF3ZlBweWtwQ1FHRHg3TVk0ODlob09EQThPSER6Y2VQM0hpQkgzNzl1WDExMS9uN2JmZnhzWEZoYkpseTNMdzRFSGF0R2xqRkp6SldlVTFQMWxaV2Z6MjIyOXMyTEFCeUM0TUZCQVF3TXN2djh6eDQ4ZFp0MjRkSGg0ZStjNkkycTY1dTdzYnM2bGZmZlVWSTBhTU1FS1gxV29sSUNDQUtsV3EwS1pORzJOdmFHeHNMSGZlZVdlQjQ3SllMSmhNSnNxV0xVdTlldlY0NTUxM2FOYXNXYjV0cTFXcnhxSkZpekNaVEVSSFI5TzNiMStxVmF1V3E1QlErL2J0U1V0THkxTnNKejQrUHRlMW5HRXlQeGtaR1pRdlg1N1hYMy9kdUdZTG5hMWF0ZUtSUng3SmR5bnpNODg4UTFoWUdKVXJWeTZ3YjZ2VlNuaDRPSHYyN0RIMjZhYW1wdUxwNmNuVFR6L04rdlhyY1haMlp2ejQ4VHowMEVONW51L3I2MHVqUm8wNGMrWU1WcXMxVndnWHVSNEtuU0lpSWlJbDdLbW5ucUo3OSs0TUdUS0VXclZxbGNyZXVEcDE2bUJ2YjgvNTgrZVpQMzgrNmVucFJzWFMxTlJVZnY3NVo3WnYzMDZEQmczdzhmRUJvR3JWcW16ZHVwV01qQXhqLzJkQlZWLy8rT01QbGk1ZHlvRURCM0l0eFN4VHBneFRwa3dCTUk0WGFkV3FWYTZaenVEZzRGeExWWk9Ta25CeGNjbFR4Uld5WnlwdGUxTnRZNGZzWmJwMzNIRkhnYS8vNE1HRG1NMW1ubmppQ1FCcTFLaFIyTnRsekpybU53YXIxVXA2ZWpwMTZ0Umg1c3laUVA1SHBnd2JOb3pISDMrODBQdFVyVnFWNk9ob1B2LzhjNnBXclFwa0IxRWZIeC9XclZ0WDVQRWtodzRkSWpZMjFwaWh0RWxNVEtSLy8vNWN2bnc1MTNVZkh4L2VmdnR0dG16WmdvK1BENW1abVN4ZHVwU2xTNWZtNlRzMU5aWHo1ODhEMlFHMGVmUG1oWTVGcENBS25TSWlJaUovZzltelo5TzZkV3NDQXdNWk5Xb1U3ZHUzcDM3OStuaDZldjR0OTMvb29ZZjR6My8rays5eXovUG56eHZoSWk0dWpyVnIxL0xzczg5eXp6MzNzRzdkT3I3NTVodjI3dDJMeVdUaTNudnZ6YmYvV3JWcTRlWGxSVUpDQWhVcVZPQ1paNTdoZ3c4K3lCWGFEaDQ4Q01ES2xTdTVmUG15Y2R3S1pNL3UyWmFxN3R5NWs0Q0FBRjU5OWRWYyt6L3pZenR5NU5vWnh2eGtaR1NRa1pGeFhjdUQ4eE1iRzh0Nzc3MVg2SmNIbnA2ZVBQLzg4elJvMEtESS91enQ3ZG03ZHk5NzkrNDFyc1hGeGJGbXpab2luM3Z1M0RuV3JGbER2Mzc5Y2wxM2QzZm55U2VmWk1HQ0JWU3JWbzFldlhyeDl0dHZHNDgvL1BERHRHelprdkhqeDVPVWxHU0U3SU1IRDJJeW1haFhyeDd1N3U2VUxWc1d5QTdoTVRFeGxDOWZ2c2d4aVZ4TG9WTkVSRVRrYjFDMmJGbDI3OTdONU1tVGVlZWRkM2ozM1hldjYvbVBQdm9vSnBPSjQ4ZVBVN05temV1K2Y3MTY5Wmd6Wnc0ZUhoNWN2WHFWSVVPRzRPcnF5dno1OC9IeDhlRzExMTVqejU0OURCZ3d3Q2lBRXhnWWlLT2pJLy85NzMreFdxMEVCZ2JpNit1YmIvOG1rNG5odzRmajQrTkR1M2J0OGh4NUVoOGZ6NkZEaC9EeDhTRWhJY0U0ZTlJbUt5c3JWMmlNaW9waXc0WU5QUG5razRXK0x0dE1vRzJHc1NCOSsvYWxjdVhLbkRwMXFzZ2x3dmxKVDA5bnk1WXQvUGpqajRTRmhRSGtHdHUxZXpvVEV4UDU4Y2NmcVZtekpqTm16TURGeGFYQXZzMW1NeWFUeVpnSnRsV2F6Zm1hZ29PRGNYQnd5Tk1tSUNBZ1QrQzA2ZEtsQ3lkT25HRDQ4T0ZHWWFScjcvdmVlKy9sdW5idHJMUEl6YURRS1NJaUl2STNjWEJ3WU1LRUNRd2RPcFQxNjlkejZ0U3BZaCtsc21QSERpWk1tSkJuR2VYMUNBZ0lJRE16a3pmZmZKUDA5SFRjM056NDVwdHZBTml6WncrK3ZyNTA3TmpSYU8vdTdzNjk5OTVyN0FmczJiTm5rZmZvM2JzM2tCMktjdnIrKysvSnlzcWlmZnYyckZtemh0VFVWQ05BNVpRemNCVVZPT0hQOHkyam82TjUvLzMzQzJ4WHIxNDlkdTNheGRpeFk1azBhWkpSUktjd2taR1JiTisrSGNpZURYNy8vZmRwMWFxVlVWUW52NW5WYTJkY2p4OC96b1FKRTVnOGVYS0JNNngyZG5iRlBtTGxXcmFaM29JZUd6OStQRUMrb1ZQazc2TFFLU0lpSXZJM0sxZXVITDE2OWJxdTV3UUhCL1BtbTIvKzVYdW5wNmZUczJkUHpwNDl5OUdqUjFtK2ZMa1IzSktUay9uODg4L3AyN2N2am82TzdOcTFpejE3OWhqUFhiZHVIWGZjY1VleHpyVE1LU2twaVZXclZ1SGw1VVhuenAzNTdydnZqTDJZZjVVdHRDY21KdWFaUGIyV2JmWjE3OTY5aFliT2FkT204Y3N2dnhoQnJXelpzanp4eEJOMDZOQUJEdzhQQUdiTm1vWFZhc1hiMnh0SFI4YzhlenF2UjM3N1JrWCtTUlE2UlVSRVJQNUZuSjJkYWRhc0dSNGVIdXpZc1FPcjFVcTFhdFdvV3JVcTI3WnRZK1hLbFhoN2UyT3hXRml5WkFtT2pvNDgrK3l6ckZxMWlzMmJOM1A0OEdGNjl1eEpxMWF0OG9UUDJOaFlacytlbmF1aXFzbGtZdUhDaGNUSHgvUDY2Ni9qN3U2TzFXck50WWN6SjFzMTJ1TE8vTmtDYy9YcTFZc01lN1lscXM4KysyeWg3Wm8zYjg3R2pSdXBXclVxUFhyMG9GV3JWbmxtS1F0YVpueXRrSkFRckZZcjdkcTFLN0JOVWNXQ2ltS3hXRmkyYkJtOWV2WDZ5L3RWODVPY25NelVxVk5wMjdhdGlnbkpEVkhvRkJFUkVmbVhTRXhNWk51MmJZU0VoSERreUJFcVZLakEwS0ZENmRpeEkvYjI5dnorKysrOCtPS0xMRml3QU1pdVZEdHMyREFDQWdKbzNydzVFeVpNNE9MRmkweWZQcDJQUC82WTl1M2I4OElMTHhqOXU3aTRZRzl2ejlLbFMzTXRlMTIzYmgxZHVuU2haY3VXUUhhZ3ZIWVA1N1ZzZXlTTFlndW5GeTllWk55NGNUZjB2bHlyUllzV2pCNDltZ2NlZU1Bb1pCUVZGY1hNbVRNTFhBNXRLOUNVY3h4cGFXbEdZUjQzTnpmajlRTXNXclNJcTFldkF0bFZZbk9HY0Z2d3R1MFB6ZmxhODJzemZQaHdUcDgrVFZSVUZHUEdqREZDN09IRGg5bS9meitWS2xVaUtpb0t5QTY0Ky9mdlorN2N1Y2J2S0wvWGtyTzZjSHg4UEpjdlh5WTBOSlMzMzM2YkprMmFGUHU5RkFHRlRoRVJFWkYvaFRmZWVJUFEwRkJqbjJhUEhqMW8xcXdaZG5aMlpHUms4Tk5QUDdGeTVVb0E3cnp6VG5yMjdNbDk5OTFuUEw5Mjdkck1tVE9INmRPbkV4b2FTcDA2ZFdqVXFGR3VlN2k0dURCKy9IaWFOMi9PbENsVGNISnlJalUxbFhidDJqRnc0RUNqWFdwcWFxNmlPRG5aOW5RV04zVGEycVducHh2QnFxajJ4YWxnMjdwMTYxdy9WNmhRZ1h2dXVZZUZDeGZpNCtPRHE2dHJuaGxLZjM5L2dGempzRjFidkhneC92NytWSzllSGNnK3dtYjgrUEc1UW14UlozN21GOVRqNCtPTjh6TTNiOTZNbDVlWDhVVkFjbkl5cTFhdHluV0VUZVhLbFduVXFCRjE2OWJsNTU5L3BtTEZpcmxtclBNN0VzZmQzZDJZdlY2MWFoWFZxbFV6cXRxS0ZJZENwNGlJaU1pL1FQZnUzUms4ZURCK2ZuNTVIc3ZJeUdETGxpMDBiZHFVVjE1NXhRaEcxL0x4OFdIU3BFbHMzNzZkKysrL3Y4QmxvUTgvL0RCbXM1bWdvQ0JDUTBNSkNnb3lIc3ZLeXFKNjllckdlWm5YTXB2TlBQbmtreno5OU5QRmVsMjIwTm1vVVNNbVRacFVhTnQrL2ZvUkZCUlU3T0pOMStyUm93ZWRPblVxdEJKdGNUVnAwb1M1YytmaTZlbUpsNWRYb1FXQmJsVFRwazFadG13WjMzMzNIWFBuenNYTHk0dGh3NFlCOE5KTEwvSFNTeS9kOUh1SzVNZGtMV2hlWGVSdk5tblNKSTRkT3diQStQSGpxVk9uVGltUFNFUkU1TllSSEJ6TXBrMmJTbnNZdDV5VWxCU3VYcjJxOHlPTHNHM2JOaG8yYkdnVVFpb3QrbnY4ejJmSzU5c296WFNLaUlpSXlHM0wyZGtaWjJmbjBoN0dMYTlGaXhhbFBRVDVGMU45WmhFUkVSRVJFU2t4Q3AwaUlpSWlJaUpTWWhRNlJVUkVSRVJFcE1Rb2RJcUlpSWlJaUVpSlVlZ1VFUkVSRVJHUkVxUFFLU0lpSW5JYmNIWjJ4bUt4bFBZd1JHNll4V0s1S1dlY3l1MUhvVk5FUkVUa051RG41OGVaTTJkS2V4Z2lOK3pNbVROVXFsU3B0SWNocFVDaFUwUkVST1EyRUJRVVJFaElTR2tQUStTR2hZU0VFQlFVVk5yRGtGS2cwQ2tpSWlKeUcramF0U3RoWVdFY09IQ2d0SWNpY3QwT0hEaEFXRmdZWGJ0MkxlMmhTQ2xRNkJRUkVSRzVEYmk2dWpKcTFDaW1USm1pNENtM2xRTUhEakJseWhSR2p4Nk5xNnRyYVE5SFNvRzV0QWNnSWlJaUlzWFR1SEZqeG93WnczdnZ2VWRnWUNCdDI3WWxJQ0JBSCtUbGxtT3hXRGh6NWd3aElTR0VoWVV4ZHV4WUdqVnFWTnJEa2xLaTBDa2lJaUp5RzJuY3VERUxGaXhneFlvVmZQamhoMXk0Y0lIazVPVFNIcFpJTGk0dUxsU3FWSW1nb0NBV0xGaWdMMGIrNVJRNlJVUkVSRzR6cnE2dTlPblRoejU5K3BUMlVFUkVpcVE5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1YlFISUNJaUlpSnlQU3dXQ3l0V3JHRG56cDFFUmthU2twSlMya01TeWNYWjJSay9QeitDZ29MbzJyVXJycTZ1cFQya1VxWFFLU0lpSWlLM2pYMzc5akY5K25RQ0F3TVpNV0lFQVFFQi8vb1A5SExyc1Znc25EbHpocENRRVByMzc4K29VYU5vM0xoeGFRK3IxQ2gwaW9pSWlNaHRZZCsrZlV5ZE9wVng0OGJSc0dIRDBoNk9TSUZjWFYycFU2Y09kZXJVNGNDQkEweVpNb1d4WThmU3FGR2owaDVhcWRDZVRoRVJFUkc1NVZrc0ZxWlBuODc0OGVNVk9PVzIwckJoUThhTkc4ZTBhZE93V0N5bFBaeFNvZEFwSWlJaUlyZThGU3RXRUJnWVNJTUdEVXA3S0NMWHJXSERoZ1FHQnJKaXhZclNIa3FwVU9nVUVSRVJrVnZlenAwN2FkdTJiWW4xbjV5Y1RGUlVWSW4xWDF3M296QlNXRmdZcWFtcE4ybEVZTFZhQzN3c0t5dXIwTWR2RlJjdVhPREFnUU0zOU56MDlQU2JNb2EyYmR1eWMrZk9tOUxYN1VaN09rVkVSRVRrbGhjWkdVbEFRRUNKOWI5NjlXcSsvUEpMZ29PRDZkZXZIejQrUGpmYzE4cVZLMm5ldkRsVnFsUXhya1ZFUlBEdHQ5OFcrZHpObXpkejExMTNNWEhpUk16bUcvdW9QbmZ1WEM1ZnZrenIxcTNwMkxGanJuSGNpT2pvYUNaTW1NQlRUejNGUXc4OWxHdGNWNjVjWWRpd1liUnQyNVkyYmRyZzYrdjdsKzRGc0h2M2JobzBhSUNMaXdzQTU4NmQ0OU5QUCtYUlJ4OGxLQ2dJSnllbjYrNHpOamFXMGFOSDQrL3Z6MU5QUFVXSERoMkE3R1hicWFtcGVYN2ZWcXVWOFBCd2Z2NzVaOWF2WDAvSGpoMTU3cm5uL3RMckNnZ0k0TUtGQzMrcGo5dVZRcWVJaUlpSTNQSlNVbEpLdEVwdDkrN2QrZVdYWHdnSkNXSFhybDE4OE1FSCtQdjc1MmxudFZwSlMwc3JNUGhZclZaMjd0ekpmLy83WDdwMjdVcnYzcjB4bTgzNCsvdHo2ZElsZHV6WVVlUll3c0xDbUQ1OU9tUEdqTUZrTWwzM2EwbEpTU0V4TVpHSWlJaWJjcHlNcTZzcjRlSGhUSnMyallTRUJKNTY2aW5qTVhkM2Q2S2lvdmppaXkrSWpZM2xwWmRldXFFeDJ5UWxKVEZseWhROFBEd1lPWElrVFpvMG9YTGx5aHc5ZXBSRGh3NlJrWkZCY0hEd2RmZnI3T3dNd01XTEY2bGV2YnB4UFQ0K25zR0RCOU85ZTNmYzNOdzRkKzRjcDArZkpqdzhuTVRFUktQZDRzV0xTVWhJNE1VWFg3emgxK2ZxNmtweWN2SU5QZmQycDlBcElpSWlJdjk2OXZiMmpCNDltbjc5K2hFZkg4L1JvMGZ6aE03VTFGUW1UWnBFWW1JaWt5ZFBOb0pNVGlhVGlkR2pSOU8vZjMrV0xGbENRa0lDdzRjUEIrQS8vL2tQVVZGUmxDbFRocEVqUitMcDZVbFFVQkFOR3pia3d3OC81UGp4NC9qNys5TzBhVk9xVnExS1hGd2NaY3FVdWE3WFliVmFpWTJOQmVEWlo1K2xaczJhK2JaYnYzNDlTVWxKZE9uU3BjZytiUUc3VXFWSzNIZmZmV3pldkpsSEhua0VBQWNIQitPL3c0WU5BN0pualJzMGFFQ05Hald1YSt3QTY5YXR3Mkt4a0p5Y3pKWXRXNmhidHk3T3pzNDBhOWFNWGJ0MjBhSkZpK3Z1RXpCbVoxMWNYS2hidDY1eDNjSEJBWXZGd3NLRkM2bGR1elpseTVhbFNwVXExS3RYRDI5dmJ6dzhQSEJ6YzhQRnhRVTdPenVTa3BKd2QzZS9vVEg4bXlsMGlvaUlpTWcvM3JScDB3Z1BEeSt5WFVaR0JnQkxsaXpobTIrK3lmVllRa0lDMGRIUkFJd2ZQNzdBNEZtcFVpV0NnNFA1L3Z2dnVYVHBFZ0F4TVRHY09uV0t3TUJBQU1hTkc4ZjA2ZE9aUDM4K0FJMGFOZUtqano3aTdydnY1dmp4NC9qNit1THQ3WjJuNzVVclZ4cDlGalIrMng3RURSczI4UFBQUCtkcEV4Y1h4MDgvL1FSa2g3Rk9uVHJsZW56Mzd0MHNYTGd3ei9NdVhickVvRUdEU0U1T1pzYU1HYlJwMDhhWURjekl5R0RJa0NFa0pTVVJHUm1KdmIwOXI3LytPdmZmZjMrQlk3MVdZbUlpeTVjdkI2QkxseTRNSERqUWVPeWhoeDVpOCtiTmZQdnR0M1R0MnJYWWZkclkyZVV1WmJOKy9Yb0NBd09OMEF3d1k4WU1IQjBkcjd0dktacENwNGlJaUlqODQvWHAwNGRodzRiaDZ1cUtsNWVYRVVKT25EaEJVbElTOWV2WEJ6RCttNVdWeGFGRGg3am5ubnVNdHU3dTdsU3FWTW5vYzlteVpmVHAweWZmKzdWdDI1WTllL1l3ZVBCZ0FOTFMwaGcvZmp6MTZ0VXo5cWI2Ky90ejh1UkpJTHVRMGFaTm05aTBhUlBidG0wRFlPVElrWGxDVytQR2pSa3hZa1N4bG1tdVg3Kyt5RGF6WjgvR2JEWWJleHdCbWpkdnpwNDlld2dORGFWTW1USkdNTE96czZOV3JWb0FIRHg0a08rKys0NnFWYXNhajVuTlptTWZacE1tVGE0cmNBSjg5dGxuSkNZbTR1L3ZuMmYvWkxObXphaFNwUXFMRmkzaXZ2dnVLOVkrMWNtVEp4dGZJdGplTDR2RndwZ3hZOWkzYngvKy92NjgvZmJiMXpWR3VURUtuU0lpSWlMeWoxZStmSG1XTGwyYTYxcGlZaUxEaGcwaktTa0pYMTlmUm80Y2FTd2xQWDM2Tk1PSER5Y3FLb3FPSFR2U29VTUhQRHc4aW4yLzJyVnJNMi9lUEdNcHBpMjRIVHAwaUdQSGpnRi9Wb1UxbVV5Y09IR0NFeWRPQU5uVlVrMG1reEhnY3FwUm93Yno1czNEMGRFUkx5OHY3TzN0Y3owK2RlcFVmdnp4Ung1KytHRjI3TmhCeDQ0ZEdUUm9VTEhIYldOYkVnelpnZTN4eHgvSHljbUphdFdxRVI0ZVRwa3laWmcvZno0WEwxNWs2TkNoQkFRRU1IUG1URFp2M3N5Nzc3NUwyYkpscit0K3RoRHI0T0RBbURGajhzdzRta3dtbm52dU9kNTU1eDFlZSswMXBrNmRTb1VLRlFydHMzNzkrc3laTXdjUER3OWo5amN6TTVPelo4OVNybHc1WThhMk9LS2pvM0YxZGNYTnplMjZYcGRrVStnVUVSRVJrWCtkeE1SRXhvMGJSMFJFQks2dXJuaDdlM1ArL0hsakgySzFhdFg0NzMvL3kwY2ZmY1JubjMzR2tpVkxlUHp4eDNuNjZhY0wzTk8zZVBGaTR1UGpqWjkzN05pQnQ3YzNBd1lNb0ZxMWFnQlVyMTZkdVhQbkF0a1ZiZnYxNjVmckdrQndjREJtczVuR2pSdm5lNStLRlN2bWUvM3c0Y05zM3J3Wkp5Y25CZzRjU01PR0RYbi8vZmNCR0RCZ1FKNGxwZ1VKQ1FuaDVNbVRYTGh3Z1hQbnpoRVpHUWxrenhLZVAzK2VCeDU0Z05XclY5TzFhMWVqNnF0dHJMWjdKQ1FrQUJBZUhvNnJxeXQrZm40RjNpODJOcFlwVTZaZ3RWb1pPWElrZDkxMVY3N3RIbnp3UWJaczJjTE9uVHQ1NmFXWEdERmlCRUZCUVFYMjI2RkRCOXEzYjQvSlpHTE5talhNbmowYk56YzN2djc2YTZNWVVFcEtDaDA3ZGdSZzNyeDUrYjVIR1JrWmJONjhtUW9WS2pCNThtVEtsU3RYNlBzbmVTbDBpb2lJaU1pL1NsUlVGSys5OWhxblQ1OEdZTkNnUVR6MjJHTjUybjM1NVpmY2UrKzlORzdjbUhuejVyRnMyVEkyYnR6SWUrKzlaNFRJbk82NjZ5N0dqeCtmNjl6S1M1Y3VjZno0Y1NQTW5qOS9ucGRlZWduSVhuSjc3YlViZGVyVUtTWk1tSURWYXFWUG56NlVMVnVXZHUzYWNmNzhlWll0VzhadnYvM0c0TUdEdWVlZWU0cnM2NDQ3N21EV3JGbWtwcWJpNU9SazdLZXNVS0VDNzc3N0xnQmR1M1psMmJKbExGaXdBSUJWcTFZUkV4TkRtelp0QURoejVneVF2WmYyd1FjZjVKbG5uc24zWGtsSlNiejIybXZFeE1UUW8wZVBJaXZUUHZmY2MremN1Wk80dURnbVRKaEEvZnIxNmRTcEUvZmVlMisrK3pGdDRUSTBOQlRJL3JKaDZOQ2h2UFRTUzlTcFV5ZFhKZHExYTljV2V1OVRwMDR4Yk5nd3BreVpVcUxIOS93VEtYU0tpSWlJeUwvRzl1M2JtVEZqQmlrcEtmVHMyUk96MmN6WFgzOU42OWF0YzUwL21aaVl5S1pObTFpL2ZqMStmbjUwNmRLRmxTdFhFaGNYeDlxMWEzTXRQN1ZwMnJRcEgzLzhNV1hMbHNYT3pvN3UzYnRUcmx3NXVuYnRtdXY0alp0dDQ4YU56Sm8xaStUa1pFd21FMnZYcnNWa010R3hZMGY2OSsrUDJXeG04ZUxGakJ3NWtqcDE2dEM2ZFd1Q2dvSUtySXhicTFZdHhvMGJ4OHFWSzVrd1lRSWVIaDVzM3J6WmVEd3JLNHZ2dnZ1T3I3NzZDaTh2TDNyMTZzVlhYMzNGVHovOVJQMzY5ZkgwOUNRaUlvSzFhOWR5OHVSSm5uNzY2WHp2Yy9YcVZWNTk5VldPSHo4T3dKNDllOWl6WjAraHIvWGFJa29IRHg3azRNR0RPRGc0MEtWTEYvcjE2NWZuT2JHeHNlemZ2eC9JcmxKODRzUUpoZzhmenZQUFAyL01ja0oyNFNYYlRPZXZ2LzdLcUZHanFGR2pScTVaYUxreENwMGlJaUlpOG84WEZ4ZkhwNTkreXRhdFcybmV2RGtEQnc3RTM5K2Z1TGc0RmkxYXhQZmZmODhUVHp4aHROK3laUXNaR1JtWXpXYUdEaDFLczJiTnFGQ2hBaDk5OUZHQnl6OEI0N0djeTJ4enFseTVNaDkvL0RIdzUvTGFuTmVBWXAxRG1aV1Z4YTVkdTFpMmJCbEhqeDZsYk5teWpCZ3hnZ29WS2pCaHdnVG16cDNMdDk5K3l3Y2ZmTUJ6enoxSDdkcTFtVFZyRmtlUEh1WG8wYU44OU5GSCtQbjVVYU5HRGU2KysrNDhGV0ViTkdqQTU1OS96dlRwMDQwWnhNek1UTFp1M2Nya3laTUJlT1NSUnhnNGNDQmx5cFNoY2VQR2pCa3poaXBWcXRDNWMyY1dMbHpJckZtekFQTGRDeHNSRWNFYmI3ekJsU3RYZVAzMTEvbmxsMThJRHc4MzlyRWVQSGdRZ0pvMWErWTZuL1hjdVhNQTNILy8vUVFFQkxCOCtYSXlNakpvMUtoUmdjdVJOMnpZQUlDZm54K0ppWWwwNk5DQnI3LyttczgvLzl4NHI4MW1jNjZsdFRsbnErV3ZVK2dVRVJFUmtYKzhzMmZQWWphYitlU1RUNHdLckFBK1BqNjBhdFdLenovL25GYXRXdUhsNVlYVmFtWE5talZBOXI3QVpzMmFHWCt1VnExYXJuTWVyOWU1YytlTXdqNjI0alk1cnhVbU5UV1Z2WHYzOHNzdnY3QnQyemF1WExsQzdkcTE2ZHUzTDIzYXRLRnMyYktjUDMrZVVhTkdNV25TSkNJakl6bDA2QkF0Vzdha2VmUG1OR25TaEEwYk5yQm16UnJPbkRsRFpHUWtKcE1wMzlmajdPeE1jSEF3SVNFaFJFUkVBTm5Ma3VmUG40K2RuUjFaV1ZsRVJFUVFIeDlQbVRKbDhQZjM1OHN2dnpRcTJCNCtmTmhZMGhvZUhrN1RwazF6dlk1WFhubUZCZzBhOE1JTEwxQ21UQmxhdG14cFBCNGRIVzBzeDUwOGViS3hieFNnVzdkdXBLV2wwYTFiTis2KysyNGVlK3d4ZHUvZW5lc0xnMnZmczlXclYvUFFRdy94KysrL0czMnNXYk9HaGcwYkdsOE81THlIM0h3S25TSWlJaUx5ajllZ1FRTWFOR2lRNzJOUFAvMDBtemR2NXNNUFAyVENoQWxzMnJTSmlJZ0l2THk4Nk4yN2Q2NjJ4ZGtUbVorc3JDd2d1OUNPclJCUmFtcHFubXVGeWN6TVpOR2lSVlN1WEprK2ZmcFF1M1p0cWxldnptKy8vVWFmUG4xNDVKRkh1SERoQWdjT0hEQm02bkxPL3BsTUpxcFVxY0s4ZWZNNGNlSUVlL2Z1cFV1WExybVdGZHZHdW5qeFlwS1NrbWpZc0NFUkVSSFkyZG5SdG0xYm5KeWMrUFhYWHpsNThpUnhjWEg1SHN0aU93TTBPRGpZYUpOemlhMlRreFB6NXMzTDl4eFMrSE9XMDkvZlAwOFl0QzFUdHMySVZxaFFvY0RBQ2JCNjlXb1NFaExvM2J1M3NTVGF6YzJOdDk1NmkrclZxM1A0OEdHZzRPSk1jbk1vZElxSWlJakkzMnJWcWxYTW1UT0hYYnQyRlh1djQ2T1BQb3JKWk9MNDhlUFVyRm56cG80bklDQ0F0bTNic243OWV1Yk1tY1BHalJzQkdEWnMySFVkazFJWVcrajA4L016anVtd0xhL05lUTBLWGw3cjZ1cktKNTk4WXZ3OFlzUUk3cnp6VGxxMWFrVnFhaW9iTm14ZzBLQkJlSHA2OHZQUFAyTXltZGl4WXdkdDJyUWhLeXVMMDZkUDg5WmJiK0h0N2Mzenp6OWY0RjVMT3pzN2F0ZXV6ZXV2djI2RTE2eXNMSDc0NFlkYzdhS2pvMW05ZXNjT01rRUFBQ0FBU1VSQlZIV0JyOW5iMjV0WFhua2x6N0V1dHNjS3NtWExGZ0JhdEdpUjYzcHFhcW94TzF5Y28wdWlvNk5ac21RSnZYcjFvbUxGaWlRbUpocEg0alJzMkJEQU9MN20yaVhUdHQrWDNCd0tuU0lpSWlMeXQ0aUppV0hvMEtFc1g3NmN1KysrbTA2ZE9sRzlldlZpSGVXeFk4Y09Ka3lZVUdEeG03OXF3SUFCaElXRjhjMDMzd0RRdlh2M1hFcysveXBiV0NySTFxMWJBWXlBbHJPcWFrSHREeDgrVEpNbVRZd3pRRDA5UFhueXlTZnAwS0VERVJFUm5EeDVra09IRHRHbVRSdUdEaDJLMld6bW5YZmVZZlRvMGJ6MTFsdTBhTkdDc1dQSDVsdjE5ZDU3N3pWbUl6MDlQWTNmMGNtVEp4azBhQkRlM3Q0c1diSWt6eXhwZW5vNmp6MzJHQ2FUaVg3OSt1VWJPQXR6OXV4WndzTENNSnZOdVlyOEFGeTVjc1g0czVlWFY1Rjl6Wnc1a3p2dnZKT25uMzZhakl3TTB0TFM4cnpXblR0M0F0QzhlZk5jMTdXbjgrWlM2QlFSRVJHUkVwZWVuazZiTm0wNGUvWXN5NWN2ejFPNHBpakJ3Y0c4K2VhYkpUTTQ0T2pSbzJSa1pCZy9aMlpta3BLU2dyT3o4M1gxWTdWYTJicDFLNHNYTHdheWcvYThlZk5vM2JwMWdjOXhkblpteDQ0ZDdOeTUwd2ludnI2K0JiWS9kdXdZSDM3NElRQlZxMWJORSt3Y0hCd1lNV0lFRXlkT3BGdTNia0QyV1pNSkNRblVyVnVYQVFNRzhNa25uN0J0MnpianlKSDhYSHNzVEVaR0JqTm56Z1RncWFlZXloTTRiYThYb0V5Wk12aytYcFQ1OCtkanRWcDU2cW1uOHB5SEdSc2JDMlRQY3RwbUxBdlR1WE5uN3JqakR1enM3RWhLU2dKeXoyRHUycldMTTJmT1VLMWFOZXJYcjUvcnVacnB2TGtVT2tWRVJFU2t4RTJhTkltREJ3OFNGaFptTEcyOEZady9mNTdQUHZ1TS8vdS8vOE5zTnRPbFN4ZTJiTm5DeXBVcitmSEhIK25Rb1FPdFdyVXExcm1NTVRFeFRKMDZsUU1IRHVEdTdzNjc3NzdMMmJObm1UTm5EaXRXckFDZ2Rldld4TVRFNE9Qamc1dWJHNk5IajZaVnExWTRPam9TRnhmSG1ERmppSStQWjhDQUFjYSt5WHZ1dWNjSVdRY09IT0RWVjE4bExTME5WMWRYbWpScFFuUjBkSjZ4MUtsVGh5VkxsZ0RaQVRvbUpnYUx4Y0tGQ3hkNDRva25XTHQyTGVmUG42ZDgrZkxGZXA4c0ZndVRKMC9tOE9IRDFLNWRPOWVYQmxhcjFaaVpEUThQQjZCS2xTckY2amVuTDcvOGt0MjdkMU90V3JVOGUybmh6OHExZm41K3hlb3Y1OTh6aThVQy9Ca21MUllMczJmUHhtdzI4L0xMTCtlWldjN016QVRJOVVXRTNEaUZUaEVSRVJFcFVURXhNVXlhTkluUm8wZmZNb0h6MEtGRHJGbXpobTNidG1HMVdtblpzaVhQUC84OGZuNStkT3ZXalU4Ly9aU2ZmdnFKUllzV3NXalJJbng4L3ArOU80K0t1dnIvT1A0Y0ZvRUJsRlZBUlVESlJGSkJ4UVhMSmRQTXBmd1ZtUFoxTnpYM1BVVGNLaFZ4KzFwOXl6VXpNMDB4VTdQVVRNeFVGRkZEVTh1QUZOeEZRUkNHbmZuOXdYYytNYktyTlByMS9UaW5jMlRtODduM3pnZk9pUmYzM3ZlMXBYNzkramc3TzJOdGJZMlptUmsxYXRTZ1I0OGVTcHM3ZHV3Z0ppYUdhdFdxTVhmdVhMeTl2V25ldkRrZUhoNTgrT0dIWExseWhSVXJWckJpeFFwVUtoWG01dVpVcTFaTm1kM0x6YzFWd3BGdVZ0Zkt5b3JQUHZ0TUNaM096czY4K3VxcnBLYW0wcjE3ZDZ5c3JKUjlzU2twS1F3Yk5xelljdVgwOUhUbG1sR2pSckY2OVdvbVRKaEFiR3dzL3Y3K1pUNm43T3hzOXUvZno0WU5HMGhLU3FKbHk1WUVCd2NyczVqNStmbTg5ZFpidUxpNDRPSGhRVXhNREVDeG1jUHkrbGkrZkRuZmYvODk5ZXZYWi83OCtaaVptUkVWRlVWY1hCeE9UazVZV1ZteGJkczJvREJRVjFaV1ZoWlFHQ0sxV2kwTEZ5N2sxcTFiQkFVRmxkaWVMcHhLNkh3MEpIUUtJWVFRUW9ncXRYdjNidkx5OHVqZXZidkJ4cURWYW9tTGkrUElrU01jT0hDQWE5ZXVZV3RycSt5QkxEb3paMnRyeS9UcDArblRwdzg3ZCs3azRNR0RwS1NrY09MRUNlVWFZMk5qWmVtcXp0Q2hRM0YzZHljakkwUHZHQklmSHgvV3JsM0x5Wk1uaVlxSzRzS0ZDMXk5ZXBXMHREUXlNek5MSFhPTEZpMllNMmVPM2xKU1oyZm5Zc2VyT0RzNzA3ZHZYL2J0MjFmaXJDY1VGdTZwWDc4K1E0Y094Y0hCQVFjSGgxTC9BSkNWbFVWTVRBeVJrWkVjT25TSTlQUjA2dFdyeDRnUkkyamZ2cjNldGNiR3hreWJObzBQUC95UVhidDJBZURnNE1DcnI3NWE2dWNxS2pJeWtwVXJWM0x6NWswQ0FnSVlQSGl3c3UvU3hNU0VRNGNPRVI4ZnIxeHZhbXBhYks5blJlZ3FCZWZsNWJGOCtYS09IejlPY0hBd0hUdDJMUEY2WGRnc2J5K3VxQmdKblVJSUlZUVFva3BkdkhnUmdNYU5HeHRzRE92V3JXUExsaTE0ZW5yeXdnc3YwS3BWSzd5OXZjc3NZbFN2WGowbVRKakFtREZqK1AzMzN6bDc5aXdYTGx3Z01UR1IvdjM3bHhoWU9uWHFWR0piS3BXS0ZpMWE2SjFYbVplWFIxcGFHbGxaV2VUazVKQ2JtMHQrZnI2eXRMTm16Wm9WMnJzSU1HVElFSVlNR1ZLaGE4dXpjK2RPTm0zYXhMUFBQa3Z2M3IxcDNibzFIaDRlcFY3djYrdkxva1dMQ0FvS29sV3JWZ1FFQkpSWm5SWUtnKzJVS1ZPSWo0K25mZnYyekpzM3I5aVMzT2JObTlPOGVYTTJiOTdNbWpWcmNISnlZdkxreWNYMm1sWkVibTR1alJvMXd0L2ZuL1BuejdOMDZWSWFObXhZNnZWbVptWUVCQVNVdXQ5VlZJNUtLNldaeEdOaTNyeDVTdG5xNmRPblA5RFNDU0dFRUVJOGZ1Yk1tY043NzczM1VCVkJPM2Z1ekw1OSt4NzRmbzFHZzRtSlNZbVZXb1crb25zMHE5SXZ2L3lDdDdjMzl2YjI1VjU3N05neFdyUm84VURGaVI0bkQvdHovQ1JRbGZERDgyUi8xNFFRUWdnaGhLZ0F0VnB0NkNFOE1mNkp3QWxVNmtpYSs0ODBFVStXOGc5RkVrSUlJWVFRUWdnaEhwQ0VUaUdFRUVJSUlZUVFWVVpDcHhCQ0NDR0VFRUtJS2lPaFV3Z2hoQkJDQ0NGRWxaSFFLWVFRUWdnaGhCQ2l5a2pvRkVJSUlZUVFqejF6YzNNMEdvMmhoeUhFQTlOb05GaFlXQmg2R0FZaG9WTUlJWVFRUWp6MmF0V3FSVUpDZ3FHSEljUURTMGhJd01YRnhkRERNQWdKblVJSUlZUVE0ckhuNysvUG5qMTdERDBNSVI3WW5qMTc4UGYzTi9Rd0RFSkNweEJDQ0NHRWVPd0ZCZ1lTSFIxTlRFeU1vWWNpUktYRnhNUVFIUjFOWUdDZ29ZZGlFQkk2aFJCQ0NDSEVZMCt0VmpObHloUkNRME1sZUlvblNreE1ES0dob1V5ZE9oVzFXbTNvNFJpRWlhRUhJSVFRUWdnaFJFVTBhOWFNb0tBZ0ZpNWNpSitmSDEyN2RzWE56ZTJwL1VWZVBMNDBHZzBKQ1FuczJiT0g2T2hvcGsyYmhxK3ZyNkdIWlRBU09vVVFRZ2doeEJPaldiTm1yRm16aHZEd2NKWXRXOGIxNjlmSnpNdzA5TENFMEdOaFlZR0xpd3YrL3Y2c1diUG1xZi9EaUlST0lZUVFRZ2p4UkZHcjFRd2NPSkNCQXdjYWVpaENpQXFRUFoxQ0NDR0VFRUlJSWFxTWhFNGhoQkJDQ0NHRUVGVkdRcWNRUWdnaGhCQkNpQ29qb1ZNSUlZUVFRZ2doUkpXUjBDbUVFRUlJSVlRUW9zcEk2QlJDQ0NHRUVFSUlVV1VrZEFvaGhCQkNDQ0dFcURJU09vVVFRZ2doaEJCQ1ZCa0puVUlJSVlRUVFnZ2hxb3lFVGlHRUVFSUlJWVFRVlVaQ3B4QkNDQ0dFRUVLSUtpT2hVd2doaEJCQ0NDRkVsWkhRS1lRUVFnZ2hoQkNpeWtqb0ZFSUlJWVFRUWdoUlpVd01QUUFoaEJCQ0NDRXFRNlBSRUI0ZVRtUmtKTmV1WFNNcks4dlFReEpDajdtNU9iVnExY0xmMzUvQXdFRFVhcldoaDJSUUVqcUZFRUlJSWNRVDQ5U3BVeXhldkJnL1B6OG1USmlBbTV2YlUvOEx2WGo4YURRYUVoSVMyTE5uRDIrLy9UWlRwa3loV2JObWhoNld3VWpvRkVJSUlZUVFUNFJUcDA0UkZoWkdjSEF3UGo0K2hoNk9FS1ZTcTlWNGVYbmg1ZVZGVEV3TW9hR2hUSnMyRFY5ZlgwTVB6U0JrVDZjUVFnZ2hoSGpzYVRRYUZpOWV6UFRwMHlWd2lpZUtqNDhQd2NIQkxGcTBDSTFHWStqaEdJU0VUaUdFRUVJSThkZ0xEdy9IejgrUHBrMmJHbm9vUWxTYWo0OFBmbjUraEllSEczb29CaUdoVXdnaGhCQkNQUFlpSXlQcDJyWHJJMm5yeXBVcmVsL241ZVZ4OCtiTll0ZHB0VnJ1M3IzNzBQM2w1dVlTSEJ6TXlaTW5IN3F0a3RyV2FyWGxYbmZnd0FGeWMzTWZ1SitTbnMrVDVQcjE2OFRFeER6UXZRL3ozSXJxMnJVcmtaR1JqNlN0SjQyRVRpR0VFRUlJOGRpN2R1MGFibTV1ajZTdHdZTUhNM3IwYUxadDIwWjZlam9aR1JuMDc5K2ZDUk1tOE4xMzM1R1ptYWxjMjZkUEgwSkNRamh3NEFEWjJka1AxTi9SbzBjNWNlSUUwNlpOSXlRa3BOZ1N5K1RrWkM1ZnZ2eEFiYytjT1pNeFk4Wnc0Y0tGVXErNWNlTUc4K2ZQNTYyMzN1S0xMNzRnT1RtNVVuM2s1K2NUSEJ6TXpKa3pTVXRMSy9iK2UrKzlSM1IwZElYQ2IwVWNPM1pNNzN0dzVjcVZoLzRlSkNjbk0zWHFWSVlNR2NLdVhidVUxelVhRFNrcEtjV3UxMnExeE1iR3NtYk5HdnIwNmNPNmRlc2VxTitpM056Y3VINzkra08zOHlTU1FrSkNDQ0dFRU9LeGw1V1Y5VWlyMUNZa0pGQzllblhVYWpYMzd0MURxOVdTa0pDQVdxMW05ZXJWOU8vZkgxdGJXMVFxRmNlUEg4ZlMwcElXTFZwZ1ptWlc2YjYrK2VZYm9QQVlEWHQ3KzJJQkppb3FpclMwTk9iTW1WUHA1Y1BqeG8xajlPalJqQjgvbnJmZmZwdUFnSUJpMS96MjIyOEFwS2FtVWxCUWdKRlI1ZWFkdG16Wnd1WExsN2w4K1RLelpzMWl3WUlGbUp1YksrOGZQbnlZdzRjUDA3UnBVeFlzV0lDSmlRbm56cDNEM2QwZFMwdkxTdldWa1pGQmFHZ28xdGJXVEp3NGtlYk5tMU83ZG0xKy8vMTN6cDQ5UzE1ZUhwMDdkNjVVbTRBeTNoczNidURoNGFHOG5wcWF5anZ2dk1PYmI3NkpwYVVsVjY1YzRkS2xTOFRGeFpHZW5xNWM5OVZYWDNIdjNqM0dqQm1EU3FXcWRQOVFXRnlvYUpoK21ram9GRUlJSVlRUS8vTm16cHpKclZ1M2xLL3o4L01KRHc4blBEeWNnb0lDQUhKeWNsaTdkaTIzYnQzaTRzV0xMRnEwU0Fsb2t5Wk4wZ3RhRlJVWkdjbjU4K2VCd3VDOGUvZnVVcS85NElNUCtQVFRUNmxaczJhRjI2OVZxeFlqUm94Z3laSWxyRnk1RWhjWEY5cTJiY3VQUC81SXExYXRxRkdqQnIvKytpc0F6ei8vUElNSEQ2N1UrRStmUHMzNjlldXh0TFJrNU1pUldGaFlzR0hEQnZyMjdhc1hLRTFNVEhqdnZmY3dNVEhoOE9IRExGaXdnTHAxNjdKZ3dRS3FWNjllNGY1Mjd0eUpScU1oTXpPVGlJZ0l2TDI5TVRjM3AyWExsaHc5ZXBRWFhuaWhVdU12T2o0QUN3c0x2TDI5bGRkTlRVM1JhRFI4L3Zubk5HellFSHQ3ZStyVXFVUGp4bzJ4c2JIQjJ0b2FTMHRMTEN3c01ESXlJaU1qQXlzcnF3Y2F3OU5NUXFjUVFnZ2hoUGlmTjNUb1VHYk5tb1cxdGJYeW1pNDg1T2ZuQTJCa1pJU3pzelBPenM0QUhEeDRVTG5XMU5TMDBuMXFOQm8rL2ZSVEFGUXFGZSsrK3k0dnZmU1MzalZ6NXN6aHlKRWpQUFBNTXl4Y3VMRGNRSFB6NWsyMmJkdW10NVExUHo4ZmxVcUZWcXRsKy9idFJFUkU4TXN2ditEcDZjbkNoUXM1ZnZ3NEFIMzc5dFZyS3prNUdSc2JtMUpuUG4vOTlWZm16SmxEalJvMVdMQmdBZTd1N3NURnhiRmt5UkorL1BGSEprMmFST3ZXclpYUFYxQlF3SWNmZnNqMzMzK1BWcXNsTFMyTmRldldNWGJzMkFyTkRxYW5wN05seXhZQUFnSUNHRDU4dVBKZXg0NGQyYjkvUDk5OTl4MkJnWUhsdG5XLyt6L2o3dDI3OGZQejAvdStMbG15aEdyVnFsVzZiVkUrQ1oxQ0NDR0VFT0ovbnJ1N08rdlhyNmVnb0lDWFgzNFpRRmsrcVp2cGRIUjBaTW1TSlhyM0xWNjhHQ01qSTR5TmpaWFhkdTNhaGErdkw3VnIxeTZ6ejQ4KytvaWJOMi95MGtzdm9kVnFXYlJvRVNxVmlrNmRPZ0d3ZGV0V2podzVnbHF0SmpnNHVFSXphRTVPVHRqYjI3TjY5ZW9TM3k5YUxDY3VMbzdYWDM4ZEFFdExTL2J0MjhlK2ZmdUF3bG5YaUlnSW1qWnRTa2hJaU43UzViaTRPTDc4OGt1T0hqMEtRR0JnSUJjdVhGQ1d0M3A1ZVhIeTVFbG16WnJGdkhuemdNSmlUUDM2OVNNM041ZDI3ZHJSbzBjUFhGeGNXTDkrUFJxTnBrTExiTmV1WFV0NmVqcXVycTRNR2pSSTc3MldMVnRTcDA0ZE5tellRSnMyYmFoVHAwNjU3YzJmUDUrOHZEd0FaVm1yUnFNaEtDaUlVNmRPNGVycXlnY2ZmRkJ1TytMaFNlZ1VRZ2doaEJCUGhkemNYS1dJajdtNU9SWVdGcHc3ZDA1WmVtbGtaRVJ1Ymk3TGxpMGpMaTRPS0F4VEtwV0tFU05HS08xY3ZIZ1JVMU5UaGc4ZnptdXZ2VlppWDF1MmJHSC8vdjIwYk5tU3laTW5rNStmejlXclZ3a0xDeU1sSlFXVlNzV3FWYXN3TVRFaEpDUUVWMWZYQ24rTzNyMTcwNjFiTnk1Y3VNQzBhZE53Y0hBZ0tDaUlxS2dvdG03ZFNxTkdqUmc1Y2lRTkd6Ymt3dzgvWk5ldVhXUmtaUER0dDk4V2ErdjQ4ZU5NbURDQnVYUG5Lc3Q2NjlTcFEyeHNyREtiK3NVWFh3QmdabWFHblowZGRuWjJPRG82a3BTVXBPd1hWYWxVakJvMWlyWnQyeXJoK2M4Ly8rVEhIMytrWjgrZU5HellzTXpQZE9iTUdYYnQyb1dwcVNsQlFVSEZaaHhWS2hXREJnMWk3dHk1ekpneGc3Q3dNSnljbk1wc3MwbVRKcXhZc1FKcmEydWxBbTErZmo2SmlZazRPRGlRbVpsWjdJOE1wVWxLU2tLdFZsZDZqNm9vSktGVENDR0VFRUk4Rlc3Y3VNR1FJVU1BcUZldm5yTGtVcmU4MXM3T2p0NjllMU9qUmcydVhyMktsNWVYY3E4dVNCVVVGQ2hock9qZXdLSisrT0VIMXF4Wnc0c3Z2c2pVcVZNeE1USEJ4TVNFZWZQbU1YWHFWRmF1WEFrVUJ0K1FrQkJhdG14WjZjOWlhV25KK3ZYcmdjSXdlUDM2ZFlZUEg4NjllL2ZZdTNjdjQ4YU5ZODZjT1VSRVJBQ3dhZE1tSEJ3Y0FKZzJiWm95VTFuU0hrbHpjM09HREJsQ1dGZ1lZOGFNb1hIanhqZzdPeXV6b1VlT0hDRWlJZ0lURXhONjl1ekpwazJiTURJeW9rdVhMbnJMYUZOVFV3R0lpSWpnMldlZkxYV0piWEp5TXFHaG9XaTFXaVpPbk1penp6NWI0blh0MjdjbklpS0N5TWhJeG80ZHk0UUpFL0QzOXkvMUdmWG8wWVB1M2J1alVxbll2bjA3bjN6eUNaYVdsbXpjdUZFWlMxWldGajE3OWdSZzFhcFZKUzQxenN2TFkvLysvVGc1T1RGLy9uemxPWXFLazlBcGhCQkNDQ0dlQ3JyUVpHcHFTa3BLaWhJMlRVeE1jSFoyNXViTm04cVMydzBiTm1CblowZTNidDFRcTlYS2pOaTllL2Q0L2ZYWHNiUzB4TlBUczFnZjU4NmRZL255NVl3ZVBicllMT2hmZi8ybGQrU0hXcTBtSlNXRm5KeWNTdThsM0xkdkgrZlBuOGZCd1lIRml4Y3JNM2YvK3RlL2lJK1BKeTR1VGxuYUNvWEhqdWpDMHNXTEZ3RjQ1cGxuU20yL1E0Y09oSVdGOGNVWFgrRG82S2ozM3VYTGw4bk56YVZ2Mzc0NE9qcGlaV1ZGZW5vNi9mdjMxNXNKVEVwS0F1RGJiNy9GMmRsWldlcGJWRVpHQmpObXpPRDI3ZHYwN2R1MzNNcTBnd1lOSWpJeWtwU1VGR2JQbmsyVEprM28xYXNYclZxMUt2RVo2c0tsYmw5cmVubzZvMGVQWnV6WXNYaDVlZWtGNFIwN2RwVFo5OFdMRnhrM2JoeWhvYUdQN1BpZXA0V0VUaUdFRUVJSThWVFFMYU4xZFhWbDVjcVZwS2FtRWhBUVVPenJtalZyNHVUa1JFWkdCb0RlTVNtNlpacTZ0dTduN2UxTmVIaTRYcVhiUzVjdXNXN2RPbzRjT1FMQXE2KytpbHF0Smp3OG5LVkxsN0ppeFFwYXRXcEY4K2JOOGZMeXd0WFZ0Y3pDT3pkdjN1VFRUei9GMnRxYWVmUG1LV0h5NU1tVExGMjZsSjQ5ZTNManhnMnVYYnVtaE9uZmZ2c05IeDhmYnQ2OFNYSnlNbloyZGtyQnBOS2VsWkdSRWZmdTNhTmJ0MjU2KzAwLysrd3pqSXlNZVA3NTU5Rm9OQXdiTm96ZHUzZVRscFpHVmxhV2NwMk5qUTBOR2pTZ2MrZk95ajdXb3RMUzBnZ0pDU0UyTmhZb1BEb21LaXFxMURFQmVoV0lvWEJaN3Brelp6QTFOU1VnSUVDWnlTNHFPVGxacWVCcmJHeE1mSHc4NDhlUForalFvY29zSjhEZXZYdVZtYzdUcDA4elpjb1U2dFdycDh4TWl3Y25vVk1JSVlRUVFqd1ZkRE9iVjY1Y1ljU0lFVW9Cb2Z1LzFnVkwzZkxRb3JOM3VwbktzcXJabXB1Ym85VnFPWFhxRk51M2J5Y3FLZ3BqWTJOZWVPRUZEaDA2eE42OWUzbjExVmRadVhJbEd6WnM0SmRmZnVIQWdRTWNPSEFBK0h2bTFjYkdobWVmZlpaMzNubEhhVHNySzBzNW1xUkJnd1pFUkVUZzR1S0NoWVVGQnc4ZTVONjllMnpjdUpFbVRacHcvdng1cGsrZnpvSUZDNGlPanFaLy8vNmNPblVLb0VKTGVrMU5UY25PemlZcEtVa0o0RHJHeHNZMGFOQ0FwS1FrVnExYXhadHZ2c25ycjcrdUJQUS8vdmlEeE1SRXVuVHBVbUxidWpNLzc5Njl5OHlaTXpseDRnUnhjWEZZV0ZnQWhXRVN3TlBUVTYvSTBaVXJWd0JvMjdZdGJtNXViTm15aGJ5OFBIeDlmV25XckZtSmZlM2R1eGNvUEY0bVBUMmRIajE2c0hIalJ0YXRXNmZNck9wQ3RrN1I2c0RpNFVub0ZFSUlJWVFRVHdYZExKeVJrUkZXVmxaNlI2VVUvZnJ5NWNzQTNMbHpCMER2M0V4ZDZDeHBLYWRXcStYQ2hRc2NPblNJbjMvK21WdTNibUZ2YjgrYmI3N0pxNisrU25wNk9vY09IU0kzTjVjdVhicmc1dVpHU0VnSXc0Y1BaL2JzMmNxTVgxNWVIbGV1WEVHdFZoY3J3TE5wMHlhbDJGRkdSZ2F6Wjg4bUlpS0NmLzNyWC96eXl5K29WQ29tVHB4SWZuNCtQWHIwd012TEMxOWZYMzc0NFFldVg3K3U3UEZzMzc1OXVjOUxGOEowN1piRTNOeWNqSXdNMXE1ZFM3VnExWGpqalRlNGRPbVNFaWhOVFUzcDJMR2ozajNaMmRsTW5qeVpwazJiTW5Ma1NPenM3R2pYcnAzeWZsSlNFbSs5OVJaUVdJSFcxdFpXZWE5Mzc5N2s1T1RRdTNkdkdqVnFSTGR1M1RoMjdGaXBCWjJ5czdQNTl0dHY2ZGl4SXhjdVhGRGEyTDU5T3o0K1Bzb2ZGb3IySVI0OUNaMUNDQ0dFRU9KL1hscGFHak5tekFBS3cxUjZlcm95czFsUVVFQjZlcnJlMHRtWW1CaXVYNzhPZ0l1TGk5S083dWlOb3N0bmRVYU5Ha1ZjWEJ4MmRuWWtKeWNEVUwxNmRZNGZQODd4NDhmMVFtOW9hS2pldlltSmlaaVltTkNsU3hjOFBUMjVjdVVLdzRZTks3YU1kOUNnUWZUdjMxOTUvVC8vK1E4aElTRXNXN1lNS0F4VXI3enlpdDQ5N2RxMTQvdnZ2MmZwMHFYRXhNUlFxMVl0bWpkdlh1NHowd1hOZGV2VzZWV0tMYnJ2VWhlK1RVMU5lZU9OTnpoNThpVHo1ODhuTFMwTk16TXo1ZDVHalJvcDk1aVptYkZxMVNwc2JHeEs3RmMzeStucTZsb3NET3IyM09wbVJKMmNuRW9ObkZDNG4vVGV2WHNNR0RDQThlUEhBNFV6MSsrOTl4NGVIaDZjTzNjT29NeWx4dUxoU2VnVVFnZ2hoQkQvcUczYnRyRml4UXFPSGoycWhJanl2UFRTUzZoVUttSmpZMHNzNEZPZTZ0V3JNMkhDQkVKRFE3RzF0Y1hjM0Z3Sm5icVpUaWljNVd6UW9BSGZmUE9OY3NaajBXcXF1bVdtSlIyZE1XblNKRXhOVFhGM2QrZldyVnVNR3plT3ZMdzhxbGV2anJHeE1Ta3BLUUE0T0RqbzdaRXNLQ2hRK3FwZnY3N2VQc1A3cVZRcXZTRHE0T0JBWUdBZ1lXRmhBRnk0Y0lHMHREU3FWNit1WE9QcjY0dXpzN055aG1lL2Z2M0szRE5hdEMrQTZkT25sN3FIVlhkK3FWYXJaZW5TcGV6WnN3ZFhWMWY2OWV0SGx5NWRTajFpcExUQUNTaXpzZmRYMXMzT3psYitNRkNSbzB1U2twTFl0R2tUL2Z2M3g5blptZlQwZEdYNXI0K1BEMUM0REJnb1ZqRlg5N01oSGcwSm5VSUlJWVFRNGg5eCsvWnRSbzhlelpZdFcyalVxQkc5ZXZYQ3c4T2p4R01xN25ma3lCRm16NTZOblozZEEvY2ZIeCt2ek5nVkZCUW95Mm1oY0wrbkxsQmFXVmt4WmNvVUJnd1lnSW1KQ1czYXRGR3UweTNITEJycWRJcFdnNjFac3laZmYvMjFYdnNEQnc0RTROMTMzNlZ4NDhiS2U5ZXZYMmZBZ0FHWW1wcVdHVGhMY3UzYU5mN3puLzlnYm02T3M3TXpwMCtmWnVyVXFTeFpza1R2bUJkSFIwZHUzTGlCcGFVbEhUcDBxRkRidW4yTmFyVzYxT3E2UlkrZEtTZ29ZT25TcFR6MzNIUEsrLzM3OTZkdDI3WjYrMUxMa3BpWVNIUjB0SEljUzFGMzc5NVYvbDJqUm8xeTIvcm9vNDlvMEtBQmZmcjBJUzh2cjhRcXdaR1JrUUMwYnQxYTczWFowL2xvU2VnVVFnZ2hoQkQvaUpkZmZwbkV4RVMyYk5sQ1lHQmdwZTd0M0xremMrYk1lYWorWDNubEZYYnYzczN0MjdleHQ3ZFhBcE5XcXlVbkp3ZFRVMU9lZWVZWlVsSlNDQWdJVU80cEduQjAxVk1yZTFiamxpMWJ1SG56Sm8wYU5kSUxaZkQzSHRMYXRXdFhhQVpTSnlVbGhlRGdZREl6TTNudnZmZW9WNjhlSTBhTTRLKy8vbUxUcGswTUd6YU16TXhNNXMrZnoyKy8vWWF4c1RFWkdSa3NYTGlRb0tDZ1VtY3ZkWFRCYThhTUdhVXVyOVdOMThURWhDbFRwaFJySXlrcGlSczNibFQ0TTYxZXZScXRWc3Zycjc5ZTdCbnJsaXhiV2xycVZSUXV6UnR2dkVIOSt2VXhNakpTL3FCUWRBYno2TkdqSkNRazRPN3VUcE1tVGZUdWxabk9SMHRDcHhCQ0NDR0UrRWVjT1hPRzZPaG9aV25qUDgzYzNKeFBQLzFVQ1Z1NkkxS2NuWjE1OTkxM3VYUG5EbmZ1M09IczJiUEV4c1ppYlcxTmh3NGRTRTlQVndvTkhUNThHSUE2ZGVwVXVOL2R1M2Z6K2VlZlkyVmx4YVJKazRvRnk5OS8veDBBRHcrUENyZVpsSlJFY0hBd1NVbEp6Sm8xUzVtcEd6eDRNQjkvL0RFRkJRWEV4c1lTR2hySzVjdVg2ZDY5TzcxNjlXTGl4SW44L1BQUEpDVWxNWEhpeERMUG15dzZFNXlSa1lHbHBXV3BZYXlnb0lDQ2dnSzlXZXZVMUZUeTgvUDUvZmZmU1UxTkxYZDJjdjM2OVJ3N2RneDNkM2NHREJoUTdIMWQ1ZHBhdFdxVjJZNU8wWjh6M1htbHV2RnJOQm8rK2VRVFRFeE1TdnllNkQ2N2J0bXplRGdTT29VUVFnZ2hSSlhTL2NJL2RlcFVnd1hPdlh2M0VoOGZUMXBhR21scGFkeTllMWVwVHB1UWtNQ3dZY013TmpiR3hNUkVxVkFiRWhKQ2FHZ29kKy9leGRyYUdtTmpZKzdldll0S3BhclE1N2h6NXc2clZxMGlJaUlDSnljblpzNmNpWnViRzF1M2JpVWxKWVY2OWVwaGIyL1Bqei8rQ0ZCc0JyUTBjWEZ4ekpvMUM0QkZpeGJoN2UydHZOZWpSdytpb3FLNGV2VXFZOGVPeGM3T2p2ZmVldzkvZjM4QTVzNmR5L1RwMHpsMzdoekRoZzJqV2JObXBaNmpXVFJ3RFJ3NGtJeU1ES1dBa202bVVhVlNvVmFyMFdnMGpCZ3hRbS9ac1c1bU1qazVtY1dMRi9QQkJ4K1UrSG15czdOWnZudzUzMy8vUGZYcjEyZisvUG1ZbVprUkZSVkZYRndjVGs1T1dGbFpzVzNiTmdDOHZMd3E5SnlLMGhWeHlzdkxRNnZWc25EaFFtN2R1a1ZRVUZDSjdlbkNxWVRPUjBOQ3B4QkNDQ0dFcUZKeGNYRUFkTy9lM1dCanNMR3g0ZHR2dndVS2cxS2RPblZvMHFRSmJtNXV1TG01VWJkdVhUSXlNcGc3ZHk0NU9Ubk1uajJieG8wYnMzSGpSbjc4OFVkV3JGakJ2WHYzVUtsVWpCZ3hvc3padGt1WExyRno1MDcyN3QyTHNiRXhmZnYycFUrZlBzcDVrM1oyZG56MzNYZHMyYkpGdWNmQ3drTHYySkRTSEQxNmxMbHo1L0w4ODg4elpzd1lySzJ0bGZleXM3UDU3cnZ2bEtOQkJnOGV6R3V2dmFaWGFkZmIyNXNsUzVZd2E5WXNrcEtTdUhyMXFsS2x0eWpkSGsyVlNvV1JrUkVyVjY1azI3WnRoSWVIQTlDM2IxL2wydEdqUi9QNTU1K1RrSkNndHhkU3BWTGg2T2hJbXpadEdEcDBhSW1mSnpJeWtwVXJWM0x6NWswQ0FnSVlQSGl3c3UvU3hNU0VRNGNPRVI4ZnIxei9JUHRlZGM4R0NrUGs4dVhMT1g3OE9NSEJ3Y1dPYzlIUmhVMWQ0U0x4Y0NSMENpR0VFRUtJS3FXcjJscTBlTTQvclZXclZ2VHIxdzlYVjFmOC9QejB3aHBBYkd3c1U2Wk1vVjI3ZG93Y09WSlpDbXBxYWtyMzd0MHhNakxpN05tejlPclZTNjlnVUZGYXJaYnAwNmR6NHNRSlBEdzhHRHg0TUYyN2R0V3JWQXZ3NG9zdjBxNWRPejc4OEVQMjdObUROdWRuN0FBQUlBQkpSRUZVaDRjSDQ4YU5LN09pcTQ2bnB5Y0xGeTdVbTkzVU9YUG1EQWNPSEdESWtDRjA2dFNwMUgyUG5wNmVyRnk1a2g5Ly9KSC8rNy8vSzdHUVUwNU9EcSs4OGdxQmdZRTRPam9DTUd6WU1LeXRyWG5tbVdmMGpsenAwcVVMWGJwMEtYZnNSV1ZsWlRGbHloVGk0K05wMzc0OTgrYk5LN1prdVhuejVqUnYzcHpObXplelpzMGFuSnljbUR4NU11N3U3cFhxQ3dyRFk2TkdqZkQzOStmOCtmTXNYYnEwMkJtb1JabVptUkVRRUVDdlhyMHEzWmNvVHFXVjBremlNVEZ2M2p5bGJQWDA2ZE1mYU9tRUVFSUlJUjQvSFRwMDRPREJndzlWRWJSejU4N3MyN2Z2RVk1S24xYXI1ZkxseTlTdFcvZWgycmw4K1RMR3hzWVYybmVvMFdpNGMrY09ycTZ1RDlYbmsrcVhYMzdCMjlzYmUzdjdjcTg5ZHV3WUxWcTBLTGY0MGVPdXFuK09Id2VxRXFwaFBkbmZOU0dFRUVJSUlSNEJsVXIxMElFVHFGU0FWS3ZWeXBMYnAxRkZsaFByM0gra2lYaXlsSDhva2hCQ0NDR0VFRUlJOFlBa2RBb2hoQkJDQ0NHRXFESVNPb1VRUWdnaGhCQkNWQmtKblVJSUlZUVFRZ2docW95RVRpR0VFRUlJSVlRUVZVWkNweEJDQ0NHRWVPeVptNXVqMFdnTVBRd2hIcGhHbzhIQ3dzTFF3ekFJQ1oxQ0NDR0VFT0t4VjZ0V0xSSVNFZ3c5RENFZVdFSkNBaTR1TG9ZZWhrRkk2QlJDQ0NHRUVJODlmMzkvOXV6WlkraGhDUEhBOXV6Wmc3Ky92NkdIWVJBU09vVVFRZ2doeEdNdk1EQ1E2T2hvWW1KaUREMFVJU290SmlhRzZPaG9BZ01ERFQwVWc1RFFLWVFRUWdnaEhudHF0Wm9wVTZZUUdob3F3Vk04VVdKaVlnZ05EV1hxMUttbzFXcEREOGNnVEF3OUFDR0VFRUlJSVNxaVdiTm1CQVVGc1hEaFF2ejgvT2phdFN0dWJtNVA3Uy95NHZHbDBXaElTRWhnejU0OVJFZEhNMjNhTkh4OWZRMDlMSU9SMENtRUVFSUlJWjRZelpvMVk4MmFOWVNIaDdOczJUS3VYNzlPWm1hbW9ZY2xoQjRMQ3d0Y1hGenc5L2RuelpvMVQvMGZSaVIwQ2lHRUVFS0lKNHBhcldiZ3dJRU1IRGpRMEVNUlFsU0E3T2tVUWdnaGhCQkNDRkZsSkhRS0lZUVFRZ2doaEtneUVqcUZFRUlJSVlRUVFsUVpDWjFDQ0NHRUVFSUlJYXFNaEU0aGhCQkNDQ0dFRUZWR1FxY1FRZ2doaEJCQ2lDb2pvVk1JSVlRUVFnZ2hSSldSMENtRUVFSUlJWVFRb3NwSTZCUkNDQ0dFRUVJSVVXVWtkQW9oaEJCQ0NDR0VxRElTT29VUVFnZ2hoQkJDVkJrSm5VSUlJWVFRUWdnaHFveUVUaUdFRUVJSUlZUVFWVVpDcHhCQ0NDR0VFRUtJS21OaTZBRUlJWVFRUWdoUkdScU5odkR3Y0NJakk3bDI3UnBaV1ZtR0hwSVFlc3pOemFsVnF4YisvdjRFQmdhaVZxc05QU1NEa3RBcGhCQkNDQ0dlR0tkT25XTHg0c1g0K2ZreFljSUUzTnpjbnZwZjZNWGpSNlBSa0pDUXdKNDllM2o3N2JlWk1tVUt6Wm8xTS9Td0RFWkNweEJDQ0NHRWVDS2NPbldLc0xBd2dvT0Q4Zkh4TWZSd2hDaVZXcTNHeThzTEx5OHZZbUppQ0EwTlpkcTBhZmo2K2hwNmFBWWhlenFGRUVJSUljUmpUNlBSc0hqeFlxWlBueTZCVXp4UmZIeDhDQTRPWnRHaVJXZzBHa01QeHlBa2RBb2hoQkJDaU1kZWVIZzRmbjUrTkczYTFOQkRFYUxTZkh4ODhQUHpJenc4M05CRE1RZ0puVUlJSVlRUTRyRVhHUmxKMTY1ZERUMk14NHBXcXkxeDVreXIxVDd5dmk1ZHVzU1BQLzVJZG5aMmllLy85dHR2bkRwMTZwSDMrNmhjdjM2ZG1KaVlCN28zTnpmM2tZeWhhOWV1UkVaR1BwSzJualFTT29VUVFnZ2h4R1B2MnJWcnVMbTVQWFE3c2JHeFhMMTY5UkdNcUdMKyt1c3Y1czZkUzNwNitpTnZXNnZWMHJkdlh6Nzk5Rk91WGJ1bXZQN1RUejh4Wjg0Y2Z2MzExd2R1T3pjM2w4aklTUEx5OGdDNGQrOGVpeFl0NHMwMzN5UThQSno0K0hpKytPSUxKWVR1MjdlUG9LQWd4bzhmVDNSMDlFTjlybVBIanBHWm1hbDhmZVhLRlVKQ1FqaHc0RUNwb2JjOHljbkpUSjA2bFNGRGhyQnIxeTdsZFkxR1EwcEtTckhydFZvdHNiR3hyRm16aGo1OStyQnUzYm9INnJjb056YzNybCsvL3REdFBJa2tkQW9oaEJCQ2lNZGVWbGJXSTZsUys4MDMzekI0OEdEQ3dzSktEQnVsU1V4TVpQTGt5ZHk4ZWJQQzkyaTFXajc5OUZNT0hqekk4T0hET1hmdVhMbjNuRHg1a2hrelpwQ1RrMVB1dFVaR1J1VG41L1B0dDk4eVk4WU03dHk1QTRDWm1SbEhqaHpoM1hmZlpldldyWHIzL1BISEgweWFOSW5rNU9ReTI3NXo1dzVoWVdHTUhEbVNpeGN2WW1abUJoUVd5SG5sbFZmWXZuMDdHelpzWVBEZ3dSdzVjb1FUSjA0QWhkOG5VMVBUY3NkZW1veU1ERUpEUXhrMmJCZ25UNTRFb0hidDJ2eisrKzhzVzdhTVgzNzU1WUhhTlRjM0IrREdqUnQ0ZUhnb3I2ZW1wakpvMENBMmJ0eklqaDA3K09TVFQ1ZzZkU3F2di80Nm8wYU5ZdlBtemFTbHBmSFZWMS94OGNjZlA5UXNzbHF0MWd2VFR4T3BYaXVFRUVJSUlaNGFFeWRPSkRZMmxwOSsrb21ZbUJoV3JseEpmbjQrNzcvL2ZwbEZYcTVmdjA1bVppWkJRVUVzVzdZTUd4dWJjdnZhdkhrenAwK2Z4c0xDZ3NEQVFGeGRYWmt4WXdaSlNVbWwzblBwMGlVS0Nnb0lDd3RqeG93WnFGU3FNdnN3TlRVbE96dWIyYk5uWTI5dnI3d0dVTGR1WFFJQ0FnQzRlL2N1WDMzMUZUdDM3cVNnb0lDZ29DQ1dMbDJLdGJWMWllMDZPenN6ZE9oUVB2NzRZeVpNbU1DMGFkTUFzTGEySmlrcGlYMzc5bUZqWThQdzRjTnhkSFFrS1NrSkV4TVQzbi8vZlp5Y25NcDlOcVhadVhNbkdvMkd6TXhNSWlJaThQYjJ4dHpjbkpZdFczTDA2RkZlZU9HRkIyclh4S1F3OWxoWVdPRHQ3YTI4Ym1wcWlrYWo0ZlBQUDZkaHc0YlkyOXRUcDA0ZEdqZHVqSTJORGRiVzFsaGFXbUpoWVlHUmtSRVpHUmxZV1ZrOThPZDdXa25vRkVJSUlZUVFUdzB6TXpOR2pCaEJTRWdJdDIvZjV0S2xTelJwMG9TQWdBRCsvZTkvVTZ0V3JSSm42cDU1NWhubDMxOS8vVFVqUm93b014QWVQSGlRdFd2WDR1VGt4THg1ODZoYnR5NHFsWW9CQXdZd2E5WXNiRzF0c2JDd0tOYkdjODg5QnhTR3hFT0hEdEd1WGJzeVA0K3hzVEZRT090NTY5WXQ4dlB6bGRkTVRFeTRkT2tTTzNmdVZQWmpHaHNiNCszdGpZdUxDei84OEFPOWUvY3U5WE4wNjlhTnI3NzZpdVRrWk83ZHV3ZEFRVUVCUzVjdXhkYldsdTdkdS9QODg4K3phZE1tQU5xM2IxOHNjQjQ0Y0lER2pSdmo0T0JRNXVjQVNFOVBaOHVXTFFBRUJBUXdmUGh3NWIyT0hUdXlmLzkrdnZ2dU93SURBOHR0NjM1R1J2b0xQSGZ2M28yZm41L2U5M3JKa2lWVXExYXQwbTJMOGtub0ZFSUlJWVFRVHhVL1B6K2NuSnh3ZFhWVlFsN2J0bTFwMjdidEkybi93SUVEaElXRjRlWGx4ZXpacy9uenp6LzU4TU1QbVRwMUtnMGFOT0Rycjc5KzRMWVhMRmlndC9SV056djduLy84aDNQbnptRnViazdQbmowQnVIanhJc09HRGNQUzBwSldyVnJScGswYldyZHVqWldWRmJ0MjdlTEREeitrVTZkT3hRTGhuajE3K091dnZ3Q1VaYmk2SWp5WExsMENDa1A0RjE5OHdWOS8vVVY4ZkR4UXVEVDIwMDgvVmRwSlRVMGxJaUlDVjFkWGxpNWRXdTdzOE5xMWEwbFBUOGZWMVpWQmd3YnB2ZGV5WlV2cTFLbkRoZzBiYU5PbURYWHExQ24zV2MyZlAxL1prNnBiMXFyUmFBZ0tDdUxVcVZPNHVycnl3UWNmbE51T2VIZ1NPb1VRUWdnaHhGTkZwVkt4Wk1rU2F0YXNXZTd5MWZzZFBIaVE3Nzc3anZmZmY3L0VQYWJoNGVHc1hidVczcjE3TTJEQUFMUmFMU3RYcnVUS2xTdE1uanlaanovK1dGa0dXNXI4L0h6MjdkdkhTeSs5cEN3TDFXblpzaVdob2FHWW1abGhhV21waEtxTEZ5OHFTMlUzYk5nQWdJT0RBOU9uVDhmTHkwdVovZFM1ZGVzV1VEaWplbi9vYk5hc0dXdlhydFhiODdwdjN6NjlhMkpqWXdFNGRPaVE4dHF4WThkSy9EeVhMMS9tM1hmZlpjbVNKYVV1NXoxejVneTdkdTNDMU5TVW9LQ2dZak9PS3BXS1FZTUdNWGZ1WEdiTW1FRllXRmk1eTNpYk5HbkNpaFVyc0xhMlZpclE1dWZuazVpWWlJT0RBNW1abVN4WnNxVE1OblNTa3BKUXE5VllXbHBXNkhxaFQwS25FRUlJSVlUNG43ZHUzVHE5UFpzUkVSSFkydHFTbloyTmhZVkZoZHJRYXJWY3ZIZ1JnSkNRRUJZc1dLQVUyTkdwV2JNbUgzMzBrYkljZDlXcVZWeTVjZ1VBWDE5Zk5tL2VYRzQvWjgrZUpUWTJsaE1uVGhBU0VxSVhqRjk4OFVWOGZYMnh0YlVGb0hmdjNxU2twTEJreVJKY1hWMEJPSFhxRkVGQlFaaWJteXN6dWZmNzQ0OC9BTmkxYXhjalJvelFld1kxYTlia2swOCtBUXFYSTcvLy92dWNQbjFhZWQvQ3dvSVdMVm93YU5BZ05tellRRlJVRkphV2xueisrZWVZbVptUmw1ZEh0MjdkMEdxMWZQbmxsemc3TzVmNWVaT1Rrd2tORFVXcjFUSng0a1NlZmZiWkVxOXIzNzQ5RVJFUlJFWkdNbmJzV0NaTW1JQy92MytwN2ZibzBZUHUzYnVqVXFuWXZuMDduM3p5Q1phV2xtemN1RkY1cGxsWldjck04S3BWcTRvdHd3WEl5OHRqLy83OU9EazVNWC8rL0FvdEZSYjZKSFFLSVlRUVFvai9lYlZxMVdMUm9rVjZyNldtcGpKdTNEaTBXaTFuenB3aE5UV1Znb0lDdEZvdHYvMzJHd0F1TGk0NE9qb3E5elJwMGtUNTl6ZmZmTU5iYjcybDEyYjc5dTJWZng4K2ZKaXRXN2VpVnF2NTk3Ly96ZUxGaTVVWndvbzRlUEFnMWF0WFo5eTRjWHF2NndMbi9mNzQ0dysrLy81NzNOM2RnY0laeG9DQWdHSjdWSE56YzBsTlRRWGc1NTkvcGwrL2ZzV0N0Nk9qSXhjdlhpUTRPSmlFaEFUOC9mMkpqSXlrWnMyYTJOalljT2pRSVg3OTlWYzBHZzI5ZS9mbXdJRURYTDE2bFhyMTZuSG56aDIwV2kzR3hzYmxCclNNakF4bXpKakI3ZHUzNmR1M0w1MDdkeTd6K2tHREJoRVpHVWxLU2dxelo4K21TWk1tOU9yVmkxYXRXcFc0SDFNWExvOGZQdzRVN2hzZFBYbzBZOGVPeGN2TFN5L1E3OWl4bzh5K0wxNjh5TGh4NHdnTkRYMGt4L2M4VFNSMENpR0VFRUtJLzNsZHVuVEIzTndjVDA5UHNyT3pHVDU4T1BYcTFWTm11VjU5OVZYbDJwOSsra2tKbmZmdTNXUE1tREcwYk5teVV2MmRQWHVXQlFzV29OVnFxVjY5T3NiR3hzeWZQNS8wOUhRY0hSMzFaa2c3ZCs2TXFha3BQL3p3d3dOL3ZwQ1FFRzdldkVtblRwM3c5dmJtelRmZjVOeTVjOHJ5MjZKU1UxTnhjbktpZHUzYTlPblRwMWd3ek1uSjRldXZ2MmJUcGszWTJkbngvdnZ2VTYxYU5TSWpJN0d5c21MUm9rVk1talNKK1BoNGF0ZXV6VnR2dmNXUkkwZUlqWTJsWHIxNnlwbWhMaTR1eFpZSEY1V1dsa1pJU0lnU3hLT2lvb2lLaWlyemMrcVdCZXVjT1hPR00yZk9ZR3BxU2tCQUFFT0dEQ2wyVDNKeXNuSm1xYkd4TWZIeDhZd2ZQNTZoUTRjcTMzK0F2WHYzS2pPZHAwK2Zac3FVS2RTclY0K1ZLMWVXT1NaUlBnbWRRZ2p4UDBRVnRLdjhpNFFRVHoxdFdBOUREOEVnZEpWZ0wxKytYT28xS1NrcHJGaXhBb0EzM25pREFRTUdjT1hLRmZMeThzb01VRVhGeHNZU0VoSkNkblkyVUJqaWJHeHNxRkdqUm9XT1dpbVBWcXNsT2pxYUhUdDJjUGZ1WFFBYU5teklnZ1VMcUZXckZxZFBuMmJuenAwOC8venpKUjd2Y2VUSUVWSlNVa3FzTmdzd2Z2eDRNakl5ZU9lZGQraldyUnVtcHFhTUh6OWVlVDgrUHA3Qmd3Y3pjK1pNUHZqZ0F5d3NMTEMzdCtmTW1UTzgvUExMU21HaG9oVi83M2Y1OG1WbXpackYzYnQzbVRsekppZE9uQ0F1TGs2WmNUMXo1Z3dBbnA2ZWVudG5kVXVWMjdadGk1dWJHMXUyYkNFdkx3OWZYMSthTld0V1lsOTc5KzRGQ21lNzA5UFQ2ZEdqQnhzM2JtVGR1blhLektxSmlZbmUwdHFIT1k5VEZDZWhVd2doaEJCQ0NBcVBBMW13WUFHcHFha01HVEtFdm4zN2twYVd4dHk1Y3dFcU5PTjU3dHc1WnN5WWdabVpHWUdCZ1h6eHhSZEs0SHdVUHZ2c00vYnYzNitjOWFsYkh0cS9mMzlxMWFvRkZPN0R6TXpNTEZiODUzNHhNVEg0Ky9zWEs0NmpLengwOWVwVlZxOWVUVzV1THVmUG53Y2dPenViZ3djUGN2andZWm8yYmFvczlhMWJ0eTRIRGh3Z0x5OVAyZjlaZENseVVkbloyVXllUEptbVRac3ljdVJJN096czlJNkdTVXBLVXBZdHo1OC9YMjg1Y2UvZXZjbkp5YUYzNzk0MGF0U0lidDI2Y2V6WU1WNTc3YlZTKy9yMjIyL3AyTEVqRnk1Y1VOcll2bjA3UGo0K3lqTGowcFlzaTBkRFFxY1FRZ2doaEhqcUZSUVVzR3paTWs2ZE9zVnJyNzFHMzc1OUFhaGV2VHBMbGl4aDRzU0poSVNFMEtOSEQ4YU1HVk9zR2l6QXI3Lyt5c3laTTJuYXRDbVRKMDhtTVRIeGtZOHpQeitmcEtRa0dqWnN5S2hSbzVnOWU3WmVsVmxBMmR0b2EydXJuSHRabEc0NTcvejU4MHZzbzJQSGpyejc3cnNsTHMyOWV2VXFWNjllQlFwbmhYZnMyTUcvL3ZVdm5udnVPWGJ1M01rMzMzekR5Wk1uVWFsVXRHclZxc1QyemN6TVdMVnFWYW16dnJwWlRsZFgxMkpoTUQwOUhVQ1pFWFZ5Y2lvMWNBSjgrKzIzM0x0M2p3RURCaWl6dFphV2xyejMzbnQ0ZUhodzd0dzVnSEtMSFltSEk2RlRDQ0dFRUVMOG83WnQyOGFLRlNzNGV2U29FaUxLODlKTEw2RlNxWWlOamNYVDAvT1JqdWZubjM5bS9mcjFYTDU4R1RzN08yeHNiUGpzczgvSXpzNVcvck95c3VMbXpadnMyclVMRXhNVFJvOGVYYXdkQndjSEprK2VUTWVPSFFHcUpIUU9IejRjZTN0N1hudnR0VktYKytxV2lXbzBHcjF6TXl1cWNlUEd5bEVqYVdscGpCbzFDclZhemVyVnE3RzF0V1hHakJsRVJVVXhiTmd3QWdJQ2dNS3pUNnRWcThabm4zMkdWcXZGejg5UHJ3RFQvY3BhWmh3UkVRSEFDeSs4b1BkNmRuYTJjdlJKUlk0dVNVcEtZdE9tVGZUdjN4OW5aMmZTMDlPVnZiUStQajdBMzFWODc2K1lXMUJRVUc3N291SWtkQW9oaEJCQ2lIL0U3ZHUzR1QxNk5GdTJiS0ZSbzBiMDZ0VUxEdytQRW8rcHVOK1JJMGVZUFhzMmRuWjJEejJPb2tlbkFMaTd1M1A5K25XZ3NPak1GMTk4Z1VxbHdzSEJBUWNIQit6czdQRHk4c0xjM0p4ejU4NFJIUjFkWXJ1dXJxN0tzU1ZRZGZzQzMzampqVExmMXoxUDNkTFNCK0htNWtaK2ZqNXo1c3doTnpjWFMwdEx2dm5tRzZDdzRJK2pvNk5lRVI0ckt5dGF0V3Fsbk52WnIxKy9CK28zTVRHUjZPaG9URXhNOU5vSGxQMnJRSVdXSzMvMDBVYzBhTkNBUG4zNmtKZVhSMDVPVHJFS3Q1R1JrUUMwYnQxYTczWFowL2xvU2VnVVFnZ2hoQkQvaUpkZmZwbkV4RVMyYk5sQ1lHQmdwZTd0M0xremMrYk1lYWorcjE2OXlwZGZmc25CZ3dlQndpTXdWcTFheFlBQkF3Z01ET1Q0OGVOMDZkSUZIeDhmNnRhdFcyd21NVFkybGxHalJ2SFNTeTlWcUQ5RHpaYnAraTFyZVcxRjVPYm0wcTlmUHhJVEUvbjk5OS9ac21XTEVzWXlNek5adDI0ZGd3Y1BwbHExYWh3OWVsU3Y4dXpPblR1cFg3OStzWE5NeTdONjlXcTBXaTJ2di81NnNhcTZ5Y25KUU9Fc1owWGFmZU9OTjZoZnZ6NUdSa1prWkdRQSt0K1RvMGVQa3BDUWdMdTdlN0g5cHpMVCtXaEo2QlJDQ0NHRUVQK0lNMmZPRUIwZHJTeHQvQ2Q5L3ZublNxVlREdzhQcGsyYnh1SERoOW13WVFNLy9mUVRuVHAxNHUyMzM2WnUzYnJZMnRxV3VIVFYwOU9UanovK0dGdGJXODZkTzBkU1VoTE5temZIMnRxNnhENUxDeTRhalFZTEN3dFVLcFd5YjdMb2VaRmx5Y25KNGNhTkd6ZzRPR0JtWnFZc055MnAzd2RkWHF0amJtNU95NVl0c2JhMjVzaVJJMmkxV3R6ZDNhbGJ0eTZIRGgxaTY5YXQyTmpZb05GbzJMUnBFOVdxVmVOZi8vb1gyN1p0WS8vKy9adzdkNDUrL2ZyUm9VT0hDb1hFOWV2WGMrellNZHpkM1Jrd1lFQ3g5M1dWYTNVRms4cFQ5T2RNTjd0ZDlObDg4c2tubUppWU1HblNwR0xQUHo4L0g2REVmYTJpOGlSMENpR0VFRUtJS3FVTFJsT25UalZJNEFTb1U2Y09BQTBhTkNBc0xBd3JLeXZxMWF1SGo0OFB5NWN2Wit2V3JXemR1bFc1M3NqSUNGTlRVNlZnVUg1K1BqazVPWHJMTGgwZEhWbTJiRm1wb1ZNWFhJckt5Y25odGRkZVE2VlM2UjBGWW01dVhxSFBjZnYyYllZT0hRb1VCbFhkZUhTRmRZcjJXOWJ5MnJ5OFBMUmFiYWxoTnowOW5VT0hEckZueng3T256K1BrNU1UbzBlUHBtZlBuaGdiRzNQaHdnWEdqQm5EbWpWcmdNSkt0ZVBHamNQTnpZM1dyVnN6ZS9ac2J0eTR3ZUxGaS9uNDQ0L3AzcjA3STBlT0xMR3Y3T3hzbGk5Znp2ZmZmMC85K3ZXWlAzOCtabVptUkVWRkVSY1hoNU9URTFaV1ZtemJ0ZzBvcks1YldWbFpXWHFmZStIQ2hkeTZkWXVnb0tBUzI5T0ZVd21kajRhRVRpR0VFRUlJVWFWMHl5SzdkKzl1c0RGMDd0d1paMmRuNnRhdHEzZDJaWk1tVFZpK2ZEbm56cDNqeUpFalhMaHdnZXZYcjVPYW1xcWNzMW1TbmoxN01tYk1tREwzbzVZMEMxbXRXaldXTDEvTzBhTkhsY3FxQUMrKytHS0ZQa2V0V3JWWXZudzU0ZUhoU3NHZFRwMDY2UzFGMVkzYnpzNk96WnMzRjJ0RHQ3dzJNek5UTC9qcXpKbzFpK1BIanl2N05QdjI3VXZMbGkweE1qSWlMeStQbjMvK1dRbm9EUm8wb0YrL2ZyUnAwMGE1djJIRGhxeFlzWUxGaXhkei9QaHh2THk4OFBYMUxmSHpSRVpHc25MbFNtN2V2RWxBUUlDeVhCY0t6ODQ4ZE9pUWN1NG5nS21wYWJHOW5oV2hleVo1ZVhrc1g3NmM0OGVQRXh3Y3JCUjl1cDh1YkpiMFBSU1ZKNkZUQ0NHRUVFSlVLZDBzVStQR2pRMDZqckw2OS9iMnh0dmJXKzgxclZaTGJtNnVNanRXVUZDQVZxdEZxOVZpYVdsWmJnR2tuSndjM056Y0dEeDRzTjdybnA2ZWVIcDYwcUZEQno3NDRBTTZkKzVjYm5HZysrOFBEZzZtUm8wYTFLbFRwMWdJTXpVMXBVK2ZQdlRvMGFQRSt3Y05Ha1RuenAxTERKd0FiNzc1SnUrODgwNkp5MWp6OHZLSWlJaWdSWXNXVEo0OEdROFBqeExic0xXMVpkNjhlUncrZkppMmJkc1dtMUhOeXNwaXlwUXB4TWZIMDc1OWUrYk5tNmZNUnVzMGI5NmM1czJiczNuelp0YXNXWU9Ua3hPVEowL0czZDI5dEVkVHF0emNYQm8xYW9TL3Z6L256NTluNmRLbE5HellzTlRyemN6TUNBZ0lvRmV2WHBYdVN4U24wa3BwSnZHWW1EZHZubEsyZXZyMDZRKzBkRUtJcDUwcWFKZWhoeUNFZUFKb3cwb09JMVhGM2QyZGhJU0VoNm9JMnJselovYnQyL2NJUjFYMVVsTlRxVjY5ZW9YM2F6NXRmdm5sRjd5OXZiRzN0eS8zMm1QSGp0R2lSWXRTajRsNVVqeUpQOGVWcFNyaEIvN0ovcTRKSVlRUVFnanhtS3JJc1I1UHMzYnQybFg0MnZ1UE5CRlBsdklQUlJKQ0NDR0VFRUlJSVI2UWhFNGhoQkJDQ0NHRUVGVkdRcWNRUWdnaGhCQkNpQ29qb1ZNSUlZUVFRZ2doUkpXUjBDbUVFT0lSMC83M3Y4ZFRPdzg3akkwZWJTWEpscTQyU0hIS1F1MDg3SEMyTm52ZysvczByWVZYVGF2eUwzeU1qVzNyenJ2dDYyTlp6ZGpRUXhGQ2lNZUNoRTRoaEJDUGxPVzFQN0c4OXFlaGg4R3ludDUwZmRheDJPc2Z2TnlReTlOZlluSDNSalIxcWY1SSt2cXFyeSt4VTE4a3FFTjlhbG85V09DcVlXNUNjRWRQTnIzVkRMV3BZY05LVzNjN2pCNHdSUTl1NGNyVmtKZUlHTjZHRWEzY2NMQ3NWcW43WDIza3hQbkpIVGcwMHA4QnplcGdVY2F6OEsxVm84eHhPdjYzYjVVS0dqdGJWNmoveW83M2Zpb1ZqUEgzSUt5YkZ4ZW5kWkx3K1FpWm01dWowV2dNUFF3aEhwaEdvOEhDd3NMUXd6QUlDWjFDQ0NFZUthT0NQSXdLOGd3Nmh2cjJhc2EyZFdmM2tGYXNmOU1IZS9YZlFlTGdYM2R3c1RaamVLdTY5UEJ5b3ByeHcvK3ZVSk9UVDMxN05RdGU4ZUtQS1IxbzRHQ3A5LzRudlo3RDIway85QmdicWZCMnN1YWQxbTdzR09qSDFaRE96Ty9ha0Q1TmE3RnZXR3RzTFV3ZmFrejE3TlRVczFOalkyRmFxZjlHdG5iamwzZmE4RmxBa3djS251azUrUmlwVkhTc2IwOXdSMDhsaERkd3NNVFV1UHoyN21ZVi91dzg3MjdIeEJmcVlhY3UvVGxNYmxlUEUrT2VwMk45KzJLZkk2aERmV0xmZlpFMmJyWm90ZkRyK0haOEh0aVUrdmFsUDVQQkxWeEpETzdFNEJhdWxmN2NPbDBiMUZTKy8vWnFVMXJVc2FHaFkvR1pXeE1qRlJ2NitETDdwUVl5UzE1QnRXclZJaUVod2REREVPS0JKU1FrNE9MaVl1aGhHSVNjMHltRUVPS1JNTDEzRzR1NzE2aHgvVSswMmx4VTJqd3liV3FUYSszd2o0L2wzZmFlU21EcTM2d090aGFtdlA3bENYTHp0ZXo2L1NZek96M0RIVTBPOHcvRThoQm4xU3N5Y3ZLVmYzZGVmWXcvYjJmb3ZmK2lwd01qV3JteDVjdzF0TUF6RHBaNE8xbVhPcVBwNzJiTHdYZjhlWG5OTWE3Znk5WjdyNGE1U2JrSHpiZDFzK1hMUHI0UEZWd0h0WERGU0tWaWNQaHBDa3A0U0MxZGJWalV2UkhUOS96QmtVdkp5dXVadVg4L2k0NnJqbkl4dVhCbTZ0UC9hNHlUbFJuRHZqbkRzY1NVVXZ2TktuTC9LMnVqdUhIZjV5OHFPNjhBMzFvMWlCamVwdFJyZm55N0ZUMCtqNlpBVy9pWkJsVWdVSzROYklwWFRTdmUvZUgzY3E4dFNxV0M5N28wVUw2K2w1MVBBMGRMUGd0c1d1emE2bVltZU5pcGdjSm4yZS9yWDBuSnpLMVVmMDhiZjM5Lzl1elpnNWVYbDZHSElzUUQyYk5uRC83Ky9vWWVoa0ZJNkJSQ0NQSEFWQVY1T01VZXhTWXZBNHU2ejJMUjRubTB0K3FTbFgrVW1qV3p5WTAvU3ZiWnU2U2ExdUxXTSszUkdsWDkvM2JxMjZzWjR2ZDNzQmdjZnBwMUp5NHJYeCsvZkpmNE94cnEyNnQ1NWRtYS9QREhyWWZ1TTdmZzcxQVduMXg4K1Y5T1hnSEdSaXI2K3RRbUl5ZWZxMmxaUkNYZTVmcTlMRzdjeStaV2VqWjNOTGtrYTNKSXk4NURrNU5QdmxhTHVvUmxtZSswZG1QQks1WDdwVHN0SzQrcmFWbFVNemFpdm4xaDBEbHg1YTRTbGozczFOUzFLVnp5ZGVSU01ubi8vVHh1dGhZTTlYTmw5ZkhFWW0wbWEzSnBYZGVHQThQYk1HYkhiNnlLS3J3bU4vL3ZaNkVMVWU2MmFqclVzOGZZU01XUlVmNHNQNWJBekwwWENPN295V2ZSbDdtUWxLN2NrMWZrV1dibEZaVDV1WElML242LzZMZ0IydGV6QitCT1JpN1plUVhrRmhSZ2Ftek1IVTBPWjIvY0s3RTlmemM3VEkxVjNOSGs4UDBEL0Z6MDg2MkRYeDBiNWVzYTVpWVZXc0xkOVZsSFpuUjZoc203emxlNno2ZEpZR0FnYjcvOU5qRXhNZmo0K0JoNk9FSlVTa3hNRE5IUjBheFpzOGJRUXpFSUNaMUNDQ0VlaU5YdFM5UzkraHMycjQzRXhLMGhCU2szS2ZnakN1MmZ4ekhXM2tKYnpSTFQxbzJvOWtwMUxCTnZZTHZyQzY3VTdraTZZNzBxSFZkb1Z5OU0vbHNvNk10VFYvUUNwODZhNDRtRXZ0S1FoZDI4K1BIUEpMMnc4aUR5Q29xSG8yY2RyWlF3bFozLzkvdDE1di9FM1llWTBRcjdPWjY4QWkxaHIzaVJjRGVUMnhrNStOVXBMR1NVbHBYSHI5ZFNpOTJUZURlVGQ3Yjl4b0RtZFZqK2Y0MkJ3akN1QzE5elgzNldrQmVmQWFESHV1Z0tqUy91VGdZcmp5VXl0cTA3SzE5dmdxMkZLV0UveDZNdG9ZalV6RTdQS01XYmJ0ekxKdnB5WWVDZDlFSTlwcmF2eitGTHlhdzVuc2ltbUd0Nm9iVThSYSs5Zjl6YXNCNEE3UG56RnNjU1U4ai83L2Y0OEtWa2VuMXhvc1QyTXVhK2dxbXhNYWV1cG5Md3J6c1ZIZ2VBczdVWi8rN1pTUG42amlhSHpxdWpTdngrOVBSeVl1Y2dQd0F1Mzgyazg1b292ZUF0U3FaV3E1a3laUXFob2FFRUJ3ZEw4QlJQakppWUdFSkRRNWsyYlJwcXRkclF3ekVJQ1oxQ0NDRXF6U0VoaGpvV3hsaVAvVGY1ZjU3RWFPMWtYT3Q1MFBENUY3RHEzaHFBOUZ2WCtlUHdRUzdILzB5Ni96TllqdXlKMnpjL2N5UGhObmZjV2xiSnVGNXU0RWhnazhMOU1sZFRzeGkzODF5SjF5MC9kb2xwSFQzeGRySm03c3NObWJhNzRzc29iVXBZc3FyaTcrV3VOY3hObU43Umswa3YxR1BZTjJmNC9NUmxzc3Vac2F1c0piLzh4VWRITHBKZk82TXhBQUFnQUVsRVFWU2JyNldlblpyNG9CY0JXSC9xQ21OM25IMmtmWlVsN0dBYzc3UjJ3OVJZeFlKWHZEaDFOYTNZTlUxZHFqT2dlUjBBamlhazhPb1gwZHpPeUFFS1p6SXRxeG5UMHRXR2JXZHZrSk5mVUdKb0xVMWwvbGhRM3JYVnpVMlU1YzdYMGtwZjBsdVNhc1pHZk5PL0JmYnFhdVRtYTFsN0lwRVJyZHpZUDd3MW5WY2Y0K1RWdjRPbnA3MGw2M29YaHFYOEFpMzlOOGRJNEt5RVpzMmFFUlFVeE1LRkMvSHo4Nk5yMTY2NHViazl0Yi9JaThlWFJxTWhJU0dCUFh2MkVCMGR6YlJwMC9EMTlUWDBzQXhHUXFjUVFvaEtzYjRaaDZ1bEdkYXZqeUZ2NThjMGNMS2sxZHd3VlBjVjVMR3dkOERScXpFRmVmbEViZnljUDNhZnhQeU5Eamh2UDBUT3plcmNjMnI0U01kbGEySEtxamVhQUlXL3pBOEtqeWwxeGk0MUs0LzVFYkdFZGZNaXFFTjlMaVpyV0JsVnNRSWwzdzN5NDNsM3UxTGZ2elN0ay9Mdnp3S2FZbG5ObUllY1NDMlJicGJ2UmMrLzk4eHVQM2ZqMFhkVWhxdXBXZXo2L1NiLzk1d3pBQjNxMmV1RlJpTVZySHk5Q1NaR0trNWN1VXZYdFZHa1pmMWRaQ3I3djZGelgreHQvbjNvcjByM1gzU3ZxV1UxWS9MS21DWE52KytiME5MVkJoTWpGWC9lenVCMlJnNGQ2LzM5SEMrV3NFUzZMTXYvcnpIKy95MVlOSHpiR2RhZHVFeCtnWlpSYmR3NU1LSU5mVGFlNG9jL2J1RnBiMG5FOE5aS2NhU0p1ODVWZWtaVkZBYlBOV3ZXRUI0ZXpySmx5N2grL1RxWm1abUdIcFlRZWl3c0xIQnhjY0hmMzU4MWE5WTg5WDhZa2RBcGhCQ2l3b3h6TW5GTHVvRDFxS1hrZnZ0djJyZnp3NzFOVzcxcjhyT3p5Y3ZLeEt4RzRkNDJJeE5qMmd4NEcrZkl3eHo0WVFmbXZWNmc5c3FkeE5xNmtWL3QwWlNPVjZrS0E1NXVYK0tFNzg3eFUrenRNdTlaZXVndjNteGFpMmExYTdEaTljYlV0YkZnOXI0TDVjNkl2ZkxaY1hZTjlzTmVYWTA3bXNJWnV6WnV0a29WM1B2M0ZyN1IySVYySHFXSDFKSjQyS201a3BwWm9hV21QYjJjZ01JQWVDRCs3d0JqVmMyRTlKeXFyeUs4NC93Ti91ODVad3EwV3JhZnU4RnIzazdLZTVOZXFFZXJ1amFjdjNtUHJwOGR4OUxVV0M5MDVwYXdMTGt5aWdiSks5TmZLdlBhKzUva0VEOVhSclJ5QXdvTFFSV3RyQnVaVUhxaG8vdk43UFFNUS94Y3lTdlFNdUsvZ1JOZy9NNXoxSzVoem11Tm5OazUwSTlsaHk4eXFFVWRwWkx5bkgxLzh2R1JTeFh1UitoVHE5VU1IRGlRZ1FNSEdub29Rb2dLa05BcGhCQ2l3bXIvZVJDYlBsUEpPMzJBSnM4NEZ3dWNNUnMrb3RydEtLeXRqYmg0eTRxMlV6N0MyTFJ3VnNmRC8zbFNibHptMTdNSnFBUGJVK3VidlZ4K3J0Y2pHVmRvVnk5bHR1M1RvNWY0VCtTbGN1L0pLOUFTc09Fa3gwYTNwYWFWR2ROZjlPVGxaeDBadCtOc21hRWpQU2VQRGl1UEtsODdXbGJqNXN3dXl0Y2w3WW5jUDd3MUw5WXZuRW1yWVY3Mi8zcmJlOWl6L2swZmppV21FTERoSlBleVN3K096dFptZEd0WUU0RHczNjVUL2I5dGoyaFZsN0grSGd6ZGVwcTlmeWFWMmQvRCt1NzNtOFJjUytQZmgvNGkrc3BkdmRBNTF0OURXVkw3bG04dEZuZHZ4Smp0WjVYQ1JQZlBQbFpXMGJ1TDd0dUV3ck5HaTdxL0F1LzBQWDl3TFBFdTc3YXZqMWZOdjQ4MGlZaS96ZjY0c3Y5Z29iTzRleU1tdDZ2SDNjeGNlbjkxaW4yeGZ6L3J2QUl0Z1J0T3NyRnZNd0lhdXpDNVhlRmU1dHg4TGVOM25tWDVNVG42UXdqeDlKRFFLWVFRb2tKVUJmbFlHeHRoWk9lQzZmYUZOUGtnaklOVFI2Rk92ME8yb3l2TnhnVmhuM1djZDZZL0I4Q2wyTHQ4dFhrRjZob3VKSDIzaFZ4VStBVFBKM2JsWWRLZWM4UFNPQTFWUVQ1YW81S1BEYW1vYVIwOENlcFFINEROcDY4eHZwUjluQ1ZKeThyRHRNaXk0T2ExYTNCa1ZGdCsvdXNPNjA1Y1p1ZjVtK1VlWS9GeUEwZTljeGI3TkszRjZ1T0plZ0dvNklSZTBlVzNaZW5Td0pHRDc3U2gyOXJqcFI0Yk1yQjVIYVZvMG9UblBmNmZ2ZnVPYjZyNi96ait1bW02VzBwTEdTMHRMV1h2V2ZaVVVCUVJSQkJ3SUNBNEVCVVVmNGlpb0NnSTdyM0E4VVZVUUVSRUVVVlFRTW91QmRsUWFPbUFicnJTbGVUKy9yZ2tiWnAwc2NyNFBCOFBIelIzbnB0VzZEdm5uTTloYXErR052dlhQZFNWQmY5RVYybk9LbWc5dDQ5MkRlSFp0WWRKenJHL2Q5K3dXaXdaMVI0WGZmRjd0M0J3Q3hZT2JvR1hTL0d2Rmk1NkhhM3FlblB3NmI3VzlUby92N3N0dGIxY21MZnh4RVdIenBKQjhyWXZkem9zSkZSOHJPMjU2WVlpdnQ0ZHg0cjlpZXg2b2plSldmbDhINVZJWm40UkU3c0VXNnZ4bG1YdUxjMTRwazhZLzV4TVkvenlmY1JrMkEvSjdWamZoMUJmMjk3OHZDSVRQbTdPK0hrNGsyNlFKVktFRURjR0NaMUNDQ0VxeGV2c2NUdzczb3d4OWlDdHV2WGc5SmFOaktublJxZVFydngyT0pxOWYveEN0NmJGUFViQm9UWElPUnVMYWVkdVhyK2xHMFVtRTdPKy9KQm1YZnV3NjNRaWJ1MUQ4WW81Um5iQWhhKzVOM3RBVStZTUxGNFhzVlZkYjNZLzJidlM1d2ZXY0hPNGxtVy9zRnJhL0VRVmpxWG0wT2FkVFdVT2RiMmpSVjJiMTUvYzFZWW5lelpreXM4SDJCaXQ5WmlWREVmL3hxVGJoSzEyQVRXc3hZbEtEODBGbUQrb09ZLy9mQUJEaWZVckFUeWNuWmpXdTdnU2NMcWhpUC9PYW9WOExNdUZBSXp2SE1TZ1pyVUJyRU03QVg2OHY1TjFTWko2M3E3VzdSR1RlOUs4dGhlS0FyMGIrbkhibHp2dEN0MXNPcG5Hazc4Y1pQbDluWEIyVXNnM21zbktMMElGbXdDZW1WOGNxcEpLaE5jbmV6YkViTFlmOGxwVlZWbGpWVDEvY1A4d2Y2S205ckhaVjJReTQrL3B3aE05UTJsVHp4dWRvaEFlVkpNcHF3K1VXUVJxM3Q4bjJCMmZ5UytIejlxMW82bS9KN051YnNJREhiVUNTdmxHTXl2Mkp6SzhkUUExM1BUTXY2MDVzd2MyWmUyUlpGWWZQTXZHNkZUaU0vTXIvekJDQ0hHTmtkQXBoQkNpVXJ5eWtuQnBkRGZtaUZVMGZYQUVtWEd4bk1ySXBtTURpTW5JSXJoN2IzNzdlRFhkZWdYaTVxSG42NCtpQ093NGdjVFk3eWd5bWNqSU5hQno5NkJKcjM1RUxua0x3aHZodWUvVUJZVk9WNzJPejRhMzVjRk9RZVFWbVpqeCsySHViRkdQQVUzOEt6NjVERWRTY3RoL0pvdDcyZ1phdCtVWlRSeE15aWt6M05UeWNHRllxM28yMnd4RkpsclU4V0xEdzkyWXMvNFlMLzkxRE5jU1BZSUR2OWh1cy81a3lhRzNsVjJ1Qk9DcFhnMnA2MVVjRnJlZHp1Q09yM1lDeGIxOEI4NW1FK3JuN25DdHlHYTF2ZXkyQVRaRFRSdjZlUkF4dVNkMy9XOFhtMCtsMnh6Mzg4R3p0SDc3SHpMeWlrZzVYNDBXdE5EOWFMY1FUR2FWZ0ZmWGx4c01IKzBXVXZHRGxxTXFvZE9pUmlYWHpyeXRXUjI2TmZBdHM5QlBYcEdKMVlkc0N6ZTFENnpCakg2TnVhZHRBTG9TNlR1dnlNU0dFNm04dXVFNEw5L1NqRkZ0QTNIVDZ4amV1aDdEenc4TFQ4eks1Nyt6MlJ3NG04M1JsQnd5OG9vNGwxOUVkSnFoeW9XTmhCRGlhaU9oVXdnaFJKa1VreEd2TTBjQjhFaUt4aFIzRkRWNkwyNStqM0Q0eDI5eHlzbGg4ZCtiQ2FqaHcyOXpwbkxiWGJWWjlkVmVpZ3JOZE9nU3lMS1ZpM0hKVTFtNlpUdnVMczZvT1dZVUp5YzRjUnBUWUEwOHpwN0EyNnMrQURrQnpWQ2RLdjVuS2NUWG5aOGU2RXpIK2o3OEc1UE9oQlg3T0o2YXk2S2RjUVQ3dUhFOExkY2FSbzQrMjUrbS9wNll6Q28rczllUlcyamJXM2pnNmI2MHF1dU55YXpTNXUxTkdNMHFIMGJFOFBwdExkQXBNT3liM1RZOWRLVTkyQ2tJVjcyT295azUxaEQzNU9xRExCcWhWZEdkTTdBcGIyNk94azJ2RFNGV1ZXd0M1NFdxNCtYS3MzMGJWWGpjcGxOcGpQNHVGaTlYSjQ2bjVqS3VVekJ2M2FHdEpSbTJZS00xekpSY3A5Tm45anFiWWovbE9aYWFhN2V0dHFmV201cWVWMlFYQ24zZG5Xa2ZXTU5hOE1peWR1ZWxzT1hSSHBqS1NhR1dYYXNQbmVXL005bk11cmtKVC8xeWtQZTNuckllOC9VOTdYbXdVeENGSmpNZDN0dHNFNmJMVXRQZG1SRnRBaGpmT1pnZUliNkFWcGpvbXoxeC9IVGdMSDlONm9hdnV6TmYzOU9leGJ0T00rYTdTT1p1T002MFhnMFowNzQrbmk3YXowWmdEVGNDYTdoeGE5UGFOdGYvYkVjc2ovNzBYMVhmRGlHRXVLcEk2QlRYRkpQSnhPblRwMGxJU0NBN081dWNuQnhNSmxQRkp3cHh3M0RjZTNYQkZLeHpMbFh5S1ZBM29WY3lRVlZSRCsxbFF1OXc2NkgvSFloZytIMjJ5NkQ0QjNpemUzRUdJMXBvdlprM1plZncwYkwvb2RQNTR1SFNuMnpkc2VJNW5aWE1INFpDRTNsRkp1NzlmaS9mUnlWWXQrY1ZtV3hDa0xlcm5rWitXb242QTBuWmRvRVRvS2FiTnF6VlVHU3lEbXZkY2lxZG5oOXZ4ZDNaaWJ5aXN2OSswZXNVSHU4UkNtaHpTVjhhb0EzelhYbmdEQStGQjlNOXhKZVlEQU81aFNiOHp3ZXhjL24ydlpoS1pSKzhoRVVqMnVMcjdzd1AreExwR2VKTGNFM0hWWUFWNEdCU2R2SHpsaGhLWEhLdVpzazJWRlJRMXRFNnBTVUYrV2h0U2NrcHNEazJ5TWVObFE5MHBwR2ZoM1g5MG92Tm5DV0g4cmF1NTEzcFkzLzg3d3l6Ym03QzFGNE4rV2hiRENhemlvdVR6bG9KK05mRHllVUdUa3NCcCtHdEF4alEyTi9hazcwNy9oeEw5eWJ3OVo1NHp1VVYwYjlSOFREbm53K2VaZUtQK3dFNGxKVE5wSlg3ZWZyWFEwUk03a25yZXQ3a0c4MjRsZWdSVHpNVTh0Ym1reXpmbjFqWnQ2UEs5SHE5L0JzcWhMZ2lKSFNLYTBKT1RnNFJFUkVjT1hLRWdvS3FMZG90eEkzbHd1ZEhPcUxxOU9RRWFrSFNLeXNXMzRBNkVKWk5Ybm9hYm1weE9zbk95NmQyZ0t2ZCtjR05mUGt1cDdnbnljL1RnN1I5QjFBYWRVVVhFSWFoVHBqMStwV1ZrbHRJcjA4aUtqeHVRQk4vYTA5YVdSVmNMZXNsT2dxazVRVk9nSEdkZ3duejgyQmpkQ3BIVTJ4Ny9GN2RlSnpmeG5maDJkKzBBajZXT1pOeDV5NStMY0ZKWFJvd3BFVmRmanVTeklQTG9qanhmLzNMUExia0VFL1E1cnlDTnYrejVET1hQS3gwbGRmUzNodlNpckdkZ2lwc1o4dTYzbVRNdWRYaHZpOUh0cU9PbDh0RjkzUmE1dU9xS3JpKzhKdk52TnZTaFlSSzJuY21pMTN4NXdnUHFzbTRUc0VzM25XYTRhM3JXWDhlUGk5bnpkWjNoN1RpeVo0TlVSVHR2cGIzTHFkUUswbzFybk13NHpvSEE4VWZhZ0IwYStCck41ZFVvVGdzSDAvTlpVbGtQQjdPVG5ScjRNdXNQNDZ3SnlHejhtL0dCV2pac2lXSERoMjZyUGV3a0hBcnhJMU5RcWU0cXBuTlpyWnYzODdPblRzcEtwSXFmMEpVcDF5ZkVFeW56cUMyQ09EWWxnMmNUVTVtMFU2dFVteCtZVDV1N1hWMjV5Z0tuRW5Kc0I2bnFtYk9IUG9QM2VBWkZFWHZKN3Rtd0dWcjd3TWRpb1BSQ2dlOVJXNTZIZTdPV2k5cnBvTWV5UEs0T09tWWRWTVRWQldlVzN1RUxzRTFyZnNVWU8yUlpJTG0vVVZDWmo0TmFycGJoMUE2R282cVZERjNGWnJNL0h6d0xLT1dSbEpvTXBjYjNFcUdUcDJpV0lkL2JqK2RVZVp4RlJtL1loL09UZ3IzdEEza1ZJYUIxTnhDYTdFZGIxYzlIZXY3QUJDZFppQStzK3lRZlZ1ek9qWnpVaStFcFRCU2VsNWhoV3VhS3FXZThjMU5KMWwyWDBmZXZiTWxXMlBTbVhXek5yejRTRW9PZng0dmU1bVpOelpINDZSVCtEczZsWTNSYVJRYXphd1pIODVOamZ6TG5TdGF6OXZWcG1CVGFZRTFYSWs3bDhjUCt5NWZ6MlpwKy9mdnYyTDNDZzBOSlRaV2xva1I0a1lsb1ZOY3RRb0tDdmpsbDErSWlZbXgyVjYvZm4xQ1EwUHg4ZkhCdzhNRHZWNStqSVd3K0w4UDkxMjJhK2ZVYlVKKzFIWThIN3FkSTBzMmM5Y1hLMUNOMnR3LzUvUlVUbi8zREpGYkUrek8wd2VINGpOMUlRQXFLcTd6WHNFYzBwek1QNzRodDJuWnZYUVhJOVRYZ3lFdHRhR1NPMDZmWTNlOGZZK1JaY2dyUUZvVmw2NTRybjlqUW56ZGVYL3JLWGJGbitPV0V2UHdMTmttNFh3MTBrNUJQdFo5TzA2ZnM3dFdWUUlmd0RkNzRsa1NtV0R0a1N3dmRPcEw3T3NiNW1jTlBYK1ZXb2V5S2gyT1psWGxnV1ZSUFBUamZydmU0R205dzZ5aGMveUtLTGFVS2o1VVdzYWNXNm5wN296ekJmWjRCdGJRbmljeHErb2pZRmI4bDhnemNXRjBDYTdKOWltOXJPdW52dkxYOFhJTEZDVms1dlBFNmdNMjI0Wjh0WXNlb2I0Y1RzNGhMYmZRT2xRMmNkWkFmTjJkMlIxL2p2QVAvclc3MWwydDYvSFRBNTBCbVAzbnNTc2FPSVVRNGtxUzM5YkZWY2xvTlBMZGQ5K1JtcXI5WXFRb0NxMWJ0NlpIang3VXFGRngxVUVoYmx5WEwzU3FPaWR5elQ1NHBHV1EzU21FQSt0K29kUEkrd0Z3cmVsTHdlQlo3REhaVHdqcy9HZ3dicjUrQU94WjlpMUYzZStCbEhneXplcEZyOUZabHBjR05MRUdydGMySG5kNFRNbGVwNlF5MXNGMHBJbS9KOC8zYjh6aDVCeG0vbjRFMENxaVdwU2VvM2w3c3pyV3IvODRsbXgzdlF1Sld5V0h3RHFkRDYwM04vWW4vdmtCTnNjNU94VmYvZi82TmdhMFFrYi8yeE52MjRZU2phaE1DRGFaVmZMTTlrdTRQSE4rQ1pjOUNaa1ZCazdBT2hmU3c2WHFQd2R1ZWgyZGc3UWU1cklxekpia1ZPcXhWRlhydGQzelpHOXI0Tndhazg0UCsrdy9PS21Jb2NqRVg4ZHRnL3pFTGcyc3czOFg3NHB6ZUY3WStUbkhBTkhwOXIzZ1FnaHh2WkRRS2E0NmlxSVFHUmxwRFp6dTd1NE1HemFNb0tDSzV4QUpJUzZ2eEthRDhGeXhGTTlINzJULzc1SFVqTmhNb3g1OVVCU0ZnSTVkeXozMzVOWk5IRXpJUW45SEw5SS9uRXBpODRHWHBZMjNOYXZEdUU3YW5McTFSNUpaY3pqSjRYR1dnamRBbGRaSUhONjZIcm1GSnU3OGVwZDE3VXlmRXFHelpLZGRUWGRuUnJYVGxtRFpkeWFMLzg1bVUxcFZoOWVXNXVLa0JUY25SY0hOMlhhSXM2VnE3cEFXZGExcmRYNjhMWVkwZzIyUkhLY1NqWEF1bmM0cTZhMDdXbExmeHcyVFdlWEpVajJCWmJHRXpwSkx5bFJXejFBLzYzbHJqOWlIK2RJY2hXa0Z5Q2t3NHFiWGVyMWQ5RHJxZXJseXRnb2ZRampTdUpZbnI5NnF6VlUrbXBMRGwyV0V6cExEY1k4N0dIb3RoQkRYaTZyL0xTL0VaVmFuVGgyU2s3VmZJTnpkM2JudnZ2c2tjQXB4bFRDNXVKTVEwSmVDbnpkanZLMGptM2I4U3NUWG4ySTJscjNFaHRsb1pPdFhuN0YxejNIMGR6eE8xby92RUZPdk5TWVh0MHZldm5ZQk5mamZxUFlvaWxadzZORlZaUzgxMGF5MnAvWHJveWs1bGI3SGduK2lDVnV3Z1JOcHhTSEJ5NlU0ZEpZYzd2cC9mUnZoN2FydGUzN2RFWWZYS3huNG5DNGdnVnBDNHAvSFUvQi8rVS84WC83VHVpL2ZhS0tobndlTFI3WUR0R0R6NGg5SDdkdFFvczJXRUZzVlQvVnFhRjF6YythNkkwVEVabFJ3aGpiMGQxZGNKdU9XUjlHbkVvV2hTaHZUWGd2elo3SUwyQmlkV3NIUjlxR3pmV0FOL242a08vNmVMdVFVYWorLzRVRTEyVGUxRDVPNk5MaWc5d0dnVVMwUDFqM1VGUjgzUGZsR013Lzl1SjlDQnlNQUFMbzIwT2JZWmhjWU9TbHJjUW9ocm1QUzB5bXVLczdPenRTdXJYMGFyeWdLdzRZTnc5Zlh0NXBiSllRb0tidE9FK0xqczZuLzR6KzRqZWpId2Rnem5IcHBLZ0gxRzlLeVp6Kzg2Z1dBb3BDVG5NU1JMZjl3SmlFSlk3LzdjV3JRa3F6dkZ4S3J1cEFUMVBDU3QydEFFMzlXM3QrWkdtNTZVbk1MR2JSNGg3VmE3SUFtL3FUbEZoRjd6a0M2b1FoZmQyZkduNjh3Q3JBcjNuNnVaWGt5UzYxamFRbVdVQnpnMmdYVVlIb2ZiUzNOSlpIeFpmYkdsUXg4RjlMTGFBbEhHWG5GODFML09KYkNPMXRPY2pRbGwzOGU2VTV0VHhjU3MvSzVkZkVPYSs5c1dXMndGRmVxck9kdmFzeHI1M3YxM3RwOGtqYzJSVmZxUEtOWnBlOW5FZFppUUJZbDMwdTFqTW1WUVQ1dWpPMm9mZi9tckQrS2g3TVQ2eWQySXpJaGsvL09acE9TYTk5VGFSbHVyYUF3clhjWTh3WTF4MDJ2WTJOMEtnLzhFTVg5SGVyeittMHRxT1BseXVkM3QyWEI3UzFZZXlTWmpkR3BaZlpVbGphcVhTQWZEMnVEbjRjemVVVW1SaTJOWkd0TU92NmVMZ3hvN00vdStFeWkwN1YxWkR2Vzk2R3B2L2JCeDY3NGMrWE9JeFZDaUd1ZGhFNXhWYWxUcHc0Nm5mWUxWT3ZXcmFXSFU0aXIxTG1namhTbDF5TG80OVY0REE3SGNIOXZUbVRsRUwxL0Rjb1BNVGpwNnVQVXNqZTZMbVBSK2ZoalBybWY5UGVmNEhSSU9MbCt3Ulhmb0FxOFhQUzhmbnR6Sm5jTFJWRzB5cXhqdnR0TFRFWnh6OUdIUTF2VHJMYTJobW1CMFl4T1Vhd0JMKzVjbnNOQ1ExVnFnMnR4VUhQVzZmQngwN1BpL2s0NE95bEV4R1l3YVdYWlZVSkxCcjZxRGpOVkZOZ1luY3A3LzU1aTdkSGlVRHRvOFE1NmhmcXhZMHBQNm5pNWNqQXBtNkhmN09KVUdiMXBKWHRZUzg1UExZKzNxNTR2N203THFIYUJtRldWRjlZZDVmVi9UbFNwL1MzcWVMSDNLVzBaa1FLam1aeENveldFNWh2TlpCVTQ3a0YvNVpabU9Ec3ByRDJTek9jN1R1UHA0b1NIaXhOUDliTC9NTU5TWk1qeVB0L1JvZzUzdHF4TG1xR1FGOWFkNE4xL1QyRldWUlp1aXVaNFdpNWZqbWhIVFhkbmZOMmR1YTlEZmRvRjFLZ3dkUFlLOWVPVlc1cFoxK1hjR1hlT2NjdWpPSnlzOWFBUGJGS2I3OFowQUxUbGVVNms1UkpjWW5qM2I0Y3JIaDRzaEJEWE1nbWQ0cXBTczJieHNnTTlldlNveHBZSUlTcVM2eGZDc1pvVHFMMXBFejUvN01PMVhnMWN3dXBnYnVDSFh0Y0cxYzJMM0kzZms1Y1lRN3ByRFZMYURiMmtoWU5jbkhSTTdOS0E1L3MzcHI2UEcrZnlpbmo1cjJOOEVCR0R5V3piYlhUM2tqM2MzN0UrVC9ac2lFZUpucndpazhxa2xmc3JYSnV5SWlXdjZlSGl4TWQzZGFTSnZ5ZWJUcVl4NU90ZDFpVkZIQ2xaWWRhMWlrTTZWUlZ1V2JURDduci8xNjhSY3dZMFE2OVQrSEpYSEUvOWN0QTZoTlNSa2oyc3RUMWR5anpPb2w5WUxiNGMyWTZHZmg3RW5jdGo3TElvL3FsRU1aL1NUcVlibVBuN0VVYTNENlJkUUExYzljWDMvdm5nV1llOWYvZDFxTS80enNIc1A1UEZtTzhqQVMzSWRYNS9DejFDZlBuODdyYlc5VWdUTXZQNWJIdXN6VE5tNVJ0WnVDbWFEN2JHMkwwbnF3NmNaVmZjT1Q0ZDNwYmJtdFZtNnBxRGZMWEx0dWlTaFkrYm5ydmJCUEJZdHhCclFhT0kyQXhlMjNqY3JsZDcyYjVFQ293bTVneHNScHQ2M2paek9aTnpDdmg2VCtWNlVrVXhnOEhBaWhVcmlJaUlJREV4a2Z6OHlzL0xGcUlrTnpjM0FnTUQ2ZEdqQnlOSGpzVER3NlBpazBTVlNlZ1VWdzJkVG9lVGsvYUxtNStmbjFTcEZlSWFvT3FjU0c1eUU4bUFjMDQ2Ym9mUDRKMllnTUsvWkFVMko4ODNBR1ByRnBmOHZtNTZIUWVmNlVlWW53ZXB1WVc4L05jeDN2MzNGT2Z5SEM5OWNqQXBtNW0vSDJGSlpBTC9QdFlEWDNkbkRpZm44TWhQK3l0VlpiVWlKWWVrTGgzZGdmYUJOZmhoWHlJVFZ1eXpXMWFrTk10eUlXbUdRZ29yV0d1eU1uNGIzNFZibXRZbU1pR1RwMzg5VktuS3JucWREcE5aWmRYQnN4WE9MZnppN3JaTTdOSUFRNUdKVi80NnhzSk4wZVFXbHYrTVpjbktOL0w2UHlkWXNPa0VqM2NQNWYwN1c2TW9zT0ZFS2xOK2RseU02S0h3QnV4TnpPVFdSVHZJS2pYTU9TSTJnNzZmYnVPL3Avdnl4OUZrWnZ4K2hPUWNyYWZUV2Fjajdsd2VzLzQ0eXY4aUhRZEowSXBLM2ZIVlRqclY5MkZQZ3VNZThGNmhmdncxcVJ1dWVoMFplVVY4c3llZXIzZkhsUm04emFyS1R3Zk84c3VoSkQ0YzFwcEh1bXJ6WDdmR3BQUHdULytSWHNVbGUyNTBrWkdSdlBubW00U0hoek4xNmxSQ1FrSWtLSWdMWmpBWWlJMk5aZDI2ZFV5Y09KSHAwNmZUc1dQSDZtN1dkVWRSeTVvd0ljUVY5dnJycjF0RFo5T21UUms2ZEdnMXQwaUlhNDh5NDlmcWJnTGU4UWNCeUE1cWRWbnZNNlZIS0RtRkpwYnRTNnd3MkpVMHFsMGdoa0lUYTQ4bTIvV0lYcWh0ai9ma1ZMcUIxWWVTNkJIaXk4bDBBKy85ZTZwUzV5NGQwNEgxeDFQNUlTcUIvSEo2UkN2cjFxYTFjZE03c2ZyUTJVcWZjM3Z6T3Z4M050czZCN1k4ajNZTG9ZNlhLeDlGMkZmQnZWZ3ZEMnpLN3ZoTWZqdVNYR2J2czA1UmNOUHJITTVOdFhEVjYyeDZseFVGN200ZHdLcURaeS9aOTN4aWx3YkVaK2F4NFVRcVJWWDRzTUREMlltSlhScXc0VVFxQjVQc3F4bGZLZXFDTzY3by9VSkRRNG1OalMxem5tNWxSVVpHc21EQkFtYk9uRW43OXUwdlVldUUwRVJGUlRGLy9ueWVlKzQ1T25Ub1VOM051V1lwaW4xVlBBbWQ0cXF4WU1FQzYzek85dTNiTTNEZzVWbE9RWWpyMmRVUU9qM1BhTlZSY3dPYVZYTkxoQkJsdVJaRHA4RmdZT0xFaWN5WU1ZTjI3ZHBkd3RZSlVTd3FLb3FGQ3hleWFORWk2VUcvUUk1Q3B5eVpJcTVLTGk0Vnp5a1NRbHlkY2dPYWtodlF0THFiSVlTNHpxeFlzWUx3OEhBSm5PS3lhdCsrUGVIaDRheFlzYUs2bTNKZGtkQXByaG9sUHhTeERMTVZRbHlMbFBQL0NTSEVwUk1SRWNHZ1FZT3U2RDNOWmpQR2N0WWhyaXFqMFVoOGZObHppZ1djT1hPR3FLaW9DenEzcU9qU3pJOGVOR2dRRVJGVlh6OVlsRTFDcHhCQ0NDR0V1T29sSmlZU0VoSnlTYTUxNk5BaEZpMWFSR3BxYXJuSFpXVmxNV1RJRUNaUG5zeTc3NzdMa2lWTE1CaktMN1pWbnNqSVNDWk1tTUM4ZWZOSVNVbTU0T3RjTGJadjMwNWVYdkZjOFBqNGVGNTQ0UVgrL3Z0dkNncnMxOHV0alBUMGRKNTk5bGttVEpqQXI3OFdUeGt4R0F4a1pHVFlIYStxS3NlUEgyZlJva1dNSGoyYXI3Lysrb0x1VzFKSVNBaG56cHk1Nk91SVlsSzlWZ2doaEJCQ1hQWHk4L012MlJ3N1ZWVlp0bXdaSzFldTVPR0hIK2F1dSs1eWVKeWJteHRHbzVFVEo3UTFhSThmUDg2eFk4ZVlNR0VDRFJ2YXJ3dGJrUzVkdW5EVFRUZXhZY01HOXV6Wnd3Y2ZmRUJnWUtERFkvUHk4bkIzZDNlNDcycVFtNXZML1BuejhmYjJadHEwYVhUcTFJbjY5ZXR6K1BCaERodzRnTkZvdktENkhHNXViZ0NjUFh2VzVqM096TXprMFVjZlpkU29VWGg2ZWhJZkgwOU1UQXduVHB3Z0p5ZkhldHpTcFV2SnpzNW15cFFwT0poYVdDa2VIaDQyWVZwY1BBbWRRZ2doaEJEaWh1THE2Z3BBN2RxMUdUSmtTSVhIT1RrNThmSEhIL1BERHord2VQRmk5dTdkeStMRmk2bGJ0MjZWNy8zWVk0K3haY3NXc3JLeU9IYnNtTVBRdVh2M2J1Yk5tOGYwNmRPdjJuWExmL25sRnd3R0EzbDVlV3pjdUpGV3JWcmg1dVpHbHk1ZDJMWnRHNzE3OTc2ZzYrcjFXanh4ZDNlblZhdmlLdWpPenM0WURBYSsrdW9ybWpkdlRxMWF0UWdLQ3FKTm16YlVyRmtUYjI5dlBEMDljWGQzUjZmVGtadWJpNWVYMXlWNVZuSHhKSFFLSVlRUVFvZ2JTc2xnWS9uNmwxOStvVisvZmpicmhDdUtncXVyS3dVRkJaak5aa2FOR3NXMmJkczRkT2dRbjN6eUNTKysrS0pOSFlxTkd6ZXliTm15Q3U5ZldLZ3RON1IwNlZLKy8vNTd1LzJ4c2JHWVRDYm16cDNMU3krOVJQZnUzUy9xZVMrMW5Kd2NsaTlmRHNDSUVTTjQrT0dIcmZ2NjkrL1BoZzBiV0xObURTTkhqcXp5dFMwckdWajgvdnZ2aEllSDQrenNiTjMyMWx0dlNkSEphNHlFVGlHRUVFSUljVU54Tk94eTZkS2xmUDc1NTlTdlg5OW11eVVnUHZiWVl3Q2NQSGtTZ0sxYnQvTEdHMjh3WThZTTYvWDY5Ky9QOXUzYk9YVG9FTDYrdmc2RGtXWFpHRVZSYkFKdVNTVjcrRmF2WGsxSVNJaGRqMmhlWGg2clY2L20zMy8vSlM0dWpxS2lJdno5L1duZnZqMGpSb3lnUVlNR05zZVhIdXFxMCtudzlQU2tmdjM2dEduVGh0dHZ2NTJnb0NDSDdTbnR5eSsvSkNjbmgrRGdZTWFORzJlenIwdVhMZ1FGQmZIdHQ5L1N2WHYzU2wxejNyeDUxb0pObG1HdEJvT0JHVE5tRUJrWlNYQndNSFBuenExVTI4VFZTVUtuRUVJSUlZUzQ3aTFkdXBUTXpFd0E2eHpBdExRMDVzNmRTMUZSRVhsNWVSUVVGS0RYNjYzekNnR2FOV1MxV2tBQUFDQUFTVVJCVkd2R2tTTkhTRWhJb0ZtelpyUnQyNWJZMkZoQ1FrSklTVWxodzRZTkRCZ3dBTkNDNVBQUFB3OUFYRndjTGk0dWRrTndUU1lUZ3dZTnd0WFZsYmZlZXN1dW5ZY09IYUpKa3lZMlBYdWxKU1ltTW5QbVRCSVRFd2tPRG1idzRNRzR1cnB5L1BoeDFxMWJ4L3IxNjVrNmRTcTMzbnFyM2JuOSt2V2pVYU5HRkJZV2twYVdSbFJVRkN0V3JPQ25uMzVpL1BqeGpCbzFxdHozY2YvKy9mejY2Njg0T3pzelk4WU11MkN0S0FyanhvM2oxVmRmWmRhc1dTeFlzS0RDWWNodDI3YmwwMDgveGR2YjIxcUIxbVF5Y2ZyMGFmejkvY25MeTNQNFhqbVNrcEtDaDRjSG5wNmVsVHBlWEJrU09vVVFRZ2doeEJWaE5wdnRoazllS1czYXRHSEdqQmsyUzZCa1ptYXllZk5tbStPZWZmWlpRa05ETVJxTm1Fd21EQVlEOTl4ekR6VnExT0N0dDk3Q2JEWnoxMTEzNGVibXhxT1BQa3B3Y0xERCs1MDRjWUlGQ3hZUUhoNXVFNEFzUFoxRlJVVzgvdnJyTnVlWXpXYTJiTmxDblRwMWVQTEpKK25VcVpQZGRRc0tDcGcxYXhhSmlZa01HalNJYWRPbTJieW4yN2R2Wi9iczJiejk5dHNFQkFUUXRtMWJtL083ZGV2R3pUZmZiTk9lTld2VzhPR0hIN0pvMFNMOC9mMXQ5cGVVbnA3Ty9QbnpVVldWYWRPbTBheFpNNGZIOWUzYmw0MGJOeElSRWNFVFR6ekIxS2xUeTUyYmVzY2RkekI0OEdBVVJlSG5uMy9tbzQ4K3d0UFRrKysrKzg3YWk1eWZuMitkZi92NTU1ODcvRGt5R28xczJMQ0J1blhyTW0vZVBQejkvY3U4cDdpeUpIUUtJWVFRUW9qTHlqSnY4dFNwVXpScTFLaGEydEMyYlZzV0wxNk1wNmNuR1JrWlRKbzBpYkN3TUQ3NzdETUE3cnZ2UHBLVGsvbmhoeCtvVWFNR0owNmNvS2lvaURsejVxRFQ2Y2pJeUVCVlZZNGVQWXJCWUdEbnpwM1VxbFdMcDU5KzJ1SDlYRnhjTUpsTTdOeTUwMkZCRzVQSnhLNWR1MnkyV2RZRlRVbEpLWFBKa2Q5Ly81MjR1RGo4L1B5WU1tV0tYZmpxMXEwYnQ5OStPNy8rK2l0ZmZQRUZIM3p3UWJudmk2SW8zSG5ubmRaZTBxKysrc3BoNk16TnpXWFdyRm1rcHFZeVpzeVlDaXZUamhzM2pvaUlDREl5TXBnOWV6WnQyN1psMkxCaGRPM2ExZUd3WTB1NDNMbHpKNkQxUmovKytPTTg4Y1FUdEdqUndtWkk5T3JWcTh1OTk2bFRwM2p5eVNlWlAzLytKVnRtUjF3Y0NaMUNDQ0dFRU9LeXNzeGRqSXlNckxiUUNWam5SV1psWmRudE01dk5BR3pZc01GbSs0b1ZLL0QzOXljNU9abVVsQlJyS0FvTURPU0pKNTRvODE2VzRiR2hvYUhXWUF2RncydmQzTnhZdVhLbHpUbHhjWEZNbURDQjRPRGdNbnNHTFQyelBYcjBzRmJYTGUzbW0yL20xMTkvNWNpUkk2U21wbGFxeCsrV1cyNWgzYnAxSkNVbEVSTVRRMmhvcUhWZlZsWVdMN3p3QXNlUEh3ZGd4NDRkN05peG85enJKU2NuMjd6ZXYzOC8rL2Z2eDluWm1SRWpSakJod2dTN2M5TFQwOW03ZHkrZ1ZReU9qbzdtcWFlZTRxR0hIcktwTXZ6SEgzOVl3L2ErZmZ1WVBuMjZ6UWNJNHVwVFBlTWJoQkJDQ0NIRURjTVNPdWZObTJjdHpITzFzYlRyMjIrL1pmMzY5ZGJldUlrVEoxckRha0pDQWhFUkVRQ01IajI2M0htWEY3cEdaRVZpWW1JQXlsMG50R1JnUEhYcVZLV3VXL0o2WjgrZXRYNGRGeGZIVTA4OVJYeDhQQysrK0NLMzNYWWJUazVPZUhsNTRlWGx4Y21USnpsNThpUTZuYzY2emN2THkvcCs5dXpaazN2dnZkZmEyOTJoUXdjNmR1em9zQTEvL1BFSG9BVjZUMDlQUm84ZWphcXFmUDMxMStUbjV3TmFyM25KM2wzTGNHVnhkWk9lVGlHRUVFSUljVVVjUEhpUXFWT244dTY3NzE1MVMxNVlxcVo2ZW5waU5Cb3BMQ3pFdzhNRHZWNVBnd1lOaUlxS1l0T21UWnc4ZVJKZlgxOXI4YUN5WEs2NXF3YURBY0NtMkZGcDd1N3UxcTl6YzNNcmRkMlM1MWlHOWhZVUZQRE1NOC9RcmwwN0hudnNNZno4L09qVHA0LzF1SlNVRk82OTkxNUErMERCMTlmWHV1K2VlKzZoc0xDUWUrNjVoNVl0VzNMNzdiZXpmZnQyaGc0ZDZ2RCtCUVVGckZxMWl2NzkrM1AwNkZIck5YNysrV2ZhdDI5dkxRSlY4aDdpMmlHaFV3Z2hoQkJDWEJFZmZmUVJqei8rT0JFUkVUei8vUE4wN05pUnNMQ3dhaXN1WkRRYTJibHpKLy8rK3k5RlJVVjRlbnJpNWVWRmVubzZBRDQrUGdEV2dqbHIxNjRGWU9qUW9lWDJjbDVPSGg0ZVpHZG5XM3YrSExFRWFLRFNWVnhMbm1ONWJsZFhWejcvL0hOcTFxenA4Sno5Ky9jREVCd2NiQmNHTFJXQ0xXRzJidDI2WlFaT2dGV3JWcEdkbmMzWXNXTjU2cW1uckcxLytlV1hhZGl3SVFjUEhnU2dYcjE2bFhvZWNYV1I0YlZDQ0NHRUVPS0ttRFJwa3JWNHpxaFJvMmpTcEFsT1RrNG9pbExoZjZBTldUMXg0c1FGM3o4bEpZWHQyN2V6WnMwYUFFNmZQczJzV2JOWXYzNDlVRHdzTlMwdERRQS9QejlBR3hLcUtBcXFxdUxuNThmdzRjTXZ1QTBYeXpJTXRyeGhzNVlodUNXUHI0amxlb3FpMExoeFkrdjJzZ0lud01hTkd3SG8zYnUzemZhQ2dnTHIwaWVWQ2IwcEtTbDgvLzMzUFBEQUE5U3JWNCtjbkJ6cnNObjI3ZHZqNCtQRGtTTkhBT3dxNWxybTRvcXJtL1IwQ2lHRUVFS0lLNlpkdTNaRVJrYXlZOGNPSWlJaXlNN09ydFI1VzdkdVpmYnMyZFlnV0ZVTEZpemdyNy8rc3I2dVdiTW1nd2NQWnZEZ3dheGV2WnBseTVZUkZoWUdZQTIyQVFFQmdCYkUzTjNkTVJnTURCZ3d3TnA3dDNidFdrSkNRbWpWcXBYZC9Vd20wd1cxc3lKOSt2UmgvLzc5UkVSRThPaWpqem9zSm1RcGh0U2lSWXRLTHh2eSsrKy9BOUM5ZTNlSDFYWkxPMzM2Tkx0MjdVS3YxOXNVK1FFNGQrNmM5V3RMcjJsNTNuLy9mWm8yYmNybzBhT3RRNXRMRDcrMnpLWHQxcTJielhhWjAzbHRrTkFwaEJCQ0NDR3VLSjFPUi9mdTNlbmV2WHVsenhrNGNDQno1c3k1NEh0T25EaVI3ZHUzNCtMaXduMzMzY2VnUVlOd2NYR2hzTENRUC8vOEU0QTFhOWF3ZWZObWF5OWRwMDZkU0U5UDU3bm5uclBPcFZ5L2ZqMmpSNC9HdzhPRHhZc1g4OGdqanpnTW5aWHRnZnY3NzcvWnRtMGJOV3JVc0E3cmRYSnlLdlA0UVlNR3NYcjFhdUxpNHZqd3d3OGRydE81ZHUxYWREb2RFeWRPclBEK1JxT1I1Y3VYczM3OWVseGRYWmswYVZLbDJ2M0ZGMStncWlyRGh3KzNDN2FXNS9EMDlDeXp3bTVKZDk5OU40MGFOVUtuMDFubm9KWjgvN1p0MjBac2JDeWhvYUYyNjQ1S1QrZTFRVUtuRUVJSUlZUzQ3dFdxVll0WFhubUZzTEF3bXlHZksxYXNJQ01qZytIRGgzUDc3YmZ6NnF1dkVoTVRRL2Z1M2FsZHV6YVRKMDhtTFMyTklVT0dVRkJRd0o5Ly9zbThlZk1ZT25Rb1dWbFpCQVVGT2J4ZldUMmRwWHZtZ29PRDJiWnRHMnZXckxFR3FCWXRXcFQ1SEs2dXJzeWRPNWZubjMrZWRldldjZkRnUWJwMzc0NnJxeXZIamgxajU4NmQ2SFE2cGs2ZGFoZlFRQXVseWNuSjVPWGxrWmlZU0ZSVUZKbVptWGg1ZWZIaWl5K1crVHdsL2U5Ly8yUDc5dTJFaG9ZeWR1eFl1LzN4OGZGQThSSTFGV25mdnIzMWEwdTR0N3dYQm9PQmp6NzZDTDFlejlOUFAyMVhGZGp5UGh1TnhrcmRTMVFQQ1oxQ0NDR0VFT0tHMEtaTkc1dlh4NDhmNTl0dnY2VlpzMlpNbURBQlYxZFhYbnJwSldKaVlvaUtpdUxaWjUvRjM5K2ZXYk5tMGJkdlgvTHk4amgyN0JpN2QrOW0zNzU5Z0JabUhTa3FLa0t2MTlPdVhUdWI3WmFRWlBtemNlUEdQUC84ODl4MDAwMjg5TkpMREJnd2dJY2ZmcmpjNTZoZnZ6NmZmdm9wUC8vOE0xdTJiT0hYWDMrbHFLaUlXclZxTVdqUUlFYU1HRUdEQmcwY252dlBQLy93enovLzRPVGtoTGUzTjBGQlFRd2RPcFFoUTRhVU8zOFR0TG1hbjN6eUNiLzk5aHVOR2pWaTNyeDV1THE2c21QSERrNmNPRUhkdW5YeDh2TGlwNTkrQXNvUHoyV3hGRWd5R28yb3FzckNoUXRKVGs1bXhvd1pEcTluQ2FjU09xOXVFanFGRUVJSUljUU5Kems1bWRtelo5T2dRUU5lZmZWVjZ6RFFyVnUzc216Wk1seGNYSmd3WVFKMzNYV1hkWis3dXpzTEZpeGc1c3labkR4NUV0Q0drdGF0VzlmdStpMWF0T0M3Nzc2enErcHFHYnByQ1ZXV25ydHUzYnF4Wk1rU2g5ZHl4TjNkblRGanhqQm16SmhLSFc4cGxuU2hJaUlpK095enowaEtTbUxFaUJHTUh6L2VPdTlTcjllelpjc1dvcU9qcmNjN096dmJ6ZldzRE10eUxVYWprVTgrK1lTZE8zY3ljK1pNK3ZmdjcvQjRTOWkwdksvaTZpU2hVd2docmlQcWdqdXF1d2xDQ0hGTldMbHlKWTBhTmVLNTU1NnpHVzZibVpuSmxDbFQ2Tk9uajhObFVmejgvUGpnZ3c5WXZudzVxMWF0WXYvKy9RNTc0TW9LandVRkJTaUtRbmg0T0dhejJXYitabVVENTVXVW41L1A5T25UaVk2T3BtL2Z2cnoyMm10MlEzQTdkZXBFcDA2ZFdMWnNHWXNXTGFKdTNibzg4OHd6MW1yQVZWRlVWRVRMbGkzcDBhTUhodzRkNHUyMzM2WjU4K1psSHUvcTZzcUlFU01ZTm14WWxlOGxyaHhGbFpKUDRpcXhjT0ZDNjZkOTNidDNwMWV2WHRYY0lpR0VFRUpjQ3YzNjlXUFRwazBYVldsMDRNQ0JGOTFiVjVMWmJMWlpqdVZDcjFGVVZGU3BZamtXK2ZuNVpHWm1YcFVCc3l5Yk4yK21WYXRXWlE0bExtbjc5dTEwN3R3WnZmN2E3dHU2MUQ5dk54TEZ3ZjlVMSt4UGcvbVB5cFYvRnRlTzZTV25QT1NDK1k5cWE0cTRESFMzcGxaM0U0UVFRZ2lya2hWZkwrWWFWUW1jQUc1dWJyaTV1VjMwdmEra1BuMzZWUHJZMGt1YUNBRnc4ZiszQ1NHRUVFSUlJWVFRWlpEUUtZUVFRZ2doaEJEaXNwSFFLWVFRUWdnaGhCRGlzcEhRS1lRUVFnZ2hoQkRpc3BIUUtZUVFRZ2doaEJEaXNwSFFLWVFRUWdnaHJucHVibTRZRElicWJvYTRBUmdNQnR6ZDNhdTdHZGNWQ1oxQ0NDR0VFT0txRnhnWVNHeHNiSFUzUTl3QVltTmpDUWdJcU81bVhGY2tkQW9oaEJCQ2lLdGVqeDQ5V0xkdVhYVTNROXdBMXExYlI0OGVQYXE3R2RjVkNaMUNDQ0dFRU9LcU4zTGtTSGJ0MmtWVVZGUjFOMFZjeDZLaW90aTFheGNqUjQ2czdxWmNWeVIwQ2lHRUVFS0lxNTZIaHdmVHAwOW4vdno1RWp6RlpSRVZGY1g4K2ZONTl0bG44ZkR3cU83bVhGZjAxZDBBSVlRUVFnZ2hLcU5qeDQ3TW1ER0RoUXNYRWg0ZXpxQkJnd2dKQ1pHQUlDNll3V0FnTmphV2RldldzV3ZYTHA1NzdqazZkT2hRM2MyNjdpaXFxcXJWM1lnTFlmN0R2N3FiSUlTb0F0MnRxZFhkQkNHRUVOV2tYNzkrYk5xMGlVdjFhNmZCWUdERmloVkVSRVJ3NXN3Wjh2THlMc2wxeFkzSDNkMmRnSUFBZXZUb3djaVJJK1VEakV0QVVSVEZicHVFVGlIRWxTQ2hVd2doYmx5WE9uUUtJYTVlamtLbnpPa1VRZ2doaEJCQ0NISFpTT2dVUWdnaGhCQkNDSEhaU09nVVFnZ2hoQkJDQ0hIWlNPZ1VRZ2doaEJCQ0NISFpTT2dVUWdnaGhCQkNDSEhaU09nVVFnZ2hoQkJDQ0hIWlNPZ1VRZ2doaEJCQ0NISFpTT2dVUWdnaGhCQkNDSEhaU09nVVFnZ2hoQkJDQ0hIWlNPZ1VRZ2doaEJCQ0NISFpTT2dVR3IxWGRiZWc4cFFML0xGVm5Nby9WM0VHbDlvWGRtMGhoQkJDQ0NHRVF4STZyd0pLMkZTVTJnTXZQRXhkTEpkYTZIcnZRZ2tjVmZsekZHZHc5cnQ4YlNxUFczMTB2WGVpTkpvTzdpR1ZQOC9aRDEzdlBkcDVydlhzOXlzNmRIMzNvYlQ5REdwMnVYVHRMVTNuQWw3TkwvaDBwZUdUS01IandjWC9FalpLQ0NHRUVFS0l5ME5DNTlYQUl3eWw0L2ZvK3V4RmFmUi80Qlo0UlcrdmhFMEZsOW9vYlQ1Q2FmMCtPTGxYZkpLVEI3cCtCMURhZmdxKzNTNTdHMjBVWldydldlUG4wUFhaamE3THJ5aEJZMEh2VS81NXhpeHdEOWJPNnh1RjB1Ri9LUDREaXNPK3VRQUFKZUJ1ZEYzWG91ditOMHJRL2VEa2RtbmJyK2pROWZ3WFhiYy9VWUlmQkwxMzFjNzNhb0hTOGcxMC9RNmlkUDRKSmVpQjZ2c0FRQWdoaEJCQ2lBcEk2THdhR0dLMFA5M3FvelQrUHkxOGR2d09wZll0bC8vZTNxMVFHa3l5dmxUcTM0dXUyM3J3YWxiK2Vhb1JkQzRvQVNQUWRma1ZYYThJbEpCSHdkbjNNamNZTUJsS3ZGREF0eHRLcTdmUjlUK0VVdmVPc3M4ekYyanRCbEQwS0hWdVIrbjBBN3F1NjRxSEY1dHlpbyt2MFFhbDFidm9ldThHajlCTDJQNThVRTNnMHhHbDVWdm8raDFHYWZNSmlsOHY3WGtxWXM0Ny93eE9LTFg2b0xSNlIzdjJUc3ZCdTlXbGE2Y1FRZ2doaEJDWGdMNjZHeUNBd21UYjE0b1RTcTErcUVtL1hkNzc2bHpRdGY0QWxGSS9CbDdOMFhYOUhmT3VZWkMxdjR5VHpiWXZQWnVpTkg4VmZMdWg3bnRJQzFVV3Z0M0JtQW5aaHk1TnUxVWptQXUxWWFvV09ZY3hIM29XTXJhWGY2NHAxNlpIVkQyekN2WHdERENlRDVzbWcyMnZZZForelA5TnRuNHdvTlMrRlRYbk1PU2R2cmhuTU9lRGs2ZjJ0Wk1iU3VCSUNCd0JSMmFoeG41V3dUTVk3TGNWWmNLWmxaQjk4T0xhSllRUVFsd0REQVlESzFhc0lDSWlnc1RFUlBMejg2dTdTZUlTY1hOekl6QXdrQjQ5ZWpCeTVFZzhQRHlxdTBuaUVwRFFlVFVvVExWOWJjekdIRG1tNGdCMWtaUm1jNkZHVzl1TmVYR29NUitocHF5SHdxU3lUMWJOcFRlZ1JyK0JHdjJtN1Q2ZlR1ZzYvUUNtZk15N2gxKzZVS1FXQWNXaDA3eHRnSFY0YkxsTStiYWg4OEFVMi9OTXR2OW9tZmZjWS8zK0tJMm1velNlZ1ZLWWpqbHFIR1JzdS9EMm13dUtReWRBZmlMcWdTbW9hWnNyOFF5bFFtZG1KT1k5bzZFby9jTGJJNFFRUWx3aklpTWplZlBOTndrUEQyZnExS21FaElSSU1MbU9HQXdHWW1OaldiZHVIUk1uVG1UNjlPbDA3Tml4dXBzbExwS0V6aXRBcVRjTU5YbXQxanZuZ0ZxWWJqdW8waEJ6K1FObmd3a29EUjRxM21BdVJEMzFIdXJKZDhCY2hOSnBHWXAzUzlRVEMxRVRsdHIyWElKOTZNeU1SRDJ4MFBZZS9qZWp0RnVraFNzblQzVGhxekR2R2c3WkJ5NytBY3hGNEZTeVBTYXR0N1grNlBMUGM3TDlSMGxwOHJ6dHM1VWFIcXlFUGEzMVNucTFSS2s5UU52b1VndGQrRStvaDJlaXhuMTlZZTAzRllCemllYi85emhxK3BiS25Xc1pJbXg1bVh0TUFxY1FRb2diUW1Sa0pBc1dMR0RtekptMGI5Kyt1cHNqTGdNUER3OWF0R2hCaXhZdGlJcUtZdjc4K1R6MzNITjA2TkNodXBzbUxvS0V6c3RKMGFPMGVndWwvbjJRdmhVMTZrRW9PbWQvbk4xd1NmWHlOaXZnYnBUbTg0czNGS1poam5xd09PaTYxa1B4YVEvT2ZpaXQza1pwOEpBMmRQWGN6a3JlUUljU09obWx5WXZhTWlVV3puNWE4Tnc5SExMK3U3aUhLQlc4QU1nOUJnVm5VWnE5V3VsS3dFcm80K1h2RDNtNGpCM09LQzNmQk8vV3FJZG5udTk1clFyYkVLK1dIcTVjSHJ0ZVppR0VFT0w2WnpBWWVQUE5OM24rK2VkcDE2NWRkVGRIWEFIdDI3ZG41c3laTEZ5NGtFV0xGa21QOWpWTVFtYzVsSUM3d2IvL2haL3YyUVI4T21sZisvVkU2ZnE3Tmd3eUw5YjJRSE9wZVFpbGV4VXZHUVVsOURHVVppOWpMVmlURjR0NTk5M0Z4WXdBQ3M1aTNqTWFYZmhxclpLdGR5dDBYWDVGamYwRTlkaXI1d05XR2NIWXF4bTZWbTlEemE1bE5NRUpYWXNGbVBjK0FJVnBGL0VzanUrdlpteER5VGtFSG8wdmZkVlpCNVRnY1NoZXpiVGh0bFY1bm92NUhsZmxYSjBMU3AzQnFHZC81bkovbUNHRUVFSmNUaXRXckNBOFBGd0M1dzJtZmZ2MmhJZUhzMkxGQ2g1ODhNSHFibzY0UUJJNnk2R2VYWTNpMTB0Ymt1SlM4R3lDcnRzZm1DUHZoY3pJNHUybGg5MDY2c1c3V0RVN296U1pkYjVDNm5rNVI3WEFXWERXL3ZqTVNOUkR6NkswK1ZCN3JlaFFRaC9YZXZiMjNxY05ieTFKWHhPbHpjY29BU1BzZXhsekRxUEdmbzU2NWlldGtNK2w0S0MzVDZuVkI2WDkvN1JLdERsSFVRL1BRTTNjQTZZODZ6RzZ2dnR0bHFReHI2OXZNNmRUMS9OZm16VTB6ZiswZ29KeTVyWmVLUE5GZkkrckVEcVZWbStqQkk2RzRMR29CNmJhZitBaGhCQkNYQ01pSWlLWU9uWHFKYm1Xd1dBZ0xTMk40T0RnY28rTGpvNG1JU0dCSGoxNm9OZGZtbCtidDIvZlRzdVdMYWxSb3daR281R05HemZTdVhObi9QeXF2dnhaUVVFQng0OGZwM1hyMW5iNzh2THlLQ2dvb0diTm1wZWkyZVZLU2tyQ2FEUlN2Mzc5eTNMOVFZTUc4ZTY3NzByb3ZJWko2Q3lQYWtROU9BM3lUbXR6LzByT3ZEUVp0QjVLeGNsMmZVaHpvZTJ5RzZVcE9uVHR2OFQ4MytPUXZ0V3kwZmEyWmN6OXRISVBxWFI0VUpvOHIvWFl1b2ZZN2xDTFVKTldvd1FNQjhWWnF3U3I2TFUvZGM2Z25QL1RsRy9UWTZqVTZndE5acUVlZmNuMmVwNk5VRHdibGJyK1dvajdDalg5WDIyYlQwZDA0VDhEWVA2bnRiWnVabG50YnYyZTdkRGMwdlExYkk5djh4RkszU0hGRlcyOW1xRTBub0Y2ZExZV1VMT2l0TzFPVlJ5VzRlS3ZmWCtMMGk2eVo3YTBNb2JJdXRWSGFUUmRlKy9Mb0pRSXhRQkt6VzVnK1hDZ0pHYy82N0k3aWw5dmxKNWJVSS9OUlQyOUNPbjFGRUlJY2ExSlRFd2tKQ1NrNGdNcm9hQ2dnQWtUSnRDcVZTdHV1KzAyYnJubEZoVEZmdGt5ZzhIQTNMbHo4ZmIyWnNxVUtkeDAwMDNsWGpjcEtZbVRKMC9Tdlh2M01vOTUvLzMzeWMzTlplalFvZHg1NTUwc1g3NmNUejc1aEtsVHA5SzNiOThxUFVkUlVSSFRwazBqTEN5TUlVT0dNSERnUUZ4ZFhRSEl5c3BpM0xoeGRPM2FsVUdEQnRHbFN4ZDB1cXF0bHZqUFAvL2c1ZVZGNTg2ZHl6MHVLU21KNmRPbjA3VnJWKzYrKys1TFB0ODJKQ1NFTTJmT1hOSnJpaXRMUW1jbHFDZmZnWE83UVhGQ3pUa0NoU25GdlUyZVRkRDFLcTVpcXA3OUNmVy9LVlc3UWVtLzVNeDVqbzlEUVduK0NrcURTYWpINTZPZWVwK0t3b09hL0FkSzJEUUhsM0pHYWZSL1ZXdW41ZFNBa2ZhaDB5SnJQMnJpY3RReksreERtdUpjSFByY0FpR243TkJKNmthVU5wL1lMb3RTYnB2dXR0L28yeDFkdHo4QlVCT1hvUjZmYnh0V0M5UEtueDlwTGtUeGFJVFNmSzcyY3U5WXlOcFhxZlpVckl6dlczNENHTE9vYUs2cERZOVFsTXFzSStya2dkSmlQamk1b3A1eUVGS0ZFRUtJcTFoK2Z2NUZ6K25MeTh2RDNkM2RlcDFEaHc1eDIyMjNzWEhqUm5yMTZtVU5iQmFlbmxxbGVUYzNOM3IyN0FuQXlwVXI2ZCsvdjhPZXlmajRlR2JQbmsyN2R1MTQrdW1uQ1FnSUFDQW1KZ1p2YjIvUzA5TkpTVWtCSUMwdERiUFp6T1RKazVreFl3YXZ2dm9xT3AyTzNyMTdWL3A1bkoyMUQ2bFBuVHFGWHEvSHhhWDQ5eVozZDNlTVJpTmJ0MjVGcjlmVHFsVXJ2TDI5SzMxdGdKTW5UL0w5OTkvVHRtMWJwaytmYm4yZTB0emQzVkZWbFIwN2R0Q3hZOGRMSGpvOVBEekl5eXZyOTJOeExaRFFXVW1Wcml4YWtzNEZwZkZ6NEZxbi9PT2N2R3hlS2w3TkhmZGN1UWFpMU9xakhkUDBSYWpWQi9XL3g2QWcyZjVZaTh3OXFQRkxVWUx1cjFyYmk4NUJZUXBxd1ZrVUYzL3dhbEc4ejVRRGFxblFaRGlGZWM5STI3bWhwZW1LZjl3VTl4QXR3SmRCUGJzYUN0TlFPaXdCdmJlMmpxWWxqT3ZjdFNHMEpSV21PTDZRUzIzdGZvR2pVQUpIMmQ0amZRdEs2M2RzajdmMElwcHlVVk0zb2pTWkNXN2FVQkZkMTdXb0I2ZWlKcTRvK3hrcnEvVDdkNTRTUEI0bDVCSEg1NWp5dGZkZTUyYjcvS1o4TUdYYkgxLzZmVktMVUkrK2pCcjc2VVUwWEFnaGhMZzJiZHk0a1MrLy9KSTVjK1lRRmhZR2dGNnZwMSsvZnR4enp6MTg4c2tuK1BuNVVhZE84ZTl0bHFDVG01dkwzTGx6eWNuSjRlREJnNnhmdjU2MzMzN2JMZ1IzNnRTSk8rKzhrOVdyVnpONThtVGVmUE5Od3NMQ21EMTdOc09IRHljaElRR0FObTNhOE95enp3SlFwMDRkUWtORGlZbUpJVEV4RWREQzNxWk5teGcvZm55NXorVGs1R1I5amtHREJ0bnNjM01ySHFrMmFkS2tLZ2RPZ1BIangzUDgrSEYyNzk3TnRHblQrT2FiYit5Q09SU0gzNFlORzNMWFhYZFYrVDdpK2llaDgzSXlGNkxHZllXdTQvYzI4d1FyNUJha3pjT3JnRktyTDBxUHpaaTMzMXJ1Y0Z2MStGeVVlc05zQTBqQldkVE12WkFiRGZseGtKK0FXcEFDaGNuYUhFYkxFRi9YT3FodXdlaTYvVkY4dmRqUDdXOVNsRjUrNEFTVWtrTmJhN1NCbEQvS1BoaFEwLzlGM1Q1QTZ5SE5PWXFsZDFCcC9wcGRNRFAvMDhieFhGaVBNSFM5SFZmZFZlb05LL3ZtVHA3YWNOMlNkSzVhNzZ0N0E5VG90OHB0dTlMaWRmdGdYSkpiUGR2akd6NEZvWTliaDhOYTVVWnJsWVVOSjYzZkU2WGhFeWhOWjFzUFVjK3VSRDN3bEgwYlFoNUZhZjVxaWVOK2tjQXBoQkRpaHRXelowOCsrK3d6cGsyYnhtdXZ2V2Jkdm5uelpnd0dBNzYrdmhnTUJuYnUzRW5ObWpWeGMzUERaTkpHdGhVV0ZoSVhGNGZKWk1MSHg0ZTh2RHkrK09JTG5ucksvdC9mY2VQR3NYNzllbkp5Y3RpOWV6ZXBxYWtrSnlmVHZYdDNIbjMwVVVEcnVmdjQ0NCt0NThURXhBRGFFT0tQUHZxSVAvLzhFNFBCUUY1ZUhwTW5UeTd6bVVvUGw5MnlaUXNkT25UQXk4c0xGeGNYRkVWQkxmVkJkMDVPRGw1ZTVmeU9Vb0tpS0R6MTFGT01HemVPOVBSMGNuTnorZUtMTHdnTkRlV09PKzZ3T2M2UlpjdVcwYng1Y3luK0pDUjBYblo1Y1poMzNJYlMva3VVV3VjcjRSYWwyeGFEMGZ2WURpTTE1VG1lRjFyNnVQd0UxSVBQVkR5L3N6QU45ZVE3V3Urb01RdnpycnNxTjB6VXZRRzZydXRRejIzWGVoSmRhcVBHZk93NGRKWTMvOUo2dmVMSitrcndPTlF6SzhGd3F2eHpjcVB0YitWYjlqd0pPM2FWZ2MzYS9NektPdDlUcXAxYmhIcDZFV3JzRnhXZXBzWi9pNjdURCtCYXI4SmpBUlQvTXVhSWVEWkNDWnVHZXVDSkVodEx6Y2VvZEdFaG1jY3BoQkRpeHVYcTZzcmd3WU5ac21TSk5mQ3Bxc3FLRlN2dzh2TGlqVGZlSUNFaGdUMTc5bGg3RUhOeWNsaS9majJlbnA1MDdkcVZnd2NQNHU3dXpodHZ2RkZtZ1I0dkx5OEdEQmpBcGsyYkdEQmdBQXNXTEtCTGx5N3MzTG1UN0d4dFpOS09IVHNjbnJ0MjdWcWIxNnRXclVLdjEvUHd3OW9TYm4vLy9UZjc5KyszTzg5a01qRjM3bHcyYjk1TTgrYk5XYmh3SWU3dTdqZzdPMU5ZV0Z3clpOKytmYnoyMm11ODhzb3JORzlldVE2UmV2WHFjZSs5OTFxSHVLNWV2UnFBTld2V1dJOHBLdElLVE1iSHgvUElJMXJIZ05GbzVQVHAwM2g2ZXZMT08rL1FzR0hEU3QxUFhKOGtkRjRKeG16VVBXTlF2WnBEWG93MlZMUUVYZGUxVUxPTDliVjY2bjNVNkRmc0xxTjAvQUdsOW9EaTQwNjhqcHI2VjZXYW9NWjhySVZPZlExMDRUK2h4aSt0c0RDT1VuODB1TlpCcVh1bmRvMERUNkVtTEMxeFVhTldmQWpBdXkxSzZ3KzBIamxIOHlTZFhGR0NKeFMvZHEySHJ1ZS8yck9lV0ZDcFo5RE9xNlAxa3BadWE4akRxUEhmMmhjbktsR1pGb0Q4Qk15Yks3KzRzTzdXMU9JWFdmdFJqN3hZdVJPekQyRGVmcXNXUEVzT1RUWVhnakVibkgySzN6dlFoak9Yc2RhblVxc1B0UGtFOWNBVTdRT0owdFdCTDZZU3JoQkNDSEVENmR5NU0wdVdMQ0VrSklUbzZHaU1SaU5KU1VuY2ZmZmRCQVlHNHVmbng4Y2ZmMHhTa20zbCtzek1URmF0V21WOVBYMzZkQll1WEZobXhkbUhIbnFJTVdQR2tKbVp5ZDY5ZTNuaGhSZFl0R2lSZGIrbHR4QWdMaTZPQ1JNbUVCWVd4bWVmZlZadSt6dDE2c1RpeFl0SlNrcENVUlJyUlYyejJjem16WnNCT0hMa0NIZmVlU2ZEaGczRGJOWitKM3Y1NVpmSnlja2hOVFdWb3FJaXBrK2Z6cUpGaTZoWHovR0g0Kys5OXg1MTZ0Umg2TkNoZUhoNE1IYnNXQUFXTGx4SXExYXQ2Tk9uRDh1WEw2ZDI3ZHE0dUxoUVVLRDl2cVhUNld4NlVTM0JmTm15WlR6enpEUFdZYmppeGlPaDgwcFJqWkI5d1BHK0VrdDRBSkFmNy9Bd3BmUnd6YUxNS3R5L1NBczhPaGZRKzZDRWxqMVVveXhLeTRWZ0xrQTk4Nk8yd1hBU2NsM3ZmZ0FBSUFCSlJFRlVQSnVlMzZsRHFUK21paGQwUmszYlhMVlRhdDlLNldxL0FFcXpWN1JxdFRHZm9zWjhVQnpzUzRkTzU1b296VjZwV2pzdlZINEM1aDJEVWVvTzF1YXY1aHpWcWg3allHbVdxQWRMVkRPdVFPbmlTbVdFVlNHRUVPSnFZemFicTF4QjlWSTRkdXdZZi8zMUY2cXFVcTllUFd1QklJRGF0V3Z6N2JmZkVoc2J5NnhaczNqbm5YY3dHbzM0K2ZtUm5KeHNGd2dURXhOWnZueDV1VXVSZUhoNDRPSGh3YUpGaS9EeDhTRXBLY2t1eUpiRllERHd6VGZmTUhic1dKdDJBdFNvVVlQMzMzOGZWVlh4OC9ORFVSUUdEaHlJczdNenYvNzZLOTkvL3oxTGxpd2hLQ2lJbUpnWTYvRGdsaTFiVXFkT0hUWnUzRWgwZERUanhvMHJNM0FDdEczYmx2bno1N05xMVNxbVRwMUtqeDQ5U0V4TVpNT0dEY3ljT1pOKy9mb3hmUGh3Ni9HVzRCd1lHTWhiYjVVL0JVbmNtQ1IwVmpmRkNWenIybTdMY3h3NlM4OFJWSTFWQ0oyZ0ZlS3BaRFZZUjlSenUxRXpJb3BmbjN4SG0rTjRJUXJUVVArYkRCbmJLajYyQkNYd25ySjNPbm1pTkhvR3BmNW96UDg5QnVrUjlrTlA5ZDVjU09EV1hNQS9rc1lzMUlUdkwvQitaVFdqMVBldzlKcXBRZ2doeEZYR1Vuem0xS2xUTkdyVXFJS2pMNzJtVFp1eWFkTW1saTlmRHRnT0RZMk4xYVlwYmQ2OG1WdHV1Y1ZtMktsbGFHcENRZ0pQUEtGTmRVbE1UQ1FyS3d1OVhzK1VLV1d2V0hEMjdGbisrZWNmZXZYcXhmZmZmMDlnWUNCWldWbms1T1R3MVZkZldYc0VjM08xTmN5VGs1TjU0NDAzT0hMa0NLZFBuK2J3NGNNc1dMQUFkM2QzbSt1VzFidXEwK2tZTWtTclIzSHJyYmZpNysvUExiZG90U0xHangrUHA2Y251M2J0c3I0ZjVlbmZ2eit4c2JFc1hicVVPWFBtOE9tbm43Snk1VXA4ZlgyclZGMFh0S3JETVRFeGxSN09LNjVQRWpxcm0wY2pyVkJPQ1dydVVjZkhsbHFic3J4MUxoMHF0ZjZudXZjQjFIT09pK3lnYzBIWDk3L2kxMW43VVhmZlZUeDAxcm1tVnNXMU1BMkM3a2Z4YUh4K2JVbkhFOGxCaGFJTTFQeEVTUDBiTmVrWGJaaHBWYmlIZ0c4MzdXdGpwdTM2cUxrbndMT3g5clZiZlhTZGZrVGRjdy9xdVYxVnUwZDVTZzlyclM2bDF4b3RiMTFZSVlRUTRpb1FGQlFFUUdSa1pMV0VUdEFxdUk0ZlB4NG5KeWMrL2ZSVGZ2cnBKL1I2UFY5Ly9UVjE2OVlsTXpPVEtWT21jT1RJRVJvMmJJaXJxeXN1TGk0MllTa2hJUUdqMFVqejVzMDVldlFvZS9mdXBVTUh4OU4ybGl4WmdzbGs0dWpSbytqMWVsNTk5VldlZWVZWkFLS2lvcXpGZHl5RmZuSnpjOW02VlJ2MTVPbnB5ZW5UcDVrL2Z6NHZ2ZlNTZFJodFdVd21FN05uejJibnpwMzQrdnJTdkhsejNOemNVRlVWSnljbmE1VmRnMEViY1ZXalJvM3lMZ2ZBL2ZmZnoxOS8vVVZTVWhKeGNYSDgrYWUyREoyakljQTVPZHJ2SW1scGFUWUZrZ0IyN2RwRlVsSVNjK2JNb1V1WExuYm5paHVEaE01cXBuaTNzTjFRbUZiMkVpaWxRMmRSVlVPbmJZK1lhc3dxZTE2bnJsUTViR09PelZ4TkpXQWtTc0RkcUNmZlJJMmFjRVZLMUNnaGs3Q0VXalg1RDV0ZVQvUCtTZWk2clMrZUo2bHpRV255QXVydVV1dDM1c1ZkK0p6T3loUkx1aEtjYklmYVZDbThLM3B0cmM2VXYxQXJxQjRzaEJCQ1hDcVcwRGx2M2p5R0RoMXFzNTdrbGFUWDYxRlZsUzFidEtYd2pFWWpEenp3QURmZGRCT1BQZllZUzVZczRaWmJiaUU5UFoxYXRXclpuVjlVVklTTGl3dFBQdmtrVFpvMEtmTSt4NDhmWi8zNjlZQzI3TXJDaFFzSkRpNHVxUGplZSsvWnplbHMyTEJoaFhNNkxRd0dBN3QzNzdiTzR6U2J6Y1RFeFBESUk0OFFGUlZGWm1ZbXAwNXB4UnI5L2YydEFkZlNjMnNwbEZRZXZWN1AwMDgvVFV4TUREdDM3a1N2MXpOMjdGaSsvUExMTXM4cFBmZTFwRGx6NXZEeXl5OFRIaDVlcVdjVTF4Y0puZFhOcDZQTlN6WGJ2aUtaVmVrNW5WVWRYbHRxN3A4UzhnaWNMeEprcDZLQVpjeUNtcDIxNGtaWisxQ2ozMFJOWG9mRENxbHVnU2l0M3RHRzAxWlF2S2hNK2hvbzllL1R2bGJOa0x3V1NnNjF6VDZzclVjYS9HRHhOdGU2ZHIzSUYrVlNYdXRpbE96aEJidkNWR1dmNTQzUzZRZVVXdjBnYUN3Y21ZbDZ1dXgvT0lRUVFvaEx4Uko2RGg0OHlOU3BVM24zM1hlckxYaEdSRVNRa3BLQ3U3czdSVVZGdEduVGhnMGJOcENhbXNxYmI3NkppNHNMV1ZsWmhJU0UySjJibjU5UFFVRUJFUkVSRGtQbndvVUx5YzNONWVEQmc2aXF5c1NKRXhrOGVIQ2xseWl4MkxWckYzWHIxcVZCZ3dZMjI3ZHUzY3JLbFNzNWZQZ3dSbU54SVVGbloyZSsrdW9yOHZQemlZdUw0KzIzMzdZVzl5bTU3cWhGeVhQTDA3RmpSL3o5L2Zuc3M4L28xNjhmWThhTUlUdzhuRHAxNnVEdDdZMmlLT1RuNXpOMjdGZ3lNakp3Y1hGaC92ejV0RzNidGtyUEs2NS9FanFybWVMWHkzWkRlb1RqQTUwOGJhdWRvbFo5ZUcycHFySktuZHVyZG41SjV3dmlBRkNqSFVxSEpTalpCekh2ZTBnYjZtcWg5MGJYOFFmd2Jva1Mvck8yWEV0aHF2MzFLcUNFUGdaNmJWRmpOZVZQcmRwcktlcXA5MUNDN3JPK1QycG1KT2hLL1lpNzFFSnA4MkdWN3cvWTkvNWVRcnJXSDlqTWx5MlBVck9UN2V2Nm84SFBmaGtaeGJPWjdldmF0NVo0NFlUU1lpRzROVUE5OWpLeW5Jb1FRb2dyNGFPUFB1THh4eDhuSWlLQzU1OS9ubzRkT3hJV0ZuWkZpd3Y5K09PUGVIbDUwYnAxYS9iczJjTkREejNFbENsVHJNdVo2UFY2Q2dzTHljdkxjM2krWHEvbndRY2ZkTGl2YnQyNmJOdTJqY3hNcldPZ1RaczJEZ1BuRHovOFlCM2lXbnBvYW01dUx1dlhyNmRtelpvc1hMalEyaU5xdWQ3SEgzK00wV2drUER5YzBhTkhXNGZzNm5RNlBEdzhlT0tKSjdqMzNudVpQbjA2OGZIeC9QZmZmenp5eUNNODhjUVR1TG01MmR5ekxEazVPWGg0ZUdBMm0vbnd3dzh4bTgzVythS05HemUyT2ZiTEw3OGtJeU1EZjM5LzVzNmRhN2RmQ0pEUVdiMWMvTUhiZHZrUE5mMWZ4OGM2bDZxUVpzeDJ2RFJKZVVvWDFWR0xRQzBuYkpSWGRNaGMraTlpRlRWcGpXM2dkS2xsRFp3QWVMVkFGLzR6NWwzRHFoWThYV3FoaER4Ni9qWW0xT056VVR3Y3pBZkpPNDJhdUJ5bC9yM2FvYWNYZ2M1MjhqMU9IaWlCb3l0L2I1dHozUzdzdkVwUTA3ZWlCSTY0c041VTMrNVZXN3UwQktYaEZIQVAxbnFoUzFmNkZVSUlJUzZ4U1pNbTBhVkxGeDU4OEVGR2pScFZwWE1IREJpQW9pZ2NQMzc4Z29QTnpwMDdPWERnQUE4KytDQUhEbWlyQ2pScjFvekpreWZUc3FYMis0b2xBRjlJVCt5RER6N0k0TUdER1ROR3EraHZHVlpjMm9ZTkcreTJsUjZhbXBHUllWMmFKU3dzRE5EbVlyNzQ0b3ZFeDhjellNQUF1MnRZNlBWNmtwS1MwT3YxQkFVRmNmTGtTWjU5OWxucTF0V0tWNmFtRnY4ZTl1T1BQOUt2WHovOC9mMnQyK2JPbmN2ZXZYdXR5NkVFQndmVHVuVnJ1L3RzMzc2ZG4zLytHUThQRCtiUG4wOW9hQ2hyMXF3aE9qcWFpUk1uVnJtSFYxeS9KSFJlU1o2TlVYdzZveWIrQUlCU2I1aHRjWnFDSk1qYzQvaGM1MUpES2gzMDlGWE1ObUNhZDQ4b2U1a09uU3U2Z1FsbFg2cDBVYUt6UDZOR3YxbTh3U05VQzV5ZXBmNVI4R3FPTG56MStlQ1pVcWxXSzQyZksrN2xUUGhPVzNxa1J2dlNSMm43ajcyQzR0MFNOVzBUWkd3SGp6RGJ3MVF6RkowZjRxdHp0eDJ5YkRLQUtkZjJlSmZheFYrZmI4UGxvQ2IrZ0pyNEE3cjIzOWgrd0dEWEpoMjQyTTh4MFk3TkIxTVZpek1CaWw4UGFQdXBGanhOamovVkZVSUlJUzZWZHUzYUVSa1p5WTRkTy9oLzl1NDdQS29xLytQNCt3NlRTaUMwRUJOQkNDcEtNeUVRcFZpd2dJaXc2aTVGRWNVRkZOZENrWTRGcElOSXM2RWlpaitRRXNDS1JCQ3hRQVFSeUFLQ0dJUkFnQkFDQkVJeTZYTi9mNHd6WnRJVHlRYms4M3FlZlpiY2N1NjVFeDRmUG5QTytaN282R2pYQ0dOSk5tL2V6TGh4NDRxczNscVNyS3dzM256elRlclZxMGV2WHIzWXVuV3I2OXdERHp6ZytyTmhHQmlHVVdCcUt6aW1CNWNrSVNIQjllZjhXNTQ0bFhlZlRvRHJyNysreEVxd0sxYXNJRHM3bTN2dnZaY0JBd1l3Yk5nd0RoNDhTUFhxMVRsMjdCaS8vZllidDk5K083R3hzYno5OXR2Y2V1dXRidmVQSHorZUhUdDI4TlpiYjVHWW1FaDRlSGlCWjhUSHh6TnQyalE4UFQyWk1HR0M2MzFhdFdyRlJ4OTlSSFIwTk04ODgweUJ0dVh5cE5CWmtieURNV3JjQkxWdnc2alRBYnovK0xiTHpNRk1XT2tha1hNeUU3OG9ldlF5LzBobldmYm8vUE1KNWJpbmlKYnNXZTUxYXZPTWtobkJQVENhdkZKd0RXcHVHdGdjaTlxTjZ5ZGo3bm1tUUhndG9Gb3pqSHFPRFluSlNzS01uZXo0Yy80QWFCaU8xOHM2aGYzSFBOLzhWY2szMHBrV2kzMXplOGN0VjQvRXVHYmtuKzkwWURwbTNCdHVsN3NLQ1prNWpsSG9mRjhjWEZCbk5tUGZlamVHMy9XWTUvZEMrcEVDbzlORzdWc3hXcS8rODBENllmQzZ3akgxTnlzUit3ODNPZmFFRlJFUnVZaFpMQmJhdG0xTDI3YWxuNm5Uc1dOSHhvOGZYKzVudnYvKys1dzVjNGJYWG5zTkR3OFAxMVlsK2RudGR1eDJPeHMzYml6WGMzYnUzQWs0d210cEN2WVVKanM3bXpWcjF0QzFhOWNTSzlmbUZ4Y1h4K3JWcS9IMzkrZmYvLzQzZm41K1RKbzBpZm56NTlPclZ5K2VmdnBwdnYzMlcvcjE2OGVHRFJ1b1diTm1nWFdmUGo0K3RHL2YzbFc5Tm45UnBiaTRPTWFPSFV0dWJpNlRKazBpTkRUVWRTNDRPSmdaTTJZd2RPaFFKazZjU09mT25SazhlSENaMzBQK1h2VGJ2OEFNdjJad3czeEgyUFNwWC9DQzNBeW9FWUdSbFFUVjNSZFptMGNYRmQydTFUMTBtam5sR09uTU41WFdxUDl2eUx2T3orMWtDV3NyOGsvVkJVY2dhendlbzI1bjkrUDJMTXo0RHpBUHZscTJRa0pHRlN6TjUvNVIxTWpFM1BYVW45Tnk4d2Zhb2xUeGhkd016RlByNFBoS3pGTmYvM2t1Ly82b0djY0wzcCt5Qy9QNGNzZVhCRFhiT0Nya1dxdEJ6VGFZKzBhV0hKckxLdTEzVE5zaHFIb3RSbEIzcUI0S1ZYd3hmeG5pT0YvTGZXOHNNMmtEK0Z5RkVYQVgrRFRBQ082RmVXekpoZTJUaUlqSUpTNGhJWUV2di95U0NSTW11QW9FcGFhbXVyWXJ5Y3R1dCtQaDRlRzJsNmRUeDQ0ZFMzeFdmSHc4UUpGdFEvRnJPZ0grKzkvL2N2RGdRYlp1M2NyNDhlTmQrNXlXSkRVMWxZa1RKMkthSm1QR2pNSGYzekZUTGlBZ2dCZGZmQkdBOXUzYnMzbnpabWJQbnMzMjdkc0pDQWdvdEMzVE5GMVRrSjFUanVQajQxbXpaZzFmZlBFRm1abVozSG5ubmV6YnQ0K2ZmLzZadExRMHQvODVpMGRGUlVXUmtwTEN5eSsvWEtwM2tMOG5oYzd5c3ZwajFHZ05BZm4rNDFPOUJVWjE5M1dhNUp4M0ZMOUovQnp6MUFiSXpjRFNKc3J0RXZQMGQzQitiOUhQeXorbE1qdTVISjNPRnpxdnVMOGNiVGliY2g5Tk0rcmM2UWhKZVlzZG1UbVl4NVk1cHQxbUhDM3pJNHdHVDdxbTBacUhYc2M4bmVjYngzd2puVWJJb0lKYnl2eHhuWm13d2xIaHRXWWJET2MrbitBWWZjNHJzQXVHdi90Mkt1YVpUZUI5SmNaMWt6Q0NlL3g1YjcwK0dOV2FZWS9wVzNoWUxTT2pUa2VvMndXamVxamp5NGk4ZTNHYWRzellpWkI5enEwUEFKejV3ZkVGUUlCamROZTRicHpqNzFvcHB5NkxpSWhjRG9LQ2dwZy9mejVCUVVHdVkybHBhZVRtRnZ3U1BXOVl6TTdPWnUzYXRRUUZCYm5DbVROTUZhVkRodzVzMnJRSjB6UXhUZFB0ZXVlV0phVlowd253ODg4L00yYk1HQ1pObXVUYWEzUHo1czFFUlVXNVRUT3VVcVVLTnB1TkYxOThrV1BIampGeTVFaGF0WEl2UE9nMGFOQWdEaHc0NE5yU3BhZ1J5TFMwTk02ZWRReHlaR1JrdUs3OTVKTlBYSjliM3Zlb1hyMDZ3Y0hCWEhIRkZUUm8wSUJiYjcyVnVMZzQxcTVkUzNSME5LbXBxVnJqZVJsVDZDd056em9ZZmsyZ1dqTkhwVmIvc0QvV0toYnpINTJjYzVnbjE4S0pUeDJCTXMrSW1GSHZFZkRQOHg4QzAvNUhCZEhpKytBbXF6eWhzL2ovU0paSi9wSE92R3NmelJ6TTQ1R09rVTFiWEw0dWVEaEdVYzNjNHFlQlZtdUdjZTN6anVaT2Zva1pPOG45ZkJYMy8yaVppVjlnQ1ZzSVZSdVg4VVh5ZE8yS0IwcStLQy8vbGxqYWZ1T28yRnZVMmxpM0IxUnhqRXBXdmJiQWRHa2o1Sm5DNzBuN0RmUGtWNERoK0pMQU8wOUJncXdreDE2YlppNkc3YUJqL2FwSExZd2Izc1RjL21EaG85RWlJaUtYcWJ5Qk15Y254eFVBYzNKeTNJSlhkbmEyS3lqYTdYYSsvZlpiOXV6WjR3cWoxYW9WWCtPaGZmdjJmUERCQnh3N2RxeEFRSFUrTSsrYXpySUtDUWtoSUNDQWRldld1YlpGdWVxcXF4ZzZkQ2luVHAxaTh1VEpSUVpPZ0ZxMWFqRjc5bXdtVHB6SXZuMzdPSG55SkwvLy9qdFhYKzFlcE5IUHo0OEJBd2F3ZnYxNjE0aHBVRkFRblRwMVl1M2F0YlJvMFlLSWlBaWFOR2xDbzBhTlhDTzNlYVducC9QRER6OXczWFhYS1hCZTVoUTZpMkdFRE1ab05MandFYlRDNUp6SFBQa2xuUGdFODlTM0JmYkZCTUMzRWNaMUU5ME9tZkVmUUVveCszT0NlNmdEeUQ1VHVqNFZ3Nzd0dnZJWEVpb3MwTml6TUk4dHhUdzB6N0hXc0JCRzJIc1lkYnRnSHYwL3pGK0dGdG04VWZNbXNIaGludG1FK2Q4QkJaK1hmM3B0ZWp6MkxmZGd0UHdRbzFiN292dDlvWG5Xd2RKNkZlYitsekVQdi9YbmNhKzZHSUgzZ1c4RHg3UlgzeEJIS0N5dUlqQTRBbnZ5VmpnWmhabTA5cy9RN2xFTDR6cjNMeWJNSXd0Y1gyYVl2MDNDQ0hQc3VXblV2aDJ1bitxWS9pc2lJaUlGcEtXbDRlWGx4ZDEzMzEwZ0dPYm01aElXNXBocDVlWGx4YXhaczRpTGkyUDgrUEdjT25XS2YvLzczeVcySHhnWTZLb1U2MlMzMjJuVnFoVmR1M1l0ZEEvUTBnb09EbWJRb0VIODg1Ly81T21ubjZaNTgrYnMycldMaUlnSXBrNmRXcXBDU3dFQkFjeWRPNWRObXpheFljTUdmdnZ0dHdLaEU2QlhyMTRGcWd6MzZkT0hMbDI2bEZqTUNCeHJReWRObXZTWDNsZitIaFE2aTJFZW5vOFIyTVY5VkRJL2V4Wm0wbnBJaUhSTWF5eHVqWi9WRDB2WSsrNkI2Znhlek4vR2xkd1o3MkQzbjdQS0VUcExXcWRaSnZuV0taemRpajNtMzVCNXN2Z3VlTlIwL0NGL2lNN2YrcEdGa0hFQzg4ejNoWCttK1VZNk1TeU8wZVh0UGFEZW81Q1pnSm02My9FNTVhUVVuQTdjYWdWR25UditQSkIxMmpXRjJVejZDalBtMzM5dHZXYjJXWXdHVDRCdlNNblg1bVk0cGwyZi9OSXhjbG1nTXJHQjBXeTIreHJVekJPWVI5NXovV2dtZmdabk5ybjJmVFd1NmdkbUp1YXZMNWIvSFVSRVJQNm12TDI5V2JKa2lXc0V6OGswVGQ1OTk5MENJYWxodzRaTW16YU5xbFdybGpqU1dSU0x4Y0xreVpQTDNlZjg2dFdyeDhLRkM2bGR1elpuenB3cGMxVmZ3ekM0NVpaYnVPV1dXMHErT0krNmRlc1dLRHhVbkdiTm1wV3BmZmw3VXVnc2pqMFQrNDQrV05xdWQ1L1dDSkIrR1BQSWU1akhscFZ1MU5IaWlkRnlzV09LcmxQMldld3hqNVZxbXdyRHQ2SDdnYXppdzEwUnJaVGpuaUxrV3h4djJnNlZHRGdCMTdSU3cvdktFbXZwbWllL0xQcWtOVjhKY3VPUDZuRDJMTWNJWURHTUt4NXdENXoyVE96UnQyRzU4VFBIU0hUQTNSZ1JuMkhmOVRpa3g1ZlF5eUxZc3pEM2pjWm90YnlJODVtT2dIbmlVOGVYRmNYOEhUQ2F2b0lSZUcrZUk2WmplNU44NGRUY014aWovU1pYeFY2andYL0FveGJtM21HT0FsWWlJaUlDT0VZd0N5dk9ZeGhHa2FOeVYxeHhSVVYzcTh5Y1ZXWEx1NDJNeVAvS2hSejYrbnZLU3NLK283ZWpFQTFBNWtuTTNjOWcvK0VtekxnM1N4YzRyZjZPa2JVL1JxRUF5RW5CdnIwSDJBNldmSDhWSC9Cem44SmdwcGU5TUk4cm1GMFFSV3p0VWhKbkZkNnFqZmdySWRnb01OSlp5bmZ6YjRuUmZJN2JJZlBRWE1nOGdYMzNNMzlPNDYzUkdrdTc3LzdZcnFWOC9UUlBiWEJzZzVOWCtoSE1mV093YjJ5Q0dkTVA4OFNuUlFkT3c0clJiQlpHL2NmYzJ6MHdIZlAwOXdXdlR6K00rZXNZOXlhQ2UyRnA4elZVYTFxdWR4QVJFUkVSK2FzVU9rdmovRjdNWFFNd1QzK0xmWE03eHg2TnBkMEwwYmNSbHB2V3VBZk83RFBZdC9lRWN6c2Q2LzBhajhlbzF3ZHF0aWwwMnFseHhUL2RxOElDMkE2VS9UMHU1UFRhQW1YQVN4bk1uQVYwcWxTRkdxM0wvL3dDVzZhVTR0MXF0TWJTYW9YajJVNHB1ekYvbiszNDg5bWYvdHdIRk1CYUhhUFpMQ3p0Tm1JRWRuVVVRU29qODlmbklkZm0rUFBodDdCdmFvdDU1RjNIbE4vaStGeUY1Y1pQLzl5ajFObmUvbkdPYXNCRlBlL29ZcmRwdHdENFhZK2w3VWJIRkYzdm9NSnZGQkVSRVJHcElKcGVXMHBtMHRlUTlIWEpGK1poWFBrd1JwT3A3dHRmbk4vam1GTDdSNEVZbzA0SFYrVlNWMnpMVFFOYkhHYkdVY2c1ajFIM0h2ZUdiUWZMdHQrbHEwT0YvN3FOT25lQlowM0hLRzdXS2NkMkxLVlppNWkzaldyTk1JMHF4VmRNclg2RGErb25nT1dHdHpIM2pjRTg5VTNoUlplS2svY3pCYkFVSHdpTkt4L0NhRExEN2ZuWURtTGY4YURiczgxRDg4Q252bU1QVTZkcXpUSENQc0RJUHV1WUNudjJKOHh6TVpBZVY4ajZ5M3d5ampsQ29tZHR6UDJsV0x0cmVHQmNOUURqMnRIdTRUajdMT2JlRVpnblBpNzZYdWM3L1BvOGVGM2hQaVhYcUlKUjd4SEhQcDVKWDhHeEpYOFV1eXJsbHljaUlpSWlJdVdrMEZrUmZCcGdOSm1Ha1hjUFQ5T09lZmd0ek5ncFlNLzg4N2poNFJqMXlsc2h0MHBWeDVZaDFRcGZlRzBtRnR5c3VGU0txcHg2WlMvWGRpRkZqVmVhK1ZkZzVxYTUvMXl0T1paYll5Q3ptRDByODAwUnh1Y3FqTkFGbUQrMGhzekVvdThyVEpYOGF6cUwrS3Y4eDlZclJrQW45K1BuZGpyMjJDemt1ZWJlRVpDYmp0SHdLZmNUSGpVd2dudENjTTg4WHhCa1lPNStzdUEwMnJ6dHhiMVY4aWl6WVhHc05iMW1sS1BLYmQ3N1Q2NTFyTXNzelpwWmNGVEEvVzkvdUdGK3diMVlMWjRZZ2QwZ3NCdEdUaXBtOG8rT2FzdkhpMWg3S2lJaUlpTHlGeWwwWGtoVnZERWFQbzBSTWhTcWVQOTUvT3cyN1B0R0Zib3RpbmxrQVdiOElvdzZ0OE9WdlIyam1zV3RUOHhOYzFSMkxZK2lnbGxxckNNSVd3b3VxSGM1bjYvdkdjY2QvOHRiVmRjN3FNelROODNmWjVZOWNFTHhJNTFWdkRIcWRISjhuZ0YzNVh0Z05tYmNtNWl4MDRvZFhUWDN2d1RuOTJJMGZjVjlkTFJBUDd5TFAvL0hNNHVzbWxURkJ5TzRsNlBvVDlWOHBjclAvb3g1WUVyaDZ6ZExZdVpnN2hvSW1TY2RWWFFMWS9WemZESGlXVXVoVTBSRVJFUXFqRUxuaFdCVXdiaXlOOGJWSTkxRFYrcCt6QVBUU2g2Wk5MTWQwemFUMW1INk5zUm8vSEsrYXFYTzYzSXc5d3lDakdMMnp5eE9FYUhTL0gwRzV1RzNNZW8vZ3RGb0dGanpsUUxQT1k5NStKMzhkMkgrK2dKRzZJTHlyUlcxWjJFZW1JcDU2TFd5MzR2aEh1b0JvOW9OVVBzMnFIVXpScDA3QzQ2RW10bVlDYXN3RDd4UzVCNmkrWm5IbDJFbS80alJkTHBqQ25MKzg2ZS9jMVNmUGZWdDJWK2hXbk9NZWc5akJQY3FzQStzZVdZVHhMM3ArRHZ4VjVpNW1MK09oZk83TVpyT0xQejNiNHR6VEJVV0VSRzV5SGw3ZTJPejJmRDE5UzM1WXZsYnNkbHMrUGlVOENXL1hOUVVPaThBbzhsMDl3cWpLZi9GUFBTYVkrOUVzNHhWWG0xeG1ERjlJV1FRUnVPWC9qeWV1Zy83TDgvQjJXM2w3MmplMEpFZUQ1a24vdnc1NXh6bW9kY3hFNy9FY3VNWDRQWEgva3ZaeWRoM1Bscm8xaUZtNG1lWVd6cGgxTy9ybUFwc3JVYXhCWVZ5MHpCdGNaQ3lDL1BZUjVDVlZMNzNxT0x0L2h4N0ZrYm91d1d2TTNQZzNIYk1oSThkYXlITHN3NDIvVERtOWdjeGE3WERhUFFjUnUzYklEY2Q4NzhEeWg4S2E3WERFdkdwK3p0a244Vk1pSFNNWXFmRmxxL2RJcGpIbG1LbTdNYlM0azFYRlZzejhRdk0yRW1RVm82Q1ZDSWlJcFVnT0RpWXc0Y1AwNlJKazhydWl2eVBIVDU4bUtBZ0ZVTzhsQ2wwWGdEbXIyTWRvMVZHRmNjZWtjay8vdlUyRDgzRENPaUVtWnNLUi84UE0vRkxpcDZqV1FvV1Q4ZTAzZFI5amtDY3NMcndJaksyZzVpL1RjQm9QZy96eENlWXY0MkRqSVNpMjAySndmd2w1cS8wck93c1BwQnhGRFBoRTh3VHF5Qmx0Mk5MR3M4QVROc0JSMmhMM29aNWRxdXJjdXhmZGlZYTgwdzBwazhEOEFxQXN6Ly90YlorbTRUUmFCRG15YldPTlpXbnZpdDdNYVd5T0w4SCs1YTdIS1B4UHZVZFUyOUZSRVF1SWUzYXRTTXFLa3FoOHpJVUZSVkZ1M2J0S3JzYjhoY1lwbGxnNzR0TGd2MnJPcFhkaFV0TEZXK01XcmM0cXZDV0ZCR3QvdUJaQzJ5SC9pZGRrOHVENWU1VGxkMEZFUkdwSk9QSGorZmxsMS9tci95ejAyYXpNV0RBQUVhT0hFbFlXTmdGN0oxY3pHSmlZcGd4WXdZTEZpelExT3BMaEdFWUJhWSthcC9PeTBWdUJtYlNla28xV3BwelRvRlRSRVJFTGlxK3ZyNE1IejZjcVZPbkVoT2plZ1NYZzVpWUdLWk9uY3FJRVNNVU9DOXhtbDRySWlJaUlwZUU4UEJ3Um8wYXhZd1pNNGlJaUtCejU4NDBhTkJBZ2VSdnhHYXpjZmp3WWFLaW90aTJiUnVqUjQrbVpjdVdsZDB0K1lzVU9rVkVSRVRra2hFZUhzNkNCUXVJakl4a3pwdzVKQ1Fra0o2ZVh0bmRrZ3ZFeDhlSG9LQWcyclZycHltMWZ5TUtuU0lpSWlKeVNmSDE5YVZ2Mzc3MDdkdTNzcnNpSXFXZ05aMGlJaUlpSWlKU1lSUTZSVVJFUkVSRXBNSW9kSXFJaUlpSWlFaUZVZWdVRVJFUkVSR1JDcVBRS1NJaUlpSWlJaFZHb1ZORVJFUkVSRVFxakVLbmlJaUlpSWlJVkJpRlRoRVJFUkVSRWFrd0NwMGlJaUlpSWlKU1lSUTZSVVJFUkVSRXBNSW9kSXFJaUlpSWlFaUZVZWdVRVJFUkVSR1JDcVBRS1NJaUlpSWlJaFZHb1ZORVJFUkVSRVFxakxXeU95QWlJaUlpVWhZMm00M0l5RWlpbzZNNWZ2dzRHUmtabGQwbEVUZmUzdDRFQndmVHJsMDdldlRvZ2ErdmIyVjNxVklwZElxSWlJaklKV1BIamgzTW5EbVRpSWdJaGd3WlFvTUdEUzc3ZjlETHhjZG1zM0g0OEdHaW9xSVlNR0FBdzRjUEp6dzh2TEs3VldrVU9rVkVSRVRra3JCanh3Nm1UNS9PbURGakNBc0xxK3p1aUJUSjE5ZVhKazJhMEtSSkUySmlZcGc2ZFNxalI0K21aY3VXbGQyMVNxRTFuU0lpSWlKeTBiUFpiTXljT1pPeFk4Y3FjTW9sSlN3c2pERmp4dkRLSzY5Z3M5a3F1enVWUXFGVFJFUkVSQzU2a1pHUlJFUkVFQm9hV3RsZEVTbXpzTEF3SWlJaWlJeU1yT3l1VkFxRlRoRVJFUkc1NkVWSFI5TzVjK2NLYXo4OVBaM0V4TVFLYTcrMExrUmhwUDM3OTVPZG5YMkJlbFM0Mk5oWVRwNDhXYUhQcUFpbWFaYnA4ODNLeWlJMU5mV0NQTHR6NTg1RVIwZGZrTFl1TlZyVEtTSWlJaUlYdmVQSGo5T2dRWU1LYS8vamp6L213dzgvcEdQSGp2VHIxNCthTld1V3U2MlZLMWZTcGswYjZ0V3I1em9XSHgvUDU1OS9YdUs5R3paczRMcnJybVBDaEFsWXJXWC9wN3BwbXN5Y09aT01qQXlHREJsQ3ExYXR5dHhHYVo4Ukh4OVAxNjVkZWZqaGgvSDM5NytnejhqTnphVktsU29sWHJkejUwNSsvdmxuSG4vODhWSzMzYXRYTDlxMmJjdWRkOTVKcTFhdHNGaUtIb2RMUzB2amtVY2U0YmJiYnFOTGx5NDBhOWFzMU0vSnIwR0RCaVFrSkpUNy9rdVpRcWVJaUlpSVhQUXlNaklxdEVwdHIxNjkrUG5ubjRtS2l1TEhIMzlrOXV6WjFLOWZ2OEIxcG1tU2xaV0ZsNWRYb2UyWXBrbDBkRFR2dmZjZVBYcjA0TkZISDhWcXRWSy9mbjFPbmp6SjVzMmJTK3pMdG0zYm1EbHpKcU5HamNJd2pESzloMkVZakJremhxZWZmcG94WThidzNIUFBYZkFSNHFpb0tBNGVQQWpBOXUzYjZkdTM3d1Z0Ly92dnYyZmh3b1hVcVZPbnhEV1FjWEZ4WkdkbjQrZm54ME1QUFZUb05hbXBxZmpLVXZjaEFBQWdBRWxFUVZUNStRRzRQczhOR3paUXUzWnRXcmR1elMrLy9NSVZWMXhCN2RxMUM5enI2K3RMWm1ZbTY5YXQ0NnFycnZwTG9kUFgxNWYwOVBSeTMzOHBVK2dVRVJFUmtjdGVsU3BWR0RGaUJQMzY5ZVBjdVhQczI3ZXZRT2pNek14azh1VEpwS2FtTW1YS0ZMeTl2UXUwWXhnR0kwYU1ZTUNBQVN4ZHVwVHo1ODh6ZVBCZ0FFYU9IRWxpWWlLMWF0Vmk2TkNoVks5ZW5YYnQyaEVXRnNhY09YT0lqWTJsZnYzNnRHN2RtcXV1dW9yazVHUnExYXBWWko5alltTFl0V3NYano3NnFOdnhSbzBhY2NjZGQ3QnUzVG8yYmRwVWFPamNzR0VEVjE1NUpkZGZmMzJaUHFjelo4N3c3cnZ2QXRDa1NSUDI3ZHZIK3ZYcnVmLysrOHZVenJScDB6aDA2RkNoNStMaTRyRGI3YTVwc05XclYrZlFvVU5ZclZhdXUrNDZBSDc5OVZmc2RqdE5tellGNEtlZmZxSlZxMVkwYnR6WXJhMk5HemN5Yjk0OHhvd1p3NDAzM2dpQWg0Y0hIaDRlcnRIUkR6NzRnTmpZV0FZTUdNQzk5OTdMcVZPbkNBZ0lBSENOTm50NGVOQ3JWNjh5dmFQOFNhRlRSRVJFUlA3MlhubmxGUTRjT0ZEaWRUazVPUUFzWGJxVVZhdFd1WjA3Zi80OFNVbEpBSXdkTzdiSTRCa1VGRVRIamgxWnMyYU5hOTNqcVZPbk9IVG9FQkVSRVFDTUdUT0dtVE5udWdKY3k1WXRtVHQzTGsyYk5pVTJOcGFBZ0FCcTFLaFJiRi9YcjEvUER6Lzh3TysvLzE3ZzNKNDlld0E0ZVBBZzQ4YU5LL0NPMjdadHc5ZlhsMWRlZVlWcnI3MjJ4TThGSEtPNDA2Wk40L3o1OHpSczJKQlhYbm1GZWZQbThjWWJiNUNXbHNiRER6OWNxbllBK3ZYcng0Z1JJL0R5OHNKbXM1R1ltRWoxNnRWcDJMQWh6WnMzZDEzWHRXdFh3c1BENmQ2OU85V3FWV1BPbkRrQS9PdGYveUk5UGQzMWMxRnV1ZVVXUHZqZ0ExNTg4VVdHRGgxSzU4NmQzYWJUSGpod2dKaVlHTUFSeEVORFEzbmlpU2U0NmFhYjZOYXQyMlc5dCthRnBOQXBJaUlpSW45N2ZmdjJaZENnUWZqNit1THY3KzhLSHIvLy9qdHBhV25jY01NTkFLNy90OXZ0N05temgrYk5tN3V1OWZQekl5Z295TlhtOHVYTGk1eGEycmx6WjdadTNjcVRUejRKT0FyU2pCMDdsaFl0V3JqV3B0YXZYOTgxVFRVOVBaMzE2OWU3Z2lUQTBLRkRhZCsrZmFIdEp5VWw4ZjMzMzVPZG5lMFdPdTEyT3hhTEJSOGZIenc5UGJGWUxBVkNhVXBLQ3FacGtwYVd4Z3N2dk1EcnI3L3VHdGtyenZ6NTg5bTVjeWQrZm42TUd6Y09MeTh2Qmc4ZXpKRWpSL2pnZ3c4NGRPZ1F6ejMzWEttbVFkZXRXNWRGaXhZQk1HL2VQRDcvL0hONjl1eFo2R2ppdVhQblNteXZLRmFybFFjZmZKQlpzMll4ZS9ic0FnRjd3WUlGZ0dONmRmLysvVEVNQTR2RlFuUjBOQzFidHF5UU5iR1hJNFZPRVJFUkVmbmJxMXUzTHN1V0xYTTdscHFheXFCQmcwaExTeU1nSUlDaFE0ZTYxbXJHeGNVeGVQQmdFaE1UNmRhdEcxMjdkcVZhdFdxbGZ0NzExMS9QTysrODQxcEw2T0hoQVRoR0lILzk5VmZBTVhJSWppbTV2Ly8rdXlzY1ptZG5ZeGdHUGo0K2hiWjk4dVJKUm84ZVRVWkdCbzBhTmVMdHQ5OTJuWHYvL2ZjNWZQZ3d2WHYzTGpEVkZCeWpuSTg5OWhnV2k0VUJBd2JRc1dQSEl0ZW41clYwNlZKV3IxNk5wNmNuNDhlUGR4Vko4dlQwWk9yVXFZd1pNNGJ2dnZ1T1gzNzVoY2NmZjV6YmJydXRWSVdBd0xFdTFOUFRrN3Z2dnR2MWZyVnIxeTcxL1NXNTQ0NDdlUDMxMThuS3l1THMyYk91NHhzM2JtVDc5dTM4NjEvL1lzQ0FBYTdqVnFzVjB6UzU3Nzc3THNqejVSSU9uWmE3VDFWMkYrUUNteng1c3VzL3dtUEhqcVZKa3lhVjNDTVJFUkc1a0p5amNCZUQxTlJVeG93WlEzeDhQTDYrdnRTb1VZTmp4NDdScUZFakFCbzJiTWg3NzczSDNMbHpXYmh3SVV1WEx1VWYvL2dIRHo3NG9DdEk1cmRreVJLM1Vibk5temRUbzBZTkhuLzhjUm8yYkFoQVNFaUlLeVRHeDhmVHIxOC90Mk1BSFR0MnhHcTFGam0xTXo0K252VDBkUHo4L0FxczUvenBwNTg0Y09BQU8zYnNZT3JVcVFVSzMremR1NWRxMWFveGJkbzBycnp5eWhJTEZabW15YnZ2dmt0a1pDUyt2cjZNR3pldXdGNnBmbjUrekp3NWs1a3paL0x0dDk4eWRlcFVGaXhZd0IxMzNFR2JObTFvM0xneG5wNmVoYmIvKysrL2MvejRjUUlEQS9ub280OEErT2FiYjZoYnR5N0RodzkzL1Q2SzQ3eS9xSkRxNWVWRmVIZzR2cjYrcnM4ME96dWJOOTU0Zy92dnY1ODc3N3lUYWRPbU1XellNRHc4UE1wY3ZFbEtkc21HVGhFUkVSRzVORGhIQ0E4ZE9zVFZWMTlkeWIyQnhNUkVYbmpoQmVMaTRnQVlPSEFnWGJwMEtYRGRoeDkreUUwMzNVUjRlRGp2dlBNT3k1Y3ZaOTI2ZGN5WU1jTVZJdk82N3JyckdEdDJyR3NFRXh5amRyR3hzYTd3ZE96WU1aNTk5bG5BTWVVMi83SFNhTldxRlV1WExpMXdQRFkybGdNSERtQVlCck5uenk3MHM3N2hoaHQ0NjYyMytPaWpqOWkxYXhjdnYveHlrU09kWjg2Y1ljYU1HV3pmdmgyQWdJQUFWcTllemVyVnF3dTlQdTgrcDBsSlNTeGZ2cHpseTVkanNWam8wcVdMcTZCU1hsOSsrYVhyM284Ly90aDFQRFUxbFNOSGpwUVlPcytlUGN2SWtTUHAzTGt6ZmZyMGNUdG5zOW1ZTUdFQ3ljbkptS2FKWVJnOCtlU1RwS1NrWUJnRzJkblo3TnExaTdWcjE1S1ptVWxhV2hyanhvMjdhTDRZK1R0UjZCUVJFUkdSQ3RXMmJWc0FkdXpZVWVtaGM5T21UYno2NnF0a1pHVFFwMDhmckZZckgzMzBFWjA2ZFhMYkZ6TTFOWlgxNjllemR1MWFnb09ENmQ2OU95dFhyaVE1T1psUFAvMjAwQURWdW5WclhudnROV3JYcm8zRllxRlhyMTdVcVZPSEhqMTZrSnFhZWtINlgxeEJKT2NvcTlWcVpjYU1HVVcya1pXVnhkR2pSd0Y0NFlVWG1EUnBrbHZ3TkUyVHI3NzZpcmZmZnB1TWpBeHV1ZVVXTm0zYXhMbHo1OGpLeXNJd0RISnljamg1OGlSV3E1VzZkZXU2N2cwT0RpWTNOeGVielVaR1JnYloyZGswYnR5WW0yKyt1VUEvenA4L3ovcjE2d0ZjMDRTZG83KzV1YmtzWGJxVXBVdVhZcmZiQWNkYTFJRURCd0tPMzQ5cG1nd2NPSkF6Wjg2d1pNa1MyclZyNXhaU2ZYMTllZVNSUjVnd1lRSzFhdFhDeDhjSHd6QXdUUk9MeGNJMTExd0Q0S3FJYTdQWitQTExMelhTV1FFVU9rVkVSRVNrUXJWcDA0YlEwRkNtVEpuQ2ZmZmRWK1JVeTRxVW5Kek1XMis5eGNhTkcyblRwZzFQUFBFRTlldlhKems1bWNXTEY3Tm16UnEzTlh6ZmZQTU5PVGs1V0sxV25uNzZhVzY4OFVZQ0F3T1pPM2V1SzZRVXhubXVxT0kzVjE1NUphKzk5aHJ3NS9UYXZNZkFNYjIyS0k4KytpaGp4b3h4SzRZRWp1bWlwMCtmQnVEYWE2OTFDOUNtYWJKNzkyN0FVYnlvVnExYXJxMVk3SFk3eTVZdGN4VkV5c25KNGRsbm4rWDQ4ZU4wNnRTSkhqMTZVTGR1WFRJek05MkNxYlB2VjExMWxkdlU0THlTa3BMNDZxdXY2Tm16WjZHLzg2VkxseGE1YitWVlYxMUZqUm8xT0hIaWhHczZzOFZpY2R0djB6Uk42dFdyNTFwZkdoVVZ4Vk5QUGVYV1RyTm16VmkrZkxucjU1eWNITHAwNlVKZ1lDQ3Z2dnFxNi9pQkF3ZW9VNmNPTldyVTRQMzMzeSswVDFKK0NwMGlJaUlpVXFFc0ZndUxGaTBpSWlLQ0lVT0dNR2ZPblA5NThEeHk1QWhXcTVVMzMzelRyWUpwelpvMTZkQ2hBeDk4OEFFZE9uVEEzOThmMHpUNTVKTlBBTWVXSGM3OUhidDI3VXJEaGcwTHJKTXNpNk5IajdwRzY3S3pzd3NjSzBsZ1lDQUxGeTRzY1B5VFR6NWgzNzU5dEdqUmdsbXpacm1kVzdObURidDM3OGJiMjV1Wk0yY1d1L2VuMVdybDBVY2ZKU3dzeksyUVVXbUtEUUdrcGFWeDRNQUJRa05EQ1FnSUtERGwxU2t1TG82UFAvNllaczJhOGNzdnZ4VGFqK25UcHdPT3FiZDkrdlRoeWl1dmRBWEZmLzd6bjJSbFpia0Z4N3dTRWhMY3B1czZaV1JrWUpvbUdSa1p2UG5tbTRCamhQUHJyNzhtTURDUTZkT251MDJQbGd0RG9WTkVSRVJFS2x4b2FDaHZ2UEVHVHovOU5OSFIwWXdkTzVidzhIQWFOV3IwUDFsREZ4b2FXcUFBanRPRER6N0loZzBibURObkR1UEdqV1A5K3ZYRXg4Zmo3Kzlmb0ZCUDNqMGt5OEk1UlRUdmFGMW1abWFCWStXUm1wcks0c1dMWFdzVzg1Lzc0SU1QQU1lMklNVUZUaWZuZEdodzdBVWFHeHRiNkRNQlRwOCs3UXB2QUZ1M2JpVXhNWkZSbzBaeCsrMjNGL21NR1RObUVCb2F5ckJodytqZHUzZUI4M21EbjNNcWNKMDZkZHpPRjFmZE5pZ29pS3lzTE5hc1dWUG8rZVRrNUFLaDlQang0d3dlUEppMHREUlh0V0c1TUJRNlJVUkVST1IvNHZISEgrZkdHMitrYjkrK2hlN0hXSnk3N3JvTHd6Q0lqWTExcmNXN1VCbzBhRURuenAxWnUzWXQ4K2ZQWjkyNmRRQU1HalNvVE51a0ZNY1pPb09EZzEyamM4NHBxbm1QUWZIVGF3dnoxbHR2Y2U3Y09hNi8vbnA4Zkh4Y1JYTUFYbjMxVmM2ZVBVdTlldlhvMmJObm1mc2RGaGJHZ2dVTE9IUG1US0huejUwN1YraUk0clJwMDhqSnlTbnlYUjU3N0RIQ3c4TkpTMHNyOUh6ZTBMbHo1MDZBTXU5czhNd3p6M0R2dmZkeTVaVlh1dFp6enA0OW15Ky8vSkloUTRadzc3MzNGbnBmdDI3ZFhLUFFjbUVvZElxSWlJakkvMHhvYUNnN2R1eGc2OWF0UkVkSGMvNzgrVkxkdDNuelpzYU5HMWVxa2JyeWVQenh4OW0yYlJ1clZxMENIS09DdDk1NjZ3VnJ2NlFRczNIalJnRFg2RjFwaTlta3BxWml0VnE1NXBwcmlJMk5wVisvZnZqNCtIRHR0ZGRTbzBZTk5tM2FoTlZxWmRTb1VlV2EwaHdRRU1EcnI3OE9PS1lpTzllS09nTnovbjFDUzhzNVpUazNOeGY0YzRxeDgzTnlIcy9NekhRVkc3cmxsbHRjOTl2dDloS253VnF0VnJlcDFNZVBIMmY5K3ZYNCsvdHp4eDEzRkhsZlRrNE91Ym01WkdkbmE4VHpBbEhvRkJFUkVaSC9LWXZGUXR1MmJkMm1jWmFrWThlT2pCOC92c0w2dEcvZlBuSnljbHcvNStibWtwR1JnYmUzZDVuYU1VMlRqUnMzc21USkVnQk9uVHJGTysrOFE2ZE9uWXE4eDl2Ym04MmJOeE1kSGUwS1hRRUJBYVY2bnArZkgwT0hEZ1VjQVczdjNyM3MzTG1UenovLzNEVUYxalJOM252dlBkcTJiY3ZOTjkvc1ZtMjJORXJibC9Kd2hrdm5GR1BubEdQbjU3QnMyVExPbkRsRG16WnRDQWtKY2Qxbm1xYnIzdExJek14a3lwUXBaR2RuTTJUSUVMZjFxdmxaTEJidXVlZWU4cnlPRkVHaFUwUkVSRVF1VzhlT0hXUGh3b1Y4Ly8zM1dLMVd1bmZ2empmZmZNUEtsU3Y1K3V1djZkcTFLeDA2ZEtCQmd3WWx0blhxMUNtbVQ1OU9URXdNZm41K1RKczJqU05IampCLy9ud2lJeU1CNk5TcEU2ZE9uYUptelpwVXJWcVZFU05HMEtGREJ6dzlQVWxPVG1iVXFGR2NPM2VPeHg5L25JTUhENUtjbkV6ejVzMUxWY2pIeTh1TGtKQVFObTdjNkJvQjdkYXRHNy8rK2lzeE1USEV4TVF3Zi81OFFrTkR1Zi8rKzJuZnZ2MWYvdnlLczNqeFlwbzNiMDVZV0ZpUjF6aUR2bk9LY1h4OFBNODg4d3dkT25UZ2h4OStZTW1TSmRTcFU4Y1ZySjJjSTVHbFliUFplT21sbDlpL2Z6LzkrL2N2ZFB1V3ZONS8vMzBDQWdJd0RNTTFMVnJicVB3MUNwMGlJaUlpY3RuWnMyY1BuM3p5Q1QvODhBT21hWExycmJmU3YzOS9nb09ENmRtekoyKzk5UmJmZnZzdGl4Y3ZadkhpeGRTc1daT3JyNzZhSzY2NGdtclZxdUhsNVlXL3Z6OWR1M1oxdGZucHA1OFNFeE9EcDZjbmt5Wk5vbG16WnJScTFZcVFrQkRtenAzTDBhTkhtVDkvUHZQbno4Y3dETHk5dmZIMDlPVGRkOS9GTkUyeXM3T3gyV3dBcmxGZFB6OC8zbnZ2dldKRFoyNXVMcnQyN2VLYmI3NWg0OGFOWkdabUVoWVd4bE5QUGVVYUhZeUxpMlAxNnRXc1c3Zk9GVUR2dnZ0dWhnOGZYcUM5MzM3N2phKy8vcnJZejYrb1FrSk9DUWtKYk5teUJTOHZMeVpPbkVqTGxpMExiU2M3TzV2cnJydU9SeDU1QklDNmRldnkwVWNmOGMwMzN6QjU4bVNDZ29LWU1tVktnV25WenVtMStiZHl5ZS9nd1lOTW1qU0poSVFFQmcwYVJMZHUzWXA5TDNCczViSm16UnFxVnEzcUtuSlYzTWlvbE13d1ZSTllMaEtUSjAvbTExOS9CV0RzMkxGbFhpd3VJaUlpZjE4ZE8zWjByZTByRDlNME9YRGdBSnMzYjJianhvMGNQMzZjbWpWcmNzY2RkOUMxYTFmWFhvOTVIVHg0a004Kys0enZ2dnZPRmJLY3FsU3BRcytlUGVuWHI1L2I4UTBiTnBDV2xzWS8vdkdQQXMvZnZuMDdXN2R1WmYvKy9Sdzdkb3lVbEpSaSs5eTZkV3ZHangvdkZxcE0weVFwS1ltNHVEZ09IRGpBM3IxNzJiMTdOemFiamFwVnE5SytmWHU2ZHUxYTVMK2pqaDQ5eXR5NWM0bUppUUVnTWpLU0dqVnFGT2pyQ3krOHdFOC8vVlJzLzByTHk4dUxDUk1tRUI0ZVh1Q2MzVzUzcTE1ODd0dzU1czJieC9mZmY4K2RkOTdKczg4K1M5V3FWUXZjMTZsVEowelRaUEhpeFFRR0JoWTRuNU9Udy9MbHkxbThlREVoSVNFTUhUclViWDFuY1RJeU10aTJiUnNmZnZnaGNYRnhBUFR0MjdmSTdWL0s0cS8rUGI0VUdJVU1DMnVrVTBSRVJFVCs5ajc0NEFOV3JGakJOZGRjd3kyMzNNSk5OOTFFczJiTml0MnVwVkdqUmd3Wk1vUm5ubm1HZmZ2MnNXZlBIdmJ2MzgrUkkwZDQ1SkZIQ3QwUzVNNDc3eXkwTGNNd2FOMjZOYTFidDNZZHk4bkpJU1VsaFl5TURMS3lzc2pPemlZM045ZTFWckZ1M2JvRlJ2SE9uVHRIbno1OThQWDFKVEF3a1ByMTYvUFFRdy9SckZrem1qWnRXdXcySWdEMTZ0Vmp4b3daZlA3NTUwUkhSeGM2Z21jWUJzOC8venduVHB3Z09EaTR6T3RheXlMLzV6OXg0a1FNdzJEV3JGbTBhTkdpMEh0TTB5UXdNSkR1M2JzWFdWZ3FMaTZPTFZ1Mk1ITGtTRHAwNkZDbTZiSGUzdDdjY3NzdHRHclZpbkhqeG5IUFBmY1VXM2hJU3FhUlRybG9hS1JUUkVSRWl2SlhSNGhzTmh0V3E3VmNGVnd2TmprNU9hNHFzbjgzcGEwWW0zK0U5Rktoa1U0UkVSRVJrYjhwWDEvZnl1N0NCZk4zRFp4QXFiY291UlFENStWTXZ5MFJFUkVSRVJHcE1BcWRJaUlpSWlJaVVtRVVPa1ZFUkVSRVJLVENLSFNLaUlpSWlJaEloVkhvRkJFUkVSRVJrUXFqMENraUlpSWlGejF2YjI5c05sdGxkME9rM0d3Mlc2SDdvbDRPRkRwRlJFUkU1S0lYSEJ6TTRjT0hLN3NiSXVWMitQQmhnb0tDS3JzYmxVS2hVMFJFUkVRdWV1M2F0U01xS3FxeXV5RlNibEZSVWJScjE2Nnl1MUVwRkRwRlJFUkU1S0xYbzBjUHRtM2JSa3hNVEdWM1JhVE1ZbUppMkxadEd6MTY5S2pzcmxRS2hVNFJFUkVSdWVqNSt2b3lmUGh3cGs2ZHF1QXBsNVNZbUJpbVRwM0tpQkVqOFBYMXJlenVWQXByWlhkQVJFUkVSS1Ewd3NQREdUVnFGRE5tekNBaUlvTE9uVHZUb0VHRHkvWWY4bkx4c3Rsc0hENThtS2lvS0xadDI4Ym8wYU5wMmJKbFpYZXIwaWgwaW9pSWlNZ2xJenc4bkFVTEZoQVpHY21jT1hOSVNFZ2dQVDI5c3JzbDRzYkh4NGVnb0NEYXRXdkhnZ1VMTHZzdlJoUTZSVVJFUk9TUzR1dnJTOSsrZmVuYnQyOWxkMFZFU2tGck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YTJWM1FFUkVSRVNrTEd3Mkc1R1JrVVJIUjNQOCtIRXlNaklxdTBzaWJyeTl2UWtPRHFaZHUzYjA2TkVEWDEvZnl1NVNwVkxvRkJFUkVaRkx4bzRkTzVnNWN5WVJFUkVNR1RLRUJnMGFYUGIvb0plTGo4MW00L0RodzBSRlJURmd3QUNHRHg5T2VIaDRaWGVyMGloMGlvaUlpTWdsWWNlT0hVeWZQcDB4WThZUUZoWlcyZDBSS1pLdnJ5OU5talNoU1pNbXhNVEVNSFhxVkVhUEhrM0xsaTBydTJ1VlFtczZSVVJFUk9TaVo3UFptRGx6Sm1QSGpsWGdsRXRLV0ZnWVk4YU00WlZYWHNGbXMxVjJkeXFGUXFlSWlJaUlYUFFpSXlPSmlJZ2dORFMwc3JzaVVtWmhZV0ZFUkVRUUdSbFoyVjJwRkFxZElpSWlJbkxSaTQ2T3BuUG56cFhkalZMNytlZWZXYmh3SVVsSlNSWDZuSU1IRHhaNXptYXpjZnIwNlFwOS9vVnc4T0JCZHU3Y2lXbWFSVjZ6ZGV0V2Z2MzExd3YrN0hQbnp2SGpqejlpdDlzdmVOdjVkZTdjbWVqbzZBcC96c1ZJb1ZORVJFUkVMbnJIangrblFZTUdGNnk5N2R1M0Z4dlk4dnYrKysvSnpNd3M5ZldabVprc1hicVVQbjM2TUd2V3JES0ZtaSsrK0lMMDlQUVNyMHRKU2VISko1OWsvUGp4eE1mSEZ6aWZrWkZCNzk2OUdUMTZOQnMyYkNoVC8wM1Q1TFhYWG1QTGxpM0ZYcmQ1ODJhZWZQSkpmdnp4eDFLM25kK1JJMGNZT1hJa0R6MzBFSXNXTFNvMGZDNWZ2cHhubjMyV0VTTkdYTkR3bVpPVHcwc3Z2VVNmUG4xWXZIZ3hXVmxaRjZ6dC9CbzBhRUJDUWtLRnRYOHhVeUVoRVJFUkVibm9aV1JrWE5BcXRmSHg4WXdkTzViYmI3K2Q2dFdyRjN0dFdsb2E2OWF0bzJIRGhqei8vUE0wYk5pd3hQYTl2THdBcUZtekpvODk5aGdXaXdXYnpjYVNKVXZJenM0dThyNWp4NDd4MDA4LzhkMTMzekY1OG1ROFBUMkx2SGIzN3QyWXBzbTJiZHVvVzdjdVR6enhCRmJybi8rOHIxNjlPbmE3bmUzYnQzUHR0ZGR5MjIyM2xkaHZKOE13eU16TTVNVVhYeVE4UEp4Um8wWlJxMWF0QXRlMWJObVNoUXNYOHRKTEwzSFhYWGN4Y3VSSURNTW85WE1BUER3OEFFZlE3ZFNwVTRIN0V4TVQyYk5uRCtENGZDN2tsdzgrUGo0QUpDVWxVYTlldlFLZnQ5MXU1OTEzMytXS0s2N2d2dnZ1KzB2UDh2WDFMZFdYQ1g5SENwMGlJaUlpY3RteFdxM1k3WFkyYk5oUTZudmk0dUw0K3V1dkdUQmdRS25hQjZoV3Jab3JyUG42K2xLdlhqMW16WnBWNHYweE1URzgvUExMdlB6eXkyNUJNcTl0MjdZQjhLOS8vWXQrL2ZvQnNILy9maXdXQzlkZWV5MVdxeFdMeFlMZGJ1ZlJSeDh0c3AyaURCbzBpTjI3ZDdOanh3Nm1UcDNLSzYrOFV1QWFYMTlmUm93WXdiUFBQc3ZYWDMvTlhYZmRSYXRXclZ6bmx5OWZ6dlhYWDEvc1dseG42S3hSb3daQlFVRUZ6cTlhdFFyVE5QSHo4eU1wS1lsdnYvMldlKzY1cDhUK0h6aHdvTWlSVTZlODU5YXZYOC9YWDMvdGR2NzA2ZE1jT0hBQWdLeXNMSHIwNkZIaWM2VWdoVTRSRVJFUnVleFlMSTVWWm8wYU5lTHR0OTh1OXRxTkd6Y3laY29VR2pWcVZLckFtYmQ5cDlqWVdFSkNRcmpubm51NDZhYWJxRm16WnBsSEJBOGVQTWdubjN6aStubno1czBBL1BiYmI4eWFOUXZUTlBudXUrL3c4ZkZoM3J4NUJBWUd1a0puV1FNbmdLZW5KNDg4OGdqVHAwOG5PVG1aOGVQSEZ6azkxUG1jR1RObVVLTkdEY0F4ZGZYSWtTTlVyVnFWMmJObkV4SVNVdWk5VmFwVWNmdDV5NVl0M0hERERmajYrbkxzMkRHKytPSUxBSjU0NGduV3JWdkhhNis5UnUzYXRibnh4aHVMN2Y4MTExeERZR0FnbjMzMkdUVnExSENOYWpxbHBLU1FtcHJxK3Ztbm4zN0N6OCt2d01oM2NIQXc0SmoyWEt0V0xlNjg4ODVpbnlzRktYU0tpSWlJeUdXblBDR3NPSW1KaWF4YXRjcjFzN09BejVrelo1ZytmVG9iTm13Z1BEeWNjZVBHRlRwTnRUUWFOV3BFN2RxMVdieDRNVmFybFp5Y0hNQ3hQdFhiMjl0MW5jMW1ZOWl3WVl3WU1RSzczWTVoR0N4Y3VKRFUxRlNPSFRzR1FJY09IZWpTcFV1Sno3empqanRJVEV5a1E0Y081T2JtTW1iTUdQejgvS2hhdFNxR1liQnIxeTRNdzZCRml4WUE3TnExaStUa1pOZlB6Z0M2ZlBseWhnMGJob2VIQjhlUEgzY0x6ODVpUzZkUG4zWjlWczJiTjJmU3BFbk1uRG1UN094c1FrTkQ2ZHk1TTlkZmZ6M1BQdnVzYXgxbXIxNjlYQ09saFhucXFhZm8zNzkvZ2NBWkh4L1AwS0ZEM1k2MWFOR0NvMGVQOHZMTEw1ZHFDcldVbmtLbmlJaUlpRngyeWpyS1dKTEF3RUF5TXpQNThzc3YzWTZucEtTNHBteHUzNzZkRVNOR01IbnlaUHo5L1l0dGI4dVdMU1FuSnhlWVJ0cTNiMS82OU9uRGloVXJXTGh3SVhmY2NRZmZmZmNkN2R1M3AzLy8vdXpkdTVlWk0yZVNtSmpJOE9IRFhmY3RXN1lNRHc4UHNyT3o4ZkR3NEttbm5pclZlMWtzRnJwMzcwNTJkalorZm40c1diS0VuMy8rbVp5Y0hHNjg4VWJ1dnZ0dXJGWXJyNzc2S2dBZE8zYkVhclV5WmNvVTE3clcvSUtEZzdIWmJIejExVmR1eDgrZE8rZjZySGJ2M3UxYVF4a2NITXp6enorUFlSaUVoSVR3d2dzdk1HSENCQll0V3NTWFgzNUpseTVkYU5PbURTRWhJUVZHVFMwV1M0SEErZXV2di9MaWl5OXk3dHc1YnI3NVpqWnQyZ1RBYzg4OXg3Qmh3eGcwYUJBREJ3NmtTNWN1Ri96dnllVktvVk5FUkVSRUxqdk82YTlIang1bDRNQ0J4VjZibHBaV3FqYWZmZlpaK3ZYcmg3Ky9QLy8zZi8vSGh4OStTTU9HRFhuMzNYZjU4Y2NmK2U2Nzd3QjQ2NjIzaW0wbk96dWJUWnMyWVpvbUZvdUZ1KysrdThBMWE5YXNBZUMrKys1ank1WXRiTml3QWRNMEdUVnFGRFZxMU9ESWtTUFVyMStmRVNORzRPUGp3NnBWcTdCYXJYVHExSWxhdFdvVk81TDN6anZ2dUVaUndiRjIxREFNcGsyYlJ0MjZkVm14WWdVN2QrNGtJQ0NneVA0LytPQ0Q5Ty9mbjY1ZHV4WjZ6WkFoUXhnNGNDRFZxbFZqN3R5NWZQSEZGNFNFaFBET08rOEE4TzY3NzdKaXhRcENRa0tZTW1VS05XdldkTjNicGswYkhubmtFVmFzV0VGU1VoS0xGaTFpMGFKRkJBWUdzbmp4NGlMZnl6Uk5QdjMwVTk1NTV4MnlzN1BwMGFNSHZYdjNkb1ZPZjM5L3BrK2Z6cWhSbzVnelp3NnJWNi9tZ1FjZTRMYmJicU5hdFdwRnRpc2xVK2dVRVJFUmtjdU9jd1RMWXJIZzUrZFg3TFY1QTFoeHJGYXJhd1RUdVlYSStmUG5TVXhNSkNJaWdzaklTUGJ2Mys4MkZkWnV0NU9hbW9waEdHN0J4dG1uQlFzVzRPL3ZUNXMyYlZ6bkZpOWVUR0ppSXRkY2N3MU5temJGdzhNRER3OFB4b3dadzhxVksybmR1alhkdW5YRFpyTUJqZ3F0SGg0ZXJ1MUFTcHBhWExkdVhkNTQ0NDBDeDVjdVhVcVBIajJJaVluQnc4T0RGMTk4a1VHREJoV1kzdXJoNGNIOTk5L1AzTGx6MmJGakI2TkdqU293Nm1tMVdsM3Y2eXlJZE9qUUlaNTg4a25PblR2SHFWT25BRWNGM2psejVyamRtNU9UdzQ0ZE82aFhyeDcvK01jL1dMOStQVjI2ZE9HT08rNG84cDNpNHVLWU9IRWlSNDRjSVNBZ2dLRkRoeElSRWNHWk0yZGMxNlNucDlPd1lVTmVmLzExZXZmdXpaRWpSNWc3ZHk2dnYvNDZqUnMzcG1uVHB0eDAwMDIwYk5teTJNOVBDbExvRkJFUkVaSExqak4wQmdjSHU2YUdGc1ZaU0tpMGpoOC9UbXhzTE9CWXAvanZmLytiM3IxN00zWHFWRHc5UGQybWJNYkh4OU92WHo5cTFLakJpaFVyU216N25YZmVJVEl5RW9Delo4OHlaTWdRMHRMU3lNM041YW1ubmlJMk5wWlBQdm1FZWZQbXViYm5jQVpoNTFZdCthZWc1bmYvL2ZmVHJGa3pycmppQ3M2Y09jT0FBUU5vMkxBaGd3Y1BadDY4ZVppbVNiOSsvVnlqcFZXclZpM1F4cU9QUGtwTVRBdy8vUEFEdWJtNXZKZUNWOUFBQUNBQVNVUkJWUHp5eTRVKzY3ZmZmaU14TVJGd1ZNSTllUEFncG1seXp6MzNZQmdHVVZGUjFLaFJnNnlzTExjQ1AvNysvc1RIeDNQMDZGSGVmLy85SXFmeUppUWtzR1RKRXRhdlgrL2FLelVsSllVRkN4YXdZTUVDMTlwYmdCZGZmTkgxWjA5UFQxZEl6ODNOWmQrK2ZhNXRWUlE2eTA2aFUwUkVSRVRrQW5KT2ZmWDI5cVptelpwa1ptYXlhTkVpQVByMDZjTzZkZXZZdjM4L3ZYdjNkcnR2MmJKbGhJYUcwcVJKa3lMYjd0V3JGOXUyYlNNeE1aR2FOV3VTbFpYbHR1M0h0ZGRlQzhELy9kLy8wYjU5ZStEUDZxdWxEWjE1MnpsNzlpemdHQkUrY09BQWE5YXM0ZFpiYjZWNzkrNnVZSDNsbFZjV3VOOHdEQVlNR01DUUlVT0lqbzdtMkxGamhWNzMrZWVmNCtYbGhkVnFKVEF3a01hTkd4TVZGWVczdHpjREJ3N2tQLy81RHdjT0hPQ0ZGMTVneXBRcHJqWjI3ZHJGc0dIRFNFdExZOCtlUFc3YnREak5uRG1UOWV2WGM4MDExekJvMENCYXRteEozNzU5eWN6TWRJMGtGelhLblpXVmhXRVk5Ty9mSDZ2VlNuUjBOQk1tVENnMFlFdkpGRHBGUkVSRTVMS1ZrSkRBeUpFamk3MG1PVG01MU8ybHA2Y1RGUlZGYUdnbzhmSHhlSGw1MGExYk45NTU1eDNTMHRJd1RaTmx5NVlSSHg5UFZGUVVuVHQzZHQxNy92eDVSb3dZd1FzdnZPQTJuVFl2ZjM5L1pzeVlRWEp5TW8wYU5RS2daOCtlcEthbTh1YWJiN3BkKzlGSEh3R09yVVBnejlCWm5zcTlHUmtaVEowNmxlYk5tek5xMUNnQXRtN2RDbERrSHB6Tm1qV2pZY09HcEtlblU2ZE9uUUxuVDU0OHlUZmZmRVBuenAxZEJZUWVlZVFSTm0vZWpMKy9QMisvL1RaUFBmVVV6Wm8xbzFxMWFreVlNSUUzM25nRHE5WEtvVU9IQU1jMk1xZFBueVkzTjdkQW1MNzc3cnZwMWFzWDlldlhCeHlGaXB4S0d0MTJGa1RxMWFzWDROZ0xWY3BQb1ZORVJFUkVMbHU1dWJrbGhzclNGaElDK1BqamowbEpTZUhoaHgvbWhSZGVvSHIxNnZ6akgvL2d5SkVqOU96WmsrKy8vNTc0K0hnc0Znc2pSNDRrSkNTRXp6NzdESURISG51TUxWdTJNSDc4ZUVhTkdzWHR0OTllNkROcTFxenBWbGpIS1RrNW1aaVlHUDc3My84U0dockt6cDA3QVFnTEN3UEtOdEtaWDFKU0VoRVJFWXdaTXdaUFQwOXNOaHVmZmZZWlZxdVZqaDA3Rm5tZmM0dVZ3cWEvTGx5NEVDOHZMeDUrK0dFKy8veHp3TEdlTkRJeWtzT0hEek53NEVBYU4yN01YWGZkeGEyMzNzcUtGU3RZc21RSmZmdjI1WmRmZmdIZ25udnVvVk9uVG9VKzI3bHRpMVBlOXk2cGVKUmNXQXFkSWlJaUl2SS90WHIxYXViUG44K1BQLzVJYW1wcXFlNjU2NjY3TUF5RDJOaFkxOGpkWCtHY2tscXZYajNlZnZ2dFlxOHQ3WnJPczJmUEVoa1pTZHUyYlduZXZMbHJUYUNYbHhmRGhnMGpPenViQlFzV0FQRHd3dzl6MjIyM0VSOGY3N3JmdzhPRElVT0c4Tnh6enpGdDJqUzh2THhvMTY1ZGtjOUxTRWhnNzk2OVpHUmtrSjJkVGMrZVBmSDA5S1JObXpaNGVYbXhlL2R1QWdJQ2FOYXNHZkJuUWFUeWhNNzY5ZXU3MW1XYXBzbXNXYk5JVGs2bWYvLytCQVlHRm5tZmN6UTJ2NjFidC9MTk45L3cwa3N2WWJWYTNhWUlWNmxTaFVhTkdoRVlHTWdiYjd4QlJFUUVyVnUzWnNXS0ZheGN1WkllUFhxd1o4OGVBRzY3N2JZeXZ3c1VQYTAycjd4OWtyOUdvVk5FUkVSRS9pZE9uVHJGMDA4L3pZb1ZLMmphdENuMzMzOC9JU0VocnUxTGlyTjU4MmJHalJ0SHJWcTFMa2hmS2lKUXZQWFdXMVNwVW9XaFE0ZTZSa2VkeFd2QVVYWDJ4SWtUM0hqampmVHAwNmZRTmxxMGFFR2JObTNZc21VTDA2Wk40LzMzMzZkMjdkcUFJelF1WExpUWd3Y1BjdURBQWJmcG9oYUxoU0ZEaG5EcnJiZFN0V3BWRmkxYVJHNXVMcDA3ZDNZVkxuS0dUdWZudlh6NWNwS1NrbmptbVdkSy9ZNDVPVG5NbkRtVDc3NzdqaDQ5ZXRDOWUzZW1USmxDdlhyMVhMK2JrdmEyek1uSjRkVlhYNlZmdjM3Y2ZQUE5IRHQyck5EcndzUERXYnQyTGN1V0xlUGhoeDhHSE5OOHQyN2RTbEpTRW8wYU5Tb3kxQlltNysraU5OTnJjM056UzkyMkZFK2hVMFJFUkVRcVhIWjJObmZmZlRkSGpoeGh4WW9WOU9qUm8wejNkK3pZa2ZIangxK3cvbHpvMEptVGswTmNYQnpqeG8yalpzMmFIRDkrM08wNWUvZnVaZG15WlRScTFJam5uMysrMktEOTRJTVBzbVhMRnRMVDAvbmxsMSs0OWRaYkFjZGFUQzh2TDdadjN3NDRSaEh2dmZkZTNuLy9mVEl6TTdubm5uc0FSOFhjMWF0WDQrL3Z6ei8vK1U5WHU4NFE1UnpwM0xsekp5ZE9uQ2l5SHlkT25IQ056Q1lrSkxCdzRVSzJiTm5DNmRPbkdUdDJMTGZmZmpzMm00M0F3RUMrK09JTDF6VGx3cWIrNW1XMVdwazRjU0xYWFhjZGdHdHJsL3ljSTlvN2R1eGc0TUNCK1B2NzA3QmhROWRuVzlRZW9FWEp1L1ZOYWFiWG1xYUphWm9saG1ncG1VS25pSWlJaUZTNHlaTW5zMnZYTHJadDIrWmFZMWlabktOZVI0OGVMVEdBbEdaTnA5VnFkUlc1Z1QrRFZHNXVMa2xKU1V5WU1JR3JycnFLR1RObTRPdnJXMnhielpvMW8wR0RCcHc0Y2NJMU5kYnA0WWNmWnUvZXZkeC8vLzIwYmRzV2dBOC8vTkJ0RkcvZXZIblliRGJHalJ2bk5vM1VlWTF6YldkeWNqS25UcDBpSlNYRmJUdVNsSlFVbGkxYnhxZWZmb3BoR0l3ZVBacDkrL2F4ZE9sU0FCNTQ0QUhxMUtsRGFtb3FmbjUrOU8vZm40Y2Vlb2pubjMrZUkwZU9NR1RJRU1BUjhsSlNVamg5K2pTblRwMXk5UmR3QlU1d2pGNUN3UzhDZ29LQ0FGeWhlL2JzMlFRRkJmR2YvL3lIV3JWcTBhbFRKM0p6Yy9uNDQ0L3AycldyMi82bmhYRytONVJ1ZWkwNENrUDk5Tk5QM0h6enplVXF3Q1FPK3VSRVJFUkVwRUtkT25XS3laTW5NMkxFaUlzaWNNS2ZvMzRXaTZYRUFPSWNJY3NiV2dxVE41UTQ5OGkwMisyc1dyV0tvS0FnSmt5WVFMVnExVmk1Y2lYcjE2K25YcjE2cmhIUC9LTnB3NFlOSXlVbHhUVzFOdTh6cGsrZlhxQi96dmRadG13WjBkSFI5T25UaDV0dnZ0bnRPbWNvMjd0M0w0OC8vamh4Y1hHQTR3dUJ2RzJPSFR1Vy9mdjM0K25weVpRcFU3amhoaHU0ODg0NzZkQ2hBd3NYTHVUamp6L200NDgvQmh6clZhdFhyNDZIaHdmbnpwM0R5OHVMVjE1NWhmVDBkTmRuQUZDN2RtMjMwSm1YYysxclRrNE9xMWF0Y3UzYm1aMmRUZjM2OVRsMzdweXJNbTltWmlaeGNYRmNlKzIxdlBmZWUvejIyMi84OHNzdmJObXloY21USjdzVkxFcE1UR1RWcWxXdW40OGNPZUw2ODlWWFgxMW9YNXgyN2RwRjY5YXRHVHg0TUhGeGNiUm8wWUtYWG5xSkdqVnFGSHVmRkU2aFUwUkVSRVFxMU5xMWE4bkp5ZUhlZSsrdDdLNjRPSU5rY0hCd2lldjduSVdFbkNOeXBlRU1YTm5aMlF3Y09KRGMzRnhYS0czZnZqMm5UNTltelpvMXJ1dWFObTNxZG45eGUzWG01d3pEWDN6eEJRc1hMcVIzNzk3MDdkdTN3SFVOR2pTZ2UvZnVmUHZ0dHlRbEpWR3RXald1dnZwcWhnNGQ2bmJkMUtsVEdUZHVIUGZlZXk4MzNIQ0Q2M2p6NXMyWk5Xc1dodzRkNG9jZmZtRHYzcjNFeDhkejl1eFpWM0FzYkZTNFY2OWU5T3ZYcjhqK1oyWm1BbzdmU1ZoWUdJTUhEM1lkQTl5S0xUbkZ4c2E2OWdrRitPOS8vOHVMTDc3SXhJa1RYY0V6TURDUXJLd3MxNzZwZVRsRGMzRisvdmxuMTU5Mzc5N05VMDg5eGZqeDQybmN1SEdKOTRvN2hVNFJFUkVScVZET1BSWHpiMkZSbVhKeWNtamN1SEdoNFN3L3d6Qm8wcVFKM2J0M0wzWDdXVmxaK1ByNjBycDFhd3pEY0JzRkRRb0tZdURBZ1hUcjFvMW5uMzJXZHUzYThaLy8vS2RjNzJHYUp0bloyVFJyMW95VksxY3lmUGp3SXJjUUFjZGF4cEttRTFlclZvMVhYMzIxeUxXTUlTRWhoSVNFdUIyejIrMWtaMmVUbTV1TDNXNTNyWWMwVFpOcTFhb1Z1NFkxTXpNVHE5VkswNlpOdWZycXE1ay9mejVlWGw3VXJGbnpMMDlwZmVhWloralNwUXYxNnRYRHg4ZEg2ek1yaVVLbmlJaUlpRlFvNTFyQ3ZPc0dLMXZIamgxNTRJRUhTblh0elRmZlRJY09IY3JVZmxoWUdDdFhyc1REdzZQSWE0S0RnL25vbzQ4SzNjT3lMTjU4ODAydXVlWWE3SFo3cVNvQmwwWlp3NW5GWWluM2U0U0doaElaR2VtYTVseXZYcjF5dFZNWXE5V3FrY21MZ0VLbmlJaUlpRngyU2x0SUJpalhhRnRwMi8rcmdkTXdERmVWMXdzVk9QL1hMdFEyT0hMeHVqVC9ab3FJaUlpSWlNZ2xRYUZUUkVSRVJFUkVLb3hDcDRpSWlJaUlpRlFZaFU0UkVSRVJFUkdwTUFxZElpSWlJaUlpVW1FVU9rVkVSRVRrb3VmdDdZM05acXZzYm9pVW04MW13OGZIcDdLN1VTa1VPa1ZFUkVUa29oY2NITXpodzRjcnV4c2k1WGI0OEdHQ2dvSXF1eHVWUXFGVFJFUkVSQzU2N2RxMUl5b3Fxcks3SVZKdVVWRlJ0R3ZYcnJLN1VTa1VPa1ZFUkVUa290ZWpSdysyYmR0R1RFeE1aWGRGcE14aVltTFl0bTBiUFhyMHFPeXVWQXFGVGhFUkVSRzU2UG42K2pKOCtIQ21UcDJxNENtWGxKaVlHS1pPbmNxSUVTUHc5Zld0N081VUNtdGxkMEJFUkVSRXBEVEN3OE1aTldvVU0yYk1JQ0lpZ3M2ZE85T2dRWVBMOWgveWN2R3kyV3djUG55WXFLZ290bTNieHVqUm8yblpzbVZsZDZ2U0tIU0tpSWlJeUNValBEeWNCUXNXRUJrWnladzVjMGhJU0NBOVBiMnl1eVhpeHNmSGg2Q2dJTnExYThlQ0JRc3UreTlHRkRwRlJFUkU1SkxpNit0TDM3NTk2ZHUzYjJWM1JVUktRV3M2UlVSRVJFUkVwTUlvZElxSWlJaUlpRWlGVWVnVUVSRVJFUkdSQ3FQUUtTSWlJaUlpSWhWR29WTkUvcCs5KzQ1dXV2ci9PUDVNdW5kTGdkTFMwc0VzZTVWUlpBbDhBUUgxcDRBZ0trTVVFVUdRdlFSVVFCRDVLZzVFK1RJVVpGUlFFWkNOSUh0WmtGMUdCN1JBb2J2cFNwcmZIekVmR3BxMmFhRzJ5dnR4anVmUTVINXU3aWZoU0YrNTk3NnZFRUlJSVlRUXBVWkNweEJDQ0NHRUVFS0lVaU9oVXdnaGhCQkNDQ0ZFcVpIUUtZUVFRZ2doaEJDaTFFam9GRUlJSVlRUVFnaFJhaVIwQ2lHRUVFSUlJWVFvTlJJNmhSQkNDQ0dFRUVLVUdnbWRRZ2doaEJCQ0NDRktqWVJPSVlRUVFnZ2hoQkNsUmtLbkVFSUlJWVFRUW9oU1kxM1dBeEJDQ0NHRUVLSTROQm9OWVdGaEhEcDBpTmpZV0RJek04dDZTRUtZc0xlM3g4ZkhoOURRVVByMDZZT2pvMk5aRDZsTVNlZ1VRZ2doaEJEL0dLZE9uV0xCZ2dXRWhJUXdldlJvL1AzOUgvdGY2RVg1bzlGb2lJcUtZdHUyYlF3ZE9wUng0OGJSdEduVHNoNVdtWkhRS1lRUVFnZ2gvaEZPblRyRnZIbnptRHg1TW8wYk55N3I0UWhSSUVkSFI0S0Rnd2tPRGlZOFBKeTVjK2N5YWRJa21qUnBVdFpES3hPeXAxTUlJWVFRUXBSN0dvMkdCUXNXTUdYS0ZBbWM0aCtsY2VQR1RKNDhtWTgrK2dpTlJsUFd3eWtURWpxRkVFSUlJVVM1RnhZV1JraElDSTBhTlNycm9RaFJiSTBiTnlZa0pJU3dzTEN5SGtxWmtOQXBoQkJDQ0NIS3ZVT0hEdEd0VzdleUhvYkZUcHc0d2JKbHk0aVBqeS9yb1pTSzdPeHM1czJieDhXTEY4dDZLQmFKaTRzalBEeThSTmZtNU9ROGtqRjA2OWFOUTRjT1BaSysvbWtrZEFvaGhCQkNpSEl2TmpZV2YzLy9SOWJmeVpNbnVYYnRtc1h0OSsvZlQxWldsc1h0czdLeVdMTm1EUys5OUJJTEZ5NGtOemZYNG1zM2I5NU1Sa2FHeGUydlhidkdCeDk4UUZwYW1zWFhXT3JVcVZObWc2VldxMlhYcmwyTUhEbVNFU05HY083Y3VVZjJta2VPSERHNS94czNiakIxNmxUMjd0MWJyTThncjRTRUJNYVBIOCtRSVVQWXZIbXo4cmhHb3lFeE1URmZlNzFlVDBSRUJFdVhMcVZmdjM2c1dMR2lSSytibDcrL1AzRnhjUS9kenorUkZCSVNRZ2doaEJEbFhtWm01aU90VWhzVEU4T1VLVlBvMkxFanJxNnVoYlpOVDA5bng0NGRCQVFFTUhYcVZBSUNBb3JzMzg3T0RnQVBEdzhHRFJxRVdxMUdvOUd3ZXZYcVFtZk9idDY4eWJGang5aTNieCt6WjgvRzF0YTIwTmZSNi9WOCtlV1huRDU5bXZQbnp6TjE2bFRxMWF0WDZEVW5UNTdreHg5LzVOMTMzeTJ5Lzk5Kys0MWZmLzJWVHAwNk1YejRjTnpjM0FERFRLZFJpeFl0Q0E0T0xyUWZTNlducHpOMzdseGNYRndZTTJZTXpabzFvMnJWcWx5NGNJR3paOCtpMVdycDBxVkxzZnUxdDdjSDROYXRXd1FHQmlxUEp5Y244OFliYi9EQ0N5L2c1T1RFalJzM2lJeU01TXFWS3lZaGZ2WHExYVNtcHZMV1cyK2hVcWxLZEcrT2pvN0YrakxoMzBSQ3B4QkNDQ0dFZU94WVcxdVRtNXZMN3QyN0xiNG1NaktTWGJ0Mk1YVG9VSXY2QjNCeGNhRkNoUXFBSVhUNCt2cXljT0hDSXE4UER3OW4xcXhaekpvMVMrbkxuSFhyMW5INjlHa2NIQnpvMDZjUGZuNStUSnMycmRCbHZaR1JrZVRtNWpKdjNqeW1UWnRXYUlnYVBYbzA4Zkh4N042OW16LysrSU41OCtZUkVCQkFlbnE2MHFaVHAwNm8xWTltQWVXbVRadlFhRFJrWkdTd1o4OGU2dFdyaDcyOVBTMWF0T0R3NGNPMGJkdTJSUDBhMzBNSEJ3ZVRVRzVqWTROR28ySDU4dVhVcVZNSFQwOVBmSDE5YWRDZ0FlN3U3cmk0dU9EazVJU0Rnd05xdFpyMDlIU2NuWjBmeWIwK1RpUjBDaUdFRUVLSXg0NHhKQVVGQmJGa3laSkMyKzdkdTVjNWMrWVFGQlJrVWVETTI3OVJSRVFFZ1lHQmRPL2VuWll0VytMaDRWSGlHVE9qZmZ2MnNXelpNcnk4dkpnOWV6YlZxbFZEcFZMeHlpdXY4TzY3NytMaDRZR0RnME8rMTZsZnZ6NEFTVWxKL1A3Nzc3UnIxNjdRKzVnOGVUS3Z2dm9xQ1FrSmhJV0ZNWDc4ZUJJU0VnQlFxVlI0ZVhrOTFIMFlwYVdsc1g3OWVnQjY5KzdONjYrL3JqelhzV05IZHUvZXpTKy8vRUtmUG4ySzNmZURuOGV2di81S1NFZ0lOalkyeW1NZmYveHhrVE8vb21Ra2RBb2hoQkJDaU1kT1liT0hKWEg3OW0wMmJOaWcvSHp2M2ozQXNKZHczcng1N042OW02Wk5tekpqeGd4bDV2Tmg3TjI3bDNuejVoRWNITXlNR1RPNGZQa3luMzc2S2VQSGo2ZFdyVnFzWGJ2Mm9WL0R5TlhWbFpkZWVvblBQLzljQ2F4Mzd0d0JvSExseWliQjdVRmhZV0YwNk5DQlNwVXFGZms2eTVZdEl5MHREVDgvUHdZTkdtVHlYSXNXTGZEMTlXWFZxbFcwYnQwYVgxL2ZJdnViTTJjT1dxMFdRRm5XcXRGb21EaHhJcWRPbmNMUHo0LzMzMysveUg3RXc1UFFLWVFRUWdnaEhqc1BPOHY0SUM4dkw3S3lzdGk2ZGF2SjR5a3BLZXphdFFzdzdLVWNQMzQ4czJmUFZ2WkdGdVRJa1NNa0ppYlN2WHYzZk0rRmhZV3hiTmt5K3ZidHl5dXZ2SUplcjJmSmtpWGN1SEdEc1dQSDh0bG5uK0hwNlZsby96cWRqcDA3ZDlLNWMrZDhBVHdoSVlGMTY5YWgxK3ROMmxlcFVvWHIxNi96NVpkZmN2bnlaY0JRVU9qTEw3ODAreHJHdmJEZmYvODlZOGFNS1hSRzljeVpNMnpldkJrYkd4c21UcHlZYjhaUnBWSXhhTkFnUHZqZ0E2Wk5tOGE4ZWZPS25HRnQyTEFoWDMzMUZTNHVMc28rV3AxT1IzUjBOQlVyVmlRakk0T1BQLzY0MEQ2TTR1UGpjWFIweE1uSnlhTDJ3cFNFVGlHRUVFSUk4ZGd4THJlOGNlTUd3NFlOSzdSdDN2MkxoUms1Y2lSRGhnekJ6YzJONzc3N2ptKy8vWmFBZ0FDKytlWWJEaDgrekw1OSt3Qll2SGh4b2YzazVPUnc0TUFCOUhvOWFyV2FybDI3bWp4ZnVYSmxGaTFhUk0yYU5RSDQrdXV2dVhIakJnQk5talJoM2JwMVJZNzE3Tm16UkVSRWNPTEVDYVpPbldvU3dpdFVxSUNkblIxcjFxekpkOTJQUC81bzh2TzllL2Z5UGZZZ3JWYUxnNE5EZ2M4bkpDUXdkKzVjOUhvOVk4YU1vWGJ0Mm1iYnRXL2ZuajE3OW5EbzBDRkdqaHpKNk5HakNRME5MYkRmbmoxNzBxTkhEMVFxRlQvOTlCTmZmUEVGVGs1T2ZQLzk5OHI5Wm1abTBxdFhMOER3UHByYm02clZhdG05ZXpkZVhsN01tVE9IaWhVckZucS9JajhKblVJSUlZUVE0ckZqREIxcXRickl3akRHSlpwRnNiYTJWbVl3RHg4K0RFQnFhaXEzYjk4bUpDU0VzTEF3TGwyNnBGUlNCY2pOelNVdExRMlZTb1dMaTR2eXVIRk1TNWN1eGMzTmpWYXRXaW5QdFcvZlh2bnpnUU1IK09HSEgzQjBkT1MvLy8wdkN4WXNJQ0lpd3FMeGdtRmZxS3VySzZOR2pUSjVmUERnd1R6eHhCUDQrUGpnNU9Sa0VrcjFlajM5K3ZVaklTR0JpUk1uMHJselo3TjlHNE5lalJvMUNBa0pNZHNtUFQyZGFkT21jZmZ1WGZyMzcxOWtaZHBCZ3daeDZOQWhFaE1UbVRGakJnMGJOdVRaWjUrbFpjdVdadmRqR3NkOTdOZ3h3TEJ2ZE1TSUVZd2NPWkxnNEdDVCsvcjU1NThMZmUzcjE2OHphdFFvNXM2ZCswaVA3M2tjU09nVVFnZ2hoQkNQSFdQWThQSHhLWEtKcGJHUWtLVmlZMk9WNEhmdjNqMEdEeDdNaXkrK3lOeTVjN0cxdFRVSk9qRXhNUXdaTWdSM2QzZWxpSTZsenA0OXk0Y2Zmb2hlcjhmVjFSVXJLeXZtekpsRFdsb2FsU3BWVW81dEFlalNwUXMyTmpiNWx2OFdSS1ZTVWF0V0xiUFBYYnAwaVlTRUJOUnFOZkh4OFNRbEplSHU3cDZ2blhGZnE0ZUhoOWwrVWxKU21EcDFxdkplSFQxNmxLTkhqeFk2THVOZVVxTXpaODV3NXN3WmJHeHM2TjI3TjBPR0RNbDNUVUpDQW4vODhRY0FWbFpXWEwxNmxiZmZmcHRYWDMxVm1lVUUyTDU5dXpMVGVmcjBhY2FORzJkUm9TbFJ0RWRUMjFnSUlZUVFRZ2dCd0pZdFd3REQyWkRlM3Q2NHVMaXdjdVZLd3NMQ1VLbFU3Tml4Zzg4Kyswd0paVVpyMTY3bHdvVUxGcjFHUkVRRVU2ZE9KU3NyQ3pDY20rbnU3bzY3dXp1K3ZyNG1nZk5SMjdScEV3QTFhOVprMjdadDlPL2ZuL256NXhNWkdXblM3dTdkdXdCbUN5ZkZ4TVR3OXR0dmMrUEdEYVpQbjA3Mzd0MnhzckxDMmRrWloyZG5ybDI3eHJWcjE1U1phT04veHZOQjI3UnB3NHN2dnFqc1IyM1NwQWxObXpZMU85N3QyN2NES0xPMi9mcjFRNi9YczJMRkNqSXpNd0hETEhYZXBiVjU5N09LaHljem5VSUlJWVFRNHJFVkZ4ZkhoQWtUQ20yVG1KaG9jWDhaR1JsczI3YU5SbzBhRVJNVGc1MmRIYjE2OWVMcnI3OG1QVDBkdlY3UDJyVnJpWW1KWWR1MmJYVHIxazI1TmpVMWxmSGp4ek50MmpTVDViUVBPbmZ1SE5PbVRjUE96bzQrZmZxd2N1VkszTjNkaXl4TzlDakV4TVN3ZCs5ZXdMQUVOemc0bVBuejU3Tno1MDUyN2RwRnAwNmRHREZpQk03T3prcm9mTENvVVZaV0ZtUEhqcVZSbzBZTUh6NmNDaFVxbUJRWmlvK1A1OFVYWHdRTUZXanp6cFQyN2R1WDdPeHMrdmJ0UzkyNmRYbnFxYWM0Y3VRSXp6enpqTm54Wm1WbDhlT1BQOUt4WTBjdVhicWs5UEhUVHovUnVIRmprcE9UZ1lKblk4V2pJVE9kUWdnaGhCRGlzYVhUNlVoTVRDejBQMHNMQ1lHaDBFNUtTZ29EQmd3Z0xTME5nS2VmZnBwdTNiclJ0MjlmOXUvZlQweE1ER3ExbWdrVEpwaUVwVUdEQnVIbDVjWE1tVE9WWVBlZ1AvNzRnNGtUSjFLM2JsMisrdW9yNVFpVHY0TmVyMmZSb2tWb3RWcWFOR2xDczJiTmNIUjBaTWFNR2J6d3dndm85WHAyN2RyRjNMbHpnZnRMWVI4TW5YWjJkbno5OWRkTW5UclY3Q3pvbVRObkFQRHo4OHNYQm8zdnFiRXdrWmVYVjRHQkV3eWZSMnBxS3ErODhvcHlyWk9URTdObXplS2RkOTRoTGk0T2dDcFZxaFQ3L1JDV2s1bE9JWVFRUWdqeHQ5cTRjU05mZmZVVmh3OGZWb0pBVVRwMzdveEtwU0lpSW9JYU5Xbzg5QmlNeXlkOWZYMkwzTE5uNlo3T3BLUWt3c0xDYU4yNk5mWHIxMWVXZ3RyWjJURjI3Rmh5Y25KWXVuUXBBQU1HREtCOSsvYkV4TVFvMTl2WTJEQjY5R2plZWVjZFB2endRK3pzN1BKVlo2MVlzU0pqeDQ2bFk4ZU9BRVJIUjF0KzB3L3ArKysvSnp3OEhBY0hCMGFQSHEwOHJsS3BHRHAwS0xtNXVZU0ZoUkViRzR0ZXIxZENwN2xxcitiMmdCcnQyYk1IZ0xadDI1bzhucFdWcFJ4OVlzblJKZkh4OGF4WnM0YVhYMzZaS2xXcWtKYVdwaXc3YnR5NE1RQVhMMTRFeUZjeE56YzN0OGoraGVVa2RBb2hoQkJDaUwvRjNidDNHVEZpQk92WHI2ZHUzYm84Kyt5ekJBWUdtajJtNGtFSER4NWt4b3daWm1mR1NxSTA5dXd0WHJ3WUt5c3J4b3dabzh5TzVnMHZxMWF0NHRhdFc3Um8wWUtYWG5ySmJCOE5HalNnVmF0V0hEbHloQTgvL0pEbHk1ZWJ6QlQ2K2ZuaDUrZFhxdmRoem0rLy9jYktsU3RScVZSTW5EZ1JIeCtmZkcxZWUrMDFFaE1UcVZHakJ2SHg4VXJWMzZMTzA4d3JPanFhNDhlUFkyMXRiVkxrQnd5aDNzaVNwY1NMRmkyaVZxMWE5T3ZYRDYxV1MzWjJkcjRLdDRjT0hRTEl0NXhaOW5RK1doSTZoUkJDQ0NIRTM2SnIxNjVFUjBlemZ2MTYrdlRwVTZ4cnUzVHB3c3laTXgvWldCNTFxTkJxdFVSR1JqSmp4Z3c4UER5SWpZMDFlWjN6NTgremR1MWFnb0tDbURwMWFxRkJ1MSsvZmh3NWNvU01qQXpPblR0bnN0L3hRWC9Iak56Ky9mdVpOMjhlYXJXYWNlUEcwYVpORzdQdGpJRVU3aDlSb2xhcml4VTZ2L25tRy9SNlBjODk5MXkrR2RLRWhBVEFNTXRwU2FHazU1OS9udXJWcTZOV3E4MStDWEQ0OEdHaW9xSUlDQWlnWWNPR0p0ZktUT2VqSmFGVENDR0VFRUw4TGM2Y09jUHg0OGVWcFkxbHlSZ3FidHk0d2JCaHd3cHRhOG1lVG10cmE3NzQ0Z3VsbXFwR293RU1lMGJqNCtONTc3MzNxRmF0R3ZQbno4ZlIwYkhRdnVyVnE0ZS92eiszYnQyaVhyMTZGdDNIZ3pRYURRNE9EcWhVS21YR01lOVJMWmI2NFljZitQcnJyM0Z5Y3VMZGQ5K2xTWk1tSnM5cnRWb09IVHBFNWNxVjhmVDB4TVBEZyt6c2JPVm9sb0NBQU9VOUtjcTMzMzdMa1NOSENBZ0k0SlZYWHNuMy9JMGJOd0RNenJLYWsvZnZtZkh6TUw1ZkdvMUcrYnplZWVlZGZPK05UcWRUN2s4OFBBbWRRZ2doaEJDaVZCbC80UjgvZm55NUNKeHdQMVFZaitRb2pERjRHUGNURmlSdnVNckl5QUFNSVdmRGhnMTRlM3Z6M252djRlTGl3ZzgvL01ET25Udng5ZlZWWmp3ZkREMWp4NDRsSlNVbFh4R2VndTRqcit6c2JKNTU1aGxVS3BWSndMVzN0eSswcjd6UzB0SllzR0FCQnc4ZXBFR0RCa3ljT05Ic2pHVk9UZzVmZlBHRk1ndjVvQjQ5ZWhUNVdsbFpXU3hldkpndFc3WlF2WHAxNXN5Wmc1MmRIVWVQSHVYS2xTdDRlWG5oN096TXhvMGJBUWdPRHJiNFBveU1SNk5vdFZyMGVqM3o1OC9uenAwN1RKdzQwV3gveG5BcW9mUFJrTkFwaEJCQ0NDRksxWlVyVndETEFzamZ4UmdtZkh4OCtQampqd3R0YXl3a1pBd3VsakNHenB5Y0hJWU5HNFpPcDFOQ2FaczJiYmgzN3g1YnRteFIydFd0Vzlma2VrdURsYmtnYkd0cnkrTEZpemw4K0xCU3ZSWGd5U2VmdEtqUDNidDM4OVZYWDZGU3FSZ3paZ3pkdTNjdmNKYlV3Y0dCZGV2V0VSMGR6UysvL01LbVRadVV3TmF6Wjg5OCt6SWZkT2pRSVpZc1djTHQyN2ZwM2JzM2d3Y1BWdlpkV2x0YjgvdnZ2M1AxNmxXbHZZMk5UWkY5bW1NOHoxU3IxYko0OFdLT0hUdkc1TW1UbFlKTUQ3TDBpd1poR1FtZFFnZ2hoQkNpVkJuUHVXelFvRUVaaitRK3JWWkxyVnExR0Rod1lKRnRWU29Wd2NIQjlPN2QyK0wrczdPemNYUjBwSG56NXFoVUtwTlpVRzl2YjRZTkcwYXZYcjBZT1hJa29hR2hEQjgrdkVUM2taMmRqYisvUDRNSER6WjV2RWFOR3RTb1VZTU9IVHJ3L3Z2djA2VkxGNTUvL25tTCtveUtpbUxBZ0FGMDdkcFZPWnFrS05XcVZXUEVpQkhVcmwyYkN4Y3UwTFZyVjJyVnFsVmcrOHpNVE1hTkc4ZlZxMWRwMzc0OXMyZlB4dGZYMTZSTnMyYk5hTmFzR2V2V3JXUHAwcVY0ZVhreGR1eFlBZ0lDTEJwVFhqazVPZFN0VzVmUTBGRE9uei9Qd29VTHFWT25Ub0h0N2V6czZOMjdOODgrKzJ5eFgwdmtwOUpMYVNaUlRzeWVQVnNwV3oxbHlwUVNMWjBRUWdnaFJQblRvVU1IOXUzYjkxREZlN3AwNmNMT25Uc2YyWmpTMHRLS1hGWnJwTlZxTGQ2WG1MZC9PenM3VURlRHRBQUFJQUJKUkVGVWJHeHNDbTJYbFpWbFVWR2NnaVFuSitQcTZscWkvWnBsYmYvKy9kU3JWNi9JSmNRQVI0NGNvWG56NXNYK0hNcWJSLzMzdUR4U21mbkwrTS8rMUlRUVFnZ2hoQ2dCU3dNblVLS2dZMm4vRHhNNHdiS2pROHFyd3FyeVB1akJJMDNFUDB2Umh5SUpJWVFRUWdnaGhCQWxKS0ZUQ0NHRUVFSUlJVVNwa2RBcGhCQkNDQ0dFRUtMVVNPZ1VRZ2doaEJCQ0NGRnFKSFFLSVlRUVFnZ2hoQ2cxRWpxRkVFSUlJVVM1WjI5dmowYWpLZXRoQ0ZGaUdvM0c0bk5QLzIwa2RBb2hoQkJDaUhMUHg4ZUhxS2lvc2g2R0VDVVdGUldGdDdkM1dRK2pURWpvRkVJSUlZUVE1VjVvYUNqYnRtMHI2MkVJVVdMYnRtMGpORFMwcklkUkppUjBDaUdFRUVLSWNxOVBuejRjUDM2YzhQRHdzaDZLRU1VV0hoN084ZVBINmRPblQxa1BwVXhJNkJSQ0NDR0VFT1dlbzZNajQ4YU5ZKzdjdVJJOHhUOUtlSGc0YytmT1pmejQ4VGc2T3BiMWNNcUVkVmtQUUFnaGhCQkNDRXMwYmRxVWlSTW5Nbi8rZkVKQ1F1aldyUnYrL3Y2UDdTL3lvdnpTYURSRVJVV3hiZHMyamg4L3pxUkprMmpTcEVsWkQ2dk1TT2dVUWdnaGhCRC9HRTJiTm1YcDBxV0VoWVh4eVNlZkVCY1hSMFpHUmxrUFN3Z1REZzRPZUh0N0V4b2F5dEtsU3gvN0wwWWtkQW9oaEJCQ2lIOFVSMGRIQmc0Y3lNQ0JBOHQ2S0VJSUM4aWVUaUdFRUVJSUlZUVFwVVpDcHhCQ0NDR0VFRUtJVWlPaFV3Z2hoQkJDQ0NGRXFaSFFLWVFRUWdnaGhCQ2kxRWpvRkVJSUlZUVFRZ2hSYWlSMENpR0VFRUlJSVlRb05SSTZoUkJDQ0NHRUVFS1VHZ21kUWdnaGhCQkNDQ0ZLallST0lZUVFRZ2doaEJDbFJrS25FRUlJSVlRUVFvaFNJNkZUQ0NHRUVFSUlJVVNwa2RBcGhCQkNDQ0dFRUtMVVNPZ1VRZ2doaEJCQ0NGRnFKSFFLSVlRUVFnZ2hoQ2cxMW1VOUFDR0VFRUlJSVlwRG85RVFGaGJHb1VPSGlJMk5KVE16czZ5SEpJUUplM3Q3Zkh4OENBME5wVStmUGpnNk9wYjFrTXFVaEU0aGhCQkNDUEdQY2VyVUtSWXNXRUJJU0FpalI0L0czOS8vc2YrRlhwUS9HbzJHcUtnb3RtM2J4dENoUXhrM2JoeE5tell0NjJHVkdRbWRRZ2doaEJEaUgrSFVxVlBNbXplUHlaTW4wN2h4NDdJZWpoQUZjblIwSkRnNG1PRGdZTUxEdzVrN2R5NlRKazJpU1pNbVpUMjBNaUY3T29VUVFnZ2hSTG1uMFdoWXNHQUJVNlpNa2NBcC9sRWFOMjdNNU1tVCtlaWpqOUJvTkdVOW5ESWhvVk1JSVlRUVFwUjdZV0ZoaElTRTBLaFJvN0llaWhERjFyaHhZMEpDUWdnTEN5dnJvWlFKQ1oxQ0NDR0VFS0xjTzNUb0VOMjZkU3ZyWVZqc3hJa1RMRnUyalBqNCtGSjdqU3RYcnBUb09xMVdTM1IwZEpIdDlIbzllL2Z1SlNjbnA5QjJHUmtaeE1URWxHZ3M1WjFlcnljcksrdVI5Tld0V3pjT0hUcjBTUHI2cDVFOW5VSUlJWVFRb3R5TGpZM0YzOS8va2ZWMzh1UkpQRHc4Q0FvS3NxajkvdjM3YWRteUpYWjJkaGExejhyS1lzMmFOYXhidDQ2dVhic3lldlJvMUdyTDVuczJiOTVNcDA2ZGNIQndLTFRkcEVtVENBd01KREF3MEtKK2phNWV2Y3FWSzFlWU0yY085ZXJWSzdDZFNxVmkzcng1ZlA3NTUzVHAwb1VYWG5nQkR3K1BmTzAwR2cxRGhneWhYcjE2ZE8vZW5mYnQyMk52YjIvUldEUWFEYmR1M2JMNGN5aUp5NWN2azVpWVNJc1dMVkNwVlBtZTM3UnBFdzBiTmlRZ0lNRHM5ZjM2OWFOZHUzWjA3ZHFWdW5YcmxuZ2MvdjcreE1YRmxmajZmeklKblVJSUlZUVFvdHpMek14OHBGVnFZMkppbURKbENoMDdkc1RWMWJYUXR1bnA2ZXpZc1lPQWdBQ21UcDFhWURqSnl4aE9QVHc4R0RSb0VHcTFHbzFHdytyVnF3dWRPYng1OHliSGpoMWozNzU5eko0OUcxdGIyd0xicXRWcXdzUERDUThQTDNJODV1emJ0Ni9RMEdtOGo1U1VGRnhkWFhGM2QxY2VQM2JzR0UyYU5NSEd4a1laNDdsejU2aFpzeVp0MjdhMWVBeUhEeC9td3c4L3BIbno1Z3daTW9TYU5XdWF2RVo4ZkR4UFBmV1UyYkFJc0diTkdqcDE2a1RseXBVTGZJMDdkKzR3YTlZc1BEMDljWE56eS9mOHRXdlhjSFIwWlByMDZUUnYzdHprT1pWS1JXNXVMbHUzYnVYT25UdTgvLzc3V0Z1WExFSTVPanFTa1pGUm9tdi82U1IwQ2lHRUVFS0l4NDYxdFRXNXVibnMzcjNiNG1zaUl5UFp0V3NYUTRjT3RhaC9BQmNYRnlwVXFBQVlRb2V2cnk4TEZ5NHM4dnJ3OEhCbXpackZyRm16Q2d3NXhpQzJiTmt5L1B6OExMME51blRwZ3BXVkZXKysrV2FSYlcxc2JBQm8yN2F0OG5wNnZaNzMzbnNQZTN0N3VuWHJSdGV1WFpYMlE0WU1LWEtHTnE5T25UcHgrZkpsTm03Y3lNbVRKeGt6Wmd6ZHUzY0hETE9nbjN6eUNXdldyTUhKeVNuZnRibTV1VVJHUnJKaHd3YW1UcDFhWUdWWVl5aE9UMCtuYXRXcUpzOFpsODdxOVhyczdPekl6YzNOTnlOdGZBK0dEeDllNHNENXVKTjNUUWdoaEJCQ1BIYU13U0lvS0lnbFM1WVUybmJ2M3IzTW1UT0hvS0FnaXdKbjN2Nk5JaUlpQ0F3TXBIdjM3clJzMlJJUEQ0OENaKzhzWmJ4K3hvd1pTakN5bEU2blE2ZlRZV1ZsVldnNzQzMWtabVlxajhYRXhKQ1ZsVVZXVmhiT3pzNW1sOXdXeDJ1dnZjYXBVNmVJakl4a3o1NDlTdWcwM2xOeWNqSmVYbDc1cmpNR1JxMVdXK2l5WjJQbzlQSHg0ZU9QUHpaNUxpWW1oaUZEaHVEdDdVMkRCZzM0N2JmZjJMQmhBMTI2ZEtGOSsvYTR1YmtwNzhIRGZsNlBNd21kUWdnaGhCRGlzZk9vWjZ4dTM3N05oZzBibEovdjNic0hRRUpDQXZQbXpXUDM3dDAwYmRxVUdUTm1LRE9mRDhzWWdweWNuQXBkaGd1R1diNjR1RGpseUE3alVrOW5aMmV6N1cvZXZHbXlESGpVcUZGMDZOQ0JvVU9IY3Zic1dRRHExS2xEdjM3OXpCYmFpWTZPWnRHaVJVeWNPSkZLbFNvVk9qWnJhMnVHREJuQ3pKa3plZjc1NTVYSGphSFRYRmlFKzRIUnk4dXIwTDJXeFFtTDF0YldYTHg0a2V2WHIxTzVjbVZhdFdwbDhiV2lZQkk2aFJCQ0NDSEVZK2RSejFwNWVYbVJsWlhGMXExYlRSNVBTVWxoMTY1ZGdLRjQwZmp4NDVrOWU3Ylp2WVY1SFRseWhNVEVSR1hXenh5OVhnL0F4SWtUQ1E4UEp5NHVqdlQwZERRYURTa3BLYVNrcEpDYW1rcGlZbUsrWU5pblQ1OENBeWZBNnRXclRmWWZWcTVjbVYyN2RwR1dscWFFd2NURVJDWk1tS0NNQTJENjlPbW8xV29pSWlKSVMwdGozTGh4TEZ5NEVFOVB6MEx2Tnlnb2lOV3JWMU94WWtYbHNVZjFHZWwwT3NEd1JjQm5uMzFtOGx4NmVyckp6OFo3cTFxMXFnVE9SMGhDcHhCQ0NDR0VlT3dZbDB6ZXVIR0RZY09HRmRyMndXQlNrSkVqUnpKa3lCRGMzTno0N3J2ditQYmJid2tJQ09DYmI3N2g4T0hEN051M0Q0REZpeGNYMms5T1RnNEhEaHhBcjllalZxdE45a3ptWlF4N2FyV2FqUnMzRWhNVGcwcWxRcTFXWTJWbGhWcXRKak16RTdWYVRhVktsWEJ5Y3NMQndZSDA5SFF1WDc1TVdscWEyZUNwMVdvNWVmSWtQajQreW1ORGhneGg5dXpaT0RrNWNmRGdRYXlzckhCd2NDQXhNZEVrZENZbUpxSldxNmxZc2FJU0lMLzQ0Z3NtVHB4b3NnUjJ5WklsU2hnRVExRWpaMmRuUm8wYXBaekZhbW0xMzZKa1oyY0RobVc2bXpadFVoN1AyNzl4K2JBc29TMGRFanFGRUVJSUljUmp4eGd1MUdwMW9UTitZQWhobHJDMnRsWm1NQThmUGd4QWFtb3F0Mi9mSmlRa2hMQ3dNQzVkdW1SeW5FaHViaTVwYVdtb1ZDcGNYRnlVeDQxaldycDBLVzV1Ym1abjNZeWh6Y3JLaWkrKytJTCsvZnZUcGswYnBlaE9XbG9hTzNmdXhNWEZoU2VlZUVLNTd0ZGZmNlY3OSs0RjNuZFlXQmdKQ1FrbUZXR0Rnb0pZc0dBQmtaR1I3TjY5bTU0OWUvTDIyMjhEaGxEWG8wY1BBRDcvL0hPTENnbDVlSGp3elRmZm1EeVdrSkRBcFV1WGxOQnBxYnloMTV6TXpFemMzTnpvM0xrekRnNE9yRnExQ2lzcksxNTU1UlU2ZE9qQWdnVUxhTk9tRGZEb2dxNHdKYUZUQ0NHRUVFSThkb3loczZEOWdua1pDd2xaS2pZMmxvaUlDTUN3cEhQdzRNRzgrT0tMekowN0YxdGJXNVBaTk9PK1JIZDNkOWF2WDErc2V6Q0dZUnNiR3h3Y0hNakt5bUxIamgzNTJpVW5KL1BqanorYVBQYmpqei9TdTNmdmZHMXYzYnJGaWhVckFHamN1REhidDI5WG5tdllzQ0ZMbGl6QjFkV1ZRWU1HRld1c0QrcmJ0eTlObWpUQjE5Y1hXMXRidW5YcmhyMjlQWDM3OWxYYTVPYm1XdFJYM2hsVGMxcTNiazM3OXUxUnFWU3NXclVLZ05xMWEvUGlpeThDc0hEaFFtSmlZc3hXcmhXUGhvUk9JWVQ0RjFGTjNGeldReEJDL0FQbzUvVXM2eUg4cTIzWnNnVUFlM3Q3UER3OHlNcktZdVhLbFFDODlOSkw3Tml4ZzB1WExpbWh4Mmp0MnJVMGF0U0k0T0JnaTE3SHVFL1RPSE5xWEZKcm5IVTB6blM2dWJueDVKTlBtanhXMEN5bmw1Y1g3Ny8vUGxxdGx0YXRXNXVFenVQSGozUDU4bVZtenB4WjVKN1U3ZHUzYytYS0ZkNTg4ODBDbDZ3YXorUXNLRFFhWnpBTFdnSnRMSFJVMFBWNzkrN2x3b1VMSm84WmYwNUtTdUxMTDc5VXJ0KytmVHVOR2pXaVc3ZHVoZDZYS0JrSm5VSUlJWVFRNHJFVkZ4ZkhoQWtUQ20yVG1KaG9jWDhaR1JsczI3YU5SbzBhRVJNVGc1MmRIYjE2OWVMcnI3OG1QVDBkdlY3UDJyVnJpWW1KWWR1MmJTWWhKelUxbGZIanh6TnQyclFpaTlna0p5ZWoxV3F4dHJiRzJ0cWE3T3hzc3JPejBldjErV1kxemMxMEZuUlBLcFdLRmkxYW1IM3U3dDI3OU8zYmw1OSsrb2x2di8zV2JKdTMzMzRidlY1UFpHUWtZSml0SERseVpLSDNVaEJqcUN4b0NiUXhkT2V0c3B0WG8wYU4rT3FycjBoSVNNajNYR3hzYkw3MzVQejU4MVNyVnExRVl4V0ZrOUFwaEJCQ0NDRWVXenFkcnNoUWFXa2hJVEFzVzAxSlNXSEFnQUZNbXpZTlYxZFhubjc2YWFLam8rbmJ0eS83OSs4bkppWUd0VnJOaEFrVENBd01WSXJiREJvMGlDTkhqakJ6NWt3bVRweEl4NDRkQzN5ZHVMZzRBTHk5dlltTGkyUEVpQkhvOVhxOHZMd0lEUTBGek05MEppWW04dHR2djVHWW1Nak1tVE41ODgwM1RmWnVGc1pZU1RjOFBKejMzbnRQS1U2VWw1T1RFMnExbW9ZTkd3SVFHUm5KL3YzN2FkZXVuY1h2SVJobU9aT1NrZ0JvMmJJbGI3NzVacjZqWm1KaVloZytmRGdoSVNGbSs2aFFvUUpmZi8wMWRuWjJ5bXp3ckZtek9IRGdBRU9IRHVXRkYxNEFZTjI2ZFN4ZHVwUWVQWHJRc0dGRGZ2amhoMktOVlJSTlFxY1FRZ2doaFBoYmJkeTRrYSsrK29yRGh3K1RscFptMFRXZE8zZEdwVklSRVJGQmpSbzFIbm9NeHFXYnZyNitMRm15cE5DMmx1N3BURXBLSWl3c2pOYXRXMU8vZm4ybGFxcWRuUjFqeDQ0bEp5ZUhwVXVYQWpCZ3dBRGF0MjlQVEV5TWNyMk5qUTJqUjQvbW5YZmU0Y01QUDhUT3prNEprQSs2Y3VVS1lOaWJhRzl2cjh6NjNiNTkyNktaVG9DREJ3OFNIQnlzaEM5TE5XN2NtSTBiTnlvLzV5MGtOR2ZPSElzS0NSVW1PenViRHovOGtKTW5UL0xmLy82WGloVXJNbWpRSVByMjdjdUFBUU5ZdFdvVjBkSFJEQjQ4bVBYcjErUG82RmhnWDNtWEFXdTFXc0xEdzVWN01McDc5eTVnQ0tuR2ZiSUZ6WjZLa3BIUUtZUVFRZ2doL2haMzc5NWx4SWdSckYrL25ycDE2L0xzczg4U0dCaG9VZkdXZ3djUE1tUEdqSHl6WFNWVlZNWFRrbGk4ZURGV1ZsYU1HVE5HbVIzTld3eG4xYXBWM0xwMWl4WXRXdkRTU3krWjdhTkJnd2EwYXRXS0kwZU84T0dISDdKOCtYS3paMXdhdzFQTGxpMlZzeVdEZ29KTUFyU3hTRkZRVUJCOSsvYmxvNDgrNG9VWFh1Q1ZWMTZoVzdkdTJOallGRHR3bHJiazVHU21UNTlPVkZRVW4zNzZLZjcrL2t5WU1JR01qQXhXcmx6SkgzLzh3Y3N2djh5bVRac1lQbnc0cjczMkdqMTY5TERvcUpPZE8zZVNscFpHUUVBQXRXdlhWaDYvYytjT0FCVXJWbFJDNTRQbm1vcUhJNkZUQ0NHRUVFTDhMYnAyN1VwMGREVHIxNituVDU4K3hicTJTNWN1ekp3NTg1R041VkdIVHExV1MyUmtKRE5tek1ERHc0UFkyRmlUMXpsLy9qeHIxNjRsS0NpSXFWT25GaHEwKy9Ycng1RWpSOGpJeU9EY3VYUDVscVptWm1aeS9QaHhuSjJkYWQyNk5Sa1pHWUJoZHU2VFR6NGhOVFdWckt3c2twT1RBWWlPam1icDBxWG9kRHErLy81N29xT2pIK205UHlwYXJaWlJvMFp4Ky9adFpzK2VUVUJBQUN0V3JGQUM5c0NCQS9uUGYvNUQ1Y3FWbVQ5L1B1Kzg4dzZmZnZvcGh3OGZadEtrU1NaSHpqd29OVFZWcWNyNzZxdXZtanhuL0t5cVZLbENmSHc4VHovOU5QMzY5U3VkbTN4TVNlZ1VRZ2doaEJCL2l6Tm56bkQ4K0hHVHBZMWx4VGdEV1ZCbDFMd3MyZE5wYlczTkYxOThnYlcxNGRkcmpVWURHUGFNeHNmSDg5NTc3MUd0V2pYbXo1OWY2SEpRZ0hyMTZ1SHY3OCt0Vzdlb1Y2OWV2dWUzYnQyS1JxTmg0TUNCMk5uWmtabVpDUmlXNTFhc1dGR3BudXZsNVVXN2R1MElDQWpBeDhlSGpJd01QdjMwMDN3VlhRdGo2YkVsNXB3NWM0Ymx5NWN6ZmZyMFFtZW9VMUpTQUVQb2pJMk41YTIzM3FKWnMyWnMzNzZkMWF0WG8xYXJHVDE2dExLbkZDQXdNSkRwMDZjemFkSWtqaDA3eHJoeDQxaTBhQkYyZG5iNStzL096dWFERHo0Z0lTR0JuajE3MHJ4NWMvUjZQU3FWaXV6c2JHN2N1SUZLcGNMUHo0OWF0V29wWjNhS1IwZENweEJDQ0NHRUtGWEcvWEhqeDQ4dkY0RVQ3aCt6VVZCbDFMd3MzZWRuREp5QU12dVltNXZMaGcwYjhQYjI1cjMzM3NQRnhZVWZmdmlCblR0MzR1dnJxOHg0UHJnOGRPellzYVNrcE9SYldwdWVuczczMzM5UHRXclZsRE10amVNRHd5eXBXcTJtUTRjTytQajRtSXhuK3ZUcGdLSFl6NzE3OXl4YTFteDhuKzdjdWNQSEgzK3MzRmRCM243N2JlVmVvcU9qMFdxMWpCczNqZ1VMRmhRWVBFK2VQS244dVYyN2Rqenp6RFBzMkxHRGhRc1g0dXpzekxScDAyaldyRm0rNjVvMmJVcS9mdjFZczJZTjE2NWRZOCtlUFNiQkZBeUZrOTUvLzMzKy9QTlBubjc2YWQ1NjZ5MDJiTmpBeXBVcjhmUHpJeWNuQjYxV1M0MGFOWlM5cUJzM2JtVERoZzFVcmx5WkNoVXFrSnFhQ2hpT3BCRWxJNkZUQ0NHRUVFS1VLdU9SRmNaaU0rV0JNYWo1K1BqdzhjY2ZGOXJXV0VqSU9LTm9pYnhMWG9jTkc0Wk9wMU5DYVpzMmJiaDM3eDVidG14UjJ0V3RXOWZrK29MTzZ2emYvLzZIVHFkajFxeFoyTnJhS3E5aFpHMXRuZS84VHdCYlcxdGF0V3BGWW1LaXNyeTJlZlBtUmQ2SDhYMXljbkxpdWVlZVk4R0NCWGg3ZStQazVHUVNsSTNWYXZQS2UwL2ZmZmNkYjczMWx0bmcxcmx6WitMajQxbS9majBqUjQ1a3pabzFMRisrbkhyMTZqRnAwaVM4dkx3S0hOK0FBUVBZdW5Vcnljbkp1THE2bWp4MzRNQUJQdnZzTTZ5c3JKZzVjNll5ZzltalJ3OGNIQnhZdm53NXljbkpXRmxabWV5eGJkZXVIVGs1T2Z6ODg4K2NQWHNXZ0lDQUFMeTl2WXQ4djRSNUVqcUZFRUlJSVVTcE1vYTFCZzBhbFBGSTd0TnF0ZFNxVll1QkF3Y1cyVmFsVWhFY0hFenYzcjB0N2o4N094dEhSMGVhTjIrT1NxVXltUVgxOXZabTJMQmg5T3JWaTVFalJ4SWFHc3J3NGNNdDZqY3BLWW41OCtmajYrdXJQSmFWbFVXblRwMEszWWRvWldWRjc5NjllZTY1NTVnN2R5N3U3dTc1OWpZV2RCOStmbjQ0T3p0VHAwNmRZaDk5WXFuKy9mdlR0bTFiWW1KaTJMQmhBeU5Hak9EcHA1OHVza0NRblowZFE0WU00YmZmZnFOMTY5WW16MTIvZnAyK2ZmdlNzMmRQazJXM0RnNE85T2pSZytEZ1lOYXNXVVBmdm4ycFdiT204bnpGaWhWNTRZVVg2Tm16SjFPbVRNSER3NE9SSTBkYVZLeEltS2ZTbDBicExpRktZUGJzMlZ5OGVCR0FLVk9tRlBnTm54Q2lZS3FKbTh0NkNFS0lmd0Q5dko1LzYrc0ZCQVFRRlJYMVVNVjd1blRwd3M2ZE94L1ptTkxTMG9wY1ZtdWsxV3BOUXFPbC9kdloyU21WWlF1U2xaVmxkaDlpZWFEWDZ6bC8vcnpaZmFXbFNhZlQvV3VYc2o3cXY4ZmxrY3BNT3BlWlRpR0VFRUlJOGRpeE5IQUN4UTZjeGVtL3ZBWk9NTXp3L3QyQkUyVHY1TDlSMGJ1SGhSQkNDQ0dFRUVLSUVwTFFLWVFRUWdnaGhCQ2kxRWpvRkVJSUlZUVFRZ2hSYWlSMENpR0VFRUlJSVlRb05SSTZoUkJDUEJ4Tk1sdzlEbWQyd0trdGYvdkxxOHRSQ2Z2bkczanpkRjB2ck5VUFB5WVh1OUtwOWRjdXNBSldqMkI4ZWJYd2M2Y2NmUXhsYm1TYkFDYTByNDZUclJSREVVSUlrTkFwaEJDaVJQU0dvUG5ETEZ3MnZzc1R5WC9TMHo0WndyZityYU40bzVVL1VaTTc4V2JyZ0FLRG5vK3J2Y1g5VlhLeWZhanhOS3ppd3M4RFE0aWQxb1gvOXFwSFlBWEhZdmZoYUdQRnFuNU5PREdxYmJIRy9xQlBldFdqVysxSytSNS92MnNkWXFaMFprR1B1alR5ZGpWelpmR3Q3dCtFaVBGUE1yRkRkU283bDZ3U3A1dTlOWk03MW1ETmkwMXh0TEVzckRYeGNTdjBTd2ZqNTZsU1FZTXFMaGIxV2ZFaC93Nm9WUEJXYUNEem5ncm0rcVJPRWo0ZklYdDdlelFhVFZrUFE0Z1MwMmcwT0RnNGxQVXd5b1FjbVNLRUVLSjQwaEpneDVmVWRMWmh4SFBkYWV1cXgwYWw1NDdPaHMwSGZ2dGJoN0wzNmowVzlLakxGOC9XNS9XVzFlaTc2aVNYNzZhYnRKbjNWRENWbkd5WnVmTXlGK1BUQ3V6TDM5MkJuYSsxWXRXcEc0emJjb0hjRXB3bm1KNnRBd3hoeDlQUmh0dXBXZlNvVTVrUHV3ZGJQQlBvNldoTEZSZERjTnM3ckRVZGx4d21OaVd6V09Pbzd1bkl5RFlCdlAxRUlOK2R1c0dZWDg1elQ1TU53TDVyOTJnWFdJSFhXMVlqTVNPSEMzZlN5TmJsRnF2L0IybXlkVFQwZHVYRDdzRk03RkNEVnA4Zk1Qa2N2bmkyUGw4ZWp1TGM3VlRsTVN1MWlqcVZuR2tiV0lIdXRTdlRxVVpGSlp4VmMzZWc1L0pqSkdia0ZQcTZZOXNGVWRmTG1iR2J6L05IYklySmM4TmFWbU55eDVwMFgzYVV3MUdKL1BGMk83NDdkWU1QOWtSd1QyTyszLytyVjRVdm5xM1BpSi9Pc3Z4RVRJbmVpMjYxS2xPcm9oTUFubzQyTlBkMXAwNGxaMDdlVERacFo2MVdzYUp2WXlMdXB2UGU3c3ZJcWVsRjgvSHhJU29xU3M3eEZ2OVlVVkZSZUh0N2wvVXd5b1NFVGxFdVBjemgwVUtJVWhRZmlXcnJmeG5lb3hldkI3cWc1dUhDeXNPNkZKL0dqSjJYbEZtNzM0ZUhVbi9oUHVMVHM1VTJtbXdkWFp0VW9tdXQvTE4rNW94cEcwUTFkd2Y2cmo1VlpQQnNIK1NKWHEvblFHUWl1WG85bWRyNzc4ZW9UZWZRNU9qWWN2RU8vaDZPZlA1TWZTVjQ2bklOL2VaZDVtcDhMTytmcTFkd1pPZlFsblQ2NWdpM1VyTXNHai9BaFBZMWxCbkFsNXY2NHVGZ3czUGZuU0JIcDJmemhkdE03MVNUZTVwczV1eU5lQ1JoeHhpMkFicDhjeVJmOEgreVJrV0d0ZlJuL1psWTlFRE5pazdVODNJcGNFWXoxTitEZlcrRTBuWHBFZUlLdWU4c2JTNU5mTnpZODNyckF0dnNHTnFTbnN1UGs2dUhRYzM5R05UY3I4ajdXZGFuRWNHVm5abXc5VUtSYmZOU3FXRFdmMm9wUDZkbTZhaFZ5WW4vOVdtVXI2MnJuYlV5RTk3Q3o1MlgxdjVSWk1oKzNJV0dockp0MnpZSm5lSWZhOXUyYllTR2hwYjFNTXFFaEU1UmJ1UTlSRm1XendoUkRxVW5vdnIxdjh6cDM0OGVuaXFnaUxSeWFqTm9zOEhKSFNvSFFTVi80TkZ2L1B2aVVDUVQyaHVXZFZaMnRxTzF2d2RiTHQ1UmdsdFduaUI0TURJQmJhNzVjUWRWY01UUDNiRHNhZlBGT3hiTmREYXQ2c2JDbm5XNW5aYkZ6K2R1NDJKbkdxSjgzZXhaMGJjeDgzNjdTdlBQZmlkQmswTnNTaWJadWx5cWV6cHlaY0tUQU16ZUU4RzA3WmRLZFA4UHF1N3B5SkNRKzhGcWNOaHBWdVNadFRzV2s4VFZleHFxZXpyU3ZYWmx0bDY4ODlDdm1aUG5QYjJha1AvLzM5bmFYS3pVS3ZvM3JrcDZ0bzZiS1prY2pVNGlMaldUVzZsWjNFbkw0cDRtaHdSTk5pbFpXalRaT25SNlBZNUZMRXZOeVMzNHMyMGY1QW5BdmZRY3NyUzU1T1RtWW1ObHhUMU5ObWR2cGVickN5RFV2d0kyVmlydWFiTFpVb0wzNWFVbXZvVDR1aXMvdTlsYlc3U0V1VnZ0U2t6clZKT3htODhYK3pVZkozMzY5R0hvMEtHRWg0ZlR1SEhqc2g2T0VNVVNIaDdPOGVQSFdicDBhVmtQcFV4STZCVGxSb1VLRlpRL0p5VWxsZUZJaEJCbTdWak1HOTE3L2hVNExSQnhsTmJQREFEZzZ1RmZ1Qk4xQlJwMWhZWmR3TXJta1EwclU1dEwySjl4akdnZFFIUlNCbTBESy9CR0szLzZyanBGV3JiV0pKajBYSEdjcEl3Y3hyV3J6aThYYm5NcHozSmJ3OUxRNmdEOGRPNldSYTk5NzY4WlZTOW5PNnE2MmZQbnJmdExQSDkvSXhSZk4zdmNIV3hvRTFDQjU3NDlRYTVlVDJTaVlUd0JIb1pacnJ2cDJjemRlOFdrM3pxVm5MbDBONjFFczVCenV3VXIrMXUvTzNYREpIQWFMVDBXemR6dWRaai9WREE3THNjWEdNUXRwYzNOUCtOZHU1S3o4djVtNVZtKzZ6dG5GMG1QYUVZdlIzZC8zTWJQMWtnL3J5Y0EyeTdmNFVoMG92SWx4SUhJQko1ZGVjSnNmK2tmZE1mR3lvcFRONVBaZCsxZXNjWlN4Y1dPLy9hcXEveDhUNU5ObDIrTzhrZHNjcjYydllLOTJEUW9CSUNZcEF5NkxEMXE4bmRSbU9mbzZNaTRjZU9ZTzNjdWt5ZFBsdUFwL2pIQ3c4T1pPM2N1a3laTnd0R3grSHY5L3cwa2RJcHlvMHFWS3NxZnIxMjdWb1lqRVVMa2MvVTQxUjNnOVNCWGlwemh6S1B0VTg5Unc4Y2JobzRnK200Q3Y2ejhrdFBmVDRKdUk2RlNRTEdIWVcrdFp0MkFadmxtai93OURET1UxZHdkR05mT0VCejNEMjlOajJYSFRKYXRHajFkMTR0NVQ5VmgzZWxZUHRoemhmTzN6Yzk4RlNWRGUzOVo2ZWhONStoY3M2THljLzA4aFd2c3JkWDhOTEE1dGxacS92djdOZWI5ZHBWNlhvYm5WNTY4Z1kyVkduY0hRMjIvNmhVYzJmTjZhM1pFeFBQeTJqOU1sdXdXcFd1dFN2UnBhTmd2ZERNNWsxR2J6cGx0dC9oSUpKTTYxcUNlbHdzZmRLM0RwRjh0WDBicTdwRC9Dd05Wbmhsc04zdHJwblNzd1R0dGczaHR3eG1XbjRneG1XMStsSW9UbG90cTYycHZyU3ozalUyeGZDa3pnSzJWbWcwdk44ZlQwWlljblo1bEo2SVoxdEtmM2ErM29zczNSMHoyYzlid2RHSkZYME5ZMHVYcWVYbGR1QVRPWW1qYXRDa1RKMDVrL3Z6NWhJU0UwSzFiTi96OS9SL2JYK1JGK2FYUmFJaUtpbUxidG0wY1AzNmNTWk1tMGFSSms3SWVWcG1SMENuS2pTWk5tdkR0dDk4Q2htK0Vjbk56VWF1bHdMSVE1Y0xwN1F4N3VqTld4UWljRDZwV3NRSWp4azdqZUxmbldURzJIemx0QmtCZ3MyTDFrYW5OWmVnUHAvbHRXR3ZxZXJtUW5xMURtNnNuT1ZNTEdDcS8ybGdaQWxCOUwxZEdoQWFnTXpOZG1LWE5SYTB5TFBkOHNrWkZRajQ3VUtKN0ttd20wbVBtOW53emV0bHplakNtYlJCajJnWXBqNDF0RjhUWWRrRVBYazd2QnQ1VWRiV25od1VGZFFBOEhHejQrdm1HZ0NITURBb0xMM0JHTVRsVHk1dzlFY3g3eWpDN2V6MUJ3NUtqVVVXK0JzQXZnMEo0SXFCQ2djOUhUdXFrL1BsL3ZSdmhaR3ZGUTA2a0ZpanZFbWduV3l1MHVvSmY2TUV2SDFyNHVXT3RWbkg1YmpwMzA3UHBHSFQvQzRQclpwWUlGMmJ4L3pVZzFOOER2UjVlMzNpR0ZTZGkwT1hxZWJOMUFIdUh0YWJmOTZmWWV2RU9OVHlkMlBONkt5bzRHb0w3bU0zbmlqMmpLZ3pCYytuU3BZU0ZoZkhKSjU4UUZ4ZEhSa1pHV1E5TENCTU9EZzU0ZTNzVEdockswcVZMSC9zdlJpUjBpbktqWXNXS0JBWUdjdjM2ZFZKVFV6bDY5Q2l0V3hkY0hFSUk4VGZKU01VaDlSWWQzSzBBWFpITml4SlNMNWdLeTNld2NQQi95SEgwQUsvOGdhc3c4ZW5adFA3eUlOWnFGUWw1cXBBNjJGaHhlWHhIZk4zc1NjblUwblRSZnE3ZTB6Q25XNTE4ZmVTdDF0cHU4U0Zpa2t4L1lYM1VPMCtkYmExSnk5YVNyU3Q2WDJGZ0JVZXEvYlczOUpjTHQ1V1czUVpvQUFBZ0FFbEVRVlJBWFJpVnloRHdqTmVOL3VVY3V5THVGbnJOd3QrdjhVSWpINXBXZGVPcjV4cFF6ZDJCR1RzdkZUa2oyUDEveDlnOE9BUlBSMXVsSW01cmZ3OXNyUXhmRWo2NHQvTDVCdDYwQ3l3NHBKb1RXTUdSRzhrWkpzdG56Y2tiSkc5TTZWeG8yd2Q3R2hMaXg3Q1cvb0NoRUpMeHl3cUFRMUdKRm85MWVxZWFEQW54UTV1clo5aGZnUlBnN1UzbnFPcG16ek4xcTdCcFlBaWZITGpPb09hK2VEb2FqbVNadWZNeW54Mk10UGgxaENsSFIwY0dEaHpJd0lFRHkzb29RZ2dMU09nVTVVcVBIajM0L1BQUEFkaXdZUVBObXpmSHh1YlI3ZjBTUXBSQWZDUzFnbXBocjNyNHdHbFUzZHVMd1F2WDhmWG92dkRpUExBdTN0bUlLV2FDMkxRbmErTHJaampYY3RxT2kxeTlaNWl0TWxjUUtPL3hKVkZKK1dkSUNqdmVKTy95MHJ6VlYxM3NySEhJODdPYnZUV3VkdFo4L214OTZsUnk1ajlMajVLbHpjWEoxa3JaVi9qbC96VUE0T3VqVVlUL2RlVEhCMTFyTS9YSm1nQXNQaEpsVVVHanVkMkMrYi82aGkwS1h4Nk81UE5Ea1VWZW84M1YwM3ZWU1k2TWFFTmxaenVtUEZtRHJyVXJNZXJuczRXR3JyUnNMUjJXSEZaK3J1Umt5KzNwLzFGK2ZuQnZKY0R1MTF2eFpQV0t5dnRTbVBhQm5uejdRbU9PUkNmU2U5VkpVck1LRHQxNTM1bTgrellCMmp3d0cvdmcremhsMjBXT1JDY3hvWDExZ2l2ZkwyUzM1K3BkZGw4cFBMQWJMZWhSbDdIdGdrakt5S0h2NmxQc2pJaFhudFBtNnVtejZpVGY5MjlLN3diZXlteDJqazdQMjV2T3N2aUlaVFBMUWdqeGJ5Q2hVNVFyTFZxMG9IcjE2bHk5ZXBYYnQyK3piTmt5WG4vOWRWU1dIbkFuaEhqME5Nbms1dXJaVnNUa1QzSlc4WmEzTmE5Ymg4T2RuK2ZQMDl1aFdhK0hHQ0EwcU9MQytQYUd2WnduYnlienhhSDd2OUNyQ3BtMzFPc3h1OTlRWGNqL2M3NzZ2d2E4ME1nbjMrT24zbTVyOG5QZVphWUFCOThNVlpaVkdqbFlxeG5VM0kvaHJmdzVmaU9KZDNjVXY0THRwQTQxbEFKSTYwN0g4bllCK3pqTlNjblVZbU4xZnh0RHM2cHVISHl6RGI5ZHU4ZUtFekZzT24rN3lLVzlYV3RWTWducC9ScjU4TTJ4YUpNQW1MZk8wSVB2UzBIK1U2c1MrOTVvelZQTGpoVjRYRXplSU5sOTJUR3poWVR1dHpXOU5rR1R3NG9UTVlTZGllWDR5TGJFcG1TeUpqeVc1TXdjaHJidzQrdWowWVdPNy8zLzFHWnN1eUIrdTNhUHdldFBFNW1ZZjBsdTA2cHVCSGlZSGdTZmthUER6ZDZHQ280MkpqUDFRZ2p4YnlhaFU1UXJLcFdLSVVPR01HdldMTEt6c3psdzRBRE96czcwNzk5ZjluY0tVVlljblBsVEF4TjJIaTI2clgvKzh3Z0wwM1BnVy96NVVudG8xcE9TTG1xMVZxdFkxcWVSc2p6eXJaL09tb1FSYy9uUk9FT1pxVFUvZTJ0VlNPZ2NzUFlQQUo2cjc4MzFSQTBKbW13bHVBWlhka1lQSExpZXdPRy9adDdjSFd4d3Q3ZkJ3OEdHVjVyNW12U1ZOd2VkamszaHdQWEVRdmRMUG1oRzUxck03SEwvWE1oNlhpNmNHTlcya0N0TStiamE0MkdtTUZDSElFODZCSG1pMThQbHUyazArTysrQXBlNjlnejJNdmw1OGY4MVlGU2JRTjc2NlN4N3JocG1EUE4rSGdjaUUwd0NhU052VjJYMjJOeVJObk83MVdIRVQyZlI1T1QvcklwVDNkZDQvblBIb0lxRWoyNW44bHlPTHBlS1RyYU1iQk5BZ3lvdXFGVXFRbnpkZWV2bnN3VVdRWnF6OXdvbmJpU3o2Y0t0Zk9Pb1ZkR0phWjFxOG5KVHcrZWRxYzBsN0V3c3o5WDN4dFhlbXJuZDZ6Q2pTeTIyWHJ6RHorZHVzZWZxWFc0a1oxcCtNMElJOFE4am9WT1VPOVdxVmVPTk45NWcwYUpGZ09FZzNkallXQVlPSEVqbHlwWExlSFJDUEliOEd4ditLd1dCWHA1VThnMGlQajZxUk5Wc0FUN29Xb2ZtZWM1R25ONnBKb3NPWG1mN1pjTlNSK1B4SVhrNTJ4bisrYnVUbG0yMlQydXJna09uTGxmUGkydit3RXI5QnprNlBRT2FWT1hYUzNkSTBPU3dxbDhUQmpTcHl2TU52RkdyVkF4Y0gyNnlQTFJMclVwNHU5aVo3WGZNTCtkSnl5NTYveWFBbmJXYUpjODFaR0F6WHpKeWRFejg5UUpQQjFjeHFaNWJYQmZqMHpnVGwwTGZodmRuY1RPME9zN2RMdmpvRms5SFc1NnRWOFhrTVUyT2p1REt6dXgrdlJVemQxNW0xcTdMMkZuZi85S3d5emRIVENyeTVsMTZhMjVwYm1GS2NxU01xNFZuWjNhdlhabFcxVHdLTFBTVGthUGo1L09tUitzMDluRmxZb2NhOUczb2JUSmJucEdqWS9lVnUzeXdPNEpaLzZuTkN3MTlzTGRXODF6OUtqejMxN0xvMkpSTS9yeVZ5dGxicVZ5S1R5TXhJNGVrekJ5dTN0TVV1N0NSRUVLVU54STZSYmtVRWhMQ2tDRkRXTGx5SlRxZGpqTm56akJod2dTZWVPSUpXclpzU1hCd01OYlc4dGRYaUgrRGdKQ094TjhvV2VqczI5Q0hDWDh0cXpWNnFrNWxucXBUbVlPUkNRd0pPNDJWbWRCWjJjbXdoL1JtaXZuWkpac2lWbGJrNnZYazZxQ3lzeDNMK3pRbUxWdkw3RDBSU3JoS3p0VHkzSGVHc3lEYkJsYmdqNXNwcEdWcmxkazJJOXM4UzF2ekZqY3FqTCtIQXh0ZmJrN1RxbTRjK09zZUkrNm1zL1JZREg1dTlrVGNTMWZDMktYeEhhbFYwUWxkcmg2M0dkdEl6emFkTFR6N1RudnFlYm1neTlYVFlPRSt0TGw2UGo4VXlZZmRnMUdyNE5tVko3aWRWdkR4SVFPYitXSm5yZVpTZkJxMUt4bjJSWTc2K1J4TGV4dXE2TTdzVW9zRis2OWliMjJZV2RicktkWVJNTVh4K3h1aFppc1ZHeG1mK3ZuOExmNk1TMlZhcDVxOHZla2NpdzVlVjlxczZOdVlnYzE4eWRibDB1VFQvY1NubS85U0lpOTNCeHQ2Ti9CbWNITS9RdjA5QUVOaG9wVW5ZOWg0OWhhN1htdUZoNE1OSy9vMjVuL0hvK24vL1NuZTN4M0JtQ2NDNmQrNEtrNjJodmZHeDlVZUgxZDd1dGFxWk5ML2txTlJ2TEh4eitLK0hVSUlVYTdJYisyaTNPcllzU05WcWxSaDBhSkZwS1dsb2RQcDJMZHZIL3YyN2NQYTJob1BEdy9jM053a2ZBcGhvbmpMVzRzdE93TWlqbGpXTml1TjhLTUhpYTNxWDJpenRNUjQwQlQvbk1JT1FZYUNNeXFWSWJBWkE5eTJTL0YwcTEySk5nRVYrSDE0S05zdXhadGNaNjFXNGUxcUtEZ1U2dTlCMTFxVmxGbFJJM3RyeTVienZ4cmloNDJWQ2c4SEd4YjBxSnZ2ZVR0ck5XdjZOeVUxVzB1ZlZTZnpCV0RqTXQ4Y25kN2kwS25KMXBHUm8rUEZOWCt3SnZ5bThuaEdqbzdMZDlPVm4xM3NyS2xld1ZDaS8renQxSHlCRThEZDNyQ3NWWk9qVTVhMS9uNDlnVFpmSHNUQnhvb01NMHRhamF6VktrYUVCZ0NHdmFUdmRqWXM4OTF3Tm81WFEveG83ZTlCWktLRzlHd2RGZjhLK1VtWitXY3hDOXR6VzVTOHE2RHpub3RhVk5zZi9veGpXcWVhakg0aWtDOE9SNkxMMVdOcnBhYlhYMHVGTjErNFUyamdyT0ppeDFOMUt2TmNmVzg2MTZpb2ZObHc0a1lTcS8rNHlZcVROMGpLeUtGamRVL2xtcC9PM1dMb0QyY0FPSDg3bGRjMm5PR2R6ZWM1OUdZYjZsZHhJVk9iYS9MMzdwNG1tNC8zWDJQOW1WaEwzNDVpczdhMlJxZDdkQVhDaEJDaUlQTGJ1aWpYZ29PRCtlaWpqL2o1NTUvWnVYT244bytqVnFzbFBqNmUrUGo0SW5vUTRqSGpVOHFoVTVlRDFjSHZlRzVRajZMYjFud0NFdmVRVlVRQkluM2NWVkRYS05Zd09sYjNaUFBnRnRoWnE5bDY4UTZYNHRPVXN5OWYvZUUwKzk1b1RRMVBKeW83MjFIdnJ6QnlNem1UYkcwdWpieGRUWmJjYm51MUpXZmlVc2pKRTdvU0xGamk2V1JyeFR0L3ZhWXVWOC80clJjSThYV2pmK09xU3B2UlR3UlM5YStLdXNmZWVzS2t1aTJBeDErRmhZeEhqenpJM043UytQUnNubGg4cU1qeGRhNVpVUW01RDRacUkyTmhJM09CdExEQUNUQ291UjlCRlJ6WmMvVXVsK0xUVFo3N1lFOEVXd2EzWVB5V0M0QWhwQUg1anFaNVdNYjlxSG85MkUzZFlyTHY5TUZDUW5tZGprdmgrSTBrUW56ZEdkVE1qLzhkaithNStsV1U5K1ByUXM0cy9hUlhQVWExQ1VTbE1yeXU4U05LeXpZVVpSclUzSTlCemYyQSs2RWVvRlUxajN4N1NWWGNEOHNSZDlQNTd0UU5IRzJzYUZYTmcybmJMM0x5WnJMbGIwWUoxSzFibC9Qbno1ZnFheGhKdUJYaThTYWhVNVI3enM3T0RCZ3dnRzdkdW5IMDZGR09Iei9PMWF0WDh5MVRFMEw4RGV4ZDBPWEMreTlYeDhubTBmd1MrWTRlTGthNFdkeStkd052dnV2WEJCdTFpZzkyUnpCajUyWGUvMDl0NVhsTmpvNVJQNTlqNjVBV0pHYmtjUEZPR2xzdTNHYmViMWZSNU9qTTdudjg3ZG85enNTbEVwbW9zZmk0akhmYUJpa3plRy85ZkphdmprU3hxbDhUNWZuQUNvN0s3Rit1WHMraWc1RktsVmtqUHpkRFpkUG9Bc0tZbllVenJ1YTgzT1IrMGFJd003Tmw5dFpxSlFRbm01bUJMSXl0bFpwcFQ5WkVyNGRKV3kvU3d1LytubG9Wc1BYaUhYem43T0ptY2liVjNCMlVKYVI1WjJLVjlnOVJuTng0NW1WQ1JuYVJaM28rV0FWOXdiNXJyQnZRbEUrZXJzdkJ5QVNtZFRJY1UzTXhQbzBkRVFWL29mblIvcXRZcVZYc3ZYcVhQVmZ2a2EzTjVaZkJJVHhadldLaGUwV3J1TmdwNGRzY0gxYzdZcEl5V0h1NjlHWTJIM1RtekptLzdiVUNBZ0tJaXBKallvUjRYRW5vRlA4WW5wNmVQUFhVVXp6MTFGUG9kRHFTa3BKSVRFd2tKMGRLemd0aHRHckYxZEo5QVpVSzNMeTRlRmRGTSs5SDArWEZjOUhnbFg5cHFqblYzQjFZODJKVHJ0eEw1OVd3MDhwNWtnOEdsMTh2M1dIdTNpdWN2NTFLMko5eFNnVlNsUXBlYWVyN1lMZk0ySG5acElCTkpTZGI3S3pWM0V6Sk5GdXNwb2FuRTFQK09rdHorWWtZdm5yZ3pFVmJLeFhyQmpSVmxzOU8yMzZKdVh1dk1DTFVIMmRid3orOWJ2YldCRll3aE03enQxUE4zcStMWGNuK21RN3djS1JYWGNOUzBhUFJTWnk0a1gvR3pCaVlBZTRWOCtpT1NSMXI0Ty9od0tLRDF6bCtJNG4vNU5tSGFQd3NidjVWamJXWjcvMHZGSTVHSitYcnE3RGphWXJpNDJvSWNiRXBCZTg3TFVqWW43R01qUW1paFo4N1I5NTZRamsvOUwxZEVZVVdLTHFabk1uSW44K2FQTlpyK1hGQ0F6eTRjQ2VOZStuWnlsTFoyR2xkOEhDdzRjU05KRUkrTzVDdnIvK3JYNFdOTHpjSFlNYU95MzlyNEJSQ2lMK1RoRTd4ajJSbFpZV25weWVlbnA1Rk54YmlzVkxLb1JNZ29ERmJEOFhSN1BsS1JiY3RRblNLRFgrZXVnUkRSbG5XUGltRDdzdU9zdjlhZ3NrZXlMeTV4ZmpIS2RzdTVydStUd01mNm5vVnZ2Y1A0TWRYbXRNbW9BSWVNN2ZucTZacTlkY1JMZmJXYW5aR3hPY3I4cEthcGNYRnpwcVF2eXJxcnY3akpuUDNYZ0ZRQ3Vva1pXaDVwbTRWSlhBMThuSEZ3OEhHNUV6TVl6Rkp4WjZCTkhxM2MwMWxDZkhzUFJGbTIrU2RkYnRkd0RtWTV0U3M2TVNVampXNGNDZU55YjhhM21OWCsvdS9Uank0Ui9PcDJ2ZXJqbSsvZkNkZmZ5V05uUGJXYXFWcWNVRVZadk42c0NDeFhnK0R3MDV6Y2xSYkpYQWVqRXhnN2VtYlpxNHVuQ1pIeDY0STB4bnlvUzJxS2N0Ly8zYzh4dXgxUVgvdHVRVzRtcEIvRmxnSUlmNHQ1T0JESVlRUXhWUDdDZFo5dTRQRVRLdWkyeGJoNnkwM29GWW9xQzN2YTFmRTNYeEZkL0xPbGhVMGMxYlJ5WlpQbnE0SEdQWlFMajVTOEZJL203K0tFcGs3Ym1WT3R6cTBEYXpBNWd1M2VXYmxDWk94ckRzZGExSzRhTnVsZUFhSGhTdmpTc3pJNGMwZi8rU05qV2RNbHRvMjhYSGo1dFRPTE8zZEVGMnVuaDdMajlIeTh3UGNLa1lZTk9wZXV6S0RtaG4yRkc2OWVJZGZMdHcyMjg3M3I2VzlRTEhPaUh5dWZoWFNzM1U4dmVLNGNuYW1XNTdRbWZjdGMzZXc0WVZHaGlOWVRzZWw4T2V0L0RPNkpaM29iQk5RUVZsK3ZQVmkvakQ3SUhOL0wxUkFXcDRqYld5dDFYZzVGN3dFMWxJMVBKMzRvR3NkQUM3RnA3R3NnTkNaZHpsdWhKbWx4MElJOFc4aG9WTUlJVVR4VktoS3NtZGQ1cXg1dVAxWlorTnRXUDIvTGREOG1ZY2VVdDZnWXlZbjRteHJ6WSt2Tk1mYnhRNjlIbDdiY0lhRUFvcjNnQ0VzR2E5N1VHeEtKcDhjdU02ejM1NHdLYlpUd2RHRzExdFdvMDlEdzdyalh5N2M1disrUGE3c05kU2pwK2I4UFN3K0VzWEhQZXNxTTY1di92Z25mVmVmSkVlbjU5V1Fha3p2Vkl2QnpmMm80ZWxVN1BlaGtiZXJVdEUzUGoyYk4zNHMrS2lOMnBYdTkzOHAzdkxxd2ZOK3UwclF2TjFjdVhjL0pPVjluL0pXNkozUXZycXlSTmpjekRPWUZrc3lWemlwSVAwYkc4SnNYR29XZTY0V3ZRLzN3ZERaMk1lVnZjTmFVOUhKVmprZk5jVFhuZE9qMi9GYWkyb214OWtVUjNWUFI3YTkyaEkzZTJzeXRibTgrc09aQWlzVHQ2eG1PR0lsTlV2TE5UbUxVd2p4THliTGE0VVFRaFJmbS82c1hUK0xlclgvajBHaHRrVzNmOEN0ZEJzR2oxckgvN04zNy9FNTEvOGZ4eC9YdG10blpqSmpEc3NZVFRTSDVqRDlTS0dsK2txWlZBNFJIZmlXUTJMTzV6U25EZzRSSXFWaXZxb3BYNUpUV0kzTW5BOXJHRFlrWnJaZE8rLzYvYkh2ZFdVMlRETnplTjV2TjdjYm44UDc4LzU4NWc5UDcvZjc5YzRPZkJtY2kxNUU2R291RHl0WGprNVdjWFBrUDEwZnBtbjFjcGpOOE5iMysvaDIzeGthVnluOHVRYkQzMnNGSC9SMDVYaGkvakR3MGRaakJlNTVzazVGRm5SNkNLLy9iY1h5MGRaakRQN3hnSFViRXNpYnpta0dscjdZa0pmK1YrRjJYbVNjZGNRMU91RVNxMTRKb0k2SEs1M3FWNmI5QXhYcC9PVk9maXpDS0I3a1ZhdjlUOWVIS2V0b3gxK3BtUVF0akxSV2kyM2pXNEh6cVZuRVhUUnh3WlNGdTVPUm52K3JzQXF3NDFUQnRaYlhrcFNlbmUvUGw2ODl0WVJPLzhwbEdkd3lielQzaTZoVFZ4Mk52RHlrR3ErY0Ezc1ZWZDBjNmQ0b3IvOWoxeDNHMldqTHV0N05pSXBQWXUrWlpNNmxGaHdodHZ5OU1HQmc0UC81OEY3UUF6amEyYkFoOWkrNmZSTk4xNFpWZVA5SlB5cTZPdkRwOHc4UjJ0NlAxWWYrWkVQc1gxY2RxYnpTQy81ZXpIbTJQdVdkamFSbDVmREMwaWkySGI5QUJSZDcydFNxd08rbmtvaTlrTGVQYXFNcWJ0U3VrQmY4ZDV5NmVNMTFwQ0lpZHpxRlRoRVJ1WEVPTHZEVUlFYVBtY3pGZDU1bFFORFZxM1plNmRCZmR2UWNHTWFaU2szenB0YmVCTWJMUnFYc0x2djlzdzlXNHRQbkg4TER4WjVMNmRuMFdyR2IvK3c5WGVEK1IzM3VzMDVsclZlcGpIWGtibkhuQm5SYzhqdGJqMThvOUxrMTczTm14dE1QOHEvL0ZlMDVubWppMzkvdEt4QVViUXdHWG16Z1JlaVRmbFJ4Y3lRNzE4ellkVWZ5cmJlTStTdVZ3RG5iK0xsUE14cDZ1ZUZzdEdYeWszN1hEWjJ1OW5hODMvNEIramE3SDRNQmZqdVJ5SXRmN2NvWGxtZDFxRWNkRDFjQU1ySnpzVEVZckFIdjVNVzBRZ3NOM1FoWGg3K25SeHR0YkhCenRDT3NhMk9NdGdZaTRoTHA4NStyVjBtOVBIUVd0VnJ2K0haMU1Ob2FXSDNvVHo2TlBJR0x2UzNPOXJiMGY2UkdnV3N0UllZc3ozbmFyeUwvcXV2SmVWTW1JOWI4d1lkYmo1RnJOak5sY3l3eDUxUDVySk0vNVp5TXVEc1plYmxoRmZ3cmw3MXU2SHprL3ZLTWIxZkh1aS9uOXBNWGVXVjVOQWYvekJ0QmJ1dnJ3VmN2NWxVMlRzM000WS96cWRiS3hRQS9IaXphZnl5SWlOeXBGRHBGUk9TZktWY0o4L05qbVA3SngwVCtYbzNocndWUXYrTFZDOStrWnRzdy8rZUxmUExSdDVnZWZnSHF0TGhwWGJsOGhNemUxb0JQZVdjK2VPYnZNTGo2MEovMCsyNWZ2aUIyZWNYV2I3cy9YSGlmTTNQWVgwaGwyV3JsbkJqV3VoYXZCbFREM3RhRzA4a1pUTjBjeTl6ZjR2Sk51VFhhR3VqOGtCY2hqOWF5N3NmNHc4R3pqRmg3bUQybkx4Vm85NElwaTZjWDdXRDd2eCtoaXB0am9XdEsvMzVQRzNvM3FjN3cxcldvNHViSXhiUXN4djE4aEprUng4bkp6VDlzOXZ3WE8rbmFxQXB2dDZoaHJhZ0xrSlZqcHM5LzlwQmJ6R0cyeTl0MHRyZGxUc2RHK0Zad1lmUFI4enl6ZUllMWVuQmhMbjlIaHlKTWFYMjVZUlY2UGx5TlBhY3Y4ZUxYVVVEZXorbmhqN2NRNk8zT3A4OC94SU9lZisvTk91OS9JOG1XdnlPWDByT1pzam1XbWR1T1c2ZlZXbnk3N3d3N1RsNWs3bk1QOFdRZER3YXMycytpSGFjSzdZZWJveDNQMTYvTW04MjhyUVdOSXVJU21iUWhwc0NvN3JMZENXUms1ekMyYlIzcVZ5cVRieTNubnlrWkxONVp0SkZVK1p2SlpDSXNMSXlJaUFnU0VoSklUeS82dW1TNXZUazZPdUxsNVVWZ1lDREJ3Y0U0T3p0Zi95YTU3Um5NMnV4UVJPU3VZUmo2dzYxL2FHNDI3TnVBSVdvVkQvbjcwUHB4ZjJwV0xZdEhHVHRTTTNNNWs1aEp4STVqL0xMMlY1TEwxNEdtd2VCVzhmcnQzb0JGd2Y2ODhyL3BvdXRpenZHb1R3V010Z2EySGIvQTJKK1BGS2dzQ25uck5wZTgwSURXTmU4cnNIYnp2Q21UMVlmK1pQaWFRd1dLN0RTcjdzN21ONXBqdExGaHkvRUx6UHN0amhWN1R4ZTZibS8vb0ZiVTlTekRYNm1aTE4wVnovenRKd29Oc1ZkcTVYTWY2L3MwWS9xV293eGRmYkRBZVVjN0cvYS84eWcrNVozNUt6V1QyYjhlNThPdHh3cFUycjFTWGM4eWJIMHpFSGNuSXdmL1RPSDFsWHZZY3F6d1Vkd2JFVDJncFRWSVJTZGNvb0ZYV2I3Wm5VQ3ZzTjM1UW5oaExOL292Q21UaHovZVdtQTY4NVUydk5hY2NrNTJQTEVna25PcEJkZmwzdWRzejk1QnJWaDcrRStHL3ZjUWY2YmtqWFRtdnY4MHA1TFNHTG4yTUV1aUNnK1NsMnRjeFkyZDhZV1BBRDl5ZjNsKzd0TU1CenNiRXRPeUNEOXdsc1cvbjJUVGRhcm8ydGtZbVBWc1BWNXY2ZzNrVmN0OWJlWGVxMjZaVTVMTW9VL2YwdWRaOXVtOEdmL3NqSXFLWXRxMGFRUUVCQkFVRklTM3Q3ZUN5VjNFWkRJUkZ4ZkhtalZyMkxGakI0TUhENlpSbzBhbDNTMjVBWVlyTjBaR29WTkU1SzVTS3FIVElpY2I0Zy9BeVgyUWZCN1NVOERvQUU1bHdiTW1lUHVEYS9rU2VmUTNMelhDMXNiQWpDMUhtZHV4UGxIeFNjeUxQTUZ2SnhKdityTWM3R3g0SzdBR1lYc1RpRXRNdSthMW5SL3k0cytVRExZY3YxQmc5UEY2V3RZb1QxVDhwUUtqY1JiL0RyeWZsTXdjbHUxT3VHNnd1OXdML2w2WU1uTllmZmpQRys3VDFmemFyd1hITHBqNC9zQlpBcjNkT1hyQlZPamExOElzZmJFaDYyTCs0cHZvZU5Ldk1TSnFZV013NEdoblk2MmNXeGdITzV0OG82c0dBenhmcnpMZjdqOXowOTY1ZDVQcW5FcEtZLzBmZjFtTFJSV0ZzOUdXM2sycXMvNlB2NHIwSHhBbDVVNE5uVkZSVVlTR2hqSnMyREFhTkdod2szb250NnZvNkdnbVQ1NU1TRWdJRFJzMkxPM3VTQkVwZElxSTNPVktOWFNLeUIzalRneWRKcE9KM3IxN00zVG9VUHo5L1c5aTcrUjJGaDBkelpRcFUxaXdZSUZHdE84UWhZVk9iWmtpSWlJaUlyZTlzTEF3QWdJQ0ZEanZNUTBhTkNBZ0lJQ3dzTERTN29vVWcwS25pSWlJaU56MklpSWlDQW9LS25ZN1VWRlJ4YnIvMEtGRG1FeEYyMWYxMHFWTFJFZEhGemkrYk5reWtwS0tWelU2SnllSG5KekNwNW1iemVhcjl2SFFvVU5rWnhjK2JmOTJGUlFVUkVSRVJHbDNRNHBCMVd0RlJFUkU1TGFYa0pDQXQ3ZDNzZHNaUG53NGRldldwVmF0V3Yvby9nMGJOdUR1N3M2RUNST29WS25TTmErTmlJaGcrdlRwK1BuNThkSkxMOUdzV1RQMjd0M0xnZ1VMK09xcnIzanBwWmQ0N3Jubk1CcU54TVhGVWFWS0ZlenNpdmJQOCtUa1pGNTc3VFhhdFd0SFVGQVFWYXRXdFo1YnRXb1ZpeFl0b212WHJuVHMyQkVibTd4eHB1enNiTWFQSDAvNTh1VVpQbnc0WGw1ZU4vVHU1ODZkdzkzZEhUczdPOHhtTXl0WHJ1UmYvL29YUnFPeHdMVWJObXlnWExseU42VUlrTGUzTjZkUEY5enVTdTRjQ3AwaUlpSWljdHRMVDArL0tXdjZIQjBkMmJ0M0wzdjM3czEzM0dBd1VLTkdEYnk4dk1qSXlDQXRMWTMwOVBRQ3Y3S3pzMGxLU21McjFxMTA2dFRwbXMvYXNHRURrQmNRalVZalpyT1poUXNYV3Q5bng0NGRuRDkvbnV6c2JINzY2U2RhdFdyRnUrKytXNlQzY0hKeUlqRXhrV1hMbHBHV2xrYS9mdjJzNGZMcHA1OW0wNlpOekowN2w2aW9LQ1pPbklqQllHRFZxbFdjTzNlT0N4Y3VzR0xGQ3ZyMTY0ZXRyVzJCdHBjdVhjckprd1czOHRtMWF4ZFZxbFJoekpneHVMbTVzV0RCQXBZdlgwNjVjdVVLWEh2aXhBbXlzN1BwMkxFamZmdjJMZEk3WFkyenN6TnBhZGN1M0NhM040Vk9FUkVSRWJsbldFWVM1OCtmei8zMzN3L0EwYU5IZWYzMTF6bHg0Z1NCZ1lGMDdkb1ZXMXRia3BPVGlZeU1wRTJiTnRiNzI3WnRpOUZvdkc3Z2pJK1B0MDZ0N2QyN040MGJOMmJWcWxYczM3OGZnTnpjWEhidjNzM3UzYnV0OS96MDAwL2NmLy85QkFjSFgvYzk3TzN0QVRBYWpiejExbHRBM21qd25qMTdlT0tKSnhnNGNDQ3Z2dm9xVVZGUlpHWm1rcEtTd3BJbFM2aGF0U3FqUjQvbXI3Lys0dHk1YzRXTzFyWnMyWkovLy92ZitiNFg1RTBYdm5EaEFrdVdMT0d0dDk3QzN0NmV4TVRFZktPc0Z0bloyZGpZMk5DK2ZmdnJ2b3ZjL1JRNlJVUkVST1NlWVJrTnZOem5uMzhPNUFXNGlJZ0k2L3JCcEtRa3pwOC96L256NTNuaGhSZHU2RGtyVjY3RWJEWlR2WHAxQWdNRE9YVG9FSFBuenNYZTNwNHhZOGJRcEVrVEFNTER3NWs1Y3lhTkdqV2lXN2R1WExod2dUMTc5dkRRUXc5ZHMvMUNDb1JpTnB1WlBuMDZ5NWN2cDJ6WnNwak5ackt6c3hrNmRDaC8vZlVYS1NrcDNIZmZmWHowMFVmRXhzYmk2T2pJaEFrVGVPQ0JCL0sxVTYxYU5aWXZYNDZEZzBPKzQ1YkFiUW01dHJhMjJOblpNWDM2OUFKOWFkdTJMVFkyTnRaZ0wvYzJoVTRSRVJFUnVXZnQzcjNiR2pMZDNOeHdkWFVGNE9MRmk1dy9meDZBSFR0MjBMNTllOHFVS1ZPa05pOWN1TURhdFdzQjZOS2xDNmRQbjJiVXFGRmtabWJpNnVyS3dvVUxyZE5zVDV3NGdjRmc0T0xGaTh5Y09aTlRwMDZSbloxTnIxNjlpaHgwTXpNejJiOS9QOVdyVndmZzVNbVRWSzFhRlY5ZlgzSnljdGkvZno4T0RnNzQrdm9TRXhORHRXclZTRTlQSnpjM2w2eXNyRUxidkRKd1dseSs3VTFPVG81MW5XaGhzck96TVp2TmhRWmt1YmNvZElxSWlJaklQU2tqSTRNUFB2Z0FCd2NIUEQwOXljaklZTnk0Y2RqWjJURmd3QUFnYjZycHlKRWpieWc0TFYyNmxJeU1EQUIrK2VVWDVzeVpRM3A2T3BBWHhDekJkdi8rL2VUazVPRG41MmN0eHBPWm1ZbkJZS0IrL2ZvRjJsMjllalc3ZHUzS2R5dzdPNXZYWDMrZFU2ZE84Znp6ejF1UEp5Y24wNjFiTnhvM2JreW5UcDJvVXFVS2MrYk1vVy9mdnRiMWtXWExsaTMwT1FBSER4NWszcng1K1BqNDVKdGllM21Rek16TXhHdzJjL0RnUVhKeWNraE1UQ3pRanNsa3dzWEZwY2pmVHU1T0NwMGlJaUlpY2t2azV1WVdPcjIxdE15YU5Zc3paODR3WnN3WXlwY3ZULy8rL1JreFlnU09qbzdFeHNiU29FRURRa0pDYmlod0hqMTZsQjkrK01INlozZDNkOXEwYVVPN2R1M28yN2N2RGc0TzFLeFpFN1BaYkMxbTVPdnJheTNvczJmUEhnRHExcTFib08yV0xWdXliTmt5VHA4K2JRMXlack9aMU5SVTNOM2QrZjc3N3dIdzlQVEVaREl4ZWZKa1hucnBKZXY5ZS9mdUpTWW1wa2p2azVTVXhQNzkrNjFyVUMrWGxaV0ZyYTB0TDcvOE1vR0JnZmo0K0hEeTVFbDY5ZXFGdTdzN0N4Y3VKQ0VoZ1lvVkt5cHdDcURRS1NJaUlpSWx6REpTZHV6WU1XcldyRm5LdmNtemR1MWFObTdjeU5peFkybldyQmtBd2NIQmZQUE5Od0E4OE1BRGpCOC92dER0UUs0bUp5ZUhHVE5tV0N2VlptWm1FaHdjVExWcTFUaDM3aHlRRithKy9mYmJmUGVGaDRmbis3TmxuODBycS9XNnVyb3lhOVlzN08zdGNYQndzSzZ4WEw1OE9aQlg2T2Y1NTUvSHhjV0ZSeDk5bEdYTGx1VXJWUFQ1NTUvajRPREE2TkdqR1RGaXhEWGY1ZEtsU3dDMGFkT0dvVU9IQXRDaFF3ZWVlT0lKTWpNeldicDBLUys5OUZLQktjZnU3dTZVS1ZPR09uWHFFQjRlVHUzYXRRdXNHWlY3anpKRHB2SUFBQ0FBU1VSQlZFS25pSWlJaUpTb3NtWExBaEFWRlhYYmhNNldMVnZTdm4xN3FsV3JSbTV1TGovODhJTjFwQkFnTmphV0JRc1dFQlFVaEsrdmI1SGEvUExMTHpseTVBaWpSNC9tNDQ4L0pqTXowM291UFQyZFJvMGEwYXBWSzN4OWZSazhlREJtczVsUFAvM1VXa0YyeTVZdGpCOC9uZ0VEQmxpcjAxN3BXdXRLYzNOenJiLy92Ly83UDFhdFdrVzNidDBJQ1FuaDZOR2oyTnZiODk1NzcrSHY3My9kZHpsejVnd0FsU3RYdGg3Nyt1dXZyVUg0dSsrK1kvWHExZGErVzlhR25qcDFpdGRmZngyQXVMZzQ3T3pzR0Rac0dDMWF0TGp1TStYdXBkQXBJaUlpSWlYS0VqcmZlKzg5T25Ub2NOVkFkU3M1T1RsUnVYSmwxcTFieHpmZmZNT0pFeWNBbURwMUtvbUppY3lkTzVmdzhIREN3OE1wWDc0OGZuNStoVzROWWhFZEhjMVhYMzFGLy83OWVlU1JSL2o0NDQvem5hOVdyUnFob2FHc1hyMmFnUU1Ia3BtWmlZMk5EWC84OFFkbHk1WmwwYUpGZlBmZGQwRGVkaXVYcjZNc3F1enNiQ0F2K00yWU1ZTnk1Y294ZCs1Y0FPc2F6RGx6NWxpdnZ6d1VYeTRqSTRQTm16Y0RlVk55TGZjY09YS0UyclZyMDc1OWV4d2RIVWxOVGJXdVQ3V3NZYld4c2JFZXk4bkpJVGMzRnljbnB4dCtGN203S0hTS2lJaUl5QzJ4Zi85K0Jnd1l3SWNmZmxqcXdmT3JyNzVpMTY1ZEpDVWw4ZEJERDlHOGVYTysrKzQ3UWtKQ3FGV3JGdTNidDhmWjJabnc4SERPbkRuRHRtM2I4UER3dUdwNzN0N2VEQmt5aE1jZmY3elE4ekV4TVh6eXlTZnMzYnVYQng1NGdJb1ZLL0xMTDcvdy92dnY0K2pvU0ZKU0VyVnIxeVl3TUxEUTlaeEZZU2xXWkttU2F3bC9WMjYvWWxrM2FqS1pDbTBuSVNHQjVPUmtJQzlNVy9ZYmhiemcyYmh4WSt6czdQSnRsMkpaMCtubDVXVTkxclp0VzJ4dGJXblVxTkUvZWgrNWV5aDBpb2lJaU1ndE1YdjJiUHIxNjBkRVJBVERodytuVWFORytQajRsRXB4b1hQbnpoRWNIRXpMbGkydFUwU2ZmZlpaWnM2Y1NVUkVCSWNQSCthOTk5NWp5WklsN042OW03MTc5L0xpaXkveTVKTlBGdHFldTd0N29ZRXpMUzJOTVdQRzhPdXZ2MUtuVGgzZWZmZGRkdS9lelU4Ly9ZU0xpd3VwcWFrWWpVYWNuWjFwM2JvMW5UcDErc2Z2NU9MaVF0ZXVYZm55eXkvNTY2Ky9jSFIwTFBRNmc4R0EyV3htekpneGhaNnZVYU1HTTJmT1pQUG16WFR1M0JtQTdkdTNNMkxFQ0dyVnFrWFRwazNKeWNraEp5ZkhPZ3Fha3BJQ3dQbno1L09OcHViazVHamJGRkhvRkJFUkVaRmJvMCtmUGpScDBvUWVQWG9VZVE5S2l6WnQybUF3R0lpSmlhRldyVnJGN2t2Ly92MjUvLzc3QVpnMmJScHVibTVVcUZDQmR1M2FVYTVjT1ZhdlhvMk5qUTBHZzRFR0RSclFvRUdEZi9RY0p5Y25IbnZzTVY1NTVSVk9uanpKL1Buek9YUG1EQzFhdE1ETnpZM1ZxMWVUa3BKQytmTGxXYng0TVkwYk42WkdqUnBGYmo4M041Y2xTNVlRR3h0TGJHd3NiZHEwQWZMMkNxMWR1M2FCNnpNeU1qQ2J6Ymk1dVYxelJOWFQwOU1hT09Idk5aNWVYbDVBM2xUZTNOemNBa1dScml5VVpEYWJTVTlQMXhUYmU1eENwNGlJaUlqY012Nysva1JGUlJFWkdVbEVSSVIxR3VmMWJOdTJ6YnExeWMxV3FWSWxJaU1qT1h6NE1HYXoyWG84UER5Y09uWHFXS2VwL2hPV2tiNzMzMytmbzBlUDh0QkREOUczYjEvV3IxL1A2dFdycmRkVnJWcVZQWHYyTUhMa1NENzQ0QU1xVnF4WW9LMWp4NDZ4Wjg4ZWpodzVZdDF1SlNjbmg2Ky8vcHFBZ0FCNjllcUZuNThmUzVjdXRXN05jcVdVbEJRT0h6N01mZmZkWjExcld4U25UcDBDOHFZUlc0Sms4K2JOR1Q5K1BQRDM5Rm9mSHg4KytPQURaczJheGM2ZE8rblhyOTlWUjF6bDNxSFFLU0lpSWlLM2xJMk5EYzJiTjZkNTgrWkZ2cWR0MjdhTUhUdTJSUHJUdFd0WHVuYnR5b1VMRjlpOGVUT3JWNi9tK1BIalJFUkVzR3paTWw1OTlkVi8zUGJ2di8vT2Q5OTlSNHNXTFJnNmRDam56cDNqNDQ4LzVzOC8vNlIrL2ZwVXIxNmRIMy84a2ZMbHk5T3NXVE4rKyswM0Jnd1l3T2pSb3d0c05aS2Ftc3JzMmJPdHdiaHExYW84ODh3enRHblR4aG9nTGROY0M5dWFwVGorK09NUEFHclZxa1Z1Ymk1VHAwNjlhaFZjSnljbmJHeHN1SGp4SWtlUEh1WC8vdS8vYmxvLzVNNmswQ2tpSWlJaTl3eExZUHZtbTIrdU90TFhzR0ZEMHRMU09IdjJMTjk4ODQyMU1xdkY1VnVUWEUvVHBrM3AxS2tUc2JHeHpKMDdsMTI3ZGxHMmJGbjY5dTNMczg4K3k2eFpzNEM4SVA3MjIyK3piOTgrenAwN3g5dHZ2MDI3ZHUzbzBxV0x0V3B1dlhyMTZOS2xDeHMzYnVTMTExN2prVWNldWVwYVNSOGZIK2JObTFmZ3VHVkU4bm9TRXhPQnZMV3FseTVkNHVEQmc5amEydkxnZ3c5aWEydGJJSERtNU9RQWVWdW5IRHg0a0diTm1oRVJFY0hTcFV0SlNFaGcrUERoUmY1bWN2ZFI2QlFSRVJHUmU0WmxXNUgxNjljWCtaNHJSd3d0VzRGY3F3Q1M1VGxSVVZITW5UdVhIVHQyY045OTkxR3RXalZzYlczWnZYczMrL2J0SXpJeUVvQzZkZXZpNGVIQjhPSERHVDE2Tk5uWjJVUkVSRkN6WnMxOFc3VjA3OTZkenAwN1gzWEtyeVg4WGI1ZjV1VXMrMmxhcnJ1YVRaczI4Y2tubjFDOWVuVXlNakxJenM2bWFkT21oSVdGY2VyVUtTNWR1bVQ5bFp5Y1RGcGFHcEFYYXZ2Mzd3OWdYUk83Y2VOR25uNzY2UUpWZE9YZW9kQXBJaUlpSXZjTVMraWFQMysrdFpEUWpXamJ0aTBPRGc1a1ptWmVjNjJpWlEvTVdiTm04Y1FUVHpCdTNEaWFObTNLaFFzWCtQSEhIMW14WW9WMWk1TmF0V29SRkJRRVFFQkFBS05Iajhab05QTHd3dzhYYU5mT3p1NmFhMHd0ejcxOHY4ekxXVVp0TGMrK21vNGRPMkkwR3Zub280OEE4UER3b0cvZnZrUkZSZkhsbDE5YXIvUHc4TURQenc4dkx5ODhQVDN4OVBTa1lzV0tWS3hZa2Z2dXU0L1JvMGV6ZmZ0MlhGeGNydms4dWJzcGRJcUkzRVhNb1UrWGRoZEVSRzVyL3Y3K3RHclZpaXBWcXZ5ais1OTc3amxlZU9HRmF3Yk83T3hzZkh4OENBNE9wa1dMRnZsR1JDdFVxRUNQSGoyb1diTW1ZV0ZodEd6WmttZWVlU2JmdnFVM3N0YjFTaGtaR2RqYTJ0S3VYVHZlZXV1dEF1ZFBuanpKd0lFRGFkMjY5WFhiZXZycHA5bTFheGYzMzM4L0hUdDJ4TlhWbGNxVks3TnYzejRhTjI1TWt5Wk5jSE56dTJZYm5UdDNwbDI3ZG9VV05aSjdoOEY4ZVlrdUVSRVJFWkdiN05GSEgyWHo1czBVNTUrZGJkdTJaZDI2ZFRleFYzY25rOGxFZW5yNlZhdjhXcWI5MnRuZFdXTlArdm5mT1F5RkxEUytzLzYyaVlpSWlJaklWVGs3TytQczdIelY4M2RhMkpTN3c5VlhQNHVJaUlpSWlJZ1VrMEtuaUlpSWlJaUlsQmlGVGhFUkVSRVJFU2t4Q3AwaUlpSWlJaUpTWWhRNlJVUkVSRVJFcE1Rb2RJcUlpSWpJYmMvUjBSR1R5VlRhM1pCU1lES1pjSEp5S3UxdVNERW9kSXFJaUlqSWJjL0x5NHU0dUxqUzdvYVVncmk0T0NwWHJsemEzWkJpVU9nVUVSRVJrZHRlWUdBZ2E5YXNLZTF1U0NsWXMyWU5nWUdCcGQwTktRYUZUaEVSRVJHNTdRVUhCN05qeHc2aW82Tkx1eXR5QzBWSFI3Tmp4dzZDZzROTHV5dFNEQXFkSWlJaUluTGJjM1oyWnZEZ3dVeWVQRm5COHg0UkhSM041TW1UZWZmZGQzRjJkaTd0N2tneDJKVjJCMFJFUkVSRWlxSlJvMFlNSFRxVUtWT21FQkFRUUZCUUVON2UzZ29rZHhHVHlVUmNYQnhyMXF4aHg0NGRoSVNFMExCaHc5THVsaFNUd1d3Mm0wdTdFeUlpSWlKeTkzcjAwVWZadkhrek4rdWZuU2FUaWJDd01DSWlJamg5K2pScGFXazNwVjBwZlU1T1RsU3VYSm5Bd0VDQ2c0UDFId3AzSUlQQllDaHdUS0ZUUkVSRVJFclN6UTZkSW5MN0tpeDBhazJuaUlpSWlJaUlsQmlGVGhFUkVSRVJFU2t4Q3AwaUlpSWlJaUpTWWhRNlJVUkVSRVJFcE1Rb2RJcUlpSWlJaUVpSlVlZ1VFUkVSRVJHUkVxUFFLU0lpSWlJaUlpVkdvVk5FUkVSRVJFUktqRUtuaUlpSWlJaUlsQmlGVGhFUkVSRVJFU2t4Q3AwaUlpSWlJaUpTWWhRNlJVUkVSRVJFcE1Rb2RJcUlpSWlJaUVpSlVlZ1VFUkVSRVJHUkVtTlgyaDBRRVJFUkVia1JKcE9Kc0xBd0lpSWlTRWhJSUQwOXZiUzdKRGVKbzZNalhsNWVCQVlHRWh3Y2pMT3pjMmwzU1c0Q2hVNFJFUkVSdVdORVJVVXhiZG8wQWdJQ0dEQmdBTjdlM2dvbWR4R1R5VVJjWEJ4cjFxeWhkKy9lREI0OG1FYU5HcFYydDZTWUZEcEZSRVJFNUk0UUZSVkZhR2dvdzRZTm8wR0RCcVhkSFNrQnpzN08rUG41NGVmblIzUjBOSk1uVHlZa0pJU0dEUnVXZHRla0dMU21VMFJFUkVSdWV5YVRpV25UcGpGOCtIQUZ6bnRFZ3dZTkdEWnNHRk9uVHNWa01wVjJkNlFZRkRwRlJFUkU1TFlYRmhaR1FFQUEvdjcrcGQwVnVZVWFOR2hBUUVBQVlXRmhwZDBWS1FhRlRoRVJFUkc1N1VWRVJCQVVGSFJUMnNyT3pyNHA3UlJGUmtaR3FSWTZXclpzR1NrcEtUZWxyZXpzYkhidDJuVkQ5NWpONW1JL055Z29pSWlJaUdLM0k2VkhvVk5FUkVSRWJuc0pDUWw0ZTNzWHU1MmZmdnFKYnQyNnNXYk5tZ0xuRWhNVCtlT1BQNjU2NzhtVEo3bHc0Y0lOUGUvY3VYTUVCd2NUR2hwS1ZGUlVrZS9idlhzMzA2Wk5JemMzdDlEejI3ZHZaOUdpUldSa1pGeTFqWDM3OXJGZ3dRSzZkKy9POTk5L2YwUDlQblhxRkpNbVRTSW1KaWJmOFNGRGh2RG1tMit5Y2VORzY3SDA5UFFDNFRJK1BwNHBVNll3Y09EQVlvZGViMjl2VHA4K1hhdzJwSFNwa0pDSWlJaUkzUGJTMDlOdlNwWGExcTFiRXhZV3h2VHAwOW14WXdjalJvekF4aVp2SENZMU5aVytmZnZTc21WTHlwY3ZYK0RlTFZ1MllHdHJ5K1RKazZsV3JWcVJudWZvNkVoNmVqcmJ0bTJqWmN1V3BLZW5NMm5TSlA3ODg4OXIzaGNYRjBkT1RnNDJOallNR2pTb3dIbFBUMDlHamh6SmxpMWJtRGh4SWw1ZVhnV3VXYkZpQlFESnljazMvTzFzYkd6WXRHa1Rtelp0b212WHJ2VG8wUU03dTd6b2NPellNWXhHSS92Mzc2ZHUzYm9jT1hLRVdiTm04ZVNUVHhJZkg4L2V2WHM1ZXZTb3RhMkJBd2NTR2hwYTZEY3RDbWRuWjlMUzB2N1J2WEo3VU9nVUVSRVJrWHVHMFdqazFWZGZaZFNvVWZ6eXl5OTA3TmlSZXZYcVdjK1p6V1kyYjk1OHpUYTJidDNLaXkrK2VOWHpwMCtmNXR0dnY2Vmh3NGJXMGRuS2xTdlR2SGx6enA0OVM2ZE9uWmd4WXdZdUxpNDRPVGx4OGVKRlRwdzRRWmt5WmFoUm93WUFEejc0SUpBM1l2anJyNy9TdkhuemZNL3c5dmFtU1pNbVJFWkdNbXJVS0JZdVhKanZmRXhNakhWS3FvZUhCNnRXcmFKMTY5Ylc0SGc5dHJhMkFOamIyN056NTA2YU4yOU83ZHExc2JPenc4SEJnUll0V2hBY0hFelZxbFY1NG9rbk9IYnNHUFBuejhmUHo0K2FOV3NTR0JpSXA2Y25sU3BWd3RYVnRValBsTHVYUXFlSWlJaUkzRk9hTkdsQzJiSmxLVk9tREVlUEhpVWxKWVZtelpwWkE1bVBqdy9UcDAvbjJMRmoxSzlmMzNwZjI3WnRNUnFOMXd5Y2tEZEsrTzIzMzdKcTFTcGF0bXdKd0prelp4ZzFhaFJSVVZGVXFGQ0JLVk9tNE9ucENjREtsU3Y1NUpOUEdENThPQTgvL0RDUXQzN1MxdFlXZzhGdzFlZTBhTkdDeU1qSUF0Tlh6V1l6czJiTndtdzIwNlpORzFxM2JzMklFU01JRFEwbEpDVEVHaWl2eGZJdHFsYXRpbzJORGYzNzkyZklrQ0hXZTNmdjNrMVNVaEtwcWFuV2tlSXFWYW93ZmZyMDY3WXQ5eDZGVGhFUkVSRzVxMlZuWnpOaHdnVE9uRGxqUFhicDBpVnNiVzJaUFhzMkFHKy8vVGFCZ1lINTdoazBhQkF0Vzdha2QrL2VWSzVjdWNqUGMzUjBCS0I2OWVxODlkWmJiTml3Z2N6TVRJNGRPNGE3dXpzNU9UbjA3ZHVYakl3TVdyVnF4UjkvL0lHam95UGJ0bTFqMjdadEFPelpzd2RYVjFjR0RoekkvZmZmWCtoei9QMzlxVm16SmdNSERzeDNmTm15WlJ3NGNBQlBUMC82OWV1SHE2c3JMVnEwWU5PbVRTUW5Kek5zMkREYzNOeXUrUTZYajRpKzhzb3J2UHZ1dTB5Yk5zMjZkdlBISDMvRXhzYUdjZVBHVWJGaVJmcjA2VlBrN3lQM0hvVk9FUkVSRWJtcjJkblowYTFiTnlaTW1JQzd1enUydHJZODlOQkRuRDU5bXR6Y1hHeHNiSWlNakxST3M0VzhxYllBdi96eUM0bUppVXlhTktsWWZhaGV2VHJ6NXMyei9qa2hJWUVlUFhxd2J0MDZhOEJidTNhdDlYeFdWaFlBR3pac29GZXZYb1cyYVRRYUdUVnFGRldxVkxFZTI3bHpKNHNXTGNMWjJaa0pFeWJnNnVwS1RFd01Bd2NPNVBqeDQremN1Wk9lUFh2eTRvc3YwcjU5ZTF4Y1hBcHQyeko2Q1huYmxuaDZldUx1N3M2SkV5ZElUVTNsbDE5K29YdjM3cmk0dU9TNzlrcUhEaDJpZXZYcU4yVTlydHk1RkRwRlJFUkU1SmF3Qkx6U1VLdFdMVDcvL0hQcm4wMG1FNzE3OXdiZ2pUZmVvR1BIamlRbEpWblBXNmExT2pnNE1IMzZkT3VmaTdzRlNHeHNMS3RYcjZaejU4NEExS2hSZ3psejVoQVdGa2FIRGgxd2NuSUMvcDdLZTNuZ2pJNk96cmQxeU8rLy84NzU4K2Q1NTUxM2FObXlKVHQzN21UczJMRTRPenN6YWRJa2F0U293WUVEQnhneVpBaVBQUElJNzcvL1BpRWhJY1RIeC9QcHA1K3lhTkVpR2pSb1FMZHUzZkR6ODh2WFQ4djdIajE2bERsejVnRGc3dTV1cmU2Ym01dkwxcTFiV2JwMEtXKzg4UVlBRnk1Y3NGNXIrY2JyMXEzRDE5ZVh5Wk1uVTZaTW1XSjlPN2x6S1hTS2lJaUlTSWx5Y0hBQThxcWUxcXhaczVSN2syZjI3Tm1jTzNlT1J4NTVoSTRkT3hZNGI5bXF4R2cwNWx0WGViVXRUQUErLy94eklpSWlyTmVjT25YS092WDExS2xUdlA3NjY1dzZkWXJNekV3U0VoS3M5OW5ZMkxCdzRVSldyRmhCcDA2ZEN1MFBRTjI2ZFZtNGNDR0hEaDNLZHp3bUpvYlRwMC96MldlZlVhTkdEZXZvWjNSME5HUEdqQ0VqSTRQMTY5ZFR0bXhaWnM2Y1NXaG9LSkdSa1dSbFpYSG8wS0Y4WWJzdzMzLy9QYm01dVp3OWV6YmZjVXNBblRsekpwQTNaZm5iYjc4dGNQL2h3NGNaTkdoUXNTcll5cDFOb1ZORVJFUkVTbFRWcWxVQmlJcUt1aTFDNThhTkcvbnBwNTh3R0F4MDdkclZldnp5UUduWi8vTEthYUhYQ3AzQndjRnMyN2FOdExRMC9QejhNQnFOcEthbTR1enNqSitmSDdWcjE2Wng0OGFrcEtUazIzZlNZREJnTUJpNGRPa1NrRmN4dGpEMjl2Wk1uRGlSMU5SVVBEMDlDUW9Lc29iaTVjdVgwN3QzYnpwMjdJaWRuUjMvL2U5L21UbHpKbGxaV2RTclY0KytmZnRTczJaTjB0TFNtRGh4SWovLy9EUGJ0bTFqeUpBaDF0SFZ3dmo0K0ZpbkJmZnQyNWVZbUJnTUJnTkJRVUgwNnRXTGN1WEtjZkxrU1hyMTZrV1ZLbFZZdkhneEFKMDdkeVlsSllYVnExZGZ0VzI1ZHloMGlvaUlpRWlKc29UTzk5NTdqdzRkT2x3MVZOMEtodzhmWnNhTUdVRGVWTmszMzN5VEZpMWE4TVliYitRcm5tTVovU3RzdTQrY25KeENLOEE2T3p2ejZhZWZBbmw3WkRaczJKQzB0RFFHRGh6STBhTkg2ZHk1TTQwYU5RSWdKU1dsd0lpbWc0TURYYnAwdVdiLzNkemNDaFFCNnRLbEN5Ky8vRElPRGc2Y08zZU9XYk5tRVJFUlFjV0tGZW5Sb3dkdDI3WWxKeWVIcVZPbmN1REFBU1pNbUVDYk5tMW8wNmJOOVQ2WDFmSGp4NG1KaWNISnlZbXNyQ3cyYjk3TWxpMWJHRGh3WUtGN2xoWjNHckxjWFVwblVyMklpSWlJM0RNczAxUDM3OS9QZ0FFRHlNek1MSlYreE1URU1HellNQXdHQS9iMjl0aloyVkczYmwyMmJ0M0t2Ly85Yit0SUkyQ2QvbnIwNkZHV0xGbkN4WXNYcmVldTEvL2s1R1ErKyt3ejNuenpUYVpPblFwQXpabzFhZFNvRWR1MmJlT0xMNzRnSnlmSGVuMVdWaFptcy9rZmgzRm5aMmNjSEJ6WXVIRWpQWHYySkNFaGdRRURCckI0OFdMYXRXdkh4WXNYQ1FrSjRlZWZmeVloSVlIKy9mdXpmLy8rRzNyRzBxVkxjWEp5b203ZHVqZzRPQkFTRWtKS1Nnb1RKa3l3VnR5MVRLTUdoVTdKVDZGVFJFUkVSRzZKMmJObnMyREJBcG8wYWNMeTVjdjU0NDgvcmpsZDlXYmF2bjA3Z3djUHBtelpzbnp3d1FjNE96dGpNQmdZTVdJRWpvNk9YTHg0a2FTa0pOemQzZW5jdVRONzkrNjEzdnZGRjE4UUdocEt0V3JWR0RseXBIVkxsS3RadVhJbFdWbFp1THE2MHJScFUrdnhuSndjRmk5ZXpKSWxTeGd3WUlEMWVHcHFLbEJ3VlBWR2cxdXRXclg0NktPUG1EOS9Qazg5OVJSR281R3RXN2Z5Mm11dnNYdjNiaXBWcXNTRUNSTll1WElsTGk0dTFpbkUxN043OTI0MmI5N015eSsvVEdabUptYXptZWJObTlPa1NSTUFUcHc0QVhEZGJWamszcVhRS1NJaUlpSzNSSjgrZmRpeFl3Y0FMN3p3QXI2K3Z0amEybHJYTkY3ckYrU05tRnFLMTl5SWt5ZFBNbTdjT0o1Kyttbm16WnVYYjEycGg0Y0hQWHIwb0VtVEp2ajYrcko0OFdKYXRXckZwazJick5jWWpVYmVlKzg5UHZ2c00xcTFhc1dKRXljNGR1eFlvYzlLVEV6azIyKy94ZDdlbnREUVVGcTJiR2s5dDJMRkNvNGZQNDY5dlQydFc3ZTJIcmNVNktsWXNXSyt0ckt6czRzY1BCTVRFMW0xYWhVZUhoNUFYaEFNQ1FsaDNMaHhaR1ptMHF0WEx4WXVYRWl6WnMzWXVYTW5Bd1lNWU1pUUlhU2twRnl6M2RUVVZHYk1tRUhEaGczcDNMa3pGeTlldEk3Uzl1N2RtK2JObTFPM2JsMkFmRnUzM0tyL1RKQTdnOVowaW9pSWlNZ3Q0Ky92VDFSVUZKR1JrVVJFUkpDY25GeWsrN1p0MjhhWU1XUCtVZlhUYXRXcThjVVhYK1M3MTJ3Mld3TmRwMDZkNk5TcGsvVmNXRmdZRnk1Y29HSERoc1RHeHBLV2xwYXZndTJISDM2SXlXVEt0KytteFNlZmZFSnFhaXJ2dnZzdXZyNis3TnUzRDRDNHVEaWlvNk1CR0R4NE1INStmbnp4eFJjQTFsRlZ5OXBYQzRQQlFIcDYralVML1VEZTNweWhvYUZVcUZDQnVMZzQxcXhady9yMTYzRnljcUpMbHk1MDZ0UUpOemMzc3JLeVdMQmdBY3VYTDhkc05uUGd3QUZHalJyRnBFbVRycnFQNXRtelovSDE5V1gwNk5FWURBYVNrcExJenM0RzhyWjdHVDkrdkhXTjdJTVBQcGp2KzRwWUtIU0tpSWlJeUMxbFkyTkQ4K2JOYWQ2OGVaSHZhZHUyTFdQSGp2M0h6N3d5ck9ibTVoWTZHbmZnd0FFV0xWcUV2YjA5Yjc3NUpvTUhEeTV3VFhwNmVxRlRVOWV1WGN1bVRadm8yN2N2N2RxMUEvS216RDc5OU5OczJMQ0I3T3hzK3ZUcFErdldyVGx4NGdTZW5wNTA3OTZkK2ZQbkEvREREeitRazVQRGM4ODlSNHNXTGVqZXZmdDFBMmRXVmhiRGhnMmphdFdxUFBiWVl3d1pNb1I2OWVyUnYzOS9IbnZzTWVzNnk5OS8vNTNaczJkejZ0UXBBQjU5OUZINjlPbFRZSFQxU3VYS2xXUHExS200dUxnQWVldFZ6V1l6TTJmTzVObG5uOFhEdzRNdFc3Ymc1T1NVNytlcGtVNjVuRUtuaUlpSWlOeHpDZ3VkMjdadEl6UTBGSUFSSTBaUW8wYU5BdmVaeldiT25EbERSa1lHOGZIeCthYVVwcWVuTTNMa3lIeFRhdVBqNDltd1lRTnBhV204OXRwckJBY0hBM25UZWhjdVhNajgrZk9KajQrblNaTW1QUFBNTTRTR2h2TGYvLzZYNXMyYll6UWFyOXIveS9mNWRITnpZL0xreVpRcFU0YWdvS0I4YTBQMzd0M0xraVZMcktPc2pSczNwbWZQbnRTcFUrZWEzMmZKa2lVQW1Fd21CZzBhQlB4ZDhBZ2dQRHljaUlnSTZ0V3JSMHBLQ3IxNzk3WUdVOGhidjZyZ0tSWUtuU0lpSWlKeXo3Rk1FYzNPemlZMU5aVlBQLzJVbjM3NkNTOHZMMEpDUXZEejh3UEExdGFXckt3c0JnMGFoTUZnd0dReVdkZEJ6cGt6aDBtVEpsbmI3TkNoZy9YM2lZbUp6SnMzai9YcjExTzJiRm5HalJ1WGJ5UXdNek9UanovK21GOSsrWVhhdFdzemJOZ3dYRjFkbVQxN05zT0dEZVBYWDM4bEtpcUttVE5uRmhwK1hWeGM4UEh4NGRpeFk0d1lNUUpQVDAvcnVlVGtaRFp0MnNTUFAvNUliR3dzUnFPUnh4OS9uT2VmZng1Zlg5OGlmUjkvZjM5V3JWcUZtNXRidmhEcjd1NXUvZjJlUFh2WXRHa1RqUnMzdG9acGk5emNYSEp5Y2pDYnpmbW1Kc3U5U2FGVFJFUkVSTzQ1V1ZsWkFDeGF0SWdmZnZnQm85Rkk3OTY5NmRpeFk3NnRTNTU1NWhsV3JGaVJyNXF0bTVzYmp6enlDSys5OWxxQmRrMG1FeXRYcmlRc0xJeWNuQnc2ZHV4STE2NWRLVnUyTEFBWkdSbUVoNGZ6MVZkZmtaNmVUcWRPblhqbGxWZXMwMkM5dkx5WU5tMGFiNy85Tm4vOTlSZTdkKzh1TkhTNnVia3haY29VMXE1ZFM0TUdEY2pJeUdEdDJyWDg5dHR2N05xMUM3UFpUTDE2OVhqNzdiZHAxYXFWOWZsRjFhSkZDOGFORzBldFdyVUtYVWNiRVJIQndZTUhhZHk0TVNOSGpzVEdKbjk5VWt1b3o4ek16TGVWaXR5YkZEcEZSRVJFNUo2U25aMU5vMGFONk5XckZ6Lzg4QU52dmZVV0xWdTJMSFNmekc3ZHV0R3RXN2NpdFh2Z3dBRkdqQmhCdVhMbGVPbWxsd2dLQ3NxM2pVaHNiQ3hEaHc3RndjR0JEaDA2OFBUVFQxT2hRb1VDN1hoNGVEQml4QWplZWVlZGZNVjVydVRtNWtibnpwMEJzTE96WTkrK2ZkU3VYWnNPSFRwUXYzNzlxeFlIS2lyTGxpaFhpbzZPWnNLRUNYVHUzSmxYWG5tbHdFaW0yV3ltYXRXcVBQZmNjLzk0NzFHNXV4ak1LaTBsSWlJaUlpVm83Tml4akJzM3JsZ1ZUZHUyYmN1NmRldHVZcTl1UHBQSlJIeDgvRlduc0thbHBSRVhGMGVkT25XS05PVTBJU0VCTHkrdm05M05tK0xVcVZNRnF1MWU3bVpQcTcwVGZ2NlN4MURJRDE0am5TSWlJaUlpTjRHenMvTTExMHc2T1RueHdBTVBGTG05MnpWd1FzSHRYYTZrZFp4eU9adnJYeUlpSWlJaUlpTHl6eWgwaW9pSWlJaUlTSWxSNkJRUkVSRVJFWkVTbzlBcElpSWlJaUlpSlVhaFUwUkVSRVJFUkVxTVFxZUlpSWlJM1BZY0hSMHhtVXlsM1EwcEJTYVRDU2NucDlMdWhoU0RRcWVJaUlpSTNQYTh2THlJaTRzcjdXNUlLWWlMaTZOeTVjcWwzUTBwQm9WT0VSRVJFYm50QlFZR3NtYk5tdEx1aHBTQ05XdldFQmdZV05yZGtHSlE2QlFSRVJHUjIxNXdjREE3ZHV3Z09qcTZ0THNpdDFCMGREUTdkdXdnT0RpNHRMc2l4YURRS1NJaUlpSzNQV2RuWndZUEhzemt5Wk1WUE84UjBkSFJUSjQ4bVhmZmZSZG5aK2ZTN280VWcxMXBkMEJFUkVSRXBDZ2FOV3JFMEtGRG1USmxDZ0VCQVFRRkJlSHQ3YTFBY2hjeG1VekV4Y1d4WnMwYWR1ellRVWhJQ0EwYk5penRia2t4S1hTS2lJaUl5QjJqVWFOR0xGaXdnTEN3TUQ3ODhFTk9uejVOV2xwYWFYZExiaEluSnljcVY2NU1ZR0FnQ3hZczBIOG8zQ1VVT2tWRVJFVGtqdUxzN0V5UEhqM28wYU5IYVhkRlJJcEFhenBGUkVSRVJFU2t4Q2gwaW9pSWlJaUlTSWxSNkJRUkVSRVJFWkVTbzlBcElpSWlJaUlpSlVhaFUwUkVSRVJFUkVxTVFxZUlpSWlJaUlpVUdJVk9FUkVSRVJFUktURUtuU0lpSWlJaUlsSmlGRHBGUkVSRVJFU2t4Q2gwaW9pSWlJaUlTSWxSNkJRUkVSRVJFWkVTbzlBcElpSWlJaUlpSlVhaFUwUkVSRVJFUkVxTVFxZUlpSWlJaUlpVUdMdlM3b0NJaUlpSXlJMHdtVXlFaFlVUkVSRkJRa0lDNmVucHBkMGx1VWtjSFIzeDh2SWlNRENRNE9CZ25KMmRTN3RMY2hNb2RJcUlpSWpJSFNNcUtvcHAwNllSRUJEQWdBRUQ4UGIyVmpDNWk1aE1KdUxpNGxpelpnMjllL2RtOE9EQk5HclVxTFM3SmNXazBDa2lJaUlpZDRTb3FDaENRME1aTm13WURSbzBLTzN1U0Fsd2RuYkd6ODhQUHo4L29xT2ptVHg1TWlFaElUUnMyTEMwdXliRm9EV2RJaUlpSW5MYk01bE1USnMyamVIRGh5dHczaU1hTkdqQXNHSERtRHAxS2lhVHFiUzdJOFdnMENraUlpSWl0NzJ3c0RBQ0FnTHc5L2N2N2E3SUxkU2dRUU1DQWdJSUN3c3I3YTVJTVNoMGlvaUlpTWh0THlJaWdxQ2dvSnZhNXZIangvbnBwNS9JeU1nbzlQemV2WHVKaW9yNlIyMW5aMmNYcDJzM3piSmx5MGhKU2JrcGJXVm5aN05yMTY0YnVzZHNpMktCT0FBQUV6NUpSRUZVTmhmN3VVRkJRVVJFUkJTN0hTazlDcDBpSWlJaWN0dExTRWpBMjl1N1dHMWtaV1VSRVJGaERZVEp5Y2xNblRxVkYxNTRnYkN3TUdKalkvbjg4OCt0SVhUZHVuVU1IVHFVL3YzN3MyUEhqaHQ2MXI1OSsralhyeCtiTm0waU56Y1hnSXNYTC9MMTExOWZONUJHUjBkejd0eTVhMTZ6ZmZ0MkZpMWFkTlhBYk9uRGdnVUw2TjY5Tzk5Ly8vME45Zi9VcVZOTW1qU0ptSmlZZk1lSERCbkNtMisreWNhTkc2M0gwdFBUQzRUTCtQaDRwa3lad3NDQkE0c2RlcjI5dlRsOStuU3gycERTcFVKQ0lpSWlJbkxiUzA5UEwzYVYydlBuenhNYUdrckZpaFVaUG53NERnNE9RRjd4bWllZmZKSjU4K2F4WnMwYTFxNWRTNzkrL2ZqOTk5K3R6ellhalRmMExFZEhSNDRjT2NLa1NaUFlzMmNQYjcvOU5uWjJkbnoyMldlc1dyV0tNbVhLWFBYZUV5ZE9VTEZpUmFaTm00YUhoMGVoMTNoNmVqSnk1RWkyYk5uQ3hJa1Q4Zkx5S25ETmloVXJnTHh3ZmFQZnpzYkdoazJiTnJGcDB5YTZkdTFLang0OXNMUExpdzdIamgzRGFEU3lmLzkrNnRhdHk1RWpSNWcxYXhaUFB2a2s4Zkh4N04yN2w2TkhqMXJiR2pod0lLR2hvWlF2WC82RyttRGg3T3hNV2xyYVA3cFhiZzhhNlJRUkVSR1JlMEtsU3BWNDlkVlhPWDc4T0FNR0RPRDgrZk1BbENsVGhuUG56ckZ1M1RyS2xTdkhhNis5aG9lSEIrZk9uY1BPem83eDQ4ZmZjUEVpZTN0N0FNcVdMY3NiYjd3QllBMnVpWW1KdUxxNkZ2ckxhRFNTblozTitmUG5yem1WMWR2Ym15Wk5tbkR5NUVsR2pScFY0SHhNVEl4MVNxcUhod2VyVnEyNm9TbS90cmEyMXZmWXVYTW5SNDRjQWNET3pnNUhSMGRhdEdqQm1ERmpHRGh3SVBIeDhSdzdkb3o1OCtkejdOZ3hhdGFzU2RldVhYbm5uWGVZT25VcVE0Y09MZkp6NWU2a2tVNFJFUkVSdVdlMGI5K2VwVXVYY3VIQ0JaS1Rrd0hJemMxbHhvd1p1THU3ODlSVFQvSElJNC93OWRkZkE5Q3FWU3M4UFQzenRiRng0MGJxMTY5UGhRb1ZydnFjeTBPYnZiMDllL2Z1eGRmWEY0Qnk1Y294ZmZyMFF1ODdlZklrdlhyMW9rcVZLclJyMSs2YTc5S2lSUXNpSXlNTFRGODFtODNNbWpVTHM5bE1telp0YU4yNk5TTkdqQ0EwTkpTUWtCQnIzNjdGTXFwWnRXcFZiR3hzNk4rL1AwT0dETEhldTN2M2JwS1Nra2hOVGNYR0ptOGNxMHFWS2xkOUw3bTNLWFNLaUlpSXlGMXZ6Wm8xMWltZkZ5NWNBUExXVGtKZVFTRUFYMTlmUHYvOGM0NGVQVXBzYkN3QXFhbXB6Smt6eDlwT1VsSVNHelpzb0ZxMWFzeVlNWU55NWNvQmNPYk1HWll0VzJhOXpoSUVVMUpTR0RGaUJOdTNiK2V4eHg0RDh0WjJ2dlBPTzRYMjA3SkdNeXNyNjdydjVPL3ZUODJhTlJrNGNHQys0OHVXTGVQQWdRTjRlbnJTcjE4L1hGMWRhZEdpQlpzMmJTSTVPWmxodzRiaDV1WjJ6Yll0b1JQZ2xWZGU0ZDEzMzJYYXRHbld0WnMvL3Znak5qWTJqQnMzam9vVks5S25UNS9yOWxmdVhRcWRJaUlpSW5MWGE5U29FWjk5OWhtSmlZbldZK3ZXcmN0M2phVm96cFl0VzZ6SGZ2dnR0MExiTzNueUpFT0dER0g2OU9tVUtWT0dTcFVxWVdOalEzaDRPRWFqMFJyTzB0UFQyYlZyRjBhamtRMGJObGp2dDRUUzFOUlV6cDQ5aTRPREExV3FWTEdHemZUMDlPdStrOUZvWk5Tb1VWU3BVc1Y2Yk9mT25TeGF0QWhuWjJjbVRKaUFxNnNyTVRFeERCdzRrT1BIajdOejUwNTY5dXpKaXkrK1NQdjI3WEZ4Y1NtMGJjdm9KZVJ0VytMcDZZbTd1enNuVHB3Z05UV1ZYMzc1aGU3ZHUrUGk0cEx2MmlzZE9uU0k2dFdyRjNzOXJ0elpGRHBGUkVSRTVKYkl6YzI5WmtBcFNSVXJWbVQyN05rQU9EZzRNSDc4ZUhidjNtMDk3K1RreE1NUFA4d3JyN3pDbDE5K1NXUmtKQzR1TGl4YXRBZ0hCd2V5czdOcDM3NDlack9aTDc3NGdrcVZLaFY0UnQrK2ZlblpzeWV1cnE3V2FiSVZLbFN3VHRVMW1VeDA2TkNCQ2hVcU1HL2VQQURTMHRMNDE3LytSVVpHQmg0ZUh2VHExWXRseTVieCtPT1BGMmcvT2pvNjM5WWh2Ly8rTytmUG4rZWRkOTZoWmN1VzdOeTVrN0ZqeCtMczdNeWtTWk9vVWFNR0J3NGNZTWlRSVR6eXlDTzgvLzc3aElTRUVCOGZ6NmVmZnNxaVJZdG8wS0FCM2JwMXc4L1BMOSt6REFZREFFZVBIcldPOUxxN3UvUEhIMzhBZVQvTHJWdTNzblRwVXV1YTFRc1hMdVFiRlRhWlRLeGJ0dzVmWDE4bVQ1NTh6ZUpKY25kVDZCUVJFUkdSRW1VSkc1WWlNNlhGdzhPRFk4ZU9NV3pZTU9MaTRnZ01EQ1FpSW9LS0ZTdFNybHc1dG16WndxNWR1ekNaVEhUdTNKbU5HemNTSHgrUGo0OFA1OCtmeDJ3MlkydHJlOVcxbkxhMnRyaTZ1aFk0bnBXVlJYaDRPRXVYTGdYSU4rcG5xYUJyWjJmSHNHSERjSEZ4SVNRa2hLKy8vaG92THkrcVZxMXF2Ylp1M2Jvc1hMaVFRNGNPNVdzL0ppYUcwNmRQODlsbm4xR2pSZzNyNkdkMGREUmp4b3doSXlPRDlldlhVN1pzV1diT25FbG9hQ2lSa1pGa1pXVng2TkFoa3BLU3J2bmR2di8rZTNKemN6bDc5bXkrNDVZQU9uUG1UQUF1WGJyRXQ5OStXK0QrdzRjUE0yalFvR0pWc0pVN20wS25pSWlJaUpTbzVzMmJBeEFWRlZWcW9UTXpNNU52dnZtR3I3LyttdkxseXpOKy9IanM3ZTJKaUlqQTFkV1ZxVk9uTW1qUUlHSmpZNmxTcFFvdnZmUVMyN1p0SXlZbUJoOGZIeElTRWdDb1hMbHl2dldPMTVPY25FeVBIajFJVFUybFRaczJoSWVIRXg4ZnordXZ2NTd2dXB5Y0hBWU5HZ1RrVGExTlNFZ2dQRHljR1RObVdMZERzYmUzWitMRWlhU21wdUxwNlVsUVVCQkdveEdEd2NEeTVjdnAzYnMzSFR0MnhNN09qdi8rOTcvTW5EbVRyS3dzNnRXclI5KytmYWxac3lacGFXbE1uRGlSbjMvK21XM2J0akZreUJDY25KeXUybjhmSHgvcnFHemZ2bjJKaVluQllEQVFGQlJFcjE2OUtGZXVYTDdpUjRzWEx3YWdjK2ZPcEtTa3NIcjE2aUovSzdsN0tYU0tpSWlJU0lscTFxd1ovdjcrdlBmZWUzVG8wTUc2bmNpdDFMOS9mMUpUVTNuampUZG8zNzQ5UnFPUi92MzdXOC9IeHNiU3MyZFBSbzBheFlRSkUzQnljdUsrKys1ano1NDlQUEhFRTliQ1FwWUt0RmVUbTV2TDNyMTdXYnQyTFpCWEdNamIyNXRCZ3dZUkV4TkRlSGc0WmNxVUtYUkUxSExNMWRYVk9wcjZ4UmRmTUdEQUFPdUlxSnViVzRFaVFGMjZkT0hsbDEvR3djR0JjK2ZPTVd2V0xPc0libzhlUFdqYnRpMDVPVGxNblRxVkF3Y09NR0hDQk5xMGFVT2JObTJLL1AyT0h6OU9URXdNVGs1T1pHVmxzWG56WnJaczJjTEFnUU9wVnExYWdlc3RhMXBGUUtGVFJFUkVSRXFZalkwTm4zLytPUUVCQVF3WU1JQVBQL3p3bGdkUFB6OC9iRzF0aVkrUFovNzgrV1JsWlhIZ3dBRWdMeGh1M3J5WnJWdTM0dS92ajd1N093RFZxMWRuNDhhTlpHZG5XOWQvUHZUUVE0VzJmK1RJRWI3NTVodWlvNk90VzdFQWxDOWZuc21USndOWVIvMGVmZlRSZkNPZGJkdTJ4YzdPenJyZFNHcHFLazVPVGtWZS8ycVpycnR4NDBhbVQ1OU81Y3FWR1RCZ0FPM2F0Y05vTkpLWW1NaWtTWk9zNzlDL2YzOG1UcHpJZ3c4K1dMU1BCeXhkdWhRbkp5ZnExcTNMb1VPSEdEcDBLS05IajJiQ2hBbjA2TkVEK0h1cU1DaDBTbjRLblNJaUlpSlM0dno5L1prOWV6YjkrdlVqSWlLQzRjT0gwNmhSSTN4OGZHNUpjYUhXclZzelpNZ1Fzck96QzV5TGo0OG5QajRlZ01URVJMNy8vbnRlZnZsbDZ0V3JSM2g0T1AvNXozL1l1WE1uQm9PQnBrMmJGdHErcjY4dmJtNXVKQ2NuNCtucHlVc3Z2Y1FISDN5UTc5MzI3TmtEd0lvVkt6aC8vcngxdXhYSW0xNXJLY0lURVJHQnQ3YzNJMGFNdUtHcXI3VnExZUtqano3S040VjU2OWF0ZlBUUlIxeThlSkZLbFNyUnIxOC9talp0U2x4Y0hCa1pHZm1DNHRYczNyMmJ6WnMzOCtxcnJ4SVpHWW5aYktaNTgrWTBhZEtFN2R1M2MrTEVDWURyYnNNaTl5NkZUaEVSRVJHNUpmcjA2VU9USmszbzBhTUhMN3p3d2czZDI2Wk5Hd3dHQXpFeE1kU3FWZXVHbjEyL2ZuM216cDFMbVRKbHVIVHBFbjM3OXNYWjJabjU4K2ZqN3U3T3lKRWppWXlNcEUrZlBuVHExQW1BZ0lBQTdPM3RXYmh3SVdhem1ZQ0FBRHc4UEFwdDMyQXcwTDkvZjl6ZDNYbnl5U2NMYkhtU2xKVEV2bjM3Y0hkM0p6azVtWTBiTitZN241dWJtNjhJejlteloxbTdkaTBkTzNZczB2c2xKaWF5YXRVcXVuYnRDc0NKRXllWU0yY09PM2Z1eE5uWm1WNjlldkg4ODg5amIyL1A3Ny8venNTSkUvSDI5bWJTcEVtRlR2VzFTRTFOWmNhTUdUUnMySkRPblR1emR1MWFjbkp5QU9qZHV6ZTJ0cmJVclZ1WGpSczM1dHU2SlRjM3QwajlsbnVEUXFlSWlJaUkzREwrL3Y1RVJVVVJHUmxKUkVSRXZxbW8xN0p0MnpiR2pCbFRyT3FuM3Q3ZTVPVGtNSGJzV0xLeXNuQnhjZUUvLy9rUEFKR1JrWGg0ZVBETU04OVlyM2QxZGFWcDA2YldmVHN0Z2U1YXVuZnZEdVR0NDNtNUgzLzhrZHpjWEo1NjZpbSsrKzQ3TWpJeUNpMnlZeW5LNCtQalUrVEF1WFBuVGtKRFE2bFFvUUp4Y1hHc1diT0c5ZXZYNCtUa1JKY3VYZWpVcVJOdWJtNWtaV1d4WU1FQ2xpOWZqdGxzNXNDQkE0d2FOWXBKa3laZGRVVDE3Tm16K1ByNk1ucjBhQXdHQTBsSlNkYlI0aG8xYWpCKy9IaG16SmdCa0crNnJxYlh5dVVVT2tWRVJFVGtsckt4c2FGNTgrYldxclpGMGJadFc4YU9IVnZzWjJkbFpkRzFhMWRPbkRqQndZTUhyUUVNOHZiTVhMeDRNVDE3OXNUZTNwNWZmLzJWeU1oSTY3M2g0ZUhVckZtelNGTlNMNWVhbXNyS2xTdHhjM1BqK2VlZjU0Y2ZmaUFqSTZQWTcySjVuMkhEaGxHMWFsVWVlK3d4aGd3WlFyMTY5ZWpmdnorUFBmYVl0YSsvLy80N3MyZlA1dFNwVTBEZXV0SStmZnBRc1dMRmE3WmZybHc1cGs2ZGlvdUxDNUJYamRkc05qTno1a3llZmZaWlBEdzgyTEpsQzA1T1R2bCtuaHJwbE1zcGRJcUlpSWpJUGNQUjBaRW1UWnBRcGt3WnRtM2JodGxzNXY3Nzc2ZDY5ZXBzMmJLRkZTdFdVSzVjT1V3bUUxOS8vVFgyOXZhOC9QTExyRnk1a3ZYcjE3Ti8vMzY2ZHUzS280OCtXaUI4WHJod2dkbXpaK2ViWm1vd0dGaTBhQkZKU1VtTUdqVUtWMWRYekdaenZqV2NsMHRKU1FHd1RtRzlHc3NXTHBDM2xuTHk1TW1VS1ZPR29LQ2dmTk5sOSs3ZHk1SWxTNGlPamdhZ2NlUEc5T3paa3pwMTZseXovU1ZMbGdCZ01wbXNXN2xrWldWWkEzcDRlRGdSRVJIVXExZVBsSlFVZXZmdWJRMm1sdjRyZUlxRlFxZUlpSWlJM0JOU1VsTFlzbVVMYTlhczRjQ0JBM2g2ZXRLdlh6K2VlZVlaYkcxdE9YejRNUC8rOTc5WnNHQUJrRmVwOXUyMzM4YmIyNXRtelpveFpzd1l6cHc1dzdScDA1ZzVjeVpQUGZVVWI3NzVwclY5SnljbmJHMXQrZWFiYjZ6aDdOeTVjNFNIaDlPcFV5ZGF0bXdKL0IzSUxsL0RlYVdzckt4cnZvdUxpd3MrUGo0Y08zYU1FU05HNE9ucGFUMlhuSnpNcGsyYitQSEhING1OamNWb05QTDQ0NC96L1BQUFgzZkxGd3QvZjM5V3JWcUZtNXRidmhCcnFld0xlWVdSTm0zYVJPUEdqUWtPRHM1M2YyNXVMams1T1pqTlpnd0dRNUdlS1hjdmhVNFJFUkVSdWV1TkhqMmE3ZHUzVzlkcHZ2amlpelJwMGdRYkd4dXlzN1BadEdrVEsxYXNBS0IyN2RwMDdkbzEzM1RSQng1NGdMbHo1ekp0MmpTMmI5K09uNThmRFJzMnpQY01KeWNuaGc4ZlRyTm16Wmc4ZVRJT0RnNWtaR1R3NUpOUDh0cHJyMW12eThqSXdHZzBYbk5ONS9WQ3A1dWJHMU9tVEdIdDJyVTBhTkNBakl3TTFxNWR5MisvL2NhdVhic3dtODNVcTFlUHQ5OSttMWF0V2xHMmJOa2IrbDR0V3JSZzNMaHgxS3BWcTlCMXRCRVJFUnc4ZUpER2pSc3pjdVRJQWhXSUxlcytNek16YjNnNnN0eDlGRHBGUkVSRTVLNzN3Z3N2OE1ZYmIrRGw1VlhnWEhaMk5oczJiT0RoaHgvbW5YZmVvVWFOR29XMjRlN3V6cVJKazlpNmRTc3RXclM0NmdqZVk0ODlocDJkSFlHQmdXemZ2cDNBd0VEcnVkemNYR3JVcUVHSERoMEt2ZGZPem82T0hUdlNwVXVYNjc2VG01c2JuVHQzdHQ2M2I5OCthdGV1VFljT0hhaGZ2LzROYmJkU21DWk5taFI2UERvNm1na1RKdEM1YzJkZWVlV1ZBdC9CYkRaVHRXcFZubnZ1dVZ1K0g2dmNuZ3htbFpZU0VSRVJrZHRjMjdadFdiZHVYV2wzUS83bjFLbFRWSzFhOWFybmIvYTBXdjM4N3h5R1FuN3dKYjhUcjRpSWlJaUkzRld1RlRnQnJlT1VmQlE2UlVSRVJFUkVwTVFvZElxSWlJaUlpRWlKVWVnVUVSRVJFUkdSRXFQUUtTSWlJaUlpSWlWR29WTkVSRVRrLzl1M1kyTzFvU0FNbzB1RzFJRklxSUdBUkJYUWdEcEJOU2loRXhwUUJTU2FZZFNDSWpvUUlTN0FEdXpCK3k3UFBpZTgwWjkrTzNNQlNDTTZBUUQ0ZU52dE50WjFMVDJEQXRaMWphcXFTcy9nRGFJVEFJQ1B0OXZ0WWxtVzBqTW9ZRm1XYUpxbTlBemVJRG9CQVBoNGJkdkdPSTZsWjFEQU9JN1J0bTNwR2J4QmRBSUE4UEc2cm90cG1tS2U1OUpUK0VMelBNYzBUZEYxWGVrcHZFRjBBZ0R3OGVxNmp2UDVITU13Q00vL3hEelBNUXhEOUgwZmRWMlhuc01iTnEvWDYxVjZCQUFBL0k3Ny9SNlh5eVdPeDJPY1RxZlk3L2VDNUIreXJtc3N5eExqT01ZMFRkSDNmUndPaDlLeitBT2J6V2J6MDV2b0JBRGdPMW5YTmE3WGE5eHV0M2c4SHZGOFBrdFA0aStwcWlxYXBvbTJiYVByT2dlRmIwaDBBZ0FBa09aWDBlbFB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FBQUFBQUFBQUFBQUFBQUFBQUFBQUFBQUFBQUFQQ0ZmZ0RXTHEyRjhoMnRId0FBQUFCSlJVNUVya0pnZ2c9PSIsCiAgICJUeXBlIiA6ICJtaW5kIgp9Cg=="/>
    </extobj>
    <extobj name="C9F754DE-2CAD-44b6-B708-469DEB6407EB-6">
      <extobjdata type="C9F754DE-2CAD-44b6-B708-469DEB6407EB" data="ewogICAiRmlsZUlkIiA6ICI3NjAxOTc2NjM4OCIsCiAgICJHcm91cElkIiA6ICIzNzY4OTI5MDciLAogICAiSW1hZ2UiIDogImlWQk9SdzBLR2dvQUFBQU5TVWhFVWdBQUJJMEFBQUhnQ0FZQUFBQW9tcDBYQUFBQUNYQklXWE1BQUFzVEFBQUxFd0VBbXB3WUFBQWdBRWxFUVZSNG5PemRkM1FVMWQ4RzhHZG0reVlrSVoxQVF1Z3ROQ2xTQlNtS0NEWVVFUlRGWHRDZm9tS3ZyNzJnWXNXR29naWlZRVBwVGVtOWg5QUNoSVQwUXBMdE0vUCtNY2tteSs2bWtVSjVQdWR3a3N6Y3VmZHVBc28rM1B1OWdxSW9Db2lJaUlpSWlJaUk2S0lqQ0lMZzc1NVlueE1oSWlJaUlpSWlJcUx6QTBNaklpSWlJaUlpSWlMeXd0Q0lpSWlJaUlpSWlJaThNRFFpSWlJaUlpSWlJaUl2REkySWlJaUlpSWlJaU1nTFF5TWlJaUlpSWlJaUl2TEMwSWlJaUlpSWlJaUlpTHd3TkNJaUlpSWlJaUlpSWk4TWpZaUlpSWlJaUlpSXlBdERJeUlpSWlJaUlpSWk4c0xRaUlpSWlJaUlpSWlJdkRBMElpSWlJaUlpSWlJaUx3eU5pSWlJaUlpSWlJaklDME1qSWlJaUlpSWlJaUx5d3RDSWlJaUlpSWlJaUlpOE1EUWlJaUlpSWlJaUlpSXZESTJJaUlpSWlJaUlpTWdMUXlNaUlpSWlJaUlpSXZMQzBJaUlpSWlJaUlpSWlMd3dOQ0lpSWlJaUlpSWlJaThNallpSWlJaUlpSWlJeUF0REl5SWlJaUlpSWlJaThzTFFpSWlJaUlpSWlJaUl2REEwSWlJaUlpSWlJaUlpTHd5TmlJaUlpSWlJaUlqSUMwTWpJaUlpSWlJaUlpTHl3dENJaUlpSWlJaUlpSWk4TURRaUlpSWlJaUlpSWlJdkRJMklpSWlJaUlpSWlNZ0xReU1pSWlJaUlpSWlJdkxDMElpSWlJaUlpSWlJaUx3d05DSWlJaUlpSWlJaUlpOE1qWWlJaUlpSWlJaUl5QXRESXlJaUlpSWlJaUlpOHNMUWlJaUlpSWlJaUlpSXZEQTBJaUlpSWlJaUlpSWlMd3lOaUlpSWlJaUlpSWpJQzBNaklpSWlJaUlpSWlMeXd0Q0lpSWlJaUlpSWlJaThNRFFpSWlJaUlpSWlJaUl2REkySWlJaUlpSWlJaU1nTFF5TWlJaUlpSWlJaUl2TEMwSWlJaUlpSWlJaUlpTHd3TkNJaUlpSWlJaUlpSWk4TWpZaUlpSWlJaUlpSXlBdERJeUlpSWlJaUlpSWk4c0xRaUlpSWlJaUlpSWlJdkRBMElpSWlJaUlpSWlJaUx3eU5pSWlJaUlpSWlJaklDME1qSWlJaUlpSWlJaUx5d3RDSWlJaUlpSWlJaUlpOE1EUWlJaUlpSWlJaUlpSXZESTJJaUlpSWlJaUlpTWdMUXlNaUlpSWlJaUlpSXZMQzBJaUlpSWlJaUlpSWlMd3dOQ0lpSWlJaUlpSWlJaThNallpSWlJaUlpT2ljbEpLUzZmRjFidTVwekpxMUdNWEZ0clBxdDdEUWdsMjdEcDlWSHhYNTd2dEYrUHlMMzkxZjUrUVVvTERRVXUxK0ZFWEIyclc3Y2ZSb1dtMU9yMWFkT3BXRDlQVGNzK29qK2RncHZQZitYS1NsWmZ0dG95Z0svdSsxNzdGeDQ3NnpHb3VxaDZFUkVSRVJFUkVSblhPT0hVdkhYWGUvaGM4L0x3dGZFaE9QNC90WmkvSEhuMnZQcXUvbEs3Wml5dU9mNEwrMXU4OTJtajR0WHJ3SkN4Yjg2Lzc2OWRkL3dFT1RwK0ZFU2thMStrbE1QSTZYWHY0VzcwK2JDMFZSYWpTWHBLUVRtSFRubTFqNDkvb0sydzBkOWlqZWVQT0hhdmYvOFNmek1lSFdWM0hpUlBWZVczazdkaHpDb2tVYm9kTnA4ZHJycy9EVG5PVmViV1Jad2VyVk84NXFIS28rYlVOUGdJaUlpSWpPWFVwK0hxVGt3NUF6MDlWZjJabFFMTVdBM1E3RmJnTWtxYUduU0ZTM05Cb0lCaU5nTUVBd0IwQU1qNFFZR1EweE1ocWFGcTBoaERSdTZCbGVrR1JaeHJ2di9RUlpWakIwYUEvMzlYNzlFaEFmSDQyNWM1ZGo1RlY5RUJJU1dLUCtGeTVjajVDUVFQUzV0R050VGRtRFRxZjFDSGttVDc0QlQwNzlESTgrT2gxdnZuay8ycldOclZJL0hUdkdZOUNnYmxpelppY1dMZHFFa1NQN1ZIc3VxMHFDRnBQSjRMNjJZOGNoSkNlblljaVFIalgrSGdKQVdsbzJObTlPUkZ4c0ZPTGlvbXJjei83OXh4QVhGNFdJaUJEWWJIYk1tclVZQXdkMFFXeHNaS1hQZnZmZElpUWVPSTZwVThjakxEU294bk1nM3hnYUVSRVJFVkVaV1laMEpBbXVYZHNoSFQ0QXhXYURwbVZyaUZFeDBDWjBoUmdlQlFRRVFqQWExVGZTR2sxRHo1aW9ia2tTRkxzTmlzMEdGQmRCenM2QW5Ka0IxNTd0c1A4eEQ0TFJDRTNyOXRCMnZRU2FWdTBBa1pzNWFzT3NXVXR3NE1BSmpCMDdCRzNMQlN5Q0lPRCsrNi9EMDA5L2dXblRmc2Fycjk3bHQ0ODVjNzFYcXdCQWZsNFJqaDFMUi92MmNmaDEvdW9xemFkUm9CbWpSdldyOHZ6MWVqVTBraVFaR28ySWxpMWo4UDU3ay9IazFNOXcrblJ4bGZzQmdMdnZHb1VEQjA1QUZJVnFQUWVvVzdyKy9YY1hBZ0tNR05DL2kvdjZva1Vic1dMbE5seHlTYnNxaFVaV3F4MmpSai9sOS82SmxBd01IZlpvdGVhMll2bUg3am51M0hrSXc0YjFCQUNNSHo4Y0d6YnN3d2NmenNPMDl5ZDc5VHZqeXo4eDQ4cy9BUUJQUHpVQjh4ZXNSbFJVS0VJYk42clcrRlExREkySWlJaUlDRXArTHB6clZzTzViVE9FNEdEb3V2ZUdic0RsRUtOakducHFSQTFMbzRGZ0RvQmdEZ0JDd3lER052ZTRMYWVuUVRxWUNQcy92ME01ZlJxNlMzcEQxMzhRaEpEUUJwcncrVy9qeG4zNGNmWlN0R3daZzBsM1hPVjF2MWZQOWhnK3ZCZVdMZHVDMmJPWFljS0U0VDc3K2ZycmhSV09jK0RBQ1J3NGNLSktjNHFKQ2NmSjFLd3F0UVdBL1B3aUFNQVhNLzZBUmxNV0pQYnJtNEJ0MjVLd2JWc1N4dDh5RE8rOU54ZnIxdStwVXAvdnZqY0g3NzQzcDhJMnBVRk1xVzNia3BDUmtZc3hZd2JCWU5BQlVGZHhiZHVXaEppWWNNVEhSMWRwYkoxT2kzSGpobnBjY3poY1dMQmdEVFFhRVdQR0RLNVJxQVdvcTR6eThnclJ0MjhuQUVESER2SG8zTGtsOXV3NWlvTUhVekJ6NWpQcXZDVUZkOTM5Rm02K2VTaEdqT2dOUUEwWExSWTdIcDQ4Qm9KUXMvR3BZZ3lOaUlpSWlDNWljblltbkNzWHc3VjNKN1M5KzhOMDM2TVFvNnIySm9LSUFERTZCbUowREhTWERZV2NrUTdubG5Xd1RIc04yb1J1MEEwWkFURzg4dTAxVk9iZ3dSUzgvc1lzbUV3R3ZQakNIZERyZFQ3YlBmTHdqVGg0TUFYZnp2d2JKcE1lTjl3d3lLdk5tUUVLQUt4YnZ3Y3Z2dmdOYnA4NEFoTW5qcWpXM0txN2tnWUFGaXhZNC9mZTZGSDlNWEJnRjhUR2xmMGVXYlpzSyt4MlI2V3Jtclp0UzhLaFF5Y3hjbVFmQkFVRitHMVhXdnZwdW1zSGVqeWJYMUNFcHMwaU1IKys1L3hTVWpLOXJsMTZhVWMwYXhhQmUrNGU3WEg5dDkvVm1rMVhETytGKys2OXBzTDVWbVRkK3IwQWdKZ200ZTVyZDk4MUdpYVRIcTFhTlhWZmt5UVpBQkFTSElDNDJDanMybjBZcTFmdndNaVJmZEMxYStzYWowOFZZMmhFUkVSRWRCRlM3RFk0bGk2RWE5c202UG9QaHZtWjF5R1lUQTA5TGFMem1oZ1ZEY09vTWRBUEhRbm4ycFd3ZnZJdXREMHVoZjZLVWVwMlRxclE0U09wZVBxWkwyQzNPL0hhLzkxVFlUMGJzOW1BTjE2L0I0Lzhiem8rL2V3M3BHZms0cjU3ci9WWTFYTW1tODJCanorZWo0aUlFTng4OHhEMzlhSERIc1hRb1QzdzdETzNWVGcvWHlHVVA4bkpwM0QzUFc5ajRJQXVlUG5sTy8yMmE5bzAzT1ByZ3Z3aUxGMjJCUk52dXhJR2c5N3Zjd2NQcGtDcjFlQ1JoMitFVHVmN2JYMXFhalkyYkZCUEdvdUpLUnRuOGVMTkFJQjkrNUt4YjEreVY3OEhENlo0WEFzTmJZUm16U0k4cnJsY0VuNytlU1cwV2cxdXZmVktmRDlyc2QrNW5pazRLQURYWGFlR1dKSWtZL215TFY1dEVoSmFWTmhIVVpFVjc3enpFMkppd3ZIZ0E5ZFhlV3lxUG9aR1JFUkVSQmNaMTk2ZHNQODJGOXAySFdHZStySzY3WWFJYW8xZ01rRS8vR3JvK2cyQ1krRUNXTjU1R1licngwR2IwSzJocDNaV0ZFVkJTa29tZHU4NWd2MzdqeUUzNXpRS2l5d29MTFNnc05DSzRtSXJwangyTTBhTXVMVGFmZS9ZY1FndnYvSXRpb3R0bVBya0xlamR1ME9sejBSSGgySGErNVB4MU5PZlkvNzhOZGk5K3dnZW56SU9iZG8wODluK2l4bC9JQ3NySHkrOU5LbkNRS1kyQkFTb0lhSEZhcS9XY3oxNnRNT2l4WnV3WThjaDlPblR5V2NicDlPRmZmdU9JU0docGQvQUNBQytuN1hJNjhTMXpNdzgvUHZmTG5UdTNCSWZmdkNJeDcycWhtY0E4UFBQSzVHVmxZK2JieDZLNk9oUXpLcEdhQlFiRytrT2pUWnMySXVjM05NQTFDMTlLU21aN25aZHVyU0N5eVVoTXlzUGdMbzlEUUR5QzRyeDVwcy9JRE16SHk4OGZ6dXlzdlBkejhURjFyd1lOL25HMElpSWlJam9ZdUZ5d3Y3bnI1QU83b2Z4dG51Z2lXL1YwRE1pdXFBSkFZRXczRHdSMm1OSFlKL3pIYVJEQjJBWVBRYlErdDV5ZGE0NmRPZ2s1djJ5RXR1MkphR2dRQzNpSEJFUmd1am9VRFJ1M0FqTm1rVWlNTkNFZ0FBanVuU3AvbjlYL3ZwckhUNzVkQUVVUmNIVUoyL0JGVmYwcnZLenpacEY0T1BwaitLMTEyWmgxKzdEZU9EQjkzSG5wSkVZUDk2enp0SGF0YnZ4MTEvcjBLOWZBaTRiMkxYYWM2eXV3RUF6QUtDbzBGS3Q1eTY5dENNTUJoMVdydHp1TnpUYXZDVVJkcnNEL2ZzbCtPM24yTEYwckZ5NTNldjY3SitXUVpabDNIVGo1ZFdhVjNtWm1YbVkvZE15UkVTRVlPSnRWd0tvZkJYV3FsWGJNZTJEbnlITENzYmRYRlliNmZjLy9uTi92bnYzRVh6MitXL3VyeGZNZngySmljZnczUE5mZWZUMTg4OHIzSisvOHVwTWozdlZXUTFHVmNQUWlJaUlpT2dpb09UbndqcnpjNGpoa1RBOTloeTN5aERWSTAxOEs1aW1QQWY3dkI5ZytmZ2RtQ1k5Y0Y0VXlrNDZtSUx2djErRVRadjJJeVE0RUVPSDlrUkNweGJvMkRFZUVSRWh0VFpPaXhZeENBdzBZY3FVbTVHVWRBTGZ6dnk3V3M5MzdCQ1A5OTU3RVBQbXJjS1NKWnR4MVZXZXg5S25wbWJqdmZmbkFnRFdyOS9yc3piUmloWGJzR0xGTnAvOWx3OGl2cGp4UjZYemFkOHVEb01IZDRmQm9FZGVTVUhzcWpLYmpSZzh1RHRXcnR5TyszS3VRVmhZc0ZlYmYvN2VBSzFXZ3lGRGV2anNRMUVVZlBEaFBJaWlnSFp0bTJOLzRqRUFRRTd1YVN4YXRCR3RXelZGdndvQ3A0cklzb3kzM3BvTnU5MkJmdjE2dzJpc2VNVldZYUVGbjN5NkFNdVhiMFhIRHZGNCt1bGIzVnZ5OXU1TnhvNGRoOUMxUzJ2czJuMFlsMTNXRldQR0RNS1NKWnZ4enJzL0FRRDY5T25rL3Y3bjVCVGdoUmUvd2FsVE9YanJyZnZScnR5cGVsUjNHQm9SRVJFUlhlRGtqRk93ZnZVeDlBT0hRRGRvV0VOUGgraWlKQmlNTU41MkQ1eHJsc1B5eVhzdzNmUElPVjEwZnNYS2JYam5uWi9RdUhFalBEeDVESzY2NnRJNjI5S1ZrTkFDUDgxK0ViS3M0TVVYdjZuMjh6ZmVPQmg5K25UQ3VIRkRjZlBOUXp4TzBTb3FzdUs1NTc5RVljbUtuN1p0WTlHL2YyZVA1MmZPL0FldFdqWEZaWmQ1cmtENjc3L2RPSHo0cE1lMVgzNVpWZWw4cnJpaU53WVA3bzd3OENCa1pPUkJVWlJxbmV4MTg5Z2hXTHAwQzJiOXNBU1BQVHJXNDk2aFF5ZXhhWE1pcnJ5eU4wSkNBbjArdjNUcEZ1emRleFEzM2pnWXhjVTJkMmdVRmhxRWwxNmNoSUFBWTQxUEd2dmh4NlhZdGZ0d2xkcHUyWktJdDk2ZURadk5nUWNmdUI0MzNIQ1p4N2h6NWk1SGRIUW9yaDdWdDlJK1MvdHl1U1E4TlhVQ1RDWTlUcVJrdU84M2pZbW9zSjRWMVJ4REl5SWlJcUlMbUp4eUROWnZQNFBobXB1ZzdkNnJvYWREZE5IVERSb0dJU2dJMWkrbXdYVG5neEJqNHh0NlNsNFcvUFl2UHYxMEFTN3AzaGF2dkhJWHpHWkRuWTlaR2tpVlg5Vno4bVFXYnIvamRZd2ZQeHgzM1htMTF6UHA2Ym1ZY091ck1KWUxzOHFIRWc2SEV5KzkvQzFTVWpJeGR1d1F6SnUzRXExYU5jV3RFNjd3NkdmbXpIOFFIeC90ZFQwMU5kc3JORHB6KzlQUVlZOGlOallTMzgxODFtdCtNVTNDa1pxYWpheXNmRVJHTnE3c1crRFd2SGswUmx6WkczLy92UUhEaC9WeUY0V1daUm5UUC80VldxMEd0OTE2cGQvbnc4S0MwS3haQk82Y05CSWZmN0xBNDk2WmdWbDFyRnExSFQvOHNBVE5ta1hnNU1tc1N0dHYyTGdQK2ZsRm1QM2ppNGlPOWw1WjE3SmxERWFPN0FQSkpmdnRvNkNnR0Y5KzlTY1dMOTdrdnZiQ2kxOTd0WnM3NStWYVhmMUdaUmdhRVJFUkVWMmc1SXhUc0g3N0dZeGpKMExUb1daYkVZaW85bW03OTRaZ05NUDY3V2N3M1QvbG5GcHhkT1JJS2o3Ly9IY01HTkFGeno4M3NjSkN5M1V0UFQwSEFCRGxKM0J4T0p3QUFJT1BMVkl1bDRSWFh2ME9PM2NlUXA5TE8rTGVlMFpqM3J5VmRUZFpIMkpqSTdGbDZ3RWNQNUZScmRBSUFPNjk5eHBzMkxnUHI3OHhDNTk5T2dXTkd6ZkNkOTh2d3Y3OXh6QnAwa2lmSVV5cEhqM2E0Zi8rNzI2dmxXSC8vcnZMcXdiUW1meHQwL3YybTZmeDF0dXpZVElaOEgrdjNvMUpkNzRKQUhqdXVTK3hjZFArQ3Z1Y2NPdXJQcS8vdmZBZEdJMTYvUHZ2THAvM2JUWTdIbjNzWTFpdGR2VHJsNEQxNi9kNmhYWmJ0aVRpNldkbVZEZytuUjJHUmtSRVJFUVhJQ1UvRjlhdlBvYmhtcHNZR0JHZGd6UWRFbUM0NWtaWXY1b084K1FuSVlSVUwxU29DNHFpNEtQcHZ5SW95SXduSGgvWG9JRVJBQnhJT2dFQWFOa3F4dWQ5cTgwQkFEQ1p2RU9qZ29JaUhEbVNpZzRkbXVPRkYrNm84WGFzczFGNml0dWhneW5vMWJOOXRaNE5DZ3JBTTAvZmlxZWZtWUdubjVtQklaZDN4K3paeTlDMVMydmNNcTdpYmNhQ0lQZzhSYXhWcTZZVkhrLy8yZWUvb1czYldBd2IydFByWGx4Y0ZEcDNib25iYnIwU2NYRmxmUThaMmdOdDI4WDU3Ry9UcHYxSVNqcUJpUk5IK0x4ZldUMGtvOUdBbDErYWhPam9NS3hidHdmcjErK3RzRDNWRFlaR1JFUkVSQmNhbHhQV21aOURQM0FJdDZRUm5jTzAzWHRET1gwYTFwbWZ3Znp3MUFZL1ZXM2Z2bVRzMjVlTUo1NjRCWTBhbVJ0MExvQmFVOGhzTnFKdEc5OEZqeTNGTmdCQWdObTdzSDlZV0REZWZPTStoSVVGVlJwTzFKVk9uZFJ0WmJ0MkgvRTR6YzNsa2lDS0FrU3g0aG84UFh1MngvMzNYNHZQUC84ZGh3K2ZSRnhjRkY1K2VWS05hL2MwYlJxT01XTUcrYjMvMmVlL0lUWTIwbStiZDk1K3dHdk9RLzBVNHdiVTRDNHA2UVJ1OXhNYVZVVzdkbkZ3dWFTeThYd1VNYWU2eFVwUlJFUkVSQmNZKzUrL1FneVBaTkZyb3ZPQWJ0QXdpR0VSc1A4MXY2R25nazJiOWtPbjArTHl3ZDBiZWlyWXNpVVJodytmeEtCQjNhRFZhbnkyS1N4U2kxdWJmSVJHQU5DaVJSTUVCUVhVZkJLS1VzUEhGQlFXV3RDMGFRU2lvOE93YTlkaEZKY0VYQUN3ZCs5UjNEenVaZXpmZjZ6Q2ZvNGRTL2ZZdXBXZFhZQlZxM2RBbHYzWEFLcExsWVZjdGMwbFNaais4YS9ZdWkzSmZXM216R2M4ZmowK1pWeTl6dWxpeEpWR1JFUkVSQmNRMTk2ZGtBN3VoK214NXhwNktrUlVSWWF4RTJIOTRIVzQ5dTZFTnFGYmc4MWp5OVlENk5hMWRZT3R6Q21WazNzYTc3NDdCMXF0QnVOdUh1cTNYWFpXUGdBZytHeUNvWEtjVGhjRVFZQldxNEhGWXNmQlF5bCtBeXRabHBGVk1uNWhvUVhmenZ3YkowOW1JZlZrRmxKT1pxRno1NVo0KzYzN2Nmbmc3cGd6ZHptV0xObUVHMjVRVi9Da3BlVWdOL2MwREFiZks4dlMwckx4MDV6bFdMSmtNMlJaeHFpcis2RlRRZ3Q4K3VrQ1RKLytLK2JQWDQyeE53M0JzR0U5Ry94blZSZEtRN0ZubjVtQkkwZlQwSzl2MlJick03ZmRaYVRuMXV2Y0xrWU1qWWlJaUlndUVJcmRCdnR2YzJHODdSNElCdC8vOGs1RTV4N0JhSVRobGp0ZysvRnJhTnEwYjdBL3Y2ZE81YUJidHpZTk1uYXBsSlJNUFBQc0RPVGtuc2I5OTEyTFpzMGlmTGFUWlJrclYyMkhJQWlJajYrZFF1TC8vcmNMYjd6eEEzUTZMVnd1Q1lxaW9IdjNzdS9IMTE4dnhQN0VZOGpJeUVOV1ZoNGtTUTAzOHZPTE1IdjJNbWcwSXFLanc5Q3RXMnYwNmRNSkFEQjZkRC84OHVzcXpKNjlERU9HOWtCSWNDQ1NrOU9nMVdyUXZIblp2R1ZaeHBZdEIvRDMzeHV3ZnNOZUtJcUN0bTFqOGVBRDE2Tno1NVlBZ0o0OTJ1SHJieFppNmRJdCtPRERlWmp4NVIrNDdMSnVHRHk0TzdwM2ErTTM0RHJmN054MUdBQ1FtMWVJZDk1K0FKZGMwaGIvL0xPeGdXZDE4V0pvUkVSRVJIU0JjQ3hkQ0czYmp0REV0MnJvcVJCUk5XbmlXMEhicGowY1MvK0dZZlNZZWgvZmJuZWlxTWlLeGlHQjlUNDJBRmdzTml6NDdWL01ucjBNRG9jVHQwNjRBamZkZExuNzNrc3ZmNHZRMENDWVRBWm9OQ0wyN2szRzRjTW5jZm5sbDV6ZEZyUnl1blJ1aFd1dkdRQzVaRnRhY0ZBQXJydHVvUHQrZmtFUmR1OCtndkR3WUhUdDJock5ta1lnTmpZU1RadEdvRmt6ZFN2YW1mV0dvcUpDY2RPTmwyUE8zT1Y0NnFrdk1QbWhHN0J1L1Y2MGJSTUxyVmFEUFh1T1l0WHE3Vml6WmlmeTg0c0FBQjA2Tk1jdHR3eEQvMzZkUGZvS0RRM0MxQ2ZIWTl5NG9aZ3pad1ZXcnR5R3hZczNZZkhpVFRDYmplamJ0eE9lbWpxaHhqV1B6bFpSa1JWV3E5Mzk4MGhPUGdXOXZ2cDF1b3FMcmVqWUlSNHZ2M0lud2tLRFBPNnhwbEg5WTJoRVJFUkVkQUdRc3pQaDJyWUo1cWt2Ti9SVWlLaUc5S1BHd1BMT3k5RDFIUWd4UExKZXh5NHF0Z0lBekg3cUE5VWxtODJCZSs1OUYrbnBPUWdMQzhiLy9uZWpSMkJpTmh1UmtwS0pIVHNPUVNrSmRFd21BNjY4c2pjbVAxVDFnRzNSUCs5Q28vRy9HaWNpSWdTUFBIS2ozL3YzMzNjdEhwNThnOWRSOXBXWk5Ha2tUcVJrWU4yNlBYajBzZWtBMUJWSUFIRHlaQ2IrK0dNdERBWWRoZy92aFd1dTZZK09IZUlyN0M4dU5ncFBUUjJQZSs4WmpjVkxObUhSb2sxSVRjMUN2NzRKRFJZWUFjREJneWw0Y3Vwbkh0Zk9ETDZxNHFtcEUyQXlHWHl1bkpvNTh4bVByL2Z1U2NiNzArWldld3lxT29aR1JFUkVSQmNBNThyRjBQVWZETUZjTy8vaVRrVDFUd2dJaEs3L1lEaFhMb0ZoN0czMU9yWmVwNzQxZERoYzlUb3VvQjY5L3RUVThUaDgrQ1N1dnJxZnoxby9jK2U4REVWUjNDZHA2WFRWZnl2cmI5VkwxeTZ0MFR5dThpMXVnWUdtYW84SkFCcU5pRmRldmhOTGxtekd4bzM3MExSWkJHNjZVVjFGZGRWVmZkQTROQWlkRTFvaUlLQjZnVjNqeG8xd3k3aGh1R1hjTUtTa1pDSTJ0djZDeHB0dXVoeWRFMXA2WEd2VHBobnV1bXNVbkU0WFpFbEdlSGd3aGcrdi9BVFA0T0FBSkhScUFaMWUvWm42T3Jrdk1qSUVmUzd0NkZYVHlHRjNvbisvem43clE5SFpFeFNsaGlYaGlZaUlpT2ljb09UbndqTHROWmlmZVIyQ3FXWnZhb2pvM0tCWUxiQzgrUUxNVTU2SEVOSzQzc1oxdVNSY09lSngzRG5wYWt5WU1MenlCK2k4b0NnS1pGbHAwQlZJZE80VEJFSHdkNCsvYzRpSWlJak9jODUxcTZIdDNaK0JFZEVGUURDWm9lM1ZEODUxcSt0MVhJMUdoTmxzUkU1dVFiMk9TM1ZMRUFRR1JuUlcrTHVIaUlpSTZId215M0J1Mnd4ZHIvNE5QUk1pcWlXNjN2M2czTDRaS0RsNnZENElnb0NZSm1GSVM4dXB0ekdKNk56SDBJaUlpSWpvUENZZFNZSVFIQXd4cW5hT25DYWloaWRHTllIUXFCR2tJd2ZyZGR5WW1IQ2twV1hYNjVoRWRHNWphRVJFUkVSMEhuUHQyZzVkOTk0TlBRMGlxbVc2U3k2RmEvZTJlaDJ6U1V3NDB0TnpJRW4xdDhLSmlNNXRESTJJaUlpSXptUFM0UVBRdE8zUU1HTWZPd3pweE5FR0didFd1VnhRVGwrOGRWeVV3dE9BeTFubjQwakhEa002ZXNiS21ScWN5YU1VNUVFNmZLRFc1cXpZckZWcjZIUkFzVnBxWmN5cTBMUnBEK2xRVXIyTkJ3QXhNV0dRSkJsWldYbjFPaTRSbmJzWUdoRVJFUkdkcDVUOFhDZzJHOFRvbU5ydjNPV0ViZTYza0ZOUCtMNjlleHVzbjd3RjUvclZOUjVDc1ZraFo2Ylg3RmV1L3kwMDVVTUF5OXZQbytpSnV6M3V5K21wSHJWaXBDTkpLSDcxY1RoWEw2bnkzSXVmZnhpV2oxNnJ4cXV0SVpjTGpsV0xvTmh0N2t0S2ZpNXMzMDZIWS9IdnRUS0UvYys1S0g3MVNjZ3B4MnFsUDM5c016K0JkY1kwOTlldWZUdGhtZjU2aFQ5TFgxejdkc0w2eFh0d0xQMnJWdVpsbmZZS0xHOC9EMEQ5M3NMbCs4aDUrMjl6VVB6Q0k3VXlabFdJVFpwQ3NWbWg1TmRmZ0JQVEpCd0FjT3BVYnIyTlNVVG5ObTFEVDRDSWlJaUlha1pLUGdKTnk5WjEwL2ZSUTNEdDJBVFhycTB3anIwZDJ1NlhscnNwd2JIa2QwQ2pnWDc0NkpxUHNXOFhiSE8rcnRHelluUU16RSs4Nm5YZHRYVTlIS3NXd1R6bEpVRGovVmRkT1NjTDFvL2ZoQkFVRE5NRFQwSUlDbkd2bGhLYnhsVjVmTVZtaFdBckMzS2NHMWJEUHYvSGFyK093UGNxZnYyT2xmL0FzZlJQS0htNU1Od3dBUUFnQkFSQ09uWVVVdkpoNkFaZEFjRmtydmE0cFpTaVFyajJiSWVnTjBKczByVEcvVlNKUmdzbzViWTlXUzJRVTAvQSt1SC93VGhwTWpRdDJsU3BHK240VVVBUW9PMTk5c1hmbGRQNWtIT3pvZTNlRzNMcWNWaW12d245c0t1cjlmdGF5YytGMENnWTBHak9lajVuMHJSc0RTbjVNTFRkZTlWNjM3NUVSallHQUdSbDU5ZkxlRVIwN21Ob1JFUkVSSFNla2pQVElVYlZ3U29qQUpxMkhXRzY2Myt3ZmY4cGJMTy9najQ5RGZvUjF3R0NBTWZLUlpBelRnRUFMRzgrVStVK3RkMTZ3WGpyZlY3WHpVKzhBakc2Nm9HRmJlWW5rSE15ZmQ0VG16U0ZuSmtPeDVxbDBBOFo2WG5UNVlSdDFoZFE3RGJvRWk2SEVCUUNBSkNTRHdHaUNERTJ2c3B6OEVmWGR4Q0U0TWFWdG5QdDNRSDU1UEVLMjhocEtYQ3MrQnVDMGVRWll1ajAwQTBhRHNlaTMrQlkvQnNNMTArbzhYeWQ2MVlBTGhkMGx3OEd0TG9hOTFNVmdrNEhSWmJWTFdtQ0FHM1BmakNhQTJHYjlSbXNNOTZIK2ZGWElFWkV1ZHVYcnY0NWs1eWZDd2dDYk45OFhQMUpHSTB3LzYrc1h5bjVFQUJBMnk0Qllrd2N4SWdvT0ZZdWdyWkhYNGloNFpDejBvR1NIWFNLVGQyYUptZW11NThYSTZKZy9XWTZGRXN4ekkrOUNDR3dVZlhuVkFFeEtzWmp2TG9XRVJFTUFNaktaR2hFUkNxR1JrUkVSRVRuS1RrekhkcUVyblhXdjZadFI1anVmeExXcno2RWM4TWFhSHYyQTJ4V09KWXZoQkRjR05vdVBhclhuNStWUEpiM1hxcjIzUHh0eVJPYk5vZXVaejg0LzEwRy9hQXJQTzdaZi9zSmN1cHg2UHBmRHYzVll3QUFpdFVDNlVnU05NMmFRekNhcWoyUE0ybDc5b2VtZWN0SzJ5bTVPUldHUm9yRER0dnNyd0JKZ243TVdBaU5nanp1Nnk4YkR1ZUdOWEN1WHcxdDV4N1F0Rzd2dDY4enQrZjU0bGkyRUk1bEN5dHRWMHJUcWgxTUR6eFo1ZllBQUoxZS9TaEpnRlo5RzZMdDJBV21PeDZDZFB5SVIyQUVRQTFzS2xEWmZWL08vQm03OXU4Q1JCR2FqbDBBUVlCKytDallmcGdCeDhKZllKejRBQ3p2dnVoMTdMM2xuYkxReVhEalJNaW5Ua0xiczErdEIwYUFHa3E1OXUrdTlYNzlNUmowQ0E0TzRFb2pJbkpqYUVSRVJFUjBucEt6TXlHR1IxWGU4Q3lJc2ZFd1BUZ1ZFQURCYUlUbGkvY0FXWUx4bHJzcURDcXF3L1RRVXhBam0xUzV2VzNPTjFEeWMvemUxNCs0RHJvQlE3eTJwK21IallJWUZRUGRaY1BkMTZSOU93RkpnaUxKY0N6K3pic3pVUVA5RmRlbzQ4NzkxdU9XVWxnQTI5eHZJZWoxRUpzMHEvTDhxOEkrNzN2SUdXblFkdXdLWGUrQjNnMTBlaGh2bkFqcjF4L0M5dU1NbUI1K0ZtSlloTSsrdEQzNytid3VIVW1Da3BjRFRZczJFUHc4NjQ4WTJjVHZTaUIvNUR5MWRwSGwvWmNBQ0Y3M1hUdTNBZ0RNVTE0RWRIcWZXL2ZzQzM2RWE4ZG1CTHowL3RtdmpKSWtTUHQzUTlPcVBRUnpJQUJBMjZVbnhQRGYxWlZnT1ZrdzNmMC9RRmFYR2puK1d3WXBhUjlNZHorcXZwN0NBamorL0JsQ1VBZ00xNDQ3dTduNElVWkVRczd5dmFxdXJrU0VoeUFyaTZFUkVha1lHaEVSRVJHZHB4UkxNUkFRV09mamlORXhVQXBQdy9yRmUxQUs4cURyUHdSUzBqNUlTZnVxMW9GTzV3NWVmRkdzRmlqRlJWV2ZrT1M3VUxHY25RbkxXOC82dkZkK3RZMzl6NThCcVBXRUhPdFdxcyttSG9jajFjZktINjNXUFhmWDF2V2U4N1paNGRxNlh0MCtkclVhR3JsMmJvRjg0a2lsTDBIT1NQVjd6N0hrZDdoMmJvYlFPQXlHY1pQOHRwMWpGQnNBQUNBQVNVUkJWTk8wVDREdXN1RncvcnNNdHE4K2dPbitKeUNFaEhxMU00NjcwK3Vha3ArTDRyZWZoMkFPZ1BIT2g5MTFrZVRzVEFoYXJjOSt2T2I1ei94SzIvZ2laMlZVZUYrUkZSK1JrbHAveUxsNXJScWkxY0pXT3VuUWZpaFdDOFRJY3NHcklNQnc0MjBRUWhxcklWeTVNRTNjdlEwUzFPODdGQVdPcno2QVlyZkJkUHVEWjFWWHFrSUJnWUMxdUc3NnJvREJVTGRiRlluby9NSFFpSWlJaU9oOFpiZERNQnBydjE5Smd1MzdUNkZwM1FHNmdjTUFRWUNjbGdJNU93TzZYdjJoYVo4QTJ6ZlRxOXlkWURKWEdCclp2cTErYlJwZjI5T0VnRUMxN2xJSktYRVBwT05xZ0ZQK3V2ditrU1RJS2NjZ2hvYkQvT3hiN3V0S2NSR0tYM29VdXI2RFlSaHpxL3Q2K1pVdlJVL2NEVEVpR3VhbjFCUFVuQnRXcXgvL1cxYnQxMUtlYzgxU09KWXRoS0Ezd0hUSFErNFZNUDRZUnQwRU9UTWQwb0U5c0h6eUZreVRIb0xZdEhtbDQ5ai8vQmx3T3FDLzZucVB3TVB5MXJNZXI2c2lsUlh4UHBPY2NneVdqMTZEdG1zdkdHL3pybTFWR2NmS1JXcjlwZDREMUZWZloyd2JxNHh4dk9jMlBlZUdOVDdiVldVRm5XUHBuNUFPN29kaDFFMjF0dUxPRjhGb2dsS3U0SHBkVXhRRjJUa0Y2TktsVmIyTlNVVG5Ob1pHUkVSRVJPY3B4VzZEWUtqOTBFak96WWFVZGhLdS9idmhTdG9MNC9oN29HblhDYVlIcDBJVDF4TE90U3NBQUtaN0g0T21iU2RBbHVGWXZoQzZTd2Q2RllHMmZ2eUd4NUhxY202MiswaHpJYVF4RE5lUGg2WjVLMEJ2cVByOFRxVkFjVGc4Q3hLSFI2cmgxTEJSQUFEbjVyV1FVcElCUVFBVUJVcGVMc1JtY2REMUdlUytadjM0VFFDQTRuUjQ5SytjVnJmbUNNRWhWWjVUS2RQOVQwQ01iZUZ4emJsNk1hU2tmVERlOTdqN21uUmdEK1JUS1I3dEhFdi9oR1BwbjRBb3duamIvVlU3elUwVVlicjlBVmkvbVE3cDhBRllQbjRMaHF0dmdHNkFHdmI1NHRxM0U2N2QyeUJHUmtQWC8vSnF2OFlhSzZrbnBOaXJINExJNldsd3JsOEZUWXMyRUpzMWgydjd4bXFIUmlnWEdpbjV1WEFsbHRVS2NtNzZEM0xtS2ZmWGh0RmpJV2VrUVRwWXRwcXVkSFdZNCsvNWNLeGFwSzdHMG9nZVFhRnVZTm5XeDlvZ0dBeFE3UFphN2JNaXExZnZRSDUrRVFZTjZsWnZZeExSdVkyaEVSRVJFVjMwRkVXQnplYUF6ZWFBM2VHRXcrNkUzZUdFM2U2RW8rU2ozZUh3dkg1R0c1ZExndE1sUVhKSmNFa1NYTTZTank0L3YwcmFTTElFUlZZZ0s0ckhSd1VLWkZtQm9wUjlMUDFWK3ZYdkNWS2RIUE10UmtUQi9PZ0xzUDN3QmFTa2ZiQjg4Q3BNZHo2c2hqc0E1R3gxZTVFUUZsbnlkU2FjNjFmQnVYNFZqQk1mZ0tabDI3THZyY3NGaUdWenRIMDdIWEo2V3EzUE9lQ2w5OVZqejJVWjluL213N2w2Q1hTWERvUjA5QkRrckhUSXAxTGczUFF2WEx1MndqRDJEa2dIOTBNNmNSUVFSU2hGaFlEVDRTN1VMT2VwOVpMODFRaXFrRTRQd2VBWmdNbDVPWkJPSFBXNHJ1M2FFK2phVS8zQzZZRHRsMWxxRUNLS01ONTZIelFkT2xkclROUGRqOEkyOXh1NGRtNkIvWStmNGR5NkVZWlJZNkJwMDlHanFWSlVDUHN2M3dPQWV1cWFwdjdlRHJoWE5Ga3QxWDdXL3R0c1FKYWhHM3dsQUNEd25TOHJmVVp4MkdHZjh3MWNlN1o3MVlWeXJGM2hFVHE1ZG0vMTJHNXBHRDBXMG9sazJQLzQyYXRmeDZwRmF2LzV1VjczYXpzMGdrYUxQZmt5Zm4zOGs5SkQzT3FFQXNCaGR5QXBLUVVEQjNSQnAwNHRLbjJHaUM0T0RJMklpSWpvdkNYTE1vcUtyQ2dzc3FLb3lJcWlJZ3VLaXF5d1dHeXdXTzJ3V0d5d1d1MndXT3l3V01zK3QxcHRKZGZVTmphYkE0cFNsMi9KNm9aTGdYb1NWUjBFUjBKZ0k1anVuUUw3L0I4aEhUM29QcDRlZ0ZxWVZ4UWhOZzREQUlpUjBUQTk4aHhzWDA2RGRjWTBtS2YrWDFuZ0lya2dhTXYreW1sKzR0V3lRV1Faa0tXYVQvS011alp5eGluWTU4MkVkUHdvdEowdmdXSE1iZXJwVndCTUR6ME4rMS96NEZ5N0F0YjNYNGF1LytVUXpJSFFEUmlpYmpVNmRSS2FPUFhVczlKUXF6ckZ1YytHYytzR05URFM2V0djZUQrMEhicFV2eE90RnNaYjc0T3plU3ZZLy80VmN1cHhTTWVUUFVNalJZRjkzbmRRaWdvaEdFMXdidHNBNTdZTlhsMlZGdmoyUlF3S2huN2ttT3JQRCtyMlFZZ2lsT0xDYWozblhMc0MwcEVrQUlDMlk5Vk9DNVF6MG1DYjlRWGtqRFRvcjd3Vyt1R2ozZmVVd2dJNDE2bXJscVRrUXdBQTB6MlBBUURzODM5d2IxdlQ5ZW9QWGEvK0h2T3cvL216dXVwdTRnTmxwOEhWSmNtRjFmbGE3RHh5dU83SEFxRFRhZEczWHdJRVA2dlVpT2ppdzlDSWlJaUlHcHdzeXpoOTJvTDhnaUlVRkJRaFA3OEkrUVZGT0gyNnVDUU1zcUt3SkJCeWYxNW9nY1ZhZjlzMnprVTJXVkMzcUprRDZtWUFqUWFHc2JkRHNWbzg2dDRvMlJscVlDU0s3bXRpYURoTUR6ME42V2lTNXdvZHA5TnZxT1ZZOUp0NzFVWk5lTlRVVVJUWWY1NEo2Y1JSYUh2MmczSHNIUjd6ZzBZRHczVzNRR3dhQitlcVJkRDJIZ0RkZ0tHQUpNR3g5RS9JSjVMTFFxT1R4d0NORm1LVWQ5Mms4aFNISFk0bHYwTTZtQWp0SlpjQ1VMZmorVk8rR0xlYlZvdkF0NzZBbkpVT1hZKytjS3haV3ExNlVlV1o3bmtNdW9IRG9HbVhBTmV1TGRBUHU5cmp2bVBGUCtvUjh5Z3I0dTN6ZFZWd1Q0eUk5Z2lOZkw0bUgzU0Ryb0JoOUZnSWdVRlFUaGRVNlJrQWtOTlNZRi80UzltRktvUVp6bldyM004WUo5d0xiZmZlSHZjZEt4ZXA5WnhHWEFmcjUrOVcycC9pc01PK1lEWmNXOWREZTBrZkdLNGZEMFZXZ0hMYnhzNWNYVlpiRkxzZGo3VFQ0WmxYMzYrVC9rczVIRTVrWmVWandXLy80dDEzNTZCRCsrYUlpNnZia3htSjZQekEwSWlJaUlqcWhNVnFSMjdPYWVUa0ZpQXZyeEI1K1lYdU1LaWc5R05CTWZJTGlsQllhR253bFQ0bWt3RkdveDRHdlE1NmcwNzlxTmZCWUNqN1dIcFByMWMvTDcybjEydWgwMnFoMVdtZzFXaWcxWmI5MG1nMDBKVmMxMmcxMEduVmo5clN6elVhaUtJQVFSUWdDaUlFUVlBZ29PeHJVWUJZZWswUUlJcGl5VWNCbGplZWcyS3J3OUNvaEdBeXcvbmZNcSt0T0g0RGd4OW1lRjBxYmV1cmVITDVJdFNsbk12K2duUExPdC8zVmkxMkY1NHVtNlFBNDUwUHc3VjNCM1I5TGdOa0dkYnBiMEEzY0toYXg2aUVybGQvNkhyMjh3Z2ZoS0FRdUE3c1ZVTWtSWUYwSkFtYVpzMEJyZWRmbGVXc0RFakpCOTJyWHBTQ1BEaVdMVlNMY3BmVWFkTDFIcWl1cUNuSGxiZ2Jjbm9xOUpkZjVmVmFTZ00xd3pVM0F3REVvQkNJRWRIdTI0ckREcVVnRDRJNTBLdGZkNXVpMDFDc0ZrQ3ZybndSSTZNOVZ0WUFnSFJnTHh4TGZsZTN6Mm0xVUt3V256K0xNd3Q4bjNudlRPWG5DcFRVckpKY1h0ZUZ3Q0MxZmVNd1NNZVBRTEVVVlZya1d5azhEZHQzbjZxcjZiUTZ3T1dzc0gwcCsyK3pJUmhOYW4ycFp0NUZ3UVdUR2RwTzNhQnAxYTdTdnFUa1E3RC8vSjE3UzZaciswWjFWZGdacWxzVXZLb1VtN1Z1aXQyZlFhL1hvV25UQ0V4KzZBYjgrKzh1L1AzM0JqendnSGZ4ZUNLNitEQTBJaUlpb2lwVEZBVkZSVlprWnhjZ04rODBjbkpQSXplMzVHTkpRRlQ2dGMzbXFMekRzeVFJQWdJRFRBaHNaRUpnZ0FtTkdwa1JHR2hDZ05rSWs5a0lzOGtBczlrSXM5a0FzOGtJazhrQXM5a0FrNm4wbWdFbXN4RW1vLzY4M0k0aG1BT0E0aUlnTkt6T3hwQnpzaUFHQlVPTWlZT3UvK1ZRaW92ZzJya0ZZcE5tMExSc1Urbnp6azMvUVRBSFFOdjVFcjl0ZkJiekxnbHNmTjd6dHgxUEZLSHQxQlZLWVFHa3BIMlFUaHlGcnQ5Z245dWhoRWJCWmQyMWFRL1h6cTFRYkZiSXAwNUNLUzZDcHY4UWovYnl5ZU93ZlBoLzZoY2wyNUtFb0dDWTdwMENNYm9wSEl0L1YyOE51eHBpYUxqbnM0VUZhbWgwZGVYYnV2U2pib1IrMUkzdXI1MmIxOEkrN3p2b2gxemxydWR6SnZ1Q0grRmN2eHFDbjJQbzVkVGpzUDN3QmFBb01ONDBFWTVsQzlXUXFSYWNHUzVaM240ZWNsYTYzOVBYaElnbzRQZ1J5Rm1aMERUM0h4b3BkanVzMzN3RU9UY2Irc0VqNE5xM0UzS1dXdmpjOWxQVkFockh2NzVQc3RNUHV4cm8wYmZDWnhWTE1leC96SVZyKzBZSUpXR2M4WTZIdk5xNXRtMkFhOC8yS3MyblJvcUxBRlBkaHNMbENZS0E2S2hRWkdUazF0dVlSSFJ1WTJoRVJFUkViamFiQTVsWmVjakt5a2RtVmo2eXN2S1FtWmxYOG5rK01qTHpZTGZYZmhna0NBS0Nnc3dJRGc1RVNIQWdnb01DRUJ3U2lLQ2dBRFFLTktGUm9CbUJqY3hxTUJSb1FtQWpNeG9GbW1FMkc4N0xzS2UyaU9HUmtMTXpJTVpXZnNSNlRUa1cvdzRwYVM5TTkwNkI0Zm9Ka0E3c2hXdm5GbWk3OTRaK3lFZ0E2dEgxam44V3dIamJmZXFKVXVXNHRxNkhHTmxFTGJyc1IvRkxqOWJvM3Bsc1gzK2tGcmN1ZjgxUGJaN3lLME8wblh2QXRXMGpYSnYrZzNUcXBIb3RvYnRIZXlFc0FycEJWMERiTGdHYWxtMVE5UFFERUF3bWlORk5BY0FkVEFrQmphbzgzNnBROHRTVDU0VEdvZjdiT0VyK1RQcW9zYVBrNThMNjlVZFE3RGJvQjQrQTlwSStjQ3hiV0t0enJJN1NMWDl5ZWlvMHpWdjZiMmd0aHBLVkFVMmJqdENQdkFHdWZUdmR0M3l0OURtVFlyUDZiV2NZZlpOSGFPaUxvRGRBVGowTzNZQmhFRFFhT0ZZdjl2bzlBUUR5OGFNK25xNDljbFlteElqSU9oM2pURVZGVm9TSFYvejlJYUtMQjBNaklpS2lpNGdreWNqTXpFTnFXaFpTMDdLUmxwYU4xTFFzWkdibUl6TXJENFdGdGJQNkFBRE1KZ05DdzRJUUZocU0wTkFnTkc3Y1NBMkVnZ1BLd3FIZ0FBUUhCYUpSSXhQRTh2Vm5xRXJFeUdqSW1SbDFPb1o4NHFoYTA2Z2tESkp6c3RTeEc1ZXRwbEVjZGtpcHgySDU2SFdZN24wTVlwTm1aZmRjTHErQzFXZnl0YlhIL3NkY09QOWI3dk5lNlpIblo5SU5IUWx0VVNIa1k0ZmgzTElPK2hIWFEyZ1VWTmJBNllEOXIzbGUyNkswSFRwRENBaUVZODBTS01YRkVKdkdRWXlKOVdnam1Nd3dqQjdyOXpYSU9ka1FqQ1lJQm9QZmJYdG5YaGNhaHlIZ3ViZjk5Z2tBVXNweEFQQ2Fqd2VIV2x2SFYxMGRJU0FRWWxna2hKWnRxN1RTcWE1cDR0UlR1ZVFUeWNDbEEvMjJFMEpDWVJoM0p6UnRPbmpXcGtMbFc4RXEybUpYWlZvdFRBOCtCY0VjQU1mZjh3R29xNS9PcEp4TklmY3FrTE15SUViVVgyMGhSVkZ3S2owSGZmdDJxcmN4aWVqY3h0Q0lpSWpvQXVOeVNVaFB6L1VLaGxMVHNwR2VuZ05Ka2l2dnBBSUJBVVpFaEljZ0xDd1lZYUZCQ0EwTlVqK1dDNGpDUW9OZ05OYkR5VUlYT1RFeXVrNjN4aWlGcDlYdGFkRXhFQUxWRlRSeXJob2FDZVcyWUdrN2RJRnAwc093enZ3RXRsbGZ3UHprcStvYmZWa0dKTW5qOURSZktpcW1YTlZDeXdDZzdkUU5VQlJZMXErR3BsMG5yMExROXIvbUFaTGtkUjBhTFhUOTFWUFVBRUIvMlJWVkhyT1VuSjRLTWJLc2pvL1lOSzdDTFhtdXpXc3JyZU9sMk8yUURoK0FFTmdJWXJqLzRFQ3gyZFJQakNidm16bzlqSGM4cE5iRk9RZFc1V25pV2dCYUxhVERpZDQzWmRraklLcm8rMWNmQkhNQTRDeGJXVm44blBmMnRMb21aNlRWNi9jaE83c0FUcWNMVFpyVTNaWlhJanEvTURRaUlpSTZEemtjenBKZ1NBMkUxR0JJL1R3akl3K3lYTE5neUdEUUlTSWlCSkVSalJFWjBkajllVVJFQ0NJalF4QVIwUmhtVTkyY0VrVFZwMm5SQ3ZZLzV0VlovOUpSdGVDenBtVlp3V0NsZEtYUkdYV1VOTzA2d1hUblpIWGJUOGtiZjZWa0JjeVpCYVZMcWF0Z0ltQzg2MzllOXh3ci80RnI2M3FZcDNxdkZuRnRYUWZYcnEwKys1UXowNkhrWkVMSnk0WmoyVi9RRFJpcUZ2TGUvQitjYTVaQzA2SU5kUDB1OXptWFVtTFRPSjk5KzZQazUwSTVuUSt4WTVleVBwbzBnMzdZS0wvUFNJY1NvZVJtVjlpdmEvTi9nTXNKYmVkK0ZRYytOaXNBUC9XZkFIZmdkMVpxcTFDOVRnOU55M2FRRHU2RG5KNm1GaEV2NFZqeUI2VERpVENNdTlPcmtIYTljN2xnWC9nTHhMQ3ljRFRnQmUrVDFod3Ivb0Z6L2FvNm00WjA5REFNMS9oZjRWYmJVbFBWUDkvUkRJMklxQVJESXlJaW9uT1VvaWpJeU16RDBhTnBTRG1aNmJGaUtDc3J2MGFualFtQ2dLakl4b2lKQ1VkTVREaWF4b1FqcGtrNG9xUERFQmtSZ2thTnpCZDFqYUR6alJBU0NzRm85SHJ6WFZ0S1R3a3JmOHFVWWxkWHRSUy84bmlWKzNIdDNJS2luVnVnSHprRytpRlhRU2tzZ0dLMVF0T3hLelFkdTFaN1h0cWUvYUh0MlI5eXBsb1kyV09GVDFRVG1KOTZEZmFGdjhDeDVBODFLR3FYQU5mdXJSQWpvbUc4L1VHdkFFWksyZ2Y3bnorcjF4VUZ0aDgraCttaHA2dDhLcDByYVM4QVFOT2liYlZmaXovcXlXeC9BWUlBWGYraEZiY3RMb1NnTjNodDR6b3JzZ3pGNlhBSFVhNERlOVRybGF3YUsrWGF0UlZ5VGlhVTdFeklXUm1Rc3pOaHVPNFdhTHYyaExaN2IwZ0g5OEc1Y1EwTTE5MVNObVIyQnFUalJ3Rk5BNzVGa2RUdFpwYnByME5PUzRIaHhvbnVXMEp3WTYvbS9vSzYyaUNmU2xXM1BJWjRqMXRYVHFSa0FnQmltMFhVMjVoRWRHNWphRVJFUkhRT0tDNjJJVGs1RFVlUzA1Q2NmQXBIazlPUW5Kd0dpOVc3aGtabFJGRkVrK2hReE1SRW9HbHBNTlJVL1R3NktoUTZIZi8zZnlIUnRHNFA2V0JpM1lSR1NmdlVNVnFXaFNIYTdyMmhhUlpmcGVmbG5FeTRkbStEcGtVYmFPSmJ1d3NmT3hiOUR1Zm0vNnJVaCtXZDV5dHRjMmFORzZGUk1JeTMzQTFuczNqMUJLeGRXOVRyWWVHUWM3T2dLYmZ5eHJWL04yeXpQZ01rQ1lhYkowRktVZ3Q5VzcrY0J0TTlqL2s5NXI0ODE3YU5nQ2hDMHlHaFNxK3BNa3BSb1ZxODJsSU1YZC9CRmY1c2xkTUZrSE96UFlLeldwbUR6WXJpRi8rbkJta2FEZUJ5QVFBMDVZNndkMjNmQ1BsVUt1UzhiQ2k1T1pCenM2QVVxUVhCYlQ5OFVkYVpLRUlNQ1hYWGw5SjE2d1hIUC9QaDNQUWZkSmNOZDU4Mko2ZWRoR0F5UTJ6Y1FLdGNYRTVJaHc4QUFKVGlJcGp1ZmhTYTlnbnVta2IxVFRwMEFKbzI3U3B2V0l0T0hNK0F3YUJIVkpUL3d1dEVkSEhoM3hxSmlJanFrY3NsNFdScUZwS1QwM0EwT1ExSGo2Ymg2TEZUeU16TXExWS9XcTNHdlZLb2FVeUV1bktvU1RpYU5nMUhaRVJqYUxWK2ppU25DNDYyNnlXdy8vTTdkSmRWdkJxbHV1U3NETFdlVVhpVVJ6RnBYVy9meFl1Vm9rSkFVZFRhT1ZvZGxJSTgySDZlcVQ3VGZ3aTAzWHE1MnhyRzNnN0QyTnNySEwraVF0aVZ6ajA5RmM0MVMrSGN0a0ZkcWROdk1PUzBrNUFPN0lYMXdGN29lZytBWWV3ZGNLNVpDdnZmdndLeURQMFYxMERYcXorMFhYdEN5Y3VCZFB3b3JCKzlCdU50OTBPTWpRY1VCVXB4RVFSekFLUVR5ZXBBV2kya0UwY2hIVDBJYmNldUhnVzJYVnZYbzJqcitncm5LZmdJUjZSamgySC82V3ZJdWRuUU5HOVp0alhKNllCMEtoVmlVREJnTUVMUTZTR2Z6b2Q5L2crQW9rRFR1bjIxdjA4VnpzMGNBRTJyZGxDS1RxdGIwd1FCWWxRTTlDTnZLSHVOdTdmRHRiZWtwcFlnUUFnS2dhWjFlNGlSMGVydm0vQW9pQkdSRUVNajFPQ3BsRTRQL1lqcllmL2xlOWkrL3d5bSs2WUFEZ2ZrckhSbzJpZFVyL2FTeStsUmFGMHVPZjNPWTd3cVVweE9LSW9DYmNjdU1JeTd5MnVsV1hYcWE5VUc1L1pOTUZ4OVErVU5hOUh4RStsbzNqeUtLMDZKeUkyaEVSRVJVUjFRRkFXNXVhZHgxTDFxU1AxNC9FUTZYSzZxbjdZVEhoNk1GdkV4aUc4ZWpXYk5JdEMwWlBWUWVIZ3dUeHNqQU9yV01hV2dBSEpHT3NTbzJsdHQ0dHE3USsyL1padXF0ZCsyUVMwMGZRWWhLQmphVG1WYjBLcjd4cnVxN2MyUHZRalgvdDF3N2QwQk9iWGt4TEdteldHNC9oWm80bHNEVUxmYk9aWXZoTFo3YjlpK21RNVg0bTRBZ1A2S2E2Qy80aHAxdm5vRGpIYy9DdHMzSDBFNmRnU1dUOTlHd0hOdlFRZ01ndVhOWjl6Yjh3RDFlK05jdVJnQW9CdmtXVHhiYk5vYzJxNDkvYzdYdFhHTnh4WlRPZlVFSEtzV3E2dWlGQVdhdHAxZ25IZy9vRk1MeWl1eUF1djAxMzMySlpqTTBBMjZza3JmSndEUWo3NEpzRm9yYldkNjRNa0s3K3N1SHdGdHQ1NFFJNXVvSjN6cHFsNzhYbmZwUUVqSmgrRGF1aDZXZDE5VXQ5Y0IwTGFyM21vdHk4ZHZRY2xPQjB3QkVMUTZ5UGs1QUFCTmJIeTErZ0hVNzZONTh0TVFna0o4QmxlKzZtczUxeXlGYzlPLzFSNnJNbkxHS1NpRmhkQzBxcjB0ajFWeC9IZ0dMcm1rZnNja29uTWJReU1pSXFLenBDZ0tVazVtSWpIeE9BNGZPZWtPaWs2ZkxxNXlIeWFUQVMzaW02QkZmQk8wYkJtamZtd1JnMGFOekhVNGM3b2dpQ0owUFhyRHVXVWRES05xNzBoMXdSd0FNVHpLWTJ0YWhkTm8xaHhpVkF6Z2RFQ1JKQWdHQThSbThkQVBIK1VSSnZoNjQxMGJ4TkJ3WU5jV3lLZFNvR25iQ2JvQlE2SHQwTm5qemIrbVZUdVlXclVEbkE0NE42OEZ0RG9ZeHR3S1hhLytIbjBKSmpOTTl6ME8rNExaRUFLRDFPTGVBTFJkZTBMT3lnQTBHbWhpNDZFYk5ocks2VHpBb1Blbyt5UkdSRVBicmlQMFE2N3lPMTg1SXcxS1Fka0tROGUvUytIYXVSbUMwUVQ5bGRkQU4yQ1l4OXdGZ3dHYU5oM1ZvdHN1SnlETEVIUjZpTEh4MEY4eDJyM0ZxeXEwTmFnajVZdW1lVXVnWk10aFRSaHZuZ1JIUkJTY3F4WkRMandOVGZPVzBQcFp5ZVozRHZFdDRjclBBV3hXS0VveEJLTUptbGJ0b0I5MVU1V2VGNHdtQ0xxeTR2NCs2eGFWRkd6M3RRVlFqSXl1azZMZHpzM3JvYnVrZCszV3FhcUVKTW5JeVNuZ3lXbEU1RUZRYWxKRms0aUk2Q0pXV0doQjRvSGoySjk0RElrSGp1TkEwbkVVRlZYK3IvYUFXb2c2dGxra1dyUlFRNkVXTFpxZ1pYd01vcU5EdVIyQWFrekp6NFZsMm1zd1AvTTZCSk9QWTlmUHhobkhvSi9UWkZuZFFsWnVPNTFmaWdJNUw2ZnlzS1crWHIvTENlZjYxZEQyN0ZmbEF0d1hERW1DWWltdTJzL3RJcUJZTGJDOCtRTE1VNTZ2MXlMWUZvc05vNjk1R2c4OGNCMXVIRE80M3NZbG9vWW5WUENYVUs0MElpSWlxb0RMSlNINTJDa2tIamlPeE1SajJIL2dHRTZlektyU3M2R05nOXpoVU1zV1RkQ2lSUXppWXFOZ01PZ3FmNWlvR29TUVVHZ1R1c0c1ZGlYMHc2K3UzYzdQbDhBSUFFU3g2c0dESUZSdGRVNTl2WDZ0RHJyTGh0ZlBXT2NhallhQlVUbk8vMVpDbTlDdFhnTWpBSEE2MWEzVGVqMy9IMFZFWlJnYUVSRVJsWk9UVTREOXBRRlI0akVjUEpRQ3U5MVo2WFBSVWFGbzM3NDVPclJyamxhdG1xSkZpeVlJQ2E3ODFDV2kycUliTWdMV1Q5NkZydCtnS3AzNFJVVG5IcVc0Q001MXEyRjZlR3E5ajkyb2tRa2FqWWlDL0tKNkg1dUl6bDBNallpSTZLSmx0enR4NlBCSkpCNDQ1dDVxbHBXVlgrbHpKcE1CN2R2Rm9VUDc1dWpRUGg0ZDJqZEg0OGFOS24yT3FDNko0WkhROXJnVWpvVUxZTGg1WWtOUGg0aHF3TEZ3UHJROSswSU1qNnozc1VWUlJGaFlNTkxTc3V0OWJDSTZkekUwSWlLaWk0YkxKV0YvNGpIczJIa0kyM2NleElFRHh5czl5VXdRQkRTUGkwS0hEdkhvV0JJUU5XOGV4WlBMNkp5a3YySVVMTys4RE8yeEk5REV0MnJvNlJCUk5Vakhqc0IxNkFETVQ3N1VZSFBvMGFNZDFxN2REWmRMZ2xhcmFiQjUxSVZkdXc5RGdJQXVYZnovdDNITDFnTTRjVHdEWThZTU9xdXhzck1MRUJZV1ZPTmFoU2RPWkNBbUpyeFdmd1pXcXgwNm5kWnZueWRTTXRBa09ndzZYZVVSUVZaV1ByS3k4OUd4UTN5dHplOU1wMDdsUUJBRVJFZUgxcmlQNUdPbk1ILytHb3kvWlJoaVlueHZSMVlVQmErOVBndkRoL1ZFbno2ZGFqeldoWXloRVJFUlhiQmtXY2FodzZuWXVmTWd0dTg4aEQxN2o4SnVkMVQ0VEVod0lEcDBhSTZPN2VQUnZuMXp0RzhYQjdQWldFOHpKam83Z3NFSXcvWGpZSi96SFV4VG5vTmc0Tzlkb3ZPQllyUEJQdWM3R0s2N3VVSC8zQTRkMGdPTEZtM0U4dVZiTVdMRXBRMDJqL0xlZVBNSHJGaXhEU3VXZjFqaHRjcDgrdWx2eU03T3gwK3pYNExScVBmWlp0bXlMVml4WWx1bG9WRnU3bW5jTlBaRnZQVGlKRngybWVkcGhMSXNZL0xESHlBeXNqR21mL1MvS3MrdmxNUGh4T1NIUDRCT3E4V2NPUzk1MUpnYU91eFJ4TVpHNHJ1WnoxYmF6OTY5eVdqZlBzNGRFbzBhL1JRbVRCaU9PeWVwZGU5MjdEaUV6cDFiUXF2VklMK2dDSk1tdllrcnIreU5xVStPcjdUdnZ4YXV3K3paeTl6Zi80S0NZcVNrWkZUNU5VWkZoU0lpSXFUQ05oOS9NaCtiTnUzSHpHK2ZRVnhjVkpYN0xtL0hqa05ZdEdnamJwODRBcSs5UGdzdFc4WmcvQzNEUE5ySXNvTFZxM2VnWGR0WWhrWitNRFFpSXFJTGhxSW9PSkdTb2E0azJuRVF1M1lmcnZCVU00MUdSSnZXemRDeFl3dDBhTmNjSFRzMFIxUVVUekdqODVzMm9SdWtnNG13ei9zQnh0dnVhZWpwRUZFVjJPZk5ncVo5SjJnVHVqWG9QTHAxYTQxTHVyZkZKNTh1UUpjdXJmeXV6ampmYk51V2hDTkhVbkhmdmRmNERZeHF5K1l0QjVDVmxZKzc3eHBWbytmWHJ0MkQ0bUlicnJxcVQ0MkxraDg5bW9aSEg1dU9ZY042NHVtbkpuamQzNy8vR0o1KzVndTg5T0lrOU91WGdFTUhVd0FBM2JxMXFkRjQyN2NuNGJYWFoxVzUvYVJKSTNIcmhDdjgzazlMeThibXpZbUlpNDJxY1dBRXFLOHpMaTRLRVJFaHNObnNtRFZyTVFZTzZJTFkyTXEzZjM3MzNTSWtIamlPcVZQSEl5ejA0aTdVejlDSWlJak9heG1adWRpKzR4QjI3RGlJSFRzUElUZnZ0TisyZ2lDZ1ZhdW02TjYxRGJwM2E0UE9uVnZCYkRMVTQyeUo2b2ZobWh0aCtmZ2RPTmNzaDI3UXNNb2ZJS0lHNDF5ekhISk9Gc3pqSnpYMFZDQUlBcDU2YWdMdXVmY2RQRGJsWTd6dy9PMUlTR2haTDJQLzg4OUdTSkwzbHZIVVZQOG5sdjcxMXpxZjE3dDJhNDI0MkxLdzRjZlpTeEVXRm94cnJ4MElRRjBOZERUNWxOZHpwZi9RZFBoSXFzOStXN2RxNnY4RmxKajM4MHJvZEZxY1BKbUY3MmN0OXRzdUtNaU02Nis3ek92NjMvOXNBQUJjZCsyQVNzY3E1WEpKK082N1JSZzc5bklFQlFXZ1pjc1lUQmcvSEQvT1hvcTQyRWlNSDE5Mk1tTjZlaTVlZVBGcjlPN2RBZjM2SlFCUVZ5V0pvb2pldlR0VWVVeGZwazJiaktqSWlyZVRUYmoxVmZmblZxc2RvMFkvNWJmdGlaUU1EQjMyYUxYbVVMcjZTVkVVN054NUNNT0c5UVFBakI4L0hCczI3TU1ISDg3RHRQY25lL1U3NDhzL01lUExQd0VBVHo4MUFmTVhyRVpVVkNoQ1diT1NvUkVSRVoxZjh2T0xzR1BuUVhkZG9sT25jaXBzSDlzc0V0Mjd0VUgzN20zUnJVdHJCQVVGMU5OTWlScVFWZ2ZUcEFkZytlUTlDRUZCMEhidjNkQXpJaUlmWE5zM3cvSGZTcGduUHdsb3o0Mmo3c1BEZ3pIdC9jbDQ5ZFh2OE5pVVQzRFRqWU54elRVRHpxcTJURlZNLy9oWE9KMnVhajN6NFVlLytMeisrSlJ4N3RCbys0NkQyTDM3Q0I1N2JDd01CaDFrV1liRllzZDk5NzNydDE5LzkzNmUrd29VUlVGQmdYckMzT25DWXZjQkdoRVJJZGk3TnhtN2RoOEdBUHp3NDVJSzV4NGZIKzBWR2lVbUhzZk9uWWZRcTJkN3RHN2RyTUxueS92czg5L3d4eDlya1ptWmgyZWZ2UTBBY01jZFY4RmlzV0hnUU0vdGM1SWtvVVdMSm5qaThWdmMxelpzM0lld3NDQ3NYN2ZYWi84REIzWkJZYUVGbXpjbkFnQU9KcWtyazM3Ly9UOEFRSEN3K25lcjhMQ1FhdjArMGVtMEdEZHVxTWMxaDhPRkJRdldRS01STVdiTVlJaGl6VlovNzk5L0RIbDVoZWpiVjkxeTFyRkRQRHAzYm9rOWU0N2k0TUVVekp6NURBQkFsaFRjZGZkYnVQbm1vUmd4UXYxLzVheFpTMkN4MlBIdzVERmNmUTZHUmtSRWRJNVRGQVhIanFkai9ZYTlXTDloRHc0a25haXdmVVJFQ0M3cDNsWU5pcnEycDcrQmJ3QUFJQUJKUkVGVVJYaDRjRDNObE9qY0lvU0V3blRQdzdCKzhRRUVveG1hRGdrTlBTVWlLa2RLM0F2N1g3L0NkUDhVQ0NHTkczbzZIbHEwYUlMUFBwdUNHVi8raWZrTDFtRGVMNnZRczJkN0RCalFHVzFhTjBPTEZrMXF2SFhLbi9tL3ZnWkZVYnl1Zi9EQlBLeGVzOFBuTTMvOC9xYlA2NlZiMEJSRndZd1pmNko1ODJpTXZLb1BGRVhCSS8vN0NHM2J4T0wxMTd5Mzc4NzdaUlYyN1Ryczh4NEEzREwrRmNpeTdERzNVc3VYZllBdlp2eU9GdkZOOE5WWFV5c01HKzY3NzEwSVBzS1EyVDh0QlFCTXFHRHIxcGtXTEZpRFAvNVlpK2pvVUV5ZWZJTTZsK1ZiQVFEdDJzVWhLZWtFa2tyKzduUXNPUjJKaWNjeDRzcExzV1ZMSXZyMlRVQitmaEdPbEt5c2VuL2FYSjlqZE9qWUhDa25Ndkh4Si9NOXJwZCsvZnh6Nm9tZGUvWWNRVnFhLzVWaFo5SnFOYmpuN3RFZTEzNzcvVjhBd0JYRGUrRytlNitwY2w5bldyZGVEY0JpbXBSdHNiejdydEV3bWZSb1ZXN0ZtQ1NwUDgrUTRBREV4VWI5UDN2M0hSNVZtYllCL0o2V1NlK05KRUFndElRa0VFcG9TcS9TUkJTeG9NS0tYVDk3WDJWZFVGQmhkOFVLS0lxZ2dJaDBrZDVDa1I1Q0N3a0JVa2duUFpuKy9YSElsR1FtalNRbjVmNWRWeTVtempsejVwa1VNdWZPK3o0dnpzWW1ZTisrMDdqbm52N28wYU5UblorL0pXRm9SRVJFVFk1V3EwUGMrYXVJT1JLSHcwZmlrSjV1ZXpTUm01c1RvbnAwUVZSVVowVDE3SUtBTmw3OHF4RFJiVksvTm5DWTlSeEtmL2dheWtrUFFCN1ZWK3lTaUFpQTl2VGZVRzFhQjRkWnowSHE1eTkyT1ZZNU9Dang4djg5Z0NlZUdJZnRmeDdEMW0xSGpDR0pWQ3BGKzNaKzhQSjJnNk9qRW82TzluQjBFUDRkTXlhNlRyMlFuSnlzTndDWHlXMnZWdXJzN0ZEbE9UZHRpa0ZDUWdvV3pIOEdVcWtVKy9hZHhzV0wxeEhkTjlScTArTTllMDhCZ00yR3lKOHVlQllHZ3dISnlabjRZdkU2ekpneEJwRVJ3bXBzMjdjZnc4V0wxL0hSUi8rQVJDS0JScU8xdVJLWldxT3RWSHRzYkNLT0hEa1BBSWlJcU5tVXdKMDdqK1ByYnpiQXhjVVI4K1krWlJ4Ti9jbjhsVmFQanpsOERqR0h6eG52TDF2MkZyYi9lUXdBc0huVGZJdUZQeDZjL2lHOHZOenc5VmV2QWdEYXQvUERsczBMQUFBL3I5eUJOV3QyRys4ZlBTclUvZG5udjlhb2JsdTBXaDNXck5rRHVWeUdSeDhkVStYMHZvcmNYSjF3NzczQzlFT2RUbzlkTzQ5WE9pWTh2RU9WNXlncUtzV25uLzZDZ0FCdlBQZnNsTm9WMzRJeE5DSWlvaWFocEtRTWY1KzRpTU9INDNEcytBV2JEYXlWU2dXaWVuUkdyMTVkMGF0bkZ3UUgrek1rSXFxQ3RHMHdISjU1RmFWTHY0Q2hJSjg5am9oRXB0bS9DK3FEZStEd3pLdE5OakF5NSs3bWpPblRSMkQ2OUJISXpTMUEvSlVVeEYrK2dZU0VWT1RuRnlFbkp4OGxKU3FVbEpTaHBLUU1iZHA0TllrRzJ0blorVmk2YkRNQ0FyeVJuWjJQelp0anNIck5idmo3ZTFXYUVsVlRVVkZDbytpclY5TUFBQjA3QktCWHJ5N0l6THlGRCtmOGdLaW96aGcwTUFJQXNPZy9hNUdZbUlwUFAzMFc3bTdPRnVmUmFuVVdnWkplcjY4MGlxYzYyN2NmdytjTFY4UEJ3UTRMNWorRDRHRFQ5NUw1cW5JSkNTbDQ5NzJseU1uSngvMVRoMkxVNkw3RzNreUZoU1hZL3BjUUdwV1dxb3loa1Y2dng2MWJoZWpXcmIzeFBGS3BGQTYzKzBES2J3ZDVEaFg2UW43OTFhdnc5L2N5M3MvTEs4VEdUWWN3ZkZndnRMMDlYZkNUVDM2MkdQMWpiczJhUGNqS3lzT0RENDZBdjc4blZ0UWlOR3JiMXRjWUdoMDVFb2VjM0lMYk5SUWhPVG5UZUZ4a1pBaTBXaDB5czI0SnIxVW5qRzdMeXkvR0o1LzhqTXpNUFB6ei9jZVJsWjFuZkl4NWY2eldpS0VSRVJHSkpqUHpGbzRjUFkrWUkrZHdOallCV20zbEJwZ0E0T0hoZ2dIOXUyTmcvd2owaXVvTXBiSmhWejRoYW1ta2Z2NXdmT0VObEM3L0dyb2JTVkJPbXlIcXN0NUVyWkdockF5cXRTdUVwdGN2dk5Ia3BxVFZoS2VuSy9yM0MwUC9mbUZpbDFJdHBWS0JzakkxMHRLeXNYRFJHZ0JDR1BMeHZLZGdaNmRBVE13NTNLaXdUUHoxYStrQWdGOVg3NnAwdm9lbW13TDN3MGVFcVU4WEwxMUg1ODVCOFBaMncvMzNEOFdJNGIwQkFGbFplZGl6NXlUQ3dvSXJCVVlBb05Gb1lXY1dHcTFmZjhBWVJOWEV6eXYvd284Ly9nbFhWeWQ4UE84cGRPM2F6dXB4TzNiOGpmLytieDN1dWlzQ3UzZWZ4STZkeDdGaDQwRTgvL3g5bURSeEVGYXMyRzc4STkzTm03bnc4aEttOUdkazNJSk9wMGRnTGNNL1oyZEhZMzhqQU1pOVZZQ05HdytoZDYrdUNBOFh0cytmLzR6VngyWm0zc0txWDNiQ3g4Y2RqODBZQThBeS9MSm03OTVUV1BTZk5kRHJEWmorb0NrSTNMRHhvUEYyYkd3aXZ2N21EK1A5OWIvUHc4V0wxL0RlKzBzdHpyVm16VzdqN1g5OXROeGlYM1YxdEhRTWpZaUlxTkVZREFZa0pLWUsvWW1PeGlFaEljWG1zY0h0L1RGd1FEZ0c5QTlIYUxmMkhFMUVkSWNrN2g1d2ZQRk5xRGIvanRKRjg2Qjg2QW5JZ2tQRUxvdW9WZEJkUzRUcTF4OGg2OVlkamcvUEF1UzhES3ZvNDA5K3h1N2RKMnYxR0ZzcmE2My9mUjdjM0p6dzZ5OGZ3c25KSG5sNVJYaHk5Z0wwNnhlQmZyY0RyMTI3VHVEQXdiTldINzlzMlpaSzI4cERvOHpNVzRpTlRRUUFiTng0RUR0M0hzZjhUNTdHNDQrTk5SNjdjdFVPYUxVNnpINXlJZ3dHUTZYM01CcTFGZ283NFhzZ0tla21sbjIvQlczYitrS2owU0k5UGJmSzE1eWNuSWtmZi93VHZyNGVXREQvR2F0TDBtZG41MlB4bDc4akp1WWNIbjlzTEI1OWREUjI3ejZKQ1JNR3d0bkpIb3NYLzQ3RWhGUmtaTjdDNkZGOXNXUG5jY1JmU1RaTzN5b1BzRHAwYUZObExRYURBWWxtWWRlaFEyZmg3bTVhYlN3N094OEFjUHIwbFVvanlOM2NuWTNobzE2dngvejVxNkJTcVRGd1lMU3hKNVV0aFlVbCtQS3I5ZGkxNndUQ1FvUHg5dHVQSWpCUUNMamk0cEp3K3ZRVjlJanNoTE94Q1JnOHVBZW1UaDJDdi83Nkc1OSs5Z3NBWWZwaGVSQ1VrNU9QZjM3d1BXN2V6TUg4K2MrZ2E1ZTJWVDUzYThUL3JZaUlxRUVaREFaY3Vud0RlL2FleE1GRHNSYkRmYzFKcFZKRWhIZkV3QUhoR0RnZzNPYlFaU0s2QTNJRmxGT21ReHQzQm1VcmwwSGVPUlIyRTZkQzRzaFZCWWthZ3FHNENPb3R2ME43NVJLVTl6NEllWGhQc1V0cXNvWVA2MlUxcE5pMzl6UVNiamRxcnVqSkp5ZFkzVjRlT3ZqNHVBTUFQcHp6QSt6c0ZIanhoYW5HWXo3OGNHYWQ2dHkwS1FaK2ZwNUlUOC9CYzg5T3djWk5oL0RxYTE5aTdyOW5Jekl5QkRkdjVtRDc5bU1ZTXFRblBEeGM4TVRNai9IaUMxUFJwMDgzNHprMFdpM3NGQW9ZREFiTSszZ0Z0Rm9kM25qOW9TcDdBcFd2WEFZQXZhSzY0UDMzSDdjWTFXTTh0MGFMSjJjdmdKT1RBeForL3J4Rk0yZUpCSGp3d1JFSUNRbkViK3YyNGZYWHBzUER3d1dIWXM3aGZGd1M3cHNpck9aMi9zSTFBTENZbm1aKy90emNRZ0RBOUlmbVFLWFM0UG5uaFA0L1M1WnV0bHA3ZVhOcmM2R2g3WTJoMGM4cmR4aFhuYXZPOGVNWE1YL0JLcFNWcWZIY3MxTnczMzJETFVLNVgxZnZncisvSjhaUEdGRHRPY3ZQcGRYcThOYWJqOERCd2M1aTlGbGdnQTlrTXRzOXRWb0xoa1pFUk5RZ2tsTXlzWHZQU2V6ZWN4SnBON090SHVQb29FUjAzekFNSEJDTzZMNmhjSEZ4Yk9RcWlWb25lWGhQeURwM2czckhWcFFzK0JDS1FVT2h1SHNFSkE1Vk41VWxvcG94bEpaQWMzQVBOREg3SU84ekFJNXZmTWdwb2RYbzM3KzcxUWJVU1VrM2JZWkc1bFBHYk5tNDZSQk9uWXJIbTI4OERFOVAxenVxc2Fpb0ZCczNIY0o5VXdaajVhb2RjSFYxd21lZlBvZVgvdTkvU0VxNmljaklFQ3hkdGhreW1RelBQbk12dkwzZFlHZW53SmRmcmNleXBXOUJMcGNCRUphVlY5akpJWkZJNE92cmdic0dSYUo3ZCt0Tm1uTnk4dkhsVit0eDRJQXdLc3JQenhNTEZnaU52YTFSS09SNDQ0MkgwS2QzTnlpVkNwdzRjUWxmZmZVSC9yUG9SVVJHQ3FOTCsvVHBaaEZpUlVhRzRPL2pGNHpOdTQ4ZnZ3Z3ZUMWUwYmV0clBPYnZ2eTlpL1I4SEVCdWJDSlZLRFFBSURQVEJ5QkY5b0ZKcEFBQnJWdjhMSGg2bWtVYlhydDNFVTA5L2hqbHpabUhnQU1zVlBNdHpucjE3VCtIbm4vOUNVSkFQVWxLcVgzbnR5Tkh6eU1zcndxcVZIOERmMzdQUy9vNGRBM0RQUGYyaDArcXRQRnFRbjErTUpVczNZZnYyWThadC8veGdXYVhqVnY4Nnh4Zzh0bVlNallpSXFON2s1QlpnNzc1VDJMM25KT0t2SkZzOXhzZkhYUmhOMUQ4Y1BTSTcyVnhaaElnYWxrUnBEK1hFcVZBTXVCdWFQWCtoWlA3N2tQY1pDRVgwb0diUm5KZW9LZEpucEVQemR3eTB4dzlESHQ0VERpKytDYW0zYi9VUHBBWng1VW9LdnYxMkkvcjJEVVY0ZUVjY1BYWUJ5VGN5b05GbzhmRERvL0Q3Ny90cmZLNnBVNGRneGMvYkFSZ3dhbFJmckZ5MUF3RGc3dTZNSmQrOUFYdDdPNXc2SFkvOSs4L2dxZGtUaldIRDAwOU53bHR2ZjR2ZjErL0hnOU9HQXlodmhDMEVTTTg4TXhsQmdUNlZuaTh2dndpclYrL0dwazB4VUtuVWlJd01RV3hzSXV6czVEWURvM0p5bVF5SGI2K1M5dlBLSFVoSnpVSnlTaVp5Y3ZJdGpoczJyQmNBWU1DQTdqaDY5RHdPSDQ1RGNMQS9ybDVOdzRRSkF5Mk9UVWhNeGNtVGx4RVpHUUtkVG9kejU2NWkwY0lYQUFDclZ1MEVJS3hvYXo0eVIzcjd0bFFpc1RwaTUvcjFkTXhmc0FvT0RrcjgrNk1uTVhQV0p3Q0E5OTViZ3FQSExsVDVHaDk1OUNPcjI3ZHUrUlQyOW5iR2tLMmlzaklWWG41bE1VcExWUmc0TUJ5SEQ4ZFY2bGwwL1BoRnZQM09kMVUrZjJ2Q2QrcEVSSFJIU2tyS2NQQlFMSGJ0T1lIVFo2N0FZREJVT3NiZDNSbkRoL2JDaU9GOTBMVkxXL1luSW1wQ3BONitVRTZiQWJ1ODhkREU3RWZwa3Y5QjR1SUNSYTkra0hYdUJtbWJRTEZMSkdyUzlEZFRvYnR5Q1pwVHgyQW9MSVNpVnpRY1gzMi9XVGE2Ym1tK1dMd09hclVHeDQ5ZnhHT1B6d1VBU0NRU0RMOGRscGczU0s3T3hJa0RzV2xUREI2NGZ5Z2NIUzFYRGJPM3QwTmVmaEVXTGx5RGtKQkEzSC8vTUFCQ3I1NndzQTdvMnFVdFZxM2FnYkZqK3NIQndRNEdnd0ZLTzJFS25iV1Z1WFE2UFY1NjZYOUlUYzFDbXpaZWVQSWZFekIwYUpUTkhrNEFqTysvSkJJSnZ2bDJnOFdLWVFDdzZIWXpjSFBsb2RIUUlWSDQrdXMvc0didEhuVHVIQVFBR0RXeXI4V3hvMGIyd2ZoN0JzRE56UWsvTE4rS2MrZXVHdmVsWitUQXhjVVIyZG41dUhUcHVuRjdWcGJRa3VCYzNGV28xUnJqOXJDd1lQajVlYUpkT3o5RVJIVEVqRWZIV1BSbUdqNmlON3JZYU81OTdOZ0ZYTDU4QTQrWjlaQXlWMTAvSkh0N0plWjhPQlArL2w2SWlUbUh3NGZqcWp5ZUdCb1JFVkVkYUxVNkhEdCtBYnYzbk1TUm8rY3QzZ2lVYzNCUTR1NUJrUmd4dkRlaWVuYmhuSENpSms3aTdnbTc4Vk5nTjI0eWRJbngwTWFlaE9id2ZoaktTaUhyMkFsU3Z3QklmZndnOWZFRm5Kd2hzWGVBUktrRVpIdzdTUzJjVGd1RFNnVkRXU2xRWEFSOVZpYjBXUm5RWjZSQmR6VUJFbnNIeURwM2hYTDhmWkNGZEFHcUdRVkNsV1ZrNU9MeVplc2psRE16YjlsOG5LM1JKRTVPOXVqZHV5dDY5KzRLWHg4UHRHL3ZoM2J0L0JEVTFoZHRnM3loVkNxTXg0NGIxeCt2dnpiZDVuUDg1Nzlyc1dYTFlkalpLVEJtZERTbVR4OXBuSjVsYnVIQzFVaFB6NEZTcWNDOVU5NkJXcTJ0dENyc1R6LzlpWmt6N3dFQTJOblovcjlUSnBQaTVaY2Z3TTJiT1JnN3BsK04za09scGVYZzlUZSt3dlFIUitESDVlL2k1czBjL09QSkJlalR1eXMrK3VnZnh1TTBHaTFtenZvRTN0NXV4bTNPemc0WU16b2FtemJISUQ0K0dWMjZ0RFUyeFM1WDFUU3Q2OWN6RUJEZ2pkT25yMkRob3RXVjl2LzIyMTZMKysrOC9TajgvRHdoa1VqdzZZSm5LNDJjS2wrRnpwcjgvQ0pjdm56RG92RjRiWFh0MnM3aWExTlZHRWNNallpSXFJWU1CZ1BPeFYzRjdqMG5zZi9BR1JRV2xWUTZSaTZYSWJwdktFWU03NDBCL2NJdDNwUVJVVE1obFVMV3VSdGtuWVYrRjRhOFc5QWxKVUNmbVE3dGhWam9zektCMG1JWXlzcGdVS2tBblZia2dva2FtRXdPaVZJSmliMDk0T0FFcVk4dnBENStrRWYwZ25MU05JNG9xZ2RuemlRWVY3YXFqWXBMbzVjTER2Ykg5OHZleGhPUGo3dlQwaXo4My8vZEQ2bFVhalUwbWpoaEVPUnlHVG9FdDRHSGh3dmMzSjNoNXVZRVp5Y0h1TGc0WXVHaU5VaE1URVZKU1JrQXdLNmE5MGk5b3JvQVVUV3ZMYitnQ0ptWnQzRDFhaG9NQmdNK21iOFNLcFVhL2Z0M3QxakI3ZHZ2TmlJOVBSZnZ2alBENHZIVHBnM0hwczB4TUJnTWVQamhVVFYrWHJWYWc0U0VGQXczQzNwK1cvdVIxZjVSNmVtNWxhYVZWVGZWcnI1cGRUcDhzWGdkb3FQRGpOdVdMMy9INHBpNGMwbFd3Ni9XaXFFUkVSRlZLZmRXQWJadlA0WXQyNDRnSTlQNk1yQTlJanRoK0xCZUdISjNUemF6Sm1waEpPNGVrRWYxcmY1QUlxSTZ1dnZ1SGdnUDcyaDEzM2ZmYlVUTTdmNDhGYTM0NlgycjI2Mk40aWtzTE1HbFM5ZHgvc0kxWExwNEhmUG5QMVByT3FzS09LS2pReEVkSFdwei96dHZQd28zTnlkanMyZDdaZFhUcUdvckxWVllkS1JOR3k5SUpCTE1mbklpVnEvZWhZV0xWbVAxbWwyWWV0OVE1T1VYWWNPR2c1Z3hZd3pDd29JdEh2L3JyN3VNdC85WWZ3RDkrNFhWcU8va3FWUHhVS2swQ08vZUFYcDk1UllGVFlWZUx6VEdmdmVkNzVCNE5jMmlNWGZGS1lJWjZkYmY3N1pXREkySWlLZ1NnOEdBczdFSjJMemxNQTdHbklWT1Yza0ZpcENPZ1JneHJCZUdEK3ZObFNXSWlJaW96aHdkbFpYNkJKV3pkN0FkcmdRR2V0dmNsNU5iZ0YwN2p5TStQZ1h4VjVLUmxpYUVLdmIyZGpaWEttdEk3dTdPQUV6VDdjeFhHYXNwdVZ5R2dvSmk2SFQ2U2xQV1ltTVRBUWlqckFBZ0lxSWpJaUtld3RXcmFmaHV5U1o4c1hnZEFDRlVtalJ4a01WamYvbGxKN1p1TzRMdzhJNXdjM05DVE13NXZQL1BaWmp6NFV3NE9Gai91cFRidXUwSUpCSUpvcU5EY2ZSbzFjMnJ4WFRtYkFJQUlQZFdJVDVkOEN4NjllcUNiZHVPaWx4Vjg4RFFpSWlJakFvTFM3QmoxM0ZzM2hLRDVKVE1TdnQ5dk4weGFtUWZqQmplQjhIdHVib1NFUkVSTlUxNm5SNUxsbTZHdTVzeklpTkRjTjk5Z3hIZXZTTTZkZ3l3Q0Z6Ky9QTW8vdnl6L3NPRHJLdzhGQlFVdzh2TERVNU85bEFvNU1qSXlNV3FYNFNWeHJwMGJWdnJjM2J1SElTTEY2L2p0ZGUvUk5ldTdZeFR6ckl5ODdEL3dCazRPdG9qSWlMRWVQeXRXNFU0Y09Bc0xseElncU9qRXQzRE91REV5Y3Q0K0pHUE1IWHFFTXgrY2lLV0w5K0dsYXQyb0hQbklNejk5NU93czVQanJiZS94WWtUbC9EYzg0dncvbnVQSVNRa0VHVmxhdWoxQnRqWnlaR1VkQk5TcVJRWExsN0Q0Y054Nk4yN3E4VjB0QWVtZlhDSG56MlRvcUpTbEphcTRPcnFCQUJJU3JvSk83dmF0ejhvTGk1RldHZ3c1dnhyRnJ3cVRKMWpUNk9xTVRRaUltcmxEQVlETGwyK2dVMWJZckJ2LytsS1RhMGxFZ242OXVtR2llTUhvVjkwR0J0YUV4RVJVWlBuNCtPT24zNThENEdCM2xXdTJob1dHb3loUTIwM0Q5cC80QXpPbjArcTlmTW5KS1RpL1g4dU5kNlhTQ1RHRmM0R0RneEhoK0EydFQ3bjY2ODloSVdMVnVQaXhlc1dxNWRKcFZKMDZOQUd6ejA3QlhLNURCczJITVRSbytkeDZuUThwRklweG8zdGgwZG5qSUdYcHl1dVhFbkJrcVdiRUJUb2d6bHpmc0RCUTdIb0ZkVUZjK2JNZ3BPVFBRQmcvaWZQWU82OG4zRGt5SGs4Kzl4Qy9HZlJpeWdxS3NXNzd5MHhQbWZYTG0xeDZHQXNBT0QrcVVNdDZ2emZmMStDcTV0VHBmcXpzL1B4eGh0ZjErbzF4OGNuNDQwM0xSOHphR0JFcmM0QkFHKzkrUWdjSEpTUXkyV1Y5ckduVWRVWUdoRVJ0VktscFNyczNuTVNtN2ZHSUNFeHRkSitkemRuakJ2Ykh4UHVHUUIvZnk4UktpUWlJcUxXenM1T1VXa1pkV3ZickFrSzhxbHl2N2UzR3lJaU9tTHExQ0UyajdsMXF4QVpHWlk5YnFReUtUdzhYS3BjQVMwMHREMG1UNzRMWldWcWFEWENTbDB1cm80SUN3dkcwQ0hXUTZwKy9jSVFFaEpvODV6QndmNVkvRVhWbzJLMFdoMldMTjJNNEdCL1BEVjdFa2FPNmdOM04yZmovczZkZy9EWnA4OGhMNjhJeTVadHdmVHBJekJyNW5pTFB3cmEyOXZoM3g4OWlWOSsyWVVMRjY4aExDd1lHUm01UXQ4cGd3RmUzbTU0NHZGeDhQWjJRKzZ0UW1NdkoyZG5CN1J0NjR1MmJmM2daaVUwY25Td1I5dTJ2bkJ5Y3JCYSt3TVBERU5FaGQ1V25Uc0g0Ui8vbUFDTlJndTlUZzl2YnplTUdsVjluejAzTnllRWQrOEF4ZTJ2a2JXZW03Nis3dWpmTDZ4U1R5TzFTb05CQXlPNG9NdHRFa041M0VsRVJLM0MxYVEwYk40U2cxMjdUNkNrVkZWcGY0L0lUcGcwWVJEdUdoUnA5YTh4UkVSRVJOUjBGUldWd3RuWmVqQmpyckN3cE5vRlRNeFhYcU9XUzFMRkY1bWhFUkZSSzJBd0dIRHMrRVdzV2JzYnNlY1NLKzEzY3JMSG1GSFJtRGgrRU5xMTg3TnlCaUlpSWlJaWFvbXFDbzA0UFkySXFBWFRhblhZdC84MFZxL2RqYVJyTnl2dDc5cWxIU1pPR0lUaFE2T2dyT2VsWDRtSWlJaUlxSGxqYUVSRTFBS3BWR3BzMjM0VWE5ZnROUzd0V3M3T1RvR1JJM3BqNHZoQjZOSzU5aXQzRUJFUkVSRlI2OERRaUlpb0JTa29LTWJHellld2ZzTUJGQlFVVyt4emNYYkU1RWwzWWNya3dYQjNkN1p4QmlJaUlpSWlJZ0ZESXlLaUZpQXo4eForVzc4UFc3Y2RnVXFsdHRqbjdlMkdCNllPd3ozakJzRFJRU2xTaFVSRVJFUkUxTnd3TkNJaWFzYXUzMGpINnJWN3NIdlBDZWgwZW90OTdkcjVZZm9ESXpCaWVHK3Vna1pFUkVSRVJMWEcwSWlJcUJtNmtwQ0NGU3UzNC9DUnVFcjd1b2Qxd1BScEl6Q2dmM2N1a1VwRVJFUkVSSFhHMElpSXFCbEpUc25FOHArMllmK0JNNVgyOVk4T3cwTVBqa1I0ZUVjUktpTWlJaUlpb3BhR29SRVJVVE9RbFpXSG4xWnV4MTg3L29aZWI1cUdKcE5KTVh4b2J6dzRiVGc2QkxjUnNVSWlJaUlpSW1wcEdCb1JFVFZoK2ZuRitHWE5UbXpjZEFnYWpkYTRYU0tSWU9Ud1BuamlzYkh3OS9jU3NVSWlJaUlpSW1xcEdCb1JFVFZCSmFVcXJQdDlMMzVidHhjbHBTcUxmUU1IaEdQV0UrTTVzb2lJaUlpSWlCb1VReU1pb2laRXJkWmcwNVlZL0xKNkovTHppeTMyOVlqc2hDZG5UVUJZYUxBNHhSRVJFUkVSVWF2QzBJaUlxQW5RNmZUWXNmTnYvTFJ5TzdLeThpejJkZW9VaENkblRrQ2YzbDI1R2hvUkVSRVJFVFVhaGtaRVJDSTdHNXVBTDc1Y2gydlgweTIyQndiNllOWVQ5MkRJM1QwWkZoRVJFUkVSVWFOamFFUkVKSktjbkh4OHUzUWo5dXc5WmJIZHk4c05qODhZaXpHam9pR1h5MFNxam9pSWlJaUlXanVHUmtSRWpVeXIxV0g5aHYxWXNmSXZsSm8xdVhaMFVPTFJoMGZqM3NtRG9WUXFSS3lRaUlpSWlJaUlvUkVSVWFNNmZlWUt2dmhxSFc3Y3lMRFlQbkpFSHp6MTVDUjRlYnFLVkJrUkVSRVJFWkVsaGtaRVJJMGdLenNQMzM2M0Vmc09uTGJZM3JGREFGNTY0WDVFaEhjVXFUSWlJaUlpSWlMckdCb1JFVFVnclZhSGRldjM0ZWRWZjZHc1RHM2M3dVJrajVtUDM0TkpFKzZDVENZVnNVSWlJaUlpSWlMckdCb1JFVFdRVTZmajhjV1g2NUNja21teGZjem9hTXllTlJFZUhpNGlWVVpFUkVSRVJGUTloa1pFUlBXc3BGU0Y3NVpzeEpadGh5MjJkK29VaFA5NzRYNkVoUWFMVXhnUkVSRVJFVkV0TURRaUlxcEhwMDdINC9ORnE1R1JtV3ZjNXVMc2lGa3p4MlBDUFFNZ2xYSXFHaEVSRVJFUk5ROE1qWWlJNmtGcHFRcEx2OStNalpzUFdXd2ZOclFYWG5qdVByaTdPWXRVR1JFUkVSRVJVZDB3TkNJaXVrTm5ZeFB3NmNKZmtaNmVZOXptNXVhRWwxK2Noc0YzOXhDeE1pSWlJaUlpb3JwamFFUkVWRWRsWldwOHYzd0wxbTg0WUxIOTdrR1JlUG1sYVhCMzUrZ2lJaUlpSWlKcXZoZ2FFUkhWUVZ6Y1ZYeTY4QmVrcG1VYnQ3azRPK0tsRis3SHNLRlJrRWdrSWxaSFJFUkVSRVIwNXhnYUVSSFZnbGFydzdJZnRtRGQrbjB3R0F6RzdRUDZkOGNyLy9jZ3ZEeGRSYXlPaUlpSWlJaW8vakEwSWlLcW9mU01YSHcwOTBkY2pyOWgzT2JrWkk4WG5wdUtVU1A2Y0hRUkVSRVJFUkcxS0F5TmlJaHE0UENST0N6NGZCV0tpa3FOMi9yMkNjVnJyendJSDI5M0VTc2pJaUlpSWlKcUdBeU5pSWlxb05YcThQM3lyVmk3Ym85eG0wd214ZE96SitPK2V3ZHpkQkVSRVJFUkViVllESTJJaUd6SXlzckR2ei8rQ2VjdkpCbTMrZmk0NDRQM25rQllhTEI0aFJFUkVSRVJFVFVDaGtaRVJGWWNQM0VSSHk5WWlZS0NZdU8yL3RGaGVPdU5SK0RxNmlSaVpVUkVSRVJFUkkyRG9SRVJrUm1kVG84ZmYvNFR2L3k2MDdoTktwWGl5Wm5qTWUyQjRaeU9Sa1JFUkVSRXJRWkRJeUtpMi9MemkvR3Z1Y3R4TmpiQnVNM0x5dzMvZlBkeFJJUjNGTEV5SWlJaUlpS2l4c2ZRaUlnSXdJMGJHWGozZ3lXNGVUUEh1SzFQNzI1NDU4MUg0ZTd1TEdKbFJFUkVSRVJFNG1Cb1JFU3QzcW5UOFpqejd4OVFYRndHQUpCSUpIaDh4bGc4OHRBb1NLVlNrYXNqSWlJaUlpSVNCME1qSW1yVnRtdzlqUDk5dVE1NnZSNEFvRlRhNGIxM1ptRFFnQWlSS3lNaUlpSWlJaElYUXlNaWFwWDBlajIrVzdvSjY5YnZNMjd6OW5iRHZIL05ScWRPUWVJVlJrUkVSRVJFMUVRd05DS2lWcWVrVklWNW42ekEwV1BuamRzNmR3ckMzSC9OaHJlM200aVZFUkVSRVJFUk5SME1qWWlvVmNuS3lzTjdIeXhGNHRWVTQ3WkJBeVB3N2xzellHOXZKMkpsUkVSRVJFUkVUUXRESXlKcU5hNG1wZUd0ZDc1RjdxMEM0N1lIcDQzQTdGa1RJSkZJUkt5TWlJaUlpSWlvNldGb1JFU3R3cVhMTi9EMnU5K2lzS2dFQUNDVFNmSEtTOU13Ym14L2tTc2pJaUlpSWlKcW1oZ2FFVkdMRjNzdUVlLytjd2xLUzFVQUFFZEhlL3g3emovUXMwZG5rU3NqSWlJaUlpSnF1aGdhRVZHTGR2ekVKWHo0MGZkUXFUUUFBRmRYSnl6NCtCbDA2ZHhXNU1xSWlJaUlpSWlhTm9aR1JOUmlIWXFKeGI4Ly9nbGFyUTRBNE9uaGlzOFdQSWZnOXY0aVYwWkVSRVJFUk5UME1UUWlvaFpwOTU2VG1QL1pLdWoxZWdDQW42OG5QbHZ3SEFJRHZFV3VqSWlJaUlpSXFIbGdhRVJFTGM2V2JZZngzeTkrZzhGZ0FBQUVCZm5nOC9uUHc4ZkhYZVRLaUlpSWlJaUltZytHUmtUVW9temFFb1AvTGY3TmVMOURoemI0N0pQbjRPSGhJbUpWUkVSRVJFUkV6UTlESXlKcU1YYnRQbUVSR0hYcjJnN3o1ejBERnhkSEVhc2lJaUlpSWlKcW5oZ2FFVkdMRUhQa0hCWjgvb3Z4Zmxob01CWjg4aXdjSFpRaVZrVkVSRVJFUk5SOFNjVXVnSWpvVHAwNkhZK1A1djVvYkhyZHNVTUFQcDc3RkFNaklpSWlJaUtpTzhEUWlJaWF0UXNYcitHZmM1WkJxOVVCQUFJRGZmRHBKOC9DeFpsVDBvaUlpSWlJaU80RVF5TWlhcmF1SnFYaG5mZS9RMW1aR2dEZzQrT096K2V6NlRVUkVSRVJFVkY5WUdoRVJNMVNhbW9XM256bkd4UVZsUUlBUER4Y3NIREI4L0QxOVJDNU1pSWlJaUlpb3BhQm9SRVJOVHY1K2NWNDY3MXZjZXRXSVFEQTJka0JuMzd5TEFJRGZVU3VqSWlJaUlpSXFPVmdhRVJFellwV3E4T2NmLytBbXpkekFBRDI5bmI0Wk83VDZOZ2hRT1RLaUlpSWlJaUlXaGFHUmtUVWJCZ01CdnpuZjJzUmV5NFJBQ0NSU1BEK080OGpMRFJZM01LSWlJaUlpSWhhSUluQllEQ0lYVVN6cDljRCtmbEFYcDd3a1o4UEZCUUFhclh3b2RFSUg3ZVhBeWNpb21aTUtnVVVDdUhEems3NGNIV1lQTU5UQUFBZ0FFbEVRVlFGM053QWQzZmh3ODFOT0k2SWlJaUlxSW1UU0NRU20vc1lHdFdCWGc5a1p3TnBhY0pIZWpxZzFZcGRGUkVSTlJWeU9kQ21qZkFSRUFCNGV6TkVJaUtpRnErMFZJVzR1S3ZvMnplMFRvOC9jT0Fzb3FJNnc4WEZzZEsrVTZmaVVWQllqS0ZEb2dBQU9UbjU4UEp5dTZONnkyVmw1VUV1bDlWNEJkNWZmdG1KUFh0UFlkN2MyZkR6ODdSNnpIdnZMWUhlWU1ESDg1NUNGZGZqUkUxQ1ZhRVIzOEhXUm1ZbUVCTURyRndKYk5nQS9QMDNrSkxDd0lpSWlDeHB0VUJ5c3ZCN1lzTUc0ZmRHVEF5UWxTVjJaVVJFUkEzbXd6ay80SjEzbCtEQ2hXdTFmbXpTdFp2NDEwZkw4ZTEzRzYzdVg3dDJEejcvZkRVQUllUjUvSW1QTWUvakZTZ3NMS2wwYkc1dUFSWXNXSVc4L0tJYVBmZjBoK2JnbFZjWDEralk5UFFjL0x4eUI3cDJiV2N6TURwOE9BNUhqMTNBWFhkRk1qQ2laazh1ZGdGTm5sb05YTGdBeE1jTFU4K0lpSWhxcTZ3TU9IOWUrSEIzQjdwMEFjTENoS2x0UkVSRXpjUzJiVWVyM0I4UTRJMlRKeS9qdi8vN0RmZE92cnZLWS8zOVBkR3JWeGZqL2JWcjlrQW1rK0tSaDBkWlBkNU9xWUJHSS95eDNzZkhIYSs4UEEwTEY2M0IrZlBYOE9FSFQ2QnIxM2JHWTArY3VJUWRPNC9qeXBVVWZMN3dlYmk3T2RmMEpWWkpyOWZqay9tcm9GWnJzSDM3TVd6ZmZxelNNVjh1ZmdYZkxSR0NyMFdMMW1EUm9qV1ZqdWtSMlFtTEZyMVFMelVSTlRTR1JyYVVsUUZ4Y2NLSFdpMTJOVVJFMUZMazVRa2prTTZjQWNMRGhROTdlN0dySWlJaXF0YkNSYXRyZEZ4aVltcTF4dzRhR0dFTWpkTFRjN0I3ejBuY2M4OEFCQVI0V3ozZTN0NE9XcTNPZUgvRWlONElEdmJIditmK1ZPblkwYU9qa1o5ZmpHKy8yNGpYWC9zS0N4ZStBRGMzcHhyVlhwWEZpMy9IcFV2WE1XL3ViR1RuNUdQNThtMzQ2Ri8vZ0l1cmFUcmRIK3NQSURVMUcvUG1QUVZuSjN0ODhPSDN1SC9xVU54MWQ2VHB0U2o1UnlOcVBoZ2FWYVRSQUtkUEMyRVJwNTBSRVZGRFVhdUJVNmVBMkZnaE9JcUtFcHByRXhFUk5WRzdkLzBYQVBEQkI5OWoyTEFvZE9vVWhJV0xWcU4zcjY3bzA2Y2J1blZyWjV5T3BkRm9FWFA0SExadE80cjdwZ3hHLy83ZDhkNTdTekJxVkY4TUhScGxjZDZmVnZ3RmhVS094MmFNQVFDb1ZCb29sWmEvRXgzc2xjYnpLaFRDWld6YnRyNzQ2S04vSUNlN0FIdjJuTUx3NGIyTXh6L3d3REJrWnVWaC9mcjkyTHdsQm84K01yck9yOXRnTU9EYjd6WmkwK1lZdlBUUy9lamZ2enV5cy9QeHd3OWI4ZE9LN1Zndy94bElKQkpjdW5RRG16YkhZTUw0Z2VqZkx3d0dnd0VEQm9SaitZOS9vbDA3UDl4MVYyVDFUMGJVeERBME1wZVVCQncrREJRWGkxMEpFUkcxRmxxdE1Pcm95aFZnNEVDZ1F3ZXhLeUlpSXFwU3pPRnpDT2tVaUdIRGV1SFpaNmZnNElHem1EdnZKNVNWcWhFZEhRcUpWSUpEaDJJUkVPQ05oeDhhaFg3OXdnQUFSNDlkUUdoWXNNVzVFaE5Uc1hQbmNUeisrRmg0ZXJyaTh1VWJlT3Z0Yi9IaWkxTVJFZDRSbVpsNXlNcTZoZVNVVEFCQzM2VGMzQUprWmVaVjZsazBhRkNFUmRqMDdET1RFZDY5QTRZTTZYbEhyemN0TFFmYnRoM0ZqRWZIWVBpd1hyaVJuQUVBZUhEYWNGeThlQjNKeVptQUJIQjBVbUx5NUxzd2VsUzA4Wmo3N3grSzY5ZlRBUUJsWldyWTIzT1VFVFV2REkwQW9MQVFPSFJJYUZwS1JFUWtodUppWU9kT29HMWI0SzY3QUplYXJlQkNSRVFrcHE1ZDJrSXVrOElBQXpac09JaWR1MDdBd2NFT2FyVVdZYUhCOFBQM3ROa00ybUF3NElzdjFzSFB6d1BUSGhnT0FGajIvUmFVbHFxUWxwcU5qei8rdWRKajB0TnowY2JmRTkyNnRZZXZqenQ4ZlQzZzQrc09YeDhQMk5sWlh0NUtwZEk3RG93QUlERFFHMHVYdkFGL2Z5LzgvdnQrZlAzTkh4YjdEeDZLdGJpL2NlT2hTdWY0Y000UG1EZDNOdnIzNzM3SDlSQTFKb1pHMTY0QisvYXhieEVSRVRVTnljbkE3NzhEUTRjQ3djRmlWME5FUk0xVWFha0t4NDVkd0lXTDEzRGxTZ295TW02aHVMZ1VKU1VxdlBicWd4Zzd0dDhkUDhlZmZ4N0Z6eXQzSUNNakYwRkJQbmo0b1ZFWVBib3ZYRjJkc1AvQUdXemRlZ1RQUGJjUXc0ZjN3bnZ2UGxicDhaczJ4eUR1ZkJMR2p1MkhQWHRQNGViTmJKdzZGWThIcHczSCtQRUQ0TzNqRGg5dk4vajR1T1BJa2ZOWXVtd3pQdnpnQ2JSdjcyK3pwak5ucnVEaXBlc1cyeDZhUGhJQXNIZnZLWnVQS3lsUldkM3Y2ZW1LSGowNndkL2Z5Mko3K1ZTOW1raE56Y1pqajgrdDhmRkVUVW5yRFkzMGV1RG9VYUYzRVJFUlVWT2lWZ003ZGdpOWp2cjNCNlJTc1NzaUlxSm00a1p5QmxhdTNJRkRoMktOdllGQ09nYWlSMlFJbkowZDRPaG9qOGpJa0hwNXJ1N2hIVEJ5Wkc4TUdkd1RJU0dCRnZ0R2orcUwwYVA2SXVuYVRaU1ZXdjhEdlVZdDlKRGR2djBZZHUwNkFhMVdCMTlmRHp6MjJGalkyOXRobkZtd2xaQ1FDZ0FvTEN5MWVpNkR3UUNOUm91anh5N2d0OS8yV3V3ckQ0M216bHRoODdYazVPUmIzZDhycWd0NjlPaFVhZnVJa1MvYlBCZFJTOUk2UTZPeU1tRDdkaUF6VSt4S2lJaUliSXVMRTM1WGpSM0xGZGFJaUtoS0dvMFdTNVpzd29hTmg2QlVLakJtZERTR0QrK05zTEJneUdUMS84ZUhGU3UyWThXSzdRQ0FWYXQyMXVrYzQ4Y1B3TjEzUjhMRHd3Vy8vYllQUHl6ZmloZGZtR3ExNzQrSGh6QnRPekV4RlNxVkdxbHAyVWhOelVKYVdqWlNVN09SbHBhTkI2Y054ek5QVDhZelQwOEdBSHo4eWMvWXZmdWs4UnlyVm41Z3RZNUhIdjBJYmRwNDRmUFBucSswcjJKRDduSWJOM3hTNDllWm5wNkRwNS81dk1iSEV6VWxyUzgwS2lvQ3RtNEY4dlBGcm9TSWlLaDZtWm5BcGszQVBmY0F6czVpVjBORVJFMVFUbTRCUHZoZ0dTNWR1b0hKaysvQ1k0K05oYnRidy8zT1dMNzhIYXZiVDUrNmdpOFdyOFA5VTRkaS9JUUJsZmJQbkdrWnREZzRLT0hnb0VSeWNpWldydHFCb1VPaU1IQmdPQURneXBVVXhNWW1JalV0QzJtcDJiaCtRMmdzL2NYaWRjYkhPenJhSXlEQUd4MkMyMkRRb0FqMDd0MjF5cnI5L1QxdDdwUExaVlh1SjJxdFdsZG9sSnNMYk5zR2xKU0lYUWtSRVZITjVlVUJHemNLd1pHSGg5alZFQkZSRTFKUVVJdzMzdmdhV1ZsNW1QdnYyUmd3b09FYkxiZHI2MmQxKytyVnV5R1JTREJseW1DckFZeTFQa0JhclE3ekY2eUVvNE1TTDc0NDFiajk2Tkh6K1BHblArSHM3SURBQUcrRWgzZkEvdjM1aUlnSXdheVo5eUF3MEFmdTdzNG9LaXBGUWtJS2V2YnNYSDh2c0FZbTMyczlPQ05xYVZwUGFKU2JDMnplREtoVVlsZENSRVJVZThYRndvaWpTWk1ZSEJFUkVRQ2hqOCtjZnkzSHpaczUrT3pUWnhFZTNySEJuL1BLbFJUakV2SVZIVHdZaXpadHZCQVhkeFZ4Y1ZkdG5pTzRReHQwdXQwRDZadHZOK0RTcFJ0NDdkWHBTRW5KUXN6aGM3aDJMUjNEaGtaaDBxUzc0T2JtWkh4YzB0V2JVS3MwNk42OUF3QWhjSm83OXllY09Ia1ozMzd6R2pwMUNxckhWMW8xTnNLbTFxSjFoRVpGUmNJSUl3WkdSRVRVbktsVXd1K3p5Wk01VlkySWlQREhId2R3OW13Q1huLzlvVVlKakFCZzk1NlRsUnBObXlzcEtjTW44MWRXZVk3cDAwZWdVMGdnYmlSbllNT0dnd0NBaFl0V0cvY3JsUW84Y1A5UWk4QUlBRUxEMm1QSGp1TlFxZFNReVdTWU8vY25IRDl4Q1E5Tkg5bW9nUkhBUnRqVWVyVDgwS2lzVE9oaHhDbHBSRVRVRWhRWEM4SFJwRWxzamsxRTFJb1ZGcFpnK1k5L29sdTNkaGc3SnJyUm45OThwRTFPYmdFZWYzd2VSby9xaTVkZXVoK0FNTHJHM2QwWlRrNld2NnZNdzVhQU50NklpT2lJb0NCZkJMZjNSN3QyZm1qWHpnOStmaDZRU0NTVm5yTjNyNjdZdHUwb2R1OCtoVjI3VCtEczJRUThOSDBrbm54eUFnd0dnOVhITkpRVlA3MFBnOEVBZzhFQWFUV3JuR1ptM3NMcmIzelZTSlVSMWErV0hScnA5Y0lxYVd4NlRVUkVMVWxlbnZEN2JkSWtvSm8zcWtSRTFES3QvK01BU2tySzhNTHpVeHMxTExIbXk4Vy93ODVPanBrejd3RWdUSnQ3Ny8wbGNITjF3cWVmUGd1bHN2SnFhSURRZlBxLy8zbXB4czhUSFIwR3BWS0JoWXRXUXlhVDRzVVhwdUxlZSs4R0FMejBmLzlEdjM1aGVQU1IwVFlmcjFKcDhOdTZ2VlVlVTUwUkkzb2pQS0lqQWdPOXNXelpGcXo3ZlIrMi8ybDlaYlFmZi9vVHExYnR4TGF0bitMcnIxOURVS0JQblorWFNDd3RPelE2ZWxSWWRZYUlpS2lseWN3RWpoMERCbFJlbllhSWlGbzJnOEdBdi83NkcwT0hSaUUwdEwyb2RYei8vVlljT0hnV3p6NTdMMHBMVmJpVlY0aXlValZHanV5RDVjdTM0Y01QZjhEY3ViTWhsOHVxUEpkV3EwTkNRaXJPblV2RXVYTlg0ZWZuZ2VlZnY4KzRQeWUzQUV1V2JJSktwUUVBdlBUUy9aZ3dmcUN4am9TRVZMUnA0Mlh6L0xHeGlmaDg0V3FrcFdYamtZZEgxU3BvUzdwMkUwOCt1Y0RtL3VxbXFvMGQ5M3FsYmJYcGlVUWtwcFliR2wyN0JzVEZpVjBGRVJGUnd6bDNEbWpUQmdnT0Zyc1NJaUpxUkltSnFjakl5TVh6ejA4UnRRNjFXb3V0MjQ0QUFMNzVaZ08rK1dZRHBGSXBuSnpzNGVDZ1JIQ3dQODdHSm1MeDR0L3h5aXZUS2ozKzBxVWJPSER3TEM1Y1NFSjhmTEl4RUFvSzhrRjB2MUFBUUY1ZUVYNWJ0eGQvL0hFUWFyVUdJMGYyd1lFRFo3RnBVd3hHanVnRGUzczdwS1ZsUTYzV29IT0Z2a1k2blI0QThKLy9yTVhXYlVmZzVHU1AxMTU5c05ZanM5b0crV0w1Y3N2VjByS3o4dkhXMjk5aTJOQW9QRHJEK3NpbDllc1BZUFBtbUVxUEpXcE9XbVpvVkZnSTdOc25kaFZFUkVRTmI5OCtZT3BVd01WRjdFcUlpS2lSSElvNUJ6czdCWHIzNmlwcUhVcWxBdi85ejR2UWFuVndkWFdDazVNREhCenNMRUtaYytldXdzRlJDYjFlajVUVUxBQ0FUQ1pNcmI0Y2Z3TnIxdXhHVUpBUFJvK09ScytlblJBWkVRSlBUMWRjdW5RRG55OWNqVjI3VGtDajBTSWlvaU9lZm1veVFrUGJvMnZYZHZqcXEvVjQ4NjF2OE1vcjA3Qno1d2tBUUdTUFRzYm4xZXYxaUk5UEJnQnMyWG9ZQXdlRzQrV1hwOEhMMDdYV3IxTXVsNkZkV3ovai9XdlgwdkhWMStzaGxVcnc4TU9qTFBhWmMzVjFCQUNiKzRtYWc1WVpHaDA2QktqVllsZEJSRVRVOE5ScTRmZmV1SEZpVjBKRVJJM2swS0ZZOU9yVkJmYjIxbnNGTmFiMjdmMnIzQjhZNkkwSHBuMWdzUzBpSWdRQU1ISkVId3dhR0FGdmJ6ZUwvWEZ4Vi9IeUs0dGhNQmpRczJkblBEUjlCUHIwNldiY2Y5K1V3Y2pQSzhLcVgzWWFwNDJGaHJaSDF5NXRqY2VrcEdZaEl5TVhUazcyZU9INSt6QjY5SjAzQzkreTVUQmlEcC9EaVJPWElaTko4ZGFianlBNHVPclhUOVRjdGJ6UUtDa0pTRTRXdXdvaUlxTEdrNXdzVE12bU5EVWlvaGF2dUxnTVNVazNNWEhpSUZHZVA3UmJlNHdiMTcvR3gzdDZ1dUxwcHlaQnBkWkFJcEdnZTFnSFJFVjFCZ0E0T2RsWFdsME5BTUxETytLZHR4OUZTRWlnelZCbTVzeDdjTmRka1RodzhDeWtFZ21tVEJsc3NiOWRXeis4L3ZwRDZCRVpBajgvejFxOFF0dlNidWJnOU9rckdES2tKeDZiTVFidDJuRUVFYlY4RW9QQllCQzdpSHFqMFFCcjF3ckxFUk1SRWJVbXpzN0F0R21Bdk9YOVBZaUlpRXd1WDc2QjU1NWZoRVVMWDBBUHMrbFkxUERVYWcwTUJvUE4xZUNJbWl0SkZZMitXdFk2dmFkUE16QWlJcUxXcWFnSU9IVks3Q3FJaUtpQnBhUUlmWUVDQXJ4RnJxVDFzYk5UTURDaVZxZmxoRVpsWlZ3dGpZaUlXcmU0T09IM0lSRVJ0VmpKS1ptd3MxTlU2Z05FUk5RUVdrNW9GQmNIYUxWaVYwRkVSQ1FlclpaL1FDRWlhdUZTVXJJUUVPQlY2MlhqaVlqcW9tV0VSbW8xM3lRVEVSRUJ3dTlEcmlCS1JOUmlGUmFXd00zTldld3lpS2lWYUJtaDBZVUxmSU5NUkVRRUNMOFBMMTRVdXdvaUltb2dwYVVxS0pVS3Njc2dvbGFpWllSRzhmRmlWMEJFUk5SMFhMNHNkZ1ZFUk5SQXlzclVzR2N6WmlKcUpNMC9OTXJNQlBMeXhLNkNpSWlvNmNqTEE3S3l4SzZDaUlnYVFGbVpDblljYVVSRWpVUXVkZ0YzN01vVnNTc2dJaUpxZXE1Y0FYeDh4SzZDV2dCRDNpM29raEtnejB3WFBySXpZU2dwQmxRcUdGUmxnRTRuZG9sRWdFd0dpZEllVUNvaGNYU0MxTnNYVWw5L1NIMzlJZXZRQ1JKM0Q3RXJyRGRscFdyWTJUWC95emdpYWg2YTkvODJlajJRbUNoMkZVUkVSRTFQUWdMUXZ6OGdiZjZEaXFtUjZmWFFKVjZHOXV3cDZCSXV3VkJXQmxuSFRwRDZCVUFlM2dOU2J6L0F5UmtTZTN2aElsMG1FN3RpSWtDbmcwRlZCa05aR1ZCY0JIMTJCdlNaR2RDZU93WFZ4cldRMk50RDFxa2I1RDE2UVJiU3RWbi8zeWlWU2FIWEc4UXVnNGhhaWVZZEdtVm5BMlZsWWxkQlJFVFU5SlNWQVRrNUhHMUVOV2JJeTRVbVpoODBKLytHeE0wTmlxaG9LTzRhQnFsL2dOaWxFVlZQSm9QRTBRa1NSeWZBMHd2U3R1MHRkdXZUMDZDTHZ3alZ0ZzB3RkJSQTBTc2Fpa0ZESUhIM0ZLbmd1ck96VTBDdDFvaGRCaEcxRXMwN05FcExFN3NDSWlLaXBpc3RqYUVSVlV1Zm5Rbk5udTNReHAyQlBIb1FISjUrR1ZJL2Y3SExJcXBYVXY4QVNQMERvQmc4QXZxTWRHaU94NkJrMFZ6SXczdENNWHdzcE42K1lwZFlZM1lLT2RScXJkaGxFRkVyd2RDSXFpZVZDbE1CcWZWUW1EVlgxUEF2V2ZWR0tnVWtFdUcyd1ZEM255dUp4SEpZUGZ1SmtDMXBhVUNQSG1KWFFVMlVRVlVHOVk0dDBKNDhCc1dnb1hCOFp4NGtEZzVpbDBYVTRLUisvbEJPbUFxN0VmZEFjMmdQU3IvOERQTGUvV0EzZW9JdzViS0pzN09UYzZRUkVUV2E1aHNhNmZWQWVycllWVFNjL3YyQjRtTGhEWDlPanJpMURCOE8rUG9LMHdIUG5CRldyS3VyR1RPRWZ6VWFZUFhxK3Ftdm9xZ293T04yczhPTURPRDgrWVo1bnZyaTVHUzZYVnhjKzhkN2VRRnVia0IrdnZDaHJZZS9QTTJjYWJxOWZIblRDNDdzN1lWZ3E3Q3dmcy83MUZPbTIyZk9BSC8vWFgvblZpcUI2ZE9GZndIZzZGRWdOclp1NTVvNEVmQy9QUXFnb0FCWXU3YitnbDJsVWdpbG1zdlVYMTlmb0Y4L0lDbEorS2pMenhBQUJBVUI0OGFaN2k5ZFdqLzFpZTNtVGVGN294bjM3cUNHb1kwN0E5VWZxeUh2R2diSE4rY0lVM3FJV2htSmd3UHNSbzJIWXVBUXFMZXNSOG1uYzZDY01oM3k4SjVpbDFZbGhaMENLbFVUZTI5R1JDMVc4dzJONnV2aXVDbHljUUVpSTAzM1Q1NFVQc1RpN3c4NE9nTE96c0NwVTZidDdkc0R1Ym0xdTNBdi93dW1vZ0dYQ2UzY0dYQjNGMjQzOVF0Zm1ReDQ1QkhUL1NWTEtoOGprUWlqVW13SkRRWEN3b1RibVpuQWhnMzFXMk5UNCtZbVhOeExKTUNtVFhVUENScGJyMTZtd0tpb3FPNWhacnQycHNBSUVQNXZxTStSZ0ZGUlFIZzRrSm9xTERSdzVVclYzMzlpNjlBQmFOTkcrSWlPQm43NnFXNGpyeVFTMHlpd2xrU3JGWDVmZXJTY1ZZUG9EbWsxVUcxYUIxMzhCZGpQbUExWmNJallGUkdKVHVMa0RPV0RqMEYrTFJHcVgzK0U3c29sS0NkT0JlUk5jMWw3RnhjSFpHVGNFcnNNSW1vbG1tOW9sSmNuZGdVTko2VENHN2pyMThXcEF4QUNMRWRINGJaYUxZeDY4dkFBaGd3Ui9zSi85U3F3YTVkNDlWbGpQbktucEVTOE9zb3BGTUxGYkdhbWNBRmVXMzM2Q0tNZ1ltS3NqL0x5Tlp1RDM1aFROcWROYTlqenIxMWJlWnU3T3pCcGtqRFNDQUFtVEJDQ285TFNocTNsVHJtNkF0MjdtKzRmT1ZLM1lFTXFGYjZYeW1WbkN5dGsxUmU1SE9oNmUwV1p0bTJGNzkzNCtQbzdmMFBvME1GME95V0ZVL1dzWVdoRXR4bnljbEc2L0J0SXZYM2g4TXA3eldJYURsRmprZ1dId09IVjk2QmErek5LRm44S2g1blBOc2xHMmU1dXpvaS9uQ3gyR1VUVVNqQTBhb3E2ZERIZExpZ1FMZ3pGNHVkbnVwMldKb3c0VUt1RktWRUEwTEdqRUZyY3laUTFheVFTb0hkdjROSWxZVlJHVFNrVWxxT1l4QTZOSEJ5QWUrOFZ3cmR1M1lTTHQ5cDhyb0tDaEpFZmdIQ2VBd2VFejBrNXVSendOSHN6MDVpaFVmbG9yc1pVL3ZNUUZDVGNkM01EeG84SE5tOEdWS3JHcjZjbUpCSmc2RkRUOUtEaVl1RjcxUHpudkNvYWpURHRDZ0FpSWl5LzNsbFp3c2k2bWxLcmdXdlhiTy92M05rMEdnb1FwdERaNHVSa09VcXVQbGdiYVZjVkx5OGhrQ3RuNjdXNXVnS1RKd1BKeWNDTkcwSzRwRmJYdWN4bXB5WC92cVFhMDJmY1JPblN4YkM3ZXpnVVEwYUtYUTVSa3lWUjJzTit4bXhvOXU5Q3laZWZ3MkgyUzAydU1ieWJ1elB5QzRwaE1CZ2dhWW1qWkltb1NXbStvVkYrdnRnVjFKeE1Wdk5qZlgwdEw4YVRrbXIzK0xxbzZpL3o1dE5neWdPSjRtTGc0a1ZoQ2dzZzlCUFp2TGwrYStyVVNaak8wN09uMEZ2bXhJbWFQYzZwUWs4R3NVT2owbEtoOTVhTGkvQjFIRDBhV0wrK1puVTVPUW45cE1ybDVGUWVWZUx0YlFvalducWZMMEI0alR0M0NpT015bGVFOHZRVXBxdHQzZHIwZWk4Qnd2ZXcrYytSazVNUUl0VlVRWUh3LzRDcnF4Q2ttZ3NORlQ1cUtpK3Y2dEFvSXNKME96R3gvc1BnK21ZK3lzaGdFQUloYXdJQ2hBQzNTeGZoWS90MjI4ZTJSQXlOV2oxOThqV1UvdkExbEpNZWdEeXFyOWpsRURVTGlpRWpJWEYxUmVtM2krQXc2emxJMndhTFhaS1J1NXN6dEZvZGlvdkw0T3pNNXZWRTFMQ2FiMmhVVUNCMkJUWDNqMy9VL2JFOWVqVDh5amNyVnRqdS9STVFZTHFka21LNmZlYU1jTEVxa3dtOVJOcTFzN3dJcSs2aVdDcTFma3hLaWpEbHJVOGYwM0cxR1JGUVBwV3VuTmloRVFBY09pUUVITzd1UW4yalJ3dFRxcXJxUXlPWEEyUEdtS1pobFpRSUY3b1YrM2kxYVdPNm5aWW1YcCt2VmF2cXA3ZlFyRm5DYTYrS1JnUDgrYWN3Y3NUTlRkam02eXQ4WHJkdmIxclRrOXEwcVJ6MDFJVk1Cb3djV2YzbjVrNEVCNXNDYTUydTlrM0E2L3E5ZHlldktUallkRHNqbzJiL2orbjFyVy9semViMCs1THFuVDdqSmtwLytCcjIweDZETERSYzdIS0ltaFY1VkRRazlvNG8vZUZyT0R6emFwTVpjZVRtN2d3QXlNOHZZbWhFUkEydStZWkdyV2xxZ1ZqYzNFd1hrZm41bG4rdExpa0JMbDgyTldEdTA4Y3lOS3B1Nm8xVWF2MFl0VnBvdU8zaUl0d3ZLQURpNG1wZWM4V1JSaEpKNVcwTnJiVFVNaERTYUlBOWU0VHBaVktwRUhEMDdnMGNQMjc3SE1PR0NhT0l5aCsvZmJ2MVVNWjhwRVZWSTBoYW1ySXlZTnMyWU1vVVU3QVdHQ2lNek5xMXEyazBiblozRjRLczhwRmdwMCtidnVhZE9nR0RCd3NqdzdadnI3NlI5ZURCcHU4SHdIS2tqRklKakJnaHZQNjllK3ZlNDZpbjJVb3hzYkcxWDVudWh4OXEvNXgzTXNYTnk4dHlxbDVpb3UxanpVT2o5UFNXdTRpQ0xmeDkyV29aOG5KUnVuUXhsSk1lWUdCRVZFZXkwSEFvSjkyUDBxVmZ3UEdGTnlCeEY3OUhuTHViRUJybDVSVWhNTkJINUdxSXFLVmphRVMybVFjUzFwcHhuejByakRhU1NJUUwybzRkaFZGQ2Q2Szg5MCs1bzBkcnR6SlV4WUJvNnRRN3E2Y3VObTJxUEUwc08xc0lEUHIxRXk3cXo1NjEvWGlwMU5TZlI2OEhkdXl3M3RmS3hjVXlTR2hOb1JFZ2hCcTdkZ0gzM0dNS1pqcDBFTUlUODFGeFluQnlFdW9xN3c5MDdab3BNSkpJaEtiWWNyblFtMm40Y0dEM2J0dEJWMVNVNWMvRWhRdVdBYTJucHhDS2xQZE9VcXRyUC9XcVhUdFRRL1dTRW1Fa29UbDdleUdndTNwVldQV3RObjNHR29yNXREeTkzblpvNU8xdE9RS3hOVTFMSzljVXAyMVN3OU5xVUxyOEc5amRQWnhUMG9qdWtEd3FHb2FDQXBRdS94cU9MNzRwK3FwcTVTT044dktid085akltcnhtbTlvMUp6ZUJOZWt1YXRNQmt5ZmJnbzl5c3FBWDM4VjkzV2FULzJ3RmhvVkZnb1hhcDA2Q2ZjaklreWhrYTNYL05SVHdyOWFyZldSQ2VQR21hYXJYTHRXK3lDa3NVY1YxVVpzTEhEclZ2VVhyWHE5MFBBNk8xdjRQa2hOdFg1Y3hYNHVFeWJVcnA0elo0U1ZzV2JOcXZxNEdUTXM3eWNsQ1NOYW1vSzBOQ0ZZSERoUW1GSzFiNS80Z1pHN3V4QVlPUXR2NkpDYks0dzBLMmN3Q0VIZ2xDbkNNUjA3Q2tITjRjT1Z6OVdtRGREWDdHTHYxcTNLemFsdjNoVE9QMktFRUo2TkdBRnMzQ2c4YjAyVlR3Y0ZnR1BIS3YrLzA3T25FRkwyNkFGRVJnSWJOb2c3OVZNdU4vMi9Bd2hmYzF0VDB5cXVSdG5hd2xXZ2VmMitwSHFqMnJRT1VtOWZOcjBtcWllS0lTT2h1MzRWcXMyL1F6bGx1cWkxdUxzSjczZno4K3FoTlFBUlVUV2tZaGRRWnkzdFRYRFhycGFCeDltejRyNUdSMGZMcGR4dE5WaU9qUlgralk4WEdoVGZpZEJRWVpsdlFCZ3RFUk5UKzNNMDVkQ29xa2E5MWx5NFVQWElyWTRkVGJjbEVpR3NxTTFIK1NnWXVienloN25xOW9zdExnNDRkdzdZc3FYcUtVcU53ZDBkbURUSkZCamw1UW5UNkNwT2h5b3RGWUtqOHY1TFFVR1dxNWFWdTNrVDJMOWZlTHhLQmZ6MWwvV3BWVmV2bWtZeVNhV202WjAxMGFtVGFjUmFlanB3NVlybGZpY25ZV1JVdVJzM2hGWGJ4QlFTQXRqWm1lNVhyTm1jK2MvSnJWdXRzNzhQUithMk90cTRNOURGWDRCeTJvenFEeWFpR2xOT2V3eTZTK2VoalR0VC9jRU55TTJOSTQySXFQRTBzYXUvV3FqTmxLV21UaXExN0NkU1dpcE1BUkdUK1lVV1lIdnFUSFkyc0hidG5hL080KzRPREJoZ3VuL29VTjBhSzV0UFEwbE9GaG9taXlVa1JCajFVUnZsSTdGc0tSL0I1ZXRyR2VxSmJlTEUrdm1ackdzZ2RlVEluVDkzZlNnb0VJS1g0R0Fob05peVJmaDVkblUxVGFFcnA5VUtnVmRnSUhEd29MQzZsNE9WWnBZWkdjSitoVUk0aC9ucWl1YXVYUlBDcDRRRW9RZVpxMnYxQVlsQ0lVeVpCSVNmY1d0QmJaOCtwaFVjdGRxNmhibjFyZUtLY2RaR1FnTEN6NGg1Z09iaFVmM1BXTG1hSExkdm54Q1lOM1V0NmZjbFZjdWdLb1BxajlXd256RWJFcVc5Mk9VUXRTZ1NlM3NvSDNvQ1pTdVhRZGE1bTJnL1kvYjJkbEFxRmNqUFkyaEVSQTJ2K1laR0xVblhycWFSQ1lBd2JVanNScTNtUFZTcWM2ZUJrVnh1dVRKVVFrTGRtL21hanpTcWo5VzhtaXJ6RmZXdVh4ZEdvTmdTRldXYTRwU2REYXhmYjduZjJsUkM4d3ZtNWN1ckgvWG02bHIxL3RaQ3J4ZjZMQTBZQUp3OGFab3lOV0dDNWM5NFJWT20xRjhONVUyZmk0cUFYMzZwK3RqZXZVMC9NM0Z4UUU2TzVYNVBUOHVHOWNlUGk5L1B5TnU3Y21CcTYvL0w2aHJ5RTdWQTZoMWJJTzhTQmxsd1NQVUhFMUd0eVlKRElPL2NEZW9kVzZHY0tFTHZ6TnRjWFoxUVdOUUVWZ2ttb2hhUG9aSFlaRExob3I1Y1NRbHc4YUp3ZS9ic2hudmVHemRzQnczKy9wYXJFalcwb1VOTno1ZVhKNHlxcUF1SnhIS2todGloa1VaVGRhQW1sVllPVzJvU3dMbTZXdmFicW5paFg1RjVrQ1ptSDVyV1FxOXZHcU54cXVQdkwvUWhBNFNmbFJNbktoOHpZSUR3Y3dVSWdXTnRWakpzS0wxNjFldzRPenVnYzJmVGZiWGFkdDhqUUFpdHpVY3ExbVFhVzB1YkprM05uajQ3RTlxVHgrRDQ1aHl4U3lGcTBld21URVhKcDNPZ0dIQTNwTjdpalB4MmNYRkVZU0hmMXhGUncyTm9KTGFlUFMxSElCdzlhdnFyZWZuRldrT282dHhoWWRhM2UzcWFwcW1ZMCt1ckR5NXM2ZFBITkJWT294SDZ2TlQxUXN6QndYSUtrTmloMFkwYnRuc1lLUlRDNktxS29kSGF0ZFdmdDBjUHk2OWZkZjFyekwrL0d1cHpzbXBWOWVkMmN6UFZiU3NjbXpXcjZmVk1xbTgxYVl4L0oyb3lyVXFwRktaT2xuODl5c3FFWnVJU2lmQWhsUXJmbzRHQnduNkRRUWh6YlUxVGJTeGVYcGFCYVZXNmRoVmVRN21ZbUtwN0g3VnRLelRpTDdkNmRaMUtKQktUWnM5MktBWU5oY1N4Q2ZmM0kyb0JKRTdPVUF3YUNzMmV2MFRySGViaXpOQ0lpQnBIQzc4NmErSmNYUzE3R1dJd2o3c0FBQ0FBU1VSQlZLV2wxWDFhVm4yeHQ2L2N6NmpjdUhIV0cwMlhsZ0kvL3l6Y3Z2dnV5djFHckpITEsxL2NLaFRBdEdtMkgxUGR4WGJGMnNRT2pXeHhjZ0xHamhVdWdDdHExMDRJMHZidUZYcmlWT1R0WFhucVlIV2hrZm5ucGJDdzl2WFdsNmxUVFlHUXJhL2xoZzNXQTAxSFIyRjF3ZXBVWEpHdnVwWGhxaElaQ1lTSDEvejRreWVGQnZiTmdVNG4vS3lYOC9LeS92MVk3dno1NnB0ZjE3UlgwSjB3SDVWWkhmUG0zU1VsNGpkSkoycGdocnhjYU9QT3dQR2RlV0tYUXRRcUtPNGVqcEpQL2dtNzBSTWdjZmRvOU9kM2NYVkVTa3Btb3o4dkViVStESTNFTkdpUWFlU090U2t0OVRFaXdjRUJHRDdjTkdLZy9MbHNMVHNkR2xxNVlXOXowUnhDbzdadGdXSERUQmZzYVdtbUhqU0FxYmZUbENuQ0V1eVhMcG4yU1NSQ0tGY3hWS2xOYUpTZmYyZjFOelJieThSTEpIVWJnWFFubzVhazB0cjlMRmdiaFdkTlUrai9wTlVDcWFsQ1NHbk9ZQkJXYVROZkphKzQyTFF5bTVnOFBHd0gyaFYxNm1UNWViNXdnYzJncWNYVHhPeURQSG9RSk5ZYTZoTlJ2Wk00T0VMZWR5QTBNZnRnTjc0ZWV4UFdrREE5cmJUUm41ZUlXaCtHUm1McDBNRzB2RHdnTEJsdWJXVEpuUWdJRUFJajh6NGRlWG5BbmoxQ2Y1S0tGQXBUanhOQXVNZ3l2MmkrZXRWeVdYQnJUV1l6TXFxL2VHN1h6bktVdzdWcjliTWt0UGxVRkFDNC8vNDdQMmROL2ZGSDFTTXhwRkpoQkpINXlMTHIxNFVSUlU4OFlkcVdrU0VFZkhJNU1IaXc4RFU4ZUZDWXNoY2FDdmo0VkQ2M282Tnd2TFZtd0k2T2xwL3JwaDRhdFFZMUdUSFZHRTZmQnBLU2hNYld4Y1hDaUVHVlNwak8rTUFEcHVNT0hLalpsTkc2Tk1TMzF0ZkxsdkptN2pVNVorL2VwdnM2bmFsUEhGRkxwZGREYy9Kdk9EejlzdGlWRUxVcWl1aUJLRjN5QmV6R1RXNzBQN3F5cHhFUk5SYUdSbUp3Y2hKR2pKZ3pIMUZ5cDJReUlhQ0lqTFFjbFhMaGdtWFBwSW9pSWt3QlEwcUtzTFMzZVQrY2lzdWFXd3VONHVOdEwwRXRsUXA5VTh4RGpHUEhtcytVbnFwVUZYcjUrQWpOdmozTWhpNWZ2aXlFUVJWSERXM2JKaXlCSGhrcDNPL1VTWmlTdG1PSDhHKzU4aEU1bnA3Q09YeDloVkZMRlprL1JxKy84NVh1eEZKY2JIM2tYY1UrTkJYVmRyU2UrUlNyTTJlQXYvK3UzZU9iazR3TTRhT2l3WU5OQVd4Y0hKQ2NYTFB6MWFRZlYwVk9Uc0FqajFSL1hGQ1FaUytqN0d6TDcyMXpYYnNLL2JQS1hid29CR0pFTFpndThUSWtibTZRK3ZtTFhRcFJxeUwxYXdPSml3dDBpZkdRZGE3RnlzUDF3TVhGRVdxMUJpcVZCa3Fsb3ZvSEVCSFZFVU9qeGlhUkNBMW96WU1Ub1A0YXpGb0xLRXBLaE5FQ3Rwb3lBOEpLUSthampFNmRFa1lwMVpmeXhydEJRYVp0UjQ0SUk2eGFBbXVoa1ZJcGhIZGhZYVp3eUdBUWdvanlvS3ppcUN5RFFRajJidDBTZ2tXcFZBanZwa3dCOXUwVGJ2djVDWUZUYUtocDFibWFoRWEzYnRWOWlvNWNMb3dRYTlQRytzcGdFeWRXZjI3enFXSlY5YTZxNk9USmx0V1BwaWswd3JZbExNejBNNXFiSzRTNllwTktoYW04NWNyS2hPK0pNV09zSDI4K2dsT2pFVVpVRWJWdzJyT25vSWlLRnJzTW9sWkowYXNmdExFbkd6MDBjblVSWmhJVUZaVkFxWFNyNW1naW9ycGphTlRZK3ZRUmxycXVid3FGY083d2NNdlJLL0h4UWppalVsWDkrTWhJMDlTem16ZUI5UFQ2cTgzZlh3aU15bnZyNlBWQ2lHVnJSRkpkSlNYVmI5MVZDUWtCb3MzZW9GY01qUUlDZ0ZHakxLZnpsWlFJVXdPdGhUc1ZYYjRzTkswZVBWb0k5SFE2WVpUUXpwM0NNdUlaR1VKQVdEN2F5OC9QK25uTVE2UHFHaG5iVXQ0VFN5NFhMdGhqWWlxSFhiWHQwK1B1WHZOanpUK0gxSERjM1lIKy9ZWGJPcDN3dmFyVGlWc1RJS3dXYUQ1eTZQanhxdjgvMjdWTG1KNFdGU1dFMGh4bFJLMkFMdUVTRkhjTkUrZTVyeVVBVWlsazdXclljNnlwMG1waEtDbUd4TFVKWFh3YkRJQk9DOGlySGtWaUtDdUZ4TDZXdmF3TUJtaFBIb0c4WjdRNHE1YVcvNkdwbGxPNkRIbkNTR3VKdTZmdFkxUXFHQXJ6SVZFcUlYRnArSytuckhNM2FBN3ZiL0RucWNqQlFYaC9WRlpXRHkwZTZsbCtmakZrTWltY25lK3N4OXJObXptUVNDVHc5N2Y5OWE0dldWbDVrTXRsOFBDb3BsZm9iYi84c2hONzlwN0N2TG16NGVkbnZiNzMzbHNDdmNHQWorYzlCVWxEcm9wdGc4Rmd3QTgvYk1XUW9WSG9GQkpZYWI5V3E4UHY2L2ZqMHNYcmVQLzl4eUdUTmRPK3R0VGdHQm8xcHFBZ3k1NDI5V25hTk11R3gwVkZ3bWlVbWs0dE1XK0llK0pFL2RRa2xRcXZ0M2R2eXlBck0xTm8zbXplZDhTV2t5ZHIvbnhhYmVPdERtWStxa2FucTN4eG5aa0pGQlNZZWhCZHV5WUVaV1ZsTlgrT3REUmcweVloZkRKZlRTMDJWdmpYdkMrVnY3L3crVGF2U3lLeERDaHJFcWc1T1FIdDIxdHVNNyt2VkFxQlVVMmJQbE5sVGFFUmRrVUtoZkI5Vm43aGNPeVk3YWJralVtcHRGd3hMVHRibU1wckt5UUZoSitCNDhlRlkxTlNHcjVHSXBFWjhuSmhLQ3VEMUQrZytvTnJTNnRCMmJxZllYZjNTRWdEMjFYZUhYc1NaU3UrZ2J6UHdEcUhSb2F5VWhnSzZ0aHZUeTZIMU5QNlZGWHpJS1Zrd2Z2UVo2WEQrZk5seHYzNjlGUklmZHNZUXd0ZDRtV1VMdjBQbEJNZWdHS29qWkdNRlJTLy95SWtQbjV3L0wvMzYxWi9GUXdxRmNwV2ZBM29kSEI0OG1YYndZNWVqOUp2UDRmRXhSWEtLWS9ZL0h4VXBEbDZBS3JmZjRiczhENDR2UFR1SGRXcXoweUg3bkljRkhlUHJQRmppdDU4Q2hKN0J6ak5YVnp6NTBtK2hwSXY1a0Z4MTBnb0p6OW84empWSDZ1Z1BYRVk5dE5uUWQ1bjRQK3pkOS9oVFpWZkhNQy85MmFuRXpvWkxXV3ZNbVVQUVpZTUZSUkZVQlJVRUJDUThjTUppZ01FRkVHY3VBQVpEcFlnUTZZc3l4WVJ5aWk3QXlnZGREZjczdDhmYjV2UkprM1NsWTd6ZVo0K2JlOThtNlpwN3JublBjZmw0eGNYWDZzT2V4Nm5wNVZyRnpXamtiMzNsTXNyM3RTMEo0YlBSbGhZTUZhdExObHo2NHN2TitIRWlZdFl1ZUl0aEljWDhiL2ZqdnYzTS9IOTk5c3dZZUpRK1B0NU85MSs1S2ozWEI1elltSXExcXpkZ3o1OTJqc01HQjA5R28zakp5NWk1c3luM1E0WTZmVUc1R3AweU0zUklqdGJnK3djRGJLek5jakt5a1ZtWmc0eU0zT1JucDZOakl4c3BLVmxJUzB0QzZ0V3ZnMmxVbTV6bkpNbkwrSG5YL1pCcVZUWURScEpKRHd1WExpSnFLanorUExMVFpnMjdhbEMyeEFDVk9hZ1VjRUw1SW91SUlCMXhzcC8wU2hZWkxxa3JBTkdNVEVzdThpZDR0SXhNU3dyNWRZdGxtbFVVb0dCUUs5ZTl0dDRoNGE2bm0zbFR0Q29QRmtYM2JiM09CdU5MQ3ZvNFlmWlZMK2JOMjNYQndTd0xLSzRPR0RIRHRiSnlwNzc5MW10R0h2VEY1T1MySG1rVW5aeFhidTI3VVZ5YUtqdE5FaDd2OWY4ZWtoaFlTeHc2S2hPRE1DbStzVEgydzhhL2Zpajg2eVVGMSswdk9rdDZ5bGFGVmxGS1lTZGorTllSNy84S2EwSkNheVdVVVdnMDdIZ2E4MmE3RFh6MENIWHAvSVcvSnVyemlwclIwemlFdFBONjVBMGFGUTJ4NzV4RmNaL1Q4RDQzMmtvUjR5QnRGMW5xNVVtNkhkdkFTUVN5UHMvV3Z4elhQZ1AybDkrY0w2aEhYeG9iYWhuZlZCb3VmSDBVZWdQL0FuMXpMbUFwUEJiWFNFMUdab3ZGb0R6OVlOcTBtdmdmUDFoaXJ2Qmpta25PT2FJcU5XQXM3b1paRGgyRUxwTmE5MytPYXlEV2ZueXMyU01wNDlDdSs0N0tKK2ZWTGdPSWdCRDFINElDYkhnZlAzQXVYaERSMGhKZ243SFJnQ3crZDNsTG5JOStDVnAwUnFLUjBjQW9nanQ2bThnSk42R3FOV1U2TGxRSkpNSjJzMXJBWTZEdEhWN0NDbUZXODN6ZnY0UWt1L0JlT1k0K0lBZzhQVWEydDJPazh2QiticVI4ZXdDU1lOR01OMjhCbWs3RjVzMmxBSkRYbzNTZ29HQ3F1TE9uUlNjUEhrSjRXRWhiZ2VNQU9EMDZjdllzL2NVcmw1TndPSlBKN3NVT0hLRklBaFlzSEFkOUhvRGR1MDZnVjI3Q2svbC8vS0xHZmoydTYwQWdDVkxmc09TSmI4VjJxWk42MFpZc21RS3p2eDdCY3VXYllCT1o0QkdvNE5HbzRQSjVQZ2FWNkdRd2RmWEM3NitYdkR6OVVMdDJvRm8zcndlY25JMGhaNExHemNlaEkrUEdvOC8vcURkWTNFY2g3ZmVISTNKVTViaTdIL1hrSldWQ3g4ZnRkMXRTZlZXZVlOR01wbnpLVmNWaFk4UEs5WXJ0L3BEUG5iTXRrNUhhVHAvM3YxdVpGZXZzdTVFeDQrWDdOeHlPY3NnS2poTnJxcXhEaG81ZWg1bVp3T2JOdGxmMTdVcmUxNjBiTWtDUG82Q1JvRGppMlJCWVB2bFp3STFhR0FiTkxJdUhKeVJZVDhMS3pLU2phVW9WNjZ3em5rSkNaWkFyWFhOTEtPeFlreGpJc1hUczZmbHVhTFZzdHBaMXBSS0ZwVDI5bWFmTDE0czMvR2RQODhDMEtkUEE2bXA1WHZ1cWtKZU5TOG9DQ01rSllJUEtZTXNJd0NTSmkyZ2Vta2F0RDk5QmUyNjd5RlB2QVA1d0dFQXgwSC8xNThRN3JHYkVia0wzbkw1bU5LMkhhRWNQYUhRY3ZXczk4R0hGcjRUN29oMjVaY1FVZ3NIQkFDVytTRWtKVUovYUEva2ZRYmJyalFhb0YyOUhLSk9DMW5rUStiZ2dlbm1WWURud1lkRnVEd0dSMlJkZTRIemM1NXhZb3orRjBKQ3JNUDF5cWZHUUpPYURPUDVNOUQvK1R2a2c1K3dXUytrM0lQK3p5MkFUQTdWQzFOZE9xZW8xMEc3Nml1SVdnMWtQZnRCMHR4U3oxSklkbjJLUDUrUlZ6K080NkI4WVFvMFh5MkVmdmRXZ09NZzcvZUl5OGR4bFc3N1Jnanh0d0FBbXE4VzJkMUc5ZkpNNlA3Y0RBZ0NoTlJrNUM2YWJYYzdTZVBtVUUzNFg2bU9qdytwRFNHcG5Fb2s1TkhyV0dmVHlsNEVXNlBSNFpGSDMzQzRQaTcrSHZyMmM2OHo1UDU5bjJIQWdFN0l5TWpCOG0rM1l0Yi92c0tubjA2Qm41K1g4NTJkK09LTFRiaDhPUmJ6NTQxSFNtb0dWcTdjaVEvZWZ3ayt2cFpneSsrYkQrUDI3UlRNbi84eXZMMlVlSGZ1ajNoeWVHLzA2Tm5hdkkxU3dmNDNOMmhRRzIzYk5JWktyWUJhcFlCYXJZUktyWUNYV29tVHB5NWg5KzZUYU4rdUNkNTg4MW40K25wQkpuUHQ4djNLbFhpYytmY0t4bzk3RkdxMUFzbko2Umc1NnIwaTl4bjJlT0VzcXptem44ZEREN1YzNlp5azZxS2dVVmxUS29IQmcyM2Izc2ZFc0k0K0JZTkdNaG53d2dzbFA2ZTdyZVlQSEdCQm96Ly9aSGYxaTZ0RkMxWlh5VHE3UmF1MWZKK2U3bHFIcFJFajNLdDU0d25XZFhiY0RkQTFiTWl5Z3ZMM0xkaVZ6aDN4OFphZ1VVUUU4UGZmbHNDTzliU3lXQWR2U25OeUNpK3ovcDBCcklaUndaYnJLcXM1NnU3Ky9OVmRSU21FemZPc2FINGpxd3lGKy9mWjM3QzN0K1hEZWtxRVZsditRYVByMTluZmpLdGRGcDk1cG5qbktYaUgzdFhqeE1XeHY3dUtURmE1THloSTBZU2tSRWdqMjVUWjhTVk5Xa0ExOFRWb3Z2OE1obU9IMkhRZnJRYjZmZHZCK2RXQXRMVUxVODJ0aitjZ2t5ZDM4VnkzeCtab1NoNWZweDVrSGJyQmNIZ3Y1TDBHMkt6VC9mNHpoTnV4a0hWL0NQSWh3d0VBb2lZWHB1c3hrTlN0NTM1dElEdWtIYnBEVXMvNWREM3hmbXFSUVNOSUpGQStQd21hNVl2QjF3bXpYU2NJMFAzeUkwU0RIc3F4azEwTGRobU4wSzc2R2tMaWJVaWF0R0NaUWxic1pUeTVnZzhJZ3VybG1kQjh1UkQ2WFZ2QXFkU1FkUys5WmlxR3czdGhPTElYc3U1OW9CZzZFcHB2UHdVZlVndUtZYmF2MDdwdEd5REUzNEo4eUhESWV6ME13Nm0vb2R2eUsxVGpwa0ZTdjdGbHd6SzRxY2tIaGNCNDhWeXBIN2NvQ1FuSkNBNnU0WkhwYVY5OS9idlRiZExUczR2Y3JrWU5Iend6cWg5a01pbEdqdXhyczA2dk4yTHo1a09RU0hnTUg5NGJQRis4MzlsVFR6MkVwT1IwYk41OENOdTJSMkgwc3dPYzcrU0FLSXBZL3UxVy9MRXRDcSsrK2lTNmRHbUpsSlFNckZpeEF6K3Qzb1ZGQ3llQzR6aGN2aHlIUDdaRjRaRWgzZENsY3d1SW9vaXVYU094Y3RXZkNBOFBRWThlclcyTzYrL25qUmt6YlA4V2MzSzArUEtyemRpejV5UWlXOWJIcTY4K2lZQUEyL3BjcWFrWldMLytBRWFQSG1BM08yajFtbDJvV2RNWGp6L09Pblo3ZTZzdzRlWEh6T3NOQmhOV3I5bUZWcTBhb0dPSFpnNm4wRFZxVk5mdWNsSzlWTjZnVVdXNWM5cWtpVzBSMTZTa2ludUJZYS85dGp0cTFiSU5Oc1RFc015bE1XTktkdHlLeVByNTV5aDQ2Y3JGdTF3T1BQZWM4KzF1M1FMMjdMRy92SHQzOWdaSXFXUVgxMWV2c3ZwWjFyVnpidDJ5Zjl6c2JQWlpyMmZiWEwvT3NwZkdqU3Q2UE5aQm85eGM1K01uRlk4bzJtYWpBU3lZV2J1SWpBVjdRY1o4N25URXkrZkt0Q21qRWRpOTIvVnBhZDZsazM3dThuRlVKYi9BTEhNVU5LclNoSlFrOElIdVQ5MXdCeDhXQWRVcnJ3TWN3Q21WeUYyK0dCQk1VSTU2Q1pKR3BkTXhTalg1RFZaanlFWGFYMzZFbU80NCsxQStjQmhrUGZvVW1wNG03L2NJK0pEYWtEM1kzN3pNZE9Fc1lESkJOQW5RNzdKemtjdExJQi9BTHJhMHY2NndXU1ZtWlVENzZ3cHdjam40V2lXNHVESWFrUDNtSkllcnRXdStCZFo4YTMvZHlpL3RMbGUvdmRCUzR5Z3Z3OHAwNVFMNFduV2hmRzVpcVU1ZDVVUHJRRGwyTW5SYmZvYWthY3RTTzY1KzMzYm9kMjJCcEZrcktJYU9CSGdlMGxidG9kdnlDL2pRT3BCMVl3WGdUWEUzWURpeUYzeWRlcEQzZXBodDE3SWREQWQzUS92VE4xRFBmTGZJNHRrbHhRY0ZRMGkybi9sV1ZxNWZ2NDNJeVBybGVzNThtemM3TC95ZGxaVmI1SFpoWWNGNFpsUS9TS1VTakI5bk82M3g5eTJIQVFBRCtuZTBDWFFVeDZTSlF4SFpzajU2OVNwWlhkazdkMUt4YytkeFBEZjZZZlI1cUQzaTR0bDEwOU1qK3VEU3BWakV4eWNCSEtEMlVtRG8wQjRZMEwrVGVac25uK3lOMkZpV2lhYlY2b3VjVWhnVmRSNmZmN0VST3AwQk02YVB3SkFoWFFzRmRJNGVqY2JpVDM5QlptWXVnb0w4OGVTVHZXM1dYN2h3RThlT1hjQ01HU09nVU1peGI5OXBIRHQrQWE5TUdtWU9QdjM0NDNZWWpTYndQSStubm5vSWZON3JnU2lLSGluYVRTbzJDaHFWdGVob2RpYy9NSkJORWRxMWkwM2xxWW8xSm80ZVpiVnhzckpZZGtwWmRES1RTajEza1phZGJibHdkU1ZvVkI1eWMxbW1RMzVXVVpzMkxHalUydW91Um1hbTQ5OUZSZ2JyTmhVYjY5NFVNK3VBVkg3Z2liaW1vbVRSaVNJTFl0c0xFb2tpQ3hCbFpySy81L3lQb29wamwrWFBSZE1mUzZheS9MOGt4U0xtNWdCZXBSUXNMUUlmV2h0aVZpWTB5eGREekVpRHJIc2ZtR0l1d0JSendiVUR5R1Rtd0lzOW9pWVhZbzRiLzA5TVJydUxoWlFrNUM2MFg4ZzJlNWJsaG9qdUQxWmp4SHZ4RDlCSC9jWDJ2UjBML1cwN21UOVNxWG5zeHROSGJjZXQxY0I0K2lnNHBRcnlJU3hvWkR4N0NrTGNkYWMvZ25EUGFtbzZ4NEVQS2x6dlVVaE9CQ1FTOERXRDdCL2pmZ3BnTXRyZE43L0drWmlURGUyS0wyQ0t2UTQrcERaVUUvNEhUcVdHOGN4eENPbHBrRC9ZejJtSE5sZElHaldEZXVaN3BmWWVWOHpLZ09INFlVaWF0WUpxN0N2bStrU1N4aTNBMTYwSFRxRTBUd25qbEdySSt3d0dIOUhJcG82Ui9ORVJNQnphQTFHVFc2WkJJM2g1QTVvaWJxeVVzcHMzNytMUzVWajA2ZXRlcGw5cGNsUTBPaU1qQjA4TW4yMnUyV05QVWRQTmpFWVRmdnZ0TDBpbEVvd2UvVEIrV3IzTDVUSDUrWHBoMkxDZU5zdDRuaTl4d0FnQTZ0UUp4UGZmdlliUTBBQnMyblFJWDM5akcyQSs4cmR0cHRuV3JZV1RCT2ErdHdMejU0MUhseTZGQTZ2WHJ0L0dEejlzeHovL3hHRHdvQzU0OGNVaE50UHBSRkhFL2Z1WitPR0g3ZGl6OXhSQ1F3TXdkKzRMYU5QYXRxYWRLSXI0NnF2TnFCOVJDNE1IZFlFb2lsaTdiZzl5YzNWUXE5bk4vU3RYNHZIYityOVFwMDRRM3Brenhod3dTazVPeDl6M1Z1Q1pVZjBLWlVTUjZxM3lCbzE4ZmN1dnZYcEo1QmR2ZmZoaFlPZk9vcnRuR1F6Rm43cGluZFd5Y2FObk9oOXBOS3piVjFxYTYxa0I3cXBkR3hnNHNHeU83Y3phdFphc0d1dnBhWTZDUnVucHR0OUxwYmJaQzVtWlJSZHpWeWdzQWJLaUhzK1lHRXZRcUdaTjFyR3VibDNiOVk3b2RLeGVrYnVzQXdUNXRaS2NaWnBZVDNOeXRxM1JDR3plN1A2NEtvUGlaT1NVbFZ1MzJPdE9acWJ0UjFaVzVXbzBZSzI0cjZGaFlhejJYRW1QVXhGVnhJNTlwUFRvZE9Dc3MzeExpOGtFN1U5ZlFkS29PZXVLeFhFUTdzUkRTTGtIV2NmdWtEU0xoUGJIejEwK0hLZFNGeGswMHE1d3ZZdFdQbnZUMHpndmIxWjNLWS9wMG5tWVlsa0F4M3E1ZWYzMUdBanh0OERYRElUNjdZWG01V0pPTm5MbVRvZXNhMjhvaG84Mkw3ZWV3cFU5YXh6NG9GQ28zNWdIZ0JYQ0JnRERrYjF1L3l5UVNNM0hzWmI5Mm5qd05RTHNyZ01zbmVFY3JRY0FJZWt1Q3hqVnJRZlZ1T25ndkgwZ2FqWFFiZHNBTVNzRGtyQjZrRFJ1NGY2WTdTbkZtNktjangvVVU5NEU1K01MU0tUSS9kaTJVTGYybHg5ZFBsYnVwKzhWZS9xZEt6aWxDcUk3SFhLTFNSUkZKQ2JleHllTGY0RmFyVVRmUHA0TEdqbVNuTXk2L2RZTUtONy9udDkrK3d2SnllbDQrdW0rQ0EydGlkVnVCSTNDd29JeGJGaFBuRDE3RlpjdTJ3YUFSNDFrM2YwT0hEampjUC9jWEozZDlUVnIrcUpObTBZSURiVnQ4TE4vMzJjdWorMzI3UlE4UDhiKzMrbjc3Ni9FNFNOc0duN2p4bldSbHA2RkR6NWN4VHFuWld1UWs5YzlUUlJGU0NRc00yak04d09oVWlrS0hXdno1c09JdVJLUDRjTjc0Y2lSYzdoMkxRSHg4VWw0Kyszbm9GSXBrSjJ0d2ZzZnJJS1hsd29melgvWlptcWJyNjhYTkJvZGxpejlEWkdSRGVEdlgvWTNKRWpsVUhtRFJuNSt6cmVwS0ZKVFdTQ25PdFIrS1NwWXBWQ3d3cy9PS0FxL0FGWTRyZ1NOQ3RadjZ0R0QxWDBDV0ZIcG5UdUxQc2VqajFxQ1JvNXFFZ0VzMHlncml4WFdCb0JPblN6cmpFWldQNnUwV1JmQ1RtTnZEdHpLTkhHMnJkSCtIV1JTeXFLalM2OVRXbkdDTEY1ZXdMUFBsczc1aVVPci9qaUdEVXQzUWlMaElaRklJSkh3NEhrKzczdmU4ajNQZytNNDhEeFg0RE52ODdYZGJUZ09ITStCNS9pOHozbmI4dGJyQ241MjVYd096bXZuV0R4dk80Yjg3SG9PSEpEL05jZXg3NUZYMW9TemZPMTh1ZFZ4d0k3UFdVNWlmenN1ZjZtOS9lMmNEN0JkYmpVbXkzTEx0QUdPNDlCSXF3R25LUDJna1hBL0JhWTdDVEJlUEFkalREU1V6NHlIcEdsTHFGNTVIWkx3QmpEOHZSOEFvSHA1QmlSTldnS0NBUDIrN1pCMTdsbW9JTFBtaTQ5WVJvelZzZk5mNXpuL0dsQTgvZ3drOVJvQ2N0Zi8vd3QzNHlIcTlUYkZoL25BWUJhY3lpdkViRGo1TjB6eE45a0RLSW9RMCs2RHJ4c09XWmRlNW1XYUx4WUFBRVNEN1hzME1aUGQrT0g4M00raVZFMmNCVDdNZHRxUTRlQXVtR0l1UUdsVmdObDArVHlFdS9GdUg5OWRrdnFOSVI4OEhMSWVmY0RsUGNiNlhWc2dabVZBK2tDWDRnZU1URVpvdmx0YWFMRnEwbXNBQU4zNm40cmNYVFFZSEc2amVPSlpRQ290bEIwazY5bVBUVk56ZzI3cnJ6QWMyZWZXUHU3aUZBcUlPaDM2OXA5UmRqZE83Umc2elBVaTlBVzlObXNVQmc3czdIeEROMTI3eGpMb0dqUnd2MEIvVWxJYTF2MjhGMEZCL25qK3VZY0JPQS9NSERod0JrdVcvZ1pCRURIeWFWWWI2ZmlKaTlpdzRZRE5kdmxCbzNuelZ6czhWbXBxaHQzMTdkczFRWnMyaGJ0VXVsdWcyNUdJK3JWdzZ2UmxCQWI2UWFWU1FNTHpDQThMaHArL041S1QwN0Z2MzJtSW9valdyUnRpMnF0UElUdzgySndkVkpCV3kxN0xObTA2aEUyYjJQVEF0bTBibzIrZkI2RFRHVEJ2M2s5SVM4dkU0azhtbzI1ZFN3YWpUbWVBVHFmSFN5OE93ZHozVm1EWnNnMllPN2NVYXUyU0txSHlCbzBxeWhRUFYxV0hnSkV6S2xYWmRZd3Jid1dMZlRzVEhBdzBiODYrTmhxZDE3V3FYNS9WaUFKWWR0TzFhNDYzRlFUZ24zOVlVZU9DWW1KY0c1ODdaRElnd09wT1MwcUs0MjByRXA3M1hQWk1YSndsQUxqWDZnNTBmb2FnS0FMZmYrLytjU1VTWU94WXkvYy8vZ2owejZ2VG9kRVVhNmlrNnJtWnJqRy9pU1JWejlaV1F1RkM3cVdBRHdxQmV2bzcwSzVaRGxQTUJlUXUvUUNxRjZleTRBNVk1eTRBNEFLQzg3NVBndUhvQVJpT0hvRHkrVW1RTkdoaVBwWm9OQUs4Wll6YUZaOURTTHhUNm1QMm12c3BPQjgvVmlSNjV5WVlEdTZHckhOUG1HNWNoWkNjQ09GdVBBd25Ec1A0MzJrb1JveUY2Y3BGbU9KdUFEd1BNVHNMTU9nQkdadk9LYVN4ZWtsOGdQMXBZVVdTeWNFVnVBRW1wS1hDRkhmRFpybTBUUWVnVFlmaS84QnVrUGV4WkZLYWJsNkZJZW92Y0g0MW9CZzZFc0tkZUZZenlWMmlDTkZxbXFDWWtXYnpmOVp3OGtqUis1dU1EcmVSRHgwSlRscjRNc1Z3WkYrWkI0Q0tSU0lGVEVhMGpHeUNsT1IwNTlzWGx3aVlUQUpTVWl6bkdEV3lIMlJ5OXk3cE9BQ3RXemNzNWNFeHg0NnpLYXVwcVJsdTFjY1JCQUVMRjY2RFRxZEh0MjZkaXF6N0E3Q2FTVjkrdFJuNzlwMUdpK1lSZVBQTjBhaFRoOVh3bWpoaEtDWk9HQW9BK0dqQkd1emYvNDk1djNWcjM3Vjd2R2RIZjRCYXRRS3crSlBKaGRZNTZsQzNkY3NDbDM0MkFFaE1UTVdFaVl2dHJodjk3QUNNZWQ1MkprVnljanBXck5pQnZmdE9vMDZkUUl3Yjl5aDY5bWlOM0Z3dHBrMy9ISzFiTjhTNGx4NHA5UGdPSGRvRFBSOXNEVjhmTDZ6N2VTKzJiWXZDOUdsUEFRRGVlUE1ibkQ5L0F3cUZIQjk4dU1vY0tOTHJqUkFMQkRzUEgva1BVVkhuMGIxN0t4QkNRU05TK2dJRDJVVndXYlRIam92ei9MUVJucmN0TE9zc0tDT1JzSUJPL290NmRIVFJYZXBVS3RZR1BkL0prODZESFZldkF1M2EyV2JnR1kzQXYvOFd2Vjl4QkFkYmZoYVRxWEIybWRFSXJGaFJlRDlYdU5yNXkxMzE2N01zcngwN3l1YjR6dGdMRWxwZjVKV2taay9CaThXOXhaZ1c0U3FwbEoydk1uU3VKR2J4bWZUN3FzcU1JdGhyU0JrRWpqaHZIOWJHZk5OYW1HNWNNYmVuQjhDSy92STgrQnJzSmdJZkhBclZxN09oL1c0Sk5OOHVnZnIxRHkwQkY1UFJKZ0NnbnZXQjVTU0NBQWdsZUEwc1VJdEh1SGNYdXZVcllZcTlBV21yOWxBTWZ3NjVuN0NMUk5Ya042SGJ0aDZHdi9kRDgrbDdrSFYvQ0p6YUc3SWVmYURmOHdkTWR4TWdDV2Rkei9LRFd1NFU1eTQ3cFZlVVZ0VGtRdnN6bTZhbGZHWWNPTFUzaE9Ra1ZqdXBHS3luZk9WUGxiTzNycURzV2VQQUtWWHdtdWZldEVScGgyNlE5eG5zMWo3NnYzWVdxa1ZWNmt4R1FDTEY1NHRmTGR2ejVObTQ2U0MrK1dZTFB2bmtGYlJ2MThUNUR1VWtMdjRlamg2TmhsUXF3Wll0UjNEM2JpcmVlbk8wM2U1ZUJhMVp1d2YvblN2aUpxbVZVNmN1WWVHaWRkQnE5WGhsMHVONDRva0hYUTVPaFlZNnJtMGxsVXFLWEY5V0pCSkwxbEJxYWdaKytXVS90dTg0Q2w5Zkw3ejY2cE1ZTXJpcmVSdTVYSVphdFFMdzY2LzdjZXZtWGN5ZS9ieTVWaEhBdXFSNWU2dHc4ZEl0Yk5seUJDK01IWVN3TUJiY2I5dW1NZTdkUzBPdDBBQ2NqNzZCcGszRE1QRGh6dkR5VW1MdnZ0TTRjZUlpZnZqK0RTaVZja3lmOFRtKytISVQycmR2WW5jYUhLbGVLbS9ReU0rUFhjRFFOSmFLcFVVTG9HdFg0T0RCd2tHajlQVENVN2JzR1RHaVlnY0ZDeGJpZGhZMGF0SEM5dWRwM1pyVk52cnZ2OEtQa1VUQ01rWHlNNWtTRTRFclY1eVBpZU5ZWm9sMTBDZzl2ZlN6akFCVyt5VmZZbUxGcm4yalZyUHN0dnIxSzE2WE4rdTcwQlV4RTVIajJQTXBPTmp5VWJNbThOZGZ4YXVEUlR4REtzVTNhejZBQ1lESlpJSmdFbUVTVERDWkJKaE1BZ1JCTUg4dENpSUVNZit6Q0VFUUlRZ0NSRkUwTHhQemxyUFBRb0h2MldlVHdJNWhzODdxdVBZL0MyeGJ3Y0cyUlp6WDN2bE0rYTlMSXN4M1QwV0k0bXdZVEFBQUlBQkpSRUZVbGxram91WHJvcGVMbHVOQXpOK0VMWGUwbmZsOGNMQi9nZk9adjdSYWJqVW1VYlE2dnRVeDg4ZGhFQzlCMUduQnFTMEZVMHVWUkFMRmlER3NrTERLY3VFbnB0eGpBU09yS1JKOHpVQ29KcjhKMDQwWTJ3d2RnOEZoVUV2LzUrL1FIL2l6Mk1PekNVeUlJblMvcllRcDdnYWtIYnBCT1dLc2JZMGRpUVNLWWFQQTF3bUg0Y0Nma0hicUFWbVB2b0RKQlAyZVB5REUzYlFFalJKdUFSSXArSkNpcDlpSWVoMzB1N2ZBZE9VU3BPM1pWQi9ORng4NTNONjZHTGVaVkFydmhjc2RuNlMwWWthaUNPM1AzME5NU3dVZkVBUkp3NllBQUVtOUJrVUdlSExlbndreEs3Tk1hd0s1aWxPcHdRY1hMdnJ0YkoreUp1cDBoYkxMeXRJVGp6K0kzMzgvakJQSEwxYVlvSkZPWjhEQ2hlc2dDQUptemhpSjlJeHMvUGpqRGt5ZXNnUWZmakFPOWVvNS9yMGRPSEFHYTlic1J0MjZRVWhJU0haNnJtUEhMeUE5UFJ2cjFyN3JrU0JQdnBKTUR5em94bzA3MkxIekdIYnVQQTQvUHk5TW1qZ01nd2QzZ1V6R0x0Y0ZRWUJXcTRkR284UG8wUU9RbVpHRDR5Y3VZc3JVejdEZ281Y1JFbUo1SEhKeXRGaXdZQzBhTjZxRHAvT203QUhBbURFRE1YWXN5em9jOFBCTU5HdGFENDg4MGcwQWNENmF2YmVyWDU4RnlwOTlkZ0NTazlJZ2xaYitEUWxTK1ZUZW9CSFBBNkdockRZTThUeVZDdWpWQ3dnUHQzeGZWYmtiTkRwL25uV2lhdCtlWFhUelBPdW8xNmdSZS83Kzl4OXJjOC96UU4rKzdIa05zRURDWDMrNU5xWnUzU3o3NVFzTUJMcDBZVjN0U2xOOXF6b05GZm52cjFrejl2UG5kNDRxaTBLeEJmRThNTTdPQllFemFuWHBaRm01Y296OSs0SHJkcnI2K1BxeTUweFFrT1hEWHF0MnlqS3FYR3JWZ29MdUVGWnBPZlBmaHFndHc2QlJIazZsaHVISVh1aTIvbWF6M0c0UUJMRGJIajUvVzN2QkIrc2kxUGtNZTdmQmNDcksvcm9EdTh5RnB5MkQ1S0I4Y1NxTTBmOUMxdVZCUUJDZytmd2p5SHIyWlhXTThzZzZkb2VzUXpkTDFpd0F6dGNmeHN2UkxJZ2tpakJkajRHa2JqM2JKZzRBaE9SN01OMjhBdE4xMW1SQ3pFaURmdTkyVnBRNzcwYW1yRk5QY0FVNjJoa3ZuWU9RZUJ2eWh3YWhFSWtFdVl2bUZGNE9BS0lJNFg2cXcvWDV0YUljclZkTmVkTThGdDN2UDhOMDZiejk4MVFTRlhWNm1xalZsRTFCZWdkNG5rZXpadlhNRi9xZWxwT2p4WHZ2clVCTVRCeTZkWXZFb0VGZEFBQWh3VFd4Nk9OMW1ESjFLZDU5Wnl3NmRteGVhTi9ZMkVRc1hMUU9LcFVDSDM0d0RpKzh5S1o4elo3OUhZNmZ1RmprZVo4ZC9ZSGQ1ZTRVcUM2SjBpaUVMWW9peG8xZmhGdTNyTEwwdkZUWXN2VUlmbHYvRjdSYUhUUWFQZlI2ZzkzanhzWW1ZdXJVenpCLy9zdG8zTGd1akVZVFB2eHdGZTdjU2NHNGNZOWc0OFlEaUk5UFFseDhFaFl1bUFDMVdnbU5SZ2VUU1lDUHIrT0E2bU9QVnBHU0lxUlVWTjZnRWNBNmFWWGtpOWFxekxxRnMwd0dQUGxrMVE0VVdWTVhlSUYxSlp2bnhnMzIwYUFCOE1BRGxrTFNkZXV5ajVRVUZpVEtiMzh1Q096aTNwVjI5cTFiV3dwc0Z4UVpDV1JrQUJkY2JJbnNURWlJcGVBMndMcHZWVFExYTdLaTR3V0RhQ2twbnExclZORkVSTERIS0NDQUJZdGN1VU1xaWhVeks0bzRWdHY5UXFTa2N1SFVYa0JPTmxBendQbkd4U1NrSm9QMzlRTmZPeHl5N2c5QnpNbUc4ZXdwOExYcVF0S2dzZFA5RFNlT2dGTjdRZHFxdmNOdDdCYnp6Z3ZZMkYzbmFEb2V6MFBhc2czRXJBeVlZaTdBRkhjRHNtNjlJZVprRlQ2bmp5VTdWOUs0R1l4blQwUFVhaURjVFlDWWt3MUo5ejQyMndzSnNjajk3RVAyVFY3dEk4N1hENnFYWjRJUHJRUDlyaTFzVmI4aDRHc0cydTZibGNHQ1JrT0cyeDIyZnQ5Mit6OFBBSmlNVHFlUE9WeWZOL1ZQdDIwOURFY1BnQThLTGZaVXRJcWd3azVQeThrR1ZHVWJ1QzJvWVlQYU9IejRQNWhNZ3MzMHB2SVdIWDBEaXo3K0dYZnVwS0JONjBhWS9mYno1blY5K3JTSHY3ODMzbm4zQjd3OSszdE1uLzRVaGd6dWFyTi9lSGdJV3JWcWdPZEdQNHp3OEJETHZuMGZRSk9tNFhiUGVlTEVSY1RFeE9INTV6M1VVVGxQYVJUQzVqZ09uVHUzaEZRaVFWQ3dQM3g5dmVDbFZzTExTd1cxV2dHMVdvbWxuNjFINTg0dDhQU0lQbENwMkRLbFVnNmxVbzRUSnk1aTRhSjFlSGZ1ajFqOTAyd2szRTdHcWRPWEFRQS8vTUJlVjJyVThFRkVSS2g1R2x0eVh0MnR3TUJLMUZpS2VGVGxEeG9SendpeHZLaERLclhjaWRQcldXYUxLMU9xS3FzZ3E1Ujd2ZDYxd0U2K0d6ZUFtemVCaGcxWjVsSCt0TFZBMnplWE9ISUVpSGVobzBxclZpeWJKcDhvc3N5bE5tMHNkMUM3ZDJkZmwwYVhyRlpXeGZDU2tsaEF5cE1LWGpSMDZzU0NhTmJURWZSNjROUXA0T0xGc3U5b0lvckF1WE91YmR1OHVTV1RKemEyZUk4bHg5bitUbHc1ZDNwZThjeEdqVmdRc3lqWjJjQzllMEJ5TXZ0OXA2VFFsT0RLaHY1UFZubDhZRENFbEh2Z3crcVYyVG4wdTdiQUZCTU4xY3N6b1hqOFdaZ3VSOE40OWhTazdUcVpMK0JOMTJPZzM3a1p5dWNtRk9wNFpUeDlGSHh3TFNnZWQ5d3RNV2V1NDR1dm90WVZwUDFoR1N0dWJiM3NWL3QxOXF3em5xU3RIb0R4bitNd25qZ0MwMTEyUTFJYTJjNW1leTRnQ0xKZUF5QnRHZ2xKZzhiSWZuTVNPSVVLZkdnZEFEQUhwamd2SDdqTFh2YVZrSlNJM0kvblFOcWlEWlF2VHJXN1gzNGRvYUttamhtT0hvRGgwQjV3dnY1UXZUd0RPZlBmY0h0OHBHaENjaEw0b09CeVBhZVBqeHFDSUVDbjA5dlV0Q2xQbjMreEVYLzhFUVZSRkRGd1lHZE1uL2FVZVRwVnZ2YnRtK0RqUlpQdzVsdmZZc21TMzFBL3dyWk9HTWR4K0hqUnBFTGR3UHIyZWNEaGVUTXlzaEVURTFlb2VIUjVXLzNUSFBNVVlrZmR6UElsSmFWaDFtdGYyVjMzOHZoSGdmR1BBbUQxbWg1NG9Lbk44WlordGg1QlFmN21EbTZuVDE5R1pHUURLSlZ5OU8zN0FDUlNIclZxQlVJbWt5S2lYaWhHamV5SHNMQmdoSVVIbzE1NEtMeThiSjhmMTYrekRuZGhkY3YzT1VzcXI4b2ROQW9NWkZOT3lxSnVDM0ZNSW1IWk1nWEZ4d09IRDdPcFdQWnduR3VGT2wwc1pPY1JQQTgwdHJxcldweGkzNkxJdXFIRnh3TkRoaFFPR0FGQXg0NHM4K1BTSlZZTHdwNDJiWURPQlZxbFJrV3g0SWhXYXh0TTZ0YU5aWWVkT2VOOGZJNGVmMTlmbHAyU0x5YkcrYkhLbXErdjdmZHQyOXArSHh2TGlsQTdlazZXTmxFRWpoOTN2bDNUcHBhQWtTQUFodzRWNzNWTUlyRU5Hcmx5N254eGNiWkJJNU9KQlljU0UxbUE2TjQ5NnNCVzJTbVZ0cDBPU1pYRUI0ZENTTHBYcHVjUTRtNndta1o1d1NBaGxkVWM0V3RZL24rSmVoMU10Mk9SdTJ3K1ZDL1BBRitycm1XZDBWaW9ZSFZCOW9JZSthM1M3YTNUNzloa3R4YVNyTzlnU0xPeklOeTZCc09wS01nSFBnN094K3AvaFVFUDNiYjE0TlMyMDhla3pWdUI4L0tHL3RCdWlEazU0T3VFZzY4ZFpyTU5wMUpEOGVnSWh6K0RrSm9DVHFrQ3AxQTRuTFpYY0RsWEl3QmVzeGZaUDE1K2g3b2FKZnM3bGpScEFjNnZCbFFUWjVYNFdKNW1QSDIwN0xPR2lrRkl2Z2MrS01UNWhxVkltaGVjMFdnOUZ6VHEyalVTeDQ1ZHdPUlhIa2VQSHEwZGJ0ZXlaWDE4dkdnUy92dnZHbHEwaUNpMDNsbkFwVFRwZEFaczJIZ0FvNThkVU94ajlPMzdBQ0piTlVDZE9vSDQ0WWZ0MkxqcElIYjlhYjh6MnFxZi9zUzZkWHV4YzhmSCtQcnIvNkZ1SGNjZEdkZXQyNHNWSzNmZ3NVZTdZMXBleDdPQ2J0MUt4RnR2ZjRkYXRRTHc3anRqMEtoUlhmVHVaUWx3Y3h5SGNlTWVLYlRmM2J1cDhQSlN3dGZYQ3lkT1hvSlVLa0hqeG5VTGJXZHR6anZmbzEvZkR1amR1MTJSMjVHcXIzSUhqWGllWld5VTF0U2J5c3FyUURwc1dVKy9rVWhZSVdmcjh4MC83anlUeGM4UGVPbWxzaDFiV2VJNE51M0pPbEFSRitmK2NXUXlWbStuWFR2SGRYYlVhaGIwYWRlT1BiK2pveTFCQlo1blFhQ0NVOUxPbkdFQkk0QmxuUGo1c1d5V2ZCMDZzQ3lwQXdlS25tSlVNQkNULzN6cTBzV1N3Wk9iNnppYlRDb3R1eTVvQlRuS2xORnFXY2JiTmRlNmNKUWJqbU5UQnEyRGZlZk9lU2J3SFIvUG5yK0ppY0NkT3l5THFLalhqaGRmTFBwNHp0YTd3dm9ZQnc2d3JEeFNmSTBhMldiZGtTcUpEdzZGOGJ3TE53U0tTY3pLWk5QVFFtdUQ4MllaTk1KOUZqVGlyS1pnU1p1M2h1cUZxZENzL0JMYTFjdWhmdTBEeTVSZ2s4bHUrM1JyRG1zak9WbFhrTFJsVzBBVWtYdjBJQ1JOVzBMZWI0ak5ldDIyOVlESlZHZzVKRkxJdXJNdWFnQWdmOUQ5QzBvaDhiWk5rV2ErVG5pUlUvS01KLzh1MU9iYW11a3llMThsQ2EvdmNCdFg4SUVoVVA5dmJxRkFXYmt3R2ZNS3RaZjgzSkxHelNGdDlRQmtYWHRCdCtWblNNSWJRUHBBVjRmYjY3YXRCK2Z0QzA2aGhQSDhQdzYzS3czQ3ZUdEYvcTdMZ2p3dmFLVFZlRzdhZU1jT3piQnU3VHN1QlgyYU42K0g1czNMTGlQU0ZlZk9YY2ZpVDMvRm5Uc3BlUGFaL2k1M1hBT0FtN2Z1WXR3NCt3RmV3UGxVdFlHRFpoVmFsbDhUU1JSRmZMTjhDelp0T29TbVRjTXhacXlkMm1kNUlpSkNNZXQvSS9IWnNnMllNdlV6VEg3bGNUeGFvUDZRUnFQRGxTdnh1SHc1RmhjdnhlTENoWnRJUzh2QzU4dW13Yy9QR3djT25FR0hEczJjZGtYNzc3L3I4UEZXVTlDSVZQS2dFY0N5UHFwRDBLaDJiWFl4bnB2TExqQjFPalpOUktXeXpTZ0J5ajQ3UUs5bjJSc0RCZ0JaV2NDK2ZTeERvVEpwMW93RlVIUTZ5NGRleno0TUJ2Yllta3dzYzBRdVo5czJiMjU3MTk1a2NpOG9VYU1HTzIvVHByWTFvUUNXdFhQcUZMdklhOWZPVWw5R29XRFQyQklTMk1XOVVnbjA2MWQ0eXNtWk04RHAwN2JMamh4aGI5aWJOclVzcTFjUEdENmNyVXRJWU0rcEZpM1k4MHFuWXdIQjFsWjNpdlI2OW5PR2g5dG1HWjAvWDdJMjhhV2haVXZXMGF1Z0d6Zlk4N01pWlNCS0pPenhhOVBHTnJQc3pwM0N2N2Z5b3RFQXUzYTV2cjJUQ3o2bjY5MDlCd1U3U3E2eDgxb3pwUEtUMUc4STNWWVhPcE1XaytrR3l5cVZOTEQ4THhIek00MEsxRkdTTkcwSjFZdFRXSzJndkw5aFVaOVhQTi9CYXdUbjVRMCtJQWpLbDZZVldwZGZpMGI5ZXVIaXNjYlRVVEQrWi8vMVUwaEtoSmlhQkRFdEJmcTkyeURyMFpjVjhqNTVCSVpEZXlDcDN4aXliZy9aSFVzK3ZvNzlXaXFPaU9uM0lXYW1nMjloK1IvSzE2b0xlYi9DZC96em1hNWVncGhYeUxyUThYSnpZRHh6SEpCSUlHbmV5dTQyN3ZCRXdFaUl2d1h0YnlzZ0h6QVUwdGFPcHhvNVBvQUFJZkcyK2R2OExDOVQzRTBZb2c1QXpNcTB5V2dyeUhCb0QvaWFnVkNPblF4SlJFTUlkeXpUL2d0bWtaV1U2Y1kxS0I1em5JVldGdklMSTh0a251MXU1VzZXVUZHQjBySmdNckViWWt1WHJzZU9uY2ZnNWFYRS8yWSs3VmJBQ0dCVHVWYXV0TzJXbHBLY2dUZmVYSTZIZXJmRDZPZnNCNW8zYno2TWJkdWlDdTJiVDZ2VjQ2TUZheEFWZFI0ZE96YkhlM05mZ0ZJcHQ3dHR2b2NmN29TSStyVXdkKzZQK0d6WkJseThlQXN6Wm95QVhDN0RkOS85Z2ZVYkRwZ2Y1OURRQUhUczJCeXRXelZBY0hBTnpIbm5Cd2lDaUJkZnNLME5sdjk0aUtJSWp1T2cwK21SbTZ0RmNIQU5seDRmVXJWVi9xQlJjRENyQzVOZnA2T3Fpb2hnR1FyT3BLYVdUM2VqVzdjc3RZdGNMWXlibSt2YUJYS0hEb1dMVFpjMmljUTJDNmM0enAwcmV0b1R4N0ZnVTFnWXk0aXBZZWRGOS81OTlqamV1V001NXVYTExIQVVHY25HZWZreUN4aUZoYkVPZFFVZm01TW5nYk5uN1kvaDhHRjJsOWY2Wi9YeEFRWVBCcTVlWmRrY0hUbzR2dUMvYzRkbHN2WHViVm1XbWVrOHE2eTRmNC81Tlo1Y2taTENnbnI1Ly9TMVdoWXNxaWp0NElPRFdlMnZXclZZa0s5Z29QREdEZURnUVNyTVRjcUd2Nzl0L1RWU1pYSCtOY0VwbFJBUzc3QU9YcVVzdjB0WWZudDJBQkIxTENpZjgvNy9YRDZPOGV3cFpKODlCZm5nNFpEM0dRUXhLd09pUmdOSml6YVF0R2pqOXJpa0hicEQycUU3aENSVzFOa213eWVrRnRSdnpJTnUrd2JvZDI5bGdhS21rVENlT3cwK0tCVEtNYThVbW9wdGlya0EzUisvc2VXaUNPMmFiNkNhL0tiTFhlbU1NWGxaUWZWTHAvMjVmdHQ2aUZvTnBCMjZlU1pEcUNRTWV1aDJiV0ZkemtUUnRkSUVkb2c1V2NoZDhyN0Q5Y1p6LzhCNHJ1Z01JdUYraXQxakZGVUR5bDNDM2R0c1dxSi8rVjVjWjJibEFtQzFqU3F5ZS9mdVF5S1JRSzFXUWk2WDRzUkpsaFh2TE12RlduYTJCaHFORHI2KzdPL3g1czI3a011TG52SUtzRGIxVjY2d1lPSDJIVWZSclZza3BrOGZnWUNhdms3MkxFd3FsU0E4ekRJRjhkYXRSSHoxOVdid1BJZG5udWx2czg2YWIxNkhNbnZyNCtMdjRZUDNWK0htcmJzWU9yUUhKci95QkNRU0hzbko2VkFxNWZEeVVwbzc1Q2tWdHU4am16WUp3OWRmemNTY2QzN0FucjJuRUJ1YmlBVUxKcUpsWkgzMFQ4dEN1L1pOMEs1dFl3UUZzZmZXVjY4bTRQVTN2a0ZjM0QxTWZ1VnhOR3hZeCtaNGZubVA3Zjc5LzZCSjB6QWNPOGFTTXVyVks5QllobFJMbFQ5b0JBQk5tckFMNTZyTWxZdHdVV1RaS3VYRjNjTEtlajBMZ0RqVHVuWFpCNDFLbWhsMThXTFJBYkFHRFlBSEh5d2NLTWlYbGdiODg0LzlBSWRlRDV3NHdjN1JyaDM3dWtzWDJ3d2dnR1ZESFRwa3YzMTZQbEZrV1VVWkdXeEtsUFdiNU14TTlqa2p3MzdkRTVQSlVnUEpZTEJNcGZ2Nzc2S3pqSXhHWUgweDczcTdNNjN0M2ozZzMzOVpKbFpjSEhzc0tsSU5udUJnb0t1ZHRQbk1UUFo2VlZHQ1c2NzY3anRQajRDNHd6ckRrRlI1a2tiTllMcHlxV3lDUmpIc3drSFN3QklNa2JickJFbmRDSmYyRjFLVFlEejNEeVQxRzBNUzBRaVNlbXhhc2Y3UExUQ2NQT0xTTVhJL2R0Q08za3JCSUFEbjR3ZmxxSEV3MUkyQWJ1dXZNUDdIM2g5eEFZRVE3aWRENG0wcFZtMjhlQTdhMVY4REpoTVVUNzhBVXd3cjlLMzViZ2xVNDJmWVpDQTVZdnpuT01EemtEUjM0UWFmRTRhLzk4TndLZ3FjUWdINWdNZEtmTHdTY3pHek9EK3JMUGVUZHlIY1R3RWZGQUxGVTJOc25qdnU0THg4b0o1VytIZXYzNzhUeHVnelVENDdIbnlnNHpwQ3Vjdm1nYXNSQU5Yems0cDFmbGVacmw2R3BISDV2K1ptWmVaQ0twVTR6VXJ4dExYcjltRG56c0kxRjd0M2R6MkQ3c3FWZUx6Mit0ZTIrM2R6dm4vQzdXVGN1M2NmWGw1S1RKbjhCQVlNNk9UeU9SM1p2djBvb282ZXgrblRNWkJJZUx6eCtyT0lpQ2hlWU9YcTFRVEVKeVJoeHZRUmVPU1JidWJsM3l6ZmdrT0hMRGVFT1k1RDV5NkZPeVhYck9tTHBVdW1ZdEhINjJBMG1PRGpvMEwzYnEwS1BUWmJ0LzZOTDc3Y0JJbUV4L1JwVHhXYXpnYXdPazBiTmg3QWdvVnJ6Y3VDZ3Z6UnViT0REczJrV3FrYVFhTVdMVmltUlZWdUJaMld4aTdjZWI3d0hSdWprUld1UFhQR2tyRkNpbmIvdm1VNkZzODdud3BqTkxMZ1NtSWl5NjV5Rm5TS2p5LzhKa3NRV0liV3BVdkE3ZHQyZDdPUmxjVXloUUEybGF4RkMwdEdVSFkyc0hldjY4R3ZjK2ZZYzZoM2J6YWxNU21KQlZ3QWxwM201V1Y1RFBSNmxzVno1Z3o3REFBN2RnRERockdmUFNIQnRYT1doek5uMk8reUlnWmdvcU5aaG1EdDJ1eHZOejZlVFdlTWpTMzdMbTZrZXBQTFM1NUpTU29WYVp2MjBPM2NBdG1EZlV2MXVFTHlQVmJQS0RERXBwaTByRk5QdTl1TDJWbUFLSUpUS2dHcERHSkdHclMvcldUN2RPOERhZHVPNW0wVkk4WkFNV0pNa2VjdnFoQzIwN0VuM29iaDBCNFkvamtHY0J4azNYcER1Sk1BMCtWb2FDNUhROWFwQnhRanhzSndhQTkwT3pZQ2dnRDVnTWNnNjlnZDBqWWRJS2Fsd2hSN0E1cGw4NkI4YmlMNHNBaEFGQ0htWklOVGU4RVVsMWR6VFNxRktlNEdURGV1UU5xaWpVMVdrUEgwVVdRN0tkcHNVNWhhRktIZnZ3UDYzVnZaWXpUOE9mQTE3VFRMS0VQc2R5aUFVNmtCWGdMajVXaUl1VG1Bck9qQWhKQVFDekVqalgyZGxncFpyd0ZRREJ6bWRMOGk4VHg3M1BNWmpkQWYrQlBHQy85QzBxZ1pwTzA2Tzl3MUh5ZVYyUjZqREJqT25JQml5Qk5sZWc1N3NySnk0ZU9qZG51YVZXbG8yTEFPUWtOck90OFF3SU1QdGdYUDhUQ1pUQkJFRVRLWkZKRXQ2Nk5mdnc1MnQzL3FxWWZRS3RLMlptWGp4blh4MGt1UHdHQXdRakFKQ0F6MFEvLytIZTN1YnkwOExBU3pabzFDbTlZTkVSTGkybmlkdVhNM0ZmLytleFc5ZXJYRjg4ODlqUER3NGhkQTc5dm5BYlJ1MWRDY0RaUnYwS0F1cUZNN0VFYVRBSmxNZ280ZG1xTlZLL3QxUEJVS0dkNlpNd1ltaytCd3FtRGZ2Zy9nd3NXYmVHWlVmNGNCcmpwMWdyRDZwem1JaVltRHlTUkFycENoWllzSWp4VlpKeFVMSjViM3hOS3ljdnEwYTUyaEtoSWZxNWFzT1RudVRWUGhPSGFSTDRwbE43MmxmWHRMZHNuUkVuU3F5Ty91cE5NNUxwNXNyVUVEUzRhT0s1bEpwWVhuTFk4cngxbXljdkxyRzdtclJRdFdzUHIyYlJZc3VubXpaSFYyNnRZRkJnNWt4enA4dUhoQlVwVUs2Tm1UWmFTbHBibTNiODJhTE9QTjBmTXRQenRNRkl1ZjhWTWF4eWdKNjR3cmpZWk5xU3dKTHkvMjRheklkRWxZdjBHb0xsUGRPTTUyU3FXakRvUFZWZnYyYk5vcHFUNEVBVG56M29acXduVHdJYVUzbFVCL1lCZjBPemFhQXl6T0dBN3RZWVdtQytCOC9lRDExZ0p6QU1HZHd0YnVVTTk0RjhhTDUyQ00vaGZDN1ZnQUFGK25IaFNQajRJa2dyV3FObDJQZ1g3ZmRzajdESUxoOEQ0WUw1MERBTWdIUEdhVDFTTnFjcUg5Y1JsTXQ2NERVaG04Wmk4RTUrMkxuRGxUemRQekFFRFcvU0dJR1Jrd1JwK0JhdEpyNW1sODJiUEdnYTlURDlJMmp2OFdqY2NQUVJSRmMvYzA3YXF2WVl3K0EzQWNGSStOZ0t4bmY2Yy9jKzZpT1JDU0U5MEtyR1hQR2djK0lBanF0eFlVV21jNHVCdTY3UnNLTFpjMGk0UnFuT05DdjhiL1RrRzc1bHZ3QVVGUWpIckovSGdYTlFaT3FZTFh2QytjanRkMDlTS001LytGOGR4cGlObFo0T3ZXZzJyY2RITmg5cUxPd1FlRlF2MUc0WnBZcFVXNGR4ZWE3ejZIMSt6NTVWNkw3LzMzVitKV2JDSldyckJmSzRlVURiM2VBRkVVb1ZCVTdBd3ZRdHpGRlJHQnJocVpSZ0NyLzNMdUhMdkFyeXl5c29xL3J5aVdmU0hpMGdyQ25UL3YzdmFleWhySnYrQXVyY2YxMGlWV042aTBMbWdURW9BTkcxakdVM0ZwTk1DZVBjWGI5Lzc5b3RlWE5NQlNXc2NvaWRUVTBqMWVUazdSZGE5S1EzVUpGRmtUUlFvVU9TS1Z1bGIvamxRdFBBL1pBNTFnT0JVRnhTUERTKzJ3bk5vTGZHQ0l5OU9MK0xyMXdJZlVCZ3g2aUNZVE9JVUNmTjBJeVBzL1lwTnhZcSt3ZFduZ2F3WUMvNTJDY0RjZWtpWXRJZXZSRjlMbXJXeW1aa3NhTm9XcVlWUEFvSWZoNU4rQVZBYkY4TkdRZGJTZHJzR3AxRkJOK0I5MG05ZXhEbHcrZmdBQWFac09FSkx2c1FMVllSR1E5WHNVWW1ZYW9KRGIxSDNpZzBJaGJkb0M4ajZPdXlBSjkrNllzM01BUU5xK00wdzNZcUI0YWt5NWQrTEt4OWNKejV2eUpiTFhXbDRDdm5hWTB5TFAwallkb2RCb0lHM1hHWnpDOVZvMXJ1RmdPSFlRZkhBbzVQMGVnYXhyNzJMWFNTcHRocE5ISVd2ZnlTUE5Hekt6Y3VGYndlc1pWVVd1MUZJaXBLcXBPcGxHUU5FRmdRa2hoSkNxcm0xYm9GUEphemFReWtkTXY0L2NKZk9nZm1zK09KV3FkQTh1Q0pXbm82RWdzQ2xrUGk0VXVoVkZDR21wenFlQWxlUFBMK3EwNEJSdVRBZkp2M0hneHZoTXNUZkF5V1NsM2tHc0xJbFptYTc5VHN1UnFNbEY3b0ozb0o0NXA5eUxZQVBBeXhNK1FYQ3dQK1o5T0w3Y3owMElxWHFLeWpTcUpPOEFYTlN1SFpzS1FnZ2hoRlEzM3Q1c2FocXBsamovbXBCR3RvWGg3NzlLLytDVkpXQUVBRHp2ZW5DQjQxeXJHVlNPUDc5YkFTUEF0YnFNQlVqcU5haFVBU01BRlM1Z0JBQ0dJMzlCR3RuV0l3RWpBTWpNeklHUEQxMzNFRUxLWGlWNkYrQUNtWXpWa0NHRUVFS3FtMjdkYkdzOWtXcEgxbWNnREZFSEllWmtlM29vaEZScFlrNDJERkVISWV2enNNZkdrSmxKMDlNSUllV2phZ1dOQUtCK2ZTQ3NjdDA5SVlRUVFrb2tMSXgxNnlQVkdoOFlET2tEbmFIZnZ0blRReUdrU3ROdjN3UnBoNjdnQTRNOWNuNnRWZytkVGcvL0d0N09OeWFFa0JLcWVrRWpBT2pSdzlKOWl4QkNDS25LNUhMV0ZaRVFBUElCajhCNDVTTHIra1VJS1hXbVc5ZGh2SG9aOGdGRFBEYUc5SFNXVGVqdlIwRWpRa2pacTVwQkl4OGZvSGR2VDQrQ0VFSUlLWHU5ZTdONlJvU0ExY1JSUEQ0U3VsOVcyYlNHSjRTVW5LalZRdmZMS2lpR1BlMSsvYWxTWkE0YStmdDRiQXlFa09xamFnYU5BSmFtVDIySENTR0VWR1d0V3RHME5GS0lOTEl0SkUxYlFMZCtqYWVIUWtpVm9sdS9HcEptTFNHTmJPdlJjYVJuc0tDUm56OFZ3aWFFbEwycUd6UUNnQzVkZ0dEUHpEVW1oQkJDeWxSd01OQzVzNmRIUVNvb3hXTlBRa2hKZ3VIUVBrOFBoWkFxd1hCb0g0VFVaQ2dlSGU3cG9TQTlMUXNBVUlNeWpRZ2g1YUJxQjQxNEhoZzRFUER6OC9SSUNDR0VrTkxqNzgvK3YxV21WdWlrZkVsbFVMMHdDZm9qZjhINDcwbFBqNGFRU3MxNDVpVDBSLzZDNm9WWEFLbk0wOE5CUmtiKzlEU2Fta3dJS1h0Vi85Mm1VZ2tNR1FLb3FTVWxJWVNRS3NETEN4ZzhtUDEvSTZRSW5IOU5xTVpQaGU2UGpUQmRpdmIwY0FpcGxFeVhvcUhidGhHcThhK0M4Ni9oNmVFQUFOTFNzeUdYeTZCVVV1TWZRa2pacS9wQkk0QVZDQjB5QkZBb1BEMFNRZ2docFBnVUNoWXdvc0xYeEVWOFNDMm9YbndGMnZXcllmejNsS2VIUTBpbFl2ejNKTFRyVjBQMTRpdmdRMEk5UFJ5empQUnMrUHQ3ZytNNFR3K0ZFRklOVkkrZ0VRRFVxQUU4K2lobEhCRkNDS21jdkx5QXh4NWovODhJY1FNZkZnSFZ4Sm5RN2ZpZGFod1I0aUxEb1gzUTdkZ0MxY1NaNE1NaVBEMGNHMmw1UVNOQ0NDa1AxU2RvQkFBMWF3TERockZhRUlRUVFraGw0ZThQREIxS0FTTlNiSHhJS05SVFhvUGh6QWxvMTN3UFVhZjE5SkFJcVpCRXJSYmExZC9CY09ZRTFGTmVxMUFaUnZseWM3WHc4cUlweW9TUThsRzlna1lBUytsLzdESHFxa1lJSWFSeUNBNW0vN2RvU2hvcEljNi9CdFJUWHdmbjdRUE5rdmt3M2JydTZTRVJVcUdZYmwySFp1bDhjRDYrVUU5OW84TFVNQ3BJcnpkQUlmZDhRVzVDU1BVZzlmUUFQRUtwWkcvQVQ1d0F6cC8zOUdnSUlZUVErMXExQWpwM3BpNXBwUFJJWlZBOFBoTEc2TFBRcnYwQjBzYk5JWDkwT0RpMWw2ZEhSb2pIaURuWjBHL2ZCT1BWeTFBTWV4clN5TGFlSGxLUjlIb2o1QW9LR2hGQ3lrZjFEQm9CN0ExNDE2NUFyVnJBd1lPQVh1L3BFUkZDQ0NHTVhBNzA3ZzFFUkhoNkpLU0tra2EyaGFSeE0rajM3RUR1b3JtUWRlOE5XYysrNEZRcVR3K05rSElqYW5KaE9QSVhERkVISWUzUUZlclg1b0pUVlB4cFgzcTlBWExLTkNLRWxKUHFHelRLRnhFQkRCOE8vUDAzRUIvdjZkRVFRZ2lwN3NMQ2dKNDlhVG9hS1hPY1FnbkZvOE1oNjlvVGhyOTJJM2ZoSEVnN2RJT3NVL2NLV2NlRmtOSWkzRXVFNFdRVWpLZU9RaHJaRnFxcHI0TVByRHlsSy9SNkkyUXl1b3dqaEpRUGVyVUJBQjhmWU5BZzRPWk40Tmd4SUR2YjB5TWloQkJTM1hoN0E5MjZVWFlSS1hkOFlEQVVJNTZEUEgwSURGR0hvUGx1R1RnZkg4amFkNGFrY1RQd3RlcDRlb2lFbEpodzl6Wk1WeS9EY09ZRXhLd3N5TnAzZ25ybW5BcGJ0NmdvUE05QkZFVlBENE1RVWsxUTBNaGEvZnJzRHUrWk0wQjBOR0EwZW5wRWhCQkNxanFwRklpTUJOcTNaMThUNGlHY2YwM0loendPK2FDaE1GMi9BdU81ZjJBV0V1SXdBQUFnQUVsRVFWUTRlZ2lpVmdOSmcwYmdRMnFERHdvQkh4UU1lSG1EVTZyQUtSU0FoSjYzcEFJd0dTSHFkQkMxR2lBbkcwSnlFb1RrZXhEdTNZSHB4alZ3U2hVa2padENNZVFKU0JvMnFkUzE0bFFxQlhRNmc2ZUhRUWlwSnVpL2ZFRlNLZENwRTlDNk5Rc2NSVWRUdlNOQ0NDR2xUeTVud2FMSVNOYWdnWkNLZ3VjaGFkd01rc2JOQUFCaWVocE1ONjlCU0VxRThlSTVDTWxKZ0NZSG9sWUxVYWNEVEhTVGpWUUFFaWs0aFFLY1VnbW92TUFIQllNUENvRzBWWHNvSGh0UktUT0tIRkVwNWREcDZQcUVFRkkrS0dqa2lGSUpkT2pBZ2tlWExnRXhNVUI2dXFkSFJRZ2hwTEx6OXdlYU5nV2FOMmVCSTBJcU9NNi9CcVR0T25wNkdJU1FQRXJLTkNLRWxDTUtHamtqbHdOdDJyQ1A1R1RnNmxYZzJqVkFxL1gweUFnaGhGUVdTaVhRcUJIUXVERVFGT1RwMFJCQ0NLbkVWQ29GTWpOeVBEME1Ra2cxUVVFamR3UUZzWTh1WFlEVVZPRE9IZlp4OXk3VlB5S0VFR0loa3dHaG9VRHQydXdqSUtCUzE4OGdoQkJTY1lTRzFrUk1USnluaDBFSXFTWW9hRlFjUEc4SklMVnBBd2dDa0pIQlB0TFQyVWRtSnF1RlpEQ3dENzJlYlVjSUlhUnk0M21XaFNxVHNRKzVIUEQxWmRQTy9QMEJQei8yUVVFaVFnZ2haU0NzYmpEUzByS1FtNnVGV2swMThRZ2haWXVDUnFXQjU0RWFOZGdISWFSVXJWNjdDeit0MlFVQTRIa2VTeitaZ3NqSUJoNGVGU0dFRUVLSVo0U0hod0FBYnQ5T1FlUEdkVDA4R2tKSVZVZTNRUWtoRmRvekkvc2pzbVY5QUlBZ0NQaGcvaXFrcFdWNWRsQ0VFRUlJSVI0U0ZoWU1BRWhJU1BMd1NBZ2gxUUVGalFnaEZacFVLc0U3YjQrRnY1ODNBQ0QxZmlibUxWZ05nYVo3RWtJSUlhUWFDZ3owZzcrZk44NmV2ZWJwb1JCQ3FnRUtHaEZDS3J6QVFEL01mdXQ1Y0J3SEFEajczMVdzV3YybmgwZEZDQ0dFRUZMK09JNUR0KzZSaURwNkhxSW9lbm80aEpBcWpvSkdoSkJLb1gyN0poajcvQ0R6OSt0KzJZdmpKeTk2Y0VTRUVFSUlJWjd4WU04MlNFdkx3cVZMc1o0ZUNpR2tpcU9nRVNHazBuaDJWSDkwNnRqYy9QM0NSV3VSZU8rK0IwZEVDQ0dFRUZMKzJyVnJBaTh2SlE0ZE91dnBvUkJDcWpnS0doRkNLZzJPNC9EVzY2TVJGT1FQQU1qS3pzWDdINjZFVHFmMzhNZ0lJWVFRUXNxUFZDcEI3MTd0OE1lMktDUW1wcGJiZVVWUlJIYTJwc2h0VENZQnExYjlpVytXYnltVE1TUW5wN3ZWRk9Ybm4vZGkzUGhGdUZmRWpjYlpzNy9EVzI5L1M5UDlDTEdEZ2thRWtFckYxOWNMYytlOEFLbFVBZ0M0Y2pVZUN6OWVSLy9rQ1NHRUVGS3RqQnJWRHlhVENWOS9VemJCR1h1V2Y3c1ZFeVorZ2hzMzdqamNSaUxoY2VQR0hXemNlQkM3ZDU5MGVzejc5ek94YU5FNnBHZGt1elNHa2FQZXc0eVpYN2kwYldKaUt0YXMzWU9tVGNNUkVsTFQ3alpIajBiaitJbUw2TkdqdGJsK0ppSEVnaFBwU29zUVVnbHQzM2tVUzVldE4zLy85Rk45OFBLNHh6dzRJa0lJSVlTUTh2WE44aTNZdVBFZ0ZudzBBWjA2TlhlK1F3bGR2SGdMcytkOEQ0UEJpSGZtakVIbnppM3NicGVSa1lPWHhpMUV6eDZ0TVczYVUwVWVjOCtlazFqMDhjK29IMUVMaXorZGJPNlk2MGpmZnRNUkZoYU1WU3ZmTG5JN1FSQXdZK2FYaUk2KzRYQ2JMNytZZ1lXTDFpSWhJZG5oTm0xYU44S1NKVk9LUEJjaGxSMVhSTVNVZ2thRWtFcHIrWGRic1dIVEFmUDNNMTRkZ1VlR2RQUGdpQWdoaEJCQ3lvOWViOENrVno1RmFtb21QbHY2S2lJaVFzdjhuSEh4OS9EYWExL2ovdjBzZkw1c0dxWk1YVnFzNCt6Zjk1bjU2dzBiRG1ENXQxdFJQNklXUHYxMEN2ejh2Qnp1NTJyUWFObXlEZGo1NTNHOC85NkxTRW5Od01xVk8vSEIreS9CeDFkdDN1YjN6WWV4YmZ0UnpKczNIdDVlU3J3NzkwYzhPYnczZXZSc2JkNUdxWkFqT0xoR3NYNUdRaXFMb29KRzB2SWNDQ0dFbEtZSjR4L0QzY1JVL0IxMURnQ3c3TXVOQ0FtcGdZNGR5djVPR3lHRUVFS0lwOG5sTXN5Zk54N1RwbitPV2E5OWhibnZ2b0JXclJxVTZUbkR3MEt3NU5PcDJMdnZGSm8zcjRkeDR4NnhXYjkxNjk5bzJqUWN6WnFGdTN6TXA1NTZDRW5KNmRpOCtSQzJiWS9DNkdjSEZIdDhvaWhpK2JkYjhjZTJLTHo2NnBQbzBxVWxVbEl5c0dMRkR2eTBlaGNXTFp3SWp1TncrWEljL3RnV2hVZUdkRU9YemkwZ2lpSzZkbzNFeWxWL0lqdzhCRDE2dEhaK01rS3FBY28wSW9SVWFqcWRIak5tZlltWUszRUFBTFZLZ1dWTHA2RkIvZG9lSGhraGhCQkNTUG1JajAvQzdEbmY0KzdkVkl3YzJSZFBqK2dEYjI5VnVZL2pqMjFSV0xac0E3cDBib0VQUHh3SG5yZVUwSTJMdjRmd3NCQ0grd3FDZ0NOSHpxRlhyN1pGbnNOWnB0SHQyeW1ZT0dreGhqL1JDOE9IOTBKYU9pdWFmZXhvTkM1ZGlzV0xMdzRCOG5JcXRtdzVnZ0g5TzBIdHBRREFpbmgvK3VtdkdQbDBYM1RvMEF4S3BkeWRINStRU291bXB4RkNxclQ3YVptWS9PcFNKQ1dsQVFDQ0F2M3gxZWN6RUJEZzUrR1JFVUlJSVlTVWo5eGNMYjc0WWhQMjdEMEZIeDgxK3ZmdmlJY2Vhb2ZtemVxVlNvSG5wS1EwZlBuVlpreWRNdHpjeWRiYTZkT1hNWHZPOTJqWm9qNFdMSmdBaFVKbVh2ZnJyL3Z4NDRvZFdMUm9JdHEzYTFLaWNiZ3lQUzB4TVJXaG9RSFl0T2tRdnY3bTkyS2RaLzY4OGVqU3BXVnhoMGxJcFVKQkkwSklsWGZ6MWwyOE9tTVpjbk8xQUlCR2plcGk2ZUtwVUtzVUhoNFpJWVFRUWtqNXVYbzFBV3ZXN3NhSkV4ZGhOSnFnVk1yUm9INXQxSzBiQkM4dkZkUmVDZ3g4dUROcTF3NTA2N2k3ZDUvRUo0dC9nWStQR3UvTUdZUDI3UzNCbjNQbnJ1T3R0NzlGa3laaCtHait5MUFWZVArVmVqOFRMNC8vR0FDd2ZQa3NjOURwN05tcnVIUTUxbWJiVVNQN0FRQU9IRGhqZHh6ejVxOUdRSUFmSmswY1dtaGR6WnErYU5PbWtmbjcvS0NSZGYwa1oyN2ZUc0h6WStaUjBJaFVLeFEwSW9SVUM2Zi91WXkzNW53SFFSQUFzRzRYQythOURJV0NVb3NKSVlRUVVyMWtaMnR3NHVSRlhMNGNoMnZYRXBDVWxJYWNIQzF5YzdXWU9lTnBEQnpZMmUxakhqOStBUi9PK3dsNnZSSFRYbjBTanp6U0RiOXZPWXh2di8wRFhtb2x4bzRkQkk3am9OY2JvTk1ib05jYm9kY2JvTmNaRUgzaEpxNWNpVWRrWkFNc1hUSUZQTTlqK2JkYnNXSERBWnR6NUFkNCt2YWI3dmI0MnJkcmdrOCtlY1g4UFdVYUVlSWFDaG9SUXFxTkhYOGV3NUxQZmpOLzMrR0Jadmp3dlpjZ2w4dUsySXNRUWdnaGhMamk2dFVFdlBmK1NyejE1ck9Jakd5QWlaTVc0K3JWaEVMYmNSd0hoVUlHcFZJT3RWb0pwVklPZzhHSStQZ2tQRGY2WVl3ZE84aG0rNDhXck1IKy9mK1lnMGFKaWZmdG52L1owUitnVnEwQUxQNWtjcUYxQ29VTU5XcjRtTC9QRHhwdDNiTEE1Wjh2TVRFVkV5WXVwcUFScVZhb2V4b2hwTm9ZTXFncmNuSTArUGI3UHdDdzdLTVA1cS9DZSsrOENLbFU0dG5CRVVJSUlZUlVjbzBiMThWUHE5NDJ2Ni82Mzh5UnVIOC9FLzcrM2xDcEZmQlNLNkZTS2FGU3lRdlZVdExyRFpqNjZqS1lUQ2FuNXdrTnJlbHduVlFxS1hJOUlhVDBVTkNJRUZMbGpIaXlEM1E2QTFhdC9oTUFjT3o0Qlh5MGFBMW12L2s4SkJMZXlkNkVFRUlJSWFRbzFqZmlHamV1aXg5LzNJNmRPNDlqMDZaNUFJQTFhM2RqOCtiRCtIM3pmQUF3VDBQYnYrOHpmUFAxVEp1dWF1Vmg2TEMzeXZWOGhGUWxGRFFpaEZSSm81OFpBTDNlZ0o5LzNRY0FPSFQ0TE9ReUdkNTQ3WmxTNlNCQ0NDR0VFRklkNWVacU1XUEdGeGcxcWg5NjkyNEhBTWpLMWlBbnJ4a0pBR2kxZW1SbTV0amR2N3dEUmdDS1ZRaWJFTUpRMElnUVVpVnhISWNYeHc2QlRtZkFwdDhQQVFEMjdqOEZ1VnlLR2ROR1VPQ0lFRUlJSWFRWUxsMkt4YlhydDNIejVsMXowQ2duUjFPb1kxcEZVcHlpMm9RUWhvSkdoSkFxaStNNFRKb3dESHE5RWR0MlJBRmdoYklWQ2hsZW1mZzRCWTRJSVlRUVF0eDA0Y0pOQUVDN2RvM055MUpTTXVEdjUrMnBJVG0xK3FjNUVFVVJvaWc2elhSS1NrckRyTmUrS3FlUkVWTHhVWEVQUWtpVnhuRWNwazE5RWdQNmR6SXYyN3psTUw3OGVqT29lU1FoaEJCQ2lIdk9ucjBHbVV5S0ZpMGlBQUNpS09MbXpidW9YVHZBNVdQOHNTMEtSNDlHRjdtTlRtZkEyblY3U2pKVTlPMzdBTDcrK24rb1V5Y1F1M2Fkd1BpWFAwYWRPb0YyUC9idU80V3hMM3lFeU1qNitQcnIvNkZWcTRZbE9qY2hWUVZsR2hGQ3FqeU80L0RhekpIUTZ3MDRlT2hmQU1DV1A0NGdLeXNYcjg5NmhycXFFVUlJSVlTNFFLZlQ0K0tsVzJqUlBBSnl1UXdBY083Y2RXUmw1YUpaczNvdUgrZk1Qekc0Rlp1SWJ0MGk3YTQvZCs0NkZuLzZLKzdjU2NHenovUjNLenY4NXEyN0dEZHVrY1AxenFhcURSdzBxOUF5ZDJvaUVWTFZVTkNJRUZJdDhEeVB0MTRmRFo3bjhOZUJNd0NBL1FmK1FVNk9CdS9PR1F1RlF1N2hFUkpDQ0NHRVZHei9ucjBHZzhHSXRtMGJBUUNNUmhPKy8yRWJlSjVIbno3dEhlNVhNT2lUbHBhRm9FQi9tMlVta3dBQVdMcDBQWGJzUEFZdkx5WCtOL05wdDhzSmhOVU54c3FWdHQzU1VwSXo4TWFieS9GUTczWVkvZHdBdS90dDNud1kyN1pGRmRxWGtPcU9na2FFa0dwREtwWGc3VGVlZzQrUEdsdi8rQnNBY1B6a1Jieis5bkxNZjM4OHZMMVZIaDRoSVlRUVFrakZkZno0QlFCQW03YU5rSnVyeGZ5UDF1RFNwVmc4OGZpRHFGTW55T0YrS2lXN09SY2RmUU5xdFJMWHJ0L0d3SUdkemVzRlFjQ1ZLL0VBZ08wN2pxSmJ0MGhNbno0Q0FUVjkzUjZqVkNwQmVGaUkrZnRidHhMeDFkZWJ3Zk1jbm5tbXY4MDZhNzYrYWdCd3VKNlE2b3FDUm9TUWFvWGpPRXg5WlRoOGZieXdadDF1QU93TnpNelh2c1NpanlhaVJnMGZENCtRRUVJSUlhVGlFVVVSVVZIbklaTkowYVJ4R0NaUFdZclkyRVQwNk5FYUV5WU1MWExmYnQxYllkM1BlekZ0K3VjQVdBYjRRM21kMXdBZzRYWXk3dDI3RHk4dkphWk1mZ0lEQm5SeWRDaVhiZDkrRkZGSHorUDA2UmhJSkR6ZWVQMVpSRVNFbHZpNGhGUTNGRFFpaEZRN0hNZGg3UE9ENE92cmhhKysyUXdBdUg3ak5xYk5YSWFQRjc2QzBKQ2FIaDRoSVlRUVFrakZ3bkVjUGwwOEdaY3Z4MEtsVXVERkZ3Ymo5cDBVakhqcW9VSlR5QjU3dER1NmRtbHAvcjVSd3pwWXRmSnRYTHQrR3dEUW9INHRtOHlrOExBUXpKbzFDbTFhTjBSSUtiMFB1M00zRmYvK2V4VzllclhGODg4OWpQQnd5aUFpcERnNGtkb0hFVUtxc1gzN1QyUFI0cDhoQ0d3ZWZVQ0FIejVlTUFrUjllaE9GQ0dFRUVKSVphWFhHeUNLSXRXdEpNUUZYQkhGd3lob1JBaXA5bzRkdjRBUDVxK0NYbThBQVBoNHF6SHYvWEdJakd6ZzJZRVJRZ2doaEJCQ1NCbWpvQkVoaERoeDd2eDF6SDczZStUbWFnR3dJb3JUWHgyQlFROTNkckluSVlRUVFnZ2hoRlJlRkRRaWhCQVhYTHVXZ0RmbmZJdTB0Q3p6c2llZjZJMlh4ejBHaVlUMzRNZ0lJWVFRUWdnaHBHeFEwSWdRUWx5VWxKU0dkOTc3d1Z5b0VRQTZkbWlHT1crTmdiZTN5b01qSTRRUVFnZ2hoSkRTUjBFalFnaHhnMWFyeDZKUDF1SHczLytabDRYVkRjYjhEOGJiZFBvZ2hCQkNDQ0dFa01xT2drYUVFT0ltVVJUeDA1cGRXTE51dDNtWnQ3Y0s3ODRlaXdmYU4vWGd5QWdoaEJCQ0NDR2s5RkRRaUJCQ2l1blE0Yk5ZdEhnZGREcldXWTNuZVV5YU1BeVBEKzJKSWw1YkNTR0VFRUlJSWFSU29LQVJJWVNVd05WckNYaG43ZzlJVGtrM0x4czhxQXVtVFhrS1VxbkVneU1qaEJCQ0NDR0VrSktob0JFaGhKUlE2djFNekgzL1IxeTZIR3RlMXF4cE9PYThOUWExYWdWNGNHU0VFRUwrMzk2ZHgxZFozbmtmLzk3M3VjK2FRQWhrWTRld1ExQkVGaFVVUk1VRnRTNVZhK3ZXeGJiYXA1dWR6a3lyODB6bm1lN3RkTnBhYSt2WTZtaGJGUUZSVkJRUlFRUVJFRkRDS2pzRUVoSWdrT1ZzOS9MOGNUQVFUeElDQmc2QnovdjF5aXZKZFYzbk9yODcrQXIwMjJzQkFBQW5qdEFJQU5wQUlwSFViMzQ3VlcrOHVheWhMUklKNlh2ZnVVMFRKNXlYd2NvQUFBQUE0TVFRR2dGQUcvRThUek5tdnEzSEhuOUp0dTAwdEUrNStrSjk0NzRiRlF3R01sZ2RBQUFBQUJ3ZlFpTUFhR01iUDlxcEgvLzBmMVcydTZxaHJYZXZJdjNiZzNlcmI1K3VHYXdNQUFBQUFGcVAwQWdBVG9MNmFGeS8vZjFVdlRudi9ZYTJRTUN2YjN6OVJrMjU1a0p1VndNQUFBQncyaU0wQW9DVHhQTTh2VEYzbVg3NzhEVEY0NG1HOWdtWGpOQUQzNzVOMmRuaERGWUhBQUFBQUMwak5BS0FrMnpucnIzNno1Lzhyelp2S1d0b0t5cnNyQWQvY0plR0R1bVR1Y0lBQUFBQW9BV0VSZ0J3Q2lRU1NUMzIrQ3k5OE9MYkRXMCtuNms3djNDbGJyL3RjbG1XTDRQVkFRQUFBRUE2UWlNQU9JVVd2YnRhdi9yMU02cXByVzlvNjFmY1hkLy8zdTBhMEw5SEJpc0RBQUFBZ01ZSWpRRGdGS3Vzck5aUGYvRzBQbHk5dWFITk5FM2Rkc3NrM1hYSGxRb0UvQm1zRGdBQUFBQlNDSTBBSUFNOHo5TkxzeGJwc2IrOHBGanN5Q0haUFhyazYvdmZ2VjBsSmNVWnJBNEFBQUFBQ0kwQUlLUEtLL2JyTjc5OVR1K3YyTkRRWmhpR1BuUGRlSDNsUzljcUhBNW1zRG9BQUFBQVp6TkNJd0RJTU0vejlQb2JTL1hvbjJlcXRqYmEwRjVZMEZuZisrNXRPbi9rb0F4V0J3QUFBT0JzUldnRUFLZUpmZnNPNm5jUFQ5T2lkMWMzYXI5cThsaDkvV3VmVVlmc1NJWXFBd0FBQUhBMklqUUNnTk9JNTNsYThQWXEvZjZSYVRwNHNLNmh2VXZuanZvLzk5K3NpOGVmb3haK2J3TUFBQUJBbXlFMEFvRFRVUFhCV2ozeTZBek5lMnRGby9ZUjV3N1FOKzY3VWNWOXUyV29NZ0FBQUFCbkMwSWpBRGlOTFg2M1ZMLzkvVlR0MjMrb29jMHdERjAzNVNMZGM5YzF5c25KeW1CMUFBQUFBTTVraEVZQWNKcXJxNHZwYi8rWW94a3pGOGkyblliMjdPeXc3cjd6YWwxLzdUaFpsaStERlFJQUFBQTRFeEVhQVVBN1VWWldxVWNmbTZsM2w2eHAxTjZyVjZIdS85cU5HajFxY0lZcUF3QUFBSEFtSWpRQ2dIWm0yZkwxK3VPZlg5Q09IUldOMmk4WU8wejNmZlVHOWVpUm42SEtBQUFBQUp4SkNJMEFvQjJ5YlVlelhsbWtKNSthcmRyYWFFTzdaZmwwMHcwVGRNZm5KeXNySzVUQkNnRUFBQUMwZDRSR0FOQ09IVHBVcHllZm5xMlhaaTNTMGIreU8zWEsxcGZ1bWFLckpvK1Z6MmRtc0VJQUFBQUE3UldoRVFDY0FiWnUzYU0vL3ZrRnJWaTVzVkY3OTI1NXV1dU9xelRwMHBFeVRjSWpBQUFBQUsxSGFBUUFad2pQODdSNFNha2UvZk5NN2RtenIxRmZ6eDRGdXZ2T3F6VGhraEdFUndBQUFBQmFoZEFJQU00d3lhU3RXUzh2MGorZW02c0RCMm9hOWZYcFhhUzc3N3hhRjQ4L1J5MzgvZ2NBQUFBQVFpTUFPRlBGNHdtOTlQSWlQZlBjWEIwOFdOZW9yN2h2TjkxejE5VzY2TUlTd2lNQUFBQUFUU0kwQW9BelhEUWExOHlYRnVxNTUrZXBwcWErVWQrQS9qMTB6MTFYYSt5WW9ZUkhBQUFBQUJvaE5BS0FzMFI5ZlV3elpyNnQ1NmUvcGRyYWFLTytRUU43Nll0M1g2MVI1dzhtUEFJQUFBQWdpZEFJQU00NnRiVlJUWDloZ2FiTm1LLzYrbGlqdnFGRCt1aU96MC9XbU5GRENJOEFBQUNBc3h5aEVRQ2NwV3BxNmpWMStsdWE4Y0lDeFdLSlJuMjllaFhxc3pkTjFPV1RSaWtZOUdlb1FnQUFBQUNaUkdnRUFHZTU2b08xbWpydExjMThjYUhpOGNiaFVVNU9scTYvZHJ3K2M5MTQ1ZVoyeUZDRkFBQUFBREtCMEFnQUlFbXFycTdWaTdQZTBZdXpGcWJkdHViM1c3cjhzbEg2N0UwVDFhZDNVWVlxQkFBQUFIQXFFUm9CQUJxSng1T2FPMis1cGsyZnJ4MDdLOUw2UjQ4YXJNL2VORkhuanh6RXVVY0FBQURBR1l6UUNBRFFKTS96dEhUWk9qMC8vUzJ0WFBWUlduL2ZQbDMxMlpzbjZySkx6NWZmYjJXZ1FnQUFBQUFuRTZFUkFPQ1lObTB1MC9RWjh6VnYvZ3JadHRPb0x6ZTNnejV6M1hoZGQrMDRkY3JKemxDRkFBQUFBTm9hb1JFQW9OV3FxZzdxeFZrTE5ldmx4YXFwclcvVUZ3ajROZUhpRWJyNnFyRTZaM2cvdHE0QkFBQUE3UnloRVFEZ3VNVmlDYjArWjZtbXpaaXYzWHVxMHZxN2Q4dlRWVmRlb0N1dkdLMHVYWEl5VUNFQUFBQ0FUNHZRQ0FCd3dselgxYnRMMW1qYWpQbjZjUFhtdEg3VE5EVjJ6QkJkZmRVRkdqdDZxQ3pMbDRFcUFRQUFBSndJUWlNQVFKdll1V3V2WnIvK251YThzVlFIRHRTazllZm1kdERrSzhib21pc3ZVSThlK1Jtb0VBQUFBTUR4SURRQ0FMUXAyM2IwM3JLMWV1MzE5N1RrdmJWeVhUZHRURWxKc2E2NThnSk51R1NFUXFGQUJxb0UwQmE4NmdOeXRtNlN1N2M4OVZHMVYxNTluUlNQeTR2SEpNYzU5aVJvUDN3K0djR1FGQXpLaUdUSnpDdVFXVkFrczZCSXZyNzlaWFRLelhTRkFJQTJSbWdFQURocDl1MC9wRGZtTHRPcnJ5MVJXVmxsV244a0hOU2xFMGZxbXFzdjFLQ0JQVGs4R3pqZHVhNmN6UnRrZjdCQ3pxYjE4bUl4K1lyN3l5enNKck9nVUdaZW9aU1ZMU01VU29VTFByYWtubEVjUjE0OEppOFdrK3BxNVZaVnlOMWJJYmRpdDV3dG0yU0VRdkwxSHl6cjNKSHk5UnNrbVdhbUt3WUFmRXFFUmdDQWs4N3pQSld1MmFwWFgxdWlCVyt2VkR5ZVRCdlR0MDlYWFg3WktFMjRlSVM2ZHUyU2dTb0JOTWVyM3Eva292bEt2cjlVUms2Ty9PZU5rVy9nRUpsRjNUSmRHazRqYnZsdU9SdlhLYmx5cWJ4RGgrUWZPVWIrY1JOa2RPcWM2ZElBQUNlSTBBZ0FjRXJWMThjMGIvNEt6WDV0aWRadjJOSGttSUVEZW1yQ0pTTUlrSUFNYzZ2MktqbnZOZG1scTJTTkdTZi82SEV5QzRzeVhSYmFBYmVpWE1sbGkyUXZYU1NyWklUOGs2NlNtVmVRNmJJQUFNZUowQWdBa0RGYnQrN1I3TmVYNkkwM2wrdlFvYm9teHhBZ0FhZWVGNDhwTWVkbDJlKy9KLys0aWZLUG55UWpITTUwV1dpSHZHaFV5WGZtS2Jsb3Zxenp4eW93K2RyVTFrVUFRTHRBYUFRQXlEamJkclI4eFFZdGVIdVZGaTMrVUhWMXNTYkhFU0FCSjU5ZHVrcnhGNTZWTldpb0F0ZmVMQ09TbGVtU2NBYnc2bXFWZUhtRzdJMXJGYnp4YzdKS1JtUzZKQUJBS3hBYUFRQk9LOG1rcmZjUEIwanZMRjZ0K3ZybUE2U0psNHpRaEV0R3FLaUlBQW40MU95azRpOU5rN054cllLZnUwZStQdjB5WFJIT1FNNjJ6WW8vODZSOGc0Y3BlTjNOa3VYUGRFa0FnQllRR2dFQVRsdkpwSzNsN3g5ZWdmUnU4d0hTb0lFOU5lRmlBaVRnUkhuVit4Vjk0bEdaZVFVSzNub24yNGR3VW5ueG1PSlRuNVpidFZmaEw5N0hRZGtBY0Jvak5BSUF0QXVKUkRJVklDMWNwY1dMVjZzK0dtOXlYUC8rUFRSMjlCQ05HVFZFUTRiMGtjL0hsYzlBUzl5S1BZcit6OE1LWER4Si9nbVhaN29jbkVXU0MrWXFzWENld3ZkK2l3UFdBZUEwUldnRUFHaDNQZzZRNXIrOVVvdmZMVlcwbVFBcEt5dWs4MGNPMHBqUlF6Vm0xR0IxNlpKemlpc0ZUbS91em0ySy92V1BDbDUvaTZ6elJtZTZISnlGN0pWTEZYOXBtc0pmdWw5bXp6NlpMZ2NBOEFtRVJnQ0FkaTJSU0dyWisrdTFZTUVxdmJ1a3ROa1ZTSkpVM0xlYnhvd2VvakdqaDJqWTBMNnlMTjhwckJRNHZiZ1ZleFQ5MDM4cmRPdGQ4ZzBweVhRNU9JczU2MG9WbS9xVXdsOS9nQlZIQUhDYUlUUUNBSnd4Yk50UjZab3RXcnBzblpZdVg2ZXRXL2MwT3pZU0R1cTg4d2FtUXFSUlExUlFrSHNLS3dVeXk2dmVyL28vL0ZyQktUZXl3Z2luQlh2bFVzVmZtYW5JLy9tK2pFNzhQZ2FBMHdXaEVRRGdqRlZaVmExbHk5WnI2YksxZW4vRmhoWlhJZlh1VmFUUm93ZHI3T2loR2w1U0xML2ZPb1dWQXFlUW5WVDl3NytVZitSWXpqRENhU1c1WUs2U0s5NVQ1SnYveksxcUFIQ2FJRFFDQUp3VmJOdlJtclZidFhUWk9pMWJ2bDZidDVRMU96WVlET2k4RVFOMC9zaEJPcWVrV01YRjNXU2FIS2lOTTBOOHhqUHk2bW9WdXZQZVRKY0NwSWs5OVppTURoMFZ2UEZ6bVM0RkFDQkNJd0RBV1dyZnZvTmF1dnpJS3FTNnVsaXpZeU9Sa0lZTjdhdmhKY1VhWGxLc3dZTjZLUkRnL3dWSCsyT1hybExpNWVrS2YvZEJHY0ZRcHNzQjBuaXhtS0wvL1JNRnJydFpWc21JVEpjREFHYzlRaU1Bd0ZuUGNWeXRYYmROUzVldDFkTGw2N1ZwMDY0V3gxdVdUNE1IOVZMSnNHSU5IOTVQSlVQN0tqczdmSXFxQlU2TUY0K3AvcGMvVXVqT2UrWHIweS9UNVFETmNyWnRWdXh2anl2eS9YOG4zQVNBRENNMEFnRGdFL2J0UDZRVkt6ZG85ZW90V2wyNlJUdDJWclE0M2pBTTllM1RWY09IRjJ2NHNHSU5MK21udkx5Y1UxUXQwRHJ4V2RPaytub0ZiN3NyMDZVQXh4Ui83bitsU0xhQzE5MmM2VklBNEt4R2FBUUF3REZVSDZ6Vm1qVmI5V0hwWnBXV2J0SEdqM2JKZGQwV1gxTlUxRVhubEJTcjVQQ1d0cDQ5Q3RUQzM3bkFTZVZXN1ZYMEQ3OVM1SjkvSkNPU2xlbHlnR1B5Nm1wVi84c2ZLZnpOZjVhWlY1RHBjZ0RnckVWb0JBREFjWXJGRWxxN2JwdEsxNlJXSXExWnUwM3hlS0xGMStUa1pLbGtXTEVHRCtxdFFRTjdhdUNBbnVyUUlYS0tLc2JaTGo3MUtSbTVYUlM0WWtxbVN3RmFMVEhuWlhuVkJ4Uzg5YzVNbHdJQVp5MUNJd0FBUGlYYmRyUjVTNWxXcjk2U1dvMjBab3NPSHF3NzV1dTZkdTJpUVFONmFlREFuaG8wc0tjRzlPK3ByQ3pPNzBEYjhxcjNxLzQzUDFia0J6K1JFZWJzTGJRZlhyUmU5VC83TjBVZWVFaEdwOXhNbHdNQVp5VkNJd0FBMnBqbmVkcTVhNjlXbDI1Sm5ZdTBab3ZLeS9lMTZyVTlleFJvNE1DZUd0aS9wNHFMdTZsZmNYZmw1TENkQ0NjdThjb01lWjZuNExXY0RZUDJKejVydWd6VFZHREtqWmt1QlFET1NvUkdBQUNjQWxWVkI3VnV3M1p0M0xoRDZ6ZnMwTWFQZHFxMk50cXExK2JsNWFoZmNYZjFPeHdpRlJkM1U0L3UrVEpOOHlSWGpYYlBkVlgzNHg4cS9MWHZ5Q3dzeW5RMXdIRnpLL1lvK3RqdmxmWGdUeVIrNXdIQUtVZG9CQUJBQm5pZXA5MTc5cVZDcEkwN3RISGpUbTM4YUtkaXNaYlBSdnBZTU9oWG45NWQxYTlmTnhYMzdhWSt2YnVxVjY5Q2RjN3R3SUhiYU9COHRFN3hWMmNxOHUwZlpMb1U0SVRWLy9hbkNrNjVTYjRCZ3pOZENnQ2NkUWlOQUFBNFRiaXVxNTI3OW1yRGhoM2F0TGxNbTdmczF1Yk5aYXFwclcvMUhOblpZZlh1VmFSZXZRclY1L0RuM3IwTFZaQ2ZTNWgwRm9wUCs3dk1naUw1TDdrczA2VUFKeXo1OXB0eUs4c1Z2UGtMbVM0RkFNNDZMWVZHMXFrc0JBQ0FzNTFwbXVyZHEwaTlleFZwOGhXcE5zL3pWRlYxOEhDSVZLYk5oeitYN2E1cWNvN2EycWpXck4ycU5XdTNObW9QaFFMcTFiTlF2WHNWcVdmUEFuWHZucWNlM2ZMVnJYdStJdUhneVg0MFpJaXphYjM4NHkvTmRCa3B0aTJ2dms1R3g1eE1WOUp1MlIrK0x6TzNpOHllZlZvYzUyeGFMN2V5WFA0TEo3YmRlNjlhS2lNWWxtL0k4RGFiczdWOEF3WXJ1WGpCS1g5ZkFFRExDSTBBQU1nd3d6Q1VuOTlKK2ZtZGRPRUZ3eHJhNjZOeGJkMjZXNXMybDJuNzluSnQyMTZ1SFRzcmRPQkFUWlB6eEdJSmJmd290UVh1azNKek82aDc5M3oxNkphdjd0M3oxYjFiWHNQbk1JRlN1K1ZWNzVjWGk4a3M2blp5NW85RlpZUlN0N0hWLytJaHVaWGx5djcxNHczOWJubVp6SUt1RGVmUU9KczNLUG8vLzYzZ3RiZklQL0hLVnIxSDNVUGZsSkZmcU1pM0gycjdCMmhPTXFIRW02OUtqaU5yOURpWkJXMXpGcFJiV2E3RUd5L0wxNk8zL0pkY2NVSnp4SjU2Vk5iSUN4VDYvRmVhN1BmcWFpWEhWbkxwTzdKWExHblQwQ2oydDhkazVoY3Brb0hReU96YVhWNHNLaVAwSlFVQUFCMk1TVVJCVksvNkFMZW9BY0JwaE5BSUFJRFRWQ1FjMUxDaGZUVnNhTjlHN1ljTzFXbkhqZ3B0MzFtaDdkdkx0WDFINm5ObFZYV3pjeDA0VUtNREIycFVXcm9scmE5TDU0N3EyaTFQUllXZEd6NEtDenVycUtpekN2SnpaVm0rTm44MnRBMW42MmI1aXZ1ZmxMbnQ1WXVWZUd1MklnLzh1K1JML3llanU2OVMwWWQvSnFOampzTDNmVjlHeDA1eWRxVCsreks3OTJyMSszaXhxSXhZck9INzVMdnpGWi8rdCtPdTkrZ3c2MWhpeno4bGU4VVNTWktSbGQxbW9aRnNXL2FxcFhKS1Y4bzZkNVNNbkxZSlA5eDlsWEsyYkpTejlnUFo2ejZVVlRMeXlJSFJycXZrb2pmVFh1Ty8rTVJDcTB6eUZmZVhzM1dUclBOR1o3b1VBTUJoaEVZQUFMUXpIVHRtcWFTa1dDVWx4WTNhNit0ajJyRnpyM2JzS05ldXNrcVZsVlZwMSs1S2xaVlZLaHFOTnp2ZnZ2Mkh0Ry8vb1NZREpjTXdsTmNsUjRWRm5kTkNwYnd1T2NyTHkxRWtFbXJ6WjBUcnVIdkxaUmFlbkZWR1p0ZnVjdmVXSzdGZ2pnS1RybW5jYVNjVmUrcFA4dUl4K1VzdWxkR3hreVRKMmZxUlpKckgzRnJWR3Y0TEo3UXFkTEZMVjhyZHRiM1Y4eVplblM1N3hSS1pCVVh5a2tuRlg1MHVJNjlBVnNsNW42WmNTWkxadFlmOFl5OVc4dDBGaXMrYXF0QWRYL3ZVYzBwUy9jOVNoNXdiNFlpc3djUGw2emNvOWJPV0pOZFIvTVhuMGw3enlkQ285cCthWHJuMFNXNWwrVEhIQmlaZnI4RGs2MXMxMy9Fd0M3dkozVnZlNXZNQ0FFNGNvUkVBQUdlSVNDU2t3WU42YWZDZ3hxczhQTS9UZ2VxYVZJaFVsZ3FSeXNvcVUxL3ZybEk4M3Z4dGJwN25xYktxV3BWVjFVMkdTbEpxUlZSZVhpZmw1ZVdrZ3FUOFRnMkJVbDZYVHNyUHoxRnVKMjU4T3huY3ZlV3lTczQ5S1hPYjNYdkxQK29pSmQ5K1E0RUpreHYxeFYvNGg5eXk3ZktQdTFTQktUZExrcnhvdlp6TkcrVHIwYnRoUzl1bllZMGFKMS92NG1PTzgvYnZhM1ZvbEpqOWdoTHpac3ZvMEZHaEwzOWJTaVlWZmVUbml2M3R6d3JkZmIrc0llZDgycklWbUh5OTdQV2xxZFZXbmllMTBYLzMxdmtYS1BTNUx6Zk0xeEFhV2Y1R3E2emkwNTlXOHQzMHM0RUNsMDg1NW5zazVyNGlJNUl0LzBVVFdoem5LeDU0SEpXM25wbGZLSHZ0aHlkbGJnREFpU0UwQWdEZ0RHY1loanJuZGxUbjNJNGEvb25WU1o3bmFmLytReXF2MkovNktOK3Y4b3A5S2kvZnI0cUsvYXJZZTBDMjdiUTRmMzAwcmgwN0s3UmpaMFd6WTN3K1U3bTVIWlRicVlOeWN6dW8wK0hQblJ1K3oyN296OG5Ka3ZueDFodTB5SzNhS3pPdjhLVE5IN2pxQnZuSFQwcmJuaGE0L0ZxWmhkMGFuZHZqckZrbE9ZNDh4MVhpdFJmU0p6TjlEYXRUWXMvK3RWR1hWM05Rc1dmL0tpTVFrTm0xUjlzL2lHTXJQdTFwSlpjdGtwR1ZyZkJYSDVEWkpWK1NGUHJLZHhSNzdEZUtQZm1JZ3ArOVMvN1I0NXFjSXY3aXMwb3VuTnZxdDB5OE1sMkpWNllmYzF6MnJ4OVgzWDg4SUsvbVVFT2J2V0tKYWc5dm4vczRFRElDd1U4VlFBV3V1dkdZWXhKelg1R1JsZDJxc1NlRG1WOGd0M0p2UnQ0YkFOQTBRaU1BQU01aWhtR29TNWNjZGVtU2szWjJraVM1cnF2OSsydFVYcjd2cUdCcG55cXJEcXF5c2xwVis2cFZWeGRyWXViR0hNZFZWZFZCVlZVZGJGVk5PUjJ6bEp2YlFUazUyZXJZTWFLT0hiTFVvVU5FSFR0RzFLRkRsanAyaUtqRDRZK09IU0xxMkRGTGZ2L1o5ODhhcjc1T3lzcHU4M25kcXIycS8va1BtK3c3ZXV0Uy9LWFV0cWpzWHordXhLSjVxZGVXYlZlaXJJbVZQNWJWRUJyWnl4YzM2dkppVWRuTEY4c0loUldZa2dxTjdGWEw1TzdZZk94YUs4cGE3UGNPN0ZQczZUL0wyYkZGUnFmT3FjRG9xRE9NZkwyTEZmcmE5eFI3L0xlS1AvZUUzQjFiRmJ6K1Zza2ZhRFNQMGFHanpQd2pyL01TY1hrSEQ4akl5cFlST2NhZmdlZktyZG9yK1N5Wm5mUFN1djJqeDh1TFJ5Vkp5VVZ2eWN3dmxHL2cwTWJQdVdlWGtndmZTSDBUaWpUcXM5ZXNrcmUvc21IY0p5VVh6SkZYMi9RQittbWwxdFcwS3V6NmVJVlptOHJLbHFKMWJUOHZBT0NFblgzL3VnSUFBSzFtbW1acW0xbGVUdG9aU2grTFJ1T3EycGNLaENxcnFnK0hRNGMvNzZ0V1plVkJIYWl1a2VkNXJYcFB6L05VZmJCVzFRZHJqNnZXWUREUUVDWmxaNGNWaVlTVUZRa3BFZ2twa3ZYeDEwRmxSVUlLSDkxM3VDMFNDU2tVQ3JTdmJYVHh1SXhRMjU4cGxWcHRja1BEOTg2NjFYSzJwd0tjbzlzYitqZHZrTHR6bTh6T2VZcjg4T2NON1Y1ZHJlcisvVHZ5WHpoUndadnZhR2cvZWp0VjdUOTlKWFZqMTcvOFdGTHFJR3hKUndLU1R5RzViSkVTTHo0ckx4YVZyMDkvaGU2K1gwYUhqbW5qZkwzNkt2eXRIeXIybDRlVmZIZStuRTNyRkx6cER2a0dER2tZRTVoMFRhT3puZHpkTzFYL20vK1FWWEtlZ3JmYzNXSWQ3cTd0cXYvdGY4bzNZSWpDWC9sMlduL2dtcHVPMUx6b0xaazkreXA0NHhjYWpYRzJiWmF6TGZWbllIYkpsOW03WDBPZnZlUnQyZXVhMzlhVlhQSzIzTXJXblJYazFkY3A4ZGJzWTQ0N0dhR1JFUXJMaXgwN2hBWUFuRHFFUmdBQTRGTUpoNFBxMmFOQVBYc1VORHZHdGgwZFBGaWJ1c1d0dXFiaE5yZjloNyt1cmo3U1YxMWQyK3FBNldqeGVFS1Y4VVNMdDhpMVJqRG9WekFZVUREb1Z5Z1lVREFVVUNqb1Z5RGdWeWdVVURDWStqNTRWRjh3NEpmZmI4bnlXL0piUGxsK255eWY3OGozbGkvVmIvbGtXWmI4RGYycHo2WnB5akFObVlZaHd6Umt5SkJwR2pLTUk1OC8vamk2M1l2SFpBUlBRbWdVamlodytiV1NwT1RTZCtUczNKcmFHdVY1OGc3c2w5bWpsL3dYVEdob2l6NzhNMG1TbDJ4OFBwWjNLUFZuWWVSME91NGF3bC8vSjVrOUc2OStTODUvVGM2R05RcDk3WHNOYmM3NjFYTDM3R3cwenQyelMvR1p6OGpadkVFeURBVW1YcFVLWmxyWTltam1GU3I4N1FjVm4vYVU3RlhMRlAzemY4a2FlcTRDVjkwZ3MxdlA5UEZGM1dXRUkzSzJiRHptc3pqYk5rbVNmSDFQL0tZNy80VVRGTHo1em9idlkvODRFcnlGdnZ5dGhxK2JPOU5JYXZxR09YZC9sZUovL3grNSt5c1Yrdnk5allLeXB0VC80cUZXQjFESHl3Z0c1Y1diUDdRZkFIRHFFUm9CQUlDVHpySjhEZHZnanNWMVhSMDZWSzhEQjJwMDhGQ3REaDJxMTZHYU90WFUxT3ZRb1hyVjFOU2x0UjJxcVR2bTJVdXRGWThuRlk4bjIyU3VrKzNGNFk3azg1MmN5VjFYOFZlbkt6bi9kZm5IWGl4bnkwZHlLOHZsN3RtcDVIdHZ5LzVndVlLMzNpTm40MW81TzdaSXBwbmFBcFZNTkd6dGNnL3NrNlNHODRPT2l6OGdJeGhzWE5LQmZhbHRaa2UxVytlT2tzNGRKVW55RGgxVVl2WU1KZDkvVjNKZG1WM3lGYnoxSHZuNkRXclZXeHFoc0VKM2ZFMzJzQkdLejN4Rzl0b1BaSy85UU5iNUZ5cDArNWNiRHpaTitRYVh5RjY1TkhXTDNWRmIzajdKWGwrYXFuWHc4RmJWY2FvazMxdW94S3lwTW5zVksvTEFqeHF0d25JMnJsWGk5UmNWdk9rTHFVTzlUd1dmSlRuMnFYa3ZBRUNyRUJvQkFJRFRpbW1hNnRRcFc1MDZ0ZjZzSHMvekZJOG5kZWhRblE0ZHFsTmRmVXoxOVhIVjE4ZFVINDJwdmk3VzBKYjZmUFJIcXEydUxxcDRQSGxDcTV3eXhmWWtPVzBmSExrVmV4U2Yrb1NjN1Z0a0RSK3A0TTEzcXY1WC8xZVNGUDdHdnlvK2E2cVM3N3lwNkgvOVNQNXhsNlp1M0JvL1NZazVMOG5aczB1K1hxbXRqRzc1YmttU1dkQzFUZXRybHVXVHZhRTBkZWoycEd0a3IvMUEwVWQvZFVKVFpmM243NVY0L1VVbDMxMGcvNGd4VGIvZHlBdGtyMXdxZTltaVpyZHJlYlUxY2phdWtabFhlRnpoaTd0bmwrelNsUXBjY1YzRDkwZHYyWFAzN3BHVXZvMnZxVE9OclBNdmtGZHo1RHd4Wit0SFNydzZRKzd1blFwY2U0djhGMDVJSFdJZWkwcUp1Qkp2dmE3a08zTmxGblNWRjYxdmNhNDI1ZGhwaDY0REFES0wzOG9BQUtEZE13eERvVkJBb1ZCQUJRVzVKenlQNTNsS0ptM0ZZZ25GNDBuRjRnbkZZd25GNGtuRjR3bkY0b2xVWCt4d1gvend1RmhDdHUwb2FkdHliRWRKMjVHZFRIMXYyNDZTeWRUbmp6K1N0bjI0MzVGdDIvSTh5WE05dVo0cnovUGt1cDdrS2ZXOTY4bjFQSG1lSjg5THJjVDZlRXpNUGJ4RkxaTFZkajlNejFQOHVTZms3TmdpYTlSRkN0MTZUK050WFQ2ZmdqZmNMck43THlYZm1pMXJ6SGo1eDE4bU9ZNFNjMTZTdTJQcmtkQm8xN2JVNGMrRjNWcCt5MFJjaWRkbnl0bTRUdGJJc1pLazZNTS9iWGI4MFlkeE43QXNaZi84VHdyZGRaK01qcDFTQjA2YnB0eWk3azNPWWE5WUlpTVlsRy9ZZVUzMkcrR0lnamZjcnNEbDE4ckk3dERrR0d0UWljd3UrVW91V1NELzVWT2EzQ3FZZkhlQjVMcXl4b3h2OW5tT0ZKVmE0ZWFVcmxUOWlpVXlJbGtOb2RIUlp4b2RMZjdpYzhlYzl1T3RocExrbHUxUTlKRmZwTDd4QjVSNCtYbkZYL2k3NUxvTlk0eHdSTUhyYnBWLzNLV1NZVFk3VjF2ejR2RzAxV1VBZ013aU5BSUFBRGpNTUF3RkFxbnppOXFEdXAvOFVGNnNqVU1qdzFEb1M5K1VYYnBTL2dzdWtWeFgwZC8vVlA2TEwwdWRZM1NZZi9RNCtVZGQxT2dhZUtOako5bnJTMU1oa3VmSjJieEJ2aDY5SmF2eFB6bmR5Z281V3plbXpoeVM1QjA4b01RYkw4c3M2aWJacWUxSi9qRVh5L2pFelhEMnVnL2xscGNwY09uVjZYVWZYbTNsNjNQazNLQ1BiMnRyU3UyS0pUS3lPeXIwK1NZQ3FLTi9ITTBFUnBJazA1VC8wcXNWbi9hVWttKytvc0ExalZjYmVmVjFTcjQ5UjBZd2xGck4weFRQazdOaGpaS3Jsc29wWFpscWNsMVpveTZTLzZLSmtpVC91RXZsNnp0UTFvalJEUytML2VOeDJTdVdwSjFUWks5YUptZHI4K2NzbWQxN0tURDUrdFN0YngwN3lZaGtIVjdGTkZmdWdYM3lYemhSZ1N1dmx4R0tLUGEzUDhzN1dLM1FIVitWa2R1bGhaOVMyL0JpMFpOeXNEc0E0TVFSR2dFQUFMUlRSaVJMcXF1Vk9yZngvNkEzVFZuRHpwVlhjMURPaGpWeWRteVIvNktKOHVyU3IyMDNPaHc1cDhvM1lMRHNWY3ZseGFKeTkreVNWMWNyMzdoSmpjWi9mSk9ZcElhemo0eU9PUXAvOVFHWlJkMlZlRzFtcXV2eUtXblgwN3MxQjFPaDBjbTQ3djBFK2NlTVYzTGhYQ1VXdkNIcjNOR050cUFsWG41ZVhyUmVnYXR2bEJHT05EdEg5SWsvU0k0dFgrOStjclp2bG5YTytRcDk3a3NOL1orOFNhMGwxb2pSamNLbHBud2Nwam1iMWlzeDkyVTVtOWJMT25lVVF2ZCtWMmJla1FQdHJXRWpGSHYrS2RYLzVqOFUvTnlYWkEwYjBlbzZUa2hkclJSdXd3QVVBUENwRVJvQkFBQzBVMlplZ2R5cUNwazllN2ZwdkxISGY1YzYzUHJvdG1mLzJ1VFlvMWU2V01QUGwvMytFdG52TFpSeitHd2RxNlR4OWkralM3NzhFeWJMR2xRaVgvRUExZjdyZlRLQ1labUh0NUY5SEV3WldTMnM4RG1kbUthQ3Q5eWw2Q08vVU96cFB5bjhyUWRsUkxKa3IzeFB5YVh2eUN6cXBzREVLNXQvdldFb01QazZXY05HeUN6cW5yYjFMcmxza2VMUFBkSHN5NXZhcXBmOXk4ZWF2U25PcTYyUlhicFN5ZmZlbHJ0em02eGhJeFQ1enI4ZENiczhUMTQ4SnNWak1udjBVWERLVFlxL05GV3hKLzZnd0dWVEZManFoa2FyeTlxU1c3bFhabjd6dHpBQ0FFNDlRaU1BQUlCMnlpd29rcnUzb3MzbjlWOTJqYXphR3JuYk5pbTViSkVDVjkzWTZHWXRKUk9LejVvcUk5SjQrNWcxWkxpTXJHd2xGcnd1cjY1T1p2ZGVhZGZWZjN4ZVRuUGNmVlV5UW1FWndXRFRaeGNwUFNneGNyc282OEZmTkdwTHZyZFE4ZWYvdDhYbmRQZFZOdnNla3BUMWswZGFkY2FPcjA5L0JTNi9Wb2szWmluMmw5L0pQK0ZLeFo1N1V2SUhGUHJDVjQ5NXVIUGdzaW5OejkycnI0S2Z1VTNPOXEyeVZ5MlZOV0swZkwyTDA1OWwvMzRsRjc0aG8xUG5aa09kNU50dktENXJxblQ0c0hjamtpMzN3RDdGbm5wVVhpSXV4ZVB5a29tRy9rOUt2UG1Lbk4wN0ZQckNWMldFd2kwKzA0bHdLeXRrNWhlMitid0FnQk5IYUFRQUFOQk9tUVZGc2xldmFQTjVyV0VqSk05VC9lTDU4ZzBhcHNEbGpVT04rS3lwa3VPa3RjdG55VDh1ZFl1YUpBVXVtWHpjNysyV2x6VzZ2dDdzM2t2VzhKSE5qcmVYdnRQa2pYZG1Yb0dza1JjMC83cGpISVF0U2NaeDNFb1htSHk5M1BJeTJhdFh5SG5xVWNrMEZicjdmcGxkZTdSNmpxYVloZDFrRm5hVE5UWXVaK3RIY25mdFVQQ1d1eHNkdXUzVjFpajZwMStuM3ZQMkx6Y2JHdm1Hbml2ajdUZGtkc21YMFNGSFJpUkxSaVFpQmNNeVFtSEZwejh0SXlkWG9kdS9uSm8vR0pMaDkwdUJvT1I1aWozeHNOek5HK1dXN1pDdjM2QlA5VnhOY1N0MnQvaG5EUUE0OVFpTkFBQUEyaWxmMzM2S3Z6ajFwTXp0N2kyWHQyK3Z2QU5WU3J3eFMvN3hsOGtJUjVSY3VsREpCWFBrNnp0QS9vc3VUWHZkMFlkWEg4OFY4NUxrVmUrWGQ2aGE1dEJ6anN6UnRVZUxOM1k1SDYyVHQ3OHFyZDNYYjFDTHdVWnJEOEp1TFM4ZWE3VDZwcTFYNGhpQm9FSmZ1RmZSUC8xYXNhY2VWZmlMMzVRc1MyN0Zic1dlZkVSdVpZV0NOMzZoeFdjMjh3cVU5ZEF2NWRYWEtmN0MzMldkZjRGOHZmczE5TWVuUHkwakVKU3YvMkJKcVVPMXZXUkMvcEVYU0Q2ZlF2ZCtWOTcrcXJUVlkyM0YyYkpKd2V1Ylg0VUdBRGoxQ0kwQUFBRGFLYU5UWnhtaGtOenkzYW1ieDlxUVdkaFZrWC81c2VJdlA2L0U2eSttZ3FKQkpiSS9YQzR6djBpaHUrOVBXOUhpYkZpaitFdlBwZG85VDdHbkgxWDRHLy9hNnR2ZDdBMmxraVJmMzRGdCtpd25sZU1vdVhTaEVuTmVrbGR6U0ViSEhQbjY5SmY5NGZ1S1BmRUgrZm9QVm1EeTlmSVZmL3BuOGhVUFZPaTJMeXIyN0Y4Vi9kT3Y1QnMwWElsNXIwcDJVc0hyYjVOL1hIcUk5MG4yQjhzVmYvRVplWWNPU2pJYWhVYU5uOHRXWXZZTXVmc3FsWmp6a2dLVHJwRi96SGdaSnlrd2N2ZVVwYllsZHNvOUtmTURBRTRNb1JFQUFFQTc1dXMvV003R2RXMGVHa21wbTlGQ3QzOUZ5UjU5RkgveFdka2ZMRXUxZDhtVHU3OVN2cU91bzdmWGZxallVMytVSEVmQjI3NG9aME9wN0ZYTEZIM3NOd3JmKzkxR0s1Q2FZNysvUkRKTitZYVV0UG16dERXdnZpNjE2bXJobS9JT0hwQU1RLzdSNHhTNDdoWVprV3pacTFjb1B2TVpPWnZXSzdwcHZjenV2ZVFmZTRtc0VhTmJIYUkxeFRyL1FnVXFkaXN4YjdhY2Jac2xTWUZMcjViL2tpdGFmSjI3ZTZmaUx6OHZaK05heVI5UThETzN5VC8rOGlNREhDZjErZU1jMEdjcC9MMGZLYm5vTFNYZm1xMzQ5S2VWZkd1MkFwT3ZsM1graFcxK0dMYnowWHI1QnJUOWxqY0F3S2REYUFRQUFOQ09XZWVPVlB6Vm1mSmZjbG1ieisyV2x5bTVZSTZTNzcrYkNrVXVtaWgzOXk0NTYwc1ZYVjhxLzVqeEN0NTZqNUlMNWlqK3lqVEpkUldZZkwzOG84ZkpPbmVVdkFQNzVHemZvdWp2ZnF6UW5WK1gyYk5QNm5hdXVsb1prU3c1TzdZZWZnaEx6bzR0Y3Jac2xEWDAzRVlIYk52TEY2dDIrZUlXNnpSeXV4d1ovK0g3U3N4K29YWFBWNzFmOWI5NDZKampJdi95NDlRWGppMTd3eHJaSzViSUxsMHAyYllreVRkNHVJSlgzeUN6KzVGYjdLemhJMlVOTGxGaTRWd2w1OCtSVzdaRDhSbC9VL3pGWitUclAxaFd5WG15QmcrWGtkdEZYand1dzdMa1Z1MU5QWS8xaVgraU83YWNYZHZsclB0UTl1b1ZjaXYyeUFpR1pHUmx5OTFmcGNSYnMyV3ZmbCsrd2NQbEt4NllPb0E4dDR0a21uTExkeXZ4eGl6Wkh5NlhQRS9Xa0hNVXVQSHpNbk55NVZYdmw1SGRRVEo5U2g3K0dSOGRhQm1Cb0FLWFhpWC9oUk9VZk9zMUpSYk1VZXpadjhwY01FZkJ6M3l1WVJ0YlcwaXVlRS9CS1RlMTJYd0FnTFpCYUFRQUFOQ08rZm9Oa25md29OeUtjcG1GUmNkK3diRzRyaEp2dmlxN2RLWGNzdTJTSkxON2J3VnZ2RjIrUHYwbFNjN21EVXJNZlZuV2VXTVUrOHZ2WmEvN1VGTHFNT2pBNU9zbEhUNkQ1eXZmVWV3dnY1T3piYlBxSC9tRnNoNzh1WXpzanFyLzJROVMxN3AvL0F6RkE1U2M5NW9reVQraDhlSFpadmZlc3M0ZDFXeTU5cElGalE3QzlxTDFjaXZMVy9lc2p0UHFzY2xGODVTWS9ZSzhXUFJ3MFQ1Wkl5OVFZTUxrNXM5dThnZFMyN3JHWHlaNzJTSWwzNWtudDdKY3pvWTFjamFza2QyN244TDMvN01TcjB4VGN2RmJEUzh6dTNhWFhGZnhtZitRVzdaRFR0bE95VTVLa295Y1hBV3V1RmIraXkrWEVZckkvbUM1a2t2ZmtiTjV2ZHgzM2xUeW5UZFRrMWlXSXYvMC82UmtRdmFhVlRJTHV5bzQ1UmI1aGd3Ly9PeTI2bjcrb09UWWpVcHU2dkJ3SXhSVzRPb2I1Yi9nRXNWblRaWDk0ZnZ5b3ZXdCtybTFobHV4UjE1TmpYejkydEcyUkFBNFN4QWFBUUFBdEdlbUtmLzVZNVJjdGtqQmEyOXVrL21Vak12ZHMxTytnY1BrSDMrWnJDSERHMjFIOHZVYnBIQy9RVkl5b2VUU2R5VExyK0ROZDhnL2VseWpxWXh3Uk9HdmZVL3hHWCtYa2QxUlJvY2NTWkoxN2lpNWxSV1N6eWRmeno3eVgzNmR2RU1IcEdDZzBVSE9abjZSckVGREZaaDBkYlBsdWhXN1U5dkREdk9QdlZqK3NSZC8rcC9ESjFnanhpZ3hiN2JNRGgxbGpSNHYvK2h4TWpwMGJOVnJqVUJRL25HVDVCODNTYzdtRGJLWEw1YXpiWk5DOTl3ditYd3llL2FSV2RoTlJqQW9zKzhBK1MrOE5QWG5ZUHJrN05vaHMydDMrZm9Oa2pYa25OVFpTS1o1cEs3enhzZzZiNHk4dWxvNW16ZkkyYnBKYmtXWnpLNDlaT1lWU0pJaTMzbElabUczeGx2S2ZKWUNsMXdoOStBQnlYVlRCMkFQR3RaaVFHZmtkbEhvcnZ2azd0b3VzMGZ2WnNjZHIrVFN4ZktQSE5Qb3VRQUFwd2ZEYStxT1VnQUFBTFFiWHZWKzFmL214NHI4NENjeXdtMXdhNWZycHJhUXRTWVU4VHk1Qi9iSjdKeDN6RG5iZXlqZ1JldGxoQ09uN2czdHBHU1lrczkzNnQ3ekZQT2k5YXIvMmI4cDhzQkRISUlOQUJsaUdNMGZWTmUrLytZR0FBQ0FqRTZkWlpXTVVQS2RlVzB6b1dtMmVoV05ET1BZZ2RIaE9kdTdVeG9ZU1pMbFA2TURJMGxLTHB3bnEyUUVnUkVBbktiYS85L2VBQUFBa0gvU1ZVb3VtaSt2cmpiVHBRQ3Q0dFhWS3Jsb3Z2eVRyc3gwS1FDQVpoQWFBUUFBbkFITXZBSlo1NDlWNHVVWm1TNEZhSlhFeTlObGpicXc0ZXdsQU1EcGg5QUlBQURnREJHWWZLM3NqV3ZsYk51YzZWS0FGam5iTnN2K2FMMENrNmRrdWhRQVFBc0lqUUFBQU00UVJqQ2s0STJmVS95Wkp4dGRhUStjVHJ4WVRQRm5ubFR3aHR0a0JFT1pMZ2NBMEFKQ0l3QUFnRE9JVlRKQ3ZrRkRGWi82ZEtaTEFab1VuL3FVZklPSHlTb1prZWxTQUFESFFHZ0VBQUJ3aGdsZS8xbTVWWHVWWERBMzA2VUFqU1FYekpXN3IxTEI2MjdPZENrQWdGWWdOQUlBQURqVFdINkZ2M2lmRWd2bnlWNjVOTlBWQUpJa2U4VlNKUmJPVS9pTDkwdVdQOVBsQUFCYWdkQUlBQURnREdSMDZxend2ZDlVL0tWcGN0YVZacm9jbk9XY2RhV0t6NXFtOEwzZmt0RXBOOVBsQUFCYXlmQTh6OHQwRVFBQUFEZzUzSjNiRlAzckh4VzgvaFpaNTQzT2REazRDOWtybHlyKzBqU0Z2M1Mveko1OU1sME9BT0FURE1Nd211MGpOQUlBQURpenVSWGxpdjdQN3hXNGVKTDhFeTdQZERrNGl5UVh6RTF0U2J2M1d6SUxpekpkRGdDZ0NZUkdBQUFBWnptditvQ2lUL3hSWmw2QmdyZmV5VlhuT0ttOFdFenhxVS9KM1ZlcDhCZnZaMHNhQUp6R0NJMEFBQUFnMlVuRlowMlhzMzZOZ3JmZkkxK2ZmcG11Q0djZ1o5dG14Wjk1VXI3Qnd4Uzg3ck9TWldXNkpBQkFDd2lOQUFBQTBNQXVYYVg0ek9ka0RSaWl3SFUzeTRoa1pib2tuQUc4dWxvbFhwNHUrNlAxQ3Q1d202eVNFWmt1Q1FEUUNvUkdBQUFBYU1TTHg1U1k4NHJzNWUvS1AyNmkvQmRmSmlNY3puUlphSWU4YUwyU0MrY3B1V2krckZFWEtqQjVDdHNmQWFBZElUUUNBQUJBazl5cXZVck9lMTMybWxXeVJsMGsvNWh4SEZpTVZuRXJ5cFZjdWtqMnNzV3lTa2JJUCtsS21Ya0ZtUzRMQUhDY0NJMEFBQURRSXE5NnY1S0xGaWk1WXFtTURoM2tIemxXdmdHRFpYYnRudW5TY0JweDk1VEorV2k5a2l2ZWsxZFRJLy9JTWZLUG04aEIxd0RRamhFYUFRQUFvSFZjVjg3bWpiSS9mRi9PUnh2a3hhTHlGZmVYV2RoTlpuNmh6UHdDS1N0YlJpZ3NJeGlVZkJ4eWZFWnhiSG54dUx4WVZLcXJsVnU1VjI1bGhkeUszWEsyYkpJUkNzczNZSkNzYzg2WHI5OUF5VFF6WFRFQTRGTWlOQUlBQU1BSjhhb1B5Tm02U2U3ZThsUjRVTGxYaXRiSmk4WGt4ZU9TWTJlNlJMUWxueVVqR0pRUkNrbmhMSm41QmFtd3NLQkl2cjc5V1ZFRUFHY2dRaU1BQUFBQUFBQ2thU2swWWowcEFBQUFBQUFBMGhBYUFRQUFBQUFBSUEyaEVRQUFBQUFBQU5JUUdnRUFBQUFBQUNBTm9SRUFBQUFBQUFEU0VCb0JBQUFBQUFBZ0RhRVJBQUFBQUFBQTBoQWFBUUFBQUFBQUlBMmhFUUFBQUFBQUFOSVFHZ0VBQUFBQUFDQU5vUkVBQUFBQUFBRFNFQm9CQUFBQUFBQWdEYUVSQUFBQUFBQUEwaEFhQVFBQUFBQUFJQTJoRVFBQUFBQUFBTklRR2dFQUFBQUFBQ0FOb1JFQUFBQUFBQURTRUJvQkFBQUFBQUFnRGFFUkFBQUFBQUFBMGhBYUFRQUFBQUFBSUEyaEVRQUFBQUFBQU5JUUdnRUFBQUFBQUNBTm9SRUFBQUFBQUFEU0VCb0JBQUFBQUFBZ0RhRVJBQUFBQUFBQTBoQWFBUUFBQUFBQUlBMmhFUUFBQUFBQUFOSVFHZ0VBQUFBQUFDQU5vUkVBQUFBQUFBRFNFQm9CQUFBQUFBQWdEYUVSQUFBQUFBQUEwaEFhQVFBQUFBQUFJQTJoRVFBQUFBQUFBTklRR2dFQUFBQUFBQ0FOb1JFQUFBQUFBQURTRUJvQkFBQUFBQUFnRGFFUkFBQUFBQUFBMGhBYUFRQUFBQUFBSUEyaEVRQUFBQUFBQU5JUUdnRUFBQUFBQUNBTm9SRUFBQUFBQUFEU0VCb0JBQUFBQUFBZ0RhRVJBQUFBQUFBQTBoQWFBUUFBQUFBQUFBQUFBQUFBQUFBQUFBQUFBQUFBQUFBQUFBQ0F0dkQvQVF2dXMrUUF1U3FDQUFBQUFFbEZUa1N1UW1DQyIsCiAgICJUeXBlIiA6ICJtaW5kIgp9Cg=="/>
    </extobj>
  </extobjs>
</s:customData>
</file>

<file path=customXml/item2.xml><?xml version="1.0" encoding="utf-8"?>
<s:customData xmlns="http://www.wps.cn/officeDocument/2013/wpsCustomData" xmlns:s="http://www.wps.cn/officeDocument/2013/wpsCustomData">
  <extobjs>
    <extobj name="C9F754DE-2CAD-44b6-B708-469DEB6407EB-2">
      <extobjdata type="C9F754DE-2CAD-44b6-B708-469DEB6407EB" data="ewogICAiRmlsZUlkIiA6ICI3NjAxOTc2NjM4OCIsCiAgICJHcm91cElkIiA6ICIzNzY4OTI5MDciLAogICAiSW1hZ2UiIDogImlWQk9SdzBLR2dvQUFBQU5TVWhFVWdBQUJSNEFBQUdwQ0FZQUFBRHIzeXFaQUFBQUNYQklXWE1BQUFzVEFBQUxFd0VBbXB3WUFBQWdBRWxFUVZSNG5PemRkM2hVVmVMRzhlK2RQdW4wM29zMFFhb0tnb0JneFlvS0sySXZxT3RhMXI2dW91dlBMdXFpcnIyTGlKV2lLSWdVRVJDUUlsVjZoNUJBZXFiUC9mMHh5VUJJSWNDUUVIZy96OFBEM0hQT3ZlZmNNZUxENnltRzZja3pFUkVSRVJFUkVSRVJFVGtFaGp2ZUtLdmVVbEVERVJFUkVSRVJFUkVSa1JPSGdrY1JFUkVSRVJFUkVSR0pPUVdQSWlJaUlpSWlJaUlpRW5NS0hrVkVSRVJFUkVSRVJDVG1GRHlLaUlpSWlJaUlpSWhJekNsNEZCRVJFUkVSRVJFUmtaaFQ4Q2dpSWlJaUlpSWlJaUl4cCtCUlJFUkVSRVJFUkVSRVlrN0JvNGlJaUlpSWlJaUlpTVNjZ2tjUkVSRVJFUkVSRVJHSk9RV1BJaUlpSWlJaUlpSWlFbk1LSGtWRVJFUkVSRVJFUkNUbUZEeUtpSWlJaUlpSWlJaEl6Q2w0RkJFUkVSRVJFUkVSa1poVDhDZ2lJaUlpSWlJaUlpSXhwK0JSUkVSRVJFUkVSRVJFWWs3Qm80aUlpSWlJaUlpSWlNU2Nna2NSRVJFUkVSRVJFUkdKT1FXUElpSWlJaUlpSWlJaUVuTUtIa1ZFUkVSRVJFUkVSQ1RtRkR5S2lJaUlpSWlJaUloSXpDbDRGQkVSRVJFUkVSRVJrWmhUOENnaUlpSWlJaUlpSWlJeHArQlJSRVJFUkVSRVJFUkVZazdCbzRpSWlJaUlpSWlJaU1TY2drY1JFUkVSRVJFUkVSR0pPUVdQSWlJaUlpSWlJaUlpRW5NS0hrVkVSRVJFUkVSRVJDVG1GRHlLaUlpSWlJaUlpSWhJekNsNEZCRVJFUkVSRVJFUmtaaFQ4Q2dpSWlJaUlpSWlJaUl4cCtCUlJFUkVSRVJFUkVSRVlrN0JvNGlJaUlpSWlJaUlpTVNjZ2tjUkVSRVJFUkVSRVJHSk9RV1BJaUlpSWlJaUlpSWlFbk1LSGtWRVJFUkVSRVJFUkNUbUZEeUtpSWlJaUlpSWlJaEl6Q2w0RkJFUkVSRVJFUkVSa1poVDhDZ2lJaUlpSWlJaUlpSXhwK0JSUkVSRVJFUkVSRVJFWWs3Qm80aUlpSWlJaUlpSWlNU2Nna2NSRVJFUkVSRVJFUkdKT1FXUElpSWlJaUlpSWlJaUVuTUtIa1ZFUkVSRVJFUkVSQ1RtRkR5S2lJaUlpSWlJaUloSXpDbDRGQkVSRVJFUkVSRVJrWmhUOENnaUlpSWlJaUlpSWlJeHArQlJSRVJFUkVSRVJFUkVZazdCbzRpSWlJaUlpSWlJaU1TY2drY1JFUkVSRVJFUkVSR0pPUVdQSWlJaUlpSWlJaUlpRW5NS0hrVkVSRVJFUkVSRVJDVG1GRHlLaUlpSWlJaUlpSWhJekNsNEZCRVJFUkVSRVJFUmtaaFQ4Q2dpSWlJaUlpSWlJaUl4cCtCUlJFUkVSRVJFUkVSRVlrN0JvNGlJaUlpSWlCd3lqOWRQTUJncXRYN0x0alFDZ1dDNW5wV1duc1hLMVZ0ak5iUVNiZDJXWHVSNmIwWU9INCtaUmw2ZTk2ajJLeUp5SXJOVjlnQkVSRVJFUkVUazJMZDg1V2JhdEc2SXpXWUZZTkRsSXhrMnBCODNEQjhJd09LbDZ6bTVmVk5zTml1WldYbGNQK0psemhuUWhRZnV2dnlnejU0NGVUNmZmVEdkYVpPZUJpQXJPNCt0MjlMS1BiWTZ0YXRScTJaeXFmV2J0cVJ5eTUyanVmVEMwN250cGdzQVdQWFhWajRhTXcyYjNjcFZWL1F0Vno4Zmpabkd4Mk9tUmNkNUlMOC9pTmZueCtjTDRQSDZ5YzdPSXpNcjhpc3JLNDhHOVd2U3QvZko1WDR2RVpHcVRzR2ppSWlJaUlpSWxHbkRwbDNjL2VEYkRPaDNDZy9kZTBXeCtwV3J0L0RRNHgveStNTlgwZlBVdHF4ZHR4MkFVenEyT0t6K0ZpMVp6MVBQankxMysrdXZIc2pWUS91VldCY09oM25obGE4SmgwM082bnRLdEx6bnFXMXAycmdPWTcrYXhma0R1NUdTa25CWVl3WDQzN3ZmOC9YNE9aaW1XV0o5WEp5VDJqVlRhTkc4TG1lZTBRSERNQTY3THhHUnFrVEJvNGlJaUlpSWlKU3BlZE82REJ2U2wwL0hUcWR4dzFwY2RXWGZhTjJ1MUF6Ky9kU245T2phbXA2bnRnVmcrYXJOV0N3V2VuUnRmVVQ5am5yMlp1clVTaW16emJBYlh5aXovdU14djdCNnpUYXV2S3czclZzMmlKWWJoc0dJbTg3bm9jYytZTlJyMy9Ia28xY2Y5amdEd1JDbWFUTGl4dk5KU0hDUmxCaEhZb0tieE1RNGF0Vk1KaUhlZGRqUEZoR3B5aFE4aW9pSWlJaUl5RUZkTjJ3QStmaytldmZzVUtROEZBclRyRWtkN3J2cnNtalozTjlYVTZONkluUG1yU3p4V2IxN2RTQW54OFA4UC80Q1lNM2FiUUI4TjJrdUFNbEo4UURVckpGRTNUclZEbnZNOCthdjV0TXZwdE84YVYydXYzcGdzZnJ1WFZveHNIOW5wdjZ5bU0rK21NNndJY1ZuVGVaN2ZLVHV6Z1FnTXpNWGdJMmJVNlAxelpyVWlYNis0dEl6RG51c0lpTEhJd1dQSWlJaUlpSWlVcWFmcHk4QjRLUldEZmxyN1RiK0tnZ0tOMjFPWmRWZld6bDNRRmNXL0xHVzAzdTBJVE03ai9VYmR3THcwdWh2UzN4ZTJ6YU4yYm90amRGdlRpeFNYbmo5NkFOREFWaTJZaE03ZHV3NXJER3ZXYmVkLzN2aEM5eHVCNDg5ZEJVT1I4bC8vZjNIYlJleFp0MTIzdjlrS202M2s4c3U2bG1rL3M5bEcvblhreDhYS2J2cGpsZWpuMHZiNzFGRVJCUThpb2lJaUlpSXlFRTg4OUs0RXN0L203ZVMzL2FiMWZqdTYzZng0OVNGQUV3Yzl6aHhjYzVvM1pCcm42Vkc5U1RlZVBsMkFKbzBxc1drcjBZQzhNbm52L0RGMTdPaTEvUG1yd2JnaFZlK1BxenhydHV3azRjZSt4Q2ZQOEJULzc2R1JnMXJsdG8yenUzazZjZXY1Ui8zdjhYcmIwOWlWMm9HdDk1d0hsYXJCWUQyN1pydzZ2TzNGSXh6T2dzWHI0MWVpNGhJMlJROGlvaUlpSWlJSElleWMvSlpzR2d0OHhmK3hjYk5xV1JtNUpLVms4ODlkMXpDdVFPN0h0S3o5cC9WdDI3OURoNTU0bVAyN00zbThrdDZNYkIvRjFvMnJ3ZEFUcTZISDZmK0FZREg2NHNHaitGd21Jek1YTnEwYmhSOWpzVml3ZTF5QUVSUHlpNjhMdlRHeTdjWFdXcWRtWm5IK0IvbTBiOVBSeG8xckFYQU15K09vMzY5NnRFMmk1ZXVaK1RUbjVHWDcrT0J1d2ZUbzl2Qjk1bXNXNmNhbzU2NWlRY2YrNEN2eC8vR244czM4czkvWEVhckZ2VkpUSERUb1YxVEFEWnYzUTBRdlJZUmtiSXBlQlFSRVJFUkVUbU9aT2ZrOC9tWE0vbHUwano4L2dCSmlYRzBhOXVZazFvMUlDVTVnWTRkbWg3MnM2ZE1XOFFyYjR6bmpOUGJNMjNHRXFaTVc4eDNrK1p4eHkyRHVPajhVL2w0ekRSeTg3d0E3TnlWUVkzcVNRQ2s3czRrRkFyVG9INzFzaDVmVEVLQ083cmZJOERlakZ6R1Q1cEgxMU5hMHFHZy9Oa25yNC9XVDV6OE82KzlOUW5UTkhuZzdzR2NmVmFYY3ZmVnNFRk5Scjg0Z3FlZUc4dlM1UnU1N2U3WHVXSDR3T2hCT3V2Vzd5QXRQUXVBTjkvN2dmUFA3a2JqUnJXTFBPT2pNZFBLMWRlMVY1MVY3bkdKaUZSbENoNUZSRVJFUkVTT0V3c1hyZVdwNThlU20rZGxZUC9PWEhoK0Q5cTBhb2pGWWptaTU2YnZ5V2IwbXhQNWJkNUtycjNxTEs0ZTJvOXBNNVl3Nkx3ZUpNUzdHUDNtUk5adjJFbHFXaVpuOSsvTWxGOFdzMmJkZGpxMGF3TEFoazI3QUdqV3BHNlovWmlteWZxTnU2TFhzK2VzSUNVNVliOXhSSUsveFV2WGs1dnJMWEp2Y25JOHpaclVKU0hCemIxL3Y0Uy8xa2IyYlR3VTdVNXF4SXRQMzhpNGIzN2xwNThYY2Q3WjNhSjFVMzVaSFAwOGJjWlNaczVlenV1amJxTjZ0Y1JvK2NjS0hrVkVpbER3S0NJaUlpSWljaHo0WnNJYzNuam5lMW8ycjhlRDkxNVI1TFRsSXhFSUJMbnA3NjhTSCtmaXBhZHZwTlBKemFOMWhtRXdaSEFmV2pTdng1ZmZ6T2ErdXk2aldrb0NzK2V0Wk1XcXpkR0RXbGFzMmdKUVpLbjEvcy9mbTVFRHdORHJuc1BuQzNESExZTUFlUHVESDBzYzA3Y1Q1eFlyYTN0U0kxNTc2VGJHdkhjL1lkUGtzYWMrUGVSM3ZmeVNNeml0Unh1R1huNG1Rd2Izd1RBTUFIeitBRDlQWDBKaWdwdWNYQStQUGpDRSsvNzFQbzg5OVNrdlAzc3ptSkg3RHp4bzVyOXZUbUQ4cEhrNmdFWkVUbGdLSGtWRVJFUkVSS3E0YVRPWDh2cmJremp6akpONThKN0JPSjJPZzk5VVRuYTdqZnZ2R2t5M0xxMXdPdXdzWEx5VzE5K2F4TXZQM2t6SERzMEE2TmE1RmQwNnQ0cmUwN0ZETStZdlhFTWdFTVJ1dDdIZ2p6WFVxSjVZNUpDWCtRdlg4TTNFT2Z5NWZDTStYd0NBQnZWck1xQnZwK2oxRng4OVJMV1VmVE1lTjIxSjVaWTdSelB5a1dIMFBMVnRrWEVXWklRNG5mYklkN0pmMkxkdGV6clgzanFLcTY3c3k0M1huRjNzSFhlbFpqRHN4aGR3dWV6N1BjK0lmdjdwNTBWazUrUno3c0N1VEo2eWtFNG5OMmY0MEg1OE5HWWFYM3o5SzM1L0FMdGRmNzBXRVRtUS9tUVVFUkVSRVJHcHd2NWF0NTNuWC82SzdsMWE4YS83aDBSUFk0NGxtODNLbkhtckFQaGs3QzlzMjdHSHJkdlQyYk0zcDBpN2ZuMDZBbkI2anpiTW03K2FPYit2b21uak9tell0SXRCNS9VbzBuYmR4aDM4c1hnZEhUczBKUlFLczJ6RkprWTljeE1BbjMweEhZRGtwTGdpNzFPNFpOeGlNUTdwUFhmdHpnQ2dUcTJVRXV2OS9ralFXUmhhN3MvbkN6Qm0zQXhPN2RhYVdqV1RvK1ZYRCsxSFhKeUxpODQvbGFlZUgxdnNZQndSRVZId0tDSWlJaUlpVW1XRlFtRkd2Zm9OZFdxbjhPOEhyem9xb1NQQS85NzlucTNiMG91VWpScjliYkYyaGNGajM5NGRlZVB0Ny9uaTYxOXAxYkkrQUFQN2RTN1NkbUMvemx4d1RuZVNrK0o1LzVPcExGdXhLVnEzYTNjbWlZbHUwdmRrczNyTnRtaDU0ZUV1eTFac3d1OFBSc3ZidFdsTW5kb2xoNG9BcS8rS1BLTjVzM29sMW51OGtlRFI3WElXcTVzNGVUNXA2Vms4L004cldMSnNZN1RjWXJGdytTVzlBRWpkblVITkdrbWw5aThpY3FKUzhDZ2lJaUlpSWxKRmpaODBsM1ViZC9MQy85MUlmSHp4MEN4V1BuenpYbmJ1MnN1TmQ3eEt0ODZ0ZVBMUnE2TjFnVUNRNjI5N3BVandsaER2NHB3Qlhaand3KytzV2JlZDFpMGJSQSthS2JULzdNRURiZDZTU3YyNk5WaThkRDB2bFJCd2Z2bnQ3Q0xYRC8velN1clVQcVhVNS8wNmR3VnhjVTVhRjRTZ0I4clBqeHhVRXg5WC9EdHMwYXd1M2J1MG90UEp6WXNFajRVQ2dTQ2J0dXptak5QYmw5cS9pTWlKU3NHamlJaUlpSWhJRlJRSUJQbjhxMW1jZWNiSmRPblU0cWoyWlpvbXo3dzBEcDh2d0duZFQ4STB6ZWdlaUcrK041bGRxUms4Y3QrVlJlNjU4ckxlVFBqaGQwelQ1S29yKzVhN0w3OC95THIxTytuZnQxTzA3TXRQSGk1eWVuU2h3cjBaeTdMZ2p6V3NXNytEODg3dWhzMW1MYkZOVHE0SEFMZTdlUEI0U3NmbU5HeFFzMWg1b1NYTE5oSU1obWpYcHZqQk9TSWlKem9GanlJaUlpSWlJbFhRejlPWHNEY2poMkdIRU9vZExzTXd1UG02Y3huNzFVeGVHdjB0WTcrYXhlQ0xlNUdabmNkM2srWXkvRy85YWRlbWNaRjdQdjl5WnZUenR4UG1jRnIzazhwMUFNdWlKZXZ3K1FOMGFOZUVjQ2g4Uk9QZXN6ZUhGMTc5R3B2Tnl0REJmVXB0bDc0bkc0anNLWGtnd3pES25KMDU5WmZGQUp6V3ZjMFJqVlZFNUhpazRGRkVSRVJFUktRSyttN2lYRTdwMkp3V3pVdmV0ekRXVG03ZmxKUGJOMlhEcGwyODlkNWsvdnZtQkFEcTFhM09SZWVmV3FUdG1IRXorUDZuQlhSbzE1VGtwRGgrbTdlU1I1LzhoSkgvR25iUVExaSsvMmtCaG1IUW8ydHI1czFmZmRqajNib3RuWWRIZnNpZXZUbU11UEg4VW1jdGhzTmhmcG01Rk1Nd2FOcWt6aUgxc1gzbkhtYk9Yc2JKN1p2U29INk53eDZyaU1qeFNzR2ppSWlJaUloSUZiTmxXeHJyTnU3a1gvY1BxZEIrTXpKem1UVjdPU3RYYnlITzdhUjkyOFlzWEx5T3EyNTRnY0VYOStMbTY4N2hnMCtuOHVuWTZiUnFVWituSGh1T3cyN2p3Y2MrWU9IaXRkeCt6eHM4K3NBUVdqU3JoOWZySjJ5YU9PdzJObTdhaGNWaVllWHFyY3o1ZlJWZE83Y3NzclQ2aXVIUGxIdU0rZmsrdnBrd2g4L0dUY2Z2RDNMMTBINWNjZWtaMGJySG4vNk02dFVTY0x1Y1dLMFdscS9hekxyMU8ralhweU5KaWNWblBKYkdORTFHamY2V1lEREU4S0g5eS84bGlvaWNRQlE4aW9pSWlJaUlWREV6WnYySnpXYXRrT1c5UG4rQXlWTVdNbS8rYWhZdFhZL0ZZdUc4Z1YyNWVtaC9hbFJQWk8zNkhiejl3WTgwckYrRGtVOS94cTl6VnRDbFV3dEdQaktNK0hnWEFNOCtjUjFQUFQrV3VmTlhjOXZkci9QeXM3ZVFtK2Zoa1pFZlJmczVxVlVEWnM5ZERzRGxGNTlSWkF5dlBuOExTVW54eGNhV3ZpZWIrLy8xWHZUYTYvVno4NTMvWlZkcUJqV3FKM0hYN1JmUjY3UjIwZnE0T0NkYnQ2V3hlT2w2VE5NRXdPMXljTTZBTHZ6OTFnc1A2WHNaTTI0R1MvN2NRTi9lSGVuYXVlVWgzU3NpY3FKUThDZ2lJaUlpSWxMRkxGaTBsbTZkV3hKWHdpbk1zV2ExV0hqN2d4OXAycmdPdDF4L0xnUDZkU1lsZVY4STJLcEZmVjU0NmdZeU0zTjU5Nk9mR0hyNW1kd3dmQ0JXcXlYYXh1Vnk4SjkvRDJmTXVCbXMvR3NyN2RvMEluVjNKaDNhTlFWTWFsUlA0cnBoWjFHelJqSjdNM0xwMGEwMUFBa0piaG8xckVtamhyVklMaUY0akhNN2FkU3daalRnZExrY1BIalA1YXpic0pNTHp1Mk8wMkV2ZHMvWUR4L0VORTJDd1JCQXVmYWRqTDZIMHg2ZEZUbWdYMmNXLzdtQmY5NTVhYW50M1M3bkljMmlGQkU1M2hpbUo4K3M3RUdJaUlpSWlJaEkrUVNESVFaZDhRVFhYejJBSVdVY21CSkx1WGxlRWdyQ3ZiTGs1SGhJVEhTWDJXYi9FN0ZGUktScU05enhaZjZCYmltclVrUkVSRVJFUkk0dEd6YnRJaEFJMHJwbHd3cnJzenloSTNEUTBCRlE2Q2dpY2dKUjhDZ2lJaUlpSWxLRnJGNnpEWWdzY1JZUkVUbVdLWGdVRVJFUkVSR3BRbGF2MlVxRCtqVkpTQ2pmTEVRUkVaSEtvdUJSUkVSRVJFU2tDbG05WmhzbnRXcFEyY01RRVJFNUtBV1BJaUlpSWlJaVZVUWdFR1RMMWpSYXQxVHdLQ0lpeHo0Rmp5SWlJaUlpSWxYRW5yMDVtS1pKM2JyVktuc29JaUlpQjZYZ1VVUkVSRVJFcElyWW01RURRUFdVaEVvZWlZaUl5TUVwZUJRUkVSRVJFYWtpMHZkbUExQzlXbUlsajBSRVJPVGdGRHlLaUlpSWlJaFVFWHYyUklMSGFwcnhLQ0lpVllDQ1J4RVJFUkVSa1NwaXo1NGMzRzRuTHBlanNvY2lJaUp5VUFvZVJVUkVSRVJFcW9nOWU3T3BYazJ6SFVWRXBHcFE4Q2dpSWlJaUlsSkZaR2Jua1p3VVg5bkRFQkVSS1JjRmp5SWlJaUlpSWxXRTN4L0U2YlJWOWpCRVJFVEtSY0dqaUlpSWlJaElGUkVJaExEWkZEeUtpRWpWb09CUlJFUkVSRVNraWdnRWd0anQxc29laG9pSVNMa29lQlFSRVJFUkVha2lBb0VnTnF1Q1J4RVJxUm9VUElxSWlJaUlpRlFSL2tBSXUwM0JvNGlJVkEwS0hrVkVSRVJFUktxSVFDQ0lUVXV0UlVTa2lsRHdLQ0lpSWlJaVVrVUVneUV0dFJZUmtTcER3YU9JaUlpSWlFZ1ZZUmdHWWRPczdHR0lpSWlVaTRKSEVSRVJFUkdSS3NKdXR4SUtoaXA3R0NJaUl1V2k0RkZFUkVSRVJLU0tzRnF0QklMaHloNkdpSWhJdVNoNEZCRVJFUkVScVNKc05vdG1QSXFJU0pXaDRGRkVSRVJFUktTS3NGdXRCTU1LSGtWRXBHcFE4Q2dpSWlJaUlsSkZXRzFXQWdFRmp5SWlValVvZUJRUkVSRVJFYWtpYkRZZExpTWlJbFdIZ2tjUkVSRVJFWkVxd3VHdzR2Y0hLM3NZSWlJaTVhTGdVVVJFUkVSRXBJcUljN3ZJOS9vcWV4Z2lJaUxsb3VCUlJFUkVSRVNraW9pUGM1S2ZyK0JSUkVTcUJnV1BJaUlpSWlJaVZVUmN2SXU4UEc5bEQwTkVSS1JjRkR5S2lJaUlpSWhVRVhFdUIva2VINlpwVnZaUVJFUkVEa3JCbzRpSWlJaUlTQlVSRis4aUZBcnJnQms1SVhpOGZvSmxuT0srWlZzYWdVRDUvbDFJUzg5aTVlcXRzUm9hQURrNUhyYnYzQlBUWjVibXErOW04ODZIUDFWSVh5S3hwT0JSUkVSRVJFU2tpb2h6T3dISTkyaWZSem4rTEYrNXVValFPT2p5a1h6OCtTL1I2OFZMMTBmck03UHl1SDdFeTd6OCtuZmxldmJFeWZPNTg3Ny9SYSt6c3ZOWXZuSlR1WCtscFdjVmUrYVgzODNtbXB0Zk90elhQU1NUZnB6UDJLOW1Wa2hmSXJGa3Erd0JpSWlJaU1peHk4ektKTFI1QStHMDNaRmZlOUl3UGZuZzgySDZmUkFxZlNhS1NJV3hXakVjVG5BNk1keHhXR3JVd2xLck5wWmF0YkUyYVk2Um5GTFpJNHlaK0RnWEFQbjVYcXFsSkZUeWFFUmlaOE9tWGR6OTROc002SGNLRDkxN1JiSDZsYXUzOE5EakgvTDR3MWZSODlTMnJGMjNIWUJUT3JZNHJQNFdMVm5QVTgrUExYZjc2NjhleU5WRCt4M2ttZXU0LzlIM0Qya2NkOTl4TVJlZWR5cS96VnRKVmxaZXFlM3k4aUwvcytHSG54YVUrYnp6eitsK1NQMkxIRzBLSGtWRVJFUmtuM0NZME1aMUJKY3ZKYlJoTGFiUGg3VjVTeXgxNm1QcjFBVkx6VG9RbjREaGNtRTRYV0MxVnZhSVJTQVV3dlI1TWIxZXlNc2xuSjVLZUhjcXdkVXI4UDB3SHNQcHhOcThGYllPbmJBMmF3bVdxcnZ3cTNER1k1NU90cGJqVFBPbWRSazJwQytmanAxTzQ0YTF1T3JLdnRHNlhha1ovUHVwVCtuUnRUVTlUMjBMd1BKVm03RllMUFRvMnZxSStoMzE3TTNVcVZYMi81d1lkdU1MaC9UTTY2OGVTSVA2TmNwczQvWDVlZkhWYjZMWG40NmR6cHFDTUxVc0w0Myt0c3g2Qlk5eXJGSHdLQ0lpSWlLWVdSa0U1czBtc0dRUlJrb0s5czQ5c0o4NUVFdmQrcFU5TkpHRHMxb3g0dUl4NHVLaGVnMHNqWm9VcVE3djJrRm96U3A4UDAvR3pNckMzcWtMOXRONllTUlhxNlFCSDc3NCtNSVpqd29lNWZoejNiQUI1T2Y3Nk4yelE1SHlVQ2hNc3laMXVPK3V5NkpsYzM5ZlRZM3FpY3ladDdMRVovWHUxWUdjSEEvei8vZ0xnRFZydHdIdzNhUzVBQ1FueFFOUXMwWVNkZXVVLzg4Q256L0FuSG1yQU5pOFpUY0EwMmY5V2ZETU9BQzZuTktTZG0wYXNUc3RrOXI3aFpwYnQ2VlRyMjQxYkRZcnVYbmVJc0hqLzE2NW84eCtyeHN4aXEzYjBwazI2ZWx5ajFYa1dLRGdVVVJFUk9RRUZ0NlRSbURXTklLcmxtUHIwUXYzaUh1dzFLbGIyY01TaVNsTDNmcFk2dGJIM3Vjc3dxbTdDQ3o0amZ6WFg4TFd0Z1AyUG1kaHFWR3Jzb2RZYm5GeGhUTWV2WlU4RXBIWStubjZFZ0JPYXRXUXY5WnU0NitDb0hEVDVsUlcvYldWY3dkMFpjRWZhem05UnhzeXMvTll2M0VuVVBvTXdMWnRHck4xV3hxajM1eFlwTHp3K3RFSGhnS3diTVVtZHV3by93RXgyZG41eFpab0YxNlAvZkJCN2h4eElmWHFWdU9YbVV0NTd1V3ZlUDQvMTlQcDVPYWtwV2R4K3oydjA2UnhiUjUvK0NxcXBTUnc1NGdMT2JsOVU0Q0RIbnhUZUtCVWVRN0lhZGVtVWJuZlIrUm9NMHhQbmxuWmd4QVJFUkdSaW1YNmZQaC8rWW5nMGordzkrcUwvWXorR0c1M1pROUxwTUtZSGcrQjJiOFErRzBHdGs1ZGNmUS9COFBwck94aEhkVDJIWHU0NXBhWGVPamVLeGpZdjNObEQwZUUzRnd2Nnpic0lIVjNKbmw1SHZLOWZ2cjM2VWo5ZW1Vdk5UN1FXWU1lS1ZlN2QxKy9peCtuTHVTcjczNWo0cmpIbzJFOHdKQnJuNlZHOVNUZWVQbDJBTUxoTUw2Q3dPNlR6My9oaTY5bk1lbXJrUURNbTcvNnNQWjRESWZEN0V6TkFPRHI3MzVqL1BmeitQaWRmd0xRb09DZHQyeEw0L2E3WDZkRjgzcU1ldVptck5iSTlnNHpmdjJUNTE3K2lqaTNrOGNmdm9xT0hab2Q4dnVYaDJaRlNrVXkzUEZHV2ZXYThTZ2lJaUp5Z2dtdVdvWnY0amZZMnJRbjdvR1JrZVdwSWljWXcrM0dNZkFDN0QzUHhEL3BHL0pmZlJibmhaZGhhM3R5WlErdFRGcHFMY2VDYmR2VCtYbkdFbWIrdW93dDI5S0sxZGVzbm5USXdlUCtZZG02OVR0NDVJbVAyYk0zbThzdjZjWEEvbDFvMmJ3ZUFEbTVIbjZjK2djQUhxOHZHanlHdzJFeU1uTnAwM3JmYkQrTHhZTGI1UURBWm92c1NWeDRYZWlObDI4dnN0UTZNek9QOFQvTW8zK2ZqalJxR0prTi9jeUw0NmhmcjNyMG1ZVUJZMEpDNUgvWU5kanZYZFAzWlBQdzR4L2ljamw0N0tHL1JVTkhnTDY5TzFLclpnci9ldklqN24vMGZmNTU1NldjZlZhWGFIMmZYaDBZTnFUb0FUWUxGNjNoM1krbTBLaGhMZTRjY1NGSmlYR2xmb2VmZlRHZFdiOHRMN1ZlcERJb2VCUVJFUkU1VVFRRCtDWlBJTFIrRGE1cmJzSGE5UEJPQWhVNW5oanhDVGlIWElOdDAzcDhuMzlJYVAxYW5PZGVDRFo3WlErdFJISHVTR2lTNTFId0tCVXZkWGNHNzM4eWxXa3psZ0p3U3NkbUREeXJDNjFhMUtkUmd4ckV4N3VKY3p1TGhHMkhhc3EwUmJ6eXhuak9PTDA5MDJZc1ljcTB4WHczYVI1MzNES0lpODQvbFkvSFRDTTNMN0xWd001ZEdkU29ubFF3dGt4Q29UQU42bGMvcFA0U0V0elIvUjRCOW1ia01uN1NQTHFlMHBJT0JlWFBQbmw5dVo3bDlmcTUvOUgzU2QrVHphaG5ibzZPN2F4Qmp6QnNTRDl1R0Q2UTltMGI4OHB6dC9EQW94L3d5dXZqNmR5cEJiVnFKZ09RbEJRWERWaE4wK1NMcjJmeC9pZFR1ZURjN3R4Kzh3VTRIWkUvbHp4ZVA1OThQZzJyMWNvTnd3ZGlHRWIwZnBGampZSkhFUkVSa1JPQW1aV0I1OVAzc2RTdWkvdWVmMFZPcEJhUktHdlRGcmp2L1JlK2NaK1EvOVovY1Y5OXd6RjUrSXpkYnNObXM1S2ZwejBlcFdMTm5ydUNaMGQ5UlNnVVp1amdQbHg2Y1U5cVZFdU0yZlBUOTJReitzMkovRFp2SmRkZWRSWlhEKzNIdEJsTEdIUmVEeExpWFl4K2N5THJOK3drTlMyVHMvdDNac292aTFtemJqc2Qya1VPazlxd2FSY0F6WnFVdlUreGFacXMzN2hyMzN2TldVRktjc0orNDhnQ1lQSFM5ZVRtRnYzM0xEazVudE82bjFUaWMzZWxabEMzVGpYT0hkQ0ZhdFVTYWQrMmNhbGphTnE0RHE4OGR3dmJ0cWRIUThjckxqMkRkbTBpOTJ6Y3RJdlgzcDdFemwxN2VXYmtkWnpTc1RrK2Y0RE16RnptLzdHRzl6NmVRa1ptTGhkZmNCcGVYeUE2aTdQcktTMkx6ZWdVcVd3S0hrVkVSRVNPYytIZHFYZytlaHRIbjdPd256bWdzb2NqY3N3eW5DNWN3MjhtTVBObjh0OStEZmUxdDJLcFhidXloMVdFWVJpNFhRN3lOZU5SS3RBMzQzL2o5WGUrcDEyYnhqejIwTitpWVZtc0JBSkJidnI3cThUSHVYanA2UnZwZEhMemFKMWhHQXdaM0ljV3pldng1VGV6dWUrdXk2aVdrc0RzZVN0WnNXb3psMTNVRTRBVnE3WUFGRmxxdmYvejkyYmtBREQwdXVmdytRTGNjY3NnQU43KzRNY1N4L1R0eExuRnl0cWUxS2hJOE9qM0J3QzQrZS8veGVjUDhOTFROOUdtZFVNQWxpN2JVT1RlMU4wWnhjcWNUaHRMbDIyZzA4bk5HWEhqK1VBa0dMMy8wZmZKeU16RjZiVHp5Qk1mRVF5R2l0elhwVk1Mbm4zeWV1clVUaWtTTlBicDFZRSt2WXFlQ0M1UzJSUThpb2lJaUJ6SHd0dTM0UG5rUFp3WFg0bXRjL2ZLSG81SWxXQS9jd0JHVWhLZTkxL0hQZnhHTEExS243bFVHZHh1Sng2dnY3S0hJU2VJbjZjdjRmVjN2cWR2NzQ0OC9NOHJvbnNseHBMZGJ1UCt1d2JUclVzcm5BNDdDeGV2NWZXM0p2SHlzemRIRDJEcDFya1YzVHEzaXQ3VHNVTXo1aTljUXlBUXhHNjNzZUNQTmRTb25raWpoaldqYmVZdlhNTTNFK2Z3NS9LTitIeVJrTEJCL1pvTTZOc3BldjNGUnc5UkxXWGZqTWROVzFLNTVjN1JqSHhrR0QxUGJWdGtuSVlCMjNmdVlkdzN2N0pveVRwMjdOd0xRRGhzY3Y3WjNaZys2MC9lZW45eWllLzQ4L1FsMFpPN0Q3VC8vcGFHWVhEUDN5OGhHQXhScTJZS1BwK2ZUejcvaGFYTE45S29ZVTF1dWY0OGVwN2FsalhydHZPMzY1N2p4bXZQNGFMelR5MzNkeTFTMFJROGlvaUlpQnlud3J0VDhYenlIcTRoMTJKdHF4a1FJb2ZDMXJrSGhpc096eWZ2NGI3aGptTnE1cVBiN2NEclVmQW9SOS8ySFhzWTlkcDNkT25VNHFpRmpvVnNOaXR6NXEwQzRKT3h2N0J0eHg2MmJrOW56OTZjSXUzNjlla0l3T2s5MmpCdi9tcm0vTDZLcG8zcnNHSFRMZ2FkMTZOSTIzVWJkL0RING5WMDdOQ1VVQ2pNc2hXYkdQWE1UVURrSUJhQTVLUzRJbnRTV2l5V2d0K05FdmVxVE4yZHlhVEo4Mm5jc0JZdFc5Um4zZm9kdlBmR1hRRGs1bm5wZFhxN2FOc3Z2cHJGckRuTHljbnhrSkljVDFaMlBzOCtlUjMxNnBhOUQyV3YwOXJoOHdYNC9MMVpWaG9BQUNBQVNVUkJWTXVaalB2bVZ4SVNYTnh6eHlXY2QzYTM2SmlhTjYzTDZhZTI1ZFUzeHBPV25zV04xNXg5a0c5WXBISW9lQlFSRVJFNURwbFpHWGcrZWh2bnhWY3FkQlE1VE5hMkhYQmVmQVdlajk0aTdwWTdNWkpUS250SVFPUlVYbzlYUzYzbDZESk5rMUd2ZlJ0WitudjM0S01hT2dMODc5M3YyYm90dlVqWnFOSGZGbXRYR0R6MjdkMlJOOTcrbmkrKy9wVldMZXNETUxCZjV5SnRCL2JyekFYbmRDYzVLWjczUDVuS3NoV2Jvblc3ZG1lU21PZ21mVTgycTlkc2k1YW5wVWYyZUZ5MlloTitmekJhM3E1TlkrclVUcUZWaS9xOFBmcE9XalNyeC91ZlRHWGQraDNSTmdueExoSUtUcDdmdWkyZEtiOHM1dFlienVPMXR5WXlvRjlucHM5YXlsZmYvY2F6VDF4WDZ2ZVF2aWVibjZjdjVwc0pjd2lIVFc2NFppQ0R6dTJCQ1dSbDUrSHgrdkY0L0hnOFB2cjE2Y2o2RFRzWk0yNEcyZG41M0gzSHhkR0Raa1NPRlFvZVJVUkVSSTQzd1FDZVQ5L0gwZWNzTGE4V09VSzJ6ajB3czdQeGZQb2VjYmYrNDVnNDdkcmxjdUR4QmlwN0dIS2NXL0xuUnBiOHVZRnJyanFMMnJXT2Z1ais0WnYzc25QWFhtNjg0MVc2ZFc3Rms0OWVIYTBMQklKY2Y5c3IxS3lSRkMxTGlIZHh6b0F1VFBqaGQ5YXMyMDdybGcyaUI4MFVLbXN2eXMxYlVxbGZ0d2FMbDY3bnBSSUN6aSsvblYzayt1Ri9Ya21kMnFlUW1PQW1NY0ZkNXJ2NGZBR2VldjV6R2phb3lVWG5uOHByYjAzRTZiUno4M1huOHV5b0wvbnF1OSs0L0pKZXhlNExCa1BjY1BzcjVCVWNIaFhuZHZMK3gxUDUzN3MvbE5pUFlSZzRuWFpTa3VQNS9xY0ZlTHgrSHJyMzh1aXNUWkZqZ1lKSEVSRVJrZU9NYi9JRUxMWHI2aUFaa1JpeG56bUEwT1lOK0g2Y2lIUFFaWlU5SE54dUIybTdzeXA3R0hLY0cvZnRMR3JWVEdibzRONFYwcDlwbWp6ejBqaDh2Z0NuZFQ4SjB6U2pzL2ZlZkc4eXUxSXplT1MrSzR2Y2MrVmx2Wm53dysrWXBzbFZWL1l0ZDE5K2Y1QjE2M2ZTdjIrbmFObVhuenhNOVJKTzZkNlZtc0d3RzE4NHBQZDQ3dVd2Mkx3MWpmKzlmSHVSNWRvRCszZG14cTkvOHVaN1AxQ2plbUowOW1ZaG04M0tOWDg3aTlUZEdiaGNEdXJVU2lFaHdVV2MyMFZjbkpPN0huaUwvbWQyNHM0UkYrSnlPckRicmRIdmFQYmNGWXdaTjVOZ01JekRvZUJSamgzNmFSUVJFUkU1amdSWExTTzBmZzNPSzRkWDlsQkVqaXZPSzY4aHRQWXZncXVXVmZaUWNMdWNlSHphNDFHT25ydzhINHVXck9mU0MwL0g2WFFjL0lZWU1BeURtNjg3bDlPNm44UkxvNy9sMmx0R01YN1NQRDRhTTQzdkpzM2w2cUg5YU5lbTZFRlBuMzg1TS9yNTJ3bHpDQVNDQno2MlJJdVdyTVBuRHhTYklYbWtRcUV3VHozL0JUTm5MK1BPRVJmU3JHbmRZbTBldXZkSzZ0ZXR6dis5OEFWZmZQMHJwbWtXcWIvOGtsNmMxS29oa3liUEp5a3BqcjY5TzlLalcrdm9XSjFPTzBtSmNhVHV6bVRZalMvdzF2dVRTZDJkeVJtbnQrZTFsMGJnY0doK21SeGJGRHlLaUlpSUhDZE1udy9meEc5d0RyME93K21xN09HSUhGY01sd3ZuMzY3RE4rbGJURi9sN3Evb2R1bHdHVG02ZmwrNG1tQXd4T2tIbk9wOHRKM2N2aW4vOS9pMXZQUGFQNmhYdHpyL2ZYTUNINCtaUnIyNjFZdWQzRHhtM0F5Ky8ya0JIZG8xcGRkcDdWaTZmQ09QUHZsSnVVNTgvLzZuQlJpR1FZK3VyV00yOXQxcG1kejc4RHZNK1BWUGhnM3B4d1hubEx6VlNXS2ltK2VmdW9IYXRaSjUrNFBKM1AzZ08reEt6UUJnemJydDNQdlFPenp6MGppNmQyM05LUjJiUis4N01LQk1TSERSdTJkN3huOC9qNnR2ZXBIL1BEZVc5UnQzeGV4OVJHSkZVYmlJaUlqSWNjTC95MC9ZVG1xUHRXbUx5aDZLeUhISjJyUUZ0dFp0OGYveUU4N3pMcXEwY2JoY0RqeVZISDdLOFczMjNKVTBxRitUUmcxcVZuamZHWm01ekpxOW5KV3J0eERuZHRLK2JXTVdMbDdIVlRlOHdPQ0xlM0h6ZGVmd3dhZFQrWFRzZEZxMXFNOVRqdzNIWWJmeDRHTWZzSER4V202LzV3MGVmV0FJTFpyVncrdjFFelpOSEhZYkd6ZnR3bUt4c0hMMVZ1Yjh2b3F1blZzV1dWcDl4ZkJueWpXK1lEQ0V6eGZBNVhLd2RWdGFkQ24xN0xrcldiNXlNMWRkMFpjYmhnOHM4eGwxNjFSajlJc2pHUG4wWjlqdFZ2Wm01UEMvZDMvZ3Qza3JxVk03aGFkSFhzc3BIWnVUbloyUHgrN0hhckV3ZSs0S0lMTHZJMEMxbEFSdXUra0NoZ3p1dzVoeE01ZzRlVDR6ZnYyVDdsMWJjOFB3Z2JSdTJlQnd2bjZSbUZQd0tDSWlJbkljQ085Skk3ajBEK0llR0ZuWlF4RTVyamtHRFNiLytaSFllNXlPcFVhdFNobUQyK1hBNHdrVTJRTlBKRmJDNFREei8xakRvSE83VjlqUGw4OGZZUEtVaGN5YnY1cEZTOWRqc1ZnNGIyQlhyaDdhbnhyVkUxbTdmZ2R2Zi9BakRldlhZT1RUbi9Icm5CVjA2ZFNDa1k4TUk3N2dGT2xubjdpT3A1NGZ5OXo1cTdudDd0ZDUrZGxieU0zejhNaklqNkw5bk5TcUFiUG5MZ2ZnOG92UEtES0dWNSsvaGFTaytHSmpTOStUemYzL2VpOTZuWmFleGRVM3ZSaTlMbHdDZmRsRlBXbmZ0akVudFdwWXJuZXVVVDJKVjU2N0ZaOC93Sng1cS9oeitVWkczSGcrbHd3NkRadk5TbHA2RmtPdmU2N0lQVGFidGRpK2tOV3JKZkwzV3kvazBvdDY4dFo3azFuODUvb2krMHFLVkRZRmp5SWlJaUxIZ2NDc2FkaDc5Y1dJSy82WEpoR0pIU00rQVh1dnZnUm0vWUx6MGlHVk1nYTMyNGxwbXZqOWdRcmJmMDlPSEttN00vRjRmTFJyMi9qZ2pXUEVhckh3OWdjLzByUnhIVzY1L2x3RzlPdE1TdksrLzU2MWFsR2ZGNTY2Z2N6TVhONzk2Q2VHWG40bU53d2ZXQ1JnYzdrYy9PZmZ3eGt6YmdZci85cEt1emFOU04yZFNZZDJUUUdUR3RXVHVHN1lXZFNza2N6ZWpGeDZkSXNzczA1SWNOT29ZVTBhTmF4RmNnbkJZNXpiU2FPR05hTUJaNTNhS1Z4MC9xbUVUWk9reERndXZ1QzBhTnZTUXNlenorcENxeGIxaTcrMzFVS2MyOG1BZnFmUTg5UzJ4TVU1bzNVMWF5Unh5L1huNGc4RU1jTW04ZkV1VHV2ZWhnYjFhNVRZUjRONk5YankwYXZKek13bEpTV2g5QzlicElJWnBpZlBQSGd6RVJFUkVUbFdtVmtaNUwvK0VuRVAveCtHMjEzWnd4RTU3cG1lZlBLZitUZHhkL3dUSXptbHd2di9idUpjUnI4MWthL0gvSXVVRW9JU2tTT3g0STgxUFBUNGg3d3oraDgwYjFiOGNKU2pKVGZQUzBMOHdmY256c254a0poWTluL3JOQnRZcE9JWTd2Z3kvMlhUL0ZzUkVSR1JLaTR3YnphMkhyMFVPb3BVRU1NZGg2MTdUd0x6WmxkSy8rNkNQZDY4SHUzektMRzNkWHM2QVBYclZhL1Fmc3NUT2dJSERSMEJoWTRpeHhBRmp5SWlJaUpWV1RoTVlNa2k3TjE3VmZaSVJFNG85aDQ5Q1N4ZEJPRndoZmR0czFzQkNJVXF2bTg1L20zYm5rNk5hb200WEZyR0x5SkhUc0dqaUlpSVNCVVcycmdPSXlVRlM1MktXdzRuSW1DcFV3OGpLWW5ReHZVVjNuZGg0R2kzYTh0K2liM1V0RXpxMUtsVzJjTVFrZU9FZ2tjUkVSR1JLaXk0ZkNuMnpqMHFleGdpSnlSN2wxTUpybGhTNGYwV0JvODJtN1hDKzViam44Zmp3KzNXYkVjUmlRMEZqeUlpSWlKVldHakRXcXl0MjFaOHg2WkphUDFmWUZiQU9ZWGhjS1VzWnozaGhVTGxieHNPUXpCUWFyWHA5MkhtNVJZdjkrUkR3SDg0b3pzbVdGdTFJYlIrWFlYM0d5cjRaNk1aajNJMGVMMEJuRTU3WlE5RFJJNFRDaDVGUkVSRXFpZ3pLd1BUNThOU3QzNkY5KzJmL0MyZS83MUE4SSs1aDM2emFSS1lQN3ZNb0dwLytTODhSdTREdHh4NlAvc0xCdkZQbjR6cDgrNGJSdVpldk8vL0YvK1AzeDN5NC95VHZpTC91VWNQYXlpbXowYzRkU2RtVnNaaDNWK1czUHR1SXU4Lzk1ZGFIMXd5bjl6N2JpcjFPanBHVHo1NUkrOGg4UHV2NWVyWE4vNXpjaCs2cmRSNi8vZGZrZmY0M2NYSzgvNzlEM3lUdml6ejJma3YvNGU4Uis0b3M0M245ZWZJZldoRWhRZlVsbm9OTUgxZXpLek1DdTIzY01hanc2NFpqeEo3SHE4UGgxM0JvNGpFaHY0WG1ZaUlpRWdWRmRxOEVXdnpsakYvcnVuSlAyZ2JXOWZUOE0rY2duL3FSS3p0T2tFNVRoQTFYRzR3REFLenB1S2JPSTdRaGpXNGh0NFFpeUVmbFArWEgvQlBtWUNac1JmblpjTWk0NGxQSUxScEE2R042N0NmZVRhR082N2N6d3RuWnhKTzIxV3NQUEQ3cjVqWm1SQUlSR2I1ZVQzZzlXRG01V0xtWm1QbVpFZktBR3ZiazNIZmVCY1FDUUM5bjc1ZHJyNk51QVRpbjN5bDNHTU5MUGh0MzdpM2JDeFNkdUExZ1AyVTdnVC9YSWpweWNkU3EwNjUremxxL0Q1TWY5bW5ONXZCQUFTREZUU2dvcXpOV3hMYXZBRmJ4eTRWMW1lK3g0ZkZZdEdNUnprcUlqTWU5Yk1sSXJHaFAwMUVSRVJFcXFodzJtNHNkV0kvMnpIdjMvOG8veGoycEpIMzJGM2xhaHYvK0VzWWljblllL1Vuc0dnZXdZVnpDRFJwanYzMHZwaGVELzZwRTB1OHo4ekxBY0EzY1Z5cHo3YjM2STJsVHIyU3g3aGpLLzVwMzJPNDNEZ0dYcmpmVFE3c1p3N0VQL2xiL0Q5K2kvUFNZZVY2ajdJRVp2eFVOSkMwMmpEaTRqRVNFakZTYW1CcDBnSkxTaldNYWpXTGhIcUcwNDJsMXNFUENBcnYyWDNJWS9KUDNHOUdZU2hZdE96QWE4RFd1aDJCV1ZQQllpRzRkQUhCcFF1S1BkTngxaUNNcE9UUysvenBPd0x6WmtXdlRXOWtwbW5lRS9jV2F4dVkveHZCUC8rSVhzYy9QcW9jYjNXQXdpWC81UWpBWTgxU3B6N2h0RVAvNTNJa1VuZG5VcjllZFN3V0xXQ1QyQXNGUTFpdCt0a1NrZGhROENnaUlpSlNSWVhUZG1QckZQdFpWczVMcjRyNU02Rmd4aU9BellicjZsdkpIL1VFdnZGanNUWnBnUkdmUUdEbWxETHZMNnZlMnFKTmljR2o2ZmZoL2V3ZENJVndETDRTSXpHcFNMMmp6MEFDYzJjU21ETUQyOGxkc2Jac2M4anZWWkw0a1M5anVGeGdLOTl5Uld2Yms0bHJlL0pCMitVOVZueTU4a0hIOHVRcm1GNFA0WjNiTVBlbTQvMzh2ZWlNeWNLWmx2dlBvQXd1L3AxdzZrNHN0ZW9RMnJodi84THd6bTBZOFFrWVNTbVlBVDlsUlh5V1JzMnhCL2Z0RVJsY3M1THc5czNZdS9VcTBzNC9mVEtXMnZXd3RXNTN5TzlWUk9FUzY4b0lIbXZWSWJoc2NZWDJtYm83ZzhhTmFsVm9uM0xpc0R2c0JBS0hzTWVyaUVnWkZEeUtpSWlJVkZIaFBXbFlhc1orS2F5OVYvOGkxMlpPMXVFOXlHTEZpRThvdWFwV0had1hYb252bTAveFRmNEc5NDEza2ZEaXV5VzJ6WC91VWNKcHUwcXRMNHR2M0VlRVUzZGdhOWNKZTQvZXhSdllIYmd1dndiUHU2L2cvZlF0M0hjK2dxVkd5WUdPYi96WTZPZnd0azNGeXB3WEQ0MStOaElTRDNtc1I1UHZtODhJYlZpRCs1WjdpWHZnS2NLN0k3TXlMZlViUjYrTmxHb1FDdUdiRUpsWmF1OTNidlE3TTcwZTh2NzlEeHpuWEl6OTlMN1JzdWpCTVA3STc0VS9LOVpHVGJDMTZ4anQzL1I3Q1cvZmpPT0N3VVhHNVo4K0dXdlQ1c1hLRDhiLzg2UVM5K1lzYWI5SzRMQitkc3JMVXFzMjRmUzBvL2I4a3FUdXp1UzA3ckVKeVVVTzVMQmI4ZnNyWitzQ0VUbitLSGdVRVJFUnFhSk1UejZVRXV6RlV0NFQvenlzK3l5MTZoTDM0Rk9sMXR0NzlnV0xCWHZYMHc1elpHWHovL1Fkd1NYek1hclZ3RG4wK2xMYldkdDB3TjVuSUlGWlUvRys4ekx1RWZkaHBGUXYxaTd3Njg5bGx1MGZQQjVMQXJPbkVWdzBENEQ4NTBzL0VNZDk4ejM0ZjUyS21adU5wVkZUQXROL2lzeFF0RmdJL2JVQ1RCTnI4OWJSOXY0SjR3ak1MM3I0elA0L0t3a3Z2aHZkTDlUV3ZqT1cydldLN1IvcXZQUXFMTFhxUnNzTDk5a01MUGlOOEpZTkFKaTUyUUQ0dnY0a2VwK3RReGZzdmZwRnI0T0w1Mk42OGlNL1Uvc0pMdnE5WEh1V0hwSDRCUEFlNVQ3Mms1MlR6NWF0YVF3ZDNLZkMrcFFUaThOdXd4OG8zK0ZmSWlJSG8rQlJSRVJFcEtyeStTTExlU3VBa1Z3TjUrRGg1Vzd2ZmYrLzVXcG5QNjFvZUZMYWpMV3k2a3FhelJhWU9RWC8xRWtZRGlmdTYrN0FpQ3M3b0hVT3VvTHc3bDJFVmk4ai83Vm5jVjkvQjVZR1RVcnQ1MGhtWVpZcTRDZi9sZjlBMkN5MWllbk54M0NWL3hDY3dNd3ArQ2FPdzNIdXBUZ0dYRkRLUTAxeTc3OFo3SFlzZGVwamJkWUtXOGV1NUwvd0dQNmZKK0VZTUFqL0w1T3hOR3BhWkU5UlcvZWVXSm8wQjB4ODM0eUJVQkRuRmRjV2VmU0IrNFg2dmgxVDVuZ0x2OC9RMmxYUnNEVDZMbk5uUmo4N0J3L0hlbEw3NkhWbzdTck1RS0RZUHAyaE5hdU9ldkJvdU56UlBTd3J3cXpaeTdGYUxaeldRek1lNWVod09PeWE4U2dpTWFQZ1VVUkVSRTU0cG1rU0NvVUpCa01FZzJHQzRSQ2hZSWhnS0hJZENvWWpuME1oZ3NGUVFkdHd3ZWNRb1hDWXNHbGloazFNTS9JckhEWXhJVkpHWVIzNzJySHY5M0RZQkJQQ1pqaFNaaFRlUjBHZHVkOTlFQzdZeis1aXJ3ZkRXVUhCbzhOWlpPbnMwV1JwMEFSYnAyN1I2OENzS1ppNU9Uak9MN29jTjdqc0Q4SmJOeFc3M3o5bEF2NHBFOEJpd1RWOEJKWUdqY3ZScVFYM3RiZmhlZSsvaE5hdEpuLzBzemd2dUF6N0dRT0s3UnNZVHR0VjRvbldSeXEwZlN2aDFKMHhmYWIxcEE0NDdRNnNMZHVVR053bXZQZ3VCQ016bXd5WEcrZUZWMGJySEFNRzRaODZrZENhRllSM2JNRjlhOUdacjlabXJiQTJhMFY0Mitib0lUWDJVNHN2WjdlMk9Lblk4djBEQmViT0lMUjJWZlRhZGRWTmNGVmt2T1VLZWNOaERLdTF6RDZPRnNQcHhDeFlhbjQwbWFiSlgydTM4LzRuVXpqN3JNNGtKWlkvZ0JZNUZDNlhIVS8rMGYrWkZwRVRnNEpIRVJFUnFSU21hZUwzQi9BSFF2aDhBWHorQUg1L0VIOGc4bnRoV1NBUXhPZUxsUHY4QWZ5K0lQNUFwTjRmQ0JhVUZkeFRjRzhnRUlxR2dwSEFNRndRSU80ZkhvWUloa3lDd1ZBMHlLdHFMajNaaEFvS1c4SnB1OHFjalZoZTNvLy9WK1FFNDVLV1kxdnFOY0RSLzd6b2RYREJiNUhnY2I4eUFETjlkOUhnTWVESCsrWEhrWmx5Rmd1dXEyL0ZXbzREVzZMc0R0dzMzWTEzN0hzRWx5ekFOLzRMQWd2bjRSdzBHR3VyZlllZkJKY3NMUEkranJNdUtCWnVlc2VVYnlha1liUGp2REl5UzdCdzMwaEh2L05LM2ZQd1VBK1hzZFN0ajZWdS9laWVqdkZQUkE2UkNhZnZ4alA2YVdEZmlkUHNIMktiSnRhbUxURHNEa0tiMW1OcDBMalVBRGU0Y21uMGMzaFBHcFpxTldDLzA1YU5hald3ZGV4YTVqaERxNWR6SkVkWm1JRUEyQjFIOElRallMVkJLTWpaRi8rYlVPam9IOGpoY3RucDE3dlRVZTlIVGx4SlNmR2twbTJ2N0dHSXlIRkN3YU9JaUlpVUtSd080L0VFOEhoOTVIdDhlTHgrdkY0LytmbSthSm5YNjhjVExmUGo4ZnJ3ZVBiOW51L3hSWUpDZnhCZndJL1BGeVFZMUltWlJ5cG9BcUZRaFlTUFJtSXlqbk12S1hkNzM1Y2ZsZnljcEJRc3Rlb0N4SHpXWUdEaDNFam9hSGZndW1ZRXRyYUhNVU96NE1UdFFKTVcrTDcvaXZEMnpZUTJiOXdYUEpwbWtYME5RNXZXNC8zNGY3anZlV3pmcWQxUWJKbHdhUXlITXhvOGhncEMxTWp5NVpMRjNmZkVJYjdRUVpnbTRUMlJnMUdNdUhoQ0c5Y1NXdmtud2FVTENPOU54M0RIWVcxeEVxSDFmNUgvZnc5aTYzNEd0bzVkc0RacEVRMFhnNHQrajN3T2gvR01maHBycTNhUkdZc0ZNMFdEQytlUXUzQk9iTWQ5SUo4WEl5SHA0TzJPaGxBUXJEWUc5RCtGWGJzeWptSkhKamFibGF5c1BCNGUrU0gvZVhRNFBicTFQdmh0SW9jb0pTV2V6S3pjeWg2R2lCd25GRHlLaUlnY3AwelR4T2NMa0pQbklUZlhTMjdCNzVGclQvUTZOOStESjkrUHgrY2pQOTlmRUNiNjhYcDhlSHgrZkw0VFk0TjVpOFdDM1c3RmFyVmdzMXF4V2ExWWJSWnNOaXMyYStSM3EzWC96d1YxQlo4dGhnVURNQ3dHRnNNQ0JsZ3NSclRNd0Npb016Q01vbVVHUnFTdFVmRExZbUNZaFcwb1hsY3czdkJmVXpGOVhveTQrS1A2M2JqK2RoTzQzZGphSGRvc3E4S0RRdmJudk9SdjBjK2x6YUFNcCs0Z01PT242TFhweVFNb1VnWVEzcld0eUxYOTlETUpwKzNDM3ZWMC9ET240SDJ2ZlB0TUhzaDk4ejNZZXcvQWVsSUhna3NYRk5rYk1iaGlDV2JHSGd4M0hLWW5IOWVRNi9HOCt3cStyejdHZGZXdDBYWWxMUXZPdmUrbU1nL2NLWnp4YUMwamVEU1NrZy9yblFwK2FNaDd2T2lNU2Q4M254S1lPeE5yNjNaZ3RlS2I4QVhtbmpTc3Jkdmp1T0R5eVBKNnU0UHd6bTBFRnZ3V0NTV1hMeUwrZ2YrQXhVRm8wenJDNmFsWW03WWt0R2tkam43bjRaczREcC9EaWZPS2F5THYwN3gxc1VOZkRoU1lONHZRdXRXSDkyN2hNS2JQaTZWMnZjTzcvd2laUGgrR3c4RURkeDNheWR5SDNaOXA4dWlUSC9QQnAxUHAzclVWeGdGYkFZZ2NxWlNrZVBMeWZBU0RJV3kyeXRuQ1FFU09Id29lUlVSRWptR21hWktUNnlFbko1K2NQTzhCZ2FHWG5KeDhjdk85NU9aRUFzU2NIRS9rT2plZjNEd3ZvZEN4dTRUWU1Bd2NEanNPdXhXbjA0N0Ric2ZwdE9HdzJ5TGxEbHVrM0diSDRiUkZydTM3bGRzalpRNkhIV2RCKzhqemJQc0NSSnYxZ0JEUlV2RFppczFpalZ3WEJJZFY4Uy92ZVMvT3hmUWVuZUF4dUhCT05QQURJRCtId0s5VEQra1pwdDhidmNmZWUyQzU3d3R2M1lTdmhMMGJmWk8rUE9pOXpvdUdBR0RaYjJabFpDdyt6S3dNakxnRWpGSk9BamR6c3lNSGtUZ2lTM1l0dGV2aUdIamhmZzFNL0ZNbVlDUWtZbTNSaHVEU0JWaFBhby85dERNSnpKMUJzR08zZ3RsdmgvNFhkZFBuaXl5SE5ndzhiN3h3MFBidUVmL0VTSzVXN3VkYmF0VWw0Zm0zaS9mcnljZCs1amxZcXRlTTdITjUyLzBZTmp1WVljeGdLTEozWVg0ZU9KelllL1RHTWVBQ0RJY0xiSkcvUmdSbVRjV29WZ05MZzBhRU5xM0RmdWJaQlA5YVRuRDFNdXg3MHdFd3F0ZkVka3FQTXNjWFdyT0tFT1VMSG4zanY0RHdmZ2RmQklLUm1adlptZmkrL2F6byt4V2VpRjFRZnVEaE03RmdlajBWZHNnVFJQN3NQS05uQjE1ODlXdThYajl1dDdQQytwWVRRM0p5NUw4cFdkbDUxS2hlU1RPSlJlUzRvZUJSUkVTa0FnV0RJYkt5ODhqTXlpTXJPNStzN056OVB1OHJ6OHpLSlNzN2ord2NUNlh2UDJnWUJuRnhEdHd1SjNGdUoyNlhBNWZMUVZ5Y00xcm1jamx3UjhzY3hMbGR1RnoyU0gxQm1kTlpFQkFXQkl4Vk5ldzdsaGp1T01qTGhlbzFZdjVzLzdRZllyb1V1cnpCbzNQUUZWanFOc0RhcGdPbTE0UDM3VkdFdG13RXdIM2IvVmhxMVkzTytvc2Nlckt0eE9jNEJsMk9ZOURsMGV2QS9ObjR4bjJJby85NTJQdWVVK0k5dm04K0pUQm5SaVI0SzBGdzhlK0VkMnpGTVdBUTRZSlFEY0J4d1dETS9GeXN6VnRqK24wWWg3SFhZSGo3WmpBanAxbVg2M3QzSEVMWUZBN2plZU41VEc5K3BJOVFHTUloekhEa2Q4SmhDSVV3ZzhISWRSbjdGRHI2bnhjOTVDZWNsa3B3K1dJY1o1NkQ2ZDkzcXJQcmJ6ZUMzUkZkZWg3cnBkYUJ1ZE1oV1B6RVhUTnpMNEhmcHBkOFQwSDUwUWdleWN1RlF6aHBQQmFjanNoZjQ3S3k4eFE4U3N5bEZBU1BtWmtLSGtYa3lDbDRGQkVST1FLbWFaS1ZuYytldmRuc3pjaGhiMFl1V1RrRkFXSldIbGs1ZVdSbDVaT1psVWRtZGk3NStiNEtIWi9MNVNBaDNrVmlncHY0ZUhma2M3eWJoSVRJNTRRRUYvRnhidUxqbmJpZFR0eHVSelJjZE1jNWNUc2RPQncyQllUSEtFdU5Xb1RUVTdFMGFuTFUraWp6Sk9GeUtEeVJ1THdLUTBFek93dlBCNk14ckRZczFXc1MzcHVPOS8zUllKclkrNTZEdmU4NVdGdTN4OXE2ZmJtZWEyWVV6TDZyVnIzME5vVW5FNWNRSEpxZWZId1R2c0J3T3JHZmNSYStDVjlFNnd5WEc5ZndFWkVsdjNtNVdHclVMdS9yUmxtYnR5N1hkNTAvNmduQ3U3WVgyVS95b0N3VzdIMEdZbVpsUlBaaWpLejFCNHNsY2hLMHhRSldLOTVQM3NMVy9oVHN2UWVBMVJvSllHMjJ5QytyTFhLOTN3RTAvaCsvQmRQRTFxTVhnZG5Ub3VWR1l0SGw0TmFtTGJCMVB5TjY3ZnZxWTZ5dDJtTHIxRDFhRmx3NGg5REd0ZVY2bllSbjN5eHk3WnM0anNETUtRQTR6cjhNUi8venkvL2R4RUE0YlRlV21yVXF0TS9kYVZrQUpDV1dQSHRYNUVna0owZUM5S3pzL0VvZWlZZ2NEeFE4aW9pSWxNQTBUVEt6OHRpek41czllM01pdnpJaW4vZG01RVRMOTJibUhOWGx6SVpoa0pqZ0ppa3ByaUF3ZEpFUUh4Y0pEYU9CWWlSQVRJeVBpOVRIdVloUGNKTVE1OUxlVE1jNVM2M2FoSGVuVmxoLzVUM1Yra2pEeXREbTlYZy9maFBEN2NaMTh6MTRSajhEZ0hQb0RmaS8veHIvbEFrRTVzN0VjZDZsMkx2M2loNWlVdVl6dDI0R3dGSy9VZW1OL0pIL01XQTRpODhnTXozNW1IbTVPTTYrR0NNaHNjVGJ3M3ZUd0RReHFzVitCdXIrakxqNGNyM3ovbXdkdTBaUHRpNlQwNFdSbEZLMHpBU0NRY3hnRU1OaWdmMitIMXViazRzc2FUOVEvSC8raTJHejdRdHpBMzU4WDM2RXRXbEw3S2YyanJhemR6azFNdVB5WUlKQlFodlhZR25RSlBJOUJBTUVGODNEU0s2RzRYQVErUFZuN0wzNll6Z3JidWx6T0MyMXdvUEhiZHZUcUY0dGtiaTRTanJKVzQ1cktVbVJRRnNIekloSUxDaDRGQkdSRTA1ZW5vL2RhWm1rcG1jV0JJalo3Q2tJRS9mdXpTRjlidzRabWJsSFpZbXoxV29oSlNtZTVPUjRVcExqU1VxTS9KNlNIRTl5MHI3ZkN6OG5Kcml4V2kweEg0Y2NIeXkxYWhOY3ZhSkMrN1EyYTRXdFc4OFM2NElMWmhQYXRQN3dIeDRNNEo4eUVmK01IN0hVcVkvNzFuOFcyYi9TZG5JWGJPMDY0di8xWndKVEorRWI5eUdCMzM3QmVmRlFyTTFMUDkzWDlQa0lyVnVOa1pDSXBXYWQwdHQ1QzVZTGx6Q2IwRks5SnZZK0EzSDBQN2ZVKzhQYnQwYmExbTk0c0RjOWZJYmxzUGYwekgvKzBZTzJDUzZhVithSjNQYmVBM0JlUERUeXVWdXZVZys3S1cwL1VETS9Nb01xbkxxajFEYjIwODdjRjFRV0xnY0hQRytQSXJSeEhRVDh4TjMxS0VaY1BQNWZwMkhtWk9NNCt5S01sT3I0eG4ySS80ZXZqODZTNmxLRVUzZGdhMU8rbWJleHNuWDdIaHJVUDdvQnQ1eTRrbE1LbGxwbjVSMmtwWWpJd1NsNEZCR1I0MG80SEdaUFJrNGtXTnlkeWU3MHJJTFBHYVNtUjhwaXZkdzVNY0ZOelJwSlZLK1dTUFdVeEVoNG1Cd2ZDUmlUNGtsSktRZ1RFK09KajNkcTJiTEVqTFZKTTN3L2pLL1FQaTIxNmhhWnFiYS8wTWExY0pqQlkzRFpJbnpqeDJKbTdzWGF1ajJ1YTBhVXZKellhc1BSOTF6c25VL0ZOMzRzd1QvL3dQdithT0llZmI3VTVjZkIrYjlDTUlEdDVKNWx6eFQwZW9EL1orKyt3Nk1vMXphQTMxTzJwamNDQ1NHaGhONXI2QjJrU1ZkVUVEOUV4WU9nbm1NNWRvOWk3eUoyRVVGQVFVQUVSWkRlZTRmUVFucENldDgrTTk4ZmsyeXkyZDFrUThvbTRmbGRGeGU3czFQZURadUV2ZmQ5bndkT1o4dXBKdDFUNFhNbzZjck10V3hUNFg3VlZYNHBzNnNxbTRsYStNeDhLQVlPZHptMDR6cDBjZnFZY2ZPdlRoOERBTXU1azdDY08rbndNYjU3WDFqT0hJZHcrUnlFRzFjZ0ZmKzdDTmVqd1lWRmdHdlhDWXhmQU1SYktYS3pINjBuRklOSGdWRnJZRDY4QitaRGU4Q0Z0d2JmTThxbDUxRmR3czBiVUkyZFZQbU9OU2dwT1FQOSs3YXYwMnVTTzRlM3B3WU13eUNQZ2tkQ1NBMmc0SkVRUWtpRFlqU2FrSmFlaDdTTVhLUmw1Q0E5SXhmcEdmTDk5SXhjWkdUbDFkalNaMTl2RC9qN2V5SEEzeHNCZmw3dzkvZENvSjgzL0FPOEVPRG5oUUIvT1doVUtPalhLWEVQeHNjUGpFb0Y4VllLMktZaGRYSk5NVDBWNWlON0hUNG1WYUdXbzZXNDJZaGsxQU9pQ0VhdGtXZXVqWm9BNVpqSmN0M0JDakErZmxBLytEZ3NsODVDS2l4d0dqcEtlVGt3L2JNRllCZ29CbzZzOEp4U1VRRVlwYXJTYXpza0NMQmNPQVh3UExnMkhhcCt2S3Nrc2NyQm82dEw1QUc1Q1l1ekJpMWxlZnp2bTZOL3JBQUFJQUJKUkVGVVU2ZmR3UUhISWFlVW13M2RaMHZBZVB0QlRFOEYxeklTbW5sUEFBNmErVmpPbjRKdzVRSVlEMC93dmFMQWQrZ0dybTFINjJ4UHFiQUFoaFZmQUdZVFZOTm55NDJXQUtqdmZ3VDZ6NWJBOE10eXFDV0E3MVc3NGFPWW1neEdwUWJqNDF2NXpqVWt0N2dSV1hnTDU3TjNDYWtPbG1YaDVhbEJYZ0hWZUNTRVZCKzlVeUtFRUZMdkZCWWFrSktXaFpUVUxDU25aaGYvTGQvUHlpbW85dm5WYWlXQ2czelJKTWdYUVlIZUNQQ1RaeXNHbEFrWi9YdzlxVDRpYVJDNFZwRVFya1hYV2ZBb3hOMkFFSGVqQ2tkSWRsc3NaNC9EOE91UFlGUXFTUGw1TVA2K0ZxcXA5OFBqcFhmdDZ3dFdndS9VM2ZtVkN3dWcvLzR6U0xvaUtQb1BxL0JySk9YblFjek9CTnZFZWIzQ2lsak9Ib2RVV0FDK2U5K3FOWDZwQ3JNSlVsWTYySGFkcTNTWTlya2xMdTJuZS85bDhEMmpvQncxc2RKOVM0SStWd25YTHNQdzY0K0FKRUU5OTNHSUtRa3dyUHdhK2kvZmgrcUJSOEVHMk5aSVZJNmVCSXlhQ0M2OGxkMHNWU2t2Qi9ydlBvR1ltUTVGbjRFMlMvL1pKazJobnZzNDlNdVh3ckQyZXlnU1k2R2FNTjFodzZDYUlGeS9BcTUxN2M1d0xTOCtQaDBBRUJGT3dTT3BQVjVlV2hRVTZOMDlERUpJSTBEQkl5R0VrRG9uU1JMeUNuUklTYzFDU21vMmtsT3prSnlhYWIyZFg4MVAyUDE4UGEzQm92WHZKdkx0NENaKzhQUlEwM0puMG1qd25idkJ1SE1iRkVNcW5zMVhJOWZxM2dkY213NVFSQTF4K0xpWW1RWVlqWkIwaFdEVVdvZ3BpUkJ6c214Q0g4dWxzekNzK1I2TVdnUE53di9DdEcwanpJZjNRTHlWRE1YUU1lQWkydGcxVDlFKzh6b2dsUXN3SlFrUUJVZ1dRYTRCeUhJMlRXR0V1QnN3cnZrZVluWW11UEJXVU4xZHZFemFiSUtRbWd6VzIwZHVwS0pRUXN6UGhYSERLa0NTd0xXcCt2SlZ5V1NFY2RzbUFJQnl4TGdxSDI5ekxvTWVVa2FhM01CR281VTdTWE1jcElJOEdMZitCc2xvQk51aVpaWE82VXFZS3VubG43dU1wOWR0aDY5MkxCWllvcy9EZkhnUGhPdlJZSU5Eb0g1b0lWai9RTEQrZ1ZBL3RCREdOZDlEOThHclVFUU5nU0pxcURVYzVzSmJPVHlsRUhzZGhsVmZROHJQQTkreEsxUXpIclRiaDJ2YkNacUhGOFB3MDFjd0g5d0Z5NFhUVUk2WkJFV3YvZzVuVjFhSCtmUXhxRVpQcU5GelZpWTJUcDVaM0pLQ1IxS0x2TDAwS0Npa0dZK0VrT3FqNEpFUVFraXRNUnJOU0VySlJIeGlPdUlUMDVHVUxBZU15YmV5YnJ2T0lzZXhDQTd5UTNBVG4rSmcwYzhhTUFZSCtTQW8wQWRLWmMyK3NTU2tQdU5hdG9HVW13c3g3UmJZNEJvS2pKeFF6MzZzd3NmRmhGZ1kxdGd2c2VXNzliYmV0cHc2SXA5cjdyL0FOZzJCZXM1ak1HNWFDL1B4QXhCdVhpczlpR1hsOExFa2dDekpIU1ZSYmpoU2ZteXo1b0h2UFFCaWNnSk1lLzZHNWR3Sk9VZ3NyaGRaRW41S29nVDk1Mjg1SEQrajBVSXhkR3lGejlFUjg4NnRrSEt6b2VnN3VPS3UyYTRRQk9nK2Y4cythQzNHTmcwQjM3RmI5YTRCQUpJRTQvcVZZTHk4QWJYYVdwK1NiVmI5eGppV2k2ZGhQbm9BUXN4VndHd0NvL1dFY3Z3MEtJZU1BZmpTdHg5OHgyNWcvLzBhakJ0WHczeHdGOHdIZDRIeDlZZDI4WXNPWjc2YUQrMkJjZk5hUUJUQjk0cUMrcDcvQXpqSE05TzV5STdRUFBVeURLdS9nNWdZQitQNmxZREpDTVhnMGRWK2ZpWEV0RlJJK2ZuZ1dyYXVzWE82SWpZK0RSNGVLZ1Q0Tys2dVRraE44UFRVSUo5cVBCSkNhZ0FGajRRUVFxcE5wemNoSVNrZDhRbnBpRStTUThhRXhBeWtwbVZEY3ZMbXVTSXFsUUloemZ3UkVoeUEwR1lCQ0dubWo5Qm1nUWhwNm9lZ1FGL3E4a3hJV1N3TFJmZWVNSjg0Qk5YRTZUVjJXaVlnQ0ZYOVRtTmJ0QUxmdVFjZ0NKQWtFUXpMZ2cxdEFjV3cwazdReXBFVHdMVnFXenF6a0ZkQU5mTkJLRWFPaDNEbElzU3NkTUJnZ0NSWUFLRjROcU1veWtGY3lSK2I1ZHR5T01sMTdnRUFNTzNmQWN2WjQyRFVHaWpIM2czRm9GRTJzeWNabFFwY1pFZEl1ZG1RTEdhNXZxUkNDVFlzQXNveGs4RDZCMWI1YTZYb1B3eEN6RlVvNzY2NCtZd3JHQTlQY08wNlFVcS9KWS9QSXNoaHEwb05QcklEbE9Pbk9RM2JBTWlCclNzMUtoa0dRdndOaUdtcDF1UDRibjJnNk5tdjJzK0I5UTJBZVBNYStNajI0THYxQmQrMXA5T2x6cXgvSURUem40UVFId1B6NGIxZ09ON3BjbnV1Zldjdy8zaEFPWHdjRkVQSFZENk93R0JvRjcwb3o2aE5UcWpSMEJFQXpNY1BROUd0NSszVkJLMkd4S1JNaERjUHBwbjdwRlo1ZTJxUWxKenA3bUVRUWhvQlJ0SVhWZjBkSVNHRWtEdFNmb0VPQ1lucGlFdE1SM3hTQmhJUzViQXhJeXV2eXVmeTlGQVhoNHB5b0JqYUxGQU9HNXNGd04vWGs5NVFFVklGVWw0T2RNcytndmFGdDhCb2FxbStZRU5oTWNOOGVDLzQzZ09zalVqcWhDaldlUUJWSThUaUdhUWNWM0hINzlzNWJ5MThQU1NUVVc0QTVHYVNYZ2ZkTzY5QXUvQS9kZHBZQmdBZVdmUTVtZ1g3NDQyWFo5ZnBkY21kWmVrM1c3QnJ6MW44L3NzcjdoNEtJYVNlWXpRZUZmNEhnbVk4RWtJSXNTT0tJcEpTc2hBVG00S1kyRnU0RVp1S21KdXB5TTZ0V21NWGptTVJHaEtBOE5BbUNHL1JCQzNDbXFCNVNBQkNtZ2JBeS9NT0QwY0lxVUdNangvNERwMWhQcmdieWpxdU4xZnY4QW9vaHRUc3pEYVhOTVRRRVhCOWh1VHRuTGNXMUlmUUVRRE1CM2FENzlDNXprTkhBTkRwalBEMFZOZjVkY21keGN0RGc4SWlBeVJKb2crRENTSFZRc0VqSVlUYzRmUjZJMjdHMzBKTTdDM0V4S2JpeHMwVXhDYWt3V2cwdTN3T3BWS0JGcUdCYUJIV0JPRmhUZEFpTEFnUnpZTVIwc3lmT2tNVFVrY1VRMFpDLzkwWFVBd1lDc2JEMDkzRElhVFJrb29LWVQ2MEY1cEhGN25sK2dvRkI0dEZjTXUxeVozRHkwc0RTWkpRV0dTZ0Q0c0pJZFZDd1dOTkVBU0ltUmtRczlJZ1pxUkJ6RXlIbEpVSnlhaUhaRFFDUmdNa2sxR3VVMFFJSWZWUWVQR2ZFUUNnQnREMmRzNlNBK1JjQjNJQW5KZTNHR3BtZVBVTHg4a3pibFJxTUNvVkdKVUdURUFnMk1BbVlJT0N3UVlFZ3cwTXFyZ0dHeUcxZ0EwSUF0K3RGMHhiTjBKMXIzMm5YMEpJelRCdDNRQytlMit3QVVGdXViNlB0eWNLQ3ZWdXVUYTVjNVNFalFVRk9nb2VDU0hWUXNIajdSQkZDQ21KRUdLdlE3aDVEV0o4ckJ3c0VrSUlhZndFQVpKZUIraDFwZTB0RW03YTdNSW9WV0FqV29GckdTbi9DUWxydU1zd1NZT2lIREVXdXMvZUJSOFhBeTZpYmp2dEVuSW5FT0ppWUxrV0RlM2k1OTAyaHBDbWZqaDFOcWJlTG9FOWZDd2FiZHVFSWpEQTI5MURxVldpS09MSThTdUk2dE8rVVRhOUszbHRzV3o5ZVkwVkZSbXdmZGRwS0JVOHhvL3REYmFLLzdmS3pTMkVwNmZHNFdxY2dnSTlQRDNWMXVkdE5KcWhVaW1xUE1iRXBFeUVOUzl0VXBhZFU0Q3QyNDVqK3VTQjhQQ29meVVTdG13N2hydzhIV2JQR241Yng3WUlhNEp1blZzNjNlZkNwVGpFSmFSaDByanFOeTRqRFJjRmo2NlNKQWpKQ2JDY1BRSEx1Vk9ROUVYdUhoRWhoSkI2U2pJWklWeUxobkF0R2dEQWFEekFkK3NGUlkrK1lFUENhcmFCQXlGbE1Db1ZWSk9td2JoMkJUVC9mZ21NcXY2OXlTR2tvWklNQmhqWHJvQnE0bFF3S3ZmVm11elh0eDEyN0Q2RGF6ZVMwUzZ5dWR2RzRjaVpjekY0NWMxVjZOcTVKVDUrWjc3Ymd0R0NRajB1WFk2MzJ4N2VvZ21hTmZWSFdub3VzcklycjFzZEd1SVBIMi9IVGFwKzMzb1V5NzdkaW44OU1nSFRKdytzOXBqcm01TGwvQ3FWNDQ3MGRTMDN0eERQdi9vajRoTXo4TVpMczZzY09nTEFaMS85Z1hNWFl2SFR0LysybThYNXhydHJrSjZaaHgrL2VncDc5bC9BbDk5dHhkSVBIMGRJTTMrWHp4K1hrSVpIRnkzRjFFbjk4Zmg4dWQ1eTlOVkUvTFJtRjNnRmgvdG5EblBwUEQrdDJZV1ZhM1poMTlhM0hUNXVNbGxnTUpwZ05KcWhONWlRbjErRTNEejVUMTVlRVVKREFqRnNjQmVYcnJWaDh5RWtKbVhlVnZENDZiTE5HRGVtZDRYQjQ4NjlaN0YxMjNFS0h1OXdGRHhXUWpJWVlENXhFSlpUUnlGbXBydDdPSVFRUWhvZ1NWOEU4OUg5TUIvZER6YXdDZmhlVVZEMEdRUkdUYUVRcVhsOGh5NFFibHlEY2QwcXFPYzg0dTdoRU5Kb0dOZXRCQmZaRG53SDE5N1ExNWErUGR0QnJWYmk1MS8zNEkyWFp0ZXJXWTg5dXJYRzZCRTk4TS91TTlqNmQ5WENocEVUWDZ6V3RVY082NDRYbjdrSEFCQ2ZrSWFYM2xocHQ4OWo4OGJobm1tRDhkdnZCN0h4ajhPVm52TzFGKzdIa0lHZDdiYW4zc3JHanovL0E2MUdCUThQTlhidU9WdnB1VHc4MU9qZnQ3MEx6NlIrTUpjRWowcjNCNDgzNDI3aDFTVS9JL1ZXTmlhTzZ3dUQwWVQ5aHk0NjNkL2Z6d3VkTzRiYmJNdk5MY1RoWTlHSTZ0UGVMblNNVDBqSDZYTXhtREZsSUZpV1JhY09MV0F5V2JEay9iVlkrdUhqTHMxb0ZVVVJIM3k2QWFJb1llU3c3dGJ0QS9wMVFFU0xZUHp5MjM2TUg5MGJ2cjYzWDRQNXErLy94SWJOaHlGSmtzUEh0Vm9WbWdUNm9uV3JwaGc2cUhPOSt0bEE3bXdVUERvaDZZcGdQcndYNXFQN0lCa2FaWlV5UWdnaGJpQm1wc08wL1ErWTkrMkFvdjlRS0FZTUE2TnhQSnVDa051bEduYzNkTjk4RHZPK25WQU1IZVh1NFJEUzRKbjM3WVNZa1FidFk0dmRQUlJvdFNyTW56c0dYM3l6RmYvc1BvTXhJM3ZXNmZWLzNiQWZPYm1GVGg5bkdBWUtCWTlyTjFMdzlROS9PZDF2d2NQajdiYjUrWHBpL05nK2R0c1BINzJNMlBnMFBIQ3Y0MWxacTMvZDQzRDdSMi9QUjd1MjhxelFpVE5ldDN2OHkwOFdPanp1Wm13cVB2eDhJenkwOWg4UW1rd1d2UDdPR3VoMGNxbXREejdkNFBBYzVZVTFEMnhRd1dOZVhoRVVDaDVxdFhzamczOTJuOEVueTM2M05qM2N1dTA0dG00N1h1RXhVWDNhNGEzWDV0cHMrLzNQbzdCWUJOeC96ekM3L2RmK3RnODh6MkhHbEVFQWdLYkJmbmg0N2hncy9Yb0xqcCs2NXRLLzI4bzF1M0hsV2hMdW1UWVliZHVFV3JjekRJTUY4OGZqdjYvK2lJKy8rQjF2dkR5NzBuTTVZN1lJa0NRSkN4NGVEMDlQTmJ5OXRQRHkxTURMUzR1Z1FCOTRsbHZLdldIeklSUVdWWnhsNU9YcEFNaXpMQ3N6OS82UkZUNXVOSm14ZnVOQm0yM1hiNlFBQUg3K3hmNTdkTmFNSWRTRThnNUJ3V001a3RFSTg3NGRNQi9kVDNVYkNTR0UxQnJKWUlCcHozYVlEKzJGSW1vSUZFUEh1SFhwSG1sa2VBVTBzK2RCOSswWFlMeTl3ZmZvNis0UkVkSmdXVTRmaDJuL0xtZ2ZYUVR3VmEvNVZodW1UT3lQQTRjdjRmMVBOeUEzcndnenB3NnFzOWxOMi80NWljU2t6RXIzKzJ2N2lRb2ZkeFE4K3Z0NVlkNmMwWGJiYjZYbElEWSt6ZUZqZ1BQZ1VhbFVRS04yUG1PdlhXU293KzJwdDdJQUFON2VXcHZ0Rm91QU45NWRnNWlicVFqdzk0WkdvOFJuN3ozcWRCWmJla1l1WG5qdEo4UWxwR0htMU1GT3gxRWZ4ZHhNUmJzMm9iZTFwTGttNU9RVzR0TmxtM0h3eUNWRXRnN0I4MC9QZ0djRlRXNTI3am1MRmF0M3dzZmJBL2VWVzlKc05Kcnh4NS9IMExkM1c3U0xETVd0dEJ4NGVtcmc2YUZHWWxJbWR1MDloNWJod1RoeDZwcjFHSjdqTUhaVVQrVGtGTmk4bGdjUDdHdzNZL0xvOFN2NCtkYzlhQlhSRlA4MzIvNDEycWRucEhVbThPcGY5emdNMEhWNkk5TFNjd0hJc3pNQklEWSt6ZnA0eS9CZzYrMlpVd2M1L1RxVXRXSHpJZXM1SzdQU3hlQng2N2JqTUpyTTFtM3hDV25Zc1BrUUFHRFU4Tzc0OGVkL0hCN3JhUHYwS1FNcGVMeERVUEJZUXBKZ3VYd094ajgzUXNwMzdadVRFRUlJcVM3SlpJUnAvejh3bnowQjFjVHA0RHQwcFJxUXBFWXdQbjdRekgwVSt1VmZnbEZyd1hXd1h5NUlDS21ZRUgwUnhqL1dRek52SVJnZlgzY1B4NHBoR0x6eitseTgvK2xHZkxOOEc4NWR1SW43Wmc1RnB3N2hkUlpBT3FzLzF4QWxKV2RDbzFIQjAxT04vSHdkTm0wNUNvV0NSMWhvYVpNUWkwWEEyeCt1dzVIalYvRGt2eWFqZTVlV1dQenNOMWo4N0RkWTh0cURhTkhjdHN2NXdTT1g4TkhubTFDa00rQS9pNlk2bk1sWlgxa3NBcTVjVDhLSW9kM3EvTnFDSUdMem4wZXhjczB1RkJUcU1YbENGQlk4UEI0NXVZVUlDdlN4Mno4ak13OWZmTE1WQjQ5Y1FyL2U3ZkRjMHpQZzYyTzdrdVQzclVlUWwxK0VoeDZRUThHUHY5aUV1UGcwL1B6OXMvaHV4ZDhRUlJFeHNhbjRhT2ttdS9OdjMzbmE1bjZIOWkxc2dzZHJONUx4MWdlL1FxTlI0dFgvM2crbDBuSEVzdmp4dTNIdFJqS1dyL29IR28wSzArNGVZUFA0K1F1eGR1VUI1aS84ekhyN2RyN2YxaXgvcnRKOUhscndzUnkrdW5qK0gxYnVRSDZCem5yLzhwVkVYTDZTQ0FDWVBubWczWGsrV2ZZN3RtNDczcWgrWHBDcW8rQVJnSmlUQmVPV2RkWW1BSVFRUWtoZGsvSnpZVmp6QTdpMkhhQ2FkQTlZdndCM0Q0azBBbXlUWUdqbVBBejlxaCtnbW53UCtCNE41NDB2SWU1bU9YTWN4czNyb1puek1OZ21UZHc5SERzcWxSSXZQM2N2T3JVUHc5cmY5dVBKNTc1RjJ6YWhHREcwRzlwRmhxSk5xMUJvdFhWZm55OGhNUjJGUlFaMGJOL0NacnNnaUdCWnBsN1duZnRtK1RZY1BtYjdYdkQvWm8rR3VuaTJaRUdoSHE4dStSbm5MOGJpa1lmRzR1N3hjdTNLRDk5NkdDLys3eWNzZVBJTHpKODdGcE1uUkNFNU5RdmYvZmczRGgrTFJwTWdYL3p2cFFmUXRZTG1HL1hSaHMySGtKR1o1NWFsNFd2WDc4T1BQLytEcHNGK2VPWDUrOUNyUnh0czNub1VYeS8vQy85N2NUYjY5bTRMUUo3RnVIN1RRZnp5Mno2d0hJdG5Gay9EdURHOTdjNVhXR1RBTDcvdHg1Q0JuZEV1TWhUWGJpVGoxSmtiZUhqdUdKeTdjQk9Iamw0R1lCL3NqWno0SW1aT0hlUndabTZKR3pkVDhkOVhWOEJvTW1QSkt3L2FkTE11VDZ0UjRlM1g1bUx4czk5ZzJiZGJjU3N0QjQvTkcyZXRIOW1wWXpnK2UvOVJBTUNxdFh0dzhzeDE2LzM2Wk4zSy82S2t4T1M0YWE5aTdLaWVlT3BmVTl3N0tGTHYzZkhCb3lYNlBJd2JWa015Nk4wOUZFSUlJUVRDdFdqb2w3MFAxZlFINU5tUGhGUVRHOW9DbW5rTG9mL3BHMGo1ZVZUemtSQVhtUGZ0aEduL0xtam1MYXlYb1dNSmhtRXdiZkpBM0QwaENuc1BYTUR2VzQvZ20rWGJJRWtTR0laQjg5QUFCQVg0UUt0VlE2dFZ3VU9yaGxhcnhGMmplaUdrV2ZVLzRFcEl5a0I2Umk1Njk0Z0VBRWlTaENlZStScmhZVTJ3OU1NRk52ditzK2NNdmwreEhVODhOc2xweDkyWTJOUUttOHhVdFFITm9tZStjbW0vZTZjUFFjL3ViV0F5V2NCeExEcTJEN01KVGswbU0vTHlpL0QwRTFNdzhhN1MwaFZ0V29mZ3EwOFg0b05QTjJEWnQxdng2NGI5eU1vdUFNZXhtREZsRU9iZVB4SmFiYzJWVVZuOC9MZkl6TXlyc2ZNNUlsZ0VaR2JsQXdDZWV2NWIzRGRqS0JST1p2RTV3MEJlZG5zN3I3SDc3eGtLUHo5UGpCcmVIU3FsWE5wZ3pLaWUyTDMvUEY1NysyZTg5dC83a1pDVWdmV2JEaUludHhDamgzZkhZL1BHT1YzdVhqSnpjdHpvM2toSXlzQlBxM2VpV1ZOL2pCL1RCd3YvL1dXVngxZml6TGtZdlA3MmFoVHBqSGp1cWVuV1FMUWlUWVA5OFBFNzgvSDhxejlpdytaRE9IOHhGdjlaUEEyUnJVUGc1YWxCNTQ0UkFJRDRSTG1wYmNuOStrU2hzSDB0c0N4cm5lV1prSlJodDM5aG9jSHBZd0RnNWFtQlh6VWE3cENHNGM0TkhnVUxqTnYvZ1Bud1huZVBoQkJDQ0xFaEdmUXdyUDRlaWdIRG9CcDdOOERkdWIrdVNjMWdtelNCOXRGRjBQLzhBNFNFV0tqdW1RTkdSVjNWQ1NsUE1oaGdYTGRTYmlUejZLSjZ0Ynk2SWp6UFlkVHc3aGcxdkRzTUJoT3V4NlRneXJVa1hMMmVqSnpjQXFTbDU2Q3d5SUNpSWdPS2RBYUVOQTJva2VEeGhkZFdRSklrNjVKT2htSFFvVzBZVHArTFFWR1JBUjVsbWwyY1BodURuTnhDQkFaNE96MmZ2NThYSmsrSXN0dSsvOUJGeE1TbU9xeWZCeml1SHdjQXJ6dy9DNjFhTmdNQS9OK0NUNXhldDNQSGNMc3V5R1VGK0h2ajI4OFgyZFdqUzBoTXg0SERsNUNSS1FkMVdka0ZrQ1FKUE04aE15c2ZSNDVIbzNQSENBUTNxWm5YMGFYTDhZQ1Rqc2ExWmUxdisyN3J1Q1pCdnJmMUdtTlpGaFBLTFV2WHFKVll0R0FTRmozemxYVTVjcCtla1JneHJEdGFSVFN0c1BZang3RlFxeFI0WmNrcUFQSXk4amRmbVlQbEszZmdWbG9PUER6VUtDb3kyTlJUTEpGZm9MUGIzakk4R0Z1MkhjTVgzMnlGSkVsNDdxbnBWV3J3MUR3MEVFcy9YSUFsNy8yQ2N4ZGo4ZmhUeXpCdnptaHIwNXNiTVNuSUtBNlh2LzdoTDR3ZjB4c3R3bXcvL0hDbEVReFEyZ3pteWVlK3djWEw4Ulh1Nnl6VXI4b1M2WXEreDV3OU5uRmNYenk5a0daTU5uWjM1RHNacWFnUWhsWGZRa2lLYy9kUUNDR0VFS2ZNaC9kQ1RJaUQrc0hId0dpcDh6V3BIc2JIRjlySEZzUDQ5eGJvUDM0THF2c2VBaGZSMnQzRElxVGVFT0ppWUZ5N0FseGtPMmdmZXhMZ0crWmJKYlZhaVM2ZEl0Q2xVMFN0WDZ0ZjczYlkvT2RSWEwyZWhIYVJjdmZvemgzRGNmTE1kVnk0RkllbzRxVzZraVRoekxrWWVIbHAwTEY5bU5QeitmbDZZdllzKzhZYkNVa1ppSWxOZGZnWTREeDRiQkxrWjFkN3NhektabEFPRzl3VnJ6dy9DNEFjcXNiR3B5SDZTZ0l1UlNmZzlMa1lwR2ZJdlFIYVJZWmk4WUs3TVdKb04xeTVsb2d0MjQ3ajBOSEwySHZnUEFEQTE5Y1Q0YzJERUJvYWlBQS9MN1JyMi95MmxqSHYydkpXbFkrcENrbVNrSmFlaTdmZS94VnhpV2xZL2NPejhQYlNWbjVnTGRIcGpEaDQ1QkoyN2oyTDAyZGpBQUFEb3pwaTZxVCsyTDdyTk43N2VEM20zajhTYlZvMWMzcU94K2FOdzJQenhrRVVSVHkyK0FzRUJmcGdRTDhPTUpzdHVKV2VneGJOZzdCcHl4R2Jlb29sdHU4OGJWZmpjZGZXdDlFeVhBNDcvLzNFRkZ5OUx0ZHRySXFPN2NMdzRkc1BZOTNHQTlpKzg3VE5FdkVkdTgrVVhtdnZPZXc3ZUJITFBuNGMvbjVlMXUydU5JSUJTb1BIdTBiM1FzL3ViYkJqMTJuazVoWGhubWtWTnpyS3ppN0ExcitQVjJrbVltNWVVYVVkdTBWUmdpUkoxdVhsZ0R3TGxEUitEZk8zYVRWSXVkblFyL2dTWW1hNnU0ZENDQ0dFVkVwSWlvUCsyMCtnZWVoZllIejkzVDBjMHREeENxZ21Ub01sK2dJTXE3NEQzN1lqbEpPbVU3Qk43bWhTVVNGTVd6ZkFjaTBhcW9sVHdYZHd2QXlZeUVSQnNuWTZqdXJUSHB2L1BJcURSeTViZzhkT0hlUWx5dWN2eFZxRHg1dHh0NUNkVTRDUnc3bzU3Skpzc1FnQTZyNjMydkl2bjhLQ3A3N0FmVE9HWXRpUTB2SW1GeS9GNGFPbG14RFNUUDY5Kys3SDY3Rm4vM25yT0QwOTFPalNLUUwzVGgrTWdWRWQ4ZTJQZjhOb01zUExTNE0rdmRxaVQ2KzIwQnRNT0huNk9zNmV2NG1MMGZHNEdCMlBjeGRqd1RBTVBuM3ZrYnA5b2k1aUdBWk5nLzN3M05Nek1QK0p6N0J6OXhsTW16eXdUc2R3S3kwSEowNWZ3K0ZqMFRoOU5nWVdpd0FmYncvTW5Eb0lFOGYxQlNUZ2YrK3NRVXhzS2pxMkQ0T0hoOXJhVmJtc29FQWZEQmxZMmxUdDk2MUhrWnlTWlEzSGhnN3FnZ0g5T3VEYkgvOEdBQ3o5OEhHYjR4Yzk4eFZHRHV1R0tSTnRtOEFBY3JpKzVvZG5JVW9TWGwzeWM1V2Y0NHdwZ3hEVnR6MW16UmlLZTZjUHNkWTlOWnJNMkxubkxMdzhOU2dvMU9QbDUrN0ZNeTh0eDZ0TGZzWW43ejRDRkU5MkxUOEw4Zk92LzhEbXJVZWR6azRjTjFvT05uMjh0Vmo2OVJaMDdSU0JIdDJjZi9ENDRXY2JBQUJ6Wm8xd3VrL0pyTXh6RjI3aTRYOTlodndDSGRhdmVxSEM1LzNoNXh1eGJjZEphalJ6QjdxamdrY3hMUlg2RlY5Q0txamR1aGlFRUVKSVRSSXowNkg3OWxObzV2NExiSEJUZHcrSE5BSjhoeTdnV3JXRmFmZDI2TjU3RFlxQnc2QVlQQktNeHZseU5VSWFHMG12Zy9uQWJwZ1A3UVhmdlRlMGk1OEhvNnE1ZW55TmxjbHNzZFowNjk2MUZWUXFCWTRjaThiREQ0NEJBR3NBR1gwMXlYck04WlBYQUFBRCtuVjBlTTZTUUUranFkdXZmM2lMSm1qYkpoU0p5WmsyTXlQLy9Qc0VBRGxZQllDSmQvV0JWcXRDWk9zUXRJdHNqcGJod2Rhd1NLYzNZdmUrYy9EeXN2MzVxVkVyTVhoQUp3d2UwQW1BL0J5VFVqS1JsNitybDdYN3lncHJIb2hPN2NOeDRWSjhuUWFQbVZuNWVHVFI1OURwak5CcVZCZ3lzRE5HRE8yR1BqMGp3WEVzTm13K2pPVXJkOEJvTWdPdzdhaGNYcmZPTGEzQlkrcXRiQ3hmdVFOekh4aUpaazFMUDhRdFc2L1EwVXhjZno4dnB6TjBWU3E1L21UWkVDMHBPUk56SC9zWTk5OHp6UHI5VU5hdHRCdzg4UEFIVUtzVjFtMWxteTF0MzNrYStRVTYzRFc2RjdidE9JbHVYVnBoenF6aCtHbk5Mdnk2NFFCTUpyTmRqY1dxR0RPeUoxYXMzb21mMXV4eUdqeWV2eGlMdjNlZVJzdndZRXk0eTNiSnU4Rmd3cHZ2LzRLcjE1S1FrMXNJQU1qS0trRFh6aEc0YTNTdjJ4NFhhZnp1bU9CUlRFdUYvcnRQcVlrTUlZU1FCa25LejRYK3UwK2dlZVJwQ2g5SmpXQlVLcWpHM1ExRjMvNHc3OThOM2JzdmcrODlBSXErQStrMVJobzFNZTBXek1jUHdYTGlNUGdPbmFGNWRCSFlBT2ZMY1ltdGdrSzlkZm10VXNtalc1ZVdPSDd5R2pJeTh4QVU2QU1QRHpXQ0FuMXc5WG9TUkZFRXk3STRldUlLZUo1RDMxNk9HM0RvRFNZQVFIWk9BWDcrWlkvZDQzSEZkZlljUFZZUlY1ckw5T3ZkRHF2WDdZWGVZSUpHcllURkltRG4zck1JYXg1b0RaMDZkNHhBZUZnd3R2MXpFaWRQWDhmSjA5ZXR4K2ZtRlFHUXc2MTFHdzg0dlU3VFlEK2JHWGoxWGV2V3piQjc3MWxybzZLNkVCamdqWmVmbXdXT1k5RzlTeXRyVGMzb3E0bjQ4cnV0dUh3bEVWRjkydUhaSjZjN2JDYVRlaXNiejd6MEF6SXk4ekJsVW44QThpekNOOTliaTZCQUgvVG8xaHFIamw1RzZxMGNjQnlMcWNYNzFKUmI2VGtBZ09BZ3h6VTlUY1dCYVVsb1daYlJhTWFhZFh2UnIzZGJCQVg2V0xmUG5qVWNXcTBhZDQvdmh5WHYvd0tOK3ZZNzFXczFLang0MzBncyszWXJ0dTA0YWRjRlBDZTNFRzk5OENzNGpzV0x6OTVyVjlOVXBWTGd6TmtZdEc3VkZPUEc5TWFhZFhzeFlsZzNQTE40R2dCZzZuMUxrRitncTNRY1pVc2NQTFZ3TWlhTjYzZmJ6NGswREhkRThGaXl2SnBDUjBJSUlRMlpaTkJELzlPWDBENzZGQzI3SmpXR0RRaUNhdXE5VU9hTmdmbm9JZWkvK1JTTXR6Y1VQZnVCaTJ3UHRsbW91NGRJU0xXSnFja1FybCtCK2ZReFNQbjVVSFRyQ2UzQy96U1k1akgxUlZHUkFRYURDYTBpZ3EzYnVuZHBqZU1ucitIWXlhdldqcyt0SXByaTJNbXJTRXpLaEsrdkJ5NWZTVVR2bm0yY2Ruak95NWZEdStTVUxLZjFHZ0hudFJ6TEsrbS84dXAvNzBQTENQbURGR2ZOTFVZTTdZYmxxLzdCMW0zSE1YUHFJUHkxNHlSeWN3dngwQU1qYlFLM25MeENmTE44bTlOckhqOTV6VHF6MDVIQkF6bzFxT0F4dEtrL2N2T0tZREpaSEFabHRhVmY3M2JXMjBuSm1WaSs2aC9zTzNnQlhwNGEvR2ZSVkl3djEzaW14T1VyQ1hqOTdkWEl5OWZoMWYvZWgwSDk1Wm1tZi85ekNsZXZKd01BSG45cW1YWC93UU02MlFTUGYyMC9ZWGZPMkxnMHUrM09yZzhBVjRwbitaWTBOQ3BQYjVDRFI0M2EvdnRneTdianlNak13d3YvbVltekYyS3QyMW1XeFl3cDhxelR0UFNjQ3BzenVXTHloQ2pzMkhVYVM3L1pnamF0UXhEWk9nU0EzRWpuMlplWEl6TXJIODhzbm9aV0VmWWZRRElNZzQxclhvSzZPUHhjczI2dnplTno3aHNCbzlFTVFSQnQ2amlXT0hENEVxNWVUOEw4dVdPdDJ6cTBhMkczSDJsOEduM3dLQlVWMHZKcVFnZ2hqWWFVbnd2OWlpK2hlZlJwcXN0SGFoVGo0d2ZsMklsUWpoNFBJVFlHbGt0bllUNjBGNUxSQUs1Vkc3Q2VMTTUyQUFBZ0FFbEVRVlRCSVdDRGdzRUdOUUU4UE1Hb05mS3lWT3E2VHVvRHdRTEphSlFuR2hRVlFzeEloNWlSQmpFdEJjTE5HMkJVYW5DdDIwQTFlZ0s0bHEwQkIzVUdTZVVTa2pJQUFHRmxsaVgzNk5ZS0FIRHF6QTFyOE5neW9pbk9YcmlKekt4OFhMNmFBRkVVS3d6ZFNycEN6N2x2QkI1NllKVGQ0MjkvdUE2NzlwNTFXaHV1ZkpNWXZWNmVRUmthRWxoaGN4bEFub2s0ZUVBbnJGMi9EMzE3dGNWUGEzWWh2RVVUakI5akd6QzFhQjdrOFBwdnZ2Y0xEaHkraUEyclg0S1hrKzdLWXlhL0RNOHlIYjRiQWtYeGNucWp5Vnlud1NNQVhMd2NoM1ViRCtMd3NXZ3dESU54bzN0aC90eXhZRmdHSDN5NkFYUHVHMkZ0U2lKSkVqWnNQb1R2Vm15SHA2Y0dINy96aUxYT0tBQzBieHVHWVlPN0lLeDVFTUpDZzlDc3FUK2FCdnZhTlU3NWFPa211M0djUEhNZEo4OWN0OWxXVWZCNDRNZ2xhTFVxdEcwVDR2QnhuYzRBQVBCd0VNQzNidGtVZlhwR29sdVhWamJCWXdtejJZSzRoSFJyb0hxN09JN0ZLOC9maHdWUGZvRVhYbHVCZC8vM0VEUWFGVjUrY3hVU0V0TXhiODVvdTVtUVpha3JtSEU1N2U0QitHSGxEc1RjVE1XU1YrZlkxWE5OVHMzQzFldEp1Ry9tMEdvOUI5THdOTzcvS1FvV0dGWjlTNDFrQ0NHRU5DcGlaam9NcTc2Qlp2NWlDbjFJeldOWmNLMGp3YldPQkFCSWVia1E0bTlDekVpSDVjSVppSmtaZ0VFSHlXQ0FaRElCZ3NYTkF5WUVBTWVEVVNyQnFOV0FXZ3MyTUFoc1lCRDQ5cDJnR2p1SlpqYldrT2lyY2oyOTltMUw2OTVGdGc2QnA0Y2FNYkdwMW0yenBnL0IvODBlQlo3bjhOL1hWb0RuT1F5S2NoNllKQ1RLNzlkQ213WFV5RGdMQ3VYbG5zNkN3UEllZm5BTUhsbjBPUjUvZWhrRVFjU1NWK1k0bkxGVlhrSmlPZzRjdm9pb1B1MmRYa3VuTTBJUVJIaTVzVHYwN1NpcEpXZ3dtT3EwczdVa1NWaXhlaGZPbnIrSndRTTZZZTRESXhIUlFwNWhHeHVmaGtOSEwrUEM1VGg4OGRIalNMMlZneSsrMllMTFZ4TFFyWE5MdlBETVBUYkxsQUc1NC9ncno5OVg2WFhMaDhvako3NkltVk1IWWNIRDQxMGE5NGxUMTNBakpnWGp4dlMyVzZKY29xQlFYb0hwcUpacDk2NnQwRHcwME9uNXoxNkloY1VpVk5nVjNsV2hJUUZZOHVvY3ZQRGFUM2o2djkrQlpSa1U2WXg0NHJGSjFWNSszcnBsTTZ4WnR4ZmZyZGlPeCthTnEvWllTZVBRcU4rdEdMZi9BU0VwenQzRElJUVFRbXFja0JnSDQ5OWJvSm93MWQxRElZMGM0K01Mdm10UGR3K0RFRklQSEQxeEJRRFFxMGNiNnphR1liRDB3d1Uyb1VsSm81WGN2Q0tjUG5zRGZYcTF0V3UrVXRiNWkzRUFnRWduTThXcUtpRXBBeHpIdXJ3c3RYbG9JTHAxYVlVVHA2NmhXNWRXYUJkWmVZbUp3aUlEM25oM0xSaUd3VU96N1dkcGxpaHB3dUhyMDdCV0tiREZ5OHpONXJyOWNJbGhHTHp3bjVrd0dNd0lEYkVOb2x1R0IyUEpxdy9pUHk5K2owY1hMVVZtVmo3VUtnVWVuejhCMHljUGNLa1dwU1JKU0VuTnh2V1lGSVExZHg3MFZVVldkZ0UrK0d3RGVKN0RyT2xEbk82WG1TWFA3UFh4dGc5eUdZYXhDMDNMK21mM0dRQ2xEWStxeTBPclJtaElBRzdHM1FJZ2R3SDM5L09zZGszUFlZTzc0TVNwYTFpMzhRQzZkVzVwN1d4UDdteU5ObmkwUkorRCtmQmVkdytERUVJSXFUWG1JM3ZBdFdvTnZrTlhkdytGRUVKSUk1ZVNtbzNUWjJQUUxqTFVibVppaTdBbURvL1p2ZThjQkVIRTZPSGRuWjYzcU1pQUU2ZXVJVERBMnpxenJick9ucitKbHVIQkxzMWF0RmdFZlBiVkh6aHg2aHBDbXZuajNJV2JlUDZWSC9Ic1U5UFJ4RW1Ua09UVUxQenY3VFdJalUvREU0OU5jbGdQcjBSS2FoWUFJTUMvZXJYNTZscGg4ZXc4RHhkbmpkWWtSMStyd2lJRERoeTZpTDkybklERklpQTdwd0RqeC9URy84MFpiYmRzdXF6ck1TbTRjQ2tPOFFucHVCbDNDN0Z4dDZ6TmpGNTVmcFoxdjF0cE9YYkg2blJHdSszZTNscG95OHhZVEV6S3hBdXZyMEJXZGdFV1BEemU2YXhGVVJTeGU5ODVNQXlEaVBDcXZjNlRVN093NytBRmRPa1VZUmZHVm9YRkl1REk4U3ZZc3UwWVRwMjVBWjduTUgzeVFHUms1bUgvb1l0NDQ5MjFhQkxraStGRHVtRG9vQzVvMnliMHRrTEl4eCtaZ0l5c1BJU0cxRXl3U3hxK1JoazhpamxaTUc1WTQrNWhFRUlJSWJYT3VHRTEySVdoWVAxcVpua2FJWVFRNHNnM3k3ZEJraVJNbnp3STJUa0ZtRG5uSFplUGZmTzlYL0RtZTcvWWJQdnMvVWZSdVdNRU52OTVGRWFUR1ZPR3ViYkVVNUlrQ0lKb1hjNTYrVW9DQUlCajVZQWtKVFVibDZJVGNPLzBJU2dvMEVPcDVKR2RVd0FBVUNsdGF4WGVpRW5CQjU5dnhJMllGTXllTlJ4ejd4K0pMNy83RTV1MkhNRkRDejdCOUxzSFlzcWsvZ2p3OXdJQTZQUkdiUHJqTU5hczN3ZVR5WUtGajA2MExrMlZKQW1KeVpudzl0TENRNnVDUXNFakl6TVBxNHNiY0xTTGJPN3kxNnMrS0ZrVzdPVlI5OEVqSUlka0phSGhpVlBYY081aUxBUkJoRmFyd3ZUSkF6Rjk4a0FFTjZtOGhNS0J3NWV3K3RjOThQYlNvbDFrS0taTkhvaDJrYUZvM3pZTUFmNWV1QlF0djM0ZWVQZ0R1MlAvM0g0Q2Y1WnJMck5vd1NSTW1kZ2ZPcDBSRy84NGpOWHI5c0Jrc21EMnJPR1lPWFVRQURtd2ZPM3QxZkQzODRSR3JRTEhzYmdZSFk4Yk1Ta1lQcVJybFphdVM1S0VqNWR1Z3NVaVlNNnNFUzRmVnlLL1FJZlRaMi9nNkltck9ISXNHb1ZGQmlnVVBNYU43b1g3N3htT2tHWnlzOExvcTRuNGRjTitIRDRXalY4M0hNQ3ZHdzdBMDBPTkxwMGkwTFpOS0ZwR05FWHZucEV3R2t6dzlOUWdNVGtUQUtCd3NLemMwME9OOTkrY0I0dEZzSGtlS1NsWlRwZWhrOGF0OFFXUGtnVGpsblhVd1pvUVFzZ2RRVExvWWR5eUhwbzVqd0hWV0JwRENDR0VPSk9la1lzVHA2NmhmZHZtR0RHMEsvUUdFNmJkUGFCYTV3d004RUZPYmlIV3JOc0xudWRjcmkybk41Z3dhZWIvb0ZEd1VQQWNkSG9qQUNDOGhUenI4dlM1R3dDQXNhTjY0cDg5WjdEczI2MEE1SHFQL2ZxMHN6blhMeHYySXpNckgyKytNZ2NEK25VQUFEengyQ1IwNjlJS24zLzFCOWFzMzR0ck41THh6SlBUOE91Ry9maG45eGtVRmhuUU1qd1lUejh4MWFhSkNjTXdlT3E1YjYwZHVobUdnVlRjWG52ODJENDF0cXkzcnVRWDZxSFZxbHlhTlZxVC92anJHTGI4ZFF3SlNSblc0RXFqVmlLcVQzdU1HTm9OL2Z1MXR3dVFLekp0VW4rTUg5UGIyb3pHbVErV3pIUHBmR0hOZzJBd21QRElvczl4S3kwSEFmN2VlUEpmZDJOZ1ZFZnJQbHF0Q29sSkdUaHpMc2I2R3RDb2xSZzdxaWVlZUd5U3kyTUg1TTdSWjgvZnhMREJYVzFLSExqaW82V2JzRzNIU2VzWVdrWTB4ZjMzOU1EWVVUM3RsdjUzYUJlRzExOThBTG01aGRoNzhBSU9INHZHK1l0eE9ITDhDbzRjdjRLMmJVSXhvRjhIUFBYY043aHhzN1NlYTVkT0VVNnYvOC91TS9oazJlL1FhbFFRSlFsRlJRYjA3RjYxNTBBYWgwWVhQRnFpejBPNEZ1M3VZUkJDQ0NGMVJyaDJHWllyNThGMzZPYnVvUkJDQ0dtRW1nVDU0cVhuN2tWRWVEQVlob0ZXbzhMQ1J5ZFcrN3lTSktGbjl6YUliQjFTWVgyN3NPYUI2Tnd4SEFDZzFhalFyVXNyWkdibFFSQkUrUGw2b2t1bkNFeWRKQWVoRSsvcUMxOGZEN1JvSG9RbWdUN28xYjBOUkZGRTA2YiswQlIzNUcwWDJSd2poM1hId2tjbmdPTTR1NDdUZ3dkMFFxOGViYkI1NjFHTUc5MExhclVTcDg3Y1FIaUxKcGc2YVFDR0RlN2ljQW5xLzgwWmhaVFViRmdzQWdSUmhGYWpRdWVPRVlncUYzZzJCQVVGdWpwdEtsT2lUODlJYk5oOENGRjkyaU95ZFFpNmRvNUF4L1l0Ym51bW5HOEZ5N0FCSUxKTktJWU43bHJsUU96NXAyZmd4czFVVExpcmo4TWc5SmNWejBPU0pHdDRXdEtzeHhWcWxjTDZ0UjgxdkFmT25MK0oveXh5WHROYm8xWTUvTGVhTks0dmtwTXowYmQzV3d5STZsaHBoM2RBL25wTm1kZ2ZVeWIyaDhsa1FmUzFSRnk1bW9qZVBTUEJjU3ltVE95UDZ6RXBBQU4wYXQ4Q0k0WTYvNzlucDQ3aG1Ed2hDb0lvQWdBQy9iMHhjVnpmU3NkQUdoOUcwaGRKN2g1RVRaR01SdWcrZXd0U2ZxNjdoMElJSVlUVUtjYkhEOW9uWHdTanRPK1VTQWdoaE5SWE9wMFJTaVZmNzVkZ1dpeEN2UjlqVFhyeGZ6OGhPN3NBWDMvMmhMdUhRZ2lwNXhpTlI0WExydXAyM25RdE0rL2JRYUVqSVlTUU81S1Vsd1B6M2gzdUhnWWhoQkJTSlZxdHFrRUVlZzFoakRXcElGOWZZU2R5UWdoeFZhTUpIaVZkRWN4SDk3dDdHSVFRUW9qYm1JL3VoNlF2Y3Zjd0NDR0VFTkxBNVJmcTRPM3BVZm1PaEJCU2lVWVRQSm9QNzRWa01ycDdHSVFRUW9qYlNDWWp6SWYzdW5zWWhCQkNDR25nQ2dwMDhQUlNWNzRqSVlSVW9sRUVqNUxCQVBQUmZlNGVCaUdFRU9KMjVpUDdJQmtNN2g0R0lZUVFRaG9vVVJTUlg2Q0hyemZOZUNTRVZGK2pDQjdOSnc3U215eENDQ0VFeFIvR25Uams3bUVRUWdnaHBJSEtMOVJEa2lUNCtGRHdTQWlwdm9ZZlBFb1NMS2VPdW5zVWhCQkNTTDFoT1gwRWtDUjNENE1RUWdnaERWQnVqbHd2MnMrWGdrZENTUFUxK09CUlNFNkFtSm51N21FUVFnZ2g5WWFZa1E0eEpkSGR3eUNFRUVKSUE1U1hMd2VQdmo1ZWJoNEpJYVF4YVBEQm8rWHNDWGNQZ1JCQ0NLbDN6UFQ3a1JCQ0NDRzNJU2V2QUFEZ1MwdXRDU0Uxb0dFSGo2SUl5N2xUN2g0RklZUVFVdTlZenAwRVJOSGR3eUNFRUVKSUExT3kxTnFYbGxvVFFtcEFndzRlaFpSRVNQb2lkdytERUVJSXFYY2tYUkhFMUNSM0Q0TVFRZ2doRFV4dThWSnJieSt0bTBkQ0NHa01HbmJ3R0h2ZDNVTWdoQkJDNmkzTFRmbzlTUWdoaEpDcXljMHJncmVYRmh6WG9PTUNRa2c5MGFCL2tnZzNyN2w3Q1BVQzQra0ZSa09mUnBHYXc2aFUxai8xR2VQbEEwYmJzSmFBTkxUeGtvWk5pS1hmazRRUVFnaXBtcnpjSWxwbVRRaXBNYnk3QjNEYkJBRmlmS3k3UjFGckdHOGY4RjE3dzN4a0x5QUlEdmRoUThLZ0dEd0tpaDc5WU5xM0hhWnRtMnBsTEI0dnZXZTlYZlRXODdWeWpacWtIRFVCYkpObUFBQWhQZ2JtUTN2Y1BLS0tNVDUrMXR0U1hrNlZqMmREd3NBR05ZV1ljUXRTWmpva2s3SGFZL0o0YTVuMWR0RkxDeUVacTMvTzJxQ2FNZ3Q4dHo0UU0yN0I5T2NHV0M2ZWNmZVFLc1MxaklUbThXY2gzTHdHeTZranNGdzREY21nZCtsWVJxT0Y4cTZwMXZ1bXZ6WkFNaHBxZkl4eU1NcEEwaFhXK0xsckE5ZWlKWlFUWnNCeTRiVDg5YnlON3lFQTROcDJnbWIrazliN2hjODlXbE5EZENzeDdxYjhPNFRqM0QwVVFnZ2hoRFFRZWZrNmVIdFI4RWdJcVJrTk5uZ1VNek5xSkdDcHIxUjMzd3UrZTE4b0JvK0M2YStOc0p5ejcwNnE2RDBBaWo0RDVkc0Roc084ZTF2dEJCRitBVFYrVHFmWFVtdkFCRFlCR3hRTU5qQVlwajEvQXhaemxjN0I5K3dQdGtsVEFIS05zM3FOVjhEamxRK3Nkd3VmbVcrL0Q4UElmMHVTdzFNb29vWkNNV0FZQUVDSXZ3bjkwcmRyZXBUMUVxUFJndS9VSFFEazREVXR4YzBqcWdUUFF6VnpMc0N5NE5xMEI5ZXlEY1MwRkFnSkxuNkFvbFJCTVhDNDlhNXA1MWFnRnI3ZmxTUEdRekY0RklUcmwyRStld0tXMDBmcmRZTVNybXN2Y0szYmdXdmREc3J4MDFEMDZwT0F4VkwxRTdFTXdEYm9SUUFPU1NZanhLd002ODlFUWdnaGhKREtHRTBtZUhscTNEME1Ra2dqMFhDRHg2dzBkdytoMW5DUkhjRjM3d3NBWUFPQ3dIZnM2akI0Tk8zL0I0cEJJd0dXQmFQUlFqRm9KRXk3L3F6cjRicEdvUVRqNFFsRzZ5SC84ZklHNCtNSDFzY1BUUEVmMWo4UWpKZTN6V0ZpeGkxWXp0by85NG93UHI3VzIxSitYbzBNdnpvWWxRcks4VE1nSk55RTVkU1JLaCt2dkdzSytMYWRZTnkwQmtMQ1Ridkh1ZkNXMXR0Q3pKVnFqYlVxdE04dnFkWHo2OTU3dWNMSEZWRkRBRjRCQUJDdVIwUE1xTjgvRTVRako5cUVQOGF0djdrZU90NG1ScU9GWXZoZEFCaVkvdHBRK1FFS0pmaStnd0NPQTllK0M2QlN3M0x5Y0syT3NicjRMcjJzdDRYcjBjNURSNFp4R3Q0M2RtSldHZ1dQaEJCQ0NIR1p5V3lCVXFsdzl6QUlJWTFFd3cwZTYzbkljTHNZbFFxcW1ROWE3MHNHUFl4YjF6dmNWOHJOaHVYTWNmQzlvZ0FBaWhIallUNXgwSzFobTJieGkyQjRoUncwS2hRQXJ3Q2oxZ0Q4N2IzVUZMMEdWQ2w0bE9zU3FxMzNwUUwzQm8rTXB4YzBpMThDNng4SVJiL0IwR2VtUVlpM0R3K2Q0ZHAxZ25MRWVJQmhvRm4wQW95L3JZVDUySUhTSFJSS3NNM0NySGVGRzNVWFBMSkI3Z3N5R0kwV2loSGpyZmROdTdmZDlyblVzK1pWYXl5R1g1Wlh1ZzhiRWdibGlMdXM5eTBYVDhOOFlLZjlqalVVampGS2xWeUdZZGhZdWY2ckpFRzRkQlpDZkV5Rnh5bDZSWlhXb0pRa21MYXNjMzROSHorYjJibzF3ZUdNM3dxd0lXRmdBNEtzOXdVblMrM1pnQ0JvRnIwSTRjb0ZXS0l2UUxoNjBlVWw3bzJCbUpFT2RIRDNLQWdoaEJEU1VKaE1GRHdTUW1wT3d3MGVNOVBkUFlSYW9aeDBMMWovUU90OTA5Ky9ReXJJZDdxL2FjZG04TjE3QXh3dmg1WVRac0N3OW9lNkdLcERYSXRXMVQ2SFZGUUlLVHNUWWs0V3hNeTBLb1V4akxlZnpYMHhQN2ZhNDZrT3FiQUFZdXdOK2QrVTU2RithQ0Ywbjd3SnlZVnhNVDUrVU44MzM3clVXa3hOZ3VYTWNadDl1TkFXcGN0REJRdUUyQnMxL2h6cUkrVmRVMndhS21rZSszZVZqaGNTYmtML3Vid2tuZTg5b0hxRHFTeDRWQ2lobnYwWXdNay9ic1hzVEJoL1hXRzdENitBY3VRRThKMjZRYmYwSGNCc3VyMnhjRHdVVVVPZ0hEWFJkdll3dzBCMXowUFFmZlNhODJYVERBUEZrREhXdTVaekoycDlSbVoxOFYxNmx0NFJSVmd1bjNPNEg5ZW1QUmhQTC9DOUI0RHZQUUNHNVovRGN2bDhIWTNTL1JyckIzV0VFRUlJcVIxeThFajFvUWtoTmFQQkJvOVNWcWE3aDFEaitJNWQ1ZVdqeFlUWTZ6QWYybDNoTVdKV0Jzd0hkME14VkE0TStGNzl3WjgvQmN1bHM3VTYxaXF6V0NEcGl5RHBpaURwZFhMdFJWMFJ4TUo4U0RuWnhVRmpKcVRzckdyVjdpeTd6QnFvSDB1dGpSdFhnVzBSQVRhb0tSZ3ZINmpuL2d2Nkw5OEhoQXJxMENtVTBNeGJCTWJUQzREOFBQUS9mRzczdGVGYXQ3UGVGbTVjdmYzQXFwcUszbnoydHB0NmxPWHg5akl3eW9vN2FmTWR1MEl4Y0VTMXIxVlhWRk5tbFM1ekZTd3dyUG9ha2w1WHVnUFBRL3Z2MTZ6N3FLYk1nbkg5eWlwZGcvSHdoS0wvVUNnR0RBZmpiZnM5QUVtQzVjSnB1UXhEQmJVYStZN2RTc2RwTWNQMDE4WXFqZUYydm04WmhnRVV5aW9mVjRMdjNNTjZXNGlQZ1ZUa3VDRU8xNmJNZEQvQkluK3YzRUdrN0N4M0Q0RVFRZ2doRFloZ0VjQnhqYS8yTlNIRVBScHU4R2hzWE12a0dGOS9xR1k5WExyQmJKSm5SYmt3MDgrMGN5djRYdjJ0SVpYcW5vY2dmUFM2UzdQcWFwTmgrVklJS1ltQXJxak9HZ0dWN1JBdGIyRHN0OVV5cWJEQUpsU1VqRVlZZnY0VzJzVXZBaHdQTHJ3VmxLTW53ZlMza3k3a0RBUDEvZlBCaHJhd0hxOWYvcm5EWUsvc2pLLzYzdEc1SnJBQlFWQ1ZXUm90WEwxa3U1eWVZYTJsQndBNGJZd2laam1lTWUxU0IyOWVBYzkzdjNKcHZIejN2bEQwSy8wd3diQitKY1RFT051ZExCWllqaCtFY3VJTUFJQ2kzeEFJVnkvQmN2NVVwZWRuZzBPZ0dESUtpcDVSOWdHZUtNSnk1amhNdS8rRW1KWmE2YmtVSXlkWWI1djI3WUNZWGU3RG5VcG1IaGU5dUxEU2E1UlhuZVhhYkVnWTJHYk5yZmNyS3NuQXRTa1QwTWZlYU5TTnlSeHBiTDh2Q1NHRUVGSzdWR29sekdiQjNjTWdoRFFTRFRoNGJFUnZISGtlNmdjWGxOWldBMkRjdWw1ZVp1d0NTYStEOGJlVlVEOGt2L0ZuUER5aGZuQUI5RjkvVk9XTzBEVkp6RXlEbEp0ZHA5ZGt5ODE0MVA3N3RUcTlQZ0RvbDcwSElmYTZ6VFl4T1FHbXYzK0hjc0lNV000Y2gzbnYzODVQd0hLUTlNWGR1QVVMREN1K2dKZ1ViNytiZnlEWTV1SHlIVW1DNVZMakRoNFp2d0JvSG44V2pOWVRnRnpQVXYvOXB6WmhHT3NmV0JvOFNwSmNkc0JORFVXNGxwRlF6L28vNjMzVDdtMU9HN1dZOW0wSDE3WUR1TGFkQUFDcW1YTWhKTVJXK1Ayam52czR1SWcyOWc4SUZwaFBIb1o1OXphSVdSbXVqYlZERjNBdDVDWkZVbjRlekx2L3NubWMwWHBDODlUTHNKdzdDZlBoUFpCeTNEK0RUaEUxdFBTT0tNSnk5cmpEL2RqUWNEQmVQdGI3bGlzWGFudG85VTlqK24xSkNDR0VrRnFuVml0Z05ManZmU1FocEhGcHNNRWpqQVozajZER3FHYytaRk1iMFhMeE5NeUg5bFRwSEphTFoyQTVkZFFhdW5BUmJhQytmejRNcTc2K296cTUxdlhzeHFvdzdkME80Vll5aE9oS2dnL0JBdU82bnlBbXhVTXFLcEk3OVRyQWxhMXZKMG5RUFA1czFjYXo2eTlZVGg2R3g5dkxLdHhQKzlySHRzTzdjQWFHdGQ5WDZWbzFRVFZoQmhoZmZ3QnlIVkREbXUvdFh0dU1YNEQxdG1UUXV6ZDBuUCtrdGV1MjVlSnBtTFpWc0hSWmttRDQ1VWRvbjNrZGpOWVRqRVlMOWYzem9mL3FBNmZQb1h6b0tCWGt3M3gwSDh5SDk5ck9BbFVvd1dnMHpzc09NQXhVWTZkWTd4ci8vTTN1Z3gzbHlQRmcvUU9oSEg0WGxFUEhRTGYwYmZlV01WQW93ZmZzWjcxcnVYclI2VEpydm5zZm0vdk9HdEEwWnBLaDhmeStKSVFRUWtqdDA2aFZNSm9wZUNTRTFJd0dHencybHFWeXl0RVRiWmFHT213ODRTTGpwdFZnd3lLc2RkcjRycjJnbXZZQWpCdFh1eFRBZUg1WWVaamthQi96a1gwd2JsaFY5UUhYZ3ZJMUh1c1ZTYW84ZEN6RGZIaHZoWS96M1hxWDNtSFpLbmVaWmpUeUROdkthaXJhUGE1d1Q0Yzc0NVoxNENJN0FBb0ZERDk4N3JDVUFOZXFyZlcyVk9pOEtWT3RZUmdvb29aQ05YbVd0Wk83bUpJSTQ1cHlNeTk1QlJpdFZnNFp0Ujd5M3g0ZUVCUGp3YldUWnoxeXJkcENNWEFFekFkM1ZYaEpNVEVPcG9PNzVLWEdEdXFHc2tIQjBENzFDaXhYTDhKeTZpZ3M1MDdZaklYdjBjODZjMWFJdXdITHFTTzJUOG5IRDRxQnc2MzNMVmN1UUV5TWMydklyK2pSRjR4YVV6cW1VMGVkN2x2MiswUzhsZEpvRzVOVnBMSDh2aVNFRUVKSTNkQm9sREFZM0ZNN25oRFMrRFRZNEJGQ3c2ODVvUmd3RE1veU00MGtreEdHSDcrd2JUeFJCWkpCRDhPUFM2RjU4bVhybTNKRi8yRmdsQ29ZZnYyeHdzWVNqVVhaeGhyQ2xRdlFmLytaMjhiQ2QrOEw5ZXhIcTNSTVplRnY0VFB6QWNqZHcydWlnM2hOMGZ6ck9VQ3MvdmNrVTBHakVTa3ZCOFlOcXlDWmpCQVNianJjaCsvUnI4eitkVi9qbFBVUGhHcjZiTnVOa2dqMW8vOEdvOUdBMFdqbGJ0d3VObFJSanBzR3k4VXpEcGRjVzg2Zmdubi9EZ2h4TVJXZWc5RjZBQ3dMdmtOWDhPMjdvUEQ4U1d2d3lLaFVVRTJZTHU4b2l2S0hGT1hITUhheWRlYW1aREk2M0tldThXWHFaZ0p3Mmt5TGE5RlM3aWhmakcwYTR0SUhMSUJySDhRWWYvMFI1aE9IWERxZlcxWFV5SW9RUWdnaHBCeHZMeTFpWWl1dkVVNElJYTVvdU1GakE4ZjNpb0pxNmdPbEd5UUp4bCtXUTB4TnF0WjV4WXcwR0ZaK0RjM0Rpd0NPTDc1V2YyaTBuakNzK2E3Q1VGUE11R1cva2VYQUJnUlZ1SS9Oc2s0M1k4dk13aEpyb010eWZhVVlOdFo2MjNMcExBdy9mdUYwWCtYSUNWQ09td3BBcmpXcCsrUU5tOGRMd3N5eXlvWXVyalJjS2ZzYXFTM3FXZlBBOXg3Zzh2NWNtL1l1QjdrMVJjektnQkIzdzJZWk5Cc2FmdHZuWTFRcXFHYzhLTmV5TE1lNGFZMUwzM3VNaDVmMXRsU1FiL01CaEhMTVpPdk1SZk9oWFJCVEVtMk9aWnMxaDZMUFFPdDkwOSsvMTNuZDF2TFk1dUhnd3N1RjdrNjZ1VmZsOVVJSUlZUVFRbVJob1lFNGNQZ1NSRkVFeTFKM2EwSkk5VkR3NkFhS2ZrT2dtakZIN2hKYnpMaDF2VXRkYkYwaFhMc0V3OC9mUWoxbkFWRDhpNExyMEFXYXAxNkJZY1V5cCtHbTdyMlg3Ylp4N2J0QU0vL0pDdmVwTnhqR3BvbUVPMmE4bFNVWjlZN0QzQklNQ3phd2ljMm1DdmN2eGdZMnNlbG1YVmxZemZpV0RXUGQrelc1RTFpT0gzTGM5QVVBQkF1a29zSnlmd29nRlJWQjBoWEtmNHFLd0lWRnlETU5BWER0TzRQdkZRWGh4dFhiR2svWjhnTmltYVl3WE10SUtJYU1CaURQSmpYOXZkbnVXTlhkOTFoL1Rvbko4WlV1KzY0THl0R1RYTnFQVVd2QTl5b05IaVdEM21rZFNFQ2ViY3Q0bC83OGNLVXhqMlNnYnRHRUVFSUlhWHpDbWdmQ2JMWWdQU01QVFlQcmJ3MTlRa2pEUU1GakhWTU91d3ZLQ2ROdFFrZnozdTB3Nzl0Um85ZXhYRGdOdzlvZm9MN3ZZV3Y0eUFZRVFmdmtTekJ0L3dPbWZkdGRXbnJOZCs1Um8rT3FUWXlYdC9XNUFuS1k0azVDOUFYb25OUjBaRlFxT1JndUZ6enEzbnRaZm0xVVVKTlRNZXd1bTljUDZ4Zm9kRjhBWUh6OHJiY2QxVVdzQ1VWdlBsdnAxNXNOQ2k0TnNkSWRCNndlYnk5elduT3lmS2Z3OHJpT1hhMGRyd0hJdFF6ZFVCVGJjdTQ0R0Y4L1NJWDVrQXJ5SVJYa1FTb3NsTys3R0ZRSlZ5K0M3OWdOYkZnRVlMR0FVYXJ0OW1FVUNyalNPcWZzYkZRcFd3N1RHSTFXTGdOUS9POGhGUlZDT1htV0hONnpITUN4WUZRYWNKRWRpdytVWVBodGxkdkxOYkFoWWVBN2RuTnBYNzdQSURDcTB0ZVNjZFBxQ210QmN1MDdRelAvS2V0OTNUc3YzUDVBQ1NHRUVFSWFzTERtOHY4ZmsxT3lLSGdraEZRYkJZOTFoV1dobWo0YmluSzF5Y3lIOXNDNGRYMnRYTkp5NWhqMGVoM1VjeGFVdmdIbkZWQk9tQTYrZTI4WU4vd01JU0hXK1FrWUJud24xOTdrMXdmbG0xM1UxNlhXakk4Zk5BOHZCaHNTWnZjWTE2RUxWSGROaFdITjl4RFRVdXdlWjBQRG9lZzd5UFo4L2dGMis5a2NVMmJHWTBudzVBNmFwMSsxaG9yT2xqanJsNzVqRTZxV1pUNTJBT1pqQnh3K3hnWTJnYlpuYVpNbWlDSXNwNDdBY3ZsODlRWjlHeVNqRWFZZGYxVHpKQktNdjYrRmF2cHNHTmIrQURFMVNhN1ZXQWJickRuRTdNeUt6OE95MW1ZMWdGeUtBUUFnQ0dBOFNrTmFOaVRNNGV1eGhQbmdMb2lKY1JWZXl0WGFpZFdoSERYUjZldkRCc1BZTk1TUjh2UGs1anVFRUVJSUlhUlN6VU1Dd1RBTWJzYmRRcThlVGxieUVFS0lpeWg0ckFPTXR5L1VzeCsxNmJnTEFPWkR1MkhjdEtaV3J5MWN1UUQ5bCs5RE0rOEptMkNPRFEySFp2RkxzSncvQmRPMlRRNlgrSExocld5V0xzc2JPZkJkZXRiTE4vR3N0MjFIYTNjdnRYYUVhOThaNnZ2bVcwTWY0Y1lWY0czYVd4OVh6MWtBUnFtQzlxbVhZZng5clczUXhqQlF6NWhqTTZzVGdFM3pERWRzbGxyWDg0Nit0MVhqbEdHZ21qYmI5dXZDc2xEUFd3d2hMZ2FtYlJzaHhMaTJURmsxZlU3bHMvcVl1cWx6SThUSHlQVTRpMmUvU25vZEpGMlJOWUJVVHB3SlNWY2tmKytXbnlITHNtRDlBNkVZUGc1c1lMQjFzNWljSUovTFpJVGxXalQ0amwxdGp4TkZTQWFkM09TbnVBR092QXg3VXkwOVM5ZXh3U0UySlFZcXduZnZZMVBHd0h4a1Q2Tm9TRVlJSVlRUVVoZlVhaVU2dFcrQnc4ZWlNWFBxb01vUElJU1FDbER3V010WS8wQm9GcjhFeHRQTFpydnBueTB3YmJldnFWWWJ4T1I0NkQ3K0g5VDNQUXl1ZlJlYngvaXV2U0FWRnNDNDhXZTc0L2krOXI5a05JOC9DeTZpRFl3YUQ1aVA3SzN3dXRybmxsUnIzR1ZKT1Zrb2V1djVpbmRTMnk1SDFmN245UnE3Zm1WMG55MnBlRVlZeDBNNWRqS1V3MHVYU1ZzdW40Tnh6ZmZ3V0xMVXVwc1lIeU12YjFVb29abzVGMXliRGpEKzloTWtveEdLL3NQa3BiZmxNTjYrWUpRcVNDYjdCakNNbDQvTjhtUHJqTGRHUkRsMkNyaTJIVXMzaUdKcGJkT0kxdEE4L2l5RWE1ZGczUHFiWGZPVTh2aXlzeWFycVNabUFOck1ESlVrV0hLWlE4RUFBQ0FBU1VSQlZNNmZnaUpLbmpYTkJnVkRzN0NTNzRreXBNSUNXSzVkdHQ0Mzcvb1R3b1ZURUhPekllWG15TFVtOVRvd3Z2N1FQdk1HbU9Kckd0Yi9WR2x6SWNDMStxUjJ5ald2cW9oeTNCVFhaanV5ckxVK0pnREFZb0g1eUw2cWo0MFFRZ2doNUE0MmVGQW5mUDM5TnVUbUY4SFgyNlB5QXdnaHhBa0tIbXVabUowSnkvbVRVQXdvWHZZbmlqQnUvQm5tby92cmRCeFNVU0gwUDN3T3hkQXhVTjAxQmVBVkFBREx4VE13YmxwdHR6K2oxb0R2M3RkdWUwblRETlhVK3lGbTNJSnc0MHJ0RHJ5aDBEdXYzY2VHUlVCOTd6eXdUVU9zMjh6SEQ4SzRZWlhkN0RuOWQ1OUNOV0VHRkVQSEFBRDRIbjNCaG9UQnNQSkxzTTFiV1Bjcm1SbklObXNPTUF6WXNBaUhzL3E0NW1VNktndUMwOXFLRFpYeXJpbFFqcHBRdWtFVW9mL2hNekFzQitXRUdkYXZPZGUyRTdSUGQ0VDUyQUdZL3Q0RXFiREFUU091SHROZkc4RzFqQVFiM0t4S3gwa0dQUXlydnJicC9pekV4MENJajdIYlZ6M3pRV3RwQnZPaDNSQ3VYSFRwR3JmVGVJcng4WVBIS3g5VXVoL1hyaFA0em1VYUtpVW5nQTF0NFhCZlJkOUJOck04elVmM05kaC9iMElJSVlRUWR4a1UxUWxmZmZjWGpoeTdnbkdqZTdsN09JU1FCb3lDeHpwZzNMUUdySDhRMk9iaE1LejZHa0xNVldpZmVnVnMyVkNvRnBuKzNBRFRubTJBSk1HOGR6dUVpMmVnbWo0YmpJY1hES3UvYzlqSWhPL1YzMkdURDh2cG8vS3NNSmFGZXM0QzZENTlFMUtaVHJsM0tzbWdzOXZHYUQyZ0hEc1ppdjdEU3BjQlM1TDg3N0gzYi9rK1gyN1pyaWpDdUdVZHhGdkpjdWR6amdjYjNBeWF4Uy9CK010eXNFRk41Um1uRzFhQjd6ZEVEaDRCY09HdEhRYVBObUZsV2dvZ1dHN3ZDU3FVNER0MkJkZXFyVndlb056TU04Mi9uZ1BFaXBleU1zVkxkd0ZBKzd6cnMyRk4yemZiTGUxblBMMmd1dWNodTBZanhqOS9nM0QxRWdEQWN2VWlGSDBHUVRsMnN0eXRtR0dnaUJvQ3ZsdHZtSFpzZ2ZuUUxydGwxVVV2TGF4OGRoK3ZnT2U3WDdrOGZrQU8rV0F3Vkw2aldnMHV2TFhUaHlWZElmU2ZMUUVmTlFSODIwNXl4MnJld1k5eENYSUg3ZHdjQ0xIWFlUNSt3S1h3VFRGZ0dMaTJjazFJOFZZeWpGdC9xM3pNdFkzam9acDZ2L1d1VkZRSTAvYk5VTTliNUhqMzlwMUw5elVhWWRxNXRkYUhTQWdoaEJEUzJEUU45a1BiTnFIWTh0Y3gzRFdxSnhoWFZwNFFRb2dERkR6V0JVbUNZYzMzZ0ZJSktUZTc3aTlmWnBZVElOZjUwMy96TVJpMXhtWUcxUCt6ZDk5aFRaMXRHTUR2YzdJSVV4VEVMZTZGaXJnM2ludVBPdXVvYmEzZHUvMjY5OTZ0dGEyMXRXcnIzbnVoNGtCRnhUMFFIQ2k0R01xR3pQUDlFUTNFRE1MUUNONi82K3AxbVhQZW5MeUpHSm83ei9zK1pvSUFSYWZRMjRPTkZudm5hWmIvQjdGV1hZaCtsU0Y0ZUVJOStWbmsvUG9sb0xjT3RISytlYS9RQ3J1Q3kxR2RHZStJNGNRUjVGeDhxOWozTHdwNWNEc29CNHd3Mzc2N1c3R3NmbU80VFg0V2d0bzlmMHhHR3ZJVy9PVlVsYWp1WUNTTXQxTHpyMkhRdzVoMEhYbHpmNE84VFNjWTRzOURyRm5IUEY2c1hkZm1kY1FhZ2VZL0d4TGpuWHgybGxTUFBnVjVneWFBUWdrcEo4c1VQTW9zM3pxY1hTNXJIdTlmeGVteGdyckEwZzZaSElvTzNhRHNOOHppdFlVa1FiTm1NWFM3dy9PUEdZM1FSZTJDL2tnVWxQMkdRZEVsREJCRkNHcDNxSWFPQVVTaDFMdkoyNk5adGJEUTVpeUFxVHJXL1NVN2xZTXlPVVFmMHo2bWhwTkhvTnUxdFJSbkNJZ0JWYUVhUE5wMFE2ODNmU21odi85ZHdlK21ETzFyVWNHbzNiUVNVcTUxMEg5SDNydy9UTnNhaEEyRWJ0Y1dWanNTRVJFUkZkT0lJWjN3MVE5THNXbHJOUHIzYWVQcTZkQjlkdjNHTFhoNnF1SHA0V1ozakVhalEvemxKRFJxVVAwK3pzdzVhemRHSVQwOUJ4UEc5aWg4c0kzNzFxcFpHUzJENnRnZGMrSlVQT0l2MzhEZy91MUxNczJIQW9QSCswVEt5UUxzZjFhK3Q3UTJ3a1ZZaDJWM3lGdTJoUmhnV3FLcVAzME04cUJXK2ZmUjVDSHYzNWx3Zi9GdFV4QlNvelpVZzBmYkRLTnNWVkxlUzVKV0ErbG00WHZSbGNwakZhd2MxT3V0Z2xmRHBRdVFVcElnM042VFVYL3lDRFJMNTBMS3puTDZNUXpuWXBBNzQydTRUWDRXbW9YNVhhNTFFWnNCQU1iRVMrYXhzcm9OVFFGeHdRbytVWVNzVG40WE91UEZjNFUrcHVEamE5WEp2R0JWb2FEMkFPUnlDTGFxN080aHdkMFRpdlpkb09nU1p0VzlYTXJMaFdiQlg5Q2ZQbWJ6dnBKV1l3b2xqMFRCYmRSa2lOVnF3bkQrckRta3pQbm12UUpqYmY5YnNXRFFXOXpuZmhFRHFzTDkxUS9OdCsxMUJpOE9RYVdDMjZSbnpBMWxOT3VYRmEvUlR5a1QxTzRXUyttTlZ5NUR0MytYZWNzSG00eEdVOE9zeEVzd0ZOalRrb2lJaUlpS0ppeTBKUllzaWNDc09adlFwVk16ZUhtcVhUMGx1bzhlZmVKYlBEcW1CeDZmMk52dW1COStYWW5JZmFjeDk4OVhVYW1pOTMyY1hlR1dyNDVFUW1KS3NZTEhuMmFzUnY4K2JSd0dqK0VSUjdGdTR3RUdqMDRvdThHalRGYW11NVRtVFAvU1lhTUV6MDkvemc4QlZpMHM4cDZRSGgvZHJtaUVkY1dqUTZJSVpkOGg1cHY2cU4wV3dTTmdhbGFqMmJEQ1hCMmw2TndUK2pNbllJeTNETFlrRzFXUTVZV2d5di9XeDJiMWxVNkwzTG0vUWYzNEM5Q0dyNFArZUxURmFiRmFUYmc5OWh3TVo0NGpkK1lQTU1UWkRraU0xNjhnNTl2M2JYWmFObHkrQ0VtcmdhQlVRVkM3UTlhZ2lYbVpNUURJNmpTd2FDeGpzN096SUVCV3F5NWtUWnBEM3FTRjNYM3pBRlBvYklnNUFVR3VBQlFLaTNOWmJ6MXRzK3ExSUk4dlpwaVg3eGMxTkJPcjE0YXkvd2lyanQ3Nlk0ZWdXYjBRVWtaNm9kY3dKc1FqNTZkUG9lamFDL3JEKzgydmFaR3JiQ1dwYk8yVktZcFFkT3dPS1RQRDZ1Y1FnS2tyK1BpcDVpOGJER2RQUWJkbjIzMmVwRzFTYmc2TUtVbW1MUVVNZXVRdC9zZnBMelQwSnc3ZjQ5bVZJWGQvS1VSRVJFVGtCRkVVOGNiTEkvSGlHek14L1k4MWVQdTEwZmQ5eWJYUmFNVFl4NzVCNnMwTWRPc2NoQS9mSHU5d2ZOaWdkeXh1QzRJQUQzY1ZBbXNISUxSckN3enUzdzV5dWN6dWVBRFl0dTRMdStlY3RXTEJ1L0N4MDVSSGtpVHMzbnNLVzdZZFJ1eTVLMGpQTUgyZTlQRjJSNTNhVmZEMEUvMVJKekIvaFppdDUrU21VcUJxbFlwb0hoU0l2bUd0SFZZYzNybi91bVVmUWUybXREaDNJZjQ2WG56OUQrVG1hZkhHeXlQUnI1ZjkvVHcxR2gxMGVzc001cEZoWGJCajEzRXNYcjRiazhhSFdkMm5ZTFhrNHVXN2NDdk4rVUtjdS9sVzhNU1lrZDJLZlg5eW5UTDdhVVJRcWh3dXQzdmdPZGhyVDNCVG0wTkhBSkJ1cGhSNXlhTlFNQmdxUXZBb0QrbGdYZ1lycGQyRS9xenR4aEs2WFZzaEQyb0ZXWjBHZ0NSQlZyTTJqRmN1M1RXb0NJRm5HV01SUE5yWTN4RXd2WDQ1UDN4czg1eHE2RmlJRmYwZ2R1NEp3ZDNUYnZBSXdHYm9DQUF3NkdFNEYyT3VTSlMzYUdNUlBNcWJCZWRmSXVVR2pEZFRyQzZoNk5vTHFpRmo3RDgyQVAyaHZkQWZPMlRxaUh6NzUxWXNXSFdvMHhZYU9wYVU4Y29sYUxkdk5GZS9HZUxQUTd0bERReXhwNHJWUGRxOHBMZ1lpbE5wcUdqVENWS0RKb1dPdTd1YXM2VGt6VU9nSERBU29uOEFwTXgwR0dKUFcxWTZDd0pVajB3MC82eElXWm5JV3pUYkl0d1QzRDBoVlBDRjZGc0pnbzh2ZEh0M2xPb2NDNlBiSFE3VjZNZWczYnltMEs3a1pKdXQvWHFKaUlpSW5ORzBjUzA4TWJrUC9wcXpHVDdlSG5oMjZzRDdHajRlT253T3FUY3pBQUI3bzg0Z0l6TUgzbDd1aGR3TENBbXVENWtvUUc4d0lpazVEU2RQWDhMSjA1ZXdmZWRSZlBQWkUrWUFybTFJQXhpTUVnNGZQV2UrZmNlbzRWMHNycmxxM1g0bzVESU03TmZXNW1OS0VyQjYvWDVJa2dTbFVtRnpURjZlRmg5K1BoK0hqc1JCRkVYVURReEE3Vm9CeU0zVjRISmlNZzRkaVVQODVkWVd3ZVBkejhrb1Njakt5c1hsaEdSY2lMK08xZXYybzF2bklMenkvRENuWHBzNzB0S3k4TjRuODVDYnA4WEVjVDBkaG80QThNMVB5eEd4KzdqTmM4dFhSMkw1NmtpcjQzZENYQURZdVBVUUVoS3RQNU02cTJZTlAzUHd1SHgxSkxLeUhlK2huNTV1K3B3K2QwSGhSUldUYllTbUJXbTBPaXhkc2NmaVdOdzUwNHJFL3haWmZ6NGErMGczaTREN1lWZG1nMGVvM0lDeUhEdzZJTnpleCswT1kxSDNoUlFFaXdvWHA1YVB3aFI0cWdyc1c2aU4yR3cvOUpJa2FCYk5odHUwMTZCWk9SK0dNeWZNalU3TXluSHdpSUo3TnhieDUxQWUzQmF5ZW8zTTk5V3NXVlRzYVJoaVR1WUhqODFiUWJQaVAzTWxzS3hBOEdnNFpXY1pjbnFhOWJIc0xBZ2UrWldTbXBYenJScXVDSjVlK2VNZGRQUXVUZHB0NnlGNCswQi9ZQThNOFlVdkczK1FLRHIzdksrUEoyL1NBc28rUXlEZVh1b1BBSUtYRDVSOWhrQ3packhwZ0NqQ2JlempwbVpSdHhsdlhJV3kvekNJRlNwQ3FGQUpRZ1ZmaTlCS3lzcTg3OEdqL3VoQnlJUGI1amRrS29USHUxOFg3NEVVbHQvK09uc2QvWmtUcG45M0R6REJ6ZjYrUEVSRVJFU0ZHVHV5R3pJeWNyQmt4VzRrWGszQi8xNGRoUXAycXZsSzI2WncwNHFkQnZXcUllNzhWV3lMT0liaGd6c1dlcjlQM3B0Z1VkMTM3dnhWZlBUbEFweU9TY0Q4eFR2dzVPUytBSUN2UHBtQzNEd3RCajN5a2ZuMkhVOC9NY0RpbW1zMlJNSEh4OFBxK0IwNzk1ekFzbFY3TUdSQWU2dkt3anYrbXJzWmg0N0VJYVJsUGJ6MTJpaUw1Y21TSk9IdzBmUHd0TE9rL2U3blpEUWFFWDMwUE9iT0Q4ZXV5Sk00ZitFYWZ2eDZxbE5Mbm5VNlBUNzQvRC9jU0VwRDc1NnQ4TmlqdlFBQUYrT3Y0OWpKaStaeHNYR0pXTFZ1SHdEZ2tXR2QwYk43QytoMEJzUmZ2b0VHOWFwWlhmZnF0WnNRQkFGVnE5Z3ZxQ2dZUmpycjdxclA1YXNqY1NQSityT3NMZk9jREI3WGJUd0FqVGEvNE92UzVSdm1NTFZYajJEODg1L3RQZlp0SFI4NXJET0R4d0xLYlBBb3FGUzR2enNJM2o5aWxRSUJuaVNaS2g2TFFGRGU5U2JuWkFDb0hEZ1NncmNwOUpTeXM2Q0wydTF3dkRFMUdUbGZ2V01PSndzR3BwSkdVM2gzNERMTW9yRkpqdTNnMFpsS1BFSHREbzhQZnloMG5QN1VVZVQ5ODZ2MThaT0hvUm8yenRRMHhkMFQ4dUIyMEVmdmc2eGhNNHVHTC9hV25VcHBwbzdrVWw0dTlDY09RMy9zSUF5eHArSDV6WitPNSsxVjRCZGtadUhMbkV1RlRndk5ramtPaCtpajl3T1NuYkM4dUFRUjh0WWRDaC9uYW9JQWVkT1dVUFlhWkJFNDNpRnBORmJiSDhqdTJrWkJWcStST1JTM1JjcXcvOHU5S0ozS3pjVENmeGxMV2cxeVowKzMveVhJWFFUZlNrV2ZSd211VXpDRWYyQ3BXUEZJUkVSRXhTY0lBcDZhMGcvVnExYkM5SmxyTWZISjd6QjZSRmNNR2RBQlB0N09WOWdWVldabUx2WkduWUduaHhzbWpPMkJEeitmajAzaDBVNEZqM2VyWDY4YVhuaDZNTjc1YUM0aWRwOHdCNC9Pa2lRSldxMGVDanRoa3RGb3hKei93cUZVeWgzdUtiaGo5d2tBd0tzdkRMY0tDQVZCUU90V0R2WXl2NHNvaW1nYjBnQ3RnK3ZodTE5V1lIUDRZWHoweFFMODh1MjBRcXRTZi9oMUZVNmR1WXpnRm5YeCtvdjV4VWZIVGw3RTlEL1dtbThmUEJ5SGc0ZmpBQUFiVjN5Q0pvMXE0cmRaNjdGKzgwSDg4dTAwMUt0VDFlSTFlUEdObWJnUWZ4My8vUDRLQWlwYkZsU1ZwZ1d6M3l4MHpHTlAvNENFeEJTbmc4Ni81MjFCUm1iK1ovdlRNUWs0SFdOYWNUVnlhR2VyNi93NFl4WFdiVHhRckNEMVlWT0dnOGZ5dTdHdHJFQm9ZRXhOc3RzRXhpNmxaWFdMcEMwOEFKUUYxb09pUTNmemJlMzJEYzRGbGdYQ0FMRkN4ZnpIekxqbHhFU0xRYUdFNk9XYVRXdU5hVGZ6UTFhMy9KOC9LVGZiSmZNQkFDa2pIZnFZRSthcVIyVm9YK2lqOTBFWm12K0wxSmlhYkxkQzBKaDBIWG4vem9UKzFORWlMZWNYL1NyblgrTlc4Y3ZsUzF2ZTBybWwzNGxacm9CbkNZUEhuSjgvSzNsWGEzdmtDaWhhZDRBaXRLL05idUZTZGhaMGU4S2gyN1Bkc2pyWGFJUXhJZDUyMEdnMFFrcS9CZVBORkJodnBrQzZtUXpqelZTSERXZUswcW04eU1yeGZySDNRM24rZlVsRVJFVDNoeUFJR05TL0hWb0UxY0ZmY3pkanpuL2htTGRnTzFvSDEwTndpM3FvVjdjcWFsYXZCQThQTmRSdXlsS3A5dHErOHhoME9qMTY5UWhHeDNaTjRPUHRnWFBucitKQy9IWFV0YkVVdVRCTkd0VUVBQ1NuRkwxd0lpZEhBMG1Ta0hBbEJVbkphYWpzYnhtcWJkNTJHSmNUa3pGcWVCZUhGWWZaaFN3UExnNVJGUEhhQ3lOd0ppWUJwMk11WStlZWt3anQydHp1K01YTGQySEx0c09vWGFzeVBuNTNnc1hmMWFCKzdkRDM5cExyUVk5OGhERWp1MkhpT05QcUxhWFNGQjlOSE5jVHV5SlA0cU12NW1QbUx5L0FYYTI2ZmQzZE9ITTJBYzlQRzN4UFE4ZDdaY204dDh3N1R2VWY4UUg2OWdyQnk4OE9jKzJreW9teUd6eFc4Z011WDNEMU5PNEpzVzcrdmhMT2hCVjNzNnA0ZENLNEZDdFhNemU3TWFZa1FiZG5lNUVmdCtCU2ErbFdFWmVITzBuZW9ESGNIbi94bmx5N01Oa2Z2MmF1N2l0WThTamwyQTRlamNtV0RVZ0V1Y0tpaXNxWWt1U3dPazlRZStSWFV6bW85dEpIN1RZSGoyTFZHbEQyN0E5Wnc2YjU1dy91c1hkWFNMazUwQjg3YVBlOFBhSi8vamRiMGsxVDFXUmhGVzlDZ2FXc2hWYkhhVFhJK2ZIVElzL3JZU0w2QlVEUnNUdmtiVHREY0xkZTZpS2wzWVEyWXJPcGN0bk9sd2o2azBjZ2FmSWdwU2JCbUpKcytxSWpKZGtVSnBmUjVsM0Y3Zll0YXh3RTlaTXZsL2c2RHlLaFl1bFVnUklSRVJIVnF1bVBUOTZiZ1BNWHJtSDdybVBZdmZjMERoNjIzaExualpkR29sOXZ4M3NHRnViT011dGVvY0dReVVTRWRtMk8xZXYzWTlQV2FEdzdkV0NScjVlVlpRcjlpdE9kKzA0bG5DUkoyTGcxMm1wUHdIa0xUSitmczdMek1Hdk9aZ0NBdjU4M2hnMnlyTTVzMnJnV2pwMjRnSjkvWDRQMzN4d0xENC9TMlJKSEpoTXhmRWduL1B6YmFteUxPR28zZU54L0lBYXo1bXhHUlY4dmZQblJZeGJOWHdCQUxwZFpCSkZ5dVF4cU55V3lzL09RbnBIL3VmZXBLZjBRZnprSldvME9PcDBlQ1lrcG1ETS9IR0dod2VqWnZZVjVyTGVYKzMxdlNGUmNDb1ZsUENhS29qbHN2WnlZYkRYK3pzK1RyWE9BNmVmTXQ0S256WE1QbXpJYlBCYXN1Q3BQaEFvVklhdVozN0xkY0NHMjZCZHhzM3dqbFRTRmY2dWlPeElGNWFDUkVOdzlvVjJ6eUdIekczdkVLdm1kdEJ4VlJwVUxCWUllZThGanp0ZVdsV3VxRVJPZzZCUUtBRERFbmtidW40NlhXS3VmZlJPeTI4R2ovdFJSdStQMFo0N0RlRE1GWWtVL0FJQnl3TWo4a3pvdGRQdDJPbnljNGhDcjVPL25ZYnhoMmxTM0tCVnZoWTExcGtyM1llZit2OC9NWHhZVVpFeUloelp5dTBYbmJudDB1OE9oMngxZUt2TXBUbEFuK1BqQzQvMXZTK1h4eVQ3UlA4RFZVeUFpSXFKeXBsN2RxcWhYdHlxbVB0WVBtVm01T0gvaEdwS1MwNUNWbllmY1hDMWFCQVdXNlBvWDQ2OGo5dHdWK0ZYeVJzdm1wcy9IWWFIQldMMStQN1pGSE1WVFUvb1Z1YXB5NDlaREFJQzJyUnNXZVQ0M2I1bTZNUXVDZ0hVYkQyRDhxTzRXUVZWU3NtbExvbzFiRHBtUE5XcFEzU3A0ZlBxSi9uajFyVms0R0IyTHlkTit3SVN4UFRDZ1QxdHp3RlVTZDE3enMzRzJQNHRmakwrQno3OWRESlZLZ2M4L25GU2txc1RYMy8wYnNlZXVXQjJmdjloeS8vZHRFVWV4TFNML3MrdThXYStoZXRWNzl5WDRTMi9PeE1uVGx4eU9zZGVkdkNoTHBLYzgvV09SenczcTN3NnZQTWVLU2FBc0I0L2w5SU9Vb2xYNy9EQkJrcUEvZWFUSTF4RHVEaDZkV2FxdDAwSi9jQy9nN2dIOWFkdWRxaHlTeXlHclZTQXd2WHE1Nk5jb1F3bzJYNUd5c3dvZEw2dGRGNHFPdDVleTY3VFFMUC9YNFhoNWk5YVExVFg5UXBReTBxQS9jc0QrWUtNUnVxMXJvUm96eGVxVTdrQ2tVL01yQ2tHbHNxaHVOU1E2ZnFNblFGYWxPZ1JSTEhTY1dMbHFvV1BNQ29TT1VsNHU5SWYzUTdkL0Z6cy9reFhSdjN4K1VVZEVSRVFQQmk5UE5ZSmIxQzNWYTk2cGRnenQyc0pjTWRlc1NTMVVDZkRGOVJ1M3NQOWdETHAwYkZib2RYUTZQUkt2cG1MRDVvTll1WFlmdkx6VTVrWXFSWEVqeWJTVldML2VyYkZwYXpRMmJvM0drQUh0emVjTGhsZ3hzWWw0N3RYZmJMNG1EZXRYeDY4L1BJTnZmMXFPbU5oRVRQOWpMZjVidEFPalIzVEY4TUVkcmFydWlxS2lyNmxvSlMzZGRtSE1wMTh2UkU2dUJtKzhQQklONjFlM09jYVd6TXhjakJ6YTJhbzZNak1yRjJucDJhaFozYy91ZmYyY2FIUlRFdjE2dDBaSWNIMXMyWFlZYWVuWkdEMmlxOFB4TjI5bVl0Mm1BMFdxUkV4THo4WW43MDF3T01ab2xDQkpFbVN5L005OFZRTHNOOWg1MkpUZDRMRlNPUXdlNVFvb3V1Vy9DUnJpejBIS3pDanlaU3lDUjRQZTZmM1JkSkhiaXgxU3llbzBzT2dLYTd4MDBjSG80dE9mUHU3NkpaQXlPUVJWL3B1dXZZcEhNN2tjcXRGVHpFR1JkbmM0akttMnk3RUJVN01LMVlqOE56Yk5oaFdGVnFEcW92ZEIwWE9BWlNDdjAwSWJ2czd4M0lwQnJGVVh1Qk9pNmZVd1hyZjg1a3ZTYXBEOXpuUEZ1cll6RFhrYzN2K3IzMHQwLzN2RlZpaGNHZ3p4NTZEYnZ3djZZNGZzTHFjVzFPNVFqWGtNK29ON29ZODVXYXhxWmpPRkVvSmNYdVJPN3VSYTVmTDNKUkVSRVpWYkJvTVI0UkhIQUFCaG9TMHR6b1dGQm1QKzRoM1l0RFhhWWZCNHAwdDFRYlZxVnNZSC94dGJyUDBIRTY2WTlyWHYxTDRKVWxMUzhlL0M3ZWpkczVYTjd0VUxsKzQwTFgwZTNNbm10UUpyQmVEWDc1L0Jyc2lUbUw4NEF1Y3ZYc1BNMlJ1eGRtTVUzbnR6TEJvMXFHSHpmb1hSNlV4YkpSVU12d3BxVUs4YWtwTFRzR3J0UG9SMmFRNDNPNTIzZ2Z4OU1EZHNQb2hGeTNaaTRyaWVtRGkycDhXWVAvN2VnR1dySXZIN1Q4L1o3SEI5UC9UdjNRWUE0T1B0anVsL3JFV0xab0ZvMWJLZTNmSGYvYndjQUt5ZVMwRjNudnV4RXhmd3hMTS9JeU16QjB2L2ZkdmhQTDc3WlFVMmJqbkVSak4ybE4zZzBjOGZnbEpWcnBaa0tydjNnZURsWTc1ZDNDV1FCZmQ3ay9LYzM3eldXTVR1MlFYSm13WG5YeWMxR2NhVUc4Vysxb1B1N2k2MlVuYW13L0dLamowZ0J1UlhzaWxEKzBHc1VCSGFpTTNXMVdseU9kd2VlODc4R0liNGM5Qkg3M05xWGxKV0JsQWdlRFFtWFM5MGJzVWhiNXkvWDRqaFlteVozUXV3ck12NTluMFliMXdyZEp6ZzRRbDVVQWprUVNHUWNuT1E4ODE3em4yaElRZ1FLMWVCV0xNT1pMWHJRbGFyTHNTcU5aQTMvMDlUMEVsbGdxQlVXWFM0SnlJaUluclE3VDhZZzdTMExOU3M0V2RWbWRjcnRDWG1MOTZCQTlHeHVKV1daYmR5TFNTNFBtU2lBS1ZTQWI5SzNnZ0pyb2RPN1p0QWRHSVZraTF4dDVjWjF3MnNnc2NtOU1ienIvMk91ZlBEOGZRVEF5ekdIVGwySG52Mm5jS3dRUjNoNytkajYxSUFURXUydTNkcGp1NWRtaU55LzJuOFBXOExMbDFPd2l0dnpjTFAzMHdyVnBCM1o3bTN2V0QxMWVlSDRVWnlHdUxPWDhYbjN5N0dKKzlOc05wL2NWdkVVU3hiRldsZVZpMUpFZ2IyYll0cVZTcmgzSVg4eng1WldibFl0VzQvbWphdUNVRVFMTTRWVkw5dUVWWjBsVUNmc0JETW1SK091UXUyMlEwZWo1KzhpRTNoaDFHbmRnQUc5bXRyY1M0dlQ0dFB2MW1FczdHSnVKVm1Lc1pLVGMxRWk2REFFdTlWU21VNGVJUk1CckYySFJqaVlsdzlrMUlocTlNQXlyNUR6YmVOeVRlZ1AzRzRXTmNTUFBQTG1lOUxaWkpNQm5tci9ESnpROHpKZS8rWUxsVHc5UVVLWDJxdDJ4TU9LZU1XbEwwSG0vYkJGRVhJUXpwQUh0SUJodGpUME83WUNFUGNHVUFtaDl1RXB5QUxyRys2Ym00Tzh1YlBncm0xbGdPcTRlTk5WYWNGaU5WclFUVmtERFNyRmhieEdUb21heDVpL3JQaDdPbFN2WFpKNlhadkJZeUZ2MTVGSWdwUWRPMWRva3RvbHY4TFk5TDFRc2VKbGF0QU5YS2lVOWQwSm5RRUFNRWpQeWdYMU81MjN4UEVTdjRRYXdSQ3JGRWJzcHFCRUdzR1dsVDIzbEZvaFM4OVVNVEF1b0NzNUYwbGlZaUlpTzZYemVHbXo4RUppU2wyOStjekdJd0kzM0VVbzRaM3NYbitrL2NtMkt4R0xBNjkzb0RqcCtKUnFhSVhxZ1Q0b2txQUwzcDJiNEhscS9laWM0ZW1hTjRzRUlDcHNjejMwMWZDeTFPTlNlUHRWOVRkclhPSHBtalh1aUUrKzJZeDl1dzdoWm16TitLN3o1OG84andQSFlrREFBUTFEYlI1WHVXbXhHZnZUOFRUTDgvQTNxZ3orRzNXZWp6MzFDQ0xNVEd4aWJoMjR5WUc5MitQdFJ1ak1MQmZPencrc1RjbVR2ME9WNjlaTjVBOWRlWXlwcjA0M2U2YzdsY0ZvTHRhaFVuandqRGp6M1hZdU9VUSt2ZHBZM0grVmxvV1B2OTJNV1F5RWUrOE1jWnFmMUNWU29FalI4K2pYdDBxNk4rbkRSWXNpVURQMEpaNC9jVVJBSURoNHo0ek54aHlwT0RQNjh2UERjWGcvdTBkakg1NGxOM2dFWUNzYnNOeUVUd0tQcjV3bS9oMC92SlZBTnAxUzUwS25Hd3AyUGhEU3JzMzNhVUxrcmRvYmJIbm9mNndjeFY2WlpYb1kvbk5sWlJWU0ZXaEpFRi83QkQweDZNaGI5SG1kZ0JwK2p1U05Xd0tkY09tTUNaZWdxVEpnNnhlSTlOOWpFYmt6WjhGNlZacW9mTlJkTzhEUmNkUTIrZTZoTUdZZkFPNnlLSjNLYmRGRmxqUDNNUUdBUFNuaXI0SDZiMmtXYjhDME90Szk2SnlSWW1EUjBQaUphYzYxTitMQ203QnE4QVhFVm1aNXEwWDVFR3RJQXVzRDdGNkxZZzFhbHQwYXJmTGFIUnV6MWg2WU1qcUZIM3pkQ0lpSWlKWFNVdlBSdFNoc3dDQW1qVnM3eDJZazZORjZzME1iTm9hYlRkNExFMkhqcHhEZG5ZZXVoWlkydjNjVTROdzVOZ0ZmUHIxUXN6NDRWbFRsK2p2RnVQYTladDQvMzlqNGVQdDRlQ0sxaFFLT2FZOTNoOTc5cDBxdEZtS0xUazVHcXhldHg4QTBLK1gvUW85Zno4ZmZQek9vM2p0bmIrd1lzMWUxS2ptaDZHRE9walBqeDdSRmRNZTd3KzVYSWExRzZQTXh6Ly9ZQkswdDVkeTc5eDlBZ3VXUnVDWkp3ZGE3R041OVZvcVB2NXlBWVlPN0lBQmZTMHJDdStIb1FNN1lNdTJ3NWcrY3kzcTE2dG1yaHJOeU16QkcrL05Sa3BxQmw1L2NRVHFCbG8zT2hVRUFTc1d2R3RlZnI1Z1NZVEYrWW5qZWtLajBjRmdNTnBjeXI1Nzd5bWNqVXZFazVQN21vODFhVlNyRko5ZDJWYTJnOGU3S3J6S0lqR2dHdFJUWDRiZ25SOW02WThjY05qRjJDRzVBckpHUWVhYnh1VENxNnhLUkJDZ0RNdi9sc1I0TFJHR1N4ZnU3V082bUZnajBQeG5LUy9YK1hCWGtxQS9kaEQ2NDRjZ0QyNExaWjhoNXU3T1lvM2FGa00xeStiQkVIT2kwRXNxdXZhR2F2RG8vQU5HSTdRUm02RU03V3NPc2xYRHh3T0NBTjJlYmM3TjArSGpGZGlEOU5JRkdKUEw3NUw2QjU0Z09QWGxoRkNob3ZuUEJiZFRrTGRxRDNuTE5yYnVZaWJkU29YaDBnVVlFaTdDZVBtaXFaR1FuYjBrNmNFa3IxdjJmMDhTRVJIUnd5Tjh4MUhvOVFZMGJsZ0RNMzU0MXVhWTVKUjBqSnZ5RGVJdjM4RFp1TVJpNzRub3JOWHJUWVUxQmZlYjlQSDJ3TnV2amNKYkg4N0JtKy9OUnAzQUt0aC84Q3dHOW0yTDBLNHQ3RjdMYURUYVhlNHRpcVpseng3dXFpTE5UNlBWNGJOdkZ1RldXaFpDdXpaSFVOUGFEc2NITmEyTmw1OGRpdTkrV1lGZi8xeUhLbFY4MGI2TnFRREczdkx3V2pWTnpRcVRVOUt4ZG1NVTJyUnFnRWVHZGJZWXMyelZIaWdVY293YjFkM2hNdk43UlNZVDhmNy94dUhwbDM3RjJ4L093VmNmUHdhMVdvWDNQdjBYbHhPUzhQakUzbGFWa0FVNTJ2Tnl4SkJPK0h2ZUZweS9jQTJmZlREUjZ1L3d5clZVbkkxTHhMaFIzVXZ0K1pRbnhkdmc0QUVocTFZVGdycG8zeVE4U0dRTm1rRDl6QjBaRmdBQUlBQkpSRUZVL0Z1V3djQzFSR2lXemkzMk5aVzlCbHJzUVdnNGQyOHJRaFZ0T2xsVVdPcDJsenpjZXFESjVKQzM3bWkrV2F3T3dwSUUvWkVEeVAzbEN4aXYyTzcrcmV3M0hJclF2aEJVOW4vcEtFUDdRVFYwak1VeHpjb0YwRzVZRHMzNlpSYkhWY1BHUWRsN3NFVW5aTHZzakJFcitVUGVQUC9iTS8zQlBZVmZpMHFQMFhJdnpZS1ZqSTZJMWZPL2FaTUtmQkdoUDNOWDkzcTlEb2FMY2REdTJJaThPVE9RL2ZHcnlQNzhmOGo3YnlaME83ZkFjREdPb1dNWkk3aDdXSFNnSnlJaUluclEzZWxtM2FkbmlOMHgvbjQrYUJOaStuTDF6ckxzZStYazZVczRjQ2dXZFFLcldPMGRHQkpjSDg4OU5RaVhFNU94Yzg4Sk5HMWNDeTg5TzlUT2xVeWVmKzBQN0kwNkE1M09zdUZqVm5ZZWZwdTFIb0JwNmJVejlIb0RJdmVmeG5Pdi9JYW9RMmZSdUdFTnZIWjdhWEJoK3ZkcGd4RkRPc0ZvTk9MVHJ4YmkvRVhudG5IYXVlY2tjdk8wU0xpU2pQbUxkK0RtTGRQcXYyMFJSN0YxK3hHTUhkbk5KYUhqSGRXclZjSm5IMHhFVG80R3I3dzFDOCsrTWdNSmljbDRmdHBnUERxbVI0bXVYYTlPVlVRZE9vdFpjemFYMG13ZkhtVzY0aEdpQ0huTDF0RHQzK1hxbVJTSjRPNEI1YUJSVUxTekxBczNwdHhBN3A4LzJseHVxZWdTQmlrbkcxTDZMVWhaR1pBMEdrQ25oYVExQlFHaWZ3QVVuWHRDMFQ2L2ZieVVsUW45NmVOVzF5cTE1K0hwQldXQmFqdGo4blhvRGtYZXM4ZHpPVUdBYXNTakZvMGFETVY0ZlFXVkN2SjIzYUFNRzJEWnFFYVN6S0dmNE8wRDFhQlJVUFljQUYza0R1Z2l0K1V2NlpiSm9CbzJ6bXA1dFRaOEhYVDdJZ0FBdXAxYklQcFhnYUpETi9ONVpkK2hFR3ZVaG1iaDN3Nlh5NHFWS2x2Y2xtNDNqMUVPSG1XdW9wUXkwNkU3Wkh0SnZhQlVsYmc3OWNOSzlDNndFZlJkMVl4U1JyckZiV1dQL3RDc1dleXc2bEZXdnpFVXdmbkxIQXdGZ25KRHpBa1l6cHlBNFVJc0RCZk93cEI0MldISGE0OHZabGpjdm5zajZydlBPOFBSTlRTTFprTi9QTHJJMTZSODhwWnRMTGJ3SUNJaUlucVF4WjY3Z292eDF5R1h5OUNqdS8ycVFRQVkwS2NORGtiSFl2dk9ZM2pteVFGUUtJb1hiYnoxd1Q4d0ZOZ2ovcTBQL3NGWG4wd0JBT2gwZXZ3MFl4VUE0TWxKZmF6KzMvWGMrYXRZdFRiL00xRk1iQ0wrL0djVEpqOGFCbmUxN1FLU3MzR0plUC9UZjZGUXlCRllxeks4dk55Um5aMkhDL0hYb2RQcDBiQitkVXg5ckovTiszN3cyWCtRaVFJTVJnbFpXYm00bEpBRWpVWUhRUkF3c0c5YlBQZlVJS2hVQ3FlZit6TlBEa0Q4NVNRY1Bub083MzQ4RHpOK2VBYVZLam91Ym5oa1dHZUVkbTJPVmV2MlllbktQWmkzY0R2YXRLcVBBOUZ4YU5XeUhpYU1MVHpjdTlmQm5ZZTdHNnBYcTRRTDhhYWlDMzgvSDFUMDlZUWtTVlovaDBVUjJyVTVEa2JIWXNtSzNXZ1pWQWNkMmpVdXJTbVhlMlU3ZUFRZ0QyNWJab0pId1UwTmVic3VVUFljWU5VWjJaZ1FqOXkvZjdhN1g2Q2liV2VMeWlWbmFEZXR2SGNWU3FJSXQvRlBXblRRMXE1YkJoaU45K2J4U3BtaVhWZUl0ZXFZR21Ya1pFUEt6WUdVbDJNSzVEUjVwa0RYb0RjOUh6YzFaRFVDb2VqWUhXSzFtdmtYMGV1aE94SmwvMEh1SWxhcEJrVzdycEMzNndMQlRXMXhUbmRnRDdRYlYwTGV1b1BwNStQMjZ5cTRlMERaYXlBTXNhZGd5TXFFNE9FSnQwblA1TzhGZVp0MjYxcG9ONisyT0taWi9pOGdrMEhSTnI4RVh0NHNHT0tySDBLejdGOFlZazhCQ2lVVW5VSWhaYVJEeXMyQklGZEFFZHJIUEY3S3pRSDBlc2lidElBOEtQOWJSOTNPcmFXL2wySXA4UHpxZDFkUHdTbnlac0VRL0NyRGVQa2lqTW5YSWVWa1E2emtEMld2L0cwTDduNHZrSEt5WWJ4eUNXSjEwOUlKUmRkZWtMZnBaT3BtYm9PZ1VsdHM0UUFBaHJQNWpaK2tyRXprL3YyejAzTVdsSTZYZkJSMnZzaVBJYkloU2trVkRKMkppSWlJSG5SM3FoM2J0MmtFYnkvSCs0OTNhdDhFRlNwNElpMHRDNUg3VHp0YzN1ekl3Y054ZG0vLy92Y0dYTHgwQTEwN05iTUltZExTc3pGdjRUYXMzWEFBb2loZzJ1UDkwYXhKYlh6MXd4SXNXN1VIbThPak1XSklKL1R2MDhhcSt1K2QxMGRqYjlRWm5MdHdEWmNUa3FFM0dPRHQ1WTRXUVlIbzNxVTUrb2FGV0RVK3VlUHcwWE1BVEYvZXE5VksxSzVaR2NFdDZxSi83OWJtcGRCRklZb2lQbmhySEo1NzVUZGN1WmFLZHorZWg1Kytmc3Joa21NQThLdmtqU2NuOTBYVHhyWHc1WGRMc1ArZ2FVL09qSXdjN041N0N0MjdCRG5zSHI1bzJjNGl6N1V3ZXIwQit3N0VZTzNHS0VRZk9RZTVYSWFSUXpzak9TVWR1eUpQNHBPdkZxS3lmd1gwNkdicUpONndmdlZpaFpEUFRCMkk1TlIwVks5bWUvOVJzcTNNQjQreTZyVWcrbFdHTVNYSjFWT3hUeTZIcXY4SXlOdDN0UXFjQUVDM044SlV1ZVFneURGZXYxS2s0RkVYc2ZtZUJyS0t6bUdRTmN6ZlhGZC9KS3I0KzFLNmdrSnVVUTFZSE5xZG15R2wzN0kvUUJRaHF4a0lXYU1neUZ1MHNWaVNmb2Z4V2lJMHF4ZVpsOFRySWpaREg3VWJpcDREb096YUM1RExvVHV3QjRhTGNaQTFEb0xiNkNsV1laSjJ3d3BvdDIrd2ZueEpnbWJKSEVDdmg2SmovbDRUWWtVL3FKOTZCZnJvZmNoYi9BK1VmWWZhRFkwTTU4OUM4UEdGYXV6aitYTk9TWUoyVDdqOTV5MUpNS1lVYisvSE8zdGVsbnR5aGVYZW5EWVlMc1paSGRPc1hRcjExRmZNWFlvRnRidHpUV0ZnNnZodHZINjE2SE9sTWtuMHIyejVSUWtSRVJIUkErN0ZwNGZneGFlSE9EVldMcGRoK1gvV0hhK0wya1haM3ZpMUc2T3dldDErK0ZYeXhpdlBEd01BWEx4MEEyczNSbUhUbG1ob3REbzBiVndMTHo4M0ZQWHFWQVVBL0RYakpTeGZIWWxGeTNaaDdvSnRtTGR3TzRLYTFrWkl5M29ZT3FnRGZMdzlFQllhakxEUTRGS1pZMm5jMzh0VGpYbXpYalBmenMzVFFxdlY0OHBWMDk3d0JSdXBhTFE2bklsSlFQU1JjOWk1NXdTdVhFdUZ0NWM3WG41dUtGUXFKUll0MjRuUHZsbUV2K2I2WXZUd3J1alhwelZVU3VzS3pPSThIMXZkelRNeWMzRDQ2RG5zUDNnVys2TE9JQ3M3RHdxRkhQMTd0OGI0MFQxUXJhcHBTN3N6WnhPd2VQa3U3STA2ZzhYTGQyUHg4dDN3OUhCRDgyYUJhRmkvT3VvRVZrR2JrQWJRNUduaDZhbEd3aFhUYzFmWUNJQTlQZHp3emFlUFE2L1Azd1pMa2lSY3ZacHFOekNtY2hBOFFoQWdiOTBCMnMxclhEMFQrL1I2U0RxZFZlaG9UTGtCemZMNU1NU2RMdlFTeGlRbm1zVG85VEJjaklVMllqTU1aMDhWZDdaTzBSK0toS0pETjRnQlZXRk1UWVpteGZ4NytuaWx6WmhZOUU1aEJlbjJSVUM3YVpYZDgvS1diYUFhTmRsbTBBd0F4dXRYb2QyNnhyU1U5TzRsdGJrNTBLNWZCdjIrQ0NqQ0JrSzdiaWxVZzBkRDBiMlA1VVYwV3VRdC9nZjZvd2Z0VDFTU29GbitMNHlwU1ZBTmZNUmkvMFpqYXJLcFMzRktFZ1JiQVlWZUIrM1dkYWJMYVBMTW5jczFLK2FiT3lQYmZFaWRGamxmdjJkL1RnNlVkSW0yUG5vL0lKVnkxYTBnUXQ2NlErSGppcUN3dlVFbGpRYmFMZGJ2YVlaek1jaWQ4VFVVdlFaQ1ZydWVxVExXM2pkMWtnUXBOeHZHSzVlaGk5cnQrT2ZFQ1ZtdlAxbWkrOVA5SlEvcDZOeWVya1JFUkVSazVkTGxKQ2lWY256MHpxUHc4ZmJBeXJYNzhPdk10UUNBMnJVcVk5SzRNSFR2RW1SUk5hZFNLakIrVkNpR0RlcUlqVnNPWWUzR0tKdzRGUStOUnVmVUV1UUh3WTZkeC9EOTlKWG0ydzNyVjhlVnE2bDQvN04va1hnbEJRYUQ2Yk5XN1ZxVjhkeFRnOUN2ZDJ2enN2TGVQWUt4Wjk5cC9MZG9PMzc1WXczV2J6NklQNmUvWUw1VzgyWjFVS1d5YjdIbTFUYWtBZno5ODdlbCtuNzZTbXpjY2dqUzdjL1NkUUtyWVB6b1Z1amJLd1FWZkN6N2dEUnBWQk1mdmZNbzB0S3lFTEhuQlBaR25jSHhrL0hZZHlBRyt3N0VvR0g5NnVqVXZnbGVmbk1temwzSTMrdXllYk5BdS9QWnV2MElmcHl4Q3U1cUZZeVNoT3pzUElRRTF5L1djM3NZbFAzZ0VZQ2liUmZvZG02QmxKZm42cW5ZcGQyMDB0U2NvMVU3U0drM29kMitBYnFvM1lEQlVQaWRBV2kzcllkMjUyWUlTamRBcFlLZ1VKajI3aEp1ZndPaHlZTXhJODFoSUZTYXBOd2M1TTJaQWZXMFY1SDM5OCttSmJsbGlQSGFGVWc1MmJkZlI5bnQxOUxCaDNTZEZzYmtHekJjaklQdTBGNFlFK0lkWHQ4UWM5TDY3OEpnZ1A3a0VlajI3elJWT0JiU2tkaDRNOFhjYUVoLzloUVVuVUlCaGFuc1hVcTdpZHk1dnhVNkQvUDBJemJEZVAwcTNNWStEc0hUQzRiTEY2RU5ONFdLeHFzSkVIeDg4L2VDMCtUQmtCZ1BiZmg2R0srWUF0cThQMytBK29WM29EKzAxN1JFK3dHVnQzUnU2UzhCbHl2Z1dkckJZMnFTcVZwV0ZFMC9CNUlFU2E4M3ZmWUo4YWEvTHpzZDZRMlhMOEF3ZTNxcHpvZktGOEhOeldLTEJTSWlJaUlxbW1lbkRrVFA3aTNScEpHcFFHTlF2N2E0RUg4ZDNUb0hvVTJyK2c2WDZicXJWUmc1dEROR0R1Mk0ySE5Yb0ZUS0hTNDlmcEEwYTFJYmcvdTNoeUFBalJyV1FNZmJTOHliTncxRXplcithTjZzTnRxM2FZeWFOYXlYR2d1Q2dLNmRtcUZMeDZiWXMrODBicVZsV1p4LzdZWGh4WjdYblgwMzd4amN2eDJ1WEVsQnV6WU4wYWxEVTlTcTRXL25udmtxVlBERXNFRWRNV3hRUjJpMWVweUpUVURNMlFTMENXa0FtVXpFc0VFZEVYZitLaUFBelJyWFFzL3VMZTFlcTFuVDJoZzZzQU1NdDdlYTg2dm9qVUg5MnhYNytaVjNncFNiN1RqOUtDTzA0ZXVoalhqQXV3c3BsSkEzYVE3OXlTTmxaaS9Fd2doS2xjMW1PR1dTS0FLaUNFRW1Nd1c2ZHhxcGFMWEZDck1VSFVPaEdqWVdocmd6MEo4OEF2M0pJM2IzOEhTR3JHRlRxSjk0Q2ZxVFI2QlpOcTlZWWEvZzVRM1Z5SW5RYmx3SjQ0MmlMYnNWcTlhQU1lbWEzYkJjOExxOUJGd3lGdnQ1RnVjYXF0R1R6WC9XTFB1MzlQOXRpU0pVajB6TWY0d2x6bldkbDlWcFlQNno4ZXBsVTBNb0toMkNBRUdadi9jTVgxdEx5aDU5b1F3YjZPcHBFQkVSRVJIUlEwQlFlemhjYWxWdWdrY3BKeHM1MzMxVWZrSXdLdnRFRVlKQ0NVbFRlcFc0b244QWpNbkYyeitSaU1vL1FhbUMreHNmUVZCN0ZENllpSWlJaUlpb2hBb0xIc3RHdmE4VEJIZVBFamNMSVNwVlJtT3BobzRBR0RvU2tVT0tEdDBZT2hJUkVSRVIwUU9qM0FTUEFLRG8zZ2VDZDRYQ0J4SVJFWlV6Z284dkZLRjlDaDlJUkVSRVJFUjBuNVNyNEZGUXFhQWFOTkxWMHlBaUlycnZWSU5HUUZDcVhEME5JaUlpSWlJaXMzSVZQQUtBdkVrTHlCbzJjZlUwaUlpSTdodFp3NmFRTjI3aDZta1FFUkVSRVJGWktIZkJJd1FCcXNHakliaXBYVDBUSWlLaWUwNXdVOE50eUdoQWNMaW5NeEVSRVJFUjBYMVgvb0pIQUtKdkphaEdQdXJxYVJBUkVkMXpxcEdQUXFoUTBkWFRJQ0lpSWlJaXNsSXVnMGZBdE9SYTBTblUxZE1nSWlLNlp4UWRlMERlaEV1c2lZaUlpSWpvd1ZSdWcwY0FVUFVkQWxtTlFGZFBnNGlJcU5USmFnWkMxVyt3cTZkQlJFUkVSRVJrVjdrT0hpR1R3MjNpVXhEOUtydDZKa1JFUktWRzlLc010NG5UQUpuYzFWTWhJaUlpSWlLeXEzd0hqd0FFRDArb0gzc1dncGVQcTZkQ1JFUlVZb0ozQmRQdk5YY1BWMCtGaUlpSWlJaklvWElmUEFLQVVLRWkxSTg5eDA3WFJFUlVwZ2x1YXFnblA4dG1Na1JFUkVSRVZDWThGTUVqQUlnQlZhQ2UraklySDRtSXFFd1N2Q3RBUGZVVmlBRlZYRDBWSWlJaUlpSWlwd2hTYnJiazZrbmNUMUxhVGVUTytRM0dsQ1JYVDRXSWlNZ3BvbDlscUtjOEI4SEgxOVZUSVNJaUlpSWlNaFBVSG9MRDh3OWI4QWdBVWs0Mjh2NmRDVU5Ddkt1blFrUkU1SkNzWmlEY0prN2pubzVFUkVSRVJQVEFZZkJvajBFUHphYTEwTzNiNGVxWkVCRVIyYVRvMkFPcWZvUFp2WnFJaUlpSWlCNUlEQjRMb1Q5ekhKcmw4eUhsNWJwNktrUkVSQUJNVFdSVUl5ZEEzcVM1cTZkQ1JFUkVSRVJrRjROSEp4aHZwVUt6ZGdrTXNXZGNQUlVpSW5ySXlSbzJoZHVRMGV4Y1RVUkVSRVJFRHp3R2o4NlNKRlAxNC9vVmtOSnZ1WG8yUkVUMGtCRjhmS0VhTkFMeXhpMEF3ZUh2YmlJaUlpSWlvZ2NDZzhjaWtyUWE2Q0syUUxkL0Z5U3R4dFhUSVNLaWNrNVFxcURvMEEySzBENFFsQ3BYVDRlSWlJaUlpTWhwREI2TFNjck5obTV2QkhUN2RrTEt5M1AxZElpSXFKd1IzTnlnNkJnS1JhZnVFTlRzV0UxRVJFUkVSR1VQZzhjU2t2THlvRHNZQ2YzaGZUQW1KN2w2T2tSRVZNYUovcFVoRCtrSVJkdk9FTnpjWEQwZElpSWlJaUtpWW1Qd1dGb2tDY2FyQ2RBZFBRajlzVU9RY3JKZFBTTWlJaW9qQkhjUHlGdTJnU0s0TGNScU5ibUhJeEVSRVJFUmxRc01IdThGb3hIR2E0blFYNGlENFdJc2pQRVh1QjhrRVJHWkNTb1Z4TnIxSUt2VEFQSzZEU0JXclFHSW9xdW5SVVJFUkVSRVZLb1lQTjRQQmdPTXFja3dwdDZBTVRrSnh1UWJrRzZtUXRMa0Fob05wTHc4VXpCcDBMdDZwa1JFVkZJeU9RU2x5clJNV3FXQ29GSkRxRmdKb244QVJQL0tFQ3NGUUt6a0Q4aGtycDRwRVJFUkVSSFJQY1hna1lnZU9scXREalArWG85MW13NllqN21ybFhqanBVZlFyV09RQzJkR1JFUkVSRVJFVkg0d2VDU2loOWFXN1lmeDQrK3JvZFhxek1kR0RlMkNKeWYxaFZ6T2FqUWlJaUlpSWlLaWttRHdTRVFQdGZNWHIrR2pyeGJnNnZWVTg3R2dwb0Y0NzdVeDhQZnpjZUhNaUlpSWlJaUlpTW8yQm85RTlOREx5c3JETjc4c1EyVFVhZk14RHc4VlhwbzJERDI3dFlEQURzTkVSRVJFUkVSRVJjYmdrWWdJZ0NSSldMSnlOMmJOMnd4SnluL2I2OTY1T1Y1K1ppaTh2ZHhkT0RzaUlpSWlJaUtpc29mQkl4RlJBYWZQWHNaWFB5N0ZsV3Y1UzY4citYcmhqUmRIb20xSVF4Zk9qSWlJaUlpSWlLaHNZZkJJUkhTWHZEd3QvdmhuSTladWlySTRQcVIvZTB4N3JEL2MzSlF1bWhrUkVSRVJFUkZSMmNIZ2tZaklqZ1BSc2ZodStuS2szc28wSDZ0ZXpROXZ2eklLVFJyV2RPSE1pSWlJaUlpSWlCNThEQjZKaUJ6SXlNekJUNyt2eHM3SUUrWmpvaWhpeE9CT2VHeGNHTlJxbFF0blIwUkVSRVJFUlBUZ1l2QklSRlFJU1pLd2ZmZHgvUExIYW1SbDU1bVArMWZ5d2ZOUERVTG45azNaK1pxSWlJaUlpSWpvTGd3ZWlZaWNsSnlhanU5L1hZR0RoK01zam5kbzJ4Z3ZQRFVZVlNyN3VtaG1SRVJFUkVSRVJBOGVCbzlFUkVVZ1NSSjJScDdBakZucmNUTXRmKzlIbFVxQmlXTjZZdFRRTHBETFpTNmNJUkVSRVJFUkVkR0RnY0VqRVZFeFpHZHJNSHYrRnF6ZXNCK1NsUDgyV2J0bVpiejh6RkMwYUZiSGhiTWpJaUlpSWlJaWNqMEdqMFJFSlhEMlhDSituTEVLY1JldVdoenZHeGFDcVpQNndiZUNwNHRtUmtSRVJFUkVST1JhREI2SmlFcklhRFJpMWZyOStHZitGdVRrYXMzSDFXb1Z4Z3p2aWxGRHU4RE5UZW5DR1JJUkVSRVJFUkhkZnd3ZWlZaEtTVXBxQm43N2V6MTJScDZ3T0Y2eGdoY2VlN1FYK29XMWhrd211bWgyUkVSRVJFUkVSUGNYZzBjaW9sSjI2RWdjL3BpekFSZmpiMWdjcjFYVEgwOU42bzhPYlJ0QkVCeSs5eElSRVJFUkVSR1ZlUXdlaVlqdUFhUFJpSzA3am1MMi9DMUlTYzJ3T05jeXFDNm1UZW1IUnZWcnVHaDJSRVJFUkVSRVJQY2VnMGNpb250SW85RmgrZHE5V0xoc2g4WCtqd0FRMnFVRm5wellCMVdyVkhUUjdJaUlpSWlJaUlqdUhRYVBSRVQzUVZwR051WXYyWUhWRy9iRFlEQ2FqOHZsTWd6bzNRWmpSM1pEZ0wrdkMyZElSRVJFUkVSRVZMb1lQQklSM1VkWHJxWGk3MyszV0RXZ2tjbEU5T25SQ3VNZUNVWDFxcFZjTkRzaUlpSWlJaUtpMHNQZ2tZaklCVTZmdll3LzUyekNpZFB4RnNjRlFVRFBiaTN3NktnZXFGMnpzbXNtUjBSRVJFUkVSRlFLR0R3U0VibUlKRWs0ZHZJaS9sMjhIVWRQWExBNEp3Z0N1blpvaGtmSDlFRDlPbFZkTkVNaUlpSWlJaUtpNG1Qd1NFVDBBRGg1NWhMK1c3SURCdy9IV3AzcjBMWXhKbzdwaWNZTjJBV2JpSWlJaUlpSXlnNEdqMFJFRDVDejU2NWcvcElkaUl3NmJYV3VkWEI5akJzWml1RG1kU0FJRHQrN2lZaUlpSWlJaUZ5T3dTTVIwUVBvUXZ4MXpGOFNnWjE3VDBDU0xOK0c2d1FHWU1UQXpnanIzaElxbGNKRk15UWlJaUlpSWlKeWpNRWpFZEVEN0hKQ01oWXNpOEMyWGNkZ05Cb3R6bmw1cWpHb2J6c01IZEFCL240K0xwb2hFUkVSRVJFUmtXME1Ib21JeW9DcjExT3hZdTArYk5vV2pkeGNqY1U1VVJUUnRXTXpqQmpjQ2MwYTErSXliQ0lpSWlJaUlub2dNSGdrSWlwRGNuSTAyTFF0R3F2Vzc4T1ZhNmxXNXh2V3E0N2hnenVoUjVmbVVDamtMcGdoRVJFUkVSRVJrUW1EUnlLaU1raVNKRVJGeDJMbHVyMDRkQ1RPNm53Rkh3OE03dGNlZy91M1J5VmZMeGZNa0lpSWlJaUlpQjUyREI2SmlNcTRTd2xKV0xWK0h6WnZQd0tOUm10eFRoUkZkR2piQ1AzQ1dxTjk2MGFReTJVdW1pVVJFUkVSRVJFOWJCZzhFaEdWRTVuWnVkZ1VIbzFWNi9iaGV0SXRxL01WdkQzUXEwY3I5QXRyalRxMUExd3dReUlpSWlJaUlucVlNSGdrSWlwbmpFWWo5aDJNd2FyMSszRGsrQVZJa3ZYYmVLUDYxZEUzckRWNmRtOEpMdysxQzJaSlJFUkVyaUJKRW1iUDI0cnVYWnVqZnQycVZ1ZjFlZ09Xcjk2TG1OZ0V2UGZtV01oa1lva2VMejBqR3pLWkRKNGViaVc2enNNbU96c1BIZ1ZlTTQxR2g0WExkbUxFa0U3dzluSzNlWi9MaWNtb1ZjUC9mazBSQUxCZ1NRUzI3enFPenorWWhJREtGV3lPZWZmanVUQktFcjc0Y0xMREpvZ1ptVGwybjF0Qlc3WWZRVXhzQWw1OGVraXg1MDFFOTA5aHdTTTdFeEFSbFRHaUtLSnorNmJvM0w0cGtwTFRzSG43WVd6ZWZoalhydDgwanpsNzdnck9ucnVDMzJkdlFPZjJUZEcvVjJ1RXRLd0hVU3paaHdzaUlpSzZON1JhUFhKeU5jakowU0FyT3hkWjJYbkl5c3BGWmxZdU1qSnlrSkdaZzdUMGJLU25aK05XV2hadXBXVmh6aCt2d00xTmFYR2RBOUd4V0xBMEFtNXVDcHZCbzB3bTR0U1pTNGpjZnhxL3pseUxsNTRkV3FKNWp4ai9PV3JXOE1PY1AxNTFhcnhlYjhDdHRLd1NQYWEzbHp0VUtvWFY4UjI3anVPemJ4WmgvdDl2b0VxQWI0a2VBekFGZmZaVTl2T0JtNXNTbVptNXVKVnUrL2tJRUZDemhwL1Y4ZWwvck1YV0hVZnd5N2ZURUZqTHRFcmxSbklhRmk3ZGlUTXhDZmpxazhlc0FyeUkzY2Z4MlRlTE1YcEVGencxcFg4Sm5wWHpydCs0aFg4WGJVZlBiaTN0aG81N284NWcvOEd6ZVBXRjRRNUR4OFhMZDJQRm1raDgvZWtVODNPMjU5RGhPR3lMT01yZ2thaWNZUEJJUkZTR1ZmYXZnSWxqZW1MQzZCNDRjVG9lbTdaRlkyZmtTZVRsbWZhQzFPbjBpTmh6SEJGN2pzTy9rZy82OUd5RnZtR3RVYjFxSlJmUG5JaktDaWs5RFlaTEYyQk1Uakw5bDVvTUtUY0gwR2dnYVRXQXdlRHFLVkpwa3NrZ0tGV0FTZ1ZCN1E2eGtqOUUvOG9RL1N0RFZyc3VCQi9iNFFNVnplRmo1L0h6YjZ1aDBlaVFtNnRCYnA0V0JvUFI3bmlWVWdGdmIzZDRlN25EeDlzZDFhcFdRcFBHTlpHZGsyY1ZQQzVidVFkZVhtb01IOUxKNXJVRVFjRGJyNC9HYzYvK2hxTW5MaUl6TXhkZVh2ZHZkVVRzdWF0NDRmWGZTM1NOMTE0WWpnRjkyem85L292dmxtQmJ4Rkc3NTdldCs4THFtTUZneEpTbmY3UjduODgvbUlRTzdScGozYVlEK0d2dVpwdGpSRkhFMWpXZldSM3YzTEVwMW0wNmdQYy8vUmQvL1BROFBEemNVS3VHUHg0ZEhZcTVDN1poNGRLZEdEODYxRHorZE14bGZQUFRjaWdWY25SbzI5amlXa25KYVhqei9kbDI1K21zSDc2Y2lvb0ZHaFlhalVaOCtmMVNhTFY2YkFxUHhxYndhS3Y3L1ByOU01ZzVlNlBwL3ROWDRvZnBLNjNHdEF5cWd4Kyttb3JhTmYyUm5wR0RsOTZZaVM4L2ZneE5HOWNxOFp5SnFHeGc4RWhFVkE0SWdvQVd6ZXFnUmJNNmVIN3FFT3phZXdJYnc2Tng4blM4ZVV4eWFqcm1MNDNBL0tVUmFOS3dKa0s3TkVlM1RrR283TThQa1VSVWdORUl3OFZ6MEo4OEJzT0ZPRWdhRFdSMTYwTU1xQVo1eXhDSWZnR0FoeWNFTnpjSUtqZEF4cVpXNVlyQkFFbVRCeWt2RDhqT2dqSGxCb3hKTjZDUE9RWE5odFVRVkNySTZqYUFQS2dsWkhYcUE2eWtMNWE2Z1ZVUTNMd3UxR29sM05VcXVMdXJvRmFyNE9HdXdvSG9XR3dPUDR5UWx2WHcxbXVqNE8zbERvWEN1WTl0c2VldTRQQ3g4NWo2V0YrNHExVklUa25IMk1lK2RuaWZZZU0rdFRyMjNwdGowYU5iaTJJOU4yZk4vT1VGYzBWbWJwNFdneDc1eUJ6bTNSRTI2QjI4L2RwbzlPb1JiSEdzdUViY0ZjWWVPaHpuc0tvUkFGNTRlakNHRGVwb3ZuM2xXaW9tVGYzZVlveENJY2VtbFo5WUhGdXlZamRtemJFZFNJYTBySWRYbngrT2IzNWFodDltcmNjYkw0OEVBSXg5cERzMmJ6dU1aYXNpTVhoQWUzaDVxbkhsV2lyZStXZ3VqRVlKbjc0L0VTMkM2bGhjUzZjM0lDRXh4ZkVUTDRicGY2eEZUR3dDUHY5Z0VsSnVadUNmLzhMeHlic1RMRUxxbFd2MjRzclZWSHorNFdSNGVxand3V2Z6OGNpd3p1alNxWmw1ak52dHl0UU83UnJqOHc4bTRiMVA1K0hOOTJianN3OG1JYmhGM1ZLZk54RTllQmc4RWhHVk0rNXFKZnFGdFVhL3NOYTRjalVGbTdZZnh0YnRSNUNjbW00ZWN5WTJBV2RpRS9ENzdBMW8wckFtdW5kcGptNmRtaUhBditUTGtvaW9iSkxTYjBHM2Z3OTBSdzlEcUZBQmlsYnRvT2plRzJLVmFxNmVHdDFQTWhrRWR3OEk3aDVBeFVvUWE5YTJPRzI4ZmhXRzJEUFFoRytFbEo0T1Jjc1FLRHAwaHVERDN4OUZVY0hIQTY4OFA4emlXSFoySG43OWN4MjJiRHVNb0thMThlSXpRMUdwb3JmRm1OU2JHVml5WWpjbWpPMEpMMC9yS3NWNUM3YWhvcThYaGc4MkJXeWVubXBNZXp4L1dhNU9wOGU4aGR2UnZGa2cyb1kwc0xzMHRuN2QvSC8zTS81Y1YranpTVXZMZGpqTzE5Y1Q0MGVGV3Q0blBRdkpLYWIvTjlGb2RBQk1ld0RlT1haSFpsYXUxYkdDenNaZFFmeWxHd0NBTTJjVEFBQzdJay9DeDlzREFOQzNWNGg1N0hOUERiSzQ3eGZmTFNrMGVMeFgrdllLUVdaV0xycDF6Zy9wbEVvNVBuNTNBZ0lxVnpELy9WWU44RVcvM3EzUklxZ08yb1kwc0xwTzlhcVZiRlpzT212S016L2hja0lTRkhKVE5DQkpFdjc0ZXlQV2JJakNpODhNUVlkMmpaR1Ntb0haODdaaTdvSndmUDNKRkFpQ2dKallSS3paRUlWQi9kcWhROXRHa0NRSkhkczF4ai8vaGFOV1RYOTA2ZGpNNnJGYXQ2cVBUOTZkZ0krK1hBQ04xdlIzdm5EcFRxdHhseTdmc0h1dXNyOFB3a0tEclk0VDBZT0x3U01SVVRsV3Zab2ZucGpRQjFQRzk4TGhZK2V4YWR0aDdEMXcydncvK0VCK0NQbkg3QTFvM0tBR1FydTJZQWhKOUJBeHBpWkR0MnNiOUdkT1F0NnVNOVJQdndJeG9JcXJwMFVQS0xGS05ZaFZxa0hSTFF6R0c5ZWhPeGlKbkJuZlE5NGtDSXB1WVJBcjNkL0dGK1ZGNVA3VCtPWDNOZEJvZEhqbHVXRVkySyt0VlNpNE4rb012dnQ1QlRJeWMrRHY1NE5IaG5XeE9IL3F6R1hzT3hDRFY1NGZCcFZLZ2ZBZFI3SHZRQXllblRyQUhHRCtQWGNMOUhvRFJGSEFxT0ZkekhzL1M1SmtONFJjc1dadm9mUFB6TXAxT0s1bURUK3I0UEYvNy85ak5lN3JINWRaSGZ0MTVscjhPbk90M1d2djJIVU1TMWZ1c1RoMlova3ZZQms4RnNldHRDeUxjRElwT2MxcWpDUkpWZ0ZtV25xMjFiaXZmMXlHTGRzT1d4ejcvYS8xVHMzajd1ZllKeXdFLzN2bEVjdkhUTXVDVEM2ekdVcmJZOUNidHN1UUswelY2MWV2MzhTR0xRY3hjV3hQOU96ZTB2eTh4b3pzaWpObkU1Q1FtQXdJQXR6ZFZSZzZxQVA2OUF5NVMwTlRBQUFnQUVsRVFWUXhqM2xrZUJkY1NrZ0NBT1RsYWEyMkFRQ0F0cTBiNHIrL1hvZHZCVThBc0x0TTNkNjVvS2ExR1R3U2xURU1Ib21JSGdLaUtLSk5xd1pvMDZvQjh2SzBpSW8raTRnOUp4QVZmZFlpaEl5SlMwUk1YS0k1aE94K2V6bDJsY29NSVluS0cwbWpnWGI3WnVpUFJVUFJPUlR1YjQrRG9MNS8rN3hSMlNjR1ZJRnEwRWdvd3daQXQyYzdjbWY5Q25uTDFsRDI3QXRCcFhMMTlNcUVjeGV1NGErNW14Rjk1QndHOUdtRHh5ZjFObGZxQWFaQTYrYXRUUHcxWnpPMmJEK0NLZ0crK1BDZDhXaDUxM0piU1pJdzQ4KzFxRk03QUFQNnRJRWtTZmh2OFhiazVHamg3bTdxbkJ4Nzdnb1dyOWlGNnRVcTRmMy9qVE9IanNrcDZmanc4L2tZUDdxN3pTbzFBSGFieDZSblpHUEUrTS9OKy9qWlVuQnB0TUZnaEkrM095YU5EMFBmc0JENCtIaFlqVisyY2cvbXpBL0h1bVVmMmJ6ZWtoVzdFVmc3QUxsNVdxamRsSmoyZUg5TWZhd2ZBT0RibjVkajYvWWorSGZXNjNhYm9SVFZmNHQyNEw5Rk94eU8wZXNOTnZlRHROZlViOUw0c0JMTmFkNkNiVGFQZi83ZEVweU91WXkrWVNFWU9heXpVM3Q2RzR5bXZVVVZjbFB3V0wxcUpjeWEvaUtxQlBoaStlcEkvRGJMTWhqZHZmZVV4ZTNWNi9aYlhmUER6K2RiTEp2WDZmUll2am9TUXdaMmdMdGFaUTRkQWR2N2E5N1prN01rbFp4RTlPQmc4RWhFOUpCeGMxT2llK2ZtNk42NXVWTWg1TXgvTnFKUmZWTUkyYjB6UTBpaThrQi81Z1EwYTFkQTNyZ1ozTi84eUxTc2xxaVlCTFVheXQ0RG9lalVIZHAxSzVEejgxZFFEUjRCZVpQbXJwNWFpVWlTaElURUZCdy9kUkduWXk3ajVzMU1aTjd1TXAyWm1ZdnNuRHk4K3Z4dzlPdmR1bGpYLy9qTEJkZ1ZlUklBMEtCZU5keEt5OEluWHkwMGQ3UE96czVEVm5ZZUpFbUNUQ1ppMVBBdW1QeG9MNmh0VkpHdFdMTVhaK091WU9UUXp0aTk5eFRPbmIrR2hNUVV2UFA2R0tqZGxNakt6c1BIWHk2QWg3c2J2dmh3c2tWRm5MZTNPM0x6dFBoaCtpb0VOYW1OQ2dWQ29jSWtKNXVXUUZlczZGWElTSlBONGRINC9uWURFbnZoMlIyREh2bkk3cms3OTkyMjdnc0lnZ0NaVElBa1NUaDRPQTRBSUlvQ1pMS1M3VDhxQ0lCZkpXODhQckdQUmRYa3pWdVorR25HYWx5N2NRdHo1b2Nqb0hJRmRPL1NITTlQRzRSUHYxNkVBWDNhb0hmUFZ0aXg2empXYm9peWVlM0o5eWg0SFBkSU55eGN1aE9yMSsvSG1nMVI2TnFwR2NZKzBoMk5HbFMzZXkyRHdRaEJFQ0NYNSsvWGUzZEg4S0lFZ0xiMndOeDNJQVovemQyQ3RSc1A0TzNYUmlHb2FhRFQxeU9pc28vQkl4SFJROHpaRVBMc3VVU2NQWmVJUCtkc1JKM0FBTFFQYVlUMmJScWhhYU5hRnYralNrUVBPTDBPbW8xcllEZ2ZDN2RKVDBFV1dNL1ZNNkp5UlBEd2hHck1KTWpqejBPemNBNE01K09nNmpjWWtDdGNQYlVpaVR0L0ZVdFc3RWIwa1Rpa1orUUFBUHo5ZkZBbHdCZSt2cDZvVWQwUG5wNXFlTGlyMENJb3NOaVBFMWc3QUFlalkrSG41dzIxV2dXWlRFU3RHdjd3OGZGQWNuSTZ3aU9PUXBJa3RBaXFnNWVlSFlKYU5menRWdERsNVdrQkFNdFhSMkw1NmtnQVFIQ0x1Z2dMYlFtTlZvZlB2bDZJVzdleThOMFhUNkJHZFQvei9UUmFIVFFhSFo2WTFCc2ZmajRmUC8rK0JoKytQZDdwNTNEdTRqVUFRTjA2em0zUEVCWWFqTGF0R3pvY3MyWjlGQllzamNDaU9mOXplaDRBY1BUNEJhU2xaUUV3TFkvMjlGVEQwOE90U05jb1NCUkZMSjc3bHRYeGlyNWUrT1M5Q2ZodDFucHMySHdRcXhhOWovNjkyMENqMGFGdFNBUDgvTnRxSElpT3hidHZqSEhZb0Vldk4yRCtrb2dpemFtd3dESWt1RDVDZ3V2amRNeGx6RnV3RGJzaVQySlg1RW0wYWRVQWs4YUhvVmtUNjA3U09yMmgwSkMySkExOUFLQmI1eUI4L2NrVWZQYk5Jcnp5MWwrWVBENE1FOGIyS05FMWlhanNZUEJJUkVRQW5BOGhMOGJmd01YNEcxaTBZaGM4UEZSbzNiSUIycmRwaExZaERWSEoxN21LQnlLNi82VDBXOGo5YnpiRXlsV2dmdVZkVTBkcW9udEFGbGdQNmxmZmhXYkp2OGlaK1F2VUV4NHZFODFuenA2N2dybnp3eEYxOEN3cWVIc2dyRWNyQkRXcGhhYU5hOEhmejZmVUgyL0NtQjVXUVZKeVNqcG16OXVDclR1T29ucTFTbmh5Y2w5MDdkUU1PVGthdlBUbW4yZ1JWQWRQVHU1anRSL2owRUVkMGJWekVMdzkxWmkvSkFKck54N0F5OCthbXRmODcvMS9jT0pVUEZRcUJUNzVhaUUwR2xQWXFOWHBJVW1TeFhWMlJaNUU1UDdUNk55aHFWUFBZVjlVREFBZ05UWFQ0VDZSZDZoVUN2aXJUSzlsWVdHV3ZXN2N6MDRkaUpGRE8xc2QzN2oxRU9SeUdmUjZBejc5ZWlHOFBOWDQrdFBIVWNIR2N1N0NHQXhHOUJuNm5sTmordzU3MytyWTlwM0hzSDNuTWZQdE94MjhwMDNwWnc3Y2RIcERvVldmZDd2ejh6SnYxbXZ3VU52ZnpxQnA0MXI0NnBNcE9IbjZFbWJQMjRKRFIrSVFVTG1DemVEUm9EZEFXVWpYOU5XTFAzQjZqdGV2MzhTMGwzNjFPdDY2VlgzOC90TnorT0N6LytEdXpxMFlpQjRtREI2SmlNaUtyUkJ5WitSSkhEeDhGam01V3ZPNDdHd05kdTA5aVYxN2J5OFZxMXNON2R1WXFpRWJONmhodHpLRGlPNHZZOUlONU03OUU4cHVZVkIwNytYcTZkQkRRRkM1d1czaVZPaDJoaVBuejEraG5qd05ZdVhLcnA2V1hkdDJIc00zUHk2RGJ3VlB2REJ0TVByM2FRMlZ5bnBKYzJrcVdHV1dlak1EQzVmdXhMcE5CK0h0NVk0WG54bUNnWDNibXNjb2xYSlVyVklSaTVidFJQeWw2M2ozamJFVzRZMm5oeHM4UGR4d09pWUJxOWJ0eDVRSnZWQ3pocW15TWJoNVhkeElTa1BWQUYrY09IMEpqUnBVUjc5ZXJlSGg0WWF0MjQ4ZzZ0QlovUFhyaTNCelUrTGwvLzJKNlgrc1JVaHdmWnRMdWd1Nm5KaU12VkZuSUpmTHNHcmRQbHk3ZmhOdnZ6NjZTSTFOSm84UFEvOCtiWndlYnkrTXZKR1VocDE3VHFKOW0wYUkzSDhhVDAzcGgrK25yOFFyYjgzQzkxODhBUUNGaHFJRmlhS0F0Ly9QM24ySFYxSGxmeHgveiszM3BwT0VKSVFPb1hlcDBnVkZCY0dLdmZkRlhWM2R0YXl1L2x6cjdxcXJycjEzUlVWRVFFQkZRRUNLSXIybmtBVFNLMGx1blpuZkh4TXVYRkxCa0NCOFg4L0RrOXlaTTJmT1hDSW1uNXh6dm5kUHIvVmNsZHZMT3g5OGg5dmpZL3I1by9ub3N4L3AwYTF0c0pKNGJRN3NOeGtkSFI1Y3l1NTAyT3Bkd3V6eCtKZzU2eWRtenZvSlZkTkNpZ2sxWnU5R01BcXhQUHZVamF6OWRTYzl1clVMSGc4RVZQSUx5bWlUMUFxZlA0RGpHSCt0SDVDWUVNTXIvNTBSL0xwdUtIeXU2L3lRUVNrODllaTFUVDQrSWNTeEljR2pFRUtJZWgwYVFnWUNLbHUyWjdKcTdYWlcvN29qV0xud2dGMXArOWlWdG84UFovNUlSTGlUb1lPNk1XeHdEd1lQVENFcTB0VkNUeURFeVUzYm00bjdnN2V3VDV1T1plQ1FsaDZPT01sWXgwNUVpWXpFL2ZaTE9LKzhIbE55elJsWExXM1duSlc4OVBwY0J2WHZ3di85L1VwY3J1WUpZUURTTW5LWnQyQXQ4eGV0SlNveWpGdXZQNXV6SnczR1dqMERUZE0wUEI0L2JvK1hLeTRaVDNsNUphdlc3dUMyZTE3aHlVZXVDU21nVWxucDRjbG5QaU9sU3hJWFh6QW1lUHpxeXlkd3pSWEdMeHpPbVBZZ1BicTFaY3BaUXdIWXREVURnRTRkamFYU2wxODhub0tDTWl3TkxMMzErdnc4OWN6bmFKckdYMjQ3bjlLeVN0NTZmeEV6N25xWmZ6NTBKUjNhTnk1a3Rsak5PT3VadWRkWUg4OWNndE5oWThTd0hxeFl0WlVlM2RyeDJFTlg4dHJiMzJLMVdQRDdBMWl0amQ4YVJsRVVKbzRQclp5Y21WM0EwcDgyTVdmK2FueitBQS9kZXdramgvY2l6T1hnalhjWHNPRDdYN25pNHZIMDc5dnBpRUxPdzZtcXh2eEZhM24vNDhVVWwreG4zT2grM0hUdG1iK3JXTTZRVTdxaDZ6b2JOcWZ6NDlLTkxGMitpZkZqK25ISHJWUHgrMVVpSStxUEJhWmQvT2hSMy90d2g3NDExMTV4ZW8zelgzMnprdEt5U3FhZVBTeFlqZjF3YlpKYU5kbDRoQkRIbmdTUFFnZ2hHczFpTWRPL1R5ZjY5K25FemRlZVJXNStDV3QrM2NucVgzZncyOGJVa0NYWit5dmMvTEJzQXo4czI0Q2lLUFJJYWN1d3dkMFoySzhMUFZMYXl0NlFRalFETFQ4UDl3ZHY0Ymo0YXN3OSs3VDBjTVJKeWpKd0tJckRoZnVEdDNCZU4rTzRtdm1ZbXBiREsyL09aOVNJM2p6NHQ0dURnZCt4cHVzNk44eDRnWXpNdk9DeDhEQUhzK2V0NHJOWnk0SmhvODhYcVBYNlBabjUzSDdQS3p6KzhOV2tkR2tUWEY2OEw2ZVlHNjZleEJlemw1T1ZYVUJtZGdGUC9kKzF1RngyM0I0ZnFxb1JFVkgzTHdLbm5qMnN3YkZYVm5wNDVJbVAyTEVybTFPSDlRek9XRXhvSGMzVHozM0JiWGUvd2ovdXU3VEJ2UndCM25wdkVXKzl0NmpCZHZYWm5icVArWXQrNGFMelJvYk0zT3ZmdHpNdlBmc25GRVdob3RLRDZ3Z0N6cjA1UldUc3lXTlBWajY3VTNQWXVqMlRnc0l5N0RZckU4WVA0SXFMeHdlRHdJc3ZHRTJmWGgxNDY3MkYzUDNBbTBSSGg5TzdSM3ZhSnNmUktpWUNwOU5HcHc0SjlPclJ1TkQ5YncrOXpmcU5hWFJQYWNzakQxeGU2L0xveHRKMW5VMWJNb0o3UFJZVjd3ZWdXOWRrVGhuWUZWWFYwRFFObTYzK3IvdmZXMXptVVBmOC9XMFNXa2R6NzEwWDF0am44WmZmZGxINllTV0RCblRsejMrYTF1aDdDaUdPYnhJOENpR0VPR3FKcldPWWV0WXdwcDQxREovUHo0Yk5HYXorZFFlcmZ0bE9UbTV4c0oydTYyemJtY1cyblZtOCsvSDMyTzFXZXZkb3o0QytYZWpmdXlNOXVyV1RJRktJSnFhWGxlQis3M1hzMDZaTDZDaGFuTGxuSCt6VExzTDkzbXU0YnJvZEplcm9aMjgxRlYzWGVmNlZPVVJHT0xubnorYzNXK2dJeG95NllVTzZZN0dZaUkrTElqTFNSWmpMUVpqTGdjdGx4K1cwODl4THN4azJ1RHNYWHpBYXA5TTQ1bkRZY0Roc3JGNjduYWVlL1lKL1BQWWg3Ny8rRjdMM0ZRVXJPci81M2tJQVlxTEQ2ZGdoSWJna3U2Q2dGREFxTlIrdHpWc3plUHE1TDlpWFUwei9QcDM0KzE4dkRwNDdiV3gvb3FQQ2VPaXhEM25nLzk3bnpoblRtRHlwL2xuV2RlM1hXSmZhbHQ1KytmVUtISFlyMDg4ZncyOGJVa1BPSFpoNW1GOVFTcXRHN0VQdDh3V3cyU3lzK0hrcnI3MzlMU2FUVWZCbjZDbmRHRFNnSzhPR2RLOTFDWHJ2bnUxNTlxa2J5Y291Wk9YcWJXemFrczZQeXpaU1VGaG1mSjM5NnlhOFBqOWZ6MTNWNEJneTloaGg5TmhSZmRteWJROWJ0dTJwcyszMDgwZlhPQllJcUt6ZmxNYnlsVnRaL3ZNV1Nxb0w3blRwbE1TNTU0eGcvT2grSkNVYU13YXJxcndBMkczMUY0RDZ2Y1ZsRGlncHJXRGo1blJPR2RDMTFuRy8vTVk4N0RZcmQ4NDRHRHJ1eXluR2FqVWZrMzFXaFJETlE0SkhJWVFRVGNKbXN6SmtVQXBEQnFVdzQ0Yko3TjFYeE9wMU8xajl5dzQyYkU0bkVGQ0RiYjFlUCtzMnBMS3UrZ2VFQTBGay96NmRHZENuRTkxVDJqYnJENEJDbkhBQ2Z0d2Z2bzF0ekFSWlhpMk9HNWFCUTlITHkzRi8rQmF1bSs5bzhXclhCMEtkZS81OHdSSHRTOWhVYnJyMlRMajJUQURXL3JxVFV3WjJEZGtiK2JtWFpoTWZIMFgvdnAwQll6WlluNTRkY0Roc1RCZzNBTFBaVEZKaUs2eFdDeDNidCtiU2k4YlNMam1lZG0zajZkQXVuckRES2pxbnB1Y0MwTzZRcXRaSDRvVlg1ekJuM21wMFhlZk1pYWR3NTR4cE5mNWZQV2hBVi83MXordTQ3K0YzZVBiRnIralVJYUhlUGw5K1l4NHZ2ekh2cU1aendPQkIzVWpwbWx4bkVaa3F0NWU5KzRvWWZXcnZCdnQ2NUltUFNFeUk0ZFliem1aQXY4N2NldWRMWkdUbWtaR1p4N3lGYTBQYVB2cmdGWXdjM29zdnYxNVI3ek44L1BiZlNHZ2RUVmw1SmErOS9XMmpuK3YxZHhwdWV5QjRyS3J5c3ViWG5heGN2WlZWYTNkUVdla0JvRVA3MWt5YlBKeHhvL3NGOS93OGxOZG5yRlJ4TkxDZjUvdHYzSTJ1NmVnNm1NejFMeVBQenkvbG5yKy9WZXU1RlQ5dlJkZDF4b3lxK2N1d2oyY3VZVTltUHJkY2YzWndEOHVTMGdwdXZQMEZ1blpPNHJtbmJwUzl3NFg0ZzVLZjZvUVFRalE1UlZGb214eEgyK1E0TGpobkpHNjNsM1ViVTFtL0tZMzFtOUpJeThnTmFYOTRFR216V2VuZG81MFJSUGJ0VEE4SklvVTRJdDV2NTJCcW5TaUZaTVJ4eHpwMkl1cWVOTHdMdnNFKzVmd1dIY3ZxdFR1d1dpMk1IOTIzUmNmeDBXYy84dllIM3pIMTdHRjFMaS9OeU16ai9vZmZJeWt4aG4vY2V5bGR1N1JoM0NIalZoU0ZHNjZlVk9PNm5OeGl3c0ljUkVhNFdQM0xEaXdXTXlsZGsrc2R6NE9QdnMvRThRTVlON3BmeVBFUlEzdnk4K3J0ekxocE1xTkcxQjNpOWU3Wm5uLzk4em8yYkVwcmNIbng5VmVmd2RTemg5ZmI1bEMxN1RVNGRsU2ZrRUk5aC90dFF5cTZycFBTdFUyRC9aZVdWYkMvd28zVmFxRmI5ZnQwMlVYak9IM0N3R0Nid3FKeS9scExzUGJPcTNlRnZQN3VoOS80K1BNbHdTWFpVWkZoZkR1cjRiMFNiN3o5QmJMM0ZqYXFMY0NDNzMvbHVmL05EdjZDTnprcGxuT25qR0Q4Nkw3QnZUdnJVbEZoQkpSaGRWU1puakMyUDMxNmRTUTVLWlkzMzF2SUY3TlhzT0NyMnNmMTdrZmY4OUZuUzVqLzVTTzgvTndNMnJhcFdRQm42ZkpObUV3bVJvMElyWnFlbnBITFJ6T1gwTGQzUnk0ODkrQU0ySmpvY0taTkhzNW5YeTdqbzgrV2NPV2xwOVg3UEVLSTQ1UDhGQ2VFRU9LWWN6cnRqQnpXaTVIRGpHODB5OHFyMkxRMW5RMmIwMnNOSW4wK1A3OXRUT08zaldtQUVVVDI2dDZPQVgwNzA3OVBKM3FrdE1YV3dMSWdJVTVXZ1cyYlVGTjM0cnpyN3kwOUZDRnFaWjkrRmU3bkhpZXdiUk9XbmkwWCtxMWR0NHNCZlRzMU9OdnJXTkYxblZmZW5NK1hYNitnZTBwYnJyNjg3bDhVZEd5ZndEMTNuTTkvWDU3TmJmZTh5b3liSm5QT1dhSDdNYm85UG5idXltYjd6bXkyYnM5aXk3WTlsSlJXOE1LL2J5RXEwc1dQeXpZeWVGQktnOVdxTjJ4T0p5TGNXU040SERJb2hZL2V1cWRSczg1NmRtOUh6Kzd0R215bmF6cXFxamJZcmo0TmJkV3k4UHQxQUxVdTd6MWNVZkYrZXZmc0VISXNPanFNOW0zamc2OXRkZndpOU5BMkI2NDdYRU43S2NMQjRpdU5hUXZRcTBkN1lxTERHVGU2TCtQSDlLZDdTdjNCOHFGMjd0NExRRUxybU9DeDlEMTUzRERqK1RxdmFXalo5Wm5uL2FQR3NSL21Qa0ZwV1NYck42WFRyMDlIb2lJUHZqY1ZsUjRlZmZwVEhIWXI5OTg5dlVaaG5tdXZtTWpQYTdiendhZUxHWEpLTjNwMGE5dW9aeE5DSEQ4a2VCUkNDTkhzb2lKZGpCcmVtMUhEalJrVDVmdXIyTFExZy9XYjA5bXdLWTNVOUp5UTlqNmZQemhiRW93Zk1ycDBUS0pIOTdiMFNHbEhqNVMydEV1TysxMVZKSVU0RWVoZUw5NXZadUc0NmlZVXU2UGhDNFJvQVlyRGdmM1NhL0I4OEFibXp0MVE3TCsvcXZIUnlNa3Raa0MvemkxeWI0L0h4eFAvbWNtS1ZWc1pja28zSHJuL3NnWUQwRWtUQjlHeFF3SVBQLzRoLzMzcGE3WnV5K1N1Mjg3RFpyUHcranZmTW5QV2NuUmRCeUF4SVlZaHAzU2pYKytPdEk2UDRzRi9mb0NtNlZ4M1pXZ1ZZUVhqLzV1NnJxTW9DbDZ2bjZvcUw2M3JxS0I4cEV0ZEQ0eW5MbTkvOEIxdmYvRGRFZlY1SkhhbDdtUGw2bTBrSjhVR1p6QWU2c0MzRFlHQWlzOFhvTGlrZ3NTRWx0OS85RWkwYnh2UHArL2VlOFRYRlJhVjgvSE1KUUFNSFh5d0VGQzc1TGdhc3pjTEM4dTQ5eC92TW41TVg2NjRwUFpaaDdPK1hzazMzNjZ1Y2UwQlM1ZHZRdE8wa05teW1WbjVQUDd2ejhqTXl1ZUJlNlpqTnB2SXlNeWpzdEpMK2Y0cVNrc3JLQzJySktGMU5KbForVHoxN0V4ZWUrSDJCdmVrRkVJY1h5UjRGRUlJMGVJaUkxd2hNeUlQRFNJM2Jrb2pOU00zNUllWFFFQmx4KzVzZHV6TzVtdU1qZHBkTGpzOVV0b2FmN29aWVdSc3E2UGZRRitJUHlMZjRvVll1dmZHM0xGTFN3OUZpSHFaTzNiQjBxMG52c1VMc1o4MXRkbnY3L1g2cWFqMEVCTWQzdXozenN3dTRORW5QeVo5VHg3VHBneG54bzFUTUp0TkZCU1c0WERZQ0hQWjJiVFZLQ2ppc0ljR0xOMVRrbm41dVQveDRLTWZzR2p4Yit6Snl1ZkovN3VHM2owN2NQcjRDZ1lPNk1yQWZwMkRoVGgycGU3amJ3KzlRMlpXUGpOdW1rS1hUa2toL1VWRkdoV3VmMWl5Z1c0cHlmeThlanNBSGRvZFhlWHh2UHhTekdZVExwY2RtOVhDNmw5MkFPQjBHT0d5MitNTGFYL1R0V2N5ZFhMamwxcFB1ZkFSQWdFMTJJL05hcWx6bWJYSDQrUHBaejlIMTNYT24zWnFyYitjUEZCdzVoK1BmWWpiNDBQVE5IcDBDNTJwMmRoOUtJKzJBRXRSY1RrV2k1a3dsNFB5L1ZVVUZlMXYwdTFsOGd0S21mR1hWd2dMTXdvVVdTeG1xdHcrTXJQeVVWV05BZjA2Yytxd25zSDJGb3M1WlBabVJtWWVMNzArRDVOSjRiTHA0MnJNN0R3Z3N2cHJxYTd6aTVkdUFBaFpacjF1UXlxNzA0eGZOai94bjVtMVhtZXhtSW1LRENPaGRUUloyWVc4K2U1Q1p0dzA1UWplQVNGRVM1UGdVUWdoeEhIbjhDQnlmNFdialZ2UzJiQXBuUTFiMGtuTHlFWFR0SkJycXFxOElmdEVnbEc1czBkS08zcDBNMlpHZHUrYUhLenVLY1NKUmlzcUlMRGhWMXgvZTZTbGh5SkVvOWltWEVEVnZ4N0JPblFFcHRqYXc0cGpwYUxLMk52TzVXeisveWZzMnIyUHJMMkYzRFhqWEthY05UUjQvSlUzNTdOMCthYmdhNlB5ZFk4YTE3ZUtpZUM1cDIvazZXZS9JQkJRaVFoM01uSjRMMFlPRDkwMzcrdTVxM2p4dFc4d20wM2NPV05hamFYWkFCUEdEZUR6cjViejVETUhRNS80dUNpR0RlNStWTS8yNFdjL012K3dJaXhBY0d4VExud2s1UGpyN3l6ZzlYY1dITkU5RHIzbXdiOWR3dmd4L1dwdDk5SWI4MGpmazBlSDlxMlpjdWJRV3R0TW16eWNOYi9zWlBVdk96Q1pUSXdkMWJmRysvaDc5M2hzeUtkZkxHUFduSlVoeDQ3Mi9hOU42L2hvQWdHVjdMMUZ3Vi9pS29wQ1VtSU1wNDN0eitYVHg5Y2F5czc5ZGcwclZtL2xsM1c3TVp0TjNIdlhoWFJzWDMreG9Mb1VGSmF4WlZzbTNib21oMVNuUG1QQ0lEWnNTaWNxTW95WW1IQmlvZy8raVk0S0l6bzZuUERxSWtsVmJpL1gzUHdjcytldTR0d3BJMGl1WlE5SkljVHhTZEhkbGZYUGZ4ZENDQ0dPTTE2dmo5M3BPV3pibWNYMm5Ydlp2aXVMbk56aUJxOVRGSVYyYmVPQ3k3TjdkR3RINXc0SlVyaEduQkM4WDMyS0VwZUE3ZlRKTFQwVUlSck50Mmd1ZWxFQjl2TXVidGI3N3E5d2MrNGwvK1JQTjA3bWdta2pHNzZnaVJVVWxvVUVNR0RzT2JseFV6b0JWY1ZxdFRCa1VBcDllM2Vzc3c5ZDExRlZyYzQ5RGlzcVBiend5aHd1bXo2MjNzQ29wTFNDSFR1elVUV3R1cmhiKzVCZjB0MTArNHNrSnNUdzZJTlhOUGhjYTlmdFl2bktMYWlxaXFicldLMFcrdlRzd01UeEExQVVoWUxDc2diN09CS1JrYTZRWmJjL0x0dklZLy82bEkvZStpdFZiaTkvL2Z0Yi9PZng2eHNzc2xLWHpWc3pTRXBzRmJLQ3d1OFBzQ3MxaDNadDQ0Z0lkMUpjc3AvY3ZGSjY5UWlkS1ZsVVhFNU9iakY5ZW5Xczl4N3IxdTltK2FxdHdhclJDYTJqbVhyMnNCcFZ5WnVDcW1wb212RTEwOUQyTksrL3M0QlpjMVl5YWtRdnJycjBOTm8zTUF2MjdRKys0NlBQZnVTSHVVL1VlajRudDVpUzBvb0dDdzdWNTlmZmR1TjAybXU4MTBLSWxxVTR3K3I5QjBXQ1J5R0VFQ2VFMHZKS2R1ek1adnV1YkxidnltTGJqaXoyVjdnYnZNNXNOdEV1T1k3T0haUG8xQ0dSemgwUzZOd3hrZmk0S05relV2eGg2R1VsVkwzMERLNzdIMGR4T2x0Nk9FSTBtdTZ1b3VySmgzRE51QnNscXZuMjFnc0VWQ2FkK3hEWFhYa0dsMTg4cnRudUs1clgvdjF1SWlMazM4U2o0Zk1GMEhVZHUxMzJVeFJDMUsraDRGR21lQWdoaERnaFJFZUdNV3h3OStEeUpGM1h5Y2tyWnZ2T2JMYnR5bWI3aml4MnBlM0Q3dytFWEtlcUdobVorV1JrNWdNYmdzZkR3dXgwNnBCRTV3NEpSaURaTVpGTzdSTUpDNU9sMnVMNDQxKzFITXZRa1JJNmlqOGN4ZW5DTXVSVS9LdVdZNXZVZlB1MkhkaUhzS2lrdk5udUtacWZoSTVIcjdGVnRZVVFvaUh5cjRrUVFvZ1RrcUlvdEVtTXBVMWlMS2VONlE4WU0xelM5dVN5ZmFjeEszTEhybXd5c3d0cjdCY0pVRm5wWmZQV0REWnZ6UWc1M2pvK21zNGREODZNN05RaGliWnRZdXRjNmliRU1hZHArTmV2dzNsTDdaVkVoVGplV1llZWl2dTE1N0dkZmpZY1lkWGtvNlVvQ20wU1dyRXZwK0Z0T29RUVFnaHg5Q1I0RkVJSWNkS3dXTXgwNjVKTXR5N0pUSzNlWk4vdkQ1Q1pYVURhbmx6U00zSkoyNU5MV2tZZVJjVzF6NExKTHlnbHY2Q1VWV3UzaC9UYm9WMXJPbFhQam15WEhFZHlVaHh0RW1PdzJXU0pramkyMVBUZEtOSFJtQktPYmc4eklWcWFLU0VKSlRJU05UMFZjNWVVWnJ0dm02UllVak55bSsxK1FnZ2h4TWxJZ2tjaGhCQW5OYXZWUXBkT1NYVHBsQlJ5dkh4L0ZlbDc4a2pMeUtuK21FdDZaaDRlajY5R0g0R0FTbXA2RHFucE9TSEhGVVVoUGk2S3RtMWlTVTZLQzM1TWJoTkxtOFJXTWt0U05JbkE1ZzFZQjlaZXNWV0lQd3Jyb0dFRXRxeHYxdUF4S2FrVksxWnZSVlUxek9ibW1Xa3BoQkJDbkd3a2VCUkNDQ0ZxRVJuaG9uK2ZUdlR2MHlsNFROZDFjdk5LcW1kRjVnYUR5ZXg5UmVoNnpWcHR1cTRIWjBpdTI1QWFjazVSRkJJVFlnNkdrVW14dEcxamhKS0pyV1BraDJEUmFHcmFMcXhqVDIvcFlSZ0NBZlNxU3BUSXFJYmJIbU82eHcyQkFFcDR4REc3aDVhVmdhbE5PekRYOFVzRXZ3OWQwMUhzZjd5OVlYV2ZGOFhXZk9NMnAvVEF2MkpKczkwUG9FMVNLMVJWbzZDd2xNU0VWczE2YnlHRUVPSmtJY0dqRUVJSTBVaUtvcENVMklxa3hGYU1ITllyZU56cjlaTzV0NEMwOUZ3eXMvUFp1NitJN054Qzl1NHJ4dWZ6MTlxWHJ1dms1QmFUazF2TVduYUZuRE9iVFNRbXRESkN5VFp4dEUyTXBVMVNMQW54MGNUSFJlSjAvdkZDREhGczZHVWw2RjR2cHNRMng2Wi9qeHZGWVJSbnFIcjZRYlNDWE1MLzgyYnd2SmE3RjFQcnBPQytmR3JxRHR4dlBJZDl5a1ZZeDAxcTFEMHFIN3dkSlQ0QjE1OGZiTkt4KzVjc3dQZjlQQnlYMzRUbEdNd0lWVFBUY2IvNEJPYk8zWERlK3RkYTIxUzk5RFJhOWg3Q24zb0ZMTFZzdTZDcWRZZVdSOHZ2UTYrc1FJbXVKVWpUZGR5di9nZHoxNTdZVHErN2tJdjM2ODlRZDIvRDllZS8xejd1WThDVWxJenU5YUNYbFRaYmRlczJpYkVBNU9SSzhDaUVFRUljS3hJOENpR0VFTCtUM1c0bHBYTWJVanFIaGorNnJsTllWRTcydmlMMjdpc2thMThoZTNNSzJidXZpSDI1eFFRQ2FxMzlxYXJHM24yRjdOMVhDT3lvY1Q0aXpFbDhmQlN0NDZKb0hSOU5mRncwcmVPaWlJK0xKQ0UrbXJqWUtGbkdmWkpROTZSajd0ejFtUFFkK0dVbHZoKy94ZldYaDhGYzgxdEdyYWdBOTR0UG9rUkc0YnoxcnlpUjBhaVphUUNZa3RzMytqNjZ4NDNpOFFSZiszOWVndmZMRDQ5NHZJY0dvbnBWQmY2VlN6QzFpc1BTZDFDOTE2bnB1K285Yis1VXk5SmZOWUQzOC9mQVpNWSs3UkxqbUthQm9oaC9HcUR1Mm9ydjI2OHdKWGZBZnNFVm9TZDFIZDN2QTY4WDNlc0JueGZkNDBiM2VNQmRoZTZwUW5jYmY2aXFSSytzTVA1VWxLTlg3RGV1TVprSWUrekZHak1XQXh0L1JVM2RnYWxWWEwzak0wVkY0OC9KeHZ2TlRPem5YZDdnOHpRVmMrZXVxSHZTc1BTci8rK3NxYlNPTjJibUZoU1ZOY3Y5aEJCQ2lKT1JCSTlDQ0NIRU1YSmdqOGY0dUNnRzl1c2NjazdUTlBJTFNzbmFXMlNFa1RsRlpPMDFRc25jL0pKYUsyMGZzTC9TemY1S04ybDFGRVZRRklXWXFIQmF4MGZST2k2YStMZ280L1A0NnMvam9tZ1ZFNEhTaUlCRUhOKzBnbnhNQ2NkbXRxTXBLUmt0UHhmZjBrWFlUanM3OUdUQWorZjlWLzRQTUdBQUFDQUFTVVJCVk5HOUhxeDl4cU5FR2pQVTFQUmRZREpoYXRmeGQ5L2ZPbUlzU2xSTWcrMENtMzlEeTk0VGNzejcxU2ZvVlpYb1ZaVlUzSGRMcmRmWkw3NFc2NUNSdUY5NnV0NytEdzAwZy8zUC9SSXRKeHZiNUFzeHRXbUhYbDZHKyswWHNQUWJqTzIwcytyc1M5MjVCZDhQODFGVHEzK2hZSGVDM3dkV0cvcitNaXFmdU45NDNSaUtndUp3b3JqQ3dCV0dFcCtBcVdNWEZGY0VTbGc0K1Axd2FQQ282L2grbUFkV0c3WXp6NjIzYSt2b2lmaFgvNFJXVkFCcW9OYmcrVmd3SmJSQks4aHZsbnNCeE1kRkFsQlFJTUdqRUVJSWNheEk4Q2lFRUVLMEFKUEpXRTZkbU5DS0lZVE9xQW9FVkhMelNzak9LU0o3WDBFd2pEeXdYMlNWdS81Z1F0ZDFpa3YzVTF5Nm4rMjdzbXR0WXphYmlJK05DZ2FSc2EwaWlZNEtJem9xM1BnWUhVNU1WQmpSVVdGU21mczRwaFhrWStsL2JHYUhtWkk3WUIxOEt2NWwzMkViZTBiSU9lOVhINlB0M1lOMTVIaHNreThBUUhkWG9hYnV3TnkyUTNCNTl1OWhHVHdTYzRmT0RiYlRpNHRDZ2tmZmQzTUovTFlhUzc5VE1IY3lab042NTh4RWNZVmhtemc1Mk03Yy91RCtyVXBNTE02cmJnM3AxLzMrSytnbFJUWHVGOWo0Sy83bDMyUHAyUTliOVhMeUEvdEkraFo4aGJsVDF4cXpKUDJybCtQLytVZTAzSDJnS0ZoNjljYzZjVExtOWdlZlQ0bUl3anA4TEdncWl0MEJEZ2VLM1luaWNJRERTZUNYbFFRMnJjUGN2aE9PYTI1RGlZaHMxT3pLNExnM3JVUGJsNFh0OUhPQ2dhNzd0V2RRZDIycis2S0NYQ3J1clQyNHJTMlEvYjFNOFFrRU52M1c1UDNXeFc2M0VSWHBraG1QUWdnaHhERWt3YU1RUWdoeG5MRll6TFJOanFOdGNoelF2Y2I1eWtvditZVkdDRmxRV0VaZVlTa0ZCV1hrRjVhUlgyZ2NxMnNaOXdHcXFwR2JYMEp1ZmttRDQzRTViVVJIUlJBZEZVWk1kSFV3V1IxU3hrU0hoWnlMakhCaU1rbGhuT2FpRlJWZ2lrczRadjNiemp3WDY2alRhc3g0czAyY2dpbWhEZFl4QjR2YXFGdldnNnFpcXhxK0JWL1Y3TXhreG5iR1ZBQThuNzRkY2tyZlg0Ym4wN2RSYkRaTVNXMlBlcnphM2t4OEMyZGo3dEFaeCtVM0d1UDIrL0IrL1JsS1RDelcwYlVYNFZFczFocXpOQldMbGNOTFJnVzJyTWZ6OFJ1WVdzVmh2K3lHZzhHZnlZVGpnaXVwZXVGeFBCKzlnZXVlL3dzSlg3MWZmUVJXRzliaFk3Q09tbWpzeWVuM0VkaThEa3ZQL3NGOUh1M1RMcTR4TnIyc0JNL243NkZ1MzR3cFBoSGJsSXRxTGQ2alplOUIzWk9LZGVScE5SOVFWZkY5T3dzbHVsWElqRXhMci82WTRscUhQdVBtOVNnUmtZMEtmWnVhS2I0MVdtRkJzOTR6UGphS2drSUpIb1VRUW9oalJZSkhJWVFRNGc4bUxNeE9wN0FFT25Xb1BYRFNkWjJTc2dvamxLd09KL1B6eTBMQ3lxS1MvWTIrWDVYYlI1VzdpSDI1TldkL0hVNVJGQ0lqbk1HWmt6RlJFVVJIRzBGbFpJU0w4REFuWVdFT3dsMTJ3bHhPd3NNZGhMa2NPSjAyV2ZwOUZIUjNGWVNGTjNtL1dtRStWVTg5VU91NWludHVDSDd1bmZNWllNeCs4NjFZYkZ5N2R3Kyt2WHRxWG1peEJJUEh3QzhyUTA3cEhqZUJYMWFpT0p6WUpodkJZMkQ5V3JUTTFCcmQxQmhyM3Q3ZzUwcGNBdFlSWTdFTUdvNVdrR2YwWFdxRTY0ck5qcGE3TitSYVUySnlnLzBIeDFoZWl1ZmRsMERYd1JXRzU2TTNxdmRZM0cvc3NlaHhWOSt2R08vc1QzQmNjbDN3V3R2a0M3QU9INHZpZEIwYzkvNXlQTysrak9XVTRUZ3V2YUhHL2RCMS9LdVc0WnYvSlhvZ2dPM004N0NObjFSejJiT200VnU2RU4rQzJhQnBLQkZSV1BxZEV0TEU5OU4zYUFWNU9LNjZGYXcydE9KQ3ZKKy9qM1hrT095akp3YmJxYnUyNGwrMURDVWlFdnU1bHgwc2ZLTlhSN0RIK3IvUnNIRHdWQjNiZTlUQ0xyTzZoUkJDaUdOR2drY2hoQkRpQktNb0NxMmlJMmdWSFVIM3JyWFBIZ3NFVkFxTERnU1Q1WlNXVlZCU1drRnBXV1gxNTVXVWxsVlNVbFpSWjJYdTJ1aTZUbGw1RldYbFZlekpPckl4aDFXSGtXRmg5dXFBMGs2WXkyRjg3cklURnVZa1BNeGhISGNlREMyTklOT0J6V1k1K2NKTHI5ZFlpdHZFbExEd2tIMEExVzJiVVBjWUlXQnQrd09xcVR2UXNqSXd0WXJEOWNCVHdlTjZaUVdWRDkrSmRjUzRrQ0lxaHk3VHJiam5Ca3p4aWJqdWZRd3dpc3NBK0gvNjdvakhyYVh2d3YvelV2dy9MNjA1eHJTZFZQM240WkJqNGY5NnZkRjlLNUhSbU50M1F0MlRocDZmQStHVktPRVJtQkxhb0lSSG9MakNJU3lNd05vVkJINVppZHAvU1BCYTIraUpOYXBENitYR0xEdFRSTTBLem1wR0t0NnZQMEhMeXNBeVlDajJLUmZXV3FWYXk4bkdNL05kNDcyUGpjZCswZFdZdS9ZSWJWT1lqMi9oSE13OStnWURTZC9zajFGM2JjWFNkK0RCOGJpcjhIejZEb3JOanVPcVc0S2hvNWFmaStmRDE3QU1Hb1p0M0ptTmZyK09odUp3R2tWMG1vbXU2eFFXbDlPdmI2ZUdHd3NoaEJEaXFFandLSVFRUXB5RUxCWnpjSS9KK3VpNmpzZmpDNGFRcGRXQlpHbFpCU1hsbFpTV1ZoaWZIM0pPMXc5Zm9Ob3dYZGVwcVBSUVVlbUJvMXhwYWJHWUNYTVpvYVhEWWNOdXMyS3pXYkRicmRnc0ZteDI0M083elliTlpzRm1yWDV0dFdDelc0MTJWa3YxZFZiczl1clByVmJqV3BzMTJPZnhValZjOTNtTi9RQ2JtT0owWVpzNEJRRC9tdVdvV2VuR2JEZGRSeThweHRTMnZiRWZZZlV4OTR0UEd1TTVyRENLWGw1cTlCZFZNMXhyaVBPV2V6QzFDdzJFL0VzV29PN1lndVBtdTRQSDFPMmIwSEtNbE52VXZpUE9tLzhTY28xMzFrZG9CWG5ZeHAySnVYdXZ3eDcweUlKcXh3MTNvbGdzWUxYVjJjYmNzU3YreGQ5aVNtNkhZaksrVHZUOTVTZ3hzU0h0dEgyWnhoRGlEeTUxRG16YmlIL3h0MGFSSG9zRjY2bmpNTFZPd3I5MkpicW55cWhxWFZXRjdqWUs1Mmo1T1FCWXg1NkIvY3h6YXgyWGQrYTc0UGVoaEVmZ20vY0YydjV5QWxzM1lrcHFhL3dkQW1nYW5nOWVReThyd1hIRnpTSEw5NVdvR1BTcVNuemZ6c2JTdmMvdldncmZFTVZ1Ui9jMXNyaE9FMWp5MDBaS3l5b1pPNnBQczkxVENDR0VPTmxJOENpRUVFS0lPaW1LZ3ROcHgrbTBrNVJZZjBnSlJvQll2dDlOYVZsRmRWaTVQeGhJN3E5d1UxSHBwckxLUTBXRngvaFk2YUd5eWsxVmxlK29Bc3REQlFKcWNMYmxzV1l5bVl4UTAyYkJWaDFVbXMwS1pwTUprOG1Fb2lpWVRRcW02dGNtazRMSnBHQTJIL0phVVRDWlRaaVVBK2ROQjY4eFYzOVVEcjQybXc1dGExeDdzYW9lWEE3YjFEUU43L3d2OFM5WmlIWFlhTlMwWFdnRnVXZzVXZmhYTHlPdzRSZnMwNjlCM2JrVk5UTU5UQ2IwaXYzQktzMEFXblZ4RmxOcy9KSGYzMnBEc2R0RERta2xSYWlaYVNISExmMEhRLy9CQUNpdWNNd3BCOFBGd0M4cmpTWFhWaHUrcFF1eFZKUmpQL1BjR3JNSHRZTGNrQ1hrZFZHY0xueUw1alRZem5IOUhRQ1lrdHVqWnFiaGZ2ZGx6RjBQMmEvVjR5YXdmZzBvQ3VhT1hROGVkMWNab1NOQUlJQi81Ukxqdmc2blVhbmFGWWFXc3hjQ3hpeGtjN2RlMktkZGlpa2hxZTR4dThLTTduNVphZnk5VklmRDl2TXVnK3I5V0wzenZrRGR1UVhidURPeERCZ1NlcjNkam4zcXhYamVmd1hQSjIvaHV2T2g0SFZOem14aFU2bkdGL2UvZ2M2eG03MnNvK1B6K2RteGN5K2pSL1NtZDg4T3greGVRZ2doeE1sT2drY2hoQkJDTkJsRlVZaUtkQkVWNmFKRHU4WmZwK3M2VlZVK0txdmMxV0draDhycUdaQ1ZsUjRxcWp4VVZsYWZxL1JTNlhZZkRDOHJQRlM2UFhpOWpWOFMvbnRwbW9iSDQ4UGphYjdaV2JXNW9BOXdETUpITFM4SDc4eDNVUGVrWWVrN0NQc0ZWMUwxNzM4QTRKeHhIOTV2WnVKZi9nUHVaeDdCT25JOGlpc2M2NmpUOEMyYWc1cVRIYXpXck9YdUE4RFV1dTVnN0ZqeHIxbU85OHNQVUNLamNQMzVRUUpiTnVEN2RoYVZHMzdCTm1HeVVaSGFZbndycklSSFlKdHdkc2oxdmgvbUcwSHFZWHlMNW9DaTFEclRWUGQ2UU5lRGUxbmFKazFETHkwbXNHc2IycUg3WHBwTW1GckZZenZ0TEV3SmJZS0hMZjFPd2U3MVlvcU5SNG1JUkFtTE1BSkhzeGsxZFFmZXVaOUR3SThwSVFuYjJSZGc2VDBBdmJJQzMvZHpzWTAvcTlhdkEvdjBhN0JmZUJXS0t3emZrZ1g0NXMvQ012aFV6SjI3b2J1cjhIMDdDLy9LSlNneHNaZzZkaUd3ZnEweGM5WG5RL2Q3alk4K3I3RTM1TDRzZkQ5K2kyM0M1QnIzYVJKcWdDV2xGdGFucGgrYi9nOWp0WmdaTWJ6SHliZEZneEJDQ05HTUpIZ1VRZ2doUkl0VEZNWFl1ekhNVHV1am1Cd0h4b3pIaXVyQTB1UHg0Zlg1OGZrQ2VMMSt2SDQvZnA5cWZPN3pHY2Q5ZnJ4ZVB6NS9kUnVmSDU4M2dOZnZ4K2Z6NC9VR2pJOCtQMTVmQUovWGo3ZTZyYVpwVGZzR0hDV1BwcUI3UGNGWmJVMUMxL0YrOWc1cVpocVd3YWZpbUg1TjZBdzNzeG43dVpkaVNtNlAvOGR2c1F3ZGhYWFVCS055OHFJNWFKbnBCNFBIN0F3d1cwTEN0VnB2NmZQaVd6Z2JkZWMyTElPR0FlQis4WWs2MjljNk85RmlJZnlwVjlGeXN2SE5uMFZnMjBhVXFCaWNOOTZGRWhXRDlkUnhXUG9NeFBQNXUvZ1dmSVZlWEloOSt0VW9OanRLVktzYUZhLzl2NnlDT3BiOW11SVNnbnRTSHFycTZRZlJDbklQZVRBZCs0Vlg0b2lLcWZmNUR6NkRGZXVJc1NHSHRLd012QXRubzI3ZmpCTGRDdnZGMTJJOVpVVHc3OFMzZUQ3K3BZdFFkMjdGY2ZXZmpLRHlFQWUrTnZUeVV2dy96RU54aFdPZmNoRUE2czZ0d1ZtVmVrbVJVVHluTG1ZektBcSs3K1ppNlQra1JqWHNwcUI3dmR6UnpjTDlmNi81M2pZbG44OVBRV0Vaczc3NW1YLy9keFk5dTdXbmZidWovSWRIQ0NHRUVQV1M0RkVJSVlRUUp3U0x4VXgwWkJqUmtVMFl3dFVoRUZDRDRhWFBiNFNVbXFhamFScWFwcUZxT3JwZS9WclZVRFVOVFNQa3ZLWnE2T2pWNXpRMFZRLzJvVlovMUxWRHp1dlY1OVdENTAzYnZrZjNOSEh3cUNnNHJydWR3T2Jmc0E0ZkE1cUcrNFVuc0k2ZWNIQlBRTUE2WkNUV3dhZUc3Sk9vUkVZVDJMN1pDQ0oxSFRWMUIrYTJIWUl6Q3cvUUN2SlEwM2VpcHU0QVFDOHJ3ZmZkWEV5SmJTQVFNUG9mT3JwR2lCYll0aEV0ZDY4eHUrOXdaak8reGZQeHpaOEZnS1gzQUt3VHpnYWJVY1g1QVB0NWwrTlArQkZMN3dGb3hZVTQ3L2svWTB5SHRBRnczZlhRa2I1ek5iaGYvaGRhUVc1SU1aMGd2NC9BcG5WWUJnMnY5Vm90S3dQZmQ5OFEyTG9CVTZzNDdPZGZnWFhvcUJydnBYM0tSYUNxeGd6VTV4L0RjZDN0dFZicjlzNytCTjNyeFhIcGxTamhFUUJZK2c3QzBtY1FTbVFrU2tRVXZ1KytRYkU3Y0Z4NUMwcFlHSjczWGtFckxpVDh5WmVONWVvTFp1UDdmaTYrZVYvZ3VQcFB2L3Y5T1p6dWNSK1RZa21Iczltc0pMZUo0N2FicHJCcytXYm1MVmpMclRlZTNmQ0ZRZ2doaERoaUVqd0tJWVFRUWh3aGk4V014V0xHNWJJMzNQZ1lxbnBwSFZSV1FLdlloaHNmQ1pNSlMrLys2UHZMVUhkc1FjMU13M3JxT1BUS21rdVBsWWlvNE9mbWxCNEUxditDN25HajVXU2pWMVpnSG5sYVNIc3RldzlWLy8ybjhhSjZMMGdsTWdyblRYL0JsSmlNYjhGczQ5VEV5WmhheFlWZXU3L01DQjRuWDFEcnNQV3FDclRNZEt3angyTk82Vlh2dm8zK0pRdnJmUXRxRFFzUGpLT1JlMExXU2czZ1g3TUMzL2R6aldJdXVvN2xsQkZHdi9tNXFMdTJFZmh0RldwR0tvckRpWFhzR1ZqNkRnSlZKYkJyNjhHbHp6NHZ1dGNMUG8reDlEczhBcTI0RVBmL25zSnh6WXlRNnRhQjlXc0liUHdWUys4QldFNEpEVG9kMTFRSGlMcU9iOUVjbExCd3pOMnE5OGswVi8rb1VQMzNaSnR3TnJyUGkrMjBZeFRTVlZhQXczVnMrcTZGb2lna3RvNGhMNytrMmU0cGhCQkNuR3drZUJSQ0NDR0UrSU15eGNhakZlWmhhdGUweFRFOGJ6NXZGSXc1OU5pbmI5ZmE5dENBenRMM0ZBSy9yaUt3K2lmVW5HempXSitCSWUyVjJIZ2pUT3ZlQjNQbkZDcnV1eFhGN2d6TzBqc1FiaXBoRVVjOGJzVVZqdU9hR2FISG9tS01RaXFONVAzcVkvU3krb01vSlRJYSs5VHBOYStkTXpOWXlmdHd1dGREWU0xUCtKWitoMTVhREZZYjF0R25Id3o1QVAreVJmaFhMVHQ0amNlTmYra2kvRXNYMVRNWUJTeFdGTHZkK0hvb0xzVDl4bjl4WEhJdGxvSERqUDA2di9qQWFOb3FIdS9NOTlBSzg5QUs4ckNPbVJpY1BhcTdLMEhYNjMvZnJUYnNVeSt1NzYzNVhiU0NmRXh4emJ2a3VhTFNUVnhzWkxQZVV3Z2hoRGlaU1BBb2hCQkNDUEVIWllwdmpaYWYxK1Q5V2llY2phVmlQMXJHYnZ4clYyQTc4enlVaUVQQ0diOFA3emN6VVZ5aFM2RXRQZnVpaElYalc3b1F2YklTVTNKN1RHMUNxd3dwVGhmMmMycUdkZ2RvUllWR0ZXZTd2YzVaaFljZlYySmlDZnY3MDdXMlZXejJHdUZuZlh6enZxU2grdXFLM1lGbHdOQ2ExeTZjVSt1MTNpOC9KTEJ1bFZGOHhtckRPbm9pdHRQT0Nwa3RDbUFkTVJhdElBOGxKaFlsTEJ6RjZUTGVDNGNUSEE0VXV4UDNhODlnaW8zSCthZS9nZDFoRkxrNVpMbDc0TGMxZUQ1NUUrKzhMekgzNm8rV2s0WHVjUVBnLytrN1k4L04yRGpNN1RwaTdueXcwclplYkZRZ1YySWFybDUvckdnRmVjMGFQT3E2VGs1ZUNTT0c5bWk0c1JCQ0NDR09pZ1NQUWdnaGhCQi9VS2I0MWdTMmIybnlmaTI5QjRDdVU3VnlDZWJ1dmJGTkRLMWk3UDFtSnFocWplT1lMVmhIR3RXdEFXeGp6amppZTJ1NWV6RzFUZ3krTmlXM041WWExeUd3WmptNlhuZFVxQWY4cUh2UzZqeGZXL3NHMjNnOUJOYXZxZlY0YmZ3L0w4SFVLZzdyNlZPTXZTc1A3TW5wOXdXWE1RT1lranZndlBXdlJsK2x4YWhaR2JVL3U4bU1VbDJ3Umk4dkk3QjlJOVlobzBCUnNBd2Npc1B1d0pTUWhHSjNZTzdTQS91VWkxQVNrakRGSnhyTDF3OHRGbFJOelRJcVNUZFVDT2hZMHZMMlllblJ1OW51VjFoVWp0OGZJQ214NWNKV0lZUVE0a1Fud2FNUVFnZ2h4QitVdVVNbnZQTy9QaVo5YS9tNTZFWDU2Q1dGK0w3N0J1dW9DU2hPRi80MVArRmZ1Z2h6cHhTc3A0NnZjZDJoQldGTXllMlA2SjU2YVRGNmVTbW1YdjBPOXBIVUZ0dkVLWFZlbys3YWhuNVlZWmlRUGt1SzZxMlFmVFQwOGxJOEg3N2U2UGFPYTIvRDBxdC95TXhFM2VPbTZyRy9ZUjEvSnJZSm9RR3VscE9OKzQzL29wZVg0cmp1ZHVQYU9uaS9lSi9BMWcwRWZsdUw0NUpyVWFKaXNCenkvaWtSa1ZqSFRhcjVEQjQzZWxsSk1HZ01iUG9OQUhPbmxIcWZ4Yjk2R2VxT0xkZ21UV3Z5a0ZKTjI0MTkwamxOMm1kOTl1NHpabmttU3ZBb2hCQkNIRE1TUEFvaGhCQkMvRUVwVVRFb2RqdGE3ajZqSW5RVE1pVWs0YnIzTWJ4elA4ZTM4R3NqYk96ZWg4REdYekRGSnhwVmpROEowZ0RVSFZ2d3p2bk1PSzdyZUQ1NEJlZU0reHBkZFR1d1l6TUE1azdkbXU0NVdzWGh1TzcyUnJmM3ZQMWlqUXJYTmZxTVQ4UjE3Mk0xamxjOS9TQmFRVzZONDViZUEyb2MweXNyakNJOCthSHRBMXMzNHYzb2RYU3ZCOXVrYWZXR2pnRDJTNjlILy9nTjFHMmJxSHJtRWV3WFhWMXpsbVFnZ0phVGpacWRnWmFWZ1pxWmhwYVhnNlh2SUJ4WDNZcWF0aE4xNXhhVXFCak1uZXQvNy9XSy9VYWhta0hEbXpSNDFITDJvdGdkS0ZIUlRkWm5Rekt6Q3dCb2w5ekV4Wm1FRUVJSUVTVEJveEJDQ0NIRUg1aTVjd3Jxem0xTkhqeUNVYkhhY2VrTitOdDJ4UHYxcHdRMnJEV094OGFoRlJkZ0RqOVlpQ1N3ZFNPZTkxOEdWY1YrOGJXb096WVRXTDhXOSt2UDRyenhycENaa0hVSi9Mb0tUQ2JNUGZzMDNVT1lMY0hDTlkxdDMyUU81TEthVm1ONXMxNWl6TFl6SGFoSXJ1djR2cDlyTEZNM21YQmNjaDJXd2FjMmZBdW5DK2QxZCtENzdodDgzMzJENTcyWHNaNDZEdnZVUzhCaXdmMzZjNmk3dHhsakFMQllNYmZyaUczY0pNeTlCNklWRmVENTZBMEE3R2VkRnpyT0ErUFg5V0RJck84dk44WWQwN1JobmJwck8rWXVYWnUwejRaa1poVmd0OXRJYUIzVHJQY1ZRZ2doVGlZU1BBb2hoQkJDL0lGWit2VEgrLzIzV01kTWFQSyt0ZHk5UmxYbFgzOEdSY0Y2NmppMGZkbW8yemZqM3I0WjY5QlIyS2RmZzMvcElyenp2Z0JOdzNiR1ZLeERSbUxwUHhpOXBBaDFUeHJ1NXgvRGNlVXRtTnAxQkYxSHI2eEFjWVdoWnFaWFA0UUZOVE1OTlcwbmxsNzlRNHJXQkg1WlNjVXZLK3NkcDFKUENLWjczUGpYcm1qME14OG94TkpZV25FaGlzT0JYbDZHVmxvY0Vsd2FGYUp6OFMxZGhLWHJ3UUltdXFyaVc3SUFBRk5TTzJQcDlpZHZvKzdhYWxUbXZ1b1d6RjE3Z0txaWxSWWJoV2JzRHRSZDI0d09MSWQ5QzY4bzJNNllpcWxOTzd5ZnZJbC81UkxVakZTYzE5K0JLYjQxNkJybXJqMHdkK21PdVYzSDRCZ0RHMzdCOC9hTDZGVVZXRWVNclJGMEtrNFhBR3JhVHN4ZHVxTlg3RWZkc1FWTUpwVDRoQ042bnhyaVg3Y2ErK21URzI3WWhQWms1ZEdoWFR6S1lUTjNoUkJDQ05GMEpIZ1VRZ2doaFBnRE0zZnFpbDVhaXBhWGl5a2hzZUVMR3FKcCtINllUMkR6YjJoNzl3QkcwUlA3ZVpkaTdtak1TRk5UZCtEN2ZpNldnVVB4dlBVQ2dXMGJBYkNkTVJYYkdWTUJvNXEwNDRZNzhiejFQR3BHS2xVdlBVM1kzNTlDQ1krazZzbjdRd3F4bUR1bjRGOXNCSEhXc2FFRmFVekpIYkQwSDF6bmNBT3JsdFpmWEdaL0dkN1Azam1LTjZKeDNDOCtFWndGQ0JpQllUWHI2SW1vR2J2eHpmc0NYeTNYbXBMYlkrblpsOEQyemFpN3QyRkthb3ZqMnR1TUFqQUF1a2JWVXc4WU13NFBZZTdRdWRheFdQb014SFRiL2JqZmZoSE1aaFJYR1BiekxxL1JUc3ZKeHZ2RiswYlJuZXJRMG5aNnpiMFZMWDFQTVlMalYvNTkySDBHb2Rqc2RiMGxSMHpMeTBFdkw4ZmNxVXVUOWRrWWV6SUxHRFNnZWU4cGhCQkNuR3drZUJSQ0NDR0UrQ016bWJBT0dJUi83UXJzVXk1b2t2N3dlOUZ5c2pCMzY0MTExQVFzUGZ1RzdPZG83dElkWjVmdTRQZmhYN01jTEZic0YxeUJkY2pJa0s0VXB3dm56WGZqbmZVUlNuZ2tTa1FVQUpiK2c5RUs4c0JzeHR5dUk5YUo1NkNYbDREZGhybEw5NE5EaVUvRTByMFh0dFBPcW5PNFd0NCs5TEtTdWg4bkxnSG5uLy9lNk1kM1AvODRXbUZlM2YzRko2TEV4Z2RmVzRlUE5aN0ZaTUlVRlkxMXpPbkJjNVorcCtDNjd3bTByQXhRMVVNNlVWQWlvb3o5RkUwbVk2L0Z5Mi9FM0t0L2FLQm5zUm96RGN0TGphWFNGZ3ZtamwyeFRibW83dkVsdGNYMTV3ZU45b2RVekE1cEU5Y2EzZXZGM0xrYjluT21Hek5SYTJFZGV3WktSQlJxWmhwb0tpZ21UUEd0c1F3ZFUrZjlqNFovelVxcy9RZlZXbTM3V0ZGVmphTGljcWxvTFlRUVFoeGppdTZ1clB0WHhFSUlJWVFRNHJpbmw1VlE5ZEl6dU81L0hNWHAvUDBkYXBxeEhEb2lzaEUzMTlGS2lnN08wcXVueitZTWxnQjBkNVd4TE5qdWFQdzFYZzlvV25DWjhRbkw3NnN6bUd4T3VydUtxaWNmd2pYajdtWXRMRk5WNWVXYzZmL0hyVGVlellYVFJqWGJmWVVRUW9nVGplSU1xM2ZQa3ViOTdrOElJWVFRUWpRNUpTb0dTODgrK0pjdmJwb09UYWJHaFk0QWl0Snc2RmpkWjNOVG5LNGpDaDBCbzdMeWlSNDZ3bkVST2dMNGYxcU1wV2VmWmcwZEFmd0JZd2FxeldwdDF2c0tJWVFRSnhzSkhvVVFRZ2doVGdEV01SUHdyMWlDWGxuUjBrTVJvbEgweWdyOEs1WmdIWE5hczk4N0l0eUIyV3lpckt5eTJlOHRoQkJDbkV3a2VCUkNDQ0dFT0FHWVl1T3g5RDhGMzl4WkxUMFVJUnJGTi9kTExBTUdZenBrejh6bVlqS1ppRzBWeWI2Y29tYS90eEJDQ0hFeWtlQlJDQ0dFRU9JRVlUdHRFb0VkVzFBelVsdDZLRUxVUzgxSUpiQnpHN2JUSnJYWUdFNFoySldmMTJ3bkVGQWJibndNYUpwR2JsNEpYcSsvMXZPcXF0VmJzYjJwZWIxK3lzcWJmZ2FvcW1yNGZJRWF4MHRLSzVpL2NHMmR6Ni9yT3A5K3NaUnRPN0thZkV4Q0NDR2Fqd1NQUWdnaGhCQW5DTVZ1eDM3TytYZy9lZGNva2lMRWNVajNlUEIrOGk3MktlZWgyTzBOWDNDTVRCZzdnUDBWYnI3L2NYMkwzTCtvZUQrWFgvOXZWdit5bzhZNW55L0FHZE1lWk82Q05TSEhKMHg1Z0MrL1hsRnJmK3ZXNzI3VW45VDBuRnF2Ly9UTFpaeC8yZU0xanM5YnVKYi92RkQ3VE9vSlV4N2dwZGZuMXZ1Y3I3NDFuN1BPLzBlTjQ3UG4vc3d6TDM3RnJ0Uzl0VjYzZWVzZTNuaDNJYjl0a0Yra0NDSEVINW1scFFjZ2hCQkNDQ0dhanFWblg5VGRPL0hPL0FESGxUZTI5SENFcU1FNzgzM01LZDJ4OU96Ym91TVkwSzhUZy9wMzRYK3Z6NlZmbjQ2MFNZcHQwZkhzMys4T2huQ0JnQVpBWmxZQjY5YnZEbW1YdmJjdzVOakEvbDFRRklXL1B2aDJvKzR6ZkVoM0huLzRhaVpNZVlBYnJwN0VwUmVOcmJPdHBtbDhQWGNWcWVrNXhFU0hjLzFWWjlUYjkwdXZ6MlhXbkpYOE1QZUpldHQ1dlg2K21iK0d3UU5UNk5Pckl3RHBlL0pDMml6OC9sY0FPblZNckhFT0lLNVZKQkVSem5ydkk0UVFvdVZKOENpRUVFSUljWUt4bnpXVnF0ZGV3TC8wZTZ4ako3YjBjSVFJOGkvOUhxMGdEOWZOZDdUMFVGQVVoWHYvY2hFMzN2WUNkOTMzQmcvZGUwa3dCR3NKZTdMeWVQcTVMMEtPTGZwaEhjdFdiQTQ1OXNQU0RheGN2UzM0K3BOMy9vYWlLTXo2K084QW5IL1o0MXg4d1JndXZtQjBzSTF4YkRRWFh6QUdxNlh4UHdLYVRDYWUvTCtydWUzdVYvbDQ1aElTRTJLWVBHbkkwVHhlaURuelYxTldYc2wxaHdTWk44eDR2dGEyRHo3NmZxM0hiNy9sSE02ZE11SjNqMFVJSWNTeEpjR2pFRUlJSWNTSnhtTEZlY1YxVkwzK1A1VElTQ3dEaDdiMGlJUWdzRzROdm1VLzRMcnBkckJZVzNvNEFNVEZSdkxza3pmeTZGTWZjOWQ5YjNMUnVTT1pPbms0aVFreHpUNldQcjA2OHRsNzl3SEdVdXV6enY4SE4xd3ppWFBPR2hac00ySEtBMXg5MlFRdW1EYXl4dlZSa1dIQlBTRWRkaXRSa1dFaDUrMTJXNDFqalJIYktwSW5Icm1hTys1NWxaZGVtOHZ3SVQySWJSVnh4UDBjNFBINCtPekxaWXdkMVpmdUtjbFV1YjBzWHJLQmZ6OTJIVGFiOGVQcDlwMTdlZVhOZVZ3MmZSekRCbmVydFora3hKYWRvU3FFRUtKeEpIZ1VRZ2doaERnQktWRXhPSysrQ2ZmYkw2TTRYSmg3OW1ucElZbVRtTHB0TTk0NW4rTzhiZ1pLVkhSTER5ZEVwNDRKdlB6Y24zanRuUVY4T1djbE03OWF6dUJCS1l3YTBZdVVMbTNvMUNFQm02M3BndExKRno2Q3grTUx2djYvSno4T2ZuNWdpYktpZ01OaHcySTJoMXpyY05pd1dFS1AxVVpSbENZYXJhRlRod1R1dS9zaW5BN2I3d29kQVQ3K2ZDbjdLOXpjY0xWUldPaUxyNWJ6M3NjL2NQMVZaM0RaOUhFQUxGNjZFWXZGelBUelJzdHlhaUdFK0lPVDRGRUlJWVFRNGdSbGFwMkE4OHJyY1gvd0Z2WnAwN0VNL1AxTEpJVTRVb0hmMXVEOStuT2NWMTZQcVhYcmxoNU9yWnhPTzNmK2FSclhYREdSQll0K1pkN0N0VHozdjltQXNkeTRRN3Q0WW1NamNUbnR1RngyNDZQVHpxU0pnNDU0YjhpLy92bDhBZ0dORmF1MnNtekZaczZmZWlyZFU5b0NzR1BYWHY1MDEwdkJ0djk1WVZhTndpNHZ2REtIRjE2WkF4d01LZzhVeU5HcVp6eW1aZVRXS0pxVGxuN3cyT0JCS1VjMFpvQ1J3M3NkOFRXSDI3dXZpTSsvK29rTHBwMUttNlJXbEpWWDh2bnM1U1Mwam1iU3hGTkkzNU9IcnVzc1hyYUJYajNhVTFoY1RtRnhPUUF4VVdGRVI0Zi83akVJSVlSb1hoSThDaUdFRUVLY3dFeko3WEZlTndQM2U2K2hsNWZKbm8raVdmbVhmbzl2MlE4NHI1dHgzSWFPaDRxT0RPT1NDOGR3eVlWaktDN1p6ODdkKzlpNUs1dmRhVG1VbFZWU1ZGeE9WWldQcWlvUFZXNHZTWW10ampoNEhEZTZIM0N3ZUVyZjNoMFpNOUtZa2J4ait4MWxHd0FBREFSSlJFRlVsMUZjNXU3Yno2TlA3NDUxOWpGdndWcSttTDA4K1BySloyYUduRisyWW5PTnZTR1gvN3lGNVQ5dkFlRDVmOTNVNERpM2JNdGs0K2IwNE92dTNkb3lxSCtYQnErcno3UC8rd3BOMDJtVEdNdUM3MzlsOWRvZFZGVjV1ZTh2Ri9IYmh0U1E1OWk0T1QxazM4ZkxMeDdQZFZlZS9ydnVMNFFRb3ZsSjhDaUVFRUlJY1lJenRXNk42NmJiY1gvNEZtcG1PdmJwVjZMWUhTMDlMSEVDMHowZXZEUGZOd3JKM0hUN2NiZTh1akZheFVRd2ZFaDNoZy9wM3VSOTc5L3ZadU9XREFCS1NpdlltMU5FOGlFQnBzdmxJQ3JTVmVmMVRvY3Q1UFdCbVkrN1V2ZHh5NS8veHo4ZnVwSlRoL1VNbnA4dzVRR3V1bXdDVjE4Mm9kRmovRzFES3U5OCtGM3c5ZmxUVC8zZHdhTkpVUWdFVko1N2FUWVdpNWxBUUdYazhGNk1ITjZMMHJKS252L1hUYnp3eWplVWxGYnc4UDJYQnEvNzg5OWUvMTMzRlVJSTBYSWtlQlJDQ0NHRU9Ba29VZEc0YnI0RDc0SnZjRC83T1BaTHI4SGM4ZmVGQ0VMVVJzMUl4ZnZKdTVoVHV1TzYrYzl3QkZXVVR4YUxsMjdBYkRJUlFPWDlqMy9nODYrVzg3Ly8zQkk4LzgrblB6bnFmaFZGb1dmM2RnMjIvZnlEKzNFNTdjSFhCd3JUSEhERkplTzU0cEx4Z0JGY0h1NUFlNU9wOGZ0SjNuL1BkQUFpSTF6ODdjRzMyWlcyajl0dk9RZUE2S2d3L1A0QWFSbTVYREJ0Wkl0V0dCZENDTkYwNUxzQUlZUVFRb2lUaGNXS2ZjcjVCTFp0d3ZQQkcxaTY5Y0oyemdVb3JpT3ZkQ3ZFNGZUS0NueHp2eVN3Y3h2MktlZGg2ZG0zcFlkMDNQcG13Um9HRDBwaHhhcXRYSEhKYVh6d3lXSWVlZkpqYnJyMlRBQWV1dmRTQnZidlhPZjFYODM1bVE4K1hSeHliTWV1YkdiTldjbUlvVDJJYWNSZWlGR1JZWmpOSmdBQ0FaVnQyN09Dcnh0RDA0emcwV3h1dU5qTkFhMWlqTUkwOHhhdVpjUG1kUDV5KzNuRXgwVUZ6ODlic0JaZDE1azBjVkNqK3hSQ0NIRjhrK0JSQ0NHRUVPSWtZK25aRjNQbmJ2Z1dMNlRxNllleGpoeUhkZlFFRktkVWp4VkhUbmRYNGY5cE1mNFZTN0FNR0l6cmpudFI3UGFHTHp4SnJWMjNpL1NNWEM2OWNBd3JWbTBsdGxVRXQ5MDhoVmx6VmxKWjZRR2dxc3BEV1hsVm5YMjRENm1LRGJBbk01LzcvdkV1Rm91Wm02ODdxMUhqZVBmRDcvbmtpNlhZckJZQ3FvcXFha2UwbFBwQVpXNkgvY2dxZnVma0Z2UHFtL01aUERDRnlaTkNDMTdOVzdpV2lBZ24yM2Rrc1gxSFZzaTUxTFI5ekYrNE52ZzZ1VTBzL2Z2V0hjNEtJWVE0UGtqd0tJUVFRZ2h4RWxMc2R1eG5UY1U2ZEFUK1pZdXBldXBCTElOUHhUcDBKS2FFeEpZZW52Z0QwUEp5OGE5WlFXRHRTaXc5KytDODZYWk1zZkV0UGF6am1xN3J2UFBCSXBJU1c5R3ZUNmZnOGRQRzltZk15RDZrcHVjQzhNeUxYeDFSdjRrSk1iUk5qdVd5NmVOcG14eFg0L3kvSDd1T3lpb3ZCWVZsd1JtR1F3ZDNvNkxTamE2RDJXd2lvWFUwWng4V0JOWm5mNFViZ1BEd3h2L0N3dWNMOE9oVG4yQTJtNWh4OHhSMnBlNGpNeXVmck94Q3JybGlJc1VsKzRIYW4zL1YyaDJzV3JzaitIckN1QUVTUEFvaHhCK0FCSTlDQ0NHRUVDY3hVMnc4OXZNdXhsWjJCdjVWSzNDLzlsK1V5RWlzZzRaaFR1bUJLU201cFljb2ppTmF6bDdVWGR2eHIxdU5YbDZPdGY4Z1hEUHUva01XajJrSlpXV1Y3Tnk5anovZE9MbkdPWXZGVEhLYldCNTk4QXA2OTJoUGRQVnk2YS9ucmVKL3I4MWwwZGYvUkZHTS9SVDM3aXNpSXpNdmVLM2RidVdGZjk4U1BIKzRRUU82TW1IS0EwdzVheWgzelRnWE1LcHA5NjJuY25aZHZGNC9kcnVWb21JakpJeHRGZEhvYStmTVg4WE8zWHN4bTAxY2U4dHp3ZU9KQ1RGY2M4WEVZSkdjdzAyWThvQlV0UlpDaUQ4b0NSNkZFRUlJSVFSS1ZBeTJTVk93blg0MmFub3FnUzNyOGE5WWd1NzFZTzdjRlZOQ0cwenhDWmppVzBOWU9JckRhU3luTmN1M2t5Y1VOWUR1OWFKNzNGQlpnVmFRajFhUWg1YTNEelZ0TjRyZGdibExWK3luVDhiY3FRdVlHcjhub0lEbzZIRE9uRGlJeVdjT29meXdwZFI1K2FWNGZYN2F0WTJudk1KTmVmV013clNNWENJam5HVHRMUXhwMzY1dFBKblpCYlJ2YTh3eTNaZGJ6RlUzUGxQdi9lZCt1NGE1MzY2cDgvemovN2lLNFVONzFIbStwTFNDUjUvNmhPZWV1cEdzdlFVQXREbWtHbmRET25kTXBIL2Z6blJvRjArN3R0Vi9rdU5JYUgwd3VBNEVWUDV5L3h1Y01XRVFVODRjR25KOTl0NUNubnhtSm5mY09wWHVLVzBiZlY4aGhCQXRSNzVURkVJSUlZUVFCNWxNbUx1a1lPNlNBb0JlVm9xNkp3MnRJSi9BcHQvUUNndkFVNFh1OGFEN2ZLQUdXbmpBb2ttWkxTZzJHNHJEQVE0WHByaDRUSEh4V0hyMHhqN3BISm5aMkFUdXV1MjhXb3U0L1BQcFQ5aDIyTDZHaHpwMGh1Q2hEc3dTaklrSzU4NFowK3E4L3I4dmZVM2YzaDJaTUs1L25XMDZkNnA3bTRXOC9GTHUrT3VybEpSVW9Ha2EyN1puWWJHWTZkaStkWjNYSEc3UWdLNE1HdEMxM2phejUvN01sbTJaVEpzOG9zYTVtT2h3Q2dyTGVQS1ptYnoyd3UzWWJVZTJ2NlFRUW9qbUo4R2pFRUlJSVlTb2t4SVZqYVdmVkpnVm9xblVWVG42ZjgvY1d1UFlPeDkreDRlZi9ralA3dTBvTDYvaStYL2ZYR2ZGYXBmTHpqbG5EYXZ6dnY5OTZXczZ0RzlkYjV2YUhDaDRzMkxWVnFLanczbm15UnRSVlkzbFAyK2hYNTlPV0sxSDl5TmxJS0NTdmllUEhUdXoyYjR6aTd2dk9KL2lrdjI4OS9FUDlPemVqdFBHOXF0eFRWaVlneGszVGVIUnB6N2g3ZmNYY2VzTk5aZXNDeUdFT0w1SThDaUVFRUlJSVlRUXh4RlYxZmpnazhWOCtPbVBuSDdhUU82YWNTNTMzdnM2ZC96MVZSNisvM0s2ZGs1cXRyRXNXdndiWU96RCtKL0hyeWNwc1JWZnpGNUJhVmtsWjU4eCtJajZtcjl3TGR0M1pyTTdiUjlwR1huNC9ZRmczNHFpOE96L1p1TjIrNWh4MDVUZ2ZwVzZyb2YwTVhaVVh3YjBXODJYWDY5azdLaCs5T3JScmdtZVVnZ2h4TEVpd2FNUVFnZ2hoQkJDSEFkOHZnQkxsMi9pNDgrWGtwbVZ6MmxqKzNQUEhlZGpzWmg1NnRGcnVQL2g5L2pUWFM4eGVkSVF6cDB5Z2c3Vnk1eS8rWFoxby9yZms1bmZxTGFUSnB5Q3pXYjhxTmlwUXdMdDI4YnpyOGV1SXo0dWlwMjc5L0xPaDkvUlBhVXQ0MGIzUGFMblc3SjhFN3QyNzZOWGozWmNlVWt2dW5WTkpxVnJNdEZSWVh3OWJ4V3IxbXpuL0ttbjBqWTVqcno4VXB4T0crdldwd0xnZE5pQy9keDZ3MlJtL09WbE5tNU9rK0JSQ0NHT2N4SThDaUdFRUVJSUlVUUxTcy9JNVowUHYyZmQrdDI0UFQ3aTQ2SzQ3eThYY2ZwcEE0TnRvaUxEK08vVE4vSFcrd3VaTmVkbjVzeGZUWEtiV0Y1OS9qYisrOUxYamJyUHBpMFpiTnFTMFdDN01TUDdCSVBIQWYwNjgvcUx0Mk8xV3RpOGRROFAvZk1EckJZekQvN3RraHBWdFB2MjdvaXFhWFgyKzhqOWwrTnkyV3M5Ti9yVTNtVHZMZVM2cTg1Z2Qrbys3cnozOWVBNXU4M0txY042Qmw5MzdaekVwKy9lVytleWN5SEUvN2QzQnl0UlIyRVloNy9SYVdTVUZnNkVNMFlKZ1VMbWdJcWdNV0tMSUlLWnhWeEVCRkViNzZ0RkY5Rk5TRnR2UVZyK1hVU0JUTmJtTlNkOW51WGgyeC80Y1RnZnpBL2hFUUFBNEJZTityMDYrM1plTDU1djFKdlhlL1hxZUZqdDl1TE1YS2ZUcmcvdnhqVjVlMWlmdjN5dGhZVldMWGVYZmkyWXVTay8vM0Y4K3VSUmpWNXUxM1I4Vk91RDNzemN5V2luVGtZN1Y4NE85amVyMi8wUkc2K0xqbFZWdmRXSDlmSDlwS3FxdGpZZjErbW5hVlZUMVg2d1dMdkRaOVZmVzcweUx6b0MvQjlhemZlTDV1OWpBQUFBM0pTbWFXWmVFQUxBdkd0MVYvNTRlZjErcFJvQUFBRC9qT2dJd0Ywa1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CQW5QQUlBQUFBQWNjSWpBQUFBQUJBblBBSUFBQUFBY2NJakFBQUFBQkFuUEFJQUFBQUFjY0lqQUFBQUFBQUFBQUFBQUFBQUFBQndEMTBDbVJCczNhWTRzRnNBQUFBQVNVVk9SSzVDWUlJPSIsCiAgICJUeXBlIiA6ICJtaW5kIgp9Cg=="/>
    </extobj>
    <extobj name="C9F754DE-2CAD-44b6-B708-469DEB6407EB-3">
      <extobjdata type="C9F754DE-2CAD-44b6-B708-469DEB6407EB" data="ewogICAiRmlsZUlkIiA6ICI3NjAxOTc2NjM4OCIsCiAgICJHcm91cElkIiA6ICIzNzY4OTI5MDciLAogICAiSW1hZ2UiIDogImlWQk9SdzBLR2dvQUFBQU5TVWhFVWdBQUJMRUFBQUhlQ0FZQUFBQmtKWmw4QUFBQUNYQklXWE1BQUFzVEFBQUxFd0VBbXB3WUFBQWdBRWxFUVZSNG5PemRkNWhVNWQzLzhmZVpQck85c2ZUZU95aE5SQkJGTE5najloSmJqRWJObzBtZTlEejV4UmhOWW9yUnhONnd0MWdRRkFVUlFSR1FKdEtYM3Jhd2JKMCtjMzUvREN3czIyRjNaMWcvcit2aTJwMXo3blBmMzRIRmRUL2N4VEI5bFNZaUlpSWlJaUlpSWlKeFpyaVRqTHJ1V1ZxekVCRVJFUkVSRVJFUmtXT2hFRXRFUkVSRVJFUkVSQktlUWl3UkVSRVJFUkVSRVVsNENyRkVSRVJFUkVSRVJDVGhLY1FTRVJFUkVSRVJFWkdFcHhCTFJFUkVSRVJFUkVRU25rSXNFUkVSRVJFUkVSRkplQXF4UkVSRVJFUkVSRVFrNFNuRUVoRVJFUkVSRVJHUmhLY1FTMFJFUkVSRVJFUkVFcDVDTEJFUkVSRVJFUkVSU1hnS3NVUkVSRVJFUkVSRUpPRXB4QklSRVJFUkVSRVJrWVNuRUV0RVJFUkVSRVJFUkJLZVFpd1JFUkVSRVJFUkVVbDRDckZFUkVSRVJFUkVSQ1RoS2NRU0VSRVJFUkVSRVpHRXB4QkxSRVJFUkVSRVJFUVNua0lzRVJFUkVSRVJFUkZKZUFxeFJFUkVSRVJFUkVRazRTbkVFaEVSRVJFUkVSR1JoS2NRUzBSRVJFUkVSRVJFRXA1Q0xCRVJFUkVSRVJFUlNYZ0tzVVJFUkVSRVJFUkVKT0VweEJJUkVSRVJFUkVSa1lTbkVFdEVSRVJFUkVSRVJCS2VRaXdSRVJFUkVSRVJFVWw0Q3JGRVJFUkVSRVJFUkNUaEtjUVNFUkVSRVJFUkVaR0VweEJMUkVSRVJFUkVSRVFTbmtJc0VSRVJFUkVSRVJGSmVBcXhSRVJFUkVSRVJFUWs0U25FRWhFUkVSRVJFUkdSaEtjUVMwUkVSRVJFUkVSRUVwNUNMQkVSRVJFUkVSRVJTWGdLc1VSRVJFUkVSRVJFSk9FcHhCSVJFUkVSRVJFUmtZU25FRXRFUkVSRVJFUkVSQktlUWl3UkVSRVJFUkVSRVVsNENyRkVSRVJFUkVSRVJDVGhLY1FTRVJFUkVSRVJFWkdFcHhCTFJFUkVSRVJFUkVRU25rSXNFUkVSRVJFUkVSRkplQXF4UkVSRVJFUkVSRVFrNFNuRUVoRVJFUkVSRVJHUmhLY1FTMFJFUkVSRVJFUkVFcDVDTEJFUkVSRVJFUkVSU1hnS3NVUkVSRVJFUkVSRUpPRXB4QklSRVJFUkVSRVJrWVNuRUV0RVJFUkVSRVJFUkJLZVFpd1JFUkVSRVJFUkVVbDRDckZFUkVSRVJFUkVSQ1RoS2NRU0VSRVJFUkVSRVpHRXB4QkxSRVJFUkVSRVJFUVNua0lzRVJFUkVSRVJFUkZKZUFxeFJFUkVSRVJFUkVRazRTbkVFaEVSRVJFUkVXbUN2ZnVLK2VDanBjZjhmR2xaSlNXbGxjZmRSdVM3eGhidkFrUkVSRVJFUkVST0pQZjkrVlhXYjl4RmtzZkZwQWxEbXZUc2hrMjcrTkc5anpIMWpCSDg1TzVMYTIyVFgxREN0YmY4bFZQSERlSzNQNy95bUdyY25MZUh2SzM3R3QxKzZwa2pqMmtja2Rha0VFdEVSRVJFUkVST2VHZE0rK1h4UFQ5cE9MLzh5ZlJHdGYzbFR5L24xanYveFVQL2VwdUIvYnZRTGllOVVjOTVmUUVlZU9nTkxCYURLWk5Ic0dOWFliWDdEcnVOOXJrWlBQL3lKMFFpVVU0YlA3aEdHNENNOUdRaTRRaHpQMXRWNnpncEtSNTI3UzdpcGRjK2JWUmRvQkJMVGd3S3NVUkVSRVJFUktSTnlFaFA1dHlwbzJwYy8yTHhXclp1eitmcXkwK3Y5Ym5hd3A2U2tncG1mL3gxbldQMTd0bUJvdjFsZlBMcFNnekRxTFhObFpkTnJQbzhISTd3aHdkZnFRcWw3dm5GVXpYYTkrclJnUi9lZkM1ejVxNEE0QThQdmxKcnY3ZmZjaDZEQjNibjMwOStVT3Y5THAyek9XMThiSWJZbkhmdnE3cis5QXR6ZU8ydEJkV3VQZmZTSjd6OCt2dzYzNmRJSWxHSUpTSWlJaUlpSW0xQ1prWUtOMTQ3cGNiMWZma0gyTG85djlaN1VIdUlWVlJjemxQUGY5VGdtRSsvTUtmT2U0ZENMSzh2d0gwUHZzcVNaUnU1NjRjWE1PWDBFZHh4ejc4NWQrb29McnY0VkFCTTB5Uy9vSVM3Zi9ZNHVlM1NlZkpmZC9IOHkzUEoyN3FYKzM5M1BRNUh6Ui9mNTg2OEg0Qm5abnpNUzY5OVd2WDYwRFVBcS9Yd1Z0aUh3cmJhcm9tY0NCUmlpWWlJaUlpSWlOVGhCemVldy9STEpqVHBtZnYvK2pwejU2K3NldjNzakkvNWV1Vm03cm56WXM0N09GUHN2TE5IODUrblBpQXJNNFhKRTRmeDAxOC9RMEZCQ1QvNzhmZElUMC9DNDNFeTdlelIzUG5ULy9Ea2N4OXl4NjNUanFuK0k1Y2pscGQ3YTF3cksvTWVVNzhpOGFBUVMwUkVSRVJFUktRRjNYekRWS3hXQ3g2M2swOFhyQVlnS3pPRkNhY01JaEtKOHVtQzFYVHRrc09LVlhsOHVtQVZKNDNvdzQ2ZHNhQnB5dWtqNk5ReHErcTV6cDJ5NmRPclk2UEgvdjV0ZjIvVU5aRVRnVUlzRVJFUkVSRVJhUlZlYjVDdmxxMWozWVpkYk1yYlEzNUJDWldWUHJ5K0lQZmVlVEZuVHpucHVQclAyN3EzM2czZWozZno5MlBsZE5oNTQ3OExhNzMzK1JmZlZuczkrK092NjkyTDY4SnBZK25UNjRKR2ovM3Z2OTlSOWZrN003OWt6dHpsMWE2OVAydHh2ZU9KSkJLRldDSWlJaUlpSXRLaWR1d3NaTWFyODFpMGVDMkJRQWluMDA2djdoMFlOcmc3eWNsdVBHNG5Rd2QzUCs1eE1qTlN1UEM4c1RXdUwxaTBocnl0ZS9uK05iWHZpZlhzaXg4Zjk5aU5jZUcwc2R4MVcrTURxS01kSGNLVmxsVUNFQWlFcXIyMjJ3Ly9xTit2VDZlcXp6TXpVbXBjVzVTWmVzejFpTFEyaFZnaUlpSWlJaUxTSWdLQkVJOC9PNXYzUHZnS3Q5dk8yV2VleE9TSlF4bll2eXNXaTZYaERwb29JejJaYTY2b2VRTGhqbDJGNUczZFcrczlhSjBRcTJPSFROSlRrM2o0c2ZkNGQrYmlKajE3YU1QMkxwMnp5VXhQcWJwK3lWVi9yTmJ1ME92eFl3ZlN2VnZ1Y1ZZc2tuZ1VZb21JaUlpSWlFaXpLeXdxNVRkL21NSG1MWHU1K1B4eFhIUEZaTkpTUFMweVZqZ2NBYUE1RDlxTFJLSUFQUDdNYkI1L1p2Wng5emZqeVo4QThQQmo3d0h3N0dQLzArQXpyN3crbnpuelZsUzlmdTZ4ZTZyZC84VzkwNEhZVExORmk5ZFd2YzdKU2VQckZadUIycGRReG10WnBjanhVb2dsSWlJaUlpSWl6YXFrdEpLZi9PcHBTa29xdVA5MzF6UDY1TDR0T3Q2aEVNdnRkalpibjZGUWJJbmUrTEVENmR1N1V3T3RxenUwZkxFK1hUdm5OTmhQY3JLNzN2dG5uajRjaU0wMFc3UjRiZFZyb0NyRSt2RWRGMVpkVy9UbFdwWXUzMVR0MmhkZnJXUEpzbzBOMWlLU0NCUmlpWWlJaUlpSVNMT0pSS0w4NWc4ejJGOWN6a1AzMzBTL1BwMWJmRXlmUHdoQThZRnlYbnoxMHhyM3QyM1BCNmoxWGwxS3k3d0FUSjQ0bEVrVGhqYXBubzRkTXRtNGVYZTliWGJzS215d240b0tYNVBHUGRLRjU0MWgvTmlCMWZhLzJwZGZ3dExsbXpqL25ERlYxMDRaTTRDaS9lWEhQSTVJYTFLSUpTSWlJaUlpSXMzbXRiY1dzSGI5RG43L3E2dGJKY0NDd3h1YTc5Nnp2OTc5clpxeTkxVitRUWtBMlZscFRhNW44c1JoVEo0NHJONDIzNy90N3czMms1YWFSTWNPbVUwZUh5QXJNNVdzUm16YTN0aDJJb2xBSVphSWlJaUlpSWcwaS8zRlpjeDQ5Vk5HamV6RCtMRURXMjNjd3FJeUFLNjljakkzWEgxbWpmdjMvL1YxNXM1ZldiVkIrdEZxMnlQcTBPeXRMcDJ6bTdIU3crcXFwYm1jZmZGdkNZWEN0ZDZyN2YyMmREMGl6VUVobG9pSWlJaUlpRFNMbDkvNGpFZ2t3dTIzVHNOb3psM1dHN0JqWndFQW5UcGtOVnVmYTladHAzMXVCbW1wU2MzVzU1R2F1cm42SlJlY3doMjNUcXUzemY3aU1yNWF1b0VESlJYY2R0TTVWWnZUSDdKNHlYcVdyOHJqOWx2T2EzSzlJb2xBSVphSWlJaUlpSWdjdDFBb3pNZnpsalB0bk5HTjJyUzhPYTFlc3cyQVByMDdOa3QvdS9mc1ovdU9BcWFkUGJwWitxdE5ZMDRuUEtTdXBZZmhjSVJ2MTIxbjNZYWRBRXkvN2dFZ05udnM2Sk1NQVlvUFZMQjhWUjZYWGpqK0dDb1dpVCtGV0NJaUlpSWlJbkxjbHEvTW83SXlVTzJFdk5aUVdlbG42ZGNieWM1S3BYdlgzR2JwODcxWlh3RXdhY0tRWnVtdk5zY2I5QzFhdkpZLy91VTFBb0hZS1lxcEtSNUduOXlYc2FQNk0rcWtsajBOVWlSZUZHS0ppSWlJaUlqSWNmdjhpelZrWmFRd29HK1hWaDMzM1E4V0V3aUd1R2pTdUVhMU4wMlRTQ1NLeldZRllPMzZIUUJZTGJIbGp3V0ZKYncvNnl1NmQ4MWwrTkNlTFZNMDhPbUMxY2YxZk4vZW5jaElUK2FVTVFNNDlaUkJEQm5ZRFl2RkFzQmI3eTZxOVptTm0zYlZlLytDYzhkZ3R5c21rTVNscjA0UkVSRVJFUkU1THVGd2hJVmZydVgwMDRhMjZsNVlCMG9xZVBuMStkaHNWaTQrdjNFaGxzOGY1UHpMZm8vZGJzTnVzK0wxQlFEbzFyVWRBQys4TW85QU1NVDNyejJ6UmQvTGZYOSs5YmllejhsTzQ2V25mMXJydlg4LytVRzl6OVoxZitxWkp5bkVrb1NtcjA0UkVSRVJFUkU1THR0M0ZGQmU0V1BzcVA2dE9tNTZXaElqaC9lbVQ2K081R1NuMWRtdVMrZHNCZy9zQm9ESDdXVFlrSjRVN1M4bEVvbVNrWjdNa0VIZHVmajhVd0M0OGRvcHVGME9UaDAzcUVWcXZ1RGNNWXdlMlpleG94di9lN1gwNjQzazVtWTB1cjFPR3BTMnlqQjlsV2E4aXhBUkVSRVJFWkVUMS96UFYvT0hCMS9sbFdkL1JydWM5RllkMitzTjRIRFlxcFlIaXNpSnpYQW4xVGtGVWpPeFJFUkVSRVJFNUxoczMxbUl3Mkd2ZHpaVVMvRjRuSzArcG9qRWh5WGVCWWlJaUlpSWlNaUpiY2ZPUWpwMXlHelYvYkJFNUx0SElaYUlpSWlJaUlnY2wxMjdDdW5VTVR2ZVpZaElHNmNRUzBSRVJFUkVSSTVMYWJtWHJNeVVlSmNoSW0yY1Fpd1JFUkVSRVJFNUxwVmVQeTZuUGQ1bGlFZ2JweEJMUkVSRVJFUkVqcGxwbXZoOFFkeHViYkF1SWkxTElaYUlpSWlJaUlnY003OC9pR21hdU4yT2VKY2lJbTJjTGQ0RmlJaUlpSWg4VjVpbEpVUzJieUZhV0JEN3RiOFEwK2VGUUFBekdJQklKTjRsU25PeVdqRWNUbkE2TWR3ZUxGazVXSExhWWNscGg3VmJUNHkwOUhoWDJDeTgvaUFBVG9lV0U0cEl5MUtJSlNJaUlpTFNVcUpSSWxzM0UxNnppc2lXVFppQkFOYWV2YkhrZHNRMmJDU1c3RnhJU3Nad3VUQ2NMckJhNDEyeE5LZElCRFBneC9UN29iS0NhRkUrMFlKOHd1dS9KVERyWFF5bkUydlBQdGdHRDhQYW96ZFlUc3lGTWthOEN4Q1I3d3lGV0NJaUlpSWl6Y3dzUFVCbzhVSkNLNWRqcEtkakh6RWErOFFwV05wM2pIZHAwcHFzVmd4UEVvWW5DVEt6c0hUcFZ1MTJkTjhlSWh2WEVmaGtObVpwS2ZaaEk3R1BIWStSbGhHbmdvK056UllMWDBOaHpTUVVrWmFsRUV0RVJFUkVwSmxFOXhjU1dqQ1g4TG8xMkVhUHgzM2IvMkRKYlIvdnNpUkJXZHAzeE5LK0kvYlR6aUNhdjQvUTBrVjRIMzBJMjREQjJFODdBMHRXVHJ4TGJCU2JOZlpqWlNRU2pYTWxJdExXS2NRU0VSRVJFVGxPWmlCQWNONUhoRmQ5algzOEpEeS91QkxEN1k1M1dYSUNzZVMyeHpudFVoeG5uRXRvNFR4OFR6NkNiZGhKT0NaUHhYQW05cWwvTmx0c1FhRm1Zb2xJU3pzeEYxMkxpSWlJaUNTSThMcHY4UDd6QVFnRjhmenMvM0JNT1U4Qmxod3p3KzNHTWVVOFBELzlIUVNEZVAvNUFPRjEzOFM3ckhyWjdiRzVFZUZRT002VmlFaGJwNWxZSWlJaUlpTEhJaHdpTVBzOUlua2JjVjEzSzlidXZlSmRrYlFoUmxJeXpzdXZ3N1l0ajhBcnp4SEoyNFR6N1BQQmxuZ25BQnFHZ2R2dHBMSXlFTzlTUktTTjAwd3NFUkVSRVpFbU1rc1A0SDM4WVV5L0gvZi8vRW9CbHJRWWEvZGV1Ty81RmFiUEYvdWFLejBRNzVKcWxaTHNwcXk4TXQ1bGlFZ2JweEJMUkVSRVJLUUpvZ1g1ZUo5NEJQdko0M0JkZXd1RzB4WHZrcVNOTTV3dVhOZmVndjNrY1hpZmVJUm9RVUc4UzZvaE5jVkRXYmszM21XSVNCdW5FRXRFUkVSRXBKR2l1M2ZnZStiZk9LZGRnbjNpbWZFdVI3NWo3QlBQeERudFluelBQRXAwOTQ1NGwxTk5hb3Fic25KZnZNc1FrVFpPSVphSWlJaUlTQ05FQy9MeHpYZ2ExK1hYWXhzeEt0N2x5SGVVYmNSb1hKZGZqMi9HMHdrMUl5czFKVWt6c1VTa3hTbkVFaEVSRVJGcGdGbDZBTi96VCtDOGNEcldBWVBqWFk1OHgxa0hETVo1NFdYNG5uOGNzN1FrM3VVQWtKTHFwbHdobG9pME1JVllJaUlpSWlMMUNZZnd2ZmdNanRQTzBBd3NTUmkyRWFOeG5IWUd2aGVmaG5BbzN1VlVMU2MwVFRQZXBZaElHNllRUzBSRVJFU2tIb0haNzJGcDExNTdZRW5Dc1U4OEUwdE9Mb0VQMzQ5M0thU21lREJOazRwS2Y3eExFWkUyVENHV2lJaUlpRWdkd3V1K0laSzNFZWYwYStOZGlraXRuTk92STdKcEErRjEzOFMxanRRVUQ0Q1dGSXBJaTFLSUpTSWlJaUpTQ3pNUUlQRCsyeml2dUFIRDZZcDNPU0sxTWx3dW5GZmVRR0RtZnpFRGdialZrWkljQzdGMFFxR0l0Q1NGV0NJaUlpSWl0UWpPK3doYnYwRll1L2VLZHlraTliSjI3NFd0N3dDQzh6NktXdzNKeWJHZ3QxTExDVVdrQlNuRUVoRVJFUkU1U25SL0llRlZYK000LzlKNGx5TFNLSTVwbHhKZXVZem8vc0s0akorYzVBYWdvbEl6c1VTazVTakVFaEVSRVJFNVNtakJYT3pqSjJGNGt1SmRpa2lqR0VuSjJNZFBJclJnWGx6R1QwcHlBbEJaR2I4bGpTTFM5aW5FRWhFUkVSRTVnbGw2Z1BDNk5kaFBuUnp2VWtTYXhENWhNdUYxYXpCTFMxcDk3Q1JQYkNaV3BWZkxDVVdrNVNqRUVoRVJFUkU1UW1qeFFteWp4Mk80M2ZFdVJhUkpETGNIMjZoVENDMWUyT3BqZXp3T0RNUFFubGdpMHFJVVlvbUlpSWlJSEJLTkVscTVIUHVvOGZHdVJPU1kyRWVmUW1qVmNvaEdXM1Zjd3pEd2VCeWFpU1VpTFVvaGxvaUlpSWpJUVpHdG16SFMwN0hrdG85M0tTTEh4SkxiQVNNMWxjald2RllmTzhuanBrSXpzVVNrQlNuRUVoRVJFUkU1S0x4bUZmWVJvK05kaHNoeHNZOGNRL2pibGEwK2JuS3lTOHNKUmFSRktjUVNFUkVSRVRrb3NtVVQxcjRENGpaK2RPK3V1STNkb0ZDUXlQWXRSUGZ0cnJlWldWRk9aUHNXekpMaVJuVnJWbFpnK3J5TmFHaGllaXNiMVdlaU1ZT3RlMktmdFU5L0lubWJXM1ZNQUpmRFFTQVlhdlZ4RHlrcHFXREhyc0s0alg4OFROUGt2Vmxmc1c3RHpoWWRwN0NvbEFNbEZTMDZoa2hMc3NXN0FCRVJFUkdSUkdDV0hzQU1CTEMwN3hpWDhZTXozeVE0LzBPY2wzKy8rZmZrQ2dVSnpwMEZrUWkyVWVPeHRHdjZjc25BekRjSkxacUg0N3hMY2JUdlZIZTd0MllRL21ZNTdqditGMnQ2Wm9QOVZ2N3V4MWh5MnVQNTMvdnFiR1A2ZmZpZitCdG1KSXJuenArRHpkN2srbzlKS0loWldZRlIyL3N3VFh5UC9SVnI3d0U0cGt5cnM0dkF1NjhSMmJ3T3o5Mi9hclc2TFIwNllRYjhtS1VsR0ducHJUSW1RREFZSWlzenBkWEdPOXBMcjgvbjdmZStZTzdNKzQrN3I3WHJkN0J4YzgzQXRrUDdUTWFjM0k5UFBtMTRwbHVQN3JuMDZ0R2hVZU1WRnBYeStET3pTVWwyODlTamQ1T2M1R3JVYzhVSHlubnkyUS81d1UzbmtwNlcxR0Q3SzI1NGtDNmRzM251c1hzYTFiOUlvbEdJSlNJaUlpSUNSTFp2eGRxemQ5ekd0dzBmUlhEaFhBSnZ2b0MxZlNjc1hibzNXOS8rTjE0Z3ZId3hBRVpTY3BORHJNaW10WVMrK0JRak5SM2IwSk14U3cvVWFHT2twaE10MkV2NDI1Vll1L2JBa3BsZGF6dXNOb3prcGdVZGhzdU5KYmNqb2FXTENMejlFczdwTnpUdVFkUEVEQVVoRU1BTStDRVl3UFQ3TVAxKzhIa3gvVjVNWCt3WDNzcllyTERLQ3N5S01zeUs4dGd6Rmd0SjkvMEx3K0dzMW5WNDlkZEU4alpneWN5dXR3UkxXanFodmJzSXZQODZ6b3V2YnRMN1BoN1ducjJKYk4rQ2JlaklWaHN6R0FyamRqdGFiYnlHM1AvWDE1azd2L0hMS284TXZ4WXRYc2VyYjM1V284MzRzUU1aYzNJLy92VFE2dzMyZC9YbHAxY0xzUXFMU3V0c2F4Z0dGNTQzbGc4K1hNS3FiN2JRdDNmZFFiSGI3YXdLdVpZdDM4U2NlU3ZZbExlSHY5NS9jNk9DTEpFVG1VSXNFUkVSRVJFZ1dsaUFKVGMrczdBQUxKMjc0YnpnY2dKdnYwam9xd1U0bXluRUNzNTZpL0R5eFZqYXRjY01oUWpNZWdzanV4MjJ3U01hOVh5MHFBRC9qTWRqZ1ZCWkNkNC8vYUxXZGttL2U0akF1NjlCTkVwa3gxWXEvL0RUV3R0WnUvYkVmZGN2bS93K0hCZGRSU1J2QTZHbGk3Q1BuNHlsVTljNjI1cmxwVlRlL3dzSUJSdlh1V0ZndU53WW5pVHdKR0hrNUdMcDNndkRrNEtSbEF5aEVCd1pZcGttd2JrZmdOMkI0K3lMNnUzYVB1Rk1RbDk5VG5SL0lVVENZRzJkSDhFc3VSMkpGaGEweWxpSCtQeEIzRzVud3cxYnlkaFIvWEE2N2N6NmFDbURCM1puUUwvT3RiYjdiT0VhaWcrVTEzcHZ6cnV4R1lLRlJhVmNmZE5mNk40dHQrcmU1WmVleHJWWFRxNzF1V25mKzc4YTE2NjQ0Y0ZHMWYzYisxNnM5LzYwYzBielAzZkV2dTdPT21Na3BXVmVIbnQ2RmovNTVWTTg5S2ViU1V0VmtDVnRsMElzRVJFUkVSRmlJWlp0V012Tld2RSsrT3ZHTlRRTUlua2JHMnhmMy9LN1E0S3ovMHR3M215TWxGUmNOOTBOb1JDK1J4L0EvK0xqdUs2L0hkdUFvZlUrSDkxZmlPOC9mOEgwZVhGTSt4Nlc5Q3lDczkvR1BuRnFqUmxJNFJWTGlHejhGdHZ3VWRpR2pTSTQrMjJzQTRkaDYzM1VIbU51VDROMSsxOStxdlliYmc4V3E1WGdaM05xM0xLa3B1T1k5ajBBakpRMDdHTW5RalNDNFhTQnk0WGhkR080WE9CeUUxNzJCZUZ2bG1QdDJnUFhEVC9DU0VrRncyaXdycXIzK3MxeW9udDI0cGh5UGtaYUJnQyt4eDhpc21sZDNROFY3cVBpZjIrcjlWYnlYK3Q0djhmQmtwTkwrSnNWemQ1dlhiemVBSVZGcFhUdG5OTnFZMEpzTDZsbzFLeDJMUktKQWpEeDFDR01Hek9BV1I4dHBYL2ZUdHgyMDdtMTl2SEY0blYwYkYvNzBsZXJOYmFOOUpkTDFnTncrbW1ILzg3WWJGYmNycWJOUEJzNnVBZG5uM2xTazU0NTBwLy84V2FOYTVkZGZDb0ZoU1c4L2Q0WHZEOXJDZGRjY2ZveDl5K1M2QlJpaVlpSWlJZ1FDMndzMmJrTk56elcvZ3YzdFVqYldrWENCTjZjUVdqcElveWtaTnkzM29NbEt4WXV1RzcrTWY0bi9vYi91VWR4ZnUrNk92ZmZpdVJ0d0Qvak1jeUtjcHdYWDRWOS9HU2krd3N4dlpXRUZzekJmZWN2TVpLU2lXeGFTM2psVW95c0hJeTBESnlYWEJNTGhFeVQwS0pQc1EwYWpyVkhuMnA5QjE1L3Z0cHJzN3kwNnBwajJxVlZTeC9yRWkzTXIzSE5rdE8rS3NRQ2NGNTRlWTAyWnVrQi9HODhUMlQ5bW9QdEw4TklUYXZaLzY3dFJMYm5ZUjlmeXl5YlNJVGc3TGN4MGpOeFRENm42ckp0NERBczJlMnFOUTJ2V1ltUmtvcTFXODk2MzA5THNPUzBJMXJVZXB1Y2I5NnlCNGlGTkszcHZqKy94dnpQVjFlN2R0YUZod1BndVRQdkp5MDFpYjM3YWxuYUNnUUNJZmJtSCtEVWNRUHJIZWZ6Uld2bzNqV1hIa2ZNeENvc0xHSE4ybTFOcXJkVHh5eW1ubGw3V1A3M1I5OWg1dXdsOWU3cFZWdUlCZkREbTg5bDhNQnVURHgxU0pQcUVUblJLTVFTRVJFUkVZSFl2a2hKeVMwNlJsMGJtSnZsWlVSMmJNRTJjRmlETTRLOEQvNjYzcERMUExBZi80ekhpZXpZZ3BHZUdRdXdqdGdEeTlxdEo2NGYzSXYvcVg4UWVPMVpvanUyNHJ4Z090aXJ6eWd4ZlpXWWdRQ3VxMjdHTm5Kc3JQNnNIRnhYM1lMdm1ZY0pmN3NDKytnSlJEWnZJUFRWNXpndnZRYlB2YitMTGNrRFhEZmVoZThmZnlEMDFlYzFRcXpRa3MrcmorWDNWVjJ6bjNsZXZiOVh0YW40eWMzMU56Qk5Rb3NYRUp6MUZtWTRqT1BzaTNHY1ByWG0wcjVvbE9Cbkh4SDg4QjJJUmpGUzByQU5yVDVySnZqNXgwUUw4M0ZkOTBPd080Z1dGeEY0NHdYczR5ZmhuSEJtVmJ2SXByV0VGaS9BU0VuRmVkRlZZTFZXMVFJMGFlYlhNVWxLQm44alRuMXNKak0vWEVKS3Nwc2UzVnN1Q0s3Tk9XZWR4SkJCM1FCNDZybVA4UG1EM0huYitkWGFkTzJTdzQ1ZHRTK3QzTGg1TjlGb2xQNTlhMTlxQ0ZCU1dzazNhN2R6M1ZYVlE4MDU4MVl3WjE3alo3dU5ITmFMN2wzYk5keXdnVDY2ZGFuWmg4VmlVWUFsM3drS3NVUkVSRVJFQUFLQjJIS3pPQWpPZW92UTBrVTRwbDZJWThyNURUOVFoOURTUlFUZmZSWFQ3OFBhdlRldTYyK1BMWlU3aXJWckQ5eDMvUkwvMC84aTlPVjhJcHZYNGJ6a0dxeDlEaS85c3cwZWllT01jNG1XSENBNGIzYTE1MjBqeG1CV1ZGUzdIdno0ZlV5ZnIzcTdvU2RoNUxTdmFtY2tKV0VmYzFxMTVYTVZQN201d2NBcXNta2QxdDc5RHdjLzBTaVJYZHV4ZG0xNDFrOWtXeDZCZDE4aHVuTWJ0dUdqY1U3N1hxMm5EVWIzN3NMLytuTkVkMjdEa3BXRDg3THJZMk1lMmFhb2dPQkg3Mkh0UDZRcTNBcSs4ektSVFd1eERUbTh4NWpwOCtKLzlWa01oeFBYZGJkVkJWalJnbjM0WDN3YzI4Z3hPQ2FkM1dEdHg4Tnd1V01iMkxld1lEREVKNSt1WXU3OFZWeDc1V1NNbGc3bmpuTHlpRDZjUEtJUHUvZnM1MStQdlEvQVJkUEdWV3ZUdTJjSDNwbTVHSzgzZ01kVGZjK3VsZDlzQVdESW9McS9saForK1MzUmFKUkpwMVpmZm52aGVXTzU5S0xhWnpKZWQ4dEROYTc5NVk4M0FYREd0UHIzaEt2di9wR3p0RmF1M3NLNkRUdXIzYi95c29rQWZMcWcrdXkwSTNtOXdWcnZaMllrTTJ4STY4OGFGR2tLaFZnaUlpSWlJb0FaRE1UMlQyb2g5dEVUYWwyNkZ0bXhoZEN5TDdCazVlQ1lOTFhCZm16RFRzWXNxMzdLV1hUdkxnTHZ2RUlrYndNWUJvNUpaK000OXhLd1dPcnN4NUtkaS92dVh4RjQ4d1hDSzVmaWUvd2hiQU9INFRqN0lpd2R1d0FRL25weG81YzJtbVdsQkdlOVZXOGJTMDU3N0dOT2E3QXY1NlhYWUxoak03cUNINzFEOE9PWjJDZE1xVm9pR0hqclJVSkxQc2R4N3FVNFRqKzdXdnREd3V0V0U1bzNtOGpXVFdDellUOWxFcFoySFFndC9RTFQ3NDJkVHVqMXhtYWNlU3VKRnV3RndEN3hMSnhuWDFSalpocEE0UFhuSUJURVNFNGgrTUdiUk12TENLOWRqYVZENTlnZVhBRFJLUDRaajJPV0hzQjF6UStxTFZFMTBqSXd2WlVFWjcrRHJkOWdMQjNxbnYxenZBeW5rNSt2anJDMmdjQ2tPYzE0WlI0elhwbDN6TS8vOU81TE9YdktzZTBYOWVXU3cvdVJMZnp5VzNwMGIwK25EbGtBREJyUWpmKysveVhmck4zR21KUDdWWHR1eWJLTnBDUzc2ZCszN3RNQVAxdTRobzRkTXVuU3VmbytjTW5KN3FveG11cWtFYjFyMVBMWndtLzRkdDBPYnIvbHZCcnR2MXEyZ2E5WGJLNTJiZkhTOWJ6eDM0WFZyaDBLc2U3Nzg2dDFqcjIvdUt6Vyt5T0g5VktJSlFsUElaYUlpSWlJTkpwcG1nU0RZWUxoTU1GZ21GQXdSREFZSVJnS0VReUZDWVVpQklPeHo0TkgzUXNHRC8wS0VRd2ZiQmVNUFJPSlJJaEdUVXpUSkJLTkh0eXNPVW8wZXVSSDgzQ2J5QkZ0am14cm1rUWpadFUxTTNwVW00aEpsQ2pSS0ZWOUgrcnZuY0dSdzB1K1dvQnordlUxTDBhakJONmNBYWFKODdMcmF3MU9qbmJrYVhobVdTbkIyVzhUK3ZwTGlFWmpNNGltMzRDMVY3OTZlampNY0xseFhmTUR3b09HRTNqbkZjSnJWeEZldXdyYlNlTndYWGxUVmJ2bTJIaTh3U1YvUjdDUG13VGhFUDZYbjRxZHJKaVRpMzM4NGMycTdaUFBJYkpsWXl4STJyY2IxL1RyYXk0TjlIbGpBUlpBT0V6b2kvbEE3RDBiU2NuZ1NTSzZkemVFUXdCWSt3N0VlZUdWV0hJNzFGblhvYVdTNFdWZnhQNnNEcDUrNkx6NHFxckFNUERCbTBRMmZvdGowdG5ZaG8rcS9yelRpZk9DeS9HLzhCLzhyenlONThlL3FUZG9QQzVXRzJkbmhTbE95c0ZzeWRsUnBrbGxwWitLeXRpc0w4TXc2anl4cno0R01IUnc5Mk11WTg3Y0ZkaHNWc0xoQ0EvLzUzMU0wK1NoKzIraWE1ZDJqQmphRThNdytHcnBobXJCVVdGUktlczI3R1RLNUJGWTZ2bHo2TmVuRTh0WGJ1YnJGWnM1YVVUdnF1dCtmN0RPVXcwYjByOXZGeTY5c1Bvc3JoMjdDdmwyM1k0YTF3Rkt5N3cxUXF6YmJqcTNhclA2Ky8vNk9uUG5yNnk2OTlMVHRaOE9ldlZOZjZGRCsweisrc2ViYXR4ek91MU5maDhpclUwaGxvaUlpRWdiWXBvbW9WQVlyeitJMSt2SDZ3M2c5UVdxZmF6MEJmRDVEbjcwK3ZINmdyR2dLWGhFMEJRT0hla1NrMjhBQUNBQVNVUkJWQXlrd2tlRVVtSEM0VWk4MzJLTENadEFwUG1Eck1qV1RUVTJNajk4TTB5MHVBZ3NGZ0p2dmRqa3Z0MTMvcHp3aGpWZ3NlS1lmQzdodGF2dy9lY3Z4MVJuMGg4ZUp2alJ1NFMrL0F6NzhORTE3b2RYTG1seW40YlRqWFZBMC9mcGllNHZ4UC9DZjRqdTNvRzFaMTljTjl4UkZTQkJiRzh1OTUwL3gvLzB3NFMvL2hKZlNYR3N6UkVuSDlxR25vUXpFTUNTbFlPUmtvcVJsQklMcjZ4V0lua2JDTXg4QThJaExMa2RjSng3S2JaQnd6RXJLd2grTWhQSDZlZlUrblhnbkg0RHp1OWRoK0ZKSWpqL1E0S3ozc1oyOGlsWWUvYkY5SGxqZ2VJWDh6RXlzckIwNzBWNDVWTE1VQkNDUWN4UUlQWXhHSWp0cGJWbko4RlBaK000bythc20yWVJDVE14eCtDODMvK3NaZm8vZ3RjYjRNYmIvMEZXWmdxUC91MzJGaC92YU9zMjdDUnY2MTdHamU3UGwwdlc4NGZmWE1NOXYzaUtlMy81TlAvNDg2MTA2cERGb0FGZCtXelJHbTYvNVR4c3R0aWY3YXc1eXpCTms3TW1qNmkzL3h1dVBwTUZDOWZ3eUJNemVmclJ1Nm9DcjdmZVhjUmI3eTVxOGZkM0xOcm5adFI1ejJhejFIdGZKSkVweEJJUkVSRkpBSkZJbEVxdlB4WTgrWUtIUC9yOFZIb1BoazZIZ2lpZkgyOWxFSysvZWtoVjZmWGo4d2ZiZE5EVWt2eFJBelBncnhhV05JdEFvT0VsZWRIb01aMUlhSGlTY1YzM1E0elVkQ3laMldDeEVHMWYrN0tvOFBMRkdFNG4xa0cxLzhCdXVEMDRMN29TeDVuVE1KSlRBUERjODF2TWFHd2pjditMVHpTNVBrdE9lendIUTZ6a1A5Zjl2QmtPRVZyeU9aRjEzMkFiTVliQTY4OWgrbjNZeDU0V20rVjA5Q3dyRHI3M0g5eUwvK21IaWVSdHdQZkUzL0RjOWF2RCsyYlo3TmpIVGF6MlRIVG5OZ0lmdlVOay9ScU05RXljbDM4ZiswbmpxbVpEQmVmTkl2VFpIQ0liMThiMkV6dHFvLzlEWHh0bVdRbWh1UjlnZUpKeFRyc01nTWpHdFZXenZjd0QrL0UvOTJqZHZ6RldLeGdHd1k5blloczJxc2FwaHMzQkRBUXdIQTNQN0dzT0hvK1RtNjQ3aXdmKzlnWWxwWldrcHpYejM2RUd2UGJXQWdiMjcwcUg5ckc5enZyMTZjelBmbndwLysrQlYzanF1WS80M1MrdVlzcmtFZno5a1hmNGJPRWF6cGcwakVBZ3hIc2ZMS1piMTNhTUdOYXIzdjV0Tml0WGZPODBIdnJYZjFtNmZGUFZiSzVKRTRZeTVmVGh2RFB6U3padDJjdFA3N3FrNnBsSG41eEpTcktieWtvL1NVazFseW0vOU5xbnZQVGFwN1dPMTlDZVdTTGZaUXF4UkVSRVJKcFpKQktsdk1KSFdabVgwdkpLU3NzcUtTdnp4VDR2cmFTMDNFdFp1VGQydjZ5U3NqSXY1WlcraGp0T0FJWmg0SERZY05oc09CdzI3QTQ3RHJzVmg5Mkd3MkhIYnJmaWNOaHgyRzNZN2JFMnNWOTJIRGJyd1d0MkhBNHJEcnM5MW9mZGh0VnFZTEZZc0JnR0ZzT0N4WEx3OVJFZkRRT3NGZ3RHMWJXRDl3ODlZelV3REFQcndmdUd4WWkxTnd3czFpUDZyZXIvWUh0cnJJMy83My9FOURkL2lHWHRQN2pXNVhqQmoyY1MvT2dkN0JQT3hIbmhGYlUvSElsUWVmL1BNU3NyU1ByZFE5Vm1HbFgxMy8zdzhpYkhXUmZVV1VmRjhzVVl5YW00cnFwL1dkK2hBQXNBdTRNakY2SWQxNG1CUnl6WE1yMlZSRGF2SjdMeDI5anJBL3VyWnF2WkowN0YwckVMdGhHalk4c0s2NnZWNGNSOTg5MzRubjRZKzZtVDZ6enhMN3B6RzhHUDN5ZThkaFdXekd5Y2wxeURmZlNwWUt2KzQ1QnoybVVRaVJCYU9CZmZQKy9EZGVPZFdHb0pCUVB2dkJJN3VmSEthNnQrdjJ4RFJtSWJQQklqTlJVakpZM2d4KzlqT0YyNHJyME5JeWtKLy9QL0lWcGNSUEtmL2cxMkI4RVAzeUg0eVV5Q0g3eUo2L3JtbjcxaytuMnRlbERCb1JNQ1YzMnpwVlZQeWR1VXQ0ZUZYNjdsWnorK2xFMTVlNnF1VHp4MUNMLzhTWVR4WXdjQ01PWDBFVHo5L0J4bXZEcVhTUk9HOFBwL1A2ZWt0SkxiYjVuV3FIRW1uREtZaC83MVg1WWRFV0oxNnBqRjJOSDlDWWJDL1A1UEw1T2E2bUZnLzY0QURCM1Nnd2NlZW9NRmk5Ynd0ei9kak4xZS9XdHQ3S2grVmJVZDhzbW5LMW0xWml2MzNubHhqZkVYTFY3TDRxVWJHdjhiSTlKR0tjUVNFUkVScVVjMEdxV3N3a2RaYVN5UUtpdjNVbnJvODZxUTZtQWdWZTZsckxReTdvR1V3MkhINDNMZzhiand1QTkrOURqeHVKMTRQRTZTM0U3YzdvTWZEN1p4T3V3SHd5ZHJMSml5MldKQms4T08zV0dMQlU1MmExWGcweFlaYmc5VVZrRG1zVzNVM0JUUjRpS0M4MlpoSktmZ21IcGhuZTFDWDMrQldYb0ErNmp4dFFaWUp5SXo0S2Z5ZHo4RzA2eTZacmpjMkNlZmkyM2dVQ3p0TzJFYmVoTFJnbjBFM3ExN2Mrb2pXZHAzd2paNFpMVnIwWUo5UkRhdEk3eGlNWkZ0ZWJFeEpwNkZiY2hJaUVRSWIxcDdlSGxmTUlBWkNFRFFENGFCa1p4Q3RMZ0kzeU1QNExyaGptcW5GSVpYTGlHOCttdHNnNFpqTzJsc3RURmROeHdNbzB5VDRKejNNSktTc2ZZOUdGUWNtazEyY044enh4bm5ZZ1lET0NhZjI1VGZ2c2FyckFCWDYzM041TGJMSUNYWnpib05PMXMxeEhwMnhzZGtaNlV5ZWVLd2FpRVd3Qm1UaGxkOTduVGF1V3I2SkI1N2VoWi9mL1FkNXM1ZlNiOCtuWms4Y2VqUlhkWXFKY1ZOU29xYlBmdUthOXc3WmN3QXNyTlNlZUdWZVR6dyt4dll1ajJmLy9lbmw5bTV1NGhMTHp5bDF2NTY5ZXpJdVZPcjc1bTJZZk51VnEzWld1TTZ3TDZDRW9WWUlpakVFaEVSa2Urb1lEQkU4WUZ5aW9yTEtTb3VaWDl4T2Z2M2wxRlVYRWJSL2pMMkh5aW50S1NTQ3E4Zjg0Z2Z0bHVLWVJna2Uxd2tKYmx3ZXh3a3VROEdUeTRYbmlRSEhyY0xqOXRKa3VkZ0FPVnhIcngyVkVqbGRsYnQ5eUpOWThuS0lWcVVqNlZMdHhZZksvRG1DeEFLWWg4L0djUGxycldOV1Y1R2NPWmJZTFBYTzhPcU5VVUw5elZwZy9iYUdFNFhsdXhjckwzN1lSMHdGUDh6LzhKSVNjTXgrWnlxTnVGdmxzZE9XbXdDNTBWWFZuc2RXakNIME9JRlZhOU52NC9RWjNNSWZUYW5udUlNc05reG5NN1kxME54RWI0bi80SHJpdTlqR3pHR2FQN2UyRWI4Z0pHWlErRDE1NGtXNVJNdHpNZCsycG14dmJRQTAxY0pwb21SbEZMM1dIWUh6Z3N1YjlKN2JJcG9ZUUdXN0p3VzYvOW9obUdRbXBwRVJVWHJodmpkdXJiamxMRURHdlhmdll2UEg4Y25uNjVnOXB4bDJHeFdmbkwzSlkwTzVjUGhDSUZBcUZyNGVvak5adVhxeTAvbm4vOStsd2YvL2lielAxOU5Sbm95ZjdudnhqcVhLcGFXVnJKMWUzNjFhNGQrNzQ2K2ZxaTlpQ2pFRWhFUmtUWW1Fb2x5b0tTQy9RZGlZVlRSL2pMMkY1ZkZRcW9EQjBPcW9qTEtXL0FITGNNd1NFMXhrNXJpSVMwMWliVFVwTmpycXM4OXBLVjRTRXZ6a0pxU1JGcXFoK1FrVjcyblkwbkxzK1MwSTFwUTg0Zkg1bWI2dkJnT1YyeFBwUGtmRXQ2MEZzZUVNN0dOR0gxNHRrNG9pUCs1UnpDOUZUaW1mUThqbytIWllhR3ZQaWZ3UmgwYnlCOFUzVjlZYndpVjlNZEhNWnpPT3U4YnFXazR6N3Vzd1ZvQS9LL1VmYUpoUTBzUzNUK3MvV1MxaXAvYzNPZ2xqZlp4RTRrVzVtTmtaR0VrSldPNFBiR1RDVjF1Y0xrd25HNThqejhVMnlUKzlwK0IwNFhoZEZWYmtoaGVzUVQvSzA4UitPQXRyQU9IRWQyN0U5TWYrMjlINlBPUHdXckRrcFdOdFV0M3JEMFBuM3BuRnU4SHdNakliTERPbGhJdHpHL1ZFQXZBNGJEaTlRVmJkY3hMTGppRjdLelVSclgxQjBKVkovRFpiZFpHZlIvNGVONEtJdEVvWDYvWVREQVlwbGZQanJXMm0zYjJLT2JNWGM2Y3Vjc1pQM1lnUDcvM01qenV1djh1emZ4d0NUTS9yUDJ3aEp2ditHY2ozazM5QXNFUWI3eTlrR3V1T0wzaHhpSW5FSVZZSWlJaWNzS29xUEJUVUZSU0ZVd1ZIUXluaW9wTDJiKy9uUDNGWlJTWFZEVHJ6S2xEZ1ZSVitKU2FSR3FxNTRpQXlrTnFjaXlRU2t1SjNWTWdkV0t5NUxRanZQN2JGaC9IY0h0dzNYQTcwYUtDMkd5aEpZdnd2L29NeGdkdllSOS9Pclpob3dpOC9oeVI3VnV3RFQwSng4U3BqZXJYa3QwTzI4aXhkZDV2YUdOM0FLT0JreGtOcDd2R0VycTZKUFVmWEcwZnJOWm02ZFN0S2d3elM0cUo3TndXVzBwWW82RVZJeTEyVXB0WlZrcDQvV3JzbzA0Rnc4QTJZalF1cHd0TGJnY01wd3Ryci80NHAxMkdrZHNCUzA3N3FzMzBqeGJadVRYV2RXN3RnVWRyaU9idndkWi9VS3VPNlhUWThmb0NyVHBtVG5aYW85cHQyNUhQLzkzL0VqdDNGVEYyVkQrV0x0L0V6My83TEhmY01vMXA1OVE4amZPUWpadDM4L1o3WHdEUXIwOG5McnZvMURyYTdlSEhkMXpFejM3OURHdldibWZMMW4wTUhsajNyTTR6SmczbjdET3JmejIrOWQ0WExGNnluci9jZDJPTjloOStzcHk1ODFjMjVxMnllczFXL3ZydzIrelpXOHpWbDA5cXMwdkE1YnRKSVphSWlJZ2tqRUFnUkg1QkNYdnppOW1YZitEd3g0SUQ3TXN2cHFMUzMyeGoyV3hXc2pKU3ljcE1JVHN6bGV6c1ZMSXlZNit6TWxMSnprd2xQVDJKbEdTM2ZnRDRqckIyNjBGZzFydXROcDRsdXgzT1M2N0JjZGFGaEJaOFRPakwrYkhOdmo5OEoxWlByMzY0cnI2MXpzM0tqMmJ0MVE5cnIzNTEzbS9zeHU3MU9kYmxoRTNaRUw2NVJmZnV3dmZrUHpETFNuRGRlQ2UyZ2NQcWJCdDQ4d1hDYTFjUlhyRVUxeFhmeDBqTHdEYnc4SjVKUmtvcTlrazFRMFhUNzhNc1BWQVZXb1cvV1FHQXRVZWZlbXNMZmJXQXlJWnZjVXk5c05rRHI4aVd6VGlubnQrc2ZUWTRaaVNLMVpwWUFYNGtFdVhOZHhieDNFc2ZFd3lHdWZiS3lkeHc5WmtzV0xTR1B6MzBPbjkvOUIwV2ZiV1dPMjZaUnVkTzJUV2V2K2FLMHpsajBuRFNVajFWcHg4ZWFmT1d2Ynp3OGx3V0xWN0xjNC9kdzU5K2Z6My8rNXRudWVjWFQzTDVwYWR4OWZSSnVGelZUNG1jK2ViL1liZFpheXlCL0d6UkdnQkdEdS9OMFlZTzdzSC8vT2lpZXQ4bndOOGZlWWNQUGxwS2tzZkp2WGRlck85ZjB1WW94QklSRVpGV0U0bEVLU3dxWVc5K0NmdnlpNDhJcXc2d0wvOEF4U1hseHoyR3hXSWhNeU01RmtSbEhReWxNbU1CVmZZUm42ZW1LSnlTNm95MERBeW5rK2krUFZqYXQ5NE1HaU01QmR0Slk0bnUyMDE0N2FxcTY1RXRHL0hQZUJ6NzZWT3hkcXQ5WDUzV1pxU200N3hnZXBPZThiLzRSQXRWMDdEdzJ0VUVYbm9DTStESE1mWENlZ01zQU9lVk4yRysvQ1NSZGQvZ2Zlai9jRjUyZmMzWlcrRXcwYjI3aU96YVJuVG5OaUk3dGhETjM0dHR5RWhjMS8yUXlKYU5SRForaTVHV2diVm4zM3JITXl2S1k1dkVqeHpickNGV2RPOXVES2NMSXkyOTJmcHNqSXBLUDEyN3RPNFN4dnA4dVdROVR6ejdJVHQyRnBDUzdPYlhQN3VpNmtUQTA4WVBKcmRkT3IvLzA4c3NXYmFSNVN2L3llU0p3N2orcWpOb241dFIxY2VoSmVGSEtpd3FCV0RtN0NXODlOcW5wS2NsOFlNYno2RjlianAydTQySC8vSURmblBmaTd6OCtueG16MW5HWFQrOGdOUEdENjU2M24xVXFOVVl0bHBDcjBPaTBTZ2JOKytLMWZUaEVrNFpNNEFmMzNFUldabjE3TWttY29KU2lDVWlJaUxOeGpSTmlrc3EySmRmekw3OFF6T3FpcXRDcW9LaVVxTFI2REgzNy9FNDZaQ2JTVTVXYWxVWWRXZ21WZGJCd0NvOU5VbEwrZVNZV1h2MkliSnhYYXVFV0tiZlIrVGJWWVMrL29MSXBuVmdtbGl5Y25CY2NEbG1jUkhCK1I4UlhyT2M4SnJsV0h2MHdYNzZPZGdHREduMHpLeVdZRGhkMkliWHZmU3FWdkVJc1V5VDRDY3pDYzU1RHl3V1hGZmNpTzNrMmsrSk81TGg5dUMrOFM2Q0g3OVA4T1AzOFQvL2IreW5UTUo1d1JWZ3MrRjc0dTlFTnErRFEvOGRzOW14ZHVtT1k5SlVySU5HRU4xZmlQK2xKd0Z3bm5OeDlhV0doLzdZVExQcXo5QXNMd1BBMG9nOXo1b2lzbWs5MWw0MVovTzB0SW9LSDhuSnRSOVUwTnArL3R0bldicDhFeEFMck82ODdYd3lNNnFIT3YzNmRPYXBSKzdtc2Fkbk1Xdk9NbGF2MlZwajFsUnR2bHl5SGdDZlA4QlYweWR4MWZSSjFZS3BybDNhOGRnL2Y4UlR6MzNFOHBXYkdURzBaVVBvWFh2MmsxOVFRbEtTaXgvZE9vMnp6cWhsMmF4SUc2RVFTMFJFUkpvc0VBaXhlKzkrZHV3dVlNZk9RbmJzS21MbnJnSjI3aW1LbmQ1MGpPeDJHKzNicGRNK041TU91UmxIZk15Z1EyNG15VWt1elo2U0ZtVWJQSXpBSjdPeG4zWkdzL2R0bGg0Z3NtY24wUjFiaU9SdEpMSTlEeUlSSUhZeW9uM2lWT3hqSnNEQmZhbnNwMHdpdEdRaHdYbXppV3pkUkdUckppenRPK0tZZERhMkVXT3Eyb1ZYZjAxdzluOGJWVU8wcEJqdmc3OXVzRjFkUy85TXY0L1Ewa1dOR3F2ZU9vcUxzS1NtRVMzWUY3dGdpZjI5amhic3cvL3NJdzArVzlkN2NOOTJMeGdHL2xlZUliSnBMWVluR2RkMXQySHQzUjhpRWFJbHhiRk4zcDJ1V0hBSVlEdnFSeUxEd0hIV0JWZzZkaUh3eWxPRXZwaFBaRnNlN3B2dXdwTFREc3dvMXQ3OVk4czN1M1N2Mm93L3ZHb1ovbWYraGVtdHdENXVZbzNRekhCN2dOZ01PMnV2ZnBnVjVVUTJmQXNXQzBaT2J1Ti84eG9odFB3cm5GUE9hOVkrRzJLYUpwWGVBTWxKcmxZZHR5NW5Uem1aa3RKS2JyM3hIRWJXY1VJZ3hQNXg1SjQ3TDJiYU9hT3hXQ3lrcDhWbVhibGNkbEpUUExVK2MvNDVvOW0ySTU5TEx4aFBwNDYxQjVCdWw0TTdienUvU1Vzc08zWElxbmNmcmJwMDdaekRUKzYrbEdHRGU1RGJyblZuMzRtME5vVllJaUlpVXFleWNpODdkaGF3WTFjUk8zWVZzR04zSVR0MkZiSXYvOEF4Ylo1dUdBYnRzdE5wbjV0T2g5ek1xbkFxOWpHRHpJd1VoVlFTVjlZZXZURkxTb2ptNzhPUzI3N1oralVQN0tmeXdWOUJPRngxelhCN3NBNGNpbjNrT0t4OUI5YWNZV1cxWVI4M0Nmdm9DYkV3YSs0SFJQZnR3Zi9HQzNpNjljSnlNUGd3ZlY2aWhmc2FWMGdrMHZpMnRiMlA4bElDcnoxN3pNOGY0cC94R05HZDI2cGVXN0lQaGpqaFVNUDFSY0oxdGpFakVhSzdkeERadkE1TGg4NjR2ditqMk9ickFHWVU3d08vak0yRU9vSzFXODlhKzdJTkhvSGxSNy9BOTh5L3dHckY4Q1RodlBqcUd1MmllM2NSZVBNRkl0dTNWQVZnamlrMTk2S3lEVG1KeVBZdCtQN3psNlBHR1luaHFQc1V1NmFLNXUvRkxDdkQycU4xbDZENi9VR2kwU2hKU2ZHYmlYWEhyZE80NDlacEFFeWFNSVNKcHc1dTlQZVV2cjA3Vlh0OTdSV1R1ZmFLeWJXMk5ReUR1MjY3b0ZIOU5tV1BzT21YVEdENkpSTWEzZjVJWjAydSs4Q0dJODJkZWY4eDlTK1NLQlJpaVlpSWZNZVpwa2wrd1lIRFFkV3V3b08vQ2lndDh6YTV2NHowNUtwZ3FuMXVCaDNhSFE2cGNyTFQ2dHpUUXlRaFdDelloNDhrdEhRUnptbVhObHUzUmtZV2pzbm5FdDI1RFV1M25yRlpQTjE2TmU3MFBxc1YrN2lKMkVlTko3VDRNNGhFcWdJc0FQdVlDYkVaWEMzTXlNakNrcG1ONjdvZk51azUzOE4veERocXVaeTFSeDhJK0NFYXhjak14akh0TWdBc0hidVEvTmVuanF0T1MyWTJycXR2d1Rwd1dQVnd5R2FQellBcUs0a3RCN1Rac0hidlhUVjJyWDExNkl6bjdsL0gydHRyWDJabXlXNkhHUWhnN2RrWDUvblRzWFRwWG1zNys4U3pNRkxTaU96WUF0RUlHQllzT2Uyd2pUN3RlTjV1RGFFbFgyQWZOckxWVDRZOGRQQkdvc3pFQXZTUElpSnRrR0g2S3B2dkRHb1JFUkZKV0tacHNtdlBmdksyN2FsYUFyaGpWd0U3ZHhjUkREWnRDYUROWnFWVGh5eTZkc3FoUzVjY3VuYU8vZXJTTVFlUHAvbG1GSWpFZzFsNkFPK2pEK0g1eFI4eDNJbXh2NDhrdUZDd3pwQ3JOWmsrTDk0Ly9RYlBIZmUyK3FidVc3Zm5jL01kLytTM1A3K1NpYWNPYWRXeFJhUnRNZHhKZFNiUW1va2xJaUxTQmdXREliYnVLR0R6bGoza2JkM0xwcnc5Yk5tK0Q3OC8yS1Ira3BLY2RPdWNTNWZPMlhUdDNJNnVuV0poVmZ2Y0RNMm9ramJMU012QU5tQXdvWVh6Y0xUeXZrSnlna3FBQUFzZzlQazhiQU1HdDNxQUJWQlo2UU1neVpNNE03RkVwTzFSaUNVaUluS0NLNi93c1huTFhqWnYzVk1WV20zZldkaWtVd0RiNWFUVHJVc09YVHEzbzJ1bldHRFZwWE0yR1duSldvNGgzMG4yMDg3QTkrUWoyRStaaUpHVUhPOXlSQnBrVmxZUVdqUWY5NjEzeG1YODh2S0R5d2tUNUhSQ0VXbWJGR0tKaUlpY0lFelRwS0NvSkJaWVZZVldleWtvTEdsMEg3azVHZlR1MllFZTNYTHAycVVkM1RybjBMbGpkcU9PRkJmNUxyRms1V0FiZGhMQm1XL2p2UHk2ZUpjajBxRGd6TGV3RFQ4WlMxWk9YTVl2SzQvdG9aaWFvaEJMUkZxT1Fpd1JFWkVFWkpvbU8zY1hzV0h6TGpibnhRS3J2QzE3S1QrNFhLTWhWcXVGYmwzYTBidEhCM3IxN0VDZm5wM28yYU05S1hFOE5VcmtST09ZUEJYdlB4L0F0aTBQYS9mV1BlbE5wQ2tpMi9JSWIxeUg1NjcvalZzTmgwT3NwTGpWSUNKdG4wSXNFUkdSQk9EMUJsaS9hUmZmcnQvTzJnMDdXTGQrWjZNREs0L2JRYzhlSGVuZG93TzllM2FrZDg4T2RPdWNnOE5oYitHcVJkbzJ3K25FZWY0bEJGNTVEdmM5djhKd2FxOGZTVHltMzAvZ2xlZHdUcnNZd3htL2d6WEt5aXF4V0N3a0plbHdEeEZwT1FxeFJFUkVXdG1oV1Zick51eGs3WVlkZkx0aE85dTJGMkNhRFI4WW5KV1pTdStlSGFvQ3ExNDlPdEN4ZmFiMnJSSnBJYllCUTRoczNramc5Um00cnIwbDN1V0kxQkI0L1FXc2ZmcGhHeERmRXdITHluMmtKcnYxL1VoRVdwUkNMQkVSa1JaMnJMT3NjckxTR05DdkMvMzdkS2JYd2RBcVBVM0xORVJhbS9PY0MvQSsvakNoeno3QlB2SE1lSmNqVWlYMDJTZEVDL1B4L09DdWVKZENXWm1YMUZSUHZNc1FrVFpPSVphSWlFZ3pPdFpaVmphYmxiNjlPakd3WDFjRzl1L0N3UDVkeWNsS2E2V3FSYVJlTmp2dWEyN0UrOFFqR0ttcDJFYU1qbmRGSW9TWEx5RzRZQzZlVys4RVcveVhqNWVXVjVLYXFuOW9FWkdXcFJCTFJFVGtPQndLclZhc3ptUGw2aTJzWExPbGFuUGIrdVJrcHgwT3JQcDFwVS9QanRqdCtyWXNrcWlNdEF6YzE5K0s3NWwvWTdnOFdBY01qbmRKOGgwV1diZUd3SHR2NEw3eERveTA5SGlYQThRMmR1L1lQaXZlWlloSUc2Zi9XeFlSRVdtaS9NSURMRisxaFJXck43Tnk5UmIySHlpdnQzM1ZMS3YrWFJuVXZ5c0QrM1VsT3l1MWxhb1ZrZVppYVplTCs5cWI4TTE0R3VlRjA3R05HQlh2a3VRN0tMeGlDWUYzMzhCOTdVMVkycldMZHpsVnlzcDg5TytqRTNCRnBHVXB4QklSRVdsQWNVazVLMWR2WWNVM2VheFl2WVc5KzRycmJaK1RsY2FnL3QwWU9DQTJ5NnAzanc2YVpTWFNSbGc2ZGNWOTR4MzRubjhjczZ4VWUyUkpxd3A5OWduQkJYTngzM2hIUWdWWXBtbFNWdTRsTlVWN1lvbEl5OUwvVVl1SWlCeWx2TkxINmpWYldiRTZOdHRxMjQ2Q2V0dW5weVV4WW1odlJnenR5Y2lodldpZm02SFRtVVRhTUV1N2RuaHV2UlBmaTA4VDJiRVY1L1JyTVp5dWVKY2xiWmpwOXhONC9ZWFlKdTYzM3Brd1N3Z1BpVVpOUXFFd2JyY3ozcVdJU0J1bkVFdEVSTDd6Z3NFUXE3L2R4dkxWZWF4WWxjZW1MWHZxM1lnOU9jbkZzTUU5R1RHMEp5T0c5cVpibHh5RlZpTGZNVVphT3A0ZjNFWGd3L2Z4L2UyUE9LKzhBV3YzWHZFdVM5cWd5TFk4QXE4OGg3VlBQencvdUJ0c2lmY2pYRGdjQWRDc1l4RnBjZnF2aklpSWZDZnRMeTdqcTJVYitYTFpPcjVlbVVjZ0VLeXpyZFBwWU9pZ2Jvd1kwb3ZoUTN2UnAyY0hMQlpMSzFZcklnbkpac2M1N1JMQzY3N0JQK05KYkgwSDRqai9VZ3lQVG1pVDQyZFdWaENjK1JiaGpldHdUcnNZMjRBaDhTNnBUdUZ3RkFDYlhkOGJSYVJsS2NRU0VaSHZCTk0wMlppM2g4VkwxN040NlhvMjV1MnVzNjNOWm1WZ3Y2NVZ5d1A3OSsyQ3pXWnR4V3BGNUVSaUd6QUVhOCsrQk9kOWhQZkIzMkVmUHduN2hETXczTnJrV3ByTzlIa0pmVDZQMEtMNTJJYWZqT2V1LzhWd0p2WXl2VkFrRElETm91K1ZJdEt5RkdLSmlFaWI1Zk1GV0w0Nmp5K1hydWVycFJzb0xxbjdGTUVlM1hNWlBiSWZKdzNyemVBQlhYRTZIYTFZcVlpYzZBeW5FK2M1RjJBZlBZN1Fnbmw0SC9nMXRwTlB3VDU2UEpiYzl2RXVUMDRBMGZ4OWhKWXNJcnowQzJ3REJ1Tys5VTRzV1RueExxdFJJZ2VYRStvZmZFU2twU25FRWhHUk5tVmZ3WUhZYkt0bDYxbXhla3ZWUGgxSHM5dHRqQmphazdFbjkyZnNxSDdrNW1TMGNxVWkwaFpac25Kd1hudzVqdEt6Q0MxZWhPL3hmMkNrcG1JZk9RWnJuLzVZT25TS2Q0bVNRS0o3ZHhQWnRKN1E4cTh3eThxd0R4dUo1NDU3RTI3ajlvYllEdTdURllsRTQxeUppTFIxQ3JGRVJPU0VacG9tNnpidVpOSGl0U3hldHI3ZWt3U3pNbE1aTjZvL1kwL3V6NGloUFhHNU5OdEtSRnFHa1phQlkrbzBIRlBPSmJJMWovQzNLd2t0bW84WjhHUHQyUnRMYmtjc09ibFljdHBCVWpLR3l4MWJNbWJWLzU2M0taRXdaaUNBNmZkQlpRWFJ3Z0tpaGZsRTgvY1EyYkladytuQzJxczN6aW5uWWUzUkMwN1EvUlk5N3RqM1U1Ky83djBsUlVTYWc3NUxpb2pJQ1NlMnY5VnVQbDJ3bXZtTHZxR3dxTFRPdHYzN2RHYnNxUDZNRzlXZlhqMDY2QlJCRVdsZEZndldYbjJ3OXVvRGdGbGFRbVQ3RnFLRkJZUy9XVUcwcUJEOFhreS9Iek1ZaElON0Mwa2JZYlZoT0J3WUxoZTRQRml5YzdCazUyRHJQd2puMVBOUHVCbFhkYkhiYmRqdE5ueStRTHhMRVpFMlRpR1dpSWljRUV6VEpHL2JQdVovSGd1dTl1NHJycldkMiszazVHRzlHVHU2UDZOUDZrdG1la29yVnlvaVVqY2pMUjNiMEpIeExrT2syU1c1blpxSkpTSXRUaUdXaUlna3RHMDdDcGkvY0RXZkxsek5ydDFGdGJaSlQwdGk0dmdobkRwMkVFTUdkc051MTdjM0VSR1IxcFNVN0tLaTBoZnZNa1NramRQLzVZdUlTTUxadGJ1SVR4ZXVadjdDMVhYdWNaV2E0dUcwVXdZejZkU2hEQnZjSGNzSnVvK0lpSWhJVzlBK040TTllMnVmSlMwaTBsd1VZb21JU0VMWWwxL01wd3UvWWY3bnE5bThkVyt0YlpLVFhFd1lONGhKcHc1bCtKQ2VPc3BiUkVRa1FYVHIwbzU1bjYyS2R4a2kwc1lweEJJUmtiZ0pCRUo4L3VXM3pQcDRLYXZXYksyMWpjZnRZUHlZUVV5YU1KU1RoL2RXY0NVaUlwS0F1bmJPb2FTMGtvb0tQOG5Kcm5pWEl5SnRsRUlzRVJGcFZiR1RCZmN3KytObHpQdDhKWldWTlU4eWNya2NuREo2QUpOT0hjS29FWDF3T094eHFGUkVSRVFhcTF2WGRnRHMyRjNBd0g1ZDQxeU5pTFJWQ3JGRVJLUlZsSlo1bVR0L0JiUG1MbVBydHZ3YTk2MVdDK05HRGVDTWljTVljMUpmbkU1SEhLb1VFUkdSWTlHemV3ZXNWZ3ZMVitZcHhCS1JGcU1RUzBSRVdrdzBHdVhybFp1Wi9jblhMUHBxTGVGd3BFYWJybDF5T0hmS0tLWk1Ha0Y2V2xJY3FoUVJFWkhqbFp6c1l1VHczbnkrY0EzWFhINTZ2TXNSa1RaS0laYUlpRFM3dmZ1SytYRHUxM3cwZHptRiswdHIzSGU3blp3K1lRam5uSGt5QS9wMndUQ01PRlFwSWlJaXpXblNxVVA0eXovZllzL2UvWFRza0JYdmNrU2tEVEpNWDZVWjd5SkVST1RFWjVvbVh5M2J3TnN6ditEcmxadHJiVE40UURmT21YSXlFMDhaak52dGJPVUtSVVJFcENXVlYvaTQ5T28vY3NQVlozTFY5RW54TGtkRVRsQ0dPNm5PZitIV1RDd1JFVGt1WGwrUWorWXU0Nzh6djJUMzN2MDE3bWVrLzMvMjdqbzhpcXY3QS9oM1pDMnVTQktDRXdqdVd0d0pVaWdVYWFFQzFSK2xibS9iOTYwcmRTZ3RXaWdVTGNVaGVDQzRFNEs3UmdtUjFaSGZId3ViTEx2WjNTU2JiRFk1bitmcDA4ek1uVHRuTTBuWU9YdnZ1WDdvMjdNVit2ZHFqZWlvY0E5RVNBZ2hoSkN5NE8rblFjZDJqYkJrUlFJRzltK0xvSUN5S3hPZzFSbmc0OElIWkZsWnVkaC82Qno2OVc3bFVyOFptZGtJRFFrb2FYZzJNV1RuNnJ6aWZkRzk3RHpJTWh5V2ZIQ2xEU0h1UWtrc1FnZ2h4WEw3elFVUkhnQUFJQUJKUkVGVVRpYitYYmNQNjdjY2hGWnJ2Y0lnd3pEbzBEWUdBM3EzUWZ2V01lQjV6a05SRWtJSUlhUXNUUmpiQzRuN2tqRnI3a2E4T1dWRW1Wd3pmdHRSVEorNUZwOS9OQUdOR3prdUtyOXEvWDdNWDdRVlVaRmhUdHNlT25vZUgzeXlBRk5lR29JQmZkcTRMZDZGUzNmZ245VjdzSFh0RnlYdUsvbk1OWnk3Y05ObWYvVnFJV2pmSmdaYnRoOXoya2Z0V2xWUnQzWjFtLzFuejkvQS83MHhBLzE2dFN6MFhxYWtadUhKU2QraFM4ZkcrT2pkTVVWL0FRQXVYTHlGaTVmdnVOemUxUVFrcVpnb2lVVUlJY1Jsc2l6anhLa3JXTEU2RVhzT25JWXNXODlJOS9OVlkxQy9kaGcyc0FPcWhBZDVLRXBDQ0NHRWVFcWQydFV3cUg5YnJOMXdBQVA2dGtIalJqVkwvWnBob1FIUTZZeDQ5Nk81K1ByVHB4SGJzUERrMU1oaFhiQnl6UjdNL25NVHZ2OXFrc04rR3phb2dlclZRakQxNTVWUXE1VG8wYlVaYnQ3T3dQaEpVMTJPTFc1QU83ejI4akNIYmI3NGJpbTI3bkNlYkhxZ1lQSXJjZDlwTEY2KzA2Wk41dzZ4YU44bUJsOU9YZXEwdjNHUDk3QkpZbWwxQm53MWRSbFlsa0dmbmkxeDdVYWExWEdsZ2tlMXFzSDRjOUVXaUtLRXJwMmIyTFFCekNQeVJVSEUxcDNIN1Y3YjM5OEhOMjZtWStHUzdVN2pmSUNTV0pVYkpiRUlJWVE0WlRTYXNHM1hDZnl6Wmc4dVhyNXRjenc2S2h6REIzZENuKzR0b1ZZclBSQWhJWVFRUXNxTEY1OGRpS1BITCtGL1h5ekNqMTlQUW1SRVdLbGVyMVh6dW5qdmpaSDQ3SnNsZU8rLzh6RDF5MG1vVjhkMlpCRUErUGlvTUN5dUk3S3p0UkJGQ1J6SEZ0cXZuNjhhWC94M1BGNTZiVHErK240WnFsY0xRVVQxRUl4OHRJdExjUzFidWR1bGRoM2F4a0NsVW1EOXBvTm9FbHNMaldLaTdMYmJ1VHNKbVhkejdCNkxYL1VaQUNBdC9SN0dQZnN0YXRXc2FqbjIrSWl1ZUhKTVQ3dm54VDMyUDV0OWdpRGkwNi8vdGlTbFhuOXZsazJidXJXcjQ4V0pBeEcvOVNnQTROT3YvN2JiLzB1VEJxRkpiQzFNbjduTzd2RWFVV0hvMnJtcDFXc0FnTm56NDdGa1JZTFZ2bmtMdDJEUjBoMTIreUdWQnlXeENDR0VGQ29yT3cvL3J0MkxOUnYySXlzN3orWjR1OVlOTUR5dU05cTByRWNyREJKQ0NDRUVBS0JXSy9IbC84Wmp5dHQvNExWM1orRi83NDkxT0RyS0hiby8wZ3lYcjZaZzVacTl5TXpNQWVwVVI2KzQ5eDJlczJyZFBwdDlkV3RYeHgrL1RJWmViNFRCYUVMMWFpSDQ4TjB4MkJCL0NBM3FSWUJsV2J6dzdFQ1hZaXFZeEpKbEdaSmtQWUpkRkNVQVFMY3VUZEd4ZlNPczMzUVFEUnRFRnRyL25uMm5FVkV0eE82eEI4bTR2UWZPQUFCNmRHMW1PY2J6SERRdWZzaW8xUm53MmRlTGNlRFFPYnp5NGhEMDZkRVNMNzgrSFFQN3RiVWs3MlJaUmtwcUZxYTgvVHVxVmduQ3pGOWV3WitMdHVMaTVkdjQ0cjhUb0ZUYXBoa2VqQjZiczJBekZpN1pialdhYk02Q3pWYXZBWURsZmFXOWZhUnlveVFXSVlRUUc1bFpPVmo2enk2czNuZ0FCb1BSNnBoYXJVUy9ucTN3YUZ3bjFJZ3MzVTlXQ1NHRUVPS2RJaVBDOE4zbkUvSEJwL1B4Nmp0L1lNeGozVEJxZUZmNCtwYmU2c1JQamV1TnVQN3RFQjRXQ0FCNCtvaytsbU56LzlxTXdBQmZEQi9TeVdFZkljRitBSURmWnEvSDJnMEhzSFh0RjJqVnZDNWFOYTlib3RnKysyWUpkdXc2WWJXdjc5QVBMRjl2WGZzRkFnTjhjZnZPWGJ2bkd3d20zRTY1aXk0ZFl4MWVaMWRpRW1wRlYwWHRBaU94MHRLeWtKUjh4YVU0NXk3WWpNUEhMdUQxeVk5aVVMKzJBSUJCL2R2aHQxbnJFQnJpajU3ZG11T3REK1lnTlRVTGI3LzZHSUtDZk9Iam8wSmMvM2FZL05adm1EbHZJMTUrTHM2bGF6MnM0SFRFbkJ5dHpiN3NiRzJ4K2lVVkN5V3hDQ0dFV0tSblpHUEp5Z1NzM1hRUVJxUEo2bGpWOEdBOE9yZ2pCdlJxQXo4L3RZY2lKSVFRUW9pM3FGV3pDbjcvYVRKKyt1MWYvTFZrTzFhdDI0ZSt2VnFoZTllbWFOU2dodHRIMWpBTVkwbGdBY0FUbzN0WXZwNzcxMllFQkdpczlwV2xBWDFibzJsamMzMndXZk0yUWFjM1l2SUxnNjNhUk5jSXg3VWJxWGJQUDNmaEppUkpRc01HOXFjYUFrRFd2VHljVEw2SzhXT3RwdzdHYnp1SytHMUhYWXB6NGxQOXdIRXNmRFFxYkU4d0o5MUNRL3p4U0tmR0VFVUoyeE5PSUxwR09JNGV2NGp0Q2NmUnVtVjlYTHR1VGpUMTZkRVNrUkdobHZPaUlzTlF2MjZFUzljRmdLZGYrTUdsZmFSeW95UVdJWVFRcEtabFlmRS9DVmdYZnhDQ0lGb2RxMWU3T3NhTjZvSE83V01kMW8wZ2hCQkNDSG1ZcjY4Szc3LzVPRVlNNjRLRmk4MkpyQldyRXFGV0sxR25WalZFUllUQzExY0RIeDhsK3ZkdWpZanFvVVhxUDNGZk1pNWN5cS9YV2I5dUJEcTFiK1R1bHdFQVRxY25BaWgweGNFMkxldWpUY3Y2dUhrckE3L01XQU1BR0JiWDBhcE52VHJWOGUvYWZkQnFEZkR4c1I2eGR1emtKUUJBMDhhMUM3MzI3cjJuSUVrU3VuZHBaclYvNktBT0dER3NzOTF6SGk1U3IxSXFDcTNsdFd2UEthdnREWnNQWThQbXc0WEdNelN1QStyWEhWTG84WWROLytGbHk5Zi9ydDJMK0sxSHJQYXRXYi9QNGZWSTVVQkpMRUlJcWNUdXBON0YzOHQzWXVQV3d6YkpxNWg2a1hqeThWN28wRGFHYWhBUVFnZ2hwRVJpNmtYaWt3K2VRRzZ1SHZzUG5jV1o4emR3NGVJdG5EaDFCWGw1ZW1oMUJrUlVDeTF5RW12MzNtVEViejFpMlI3UXQwMmhTU3lEUVhBNHJTNm1maFFVQ3NlUHlNMmIxRWFUeHJWczlpZWR1b0xqU1plZHhydjN3R25MMTd2M25rTHRXdFVRZWY4MU4yNVVFeXZYN01YSjVDdG8zeWJHNnJ3RGg4N0IzMCtEaGcwaUMrMTc1KzRrUkZRUFFZMG82M0lQZm40YXl6VmNOVFN1QTE1NXdmVUUxTU1lVHZqZHUxOWIxV0F3V1cwWC9IN0gxTTkvYlNIQi9qYjdFa01DaWgwUHFUZ29pVVVJSVpYUXJUc1pXTFJzQitLM0g3VVVGWDBnTmlZYVR6N2VFMjFiMWFma0ZTR0VFRUxjeXM5UGpWN2RtNk5YOStadTZlK2QxeDdETzY4OUJxRHdrVkt5YkM2b25wcVdoU2x2LzFGb1g4c1d2R2RKbmhTbVZZdDZkcWNrL3JWNHUwdEpyUGl0UjhIekhBUkJ4TSsvcllFc3k1ajZ4Yk9JcmxFRkxadlZBY013Mkgvd3JGVVNLeTM5SGs2ZnZZNCtQVnVDWlFzZkZSOVRQeEpIamwzQTRhTVgwTHBsUGN0K3ZkNVk2S3FHOWtSVUQwRlFnQzkrbnJFYXE5YmFGcjkzNU1GSXRCcFJZUWdKeXY5ZURoLzd1Vlc3Qjl1ZE84UmFyYVJJaURPVXhDS0VrRW9rUFNNYjh4WnR4cVp0UnlGSjFzbXJKckcxTUdGMEw4c2JLRUlJSVlTUWlzQmtNbzgycnhFVmh2ZmVlTnptK0xLVnU3QTk0UVRVTHE3Z1YxeW56MTdIeGN1MzBiRmRRK3c5Y0FhZmZ2Z0VYbjl2RnQ1NGZ6WisvT1k1UkZZUFJlTkcwZGlabUlTWEpnMEN6M01BZ1BYeGh5RExNdnIyYk9tdy82Zkc5VWJDN2lUOCtzZGF6SjcyaWlYaHRXSlZJbGFzU25RNXpnVXozd1FBL0R4ak5RQmc3b3pYbko3ejk5SWRWblczNXMxNDNlcjRlMitNQWdBa0pDWWhjVit5WlRzOFBCQ0hqMTRBWUQ4SjZjb1VUbEs1VUJLTEVFSXFBYTNPaUNYLzdNU3lWYnN0dzdnZmFORzBEc2FQN29WbWpXdFI4b29RUWdnaEZVNmVWZzhBQ0E3eXQ1cWU5b0NQeGx4L1NxMVNsR29jUzFZa0lMWmhOS3BYQ3dGZ25yNzQ5cXNqOE1sWGYyUFd2RTM0NzN0ajBhZG5TL3p3NjcvWXVUc0p2Ym8zaDhGZ3d1cDErMUF6dWdwYU9sa2hrZWM1akg2c0s2YitzaElIajV5M2pPYnEva2d6OU9uUkF2K3UzWXZ6bDI3anJWZUdXODZaTm5NdC9QMDB5TXZUdzlmWC9zSTkwVkhoVGwrYm41L0c0ZkhlUFZvQU1LODJtTGd2MmJJTndKTEVldlhsb1paOWlYdVRjZkRJZWF0OWUvYWZ4b0ZENTV6R1FpbzJTbUlSUWtnRkpvb1Mxc1VmeEo5L2IwSFd2VHlyWTYyYTE4WDQwYjNRTkxhV1o0SWpoQkJDQ0NrREdabm1xWFFod1g1Mmorc05SaWlWdk1PcGVpVjEvdUl0N042YmpMZGZIWUh6RjI5WjluZnIwaFR2dnltaWM0ZFlBT1lWL21iL0dZOEZpN2VpK3lOTnNYVGxMbVRkeThOTGsrSmN1czRqblpwZzZpOHJjYWhBRWlzeUloUWQyaldFMFNUZzR5OFhJU0RBQjdFTm93RUF6WnJXeGxkVGx5RWhNUW5mZnpuUmJrMndhemZTbkY0M04xZm5VbnoyREIzVUhwMDd4Rm9sR08ra1pPSGdrZk1ZUEtDOVpWK245bzJRbnVINnRFaFNNVkVTaXhCQ0tpQlpsckgzd0JuTW5ML1I1bzFIdmRyVjhmelRBOUhLeWFkNWhCQkNDQ0hlU3BabFhMeDhCL1hxVk1mMSsrK0ZJcXJaTDI2dTFScWdVYXZzSG52WWtXTVhZRFFKTnZ1VFRsMXhlTjdjQlpzUkZocUFudDJhV3lXeEFLQlg5L3hSU1NxVkFtTkhkY2VNMmV2eHc3Ui9zWFhITWNUVWowTFBiczBlN3RJdWYzOE4vUDAxdUhVbjArWllwL2FORUJZYWdQbC9iOE5YSHorRnkxZFQ4TW1YaTNEOVpqcEdETzFVYUo5UHYvQ0QwK3NHQnZnaW9ucUlTekUrTERRa0FLRXVGRzEzdFIycDJDaUpSUWdoRmN6WkN6Y3dZODRHbkRobFhWdzBQRFFRenp6WkYzMjZ0NkJwZzRRUVFnaXBzSEp5ZGZqcSsyVlFxeFQ0OEoweE9IN1MvSjZvZ1oycGhBQ1FwelZBbzNHdEh0YnhwTXN1RlhCL1dNM29LdWpVb1pHbHpwVWpqdzd1aUMzYmoySkQvQ0h3UEljM3B3eDMrYjJiSUlqbTBoSDNpOWtYeFBNY3hqM2VBejlOWDRXdmYxaU9IYnRPSURqSUQ5OSs5b3pEcVlvUGlyV1hsdjZQZmdTVG5jUWdZTDhtVm1uSFE4bzNTbUlSUWtnRmNTZjFMbVl2aU1lMmhPTlcrMzAwU294NXJBZEdETzRFVlNuWGVpQ0VFRUlJOFlRSEt4QmV2WmFLNXliL2dzeTdPWGhwNGlEbzlVWnNUemdPaFlKSDZ4YjE3SjZibTZ1RFh5SDFvQjcyOUJOOTdLNU82TXp3SVowUUZ1cmFLQ0s5d1dSNXo2YmdPZVM0TUZWdjg3YWpFQ1VKaDQ5ZWdORW9vRzZkQ0x2dDR2cTNSZnpXSTRqZmVnU2RPOFRpM1RkR1dtcUNGYWFveGRXSEQrbUVsNTl6UFAweEl6TWIrdytleGQyc1hMenc3QUNiMWJMM0hUaURJOGN2NHFWSmc0cDBiVkx4VVJLTEVFSzhuQ0NJV0xacU54WXMyV1pWdEoxbFdRd2UwQTdqSCsrRm9FQmZEMFpJQ0NHRUVGSzZIa3daVEQ1ekRkV3FCdVBuYjU5SFRQMG8vTFY0TzNMejlJanIzdzQrUHZhVE5mZXl0YWdSRmViMEdtKy8raGpxMTdPZkhISW1QQ3pRcFhaWHJxWGdmMThzeFBVYjZlalFOZ1lIajV6SHV4L054Y3VUNGhBM29GMmg1NTI3Y0JQL3JONERBSWlwSDRtUnc3b1UwdTRXWG4xNUdONytZQTZTa3EvaTB1VTdhQkpiMDJGTXJxeE8rRUJoVXc4RlFjU3AwMWR4K3V4MUFNQ284VjhCTUs4WStmQktoZ0NRZVRjWFI0NWZ4SWloblYyK05xa2NLSWxGQ0NGZUxPbjBWZnd3ZlNXdVhFdTEydCs1ZlN3bVRlaVBHcEhPMzVBUlFnZ2hoSGk3emR1T0FRRGF0NG5CZTIrT2dyK2ZCaGN2MzhhaXBUdmc0NlBDK0xFOTdaNlhsbjRQbVhkejBMeHBiYWZYNk5lN2xjdnhDSUlJQUdCZG5BWW9paEtXLzV1SWVRczN3MmdVOE9TWW5uaHFYRzhrSkNiaHk2bEw4Y08wZjVHNFB4a3ZUNHBEbEozM2QwK003b0ZlM1ZzZ01NREhzdnBoUVJjdTNjYjhSVnVSdUM4WjgyYThqaTgvbm9CM1BweUwxOStiaWNkSGRNVzRVZDJoVnR1ZlV1bks2b1NPSk81THh1ZmZMckY4MkJyZzc0TjJiUnFnUTl1R2FOdTZRWW42SnBVUEpiRUlJY1FMNWVUcThNZWZHN0ErL3BEVi90cTFxbUx5cE1GbzNxU09oeUlqaEJCQ0NDbDdZMFoxZzBhanhKaVIzY0F3RERJeWMvRFJaMy9CWURUaHZjbWpMQVhCZCt3NmlYL1g3a1dBdnc4VUNoN0paNjVCbG1XMGJGYXk5MDY1ZVhxd0RHT1pCcmg1MjFFQTVvTG56dXc5Y0FaL3pOMklhOWRUNGUrbndRZHZqN2FzVnRpMWN4TlVyUktFajc5Y2hBT0h6dUhJc1ovUXMxdHpUQmpiQzlXcUJsdjZDQXp3dGJsV1d2bzlBTURhRFFld2NNbDJCQVg2NHZsbkJxQmExU0FvRkR4Ky92WjVmUGpaWDFpMGRBYzJ4Qi9DS3k4T1FkZk9UV3ppMjU1d29uamZsUHNhMUl0RWNKQWZPclZ2aEM2ZEdxTnBiRTNMU3BBclZpWGFQZWZjK1JzT2p3OFoyTjd1U29xazRxTzdUZ2doWGtTV1pXelplUXd6WnE5SFZuYWVaYjlLcGNSVFkzdGhlRndubHdxR0VrSUlJWVJVSkQ0YUZjYU82bTdaL21uNkt0eEp1WXN4STd1aGQ0LzgxZjlDZ3YxdzV0d05TeUZ4aFlMSGdENnQwYTkzNnhKZGYrV2FQWmozMXhhcmZUelBvZHNqVFIyZTkrNUhjM0h3eUhrQTVvVFY1QmNHSXlUWTM2cE5UUDBvelBwMUNtYk1Yby8xOFlkd0l1bHlvYU9tQ3RwNzRBd0FRS2MzWU95bzdoZzdxanMwQmM2THJsRUZNMzc2UDh5YXR3bEhqbDFBeTJiMmk3dC85czFpcDlkeUpEd3NFQXRudjJYMzJQU1o2eHllVzlqeGZyMWJVeEtya3FLN1RnZ2hYdUw2elhUOE5PTmZIRDF4eVdwL3AvYU5NSG5TWUZRSkQvSlFaSVFRUWdnaDVjdWJVNGFqYWVOYUdQbW9kVzJvWmsxcVkrUEtUeURMTWtSUkFzZXhibG0xdVdPN1JzakowVUdTSk1peU9hbldyVXNUMUs1WjFlRjUvZnUwUWRhOVBEejN6QUMwY3JCQ29JK1BDcTlQZmhSeEE5cUJaVmxMdlZPMVdvRUFmeCs3NXd3ZTBBNVhycVZneEpET2lJd0l0ZHRHbzFaaThndURMZCtMZ29ZTWJJOTJyUnFnUTd1R0RsOURRUWNQbjBQVkFpUEVuS0dWQmtsUk1iSXV6M2J0VFVJSUllV0dJSWo0ZThWTy9MVjB1NlcrQW1EK1ZHdnljNFBSdVgyc0I2TWpoQkJDQ0NFbEljdXlXeEpwaEZRVWpNYTMwRjhJR29sRkNDSGwySTJiNmZqeWg2VTRjNzh1QUdCZWRYREU0RTZZTUtZWE5FNldSQ2FFRUVJSUllVWJKYkFJY1IwbHNRZ2hwQnlTWlJsck54M0FiM00yd0dBd1d2WTNhbEFEcjcwMERIVnJWL2RnZElRUVFnZ2hoQkJTOWlpSlJRZ2g1VXhtVmc2bS92SVA5aDA2YTluSDh4eWVIdGNIbzRaMXNhem1RZ2doaEJCQ0NDR1ZDU1d4Q0NHa0hFbmNuNHlwdi82RGU5bGF5NzVhMFZYdzN1dVBveDZOdmlLRUVFSUlJWVJVWWxUWTNSMUVFVko2R3FTTUZFaHBLWkRTVXlGbnBFTTI2Q0FiRElCQkQ5bG9BRVRSZVYrRUVFSklaY0p4WUpRcVFLVUdvMUtCVVduQWhJYUJEYXNDTnJ3cTJOQ3FZTVBDQVk3emRLU0VFRUlJSWFRTU9DcnNUa21zNHBBa2lMZXVRN3g4SHVLbGM1Q3VYallucVFnaGhCRGlkb3hTQmJaV0hYQzE2NXYvaTZnQjBMUmFRZ2doaEpBS2laSlk3aURMRUc5ZWczRHNJSVRqaHlIcjhqd2RFU0dFRUZJcE1ScGY4TTFiUTlHeUhkaUlHZ0N0NmtRSUlZUVFVbUZRRXFzRVpMMGVwb083SVJ6ZUJ5azkxZFBoRUVJSUlhUUFOcXdLK05ZZG9HamJCWXhhN2Vsd0NDR0VFRUpJQ1ZFU3F4aGtiUjVNZTNiQXRHOG5aTDNlMCtFUVFnZ2h4QUZHcllhaVl6Y29PblVIby9IMWREaUVFRUlJSWFTWUtJbFZCTExCQU5QT2VKajJKVkNkSzBJSUljVExNRW9WRkIyNlF0R3RMeGlWeXRQaEVFSUlJWVNRSXFJa2xpdGtHVUx5Y1JqVy9RTTVPOHZUMFJCQ0NDR2tCSmlBSUtqaVJvQnYxSXhxWmhGQ0NDR0VlQkZLWWpraDNjMkFZYzFTaU9kT2V6b1VRZ2doaExnUjE2QVJWSU5IZ1EwTzlYUW9oQkJDQ0NIRUJaVEVja0E0ZlFLR0ZRc2g2M1dlRG9VUVFnZ2hwWUJSYTZBYU1jNDhLb3NRUWdnaGhKUnJsTVN5UnhSZzJMUWFwajA3UEIwSklZUVFRc3FBb2xOM3FQb05BVGplMDZFUVFnZ2hoSkJDVUJMcklYSmVMdlFML29CNDQ0cW5ReUdFRUVKSUdlS2lha0U5L25rd1ByU0NJU0dFRUVKSWVVUkpyQUxrckV6bzVrMkhsSjdxNlZBSUlZUVE0Z0ZzV0JWb25ub0pURkNJcDBNaGhCQkNDQ0VQb1NUV2ZWTEtiZWptVFllY2M4L1RvUkJDQ0NIRWc1aUFJR2dtdkFTMmFqVlBoMElJSVlRUVFncHdsTVJpeXpJUVQ1SlNia00zODBkS1lCRkNDQ0VFY25ZV2RETi9nSlJ5eDlPaEVFSUlJWVFRRjFXS0pOYURLWVMwQWlFaGhCQkNIcEQxT3VqK25BNDVLOVBUb1JCQ0NDR0VFQmRVK0NTV25KZExVd2dKSVlRUVlwZWNuV1YrbjZETjgzUW9oQkJDQ0NIRWlZcWR4QklGNkJmOFFVWGNDU0dFRUZJb0tUMFYrZ1cvQTZMZzZWQUlJWVFRUW9nREZUcUpaZGkwR3VLTks1NE9neEJDQ0NIbG5IajlDZ3diMTNnNkRFSUlJWVFRNGtDRlRXSUpwNC9EdEdlSHA4TWdoQkJDaUpjdzdkME80ZlFKVDRkQkNDR0VFRUlLVVNHVFdOTGREQmhXTFBKMEdJUVFRZ2p4TW9ZVkN5SGR6ZkIwR0lRUVFnZ2h4STZLbDhTU1pSaldMS1dWQ0FraGhCQlNaTEplQjhPYVpZQXNlem9VUWdnaGhCRHlrQXFYeEJKT240QjQ3clNud3lDRUVFS0lseExQSlVNNFE5TUtDU0dFRUVMS213cVZ4SklOQmhqV3J2QjBHSVFRUWdqeGNvYTEvMEEyR2p3ZEJpR0VFRUlJS2FCQ0piRk1PK01oWjJkNU9neENDQ0dFZURuNTNsMllkc1I3T2d4Q0NDR0VFRkpBaFVsaXlkbzhtUFlsZURvTVFnZ2hoRlFRcG4wSmtIVjVuZzZERUVJSUlZVGNWMkdTV0tZOU8yallQeUdFRUVMY1JqWWFZTnF6dzlOaEVFSUlJWVNRK3lwRUVrdlc2MkhhdDlQVFlSQkNDQ0drZ2pIdDNRbFpyL2QwR0lRUVFnZ2hCQlVraVdVNnVKdmVZQkpDQ0NIRTdXUzlIcWFEaVo0T2d4QkNDQ0dFb0NJa3NXUVp3dUY5bm82Q0VFSUlJUldVY0dRdklNdWVEb01RUWdnaHBOTHoraVNXZVBNYXBQUlVUNGRCQ0NHRWtBcEtTa3VGZE91NnA4TWdoQkJDQ0tuMHZENkpKUnc3Nk9rUUNDR0VFRkxCbWVqOUJpR0VFRUtJeDNsM0VrdVNJQncvN09rb0NDR0VFRkxCQ2NjUEFaTGs2VEFJSVlRUVFpbzFyMDVpaWJldVE5YmxlVG9NUWdnaGhGUndzallQMHUwYm5nNkRFRUlJSWFSUzgrNGsxdVh6bmc2QkVFSUlJWldFY0luZWR4QkNDQ0dFZUpKM0o3RXVuZk4wQ0dXT3E5TUFZTDM2dGxWdUhBODJySXJsdnhMaGVYQTE2N2duTGtJSUlVNkpseXZmK3c1Q0NDR0VrUEtFOTNRQXhTYUtrSzVlOW5RVVpZYlIrRUExZERUNE5wMWcycjhMaG1WL2VqcWtRakdCd1ZEMkhBQ0FNZStRSlJqalYwUFdsdkxVVDQ2SDV2blh3UVFHQXdERXBLTXdyRmxhcks0MEUxOEZFMTdWM00rWkpCaFdMblJMaUd6VjZ2QjUvYitXN2R3M0p4YXZuNmlhVUk5K0ZteFlPTFRUdm9aMC9ZcGI0ck5IMlhzUTJDclZBUURpMVlzd0pXNHZ0V3NWaXhmYzkzSlBvUVREY1pEMU9rOUg0akpsM3lHUTBsSWdKQjBGVEViWHorczFDT0tsY3hDdlhBQmsyZW9ZV3owSzRIbTMvajR4UHI0QUdNamFYTGYxV1pxNDZOcFFEbm9Nd3NrakVFNGVnWHp2YnZINmFkQVltb2xUTE51NWJ6L25yaEE5U3JweUNSQkZnT004SFFvaGhCQkNTS1hrdFVrc0tUME5zdEhnNlRES2pQcXBsOEhWalFFQUtOby9Bdmx1Qm94YjFubzRLanM0SHVvSkw0R0xybTNaSlo0OVZmb0pMQURLbnYzTkk5VUFRSktnMzU5UXJINjRlZzNCTld4aTJUYWNPT1NPOE55SFlhQWU4eXpZcWhFQUFNMkVsNkQ5OFZQSXVUbWxjam0rVlVld1Zhb0JRSm5jeDZLcU5QZTlsTERWSXFGKzRubkkybHpvZnY4ZUVBVlBoK1FVRXhRQ1paL0JBTU5BTmhoZ1dEYlBwWlZxdWVnNlVBNTRGQUFnWjJlWmYyK3k3d0U4RDJYdndWRDI2QTg1NXg2MDMzL2l0cVNUc3VkQUtCN3BEZkY4TWt6SERrSTRzcTljRndmbm1yVUdWemNHWE4wWUtBY09SOTVIVXdDaEdEOFRMRk1oUnczTFJnT2tqRFRMMzBSQ0NDR0VFRksydkRlSmxaSGk2UkRLbEdINUFtaW0vQWVNV2dNQVVQWWZCaW4xTm9RVDVXdDFSdFdqWTYwU1dBREF4VFFHMzZZVGhFTjdTdTI2YkZoVktIc05zbXliOXU2QWxIcW5XSDBwZXc2MGZDMWV1UWp4NHRrU3grZFdzZ3o5NGpudytiLzNBSTRERXhRQzliaEowUDN4ZzgzSUVuZGdBb1B5TDUxOXorMzlsMFNGdSs4Y0Q1ODMvMWNxWFd1Ly9zQm1IMXMxQWo2dmZnRHdDZ0NBK3ZHbm9GODB5MkUvVEhBb0dJWXBsUmlsekhTWDJpazZkQVB1eDhCd0hNVExGMXc3cjFOM3EyczkrSGxtMUJvb09uUzEvRDZweGp3RC9aeGZTdjc3cEZDQ2I5Y0Y0RGh3RFpzQ0tuV3AvaDEwQjc1cGE4dlg0dm5UaFNld0dLWlUvdDU0QXlramhaSlloQkJDQ0NFZTRyMUpyTFRLbGNTUzB1NUF2MkFHTkJOZnRUeThxVVk5QmVubU5VZ1phUjZPemt6WmE1RDVRZEFPOVdQam9VdFBnWGpsb3ZzdnpDdWdmdko1eTRPNG5ITVB4ZzByaTlVVjE2QXh1QWF4bG0zanBsVnVDZEhkcE90WFlJeGZiUmxWd3RXUGhiTG5RQmkzcm5QcmRSaVZDb3hLYmRtV2M4cFJFcXNpM25lR0FSdGVkZy9IVXNvdENDY09nMi9WQVFEQXQrb0FaV1k2akJ2L0xmUWMzM2MrQi9qUythZkRwZW0xSEFkRit5NldUZFBCM1M1TmVXTjgvTUMzYUp0LzNvNTR5OWR5Ymc0TXkrZEQvZFRMQUFDK1VUTW9PdmVFYWZmV0lrUnZTOUc2dy8zcGhBQmtHVVlIMDF5WndHRDRmdmh0aWE3M3NLSk9WMllqYW9BTkRiZHNpMGxIN2JjTERZZG04dnNRejV5RWNQb2t4TE5KWGpVVnRhU2t0RlNna2FlaklJUVFRZ2lwbkx3M2laV2U2dWtReXB4NDloU01XOVpCMlNjT2dIbjBnT3J4cDZHYi9vMkhJd01VYlR0YkVpcUErYUZRdjJnVzFHTW5ndkh6QjNnZTZtZW5RUGZidDVCdVhYZnJ0VlVqbmdBYkdXM1padndENGZ2Wkx5NmZMeHphQS8zaU9RREhRVFY0cE5VeHpmT3ZGeWtXK1c0RzhqNS9wMGpuRkpkeCt3Ynd6VnBiWHJ1eXoyQ1lEdTBwZGcwYmU1aUFZS3R0S1R2TGJYMlhWSG04N3lWSlJCUzNQbHBKNlpmTmgwLzFLSE05S0FESzNuR1EwbFBMN1lnaHZrVmJNUDZCNWcxSmdtbjdScGZPVTdUcllrbDRTdW1wRUU1WkoyaUVwS01RRHUwQjM2WVRBRUE1Y0RpRVU4Y2czODBvWHFBTUEwWFh2dm45SHo4SThWcjVydVBJTjIyVnZ5RkpFSktQMjIzSDFXc0l4czhmZkp0TzROdDBnbjdPenhDU1Q1UlJsSjVYMlQ1RUk0UVFRZ2dwVDd3MmlTVm51RGJ0cEtJeGJsNE5yazU5Y0hWaklGNDRBOFBTZVo0T0NZcDJqMEExY256K0RsR0Evcy9wRUMrZmgyNzJUOUM4OEpaNVJJL0dCNXJuWG9mdXQyOGdwZHgyejdXNzlZV2liV2UzOUtYc0hXZDVrUGNLa2dUOTBubndtZklCcExRVUdKYk1kV3NDQzdDZVNnaVVuK21FbGVXK0Y1Ylk4dnN1ZjhwZjdyc3ZBb0xKdGhHdmdOOVh2em0vaU1rSS9aL1RvWG4xUTh0MFpmWElVaHc1V1JJTUEyV1BBWlpOMDhGRTE2WWc4andVai9US1AyL0hScnRUNFF5ckZvTnIxQXlNcng4WXBjbzhnblRtRDhVS2xZOXRuai9sVEREQnVQNmZJcDFmbkpxUERNTUFDbVdSejN1QWI5TFM4clY0OVNMa1BQdDF3Ymg2QllZaGlRTEVDK1ZzeW5VcGt6T0xtZGdraEJCQ0NDRWw1cjFKTElQM1RWMG8rT0RwRGx5OWh2QjUvNnNTOVZIUzBSK0tUajJnZW5Tc1pZb2paQm42UmJNaFhqNFB3RHp0VFQ5dkdqUVRYd0U0SG95ZlB6UXZ2UVBkckI5THZBS1lvbE1QcUFhUHNteEx0MjlBUEpkczN1QVY0RnQzZ0hCa3Y5T1Z5OFRybDhIVnJHdGRFK2xjTXFUYk53QUFURmdWY0RYclFqaTgxMmxNN2loOHprYlZoTThyL3luQ0NTellLdFdnK2I5M1hUNUYrL1Bua0c1Y2RkcnV3WXAvK1RzWTIzMmxUTTdOc1NvMlhxN3Z1eVRaSGJuREJJZm10ODNLTEhlMWhLVDBWQmorbmczMTAvOW4zc0h4VUU5NEdkcWZQalBIVzBEdXV5OTRJRUl6dm1GVHNOVWl6UnVpQU9QbU5TNmRwMmpYeGZKeks5KzdDOU5CKzZQTVpKMFd4dlVyb0JvNUFYSnVEa3lIRW9zZHE2SkFyVGJqem5qYlpKdVRtbEo1Nzc5YzVHdVdaQ1FnRzFIREtwbnJxRkErVnkvRzhyVjQrVUtsV21RRjhNNzNINFFRUWdnaEZZVVhKN0VxMTV2bWNvY1k3WDdHQUFBZ0FFbEVRVlJob0J3NEFzb2UvYTEyRzViUGgzRGMrdUZIUEo4TS9kK3pvUjczbkRrSjR1c0h6UXR2UWIvZ040aG5rb3AxZVVYbm5sQU5HMlBabHU3Y2dtN0dkNUR6Y3NGV3FRYjFVLzhIUnEwQld6MFMrbGsvUVRib0MzOHBnY0htNHRiM2wweVgwbE9obnpjTnN0RUF2bFVIcUR0MUJ4Ukt5SG90akp2TFlFVklwaGlyZWpGTWZpTFIxZll1WUI4YWllWHorbitMRXBWYjZLWjliVW1LbHZmN0x1ZmNzenVkdEdBQ08rK3IvOWdmT2VWaHdxbGpNQ1Z1aDZKekR3QUE0eDhBemRQL0IrMnZYemxOQ0pZVlJjOENvN0QyN2JKSnNObkZjVmFqdDR3NzR4MnV3R2c2c0J1TWZ5Qk1lN1lYT3luTk5XcHFXZUJDenI0SDA3YjFWc2NaSHo5b1h2MEF3dkZENXVzVWQ4cWlHeWs2ZE12ZmtDUUl4dzdZYmNkRzFzeWZ6Z2xBT0hPeXRFTXJmK2o5QnlHRUVFS0l4M2h0RWdzT0hrNUo2V0tVS3FqR1BndStTWUg2S2JJTXcvTDVNTzNmWmZjYzRkaEJHQlJLcUVaT0FGZ1dqRW9GemJOVFlGei9ENHpiTjdoK2NaYUZhdWdZeTRNMkFFanBLZEQ5UHRVeTlVWE92bWQ1U09WcTE0ZjZ1ZGVnLytONzY4U25RZ2xGcS9iZzIzU0NZY1ZmRUMrZU14ZDlGZ1VZRnMyeWpDeVFidCtBTEVsZ0FDajdEVE0va0JieUdoL20rOFUwbTMwUHIrcjJjSnZpakw0b1RXVTk2cXBRWG5UZnZabGh6Vkp3ZFJ0WVJqc3g0VlhCMVl1QmVOcnppUXF1UVdOd3RldWJOMHhHR0xkYUp4YlY0NTZEbEhiSG5CVEt6YkhzVjdUcFpEVVNUalhrY2FpR1BPNzBlc3IrdzV5MnlmdjBMZHNwdkF3RFZiLzhjdzNybHR0ODZLTHNOUkJzU0JpVVBmcEQyYTB2dEw5ODRkbXB1Z29sK0ZidExadkMyYVJDcHhJV0xJNFBGRjc4dlNLVDlmVCtneEJDQ0NIRVU3dzJpZVh0MHhmMDg2WkJQSi9zV21PR0JXVEpMZGZsR2pXSCtvbm5pbjArV3kwQzZpZGZCRnUxZXY1T1VZVCs3MWtPcDU4QTkrdlg1R1JEL2VRTFlGUXE4Mml1UVNQQTFxd053OUw1a0xYMkg1b0tVblRzWnAzSXVIVWR1dGsvVzYyYUordDEwTTM2Q1Q2dnZBOG1NQmhjemJwUVAvTUtkTE4rc293bzBiejRsbVdraENwdUpIU3pmb1RpNmtWQU1FRzhkaW0vLzlzM29KLy9HelRQVGpFblVvWS9BU2s5RmVKRjV6VmdHS1hLTFczY1ZmQzdPTk5aSDY2SjVTbmVkTis5bW1DQy9xL2Y0VFBsQXdoSlIyRll1OXp0ZGRhS2hXR2dHampjc21uY3Vka3E2Y1BWcmcrK1pUc0FnTExuQU9pbWYydStuN3pDYWxwZldlQmJ0Z2NiVlJNQUlGNjVZRE1kbFFrTXR2cFpGczZjaEhUOWlrY1R4b3FXN1N6MTBBQkFPTHl2MExaODh6YVdyNlU3dHlybElpdmUvdjZERUVJSUljU2JlVzBTQzZMbzZRaEtSQlpNTGsrSlZBMGREVGE2Tmt4N3RrTTRmZ2dRQ3A4SzQxUUpwakVwMmowQzFhTmpyQW9IeTlvOGN4RjNGeC91eFRNbm9aditEVFFUWDdGTVNlR2J0QUpYc3k3MFMrYzVIZkZoMnJNRFhIUWQ4SzA3UWpoeEdQcS9aOXVkNmlUZnV3dmQzRi9oODMvdkFyekNwaDZOY2MxU2FGNTZHMkFZY0EyYmdHL1JGcVpkVyt6SGZQWVVET3VXUXpWNEZPVHNyRUpIS0ZSRVRFQitFa3M4YzlLY0VQSUE4Y29GdXU5bFJMcHpDM21mdjJNMW1zblQrS2F0TElraE9TL1hYSmk5QUdXL29aYXZwWlRiRUsrYlZ3RlVkdXNMTmlRcy8xaEdHaUFWL204SEcxN041YmJtUnRiSEdaVUtxa0VqN2grVFlQaG5vYzBweW41RExhc2t5a2FEM1RabGpXL2YxV3BiT0hYTWJqc3V1cmJWOTVPdEZ1RnljdHlWZG9ZbGMyRTZXUHc2WkdYR3dYUlVRZ2doaEJCU3VydzNpVlZKTUFHQlVIVHNCdkFLY0RYclF1emNFN3FmdnlqYkdBS0RvWDVzUExoR1RhMzJTMmwzb0ovOUM2VDBvaTAzTHQyOEN0MHZYMEk5OFZYTDZsMk1meUEwejA0eFR6dGNzN1R3MFIreURQMlN1ZURQbnphUGNIQlFHRm02Y1JYNnhYTUFob0Z3MUxxK2kzajVQRXlIOWxoV3VGUEZqWVJ3Nm5paHRYOU1PK1BCS0pVdzdkM3A4c085dlJGVWJFUU5xN3BTeFJwbHhYR09rN2hPQ2tZWEJWdGdkSWpreVJFNVhuVGYzY21WQjMrWFZpQXNvdktVd0FMUFF6bHdoR1hUR0w4S3NqNi9zRFpYTndaY3ZZYVdiY1BxSllBc20vOTJGaWphRHdENjM2YzZYTTJ3NFBmYldWdDdsSDJIV2taVW1SSzNRcnAxM2VvNFd6M0thbFZONDhaL1hhdnJWWXJZcUpyZ2F0YXgzbG5JN3dQZnBsTVpSRVFJSVlRUVFramhLSWxWemlsN0RyUjhhZzhBcHQzYnl1N2lEQU5GKzBlZ0hQUVlHSTJQMVNIaDJFRVlsdjNwc0hDMkkxSm1PblEvZnc3VmlDZkF0OHl2eGNLM2FBc3V0aGxNMnpiQXRHdXovZEZxa2dUMTZHZUEwYys0ZnNGeGpxZFFNa0VoOFB0eXV0TnVsUDBLcjVPai9lWURTS2wzWEkrcEdOaHFFVkEvOHdxTUt4ZEJPSDNDdG9GQ0NjMzRGeUdsM29aaDNYSkFLc0UwVklheEt1QXMzOHNxZmwvdVVJbnZlMldtN040UGJGZ1ZBSUIwNXlaTWUzZGFIeTh3elZBNGVjUXlLbFExY0lSNTJuSVo0V3JYaDZKckh3RG1FWUhHamF0czJxaUdqTElzcWlEZHZBclQ3cTFsRmw5aGxIMEd1OVNPVVd2QXQ4NVBZc2w2bmNQUmlZeENDU1lnLysrSGxKSG05Qm9GazVPRUVFSUlJWVRZUTBtc01pVGR1SnEvb1hQK1pwMEpDSVNpUS80MEQrbjJEUWhIOTVjb0JsbW50WTZqRUZ4MGJhZ2VIUWUyUmkzckE0SUpodFZMWWRxenZVUnhBT1lIRnYzQ21lQ1RUMEExNGdsTFRSWkdxWUt5L3pBb0h1a04wL2FONWtMTmxhZ0dpWnlaRHNPeVAyMzJzelZxUVRQcFZUQStmbEEvOVJMMEMvNkFrSFRFY3B6UitFRDk3QlJ3dGVxQ2E5UVViR1EwOUgvOWJobFZVN0JQMllVUkpveC9nTlVxaWVXaU5sSWxJNlhaVDQ1WlRYdExTd0ZnYjJRYUF6YThxbHZpWVB3RDRmdmZxVzdweTFXNWIwNEVFeFFDWllHYVZvWi8vODVQekRJTStOam00R3JXTlc4TEFveHJsd0VBdUZyMXdMZnVXR2F4TWhvZmM2M0Ird2txT1M4WHlxR2p6WWxnbGdNNEZveEtBNjUrclBrRVdZWisrWUtTSlpuZGdJMm9BVDYydVV0dCtiWmRySktDaHBVTEhkYk80aG8yZ1diaXE1WnQ3WmZ2RlQ5UVFnZ2hoQkJDN3FNa1ZoblMvdmhwa2RvcmV3MnlHb1ZsV0wraXhOUEV4SXRuSGNiQmhvWkQyVytvZVhUVVF5dnBTZGV2UVAvM0xMZVBPaEdPN29kNCtUelVZeWVDcTlQQXNwL3g5WU15N2pFb2VnMkVjR0EzVEluYjdFN3ZrVExUUFZhanBHQXl3VjNrdkZ5YmxmQzR1akZRUHpNWmpFcGRzS1gxZVlJQU9UdC90QlJYcnlGOHBud0EzWnhmSU4yK1VlVFY5UjR1Tk8zUjZZUjJWTFQ3Ym8vMjZ3L3M3aTg0N1UwNzlYLzJhOTN4aWtLbkduSjFZNkI1OFMySDE5Yk4raEhpbVNTWFl5ME5mSk9XVmpYNE5CTmZOZjlkWWxtYnYwL0doTTNtMFQ0S0pWU2puN1k1WHFwRUVZeXZuMldUamFnQk5xSkdvYzFOdTdkQ3VuN0ZZWmZGV1lpaHFKUzk0MXo3UGpHTVZURjZPZnVlMDRVOENDR0VFRUlJS1EyVXhDcW4ySkF3cTFGWTRxVnpwYnZNUGN0Q05YU00rWm9jWjMxTUVHRGNzaGJHYmV0TGJlU0FuSlVKM1cvZlF0RzFENVI5Qmx1dGxNVm9mS0RvMWhkeVhxNDVob2ZvWi8zb3NlbGNaZkdneVRWcUNzMzRGL01mNWsxRzZPWk9nM2p1bEhWRGt4SDZCVE9nSERBY3lwNERBQUJNY0NnMGs5K0RZZEZzcTFGYnJtQURyRmNtOVBoMHdvZFU5UHRPQVBIQ0dlc2R2UDEvc3VUc0xKaTJyZ1VBcUFZK0NqYnMvZ2cwUVNqMEhIZVNqUVlJNTA2RGoyMW1mVUNTSU91MVlCUkt5Kyt2ZWFyaHlsS1B5Um0yYWdUNHBxMWNhc3UzYUd1WjBna0FwcjNidlg1eEZVSUlJWVFRNHAwb2lWVk9LZnNPQWJqODIyTmN0NkowTHloSjVvZTloeEpZNG9Vek1DeGZBSjkzUDRleWYrRjFnZHdaUjk3SHIwUFpkd2dVSGJ0YnByT0pWeTdBdUgxRDZWKy9uRkYwN1FOVjNFakw5MEUyNktHZjlSUEV5K2Z0bnlETE1LNWZBVG50RGxRakp3QXNDMGFwZ25yQ2l6Q3NYUWJUem5qWEw2NVdXMjM2dlBHL1lyNktvdFArOUpuVGtTcWs3TWk1MmNqN3RQQ1JXMnoxU0t1cFkrTHBrOUF2bjEvaTYwcDNibHFLbzB2MzdrTE96WUdja3cyWURGRDJHV0w1dlRDc1hRN1pZRERYcGVyUzIzSytjZnRHS1B2RWxUZ09WNWkycm9ONDhqQ2tyRXpJV1hjaDUrVkExbW5CQklYQTU4MVB3QURtYVlUTC9uUnBaZHJDcHBJNnhISmdROE5kYXFvY01NeTFVVmdzYTdYNkl3VEJwaTRaSVlRUVFnZ2haWVdTV0dXaHdKUkFWN0RoVmNHMzZtRFpGazZmZ0hqeldwSDdjWmtzQWFJSTQrckY0R01hZ3drS2daeVZDY1BhNVJDT0hYQit2cnZEeWN1RlllVWltSFp2aFRKdUpQZ0dzVEFzbnV0d0tpV2pWSUd0VTcvVVl5dXo2VlU4RC9WajQ2MVdBNU8xZWRETi9NR2w1STdwWUNLa25HeW94NzhBUnFrQ0dBYXF3YVBBaG9URDhPOGl0NjFlV0dwY3FCa0hsTS83N215VWxyMHBmb1lsYzJFNm1Gamt1SXBMdkhRT3VlKythTE8vMEpVT1pkbGhUVFJGZ2RVRElVa3dySFd3d21nUmFiLy8yR2Fmc3RlZy9BVDM1Zk1RanR5dnpjU3k1cDl0aG9HVW1RN2p0dlZXU1N5Zjk3OXkrYnJPMm9yWExsbXRGQ3RldlFqeDZrV2JkdXFSNHkyMXBFeUoyMXorV1Nwc0txa2pUR0F3ZkQvODFtazdMcVl4K0NiNW83Q2ttOWZBUmtiYmJhdG8xeVYvWkJzQTB6N1ByTlJKQ0NHRUVFSUlRRW1zTWxIb2c2R0wrRWJOU3R5SEk4S3BZOURQL1JXeXdRRDlpZ1hnb21yQ3VDTyswR1hXeTRxVWxnTDkzRi9CQkFiYlBCQ2JFdk1MeTV0SE93UmJqUVFwTGJsdlRyU09vOERJSmxtYlYveU9HUVpzUkRTa20xZkJCQVJCL2RUTDRLSnI1L2VkblFYZHpCOGgzYjdoY3BmaW1aUFEvZll0TkpOZUErUGpDd0JRZE80QnhqOEEra1V6elZPdHlpbFpyN1c3djhMZGQwK1JaZnQxdElxQkNRNEYzN0tkWmR1MFB3RlN5bTI3YmRtSUdwYVJWY1crWGtBZ0ZQZW55MEtTWVBobm9lV1llUEVzREd1WFFUWGtjUmorK2N2amY4TVVuYnFEYTlBWWdIbFVtV0h0Y28vR0F3RGdlS2dlSFd2WmxQTnlZZHkwQ3Vwbkp0dHYzckJKZmx1REFjWXRhMHM5UkVJSUlZUVFRZ3BEU1N4aVJUeDkwbTd0clljZjRoM2hZNXRCL2N3cmx1MjhUOThxMGFnTWUrY2FWaTYwMm1ZMFBzWHV2eVFNYTVhVzZId3Vwakg0eGkzQk4ya0J4dGNQZVorL0E1OVhQN1JlbWo3bEZuUXpmNFNjbFZuay9xWHJWNkNiL2cwMHo3OE94dC9jSjkrc05WUjZIUXhMNXprOFZ6eDVGTnJMN3hiNW1zWEJ0MmdINWNEaGxtMVpiMzhrbGpmY2QvbHVoczArSmpnMC8zaFdwczFJT05tZ3Q5dVh6enVmT1kzRlBNM1QvdXFFWlVIWmMyRCtkRmU5RHNaTnEyd2o4Zk9IYXZnVDRKdTJnbjdPTHhCT255ajI5VlNEUmxvV09ERHQybUtUMkRYdDJnSUlKcnNqbnFTTU5FQXF2SmFUMWFxUFR0ckttYmIzMmFxdnF0V2hHanpLdkNFSTBDK2M2YmJFWVVrb3UvZXpHbGxsM0xnU3NzNSswaGdBOVBOblFObHZLSlM5QnNHVUVFK2pzQWdoaEhpbC9ZZk9JalV0QzRNSHRDOVJQemR2WnlCeGJ6TDY5R3lKNENBL20rTnJOdXhIM2RvUmlHMVkrQUl2RDl5NG1ZN0ZLeEx3OUJPOUVSb1NVS0s0Q0tsTUtJbEZLaVR0ZC85MVN6K01md0EwejcvaGxyNGU5RmVRWnRKcjFnME1lb2puazhHMzdnakFQRlZLUCtjWGh3K1p6a2gzYmtJMzdSdG9YbnpUdk9LZ0lNQzBlNnZUODJTakFYS204OW85N2lBWFhHVlFFSW85U3F3ODNQZTh6OSt4MlZkd2ltSGVWLzl4T1puaHlpcUliSGhWcDIxS0N4TVVBa1c3enBadDQrWTFkcE1jNm5IUGdhdmZDQUNnR3YwTXhPOC9MbFppbTZ2WEVIeHI4MVJyT1NzVHhuamJoQmxrR2FZOU8reWVyLzk5cXQwVlRoOG9lSitjdFhXRVVhbWdMckFZZzJIZDhpS05vaXd0ak1ZSHl0NkRMTnZTeldzdzdVc0FWNnRlNFNkSkVvd2JWa0s2Y1JYaXVlUXlpSklRUWdoeEw1Tkp3Tzl6TnVEYTlUUUVCL21oUzhmR0xwKzdkY2N4Tkd0U0crRmg1ZytEcjF4TndlOXpOcUI1MHpwMmsxZy9UbHVGa1k5MmNTbUpsWkthaFEzeGh5QUlJdDU5ZmFUTjhZT0h6K0ZrOGxXNzV3WUgrZUhSd1IwdDIrczNIY1RVWDBxMmNNd2JreC9Gd0g1dFM5UUhJV1hCZTVOWUhPYzFxeU81T29wSjJYK1llY256Ky9SL1RvZHdzbWdyeWdHQVp1SVVjQTJiQWpDUFlzcjcvSjFTVzFXd3ZKTHUzSFJMUDB3SmtrY0F3UGdIZ3F2WEVGejlodURxTlFJYkV1YTRmWEFZOU12bXc2ZHFCS1RNZE9nWHpYTEw2QTBwUFFXNkdkOUI4K0xiTUc1WlUrSXBYZTcyWUdRTmdCSW43TnlocFBlOXNsRDJpYk1zUUNHbDNpazBPV3BZc3hRK1V6NEFPQTZNcngvVVl5ZENOK083b3RWbVV5aWhlbXg4ZnAvLy9PVlNnZlF5eHpCUWpaMEV0bW9FQUVBOGU4cWxwSEZaa0hWYVNPbXBZS3RIQWFJQS9STEh0UVlMS3M2L1JSVVc1NzF2blFnaHBESlNLSGg4K3VHVGVHSEtyL2o2aCtXSXFSOWxTVW81Y2lmbExuNytiVFVZbHNGN2I0eEMrell4Ym8ycmRjdDZxRjgzQXRzVFR1RGxTWEh3OTlkWUhUOTg3QUtXcmR4dDk5eGEwVld0a2xnUHpKMlIvd0g1M3YxbjhNZmNEVmI3cnQ5SXcwZWYvWVhQUGhxUHlJajhtUUpQdi9CRFNWOE9JV1hHYTkrSk1VcFZpUjUyeXh1MlNqVW9lL1MzYkl0bmtvcjEwTUJXaTdBa3NBREF0QytoMGlXd3lnTW1LQVNhU2ErQnJWcmRhVnM1TndkQzhuR0lwNDVCU2s4QkJBRzZQMzZBck10emF3RjJLUzBGMmg4L2haeWQ1YlkrM2NVcWlWVklQYXpLcUxBRWVNRVJRN252dm1nLzBja3JTcldXSGx1bEdoUnR1MWkyRGYvK1hlZ0hDOUt0NnpCdVdRTmxQL01LcDF6ZEdDaDdEb1J4NnpxWHI2ZUtld3hzV0JVQWdIRHNJSVRrNGs5SkxEVU1BOVZqVDRKdjNBS0ErWGRidjNpTzFlOHg0K01ISmlnWWJIQW9tTUJnbVBac0w2eTNVbUhhdFFXcVVVL0J1R2wxdVV0bWV3dEdxZkowQ0lRUVFoNlNrSmlFQzVmczErUjhvRlowVldSa1ptUDErdjFnSEt6USs4eVRmUUFBMWFvRzQ2ZHZuOGZiSDh6RmZ6NmVqdy9mR1EyZXoxL0p2VmZjKzNiUFg3Wnl0OTNrMDlhMVgyRFRGdXZudStyVlFoQWVGb2c5KzA5YjdTOTRuYTFydjdBNjl2YUhjM0R2bnYyYXJORlIrYXNVbnp0LzAyYWYwU2hZWGx2Qi9ZUjRFNjlOWWtHbEJpcFFFa3MxNHNuOFQzY0Z3YnlDWERFb2V3ek0zNUFrbVBidmNrTjBwTWdNZXBjU1dMcHBYME84Y3NFbVdlWDd5WStsRlJuMGMzNHVmd21BQXJXdEtsSnl1c2drRVlZbGM4dGZYM1lvQjQ2dzFNSVNqaCtFZU82VXcvYkdyZXZCTjJrSk5yS20rZnkrUXlDY08rWFNhcHQ4YkhNb092VUFjSC8xMGtMK1BqSnFEYUJTdTIxbHhDSmhXYWhIUDJPMXNxeVVjZ3ZLQWNQQUJvV0FDUW9GRXhSc2xRQ1JjM1BLUElrbEhEc0l2a1ZiR0hkc2RLbTk3MysrTHQ2RjdrK2xMR28vd3VtVDVxTDg1UmlqVmp0dlJBZ2hwRXp0M3B1TXJUdU91ZFIyMGRJZERvOC9TR0lCNXNUWGoxOC9od1YvYjBXSGRnMnhaMTkrc21ueUM0TnR6djFseGhxMGFsNFhuVHZHMnUzN214L3RML0x5Y0JMTDExZU5nWDNiMkxTN2RPVU9EaCs5Z0NmSDlMVGJ6N1ViYVphdk16SnpiUGFscEpyZkk5MUp1UXVPWSszMlFVaDU1N1ZKTEVhbHNsdksyQnNwMm5ZR1Z6ZC9lS3B4MjNwSTZhbEY3cWRndlJqQXZFcFllUngxVXhZS2psVHhCRm1uaFd6UVcwWVl5WG9keEF0bklLWGRnYkxIQUVzNzhmSjVUNFZZcmxnVmFOY1dQNG5sNmZ0ZVlwSUUwOEhFOHRmWFE3aDZEY0UzYVFuQVhKVGVzR3FKUy9Ib2w4Nkh6NVQvbUpOZkhBZjF1RW5RZmY4SlpHUGgwd0xaYXBGUWpaMEkzUC9FVkRoMkFGekRwdmNUUXlGZ2c0TE5DYUxnRURBcU5ZU2orODFGMUQyQXUvODlzV3pYamJINjIvNHdSMytmWFNucWI0UGxuRGFSalFibzV2emk4Z2pkZ29zU2xJU3IvVEIrL202NVhxbFMwVWdzUWdncHJ4NGV0UVFBeVdldVF4UkZORzFjeStHNVQ3M3dQYTdmc0sySEdWRTlCRys4TWh4TFZpUmc0WklkbHYzRDRteW44LzB5WXczcTFxbHU5eGdBYkZuek9UYkVIMEprWkJpYU42bHRkV3p0eGdQSXk5TmoyT0NPVUNrVm1ERjd2YzM1aTVjbmdPTll4UFZ2WjNNTXNEOHQwTjYrRHo2WmI3V3RVUERnT09mdkl3Z3BEN3c0aWFWeDNzZ0xNQUZCVUE1NTNMSXRaOStEY2R1R29uZWtVRUkxY2tKK1B6b3RqQnYvZFVlSXBKakVzNmNnWmFSQlBIM0NQTnBLa3NCRzFMQktZaFZHeWtoejJnWUEyTkQ4WWNEeXZidVFYU2lJTGh1TitSc0tKVmgvejZ5R0ltVmxXaDZrR1hYKzc3T3Nzejg4bXBRVExBdlZzTEdXVGVQNkZTNG55NldiVjJGTWlJZXl1M25xTkJ0V0ZjcTR4MkQ0WjJHaDU2aEdUckQ2K1ZCMDdnbUZvMnQ0WWhRV0FFZ1NwT3RYN0NldEpBbnl2YnVRTXRNaFphWkR6a3lEbEpuaHNOaTdLMFg5aTYyWUN5Y1FzNHJ5L29NUVFpcUxuMzViaFV1WDcyRCtINitqZXJXUUlwKy8vOUJaVEorNURqZHVwbHROOHlzT1VaU3dldjErWkdUbVlPWXZreEYwdnpoOGJwNGVzK1p0UW1oSUFFWU03V3ozM0RzcGQ3Rmoxd2wwZjZRcHdrS3QzNzkzNmhDTFdqV3IyUlNVUDNqa1BENzkrbS84OGZOa1ZLc2FiTGRmU1pLUWxwNk5xbFdDU3ZUYUNDa3IzcHZFQ2cwRHJsM3lkQmdscGhyeGhOVW9GQ1lnRUQ2VDM0TnA5MWFZamg1d3JhZzN3MEE5K2htcmhJWngweXJJZWJrbGpzOGRJMXQ4UC95MnlPZmt2djFjaVdwNUdkZXZLUGE1VnRRYUtIc09kTjdPRHYzODR0Y2owbjc1bmt2dEN0NGYzYnhwTGszTktvaXYzeERxWjE0cDBqbnVrdmZ4RzVCejdnR3dIb2tsYTR1ZnhDb1A5NzJpVS9ZZkJyYmEvYUxsbDg4WHVoSmdRWXhLQmFoOXdQajRRcnh3Qm5LbkhwWnBkWXFPM1NHY1BBTHgvR203NThycHFVRE5PczREZTVBb3VuR3QwQ1krNzMvbHZCOFgyNHJYTGtIM3MvV252VUxTVWNnR1BlU01WRWpwYVpBeVVpR25wMEc2bSs0MUM1RTh6TldGU1I3R05Xd0N6Y1JYUzl4UGVjU0V1R2QwR2lHRVZHYlpPVm9jUEhJZUJ3NmR4ZVdyS2NpNm00dDdPVnE4OXZJdzlPL1R1c2o5RFI3UURxMWIySzYydTJmL2FWeTRlQXNEKzdWMW1zQ2FPS0VmOHZMeVI0ZGZ2WmFLMzJhdHc4RWo1NkZTS2ZEa21KNm9FUm1PTDc0emowQS9mdklTTGw5TnNlbm40cVhiK0hmdFhxdDlEMFptOFR5SGQ5OFlpZWRmK1JVL1RGdUZqLzh6RGdBd1owRTh0RG9Edm5wMVJLR0pza1ZMZDBBVUpZd2EzdFhtV0ZDZ0w3Snp0RlpUQndIZ1Rrb204dkwwdUhFckhVYVQ5WWRZMFZIaE9IcjhJcWJOWEFlVFNjRHNhVk5LbktRanBDeDRiUkxyUVlGZmJ5Y2MzQVBHMTg5cWlYTTJNaHFxeDUrR01tNGtUUHQyd3JSbmg4TWFMNnJCbzhBM3o1OHpMWncrQVZQaXR0SU11OXdyMW1nMk94aU5EeGlOcjF2NklnNzQ1SCtQUzVURTh2TDdYcHo2UTc3dmZ1N1NBZ0N5MFFEdHR4OFZKeXdMdm5VSHE1R0UwcTBiVVBZYVpCNHBwZkc1LzMzVGdGSDdGTmoyc2RUT3NvdGhvQjcxRkxUZi9SZXlRVzl6V0x4eHhUSk5XamJvSWFlblFFcExnWlNlWmg3UmxKRUcrVzZHMWNnK1R6SHQyZ0xUcmkxdTZhczRTUjhtTUxoWUh4cVFvbUhEcTNvNkJFSUk4VnBaMlhsWXZHd25WcTNiRDZQUmhBQi9IOFEyaWtaTS9VZ0VCZnFoV1pOYXhlcTNhZU5hTnRNRlpWbkczQVdib1ZUeUdGOUlEYW1DdW5Sc2JMWDl4OXdOT0hqa1BMby8wZ3d2UERzQTRXR0JTTnlYYkRtK0xlRUUxbTQ0WU5QUGtlTVhjZVQ0UmF0OXcrSTY0dHlGbThqTjFRRUFPclZ2aE5vMXErTElzUXU0bTVXSDFldjJvMFBiR0dpMWVodzVkc0dtenpzcGQ3RnA2eEUwaWEySmVuWHMxOTExdE1MZ094L2Exa250M0NFV2lmdVNvVllyMGJ0SEMrUnA5UWdNb09jZVV2NTVieEtyZ3J5SkZKS09RRWc2QWk2Nk5oVGQrb0p2MnRyeXdNZjQra0haYXhDVVBRWkFPSEVZcGwyYklWNHRNUHFNWWFBY01CeUtydm5GQjZYTWRCZ1d6WExycW5hVm1helR3ckJpZ2FmRHFQQVlYei9MMSs0WVFWaFNucnJ2eGFrL3hBUzVPQ3plUWQwcFZ5amFkb1pxMUZPVzJsUUFvT2pjbzBSOVBzQUVoMEk1NkRHN0JiMkZFNGNocGR5Q2xISzd4QVhicFl3MFFDcDhSRlRCS1h6TzJzcVpHU1dLaFhndk5yeGlmSWhHQ0NGbDdjQ2hjL2o4MjhYSTB4clFwMmRMREI3WURnM3JSNEYxOUdHWEN5NWZ1WVB0dTA3YTdNL0l5TWFsSzNjUUZSbUdOWGFTVFk0ODgyUWZ2RFFwRG1OR2RrT1QyRnAyMnd6czJ4WXBLWGN4Zm14dm0ybDg5c3lZdFI3SGt5NWJ0aE1TazZ5Tzd6MXdCbnNQbkxGc2ozdzBmeFZvbnVmUW9GNEVrcEt2WXRIU0hSZzdxcnROLy9icWdlMDdjQWIvK1dRKzVzOThBNUhWUTNIalpqcitYTFFWMnhOTzRPYXREUHpmODRQUnQyZEwrUHJTb2lYRWUzaHZFaXUwWWlTeEhoQ3ZYWWE0NEhmenc5d2p2Y0czNzJxZWdnTUFMQXUrUlZ2d0xkcEN2SFlKcG9RdEVFK2ZnR3JVQlBETjIxcjZrTFc1ME0vOTFhMnJ1eFZuTkFBZjI4eHFpbHJlcDIrVitXcGgvRU1GbGt1RGNQWVVZREk2YjFpT0Nja25QRC9OaCtNdEJmQ0JrbzNFOHNiN3pnUUVnVkdxSUtYYkRrY3ZUMlNqMFNxQlZlVHpEWHBBbXdkWm0yZGUrRUNiQno2MkdjQ2JLMXdwT25hRGNIUy96V0lIOHIyN0VOMzA5MFAvKzFSSW1iWUZXeDhvT0QzWFdWdTNVQ2pCOEh6bFhwSFRDMVcwOXgrRUVGSVdsdis3R3pObWIwQ0R1aEY0KzdXUnFGWFRmUjhJWExtV2lvVkxDbC90OThiTmRJZkg3WG5teVQ2SWpBaEZaSVQxQjR5ZE84UmFra1YzVXU3aXdxWGIrT1NyUlpnMWJRcjhuQ1NDUG5wdkxFd20xK3RTcmxpVnYwQlBXR2dBdnY5eUVqNzllakZtejQ5SFVLQXZCdlpyQzFHVTBIZm9CMDc3R2o5cHFzMitLOWRTOE92dmEvRHI3MnVzOXR0TGhoRlNubmh2RWlzc0hJeFM1WEJWSzI4azM4MkFZZlVTR0RldmdhSmpOeWk2OUFZVEVHZzV6a1hYQWZmRWM0QW9BRnorN1pQemNxSDdmYXJEUXNHVmlmcXBsMHY5R3RvdjNpMzloOXhLNE9IVnlPUzhuR0wzNVEzM25XRlpzTFhxZ1d2WUZIeWpwbUFqbzJGSzJBekQ2aVV1SnhRTEpsdHkzMzNSdGRwNUpTUWtIWVdjbDVzL2FrNldJZWRrbSt0UTNic0xPZWVlZVRzbkczSnVOdVM4WFBOL1d2UC83VTMxVS9ZZUJHWC9SODBiREFQVjBOSFEvdmhwcWI4V2oyQVlzRldxZ2ExUkcxek5PdUNpNjRDdEhnWDl3ajhnSEQvazZlaUlpeGlseXFyK0pDR0VFT2ZpdHg3QmI3UFdvMGZYNW5ocnluQ29WSTZXYUNtNkhsMmJvVWZYWmxiN3BzOWNoeFdyRXZIK202UFFxM3NMdStkOS91MFNiTnQ1SExPbVRVSHRtdFlmVU9UbTZUSDA4VTljanNHVnRpVk5EaWtVUEQ1OFp6UW12emtEdjgxYWowYzZOWUcvdndaelo3eG0vd1JaeHI2RFovSFA2ajFJUzcrSG1QcVJlR3BjSDFTclpyL0FPeUhld211VFdPQTRzRFZyUXp4L3hubGJMeVRydERCdTJ3RGp6czFRdE80SVJiZStZS3NXbVAvTVdkODZ3L0w1a0c1ZEwrTW9DU2s1eHM5NmRaWHlNSjJ3TlBsODlKM1ZhbnNBd0lTRWVTaWFmR3lZazlFbG9nRGorbjhBcFJMaTVmT1E3dHdxY2ZMTXVIMGorRllkd1ZhcEJpSDV1TU5WQ3IwTkd4b09OcW9XMktpYTRHclVBbHVqbHRXSXd3ZEtNdktRbEQyMlZoMkFsaUFuaEJDWG5UcDlGZC85L0E4NnRHdUk5OThjV2VLcGc2NDRmL0VXVnE3WmkyWk5haGVhd0xwMlBSVTdkNTlFaTJaMWJCSllBS0JTOG5ocDBxQkNyNUYxTHc5TFZpUkFGQ1VFQi9saHpNaHVMc1UyWjhGbXA2UEN4ajNlQXc2WlFCa0FBQ0FBU1VSQlZNODgyY2Z1TVlXQ3g3TVQrdUhkaitaaTE1NGtET3pYRnRGUjFoK3U1T2JwRWIvMUNOYXMzNDlyTjlJUVhhTUsvdnZlV0R6U3FUR1lFb3lxSjZTODhONGtGZ0N1VG9NS204U3lFQVdZRGlWQ05obk5LeG1xN1MvdHJSNy9Jb1JUUjJIYUVRL3hpbTB4d01wRys0M3pZYlhGNGZQMlo2WFNiMlhHQmdaYWJjdTV4UitKVlc3dU84ZUJxMVVQWEV3VDhBMmJXQjJ5OXp2c05JRlV5cmk2TVZCUGVNbHFuNkpqZC9QZlZ6Ri8yTHRwZjRKN0x5eUtNQ3lmRDhiUEg4S0p3OFh1aHZIeE5TZUxvbXFCamE0Rk5pUWMydTgvZG1PZ3p2Rk5Xb0tyVlE5c1pEVFlxSnBXSzI0V1NwSWc2M1dsSHh4eEc2NTJBMCtIUUFnaFhzTmtFdkRkei84Z01pSVUvM2x6ZEpra3NFUlJ3bmMvcllBa1NhaGRxeXB5OC9RMjAveE1KZ0hmL0xnQ2tpVGpoV2Z0cjBhdFVQQVlNYlN6M1dNWEx0N0MvNzVjQkY4Zk5kcTBxbzl0TzQ4aktqSU03ZHZFV05xa3BkL0RuUG54aUlvTXc3akhiV3VJdnYzcVkzYjcvdWJINVU1Zlk1UFltZ0NBcTlkVExmdGtXY2FSWXhjUnYrMElkdTA1QllNaC80UEdhOWRUOGZHWGl4ejJ1WGI1LzZCUks1MWVtNUR5d0x1VFdMWHJlenFFMHNWeFVMVHFBRVd2Z2JZUHViSnNYWitHWWNBM2FRVytTU3VJVnkvQnRITVRoSk5IS20yQmR5bjFqcWRESUM1aW8ycFp2cGIxT3NoWm1jWHV5OVAzblcvY0FuejdydURxeHVUWHRDdUVuSk1OOFd3U2hETW5JWjQ5VlVZUjJ1TGJkSUo2NUhpYjBaMTg0eGJRUFAweTlBdCt0N3Rxb0x1SWw4NFZxVDBURUFnMk1ocGNSTFFsWWNRK05KTE5FOU44K1pidHJWYUp0VWUrbXdIeDZpV0kxeTlEdW5ZWjRvMnJYbDlYcjdMaDYxVHc5eDJFRU9KR3kxYnV4clhyYWZqcDIrZmg0MU0yQ1JLR0FjYU03STVsSzNkaDFkcDkyTFRsQ1ByMGFJbmhRenNoT2lvY2dpRGl5Nm5MY1Byc2RUejFSRy9Vcnh2aGN0OUdvNEFsS3hMdzE1THRDUEQzd2JlZlA0c2FrV0U0ZSs0R3Z2bHhCYVpOZlJGcXRSS0xsKy9FcW5YN1lES0o2TnE1aWQyKyt2VnVaWGUvSzBrc3ZkNzgza0doNEpHUm1ZUDVmMi9GN3IzSnlNcktoVnF0aE1GZ3dnZHZqMGJkUWxZeExDaGhkeExtL3JYWmFUdEN5aFB2VG1KRjFBQ2o4WVdzcTFqVE1iam9PdUJiZHdUZm9xM1ZxbTBQU0hkdXdiQmlBV1NqQWNwZWc4QTNiV1dWME9KcTFnRTMva1ZJR1drd0pXeUc2Y0J1ZWxBaTVSUEhnMi9kMGJMcDdWTmkyZXFSNW1MbDlzZ3l4R3VYSUo0NUNlRk1FcVFiVnoyYlpHWVlLUHNOaGJKM1hINklCZ05NZTdaRDJhTS9BSUJyMkJRKzczd093N3JsRUk3c0svTjRHWTBQdU1ZdHdGV1BBbHM5Q214RURac2FhbmFaU3I5RzJNT0UweWVzazFpQ0NlTDFLeEN2WElCMDlSTEVxeGNoNTJTWGVWekVmUmdmWDdEVm96d2RCaUdFZUFXdDFvZ2xLeExRcjNjck5HbFVzOHl1eTdJc3VqL1NGTjBmYVlxVHA2NWc4WW9Fck4xNEFHczNIa0RiMXZWaE1BZzRmdklTK3ZacWhTZnNqSkN5UnhCRWJONStGSDh0M280N0tlYkZacVo5L3lLcWhBY0JBRDcrenppODh2YnZlT1d0R2NqVEdzQ3lEQVlQYUk5aGNSMFJVZDNGVmFRZHVIVTcwenh0TWRnUHNpUmovcUt0QUlBRzlTSVJIT1NMYTlmVDBEUzJKdnIwYkluQUFCOU1lZnNQY0J3TGpuTSs4bzNsYUhvaDhUNWVuY1FDeTRKdjNocW1mVzZlNGxMV2VBVzQydlhBMVk4RjM2eFZvVk9MNUp4c0dMZXNoV25mVGtBMEwvMnVuLzhiMlBDcVVQUVlBRVhyamxhMU90alFjS2dlSFF0bHZ5RXdKVzZIS1hHYjg2bGFEQU5HV2NKUFNuanJZbzJNVWdrNEdaWGlqR3lvR0FYOEdmK0F3Zy95UElEaS8wUENjSnpOOTk2aE1pZ0c3aEREUURWOG5GV1JaREg1aEFjREtqbnhrdlhLZWpBWklaeExobmpxR0lUazR5V2FLdWxXUEEvMTZHZkF0MmhuMlNWcjg2RDc0M3R6Y2syYkIrV2dFUURNSTUvVVk1NkZQSEE0aEtSakVNOG1RYnFiQWZsZWx2a0RCSGNrdGxnV2pFSUpLSldXLzhOa2dtd3lRajM2LzltNzcvZ3E2N3YvNDYvck91TTY1MlR2a0VEWUcyVEpSZ0VCUVVXb1VyVnU2NjNXMXRiV3pwOTIyRlpyOVc3dHNyVmF4NjFWYTdWcTNTaUtEQVhaZTQrd0VpQ0xrSFgyZFYyL1A2N2t3Q0Via2h3SW4rZmprVWR5dnRmM3VxN1BJUkJ5M3VjN2JtLytmRjNIT0ZKZ2hZUUg4akVhbVZMdGVlRFJGcGZVa3I2aEw1Y1FlUE1scTRRZG05RzNiMGJQMzRXZXZ4Tzk0R0RVVk14VHhUM3l0NmpIcDY1UmNlcnhsbWpxR29GL1AzOUdVellGVmtqWkFWTmhoQkNpTS9od3dTcHF2SUVXQjBYdFllamdIZ3dkM0lQOC9VZjUrVU12c1dxTk5mcmJicmR4d2VBZWhNTTZEa2ZqTDRlUEhEM0d4d3ZYOGVISGF5ZzdWa2xhYWlLREJ1U3hiY2ZCU0lBRjBMTkhOby85K3VzODhLc1g4ZnVEWEQxbkFyZmRPQjJQNTh4ZS85UlpzWG9IZi92SCsxRnRnd2JrTVhIY0lGUlY1WStQM2hscDM3YkRla080dWVtRFFwekx6dTBRQzdBUEgzM09oVmhLZkFKcVRqZHNYWHRnNnpzUVc4OCtUWVlQWmtVNXdhV2ZFUDV5U1lPN01Sb2xSUVJlZjRIZ2duZHhYbkk1ampHVGFnT1IydnQ1NG5IT3VCTG5sSm1FVmk4bnRPUmpqTEtTQnU5bDY5RUg5ejAvT2ZNbmVSTFBUMzV6eHRkbzZhNXRKKzRaKzdXcmJQMEdBMWd2OUlNQmxJUWt0TXV2amh3L05aaUxmK1RKTTNxQjVQNzIvYTNxMzlvLzA2WTR4bHlFbXRmVFdxVGFXNFBwODJMNnZkWjZQd0UvWmpCb3ZhQTNESEM1c1hYdGdXUDhaTlNjYmljdUVnNFRXci95ak9xSTlmZGRQN2dQczZMOFJIQzFjMnV6b3lBOTkvLzJqTzdwK1ZITGQ4NEI4UDM5ZDZnWldmVURyS2QrSHhrSkYxdzBIN09tR3UzcUd5SS9tNVNrRkJ3VHArS1llTW92bzRZQmVoaFQxOEhRcllCZDE2M0h1bTU5MytzZVk1NFNWbW5XWjN2OS80b0NiNzFNYVBsaWpKSWkxSXpvWU44b0xjWTR0QS85NEg2TWcvbm9oUWRqSHNxYTFWWDRudnR6aS9zcnpxWi9zVzN1ZUt2dm9jcGk1R2ZLTVh4MHJFc1FRb2h6Z21tYS9QZTlMNWt3ZGlBNVhkSmlWa2RGWlEyTGxtN2l6WGVXY2JTb25PU2tPTWFQSGNpaXBadjQvVi9lNHJsL0xtRHVGZU80OHZLeEpDZkZSWjE3ckx5S3U3N3pCRjVmZ055Y05PNjlldzZYWFhvaEw3KzJpRzA3RGdMVzlNTDFtL2J5K2ZLdDZHR2RwLzcwYlg3NytIOTQ2OTNsekYrd2hpa1hYOENrOFlNWlByUW5ybFBXbS9wMDBZWVdQNDhMUi9UaHFpdkg0L01GMFRRSGZYdm5NSDNxOENaSFdqM3grMjh5YUVDM1JvL1grZkRqMVR6K3hIOWJYSXNRWjROelBzU3k1ZWFocG1kaWxCWTMzem1HYkgwRzRKd3l5NW9PazVqVS9BbW1pYjUzSjZFVlN3bHZYaHNaZWRYa0tjZVBFWGpyWllLZnZvOXo2a3djNHlhRDQ2UWZtQTRuamdsVGNJeWZUR2paWndUZWZ2VU1udEhaVGMzSWpuVUpPTVpNd3Q3RWl4N2p5TGs5ZFM2S3c0NWozTVZuZEluZ2tvOHhLOHJQNkJveC83NkhROVE4OUtOV25YTHlTTFRUMGRyekZic2RmZmQyOUFQNTJMcjN3Z3dHOEQvMzUzcFRPVU9yUGtmZnR3dm41Zk93RHhrUnZRWmZWQUVxcUU2VVUzTDRNeG1jYm5xckNhMWVEa0I0NHhyVUxya1loL2FqSDl5SGNXZ2Zwczk3V3RjMXlrcXNvSzJObUZVVmJYWXRjWFpUTXpLalEzY2hoQkNOMnI3ekVFZUx5dm51TitkMjZIM0RZWjE5QjRyWXNDbWZOZXQyczJGelB1R3dqc2V0Y2YwMWsvbmFWeWNUSCtmaUcxKy9qRGZmWGNaLzMxM09DNjk4eXF2L1djS01hU080NWl1VDZKcHJyYk9abXBMQVQ3Ny9WZHd1alpIRGUwZEdPMWRYV3h1eVBQRExGOW13S1o5QU1JVEw1ZVRxT1JQSXprcmhUNC9keWFLbG0zajFQMHVZdjJBTjh4ZXNRVkVVSms4YXlzOStmRjJrMXQ4Ky9ucUxuMWRldDB5Ky9ZMHJXL1ZuVVZ4U1RueDgvVjJSVDNXc3ZIUHZDaTQ2cDNNK3hFSlJzSThhUi9EamQyTmRTWk9NbzRXb1BmczJ1OWl6VVhpQThJWTFoRGV1UHUzRmljM0s0d1RlZVkzZ1p4L2h2R1JXL1RCTFVkRDM3ejJ0YTR1V000NFVRQk1oVnVqelR6dXdtdlpsRkJ3NG8vTkRYeTRtK05IYmJWU05hSW5neDIvanZ1TjdCRjU2R3YxQWZvTjlqSklpL0M4K2lacWFqbTNvU0d5OStxRm01NkltSmtYL1RHbGpvUlZMSXlQWWdoKzEzYnVEL3FjZmo4bWk3dzFweTVHUW92M1pSNDV2UE1nVlFnZ1I1Yk1sbTRpUGN6RnllTzhPdStmZi92RSs3MzY0a25EWWVyTktVUlFHOXUvR2pFdEdNSDNLOEtpcGZRa0pibTY3Y1RyWFhuVVJiNzY3akRmZlhzYjc4MWZ4NGNkcmVPN0o3NUxYMVhxRGNOTDR3Zlh1czNIelBzQUs2cVpQSGM1RkV3WXovSUpla1dtSmlxSnd5ZVJoWERKNUdMdjNIbWI1eXUzc3pUL0N0KzY4UEdyYS96dXYvYUxCNXpIM3V0YU5zRy9NUTQvOXUwMnVJOFRaNk53UHNRREg2RW1FbGl6QTlMZmZEbHBueXF5dUl2VDVKMUdMS05lMTYzdDNvdS9hU25qSGxqTWVpUkoxN2FxS0UySFd0TXV0TU10dVI5KzlqZkNHVlEyZW8rL2IzU2xlWExYWGM0ai8vYk10N211VUhMV21XcDB5UmRBb1BrcndzdzhKYjF3VDFWNzk0N3ZhcE1aWU1JNFVZbnByVUJ3T2E5cVNxamI5Z2k4VXhDZ3BRdCszbTlDYTVSaUg5cmRKSFdmRDk3MjFZdlh2VGQrMURkOXpmMjdSem9qR3NWS01KUXNJTFZsd29sRlZhNy9QS2tyZDF5ZTFvZGEybi96M3dEUXhUZE5hUnl2cXc2aTlrUW1ZMWpSVUljNFNpc3VGWTNURDI2d0xJWVNvYjlYYW5Vd1lPeEM3dmVPbXNrK2FNSmlObS9jeG9GOVhoZzd1d2FnUmZVaE5hWG96R0k5SDQrYXZYY0s4T1JONTQrMHZDSVgxU0lEVm1POS81eXFPSEQzR2xJdUdOdnY4K3ZiT3FiZjc0ZVJKUThqcm1rRjhYTU9qcEg3MjQ2L1JJeThUZ0hHakI1Q1VHTmRndjhiRXg3c1lQYkl2MzdwcmRyUFBCV0QxdXQyOCtmWVgyR1ROUjNFT1VVeGZUUXkzeDJvN3dVOC9JTGo0NDFpWDBTVEZFNGZyMW05aEhDM0VLRGlBZm1BdlJ2SFJqcnQvVWdyT2FWY1ErdnhUSzJEcFJCUzNCL3VGSjE1a2hENXZuNjFpSFdNdmlud2QzckNxWlF2T0t3clliQ2lxRFRNY3NvS3Q4MEZ0b0tIWWJKRlFBN0RXeDJxajlZdk82dSs3T0N1NGJqZ1JFZ2JlK1RkbWpReWJyK2VVRFQzazczYzA1OVNaT0tkZEVlc3loQkRpbkZCWjVlV3E2eC9taDkrZHgyVXpSc1c2SENIRU9VcHh4elU2SXFMVGhGaW10d2J2NzMvWjRNTG5RZ2doaEJDdHBUZzFQRC82SllxN2RlK0VDeUhFK1dybDZwMDg4S3NYZWZadjM2Vm45NFozWEJkQ2lPWTBGV0oxbW5HRGlpZnVqQmVXRmtJSUlZU280eGgzc1FSWVFnalJDdHQzSGNMbGN0SzkyNWx0WENPRUVJM3BOQ0VXZ0dQeXBTaUp5YkV1UXdnaGhCRG5PQ1VwQmNlVVMyTmRoaEJDbkZPMjd6eEUzOTQ1cUxMR2toQ2luWFNxbnk2S3BxSE5uaGZyTW9RUVFnaHhqdE5tWDQzaWJIcEhZU0dFRUNlWXBzbU9uWWNZMEs5cnJFc1JRblJpblNyRUFyQVB2QUJidjRHeExrTUlJWVFRNXloYnYwSFlCMXdRNnpLRUVPS2NVbFJjVG5XTm4vNTljMk5kaWhDaUUrdDBJUmFLZ25ibHRTZ3VkNndyRVVJSUljUTVSbkc1Y2MyNTF0cFpWZ2doUklzVmwxUUFrTk1sTGNhVkNDRTZzODRYWWdGcVNocmF2QnRqWFlZUVFnZ2h6akhhdkJ0UmtsTmpYWVlRUXB4elNzc3FBVWhOU1loeEpVS0l6cXhUaGxoZ1RTdDBUSmdTNnpLRUVFSUljWTV3akorS2ZhQk1JeFJDaU5OUlVsYUpvaWlrSk1mSHVoUWhSQ2ZXYVVNc0FHM21IR3hkZThTNkRDR0VFRUtjNVd6ZGVxRE51akxXWlFnaHhEbXJ0TFNDcEVRUGRyc3QxcVVJSVRxeFRoMWlZYlBqdXZrdTFQVE1XRmNpaEJCQ2lMT1VtcDZKNitadmdNMGU2MUtFRU9LY1ZWcGFTWHBxWXF6TEVFSjBjcDA3eEFLVXVIamN0MzBMSlNFcDFxVUlJWVFRNGl5akpDWmJ2eWQ0NG1KZGloQkNuTk5LeWlwSVM1Y1FTd2pSdmpwOWlBV2dKS2ZpdnUwZTJiRlFDQ0dFRUJHS3k0MzcxbS9KUXU1Q0NORUd5by9YeUhwWVFvaDJkMTZFV0FCcVZqYnVPNzhuSTdLRUVFSUlZWTNBdXZNKzFLenNXSmNpaEJDZFFqQVlRdE1jc1M1RENOSEpuVGNoRm9DYTFRWFBOKzZUTmJLRUVFS0k4NWlhbm1uOVBpQUJsaEJDdEpsQU1JalRJV3NMQ2lIYTEza1ZZa0h0MU1LNzdzUFdyVWVzU3hGQ0NDRkVCN04xNjRIN3J2dFFrbEppWFlvUVFuUXFnVUFZcDFOQ0xDRkUrenJ2UWl3QXhST0grNDU3Y1l5Zkd1dFNoQkJDQ05GQkhPT240cjdqWGxuRVhRZ2gycGhwbW9URE9nNFppU1dFYUdmbjcwOFpteDN0aXF1dzllcE40TTFYTVAyK1dGY2toQkJDaUhhZ3VOeG84MjdDUG5Cb3JFc1JRb2hPS1JnTUFlQjB5cHBZUW9qMmRmNkdXTFhzQXk5QXZTZVh3SHV2bysvYUh1dHloQkJDQ05HR2JQMEc0WnB6cmV4QUtJUVE3U2dRREFQZ2ROaGlYSWtRb3JNNzcwTXNBRFVsRGZmTmR4UGV2b25BQjI5aFZwVEh1aVFoaEJCQ25BRWxLUVZ0OXRYWUIxd0FpaExyY29RUW9sTUwxb1pZTXAxUUNOSGU1S2RNSFVYQlBtZ1l0ajREQ0MxZVFHakZVc3hnSU5aVkNTR0VFS0lWRktlR1k5ekZPS1pjaXVMVVlsMk9FRUtjRnlMdkZaZ3hMVU1JY1I2UUVPc1VpbFBEZWVtVk9DNjZoTkR5eFlTK1hJTHA5OGU2TENHRUVFSTBRWEc1Y0l5ZmdtUENaQlMzTE53dWhCQWR5V2F6cGhIcWhoSGpTb1FRbloyRVdJMVEzSEU0cDEyQlkrSTBRcXVYRVY3M0pVWkpjYXpMRWtJSUljUkoxSXhNN0NQSDR4ZzlFY1hsaW5VNVFnaHhYckxackUzdmRWMUNMQ0ZFKzVJUXF4bUt5NFh6b21rNEoxMkNjZmdRb1EyckNXOWNnK210aVhWcFFnZ2h4SGxKOGNSaEgzWWhqdUdqVVhPNnlacFhRZ2dSWTZwaWhWaUdqTVFTUXJRekNiRmFTbEZRYy9QUWN2UFFMcnNLNDBnQjRmemQ2UHQyWWV6UGwvV3poQkJDaUhhaWFCcHE5OTdZZXZiRjNxc3ZhcGV1b0txeExrc0lJVVF0bTgxNk0wRTNaRkVzSVVUN2toRHJkS2dxYW00ZXp0dzh1R2dhNkRwR1dRbEdXUkZHU1RGR1NSSG1zVExNZ0E4Q0FVeS8zd3E1OUhDc0t4ZENDQ0hPTGpZN2lsT3pwZ0pxR29ybVJrbE5RODNJUXMzSVJFM0xRazNMQUp0czJ5NkVFR2NybVU0b2hPZ29FbUsxQlpzTk5UTWJOVE1iQnNhNkdDR0VpRloyckpMM1BsckZlL05YY3J5eS9sVG8zSngwWmswYnhhVlRSNUNlbGhpRENvVVFRZ2h4TGpzUll1a3hya1FJMGRrcHBxOUd4bndLSWNSNUlCZ01zZmlMemJ6NTNuTDI1Qit1ZDF4UkZNYU02c2VzYWFNWVAzb0FEb2U4enlHRUVFS0k1cG1teVl3NVArT0dheWR6KzgyWHhyb2NJY1E1VG5ISE5icmdxYnhDRVVLSTg0VFQ2ZURTUzBZeVkrb0lkdTA5elB4UDFyQnc2UWE4WG10TlA5TTBXYmxtSnl2WDdDUXh3Y1AwcVNPNGJOb29ldlhJam5IbFFnZ2hoRGliS1lxQzIrM0U3dy9GdWhRaFJDY25JN0dFRU9JOEZnZ0UrV0xGZHVaL3VwcjFtL0liN05PM1Z3NHpwNDFrOHFTaHBDWW5kSENGUWdnaGhEZ1hYSHZMbzR5NXNCOC92UGZxV0pjaWhEakhOVFVTUzBJc0lZUVFBQnd0T3NaSEM5ZngwY0sxbEpSVzFEdXVLQXJEaHZSazZxUUx1R2pDRUpJU1BUR29VZ2doaEJCbm8xdS84UWY2OU1yaDV6LzVXcXhMRVVLYzR5VEVFa0lJMFdLR1liQitVejd6UDEzTEZ5dTJFZ3JWMzFsVlZWVkdEZS9ObEVrWE1HbnNZT0xqWFRHb1ZBZ2hoQkJuaTI5KzcyK2twTVR6eUlPM3hyb1VJY1E1VGtJc0lZUVFwNldxMnNlaXp6ZXgrSXZOYk5xNkQ5T3MvMStHM1c1ajlNaStUSjAwalBGakJ1SnhPMk5RcVJCQ0NDRmk2ZnYvNzFsTVRQNzQ2SjJ4THFYZEZSNHVZODI2M2N5NVlpeUswdWhyN1NidDJsTkkzOTQ1cDMxK1I2bW9yTUUwSVRrcDdvejZDTkVhc3JDN0VFS0kwNUlRNzJiT1pXT1pjOWxZeW81VnNtVFpGaFovc1ptdE93NUUrb1RET2wrdTJzR1hxM2JnZERvWU83SWZVeTRleXRpUi9YRzd0UmhXTDRRUVFvaU80blk3S0R0V0ZaTjdCNElobm41K2ZwdGM2eHUzWDRibWREUjZ2THJHejA5Ly9TS0hDa3JKeWtwaDNPaityYjdINFNQSCtOWjlUekp0eWpEdS84RzFrZmFpNHVNdCtqTWNOS0JiZyswN2R4Znc2Qi9lWU43Y0NjeWVOYWJSODZmTmZvQnBVNGJ6d0ErdmJiUlAzZlcrL1lPbm1EbHRCRC84N3J3Ryt4UVZIK2ZtTzMvUHBQR0QrY1gvdTc3WjJodXlaKzloOXU0NzJ1TCtNNmVQUEszN2lNNUJRaXdoaEJBdGtwYWF5TlZYVHVEcUt5ZFFYSEtjSmN1M3NHanBKbmJ1S1lqMENRWkRmTDVpSzUrdjJJcmRibVBFQmIwWWQrRUF4bzhaUUZaR1NneXJGMEtJczROWmNSejlRRDVHU2JIMVVWYUM2Zk5DSUlBWkRJQ3V4N3BFMFpac05oU25CcHFHNHZhZ3BtV2dabVNpWm1SaTY5NExKU2s1MWhXMkdiZmJoZGRYRnBON2gwSTY3N3kvb2sydWRmdk5sellhWWdXRFlYN3g4TXNjS2lqbDlwdG5uRmFBQmZEMisxOENjTjI4aTZQYTMzajdDOTU2ZDNtejV5OTgvNUVHMnhjdDNjVEJROFc0WFNmZVJGeS9jUy83RGhSeHljVVhrSndjMytJYXZiNEFqejcrSDFSVlljWWxJemhZVUJKMTNPbXdrNTJWd292LytoUmRON2g0NHBCNmZRQlNrdVBSd3pvTGwyeHM4RDRKQ1I0S0NrdDU1YlZGTGE1TlFxenptNFJZUWdnaFdpMHpJNWxyNWs3aW1ybVRPSEwwR0l1WGJXYng1NXZZcys5SXBFODRyTE42M1c1V3I5dk5FLzk0ajU0OXNoaC80UURHanhuSWdMNWRVVlUxaHM5QUNDRTZpR0dnNzl0RGVNdEc5UHpkbUlFQXRsNTlVTE55c0E4YmlacWVCWEh4S0M0WGl1WUNteTNXRll1MnBPdVlBVCttM3c4MTFSaWxSUmpGUllSM2JDWHc0VHNvbW9hdFYxL3NRNFpoNjlrSHp1SC9HOTF1QjM1ZklDYjNqbzl6TlJyczFKazIrd0c2ZFUzbmhhZStmMXIzMEhXRGh4NTdsWTJiODdsNnpnUnV2RzVxdlQ2dnZmazV3NGIyWkVDL3JvMWVwN3JHei93RmE1ZzFZeFM5ZW1TajZ3WStmNUQ0dUJQcmkvN3U0ZHNiUFBmZEQxZnkrZkt0RFI0elRaT2x5N1lRRitkaTBvUkJrZmI1bjZ4aDRlS05qQnpldThVaFZqaXM4OUJqcjBaQ3FlL2YvMnk5UHIxN2R1R2JkMXpPZ29YckFYam9zVmNidk5hMzdyeUNJWU42OE9Rekh6UjR2RnZYZEM2ZU9CU0FCZTg4SEdsLzdwOExlTzNOcFZGdEw3enlLZjk2ZlhHTG5vUG92Q1RFRWtJSWNVYTZaS2R5L2J6SlhEOXZNZ1dGcFN6NlloUExWbXhqZC83aHFINzc5aGV4YjM4Ui8zcGpDY21KY1l3ZDNaOXhvd2R3NGZCK3NvNldFS0xUTVN2S0NhMzRndENHZFNqSnlUaEdqTUV4ZVFacWRrNnNTeE1keVdaRDhjU2hlT0lnTlEyMVcvZW93OGJSdytpN3RoUDRkRDVtUlFXT1lTTnhqSnVJa25UdWpWNTJ1elI4Z2RpRVdIWDI3VC9Ld1lJU0prOGEycXJ6WHZ6WFFxWlBIVTV1bDdRR2o0ZkRPcjkrOUZXV3I5ek83TXZHY005ZHMrdjFLU210NExVM2wvTHl2ei9qNFFkdllkaVFuZzFlNjcrMUk2MXV2M2tHQUI5OHZKcW5udjJRNzMzN0s1RStJNGYzYWZEY0wxZnRhUFE1ck4yd2g2TGk0OHliT3pFeWtzd3dETmF1MzBOT2wxUjY1R1UxZXU3SnZMNEFEei8yYjFhdDJjVzkzNXpEaktranVPZjdUM0w1ek5GY2M5VWt3QXJNaW9xUDg5MGZQMDFXWmpMUFBIRXZMLzVySVh2M0hlR1JCMi9GNmF3Zk05U0ZqTSsvOUFtdnZMWW9LblI4L3FWUEFMRFpUb1M0ZFd1Rk5kUW16bThTWWdraGhHZ3pYWFBUdWZtNlM3ajV1a3NvTGF0a3hab2RmTGw2QitzMjdpVVlERVg2SGErczRlT0Y2L2g0NFRyc2RodkRoL1ppM0lYOUdUOTZBTmxacVRGOEJrSUljV2FNc2hKQ1N4Y1MzcjRGKzVpSnVPKytEelVyTzlabGliT1VtcDJEbXAyRDQrSnBHRVZIQ2ExZWh2ZHZqMk1mT0FUSHhkTlEwekppWFdLTGVkd2FQbDhJMHpSakZqYjgrZS92c24zbklaS1Q0eHNOa1U3MS92eFYvUE5mQzltMFpSK1BQM0pIdmVNK2Y1QmZQZklLcTlmdDV1bzVFL2pXblZjMGVKMk05Q1IrOTV2YitjRUR6M0wvTDE3Z2x3L2N5SmdMKzBYMU9WNVJ3K3YvL1p4YmJwaEdha29DZm4rUWwxNzlES2ZUenBpUmZkbTlwN0QxVDdwVzNYVEtyOHdlSDJsYnUzNFB4eXRxeU0xSjQ4MTNsa1gxUDFSUVVxOXQ3SVg5ZWVlREZhemRzSWZ2ZitjcXJwZzVHb0FyWm8zaDc4OStRRnBxQXBkTUhzYVBmdlk4eGNYSCtmSDN2a3B5Y2h3ZWo4YnNXV1A0em8vK3pqTXZmTlJneU5jU0owOUhyS3J5MW11cnJQU2UxblZGNXlJaGxoQkNpSGFSbnBiSTdKbGptRDF6RElGQWtIVWI4L2x5OVhaV3JONUJXZm1KUlV2RFlaMDE2M2V6WnYxdS92ck0rK1IyU1dQa3NENk1ITjZiRVVON2t4RHZqdUd6RUVLSWxqRURBWUtmZlV4NDQxb2NFNmZndWY5NkZMZjgvQkl0cDJabG84MmVoM1BhNVlTKytBemZNMy9GUG13VXprdG1vbWhuLzBZcGJyY1QwelFKQkVLNFhJMlBzRFpOaytLUzQ1U1ZWMUZkNWFlcTJrZFZsWmNhYjRDcEZ3OGxwNUhSVUMzeHdBK3Y1YTU3bitEWGo3N0tVMys2aDR6MHBDYjdIeW9vNWNsblB5QXh3Y05QN3Z0cXZlTWxwUlg4OUZmL1pPKytJOXh5d3pSdXZXRmFrOWZyM2JNTGovN3E2L3p3Z1dmNStjTXY4ZUQ5TnpCaDdNREk4YWVmKzVDc3pCU3Vuak1CZ0ZmZldNS3g4aXErZDgvY1ZxMVhkYXJDSTJXUlVWbzVYVTY4R2ZqUnAyc0IyTHI5SUZ1M0g0dzZaOWVlUW5hZEVwcWxwaVJ3eDIwenNkbFVQRzZOUlVzM0FaQ1dtc0JGRXdhajZ3YUxsbTRpcjFzRzZ6ZnVaZEhTall3YTBaZURoNnlnYWNiVUVlVG1wRVhPNjVxYlR0L2VMUjk5K3ZXNy85aWlObkYra3hCTENDRkV1OU0wSitQSFdBdThtNmJKN3Z6RHRUc2FicTgzN2JEd1NCbUZSOHA0NzZPVktJcEN2OTQ1VnFnMXJBOURCdWJoYkdMSElDR0VpSVh3OXMwRTNuc0wrNERCZUg3OFMydnFtQkNuU1hHN2NjNjRBc2VFeVFUZmZ3dnZueDlGdS9KcTdBTmJOMFd1bzlVRlYxNWZvRjZJZGFpZ2xMWHJkN041NndFMmI5MFg5V2JXeWRKU0U4NG94TXJNU09iSDMvc3FQMy9vSlI3KzMzL3poOS9lR1RVZDdXUlYxVDUrOGZCTGhFSTZELy84WmpJelRpeXlyK3NHOHo5WnczTXZMcUN5eXN2WUMvdlRKU3VGOStldkloQU1FUXlHYXorSDhBZENCUHpXWjM4Z1NDQVF3dTNXOEpWWDhldEhYK1dobjkzRTZGSDlPSGlvbUFXZnJVZFZWUzZmOXlDNmJtQ2FKZ1A2ZGEyM2srQjc4MWMyV1BPK0EwVU50ci80eWtKTTA0eHFLeTQ1enRKbFd4azZ1QWQvZXV5dXFHUE43VTc0bi85KzBXRDdxZXR4emY5a0xmTS9XZHRnWDRDNXM4ZlJ0L2VjUm8rZjZzay8zaFA1K3UzM3YyVEJ3blZSYmU5OXVLTEorNG56ZzRSWVFnZ2hPcFFWVE9YU3IzY3V0MTQvelpwMnVIb0hYNjdad1liTitmajl3VWhmMHpUWnVhZVFuWHNLZWZYTkpUaWREb1lNekdQVThMNk1ITmFiUGoyN3lBTHhRb2pZQ1ljSXpIOFhmZTh1WExmY2hhMUg3MWhYSkRvUkpTNGU3YnBic08vZlMrRFZGOUQzN2thYmRTWFl6ODQzY3p4dWE3U1l6eGVFMmlXOWR1d3E0SlhYRjdGOHhYWUF1dWRsTW5aTWZ3WU42RTUyWmdyeDhTN2lQQnJ4OFc0OGJnMjcvY3czTnBnd2RpQ3paNDNoL1k5VzhjOVhGL0wxbTJiVTZ4TU82eno0OE1zY0xDamhucnRtMTF1RHlqUk4vdStsVDZpc25kSzJjczFPVnE3WldlODZpcUtnYVE1Y0xpZHVsN1AyczRNZWVaa002TmVWTmV0Mzg0dmZ2TXdqRDk3S3NLRTl1Zkc2cWZUdm0wdE9kaXEvKy9PYjdNay93bjMzZktYZTlNcy8vZTJkRmovZi9RZUwrS3lCbmY5ZWVYMHgvZTFLWndBQUlBQkpSRUZVaG1GRTFyRnFyYm16eDNIdjNTMFBvRTQxYmZZRFVZOHJLbXNBQ0FSQ1VZOGRqaE9SUlArK3VaR3ZVMU1TNnJVdFMwMDg3WHBFNXlFaGxoQkNpSmhLVDB0azlxd3h6SjQxaG5CWVo4ZXVRNnpkdUpkMUcvZXdiZWNoRE1PSTlBMEdRNnpidUpkMUcvY0NrQkR2WnNRRnZSazFyQThqaHZVbUp6dFZGdjBVUW5RSXM2SWMzOHZQbzJabTQ3N3ZwOWJPZ2tLMEExdVAzcmkvLzFNQ3I3K0U5K20vNEw3cDlyTnk0WGQzN1NZdHZrQVFueS9BWTM5NGc4Ky8zRXBhU2dMZnZPTnlaazRmMVdGTEJOeDl4K1dzWHJlTEpWOXM1dWF2WFZJdkhGdTNZUytidHU3bjZqa1RJbFA3VG1hMzIvajZ6VE00ZHF5S25DNXBKQ1JZSVp2SG8rRnlPZkc0TmR3dUo1cm1hUEwzanNXZmIrTGgvMzJORi8rMWtEODlkbGRrTWZmRm4yOW01KzVDYnJ0cE9uMGFtRzdYMkU2TGYvdkgrN3hWdXpBOFdHSGJILy82RHFxcTBMOXZWN2J0T0FSQTJiRXE1aTlZUTU5ZVhhS21NN1pVVHBkVWtoUGorTXRUNzBiVzJtcXB1dHE3ZFUwbk5Ua2gwbjcxRGIrSjZsZjNlT0s0UWZUbzNySkY1NFVBQ2JHRUVFS2NSZXgyRzBNRzlXRElvQjdjZXYwMHZONEFtN2J1czRLclRYdnFEYU92cXZheGRQa1dsaTdmQWtCYVNnS0RCM1pueUtEdURCblluZDQ5dXJUSnU3cENDSEV5bzdnSTM0di93SG54TkJ5VHA4ZTZISEVlVURRWHJwdnZKTFRrVTd6LytDdnVXNytCbXBrWjY3S2l1RjNXU0t5U2t1TTgvdWUzMkx2dkNQZmNlUVZYWGo0MmFyUk54OVRpNU5jL3ZZbWNMbWtOL2g0dzVzSisvUFh4YjBhTjhqblZxVlA4VHNlVWl5NEFZTnpvQVpHMnlpb3ZmMzM2UFFiMjc4YU4xMDQ1bytzdldMaWVMZHYyODlXdlRLTEc2NCtFV0dtcENUeDQvdzNFZVZ5bjllYmVTOC84RUlDL1BQVXVBUC8zMUgzTm52UHE2NHRaOE5uNnlPTVhudnArMVBIN2YyQk5YVnk2YkF2TFZteUxQTTdJU0dMdCtqMUEvZEZiamJXSjg1dUVXRUlJSWM1YUhvL0d1TkVESXIvOGxaVlhzV0ZUUG1zMzdtYmRocjJVbEZWRTlTOHJyNG9LdFRUTnljQitYUmt5MEFxMUJ2WHZUbHpjMmI4NHJoRGk3R1VVSHNUMzBuTm9jNi9GUG1KMHJNc1I1eG5INU9rb2lZbjRudjhiN3B2L0J6VTNMOVlsUldndWE1cmpFMCs5UjBXbGw5ODhlQ3VqUi9idGtIdlhoUzNOS1Mrdmp1cTc0TE4xOWZyWWJiYW9IUWpmZVBzTHlvL1huRlpkZDk0Mk14SmtnVFZ5NnJFL3ZvSFBIK1QrSDF3YldSSWhITlpQNjAyM3RMUUV1dWFtYy92Tk0zamk2ZmVpamswY04raTBhbTVJWHRmbWQ4bU1iMmFVM2ZTcHd3RnJ0OEZsSzdaRkhnT1JFT3Q3OTh5TnRDMzdjaHVyMSsyT2FsdStjanVyMXV4cVZlMmk4NUVRU3dnaHhEa2pMU1dCYVpPSE1XM3lNRXpUcE9Cd0dlczI3R0h0eGoxczNyWS9zblpGblVBZ3lJYk4rV3pZbkE5WWExZjA3SjVWRzJyMVlQREFQTEl5a21VS29oQ2lSWXppSW53dlBZZnJ1bHV4RFJ3UzYzTEVlY28rWWd5S3k0UHZwZWR3MzM3UFdUTWl5NlZaSVZaUjhYRWU2Y0FBQzJqeGxMZnFHbit6ZlIwT2UxU0k5ZjVIcXpoVVVIcGFkZDE1Mjh5b3g4Ky85QWtyVnUwZ3Iyc0dUejgvbjVMU0NvcExqcE9RNEk0YXViUmwyLzRHcjFkMkxIcEIvRkhEKy9EUXoyOUcwNkxYU1Z1NmJBdS8rdTIvbXF4dDRlSU5MRnk4b1g1N0ExTVpEeGFVTkhrdGdPcHFYN045R2pQM2lyRk1IRGNvYW1UYzBhTGpyRjYzbXlzdkd4dHBtekIySUtWbERXOEtJTTRmRW1JSklZUTRKeW1LUXJmY2RMcmxwalAzaW5HWXBzbWh3bEsyYmovQWx1MEgyTExqQUFXRjBiOTBtcVpKL3Y2ajVPOC95cnUxTy8ra3BTWXl0RGJRR2p3d2oxN2RzenQ4Mm9NUTR1eG5WcFRqZS9FZmFIT3ZsUUJMeEp4dDRCQzB1ZGZnZS9GcFBIZDlCeVVwdWZtVDJsa3dxQU13b0g5WHhvN3UzNkgzYm13TnFaTk5tLzBBM2JxbTE1dm0xcGIzcUhQYjNYOW9NUGpTZFIzTjZVQlJGUXpEWVBEQVBLWk5HVTZmWGwyaStuMzN4LzlvMFgwVVJXbHdsRlR2WGwyaWdyaFRQZm5NQi9Ucmt4czFHcW9wWDcvN2o4MzJTVXFNSTZkTGFvdXVkNnEwMUVUU1dyQm9lMHY3aWM1TmZrc1hRZ2pSS2RUOUlwZlhOWVBMWmx3SXdQSEtHaXZVMm1ZRlc3djJGaElPNjFIbmxSMnJaUEd5VFN4ZXRnbXcxdVhxa1pkRi96N1dEb3I5K3ViU015OUxnaTBoem1maEVMNlhuOGQ1OFRTWlFpak9HdllSWXpBcksvRzkvQnllYjl3YjgxMEx0MjQvQU1DNEN3YzAwL1A4OWZXYlpuRG5iYk9hSFFIKzdOKysyMkQ3djk5WXdxZUw2bytlT2xWdWx6VG16WjNZNlBFbm4vbUFibDB6bXV4enN0WUVlS2RqMWxXL0lCUUtOM2lzb1RXeDJyc2VjWGFUMzhpRkVFSjBXc21KY1V3Y080aUpZNjExSVlMQkVMdjJGTEpseDBHMmJOL1BsbTBIcURwbCtIczRyTE1uL3pCNzhnL3pBYXNCSzlqcTFUMmJmbjF5SXg4OTg3SmswWGdoemhPQitlK2labWJMSXU3aXJPT1lQQjM5UUQ2Qmo5NURtMzExVEd2WnRHVWZZSzFuS1JwMjZodGlobUZ3c0tDRVhic0xtVHhwYUtTOVp5Tzc5U1VtZU5xMXZzYTBkbkgxcStkTTRKNjdaamZacCt4WUpTdFg3NlQ4ZURWMy84OWw2TG9SZFh6RnFoMnMyN2kzeVJGbDR2d2tJWllRUW9qemh0UHBpT3grQ0JkYlV4QUxTdG15L1FCYmR4eGc1OTRDOWg4b3hqVE5xUFBDWVoxZGV3dlp0YmNRUHJiYTdIWWJ2WHRrMDdkUEx2MTdkNlZmbnh4NlNMQWxSS2NUM3I0WmZlOHUzUGY5Tk5hbENORWc3ZHBiOFAzeE40UzNiOFkrY0dqeko3U1RYWHNLQVFnRUd4NVJjNzR6RElPZHV3dkozMytVdmZsSDJMMzNNSHYzSFNFUUNBRkVMUUIvdG1uSjdvUjFHcHQ2R0E3cmJOMStnTzA3clIwVXI3M2xVWUJHcDNnZUs2OW0zY2E5TFI0dEpzNGZFbUlKSVlRNGJ5bUtRbDYzRFBLNlpYRDVwZFlVeEVBZ3lONzlSOW01dTRCZGU2emc2c0Noa2dhRHJaMTdDdG01cDVEM1dRVlk3N0QyNnA1TjN6NDU5TXJMcGtmM1RIcDJ6NDdaTzZkQ2lETmpCZ0lFM25zTDF5MTNvV2l1V0pjalJJTVVsd3Z0K3R2d3YvUU10bDc5VUxTT0h3bGxtaWJseDZ0QmdZQS8yT0gzN3dqN0RoUzF1RzhvcERmWWZ2OHZYNkNxeWtkcVNnSUQrM2ZqeG11bjBLOXZWL3IzemNYcFBIdGZtcmRrZDhLbUxGdXhqZC84N3JWSVlKZVk0R0hNaGYwWU4zb0FvMGYxYTRzU3hYbms3UDJYSW9RUVFzU0FwamtaMUQrUFFmMVBiRnZ1OHdYWXUrOEl1L1lVc25OdklidjJGSEtvc0xSZXNCVUtoZG01cDRDZGV3cWkydE5TRXVqUlBZdWVlZG4wN0pGRnorNVpkTythaWN2bDdKRG5KSVE0UGNIUFBzYmVmekMySHIxalhZb1FUYkwxNkkyOTMwQ0NuMzJNZHRtY0RyOS9aWlVQWFRkd09PejRhNE9LenVhT2UvNThSdWVycXNyRFA3K1o5TFFrc3JOU0l1MzdEaFJ4MWZVUFIvVnRidnBlM2ZHT1dodHEwZEpOWjNSK3Z6NjVwQ1RITTJIc1FDWk5HTXpRUWQxUlZSV0FOOTlaMXVBNXUzWVhOSGw4enVWalpiM1M4NVI4MTRVUVFvaG11TjNhU2RNUUxWNWZrRDM1VnFCVkYyNmR1aHRpbmJMeUtzcktxMWk3WVUra1RWRVV1bVNsMHJON0ZqM3lNdW5aUFl1ZTNidlFOU2ROcGlRS2NSWXd5a29JYjF5TDU4ZS9qSFVwUXJTSWMvWTh2UC83U3h4anhxT21uZG5JbWRhcWUxUEhZYmNSQ0hiT0VPdlhQN3VweFgzLzh2ZDNLUzJyck5kKzh1OFJkVkpUNHJuajFwbG5VbHE3ZS9oLy8zMUc1MmVrSi9IS2N6OXE4TmlUejN6UTVMbU5IWjg1ZlpTRVdPY3ArYTRMSVlRUXA4SGpkbkxCNEo1Y01MaG5wSzJtSnNDZWZZZkozMytFZlFlSzJIZWdpUDBIaitMMTFaOWFZWm9taDQrV2NmaG9HY3RXYm91MDIrMDJ1dVdtMHlNdm0xN2RzK2lSbDBWZTF3eXlzMUlrM0JLaUE0V1dMc1F4Y1FxS0p5N1dwUWpSSWtwY1BJNkpVd2d0L1F6dHF1czY5TjR1emRvWjBXWlR6OXJwaE9ORzl5Y2pQYm5WNS9YdW1VTjhuSnVKNHdhMStKelBsbXlpcUxpOFJYMlRFdU80L3BySnJhNnJJOHk1ZkN4alJ2WmozSmlXN3ppNWV1MHVzazRhYWRZYzJXbFF0SlppK21yTTVyc0pJWVFRNG5TWXBrbHg2WEgySFNobS84RWk4dmNmWWYvQllnNGNLaVljYm5qTmpJYW9xa3FYckJTNjVxYlR0VXM2dVRscGRNdk5JRGNubGN6MDVHYTM2eFpDdEp4WlVZNzNiNC9qdWY4M0tHNTNyTXNSb3NWTW54ZnZiMytPNTU0Zm9DUzFQckE1N2Z1YUpqUG0vSXlFQkEvRGgvYmt3ZnR2NkxCN0M0dHBtaGlHaWMybXhyb1VJYzZZNG81cjlCZGJHWWtsaEJCQ3RDTkZVY2pLU0NFckk0VnhGL2FQdE91NlFlSGhNdllkUEJvWnRiWHZZQkdIajVUVlcyc0xyRjJOQ28rVVVYaWtqSlhzakRybWREckl5VTZoYTA0R1hYUFM2SnFUVHRkY0sraEtTWXFYZ0V1SVZncXQrQUw3bUlrU1lJbHpqdUwyWUI4OWdkQ0tMM0RPbk4xeDkxVVVNak9TOFhrRCtBTm41MGlzems1UkZHdzIrZjllZEg0U1lna2hoQkF4WUxPcGtaMFJKMDg4c1NWNklCRGtRRUVKKyt1bUl4NHFvdkJ3R1VlS3lqRU1vOEZyQllNaDloOHNadi9CNG5ySFBHNG51VjNTNlpvYkhYRGxaS2VTRU8rV2dFdUlVeGtHb1EzcmNOL2Q4aTNsaFRpYk9NWk13UGYwbjNIT3VCelVqaHVWazlNbGhSMDdDekFNbWVnamhHZy9FbUlKSVlRUVp4Rk5jOUt2ZHk3OWV1ZEd0WWZET2tlS3lpa29MS1hnU0NrRmgwdXRydytYTnJoNGJCMnZMOGp1L01Qc3pqOWM3NWpMNVNRN001bXN6QlN5TXBMSnprd2hxKzV4WnJLTTRoTG5KWDNmSHBUa1pOU3M3RmlYSXNScFViTzZvQ1Ftb3UvYmk2MTMzdzY3YjA1MkdwdTI3RWR6T2pyc25rS0k4NCtFV0VJSUljUTVvRzdCOTI2NTZmV08rWHdCQ284ZW8vQndLUVdIeXlnb0xMRStIeTZsc3NyYjZEWDkvbUNqSTdqQW1xYVltWkZraFZ1UmtLc3U2RW9tTFNVaHNrVzJFSjFGZU10R0hDUEd4TG9NSWM2SVkrUll3bHMzZEd5STFTVU5YVGZrelE4aFJMdVNFRXNJSVlRNHg3bmRHbjE2ZHFGUHp5NzFqbFZXZWExUlc0ZkxySkNyc0l5Q3d5VWNMUzZudXNiZjVIV0R3WkExMnF1d3RNSGpkcnVOalBRa2F6UlhSZ3JaV1ZiWWxaRnVCVnhwcVlsNFBFNTVRU1BPS1hyK2JoeVRaN1R2VFVKQjlNTUZLSnFHbXAzYmFEZXp1Z3FqckFRMUtSa2xPYlY5YTRxbGNBZ3pGRUp4ZXhvOGJQcDlLSm9MNm42V2hNTmdQN2RleHBqQkFJcFQ2N0Q3MmZvT0lMUnNjWWZkRHlDbmkvVjNWTmRidm1tSkVFSzAxcm4xMDE4SUlZUVFyWktZNEdGUS96d0c5YytyZDZ5bUprQlJTVGxGeGNjNVdueU1vOFhIS1M0K3p0SGljb3BLeXFtb2JId1VGOVJPY1R4NmpDTkhqelhhUjlPY3BLZGFnWmIxa1ZEN2tVaDZhbUp0MkpXQTI5MXhMKzZFYUl4WlVZNFpDS0JtNTdUcmZRTHZ2MEZvMldjNHI1aUhzNGtRSy9EbVM0UTNyOE45ejArd3hTakVNZzd0eC8vbVM3aHUrZ1pxZW1hNzNDTzBkZ1dCLzc2Q2R0V05PTVplVk85NDRKVm5NSXFQNFA3Qkx6R09GT0wvNTkvUkxyc0srNFVUMnFXZTZPS0NtRFhWRFllSXBvbnZxZDlqNnpNUTU0ekdGMUVQdlBNYStwN3RlTDc3VTdCM3pGUTd0VXN1WnNDUFdYRzh3M1lwek1xMDdoUFdHMTYvVVFnaDJvS0VXRUlJSWNSNUtpNU9vMWRjTnIxNk5MejJqODhYb0xpMGdxTkY1UlNWMUlaYnhjY3BLaTduYUhFNTVjZXJtNzFISUJDTTdLcllGSS9iU1dwdHFKVmVGM2lsV1YrbnB0U0ZYZ2xvbXZPMG5xc1FMYUVmMklldFY1LzJ2Y2Z1YllTV0wwSkpUTVord1lXWUZlWDEraWlKeVJqRlI2enBZSGs5VVZQVEcreUh6WTRTbjlEc1BhdC9lRWVyYW96Ly9iT1JyNDJxQ296Q2cvaGYrQ3Z1Ny93VVJUc1JPQWMvZlovdzJoV3R1cmJuSncvWGF3dXZYQXE2anExMy8zckhqR09saEhkc3hqNW9HSXBUUTAzTEFFUEgvK2JMZUhMelVMdDBiZnFHcG9rWkNrSWdnQm53UXpDQTZmZGgrdjNnODJMNnZaZys2d052RFdaTnRmVlJYWWxaWFdXZG82ckVQZnhFdlpGVTRVMXIwZmZ1UkUydFA4MzdaR3BTTXFFakJRVGVleDN0cWh1Yi8wTnFJN1plZmRBUDVHTy9ZR1NIM0M4alBRa0FQUnp1a1BzSkljNVBFbUlKSVlRUW9rRnV0MGIzYnBsMDc5Ync2SXRBSUVSeGFVVWsxQ29xc1FLdXNtTlZsQjJycE94WUpWNWZ5N1phOS9xQ2VKdVl1bGduTGs0akxTV1JwTVE0a2hQalNFcUtJekhSUTNKU0hFa0pjU1FsZWtoTWpDTTV5VU5TUWh5YTVwRHBqS0xGakpKaTFLejJHNFZsbEJiamYrbHBLMWlwUEk3M3QvYzMyQy91d2NjSnZQTWFHQWI2d1gzVVBQU2pCdnZaOG5xQnBxSHYzdDdvUGVzQ0tjVVRoMlBzeFpIMjRLTDU5ZHBDSzVkaWVtdWl6cmNQR29iajRobUVsaXdnOFBvTHVHNytSdVNZV1ZXQlVYSzArU2ZlQk9QUWZ2U0QrN0FQdTdEQmtWNmh6eGVDYWVLNDJKcmlxY1Fub0YxekcvN24vNEwvWDgvaXVlOFhEZTdBWjFaVlVQUEkvUkJxMmM4Z0ZBWEY1VWJ4eElFbkRpVWpDN1ZIYnhSUEFrcGNQSVJDY0hLSVpab0VGMzRBRGlmT1dWOXA4dEtPaTZZVFd2azVSbGtKNkdHd2RjeExNRFVyQjZPazRUVVAyMFBkZ3U2MmMyeXFweERpM0NJL1lZUVFRZ2h4V2pUTjBlaGk4M1Y4dmdESHlxc29QVlpKMmJFcTYrdXlTc3JLcTZ5d3E3eVMwckpLL1A2V3ZkQ3NxUWxRVTFNQ2xMU292OVBwSUNuUlExSmlYT1J6Y2xJY2lRa252azVLckgyYzVDRXgzb1BkYm12UnRVWG5ZNVFVWXgvV1BxTldqTElTZkgvL0hhYlBpM1AyVjFHVDB3ak9md3ZINUpuMVJ2S0UxNjlDMzdVVisvRFIySWVOSmpqL0xXeURobUh2TXpENm9tNFBSc0YrMUV4ck5HVjQzVXBNbnhmSHhLbjE3cS9FSmVDOFlsN2tjWERSL0hwdDRTM3I2NFZZQU5ybDg5RDM3aVM4Y1RXaG5uMXdUSnBtdFY5MTR4bVBMQW91V1FDS2duUGFGZldPbWRWVmhGWXNRZTNXSTJxVWxuM1FCVGluek1MV2YzQ0RBUmFBa3BDRVk5eGtNSFJyUFMyWEMwVnpvN2hjNEhJVFhyT2M4T1oxMlBKNjRycnQyeWdKaVNmVzNHcUI4T1oxR0ljUDRaeHhKVXBTQ2dDK3B4OXZNbENrNUNqVlA3bTd3VU1uajM1cksycEdGdUhONjl2OHVvMDVXbVNORmpRTW1VNG9oR2cvRW1JSklZUVFvdDI0M1JxNWJvM2NuS2FuMjNoOVFjcU9WWjRVZUZWU1ZsWlZHM1paajB1UFZSRUl0SEJVUmExZ01FUkphUVVscFJVdFBpYyt6bFViZXNXUmtPQW16dU1pUHM1Rm5NZEZYTzNuZW8valhjUjUzTGhkTXZMclhHYVVsYUNtWjdYNWRmVzlPL0cvOUJSbWRSWGFWVGZnbUhnSlJsa0pwcmVHME5JRnVML3pBRXBjUFBydWJZUTNyRVpKeTBCSlNrRzcraVlyV0RGTlFzc1dZUjg4SEZ2UDZOM21iTjE3bmJqUHJ1MllQbS9iVDFtejJYQmQvejk0Ly9nUTRVMXJjVXlZMm1oNDFCcEdhUkhoVFd1d0R4Nk9tdE1Ocy9JNHZ2LzdLODdwczdFUEhrNXcwWHdJQlRFTzdXOTRTdVRpaitvMWVmN2ZJNUVSWGRyYzYrb2ROeXZLOGYvblJmUWRXMUF6c25IT3ZnWWxNYWwrYlFVSDBBL3N4VEh4a3ZyMzFYV0M4OTlDU1U3RmVjbGxrV2I3b0dIMVJwT0Z0MnhBU1VpTStqNTFGRFVqRTZPMFpZRi9XemhhYklWWUN2SXpVQWpSZmlURUVrSUlJVVRNZWR4T1BNMk02akpORTU4dlNGbDVGUldWTlZSVTFsQlo2ZVY0WlEwVkZkYmppaW92RlJVMUhLLzBVbGxaM2VMcGpDZXJydkZUWGVOdmRoMnZoaWlLUXB4SEl6N09IUjF3dWVzQ0w0MzRlSGR0QUtZUjUzYlhCbUMxeDkyYVRJR01JZFBuaGJqNGRyaHVEV1lnZ091R083Q1BIQWVBbXBhQjY0WTc4VDMvRjhKYjErTVljeEg2bnAyRVZuNk9OdThtUEQ5NDBKcmFCcmh1dnhmZm54NGl0UEx6ZWlGV2kyc0lCZ2h2V2Q5a214a01OSHErbXBXRDU5di9EelUzcjFVamxwb1MvT1E5TUUyY00rY0NFUHI4VTR4RCs2M2dxcXlFMExMUEFIQk92U3pxdkxwcGo2ZTJBeWllaG5jNHhEUUpyVmhLOE1NM01jTmhuTE91d2psMVp2MnBmWVpCY01uSEJEOTZHd3dESlNFSit3V2pvdXYrL0JPTWtpSmN0M3dUSEU2TVk2VUUvdk5QSEJPbm9GMDBQZEpQMzcyTjBJcWxLQW1KYUYrNUFXeTJTQzFXc2UzODd6d3VIdnhOYjlEUmxyWnNPNEJOdFpHVzF2dzZiVUlJY2Jva3hCSkNDQ0hFT1VGUkZEd2VEWTlIYXpMc09sa29GS2FpMGxzYmVubXBxS3ltb3RMTDhZb2FLcXU4VkZSNE9WNVpUVVZWRFpVVlZpQ21uOEhPV3FacFJrS3dNNkZwVGx5YUhaZW1vYm5zdURVbkxwZUdwdGx4YVU1Y21nT1h5NGxMYzZKcER0d3U2N1BMNWNUbGN1QnlPbkhWdFdsTzNDNUg3VFVkYUpvRHRRMUcwWFJLZ1lBMTNheU4yWWVNeERudGNvemo1UVEvbXg5OWJNUll6T3JxcVBiZ0orOWgrbnpSL1M0WWhaS1JIZW1ueEVXdlo5VWNzNkljL3d0L2E3YXRLV3JYN2kzdTJ4emo4Q0hDNjFaaUh6a090VXRYVEorWDBKZExzT1gxd2o1c3RGVlg3UUxoSjA5NWhCUFRIazl0YjR5K2Z5K0JkMTdGT0xRZisvQXhhTE8vMnVCdWc4YVJBdnl2djRCeGFEOXFXZ2JhTmJkaTZ6TWd1azlwTWNHUDM4VTJZR2drM0FxKy9TLzAzZHV3RHgwUjZXZjZ2UGovL1g4b1RnM1hMWGRIQWl5aitDaitsNS9HUG5Jc3ppbXpXdjRIZGhvVWw5dGF3TDREQklNaEZpN2VnR0VhOU9yWjhHWWhRZ2pSRmlURUVrSUlJVVNuNVhEWVNVOUxKRDB0c1VYOVRkUEU2dzFhd1ZabERUVTFmcXByZk5aYVhON2FyNzBCcXF0OTFtTnZnSm9hSDlVMWZtcThmcnpleGtleXRFWWdFQ1FRQ0ZKQis0eWljRG9kYUU0N0xwZlRDc0NjRGh3T093NkhIYnRkeFdHM1liZGJqeDEyRmJ2RGhzTnV4MjZ6NFhEWWF2dlpjTlIrMkIzMjJzKzFiWTY2dnRiMTdIWWJUb2ZkdW1idDlleDJ1OVZtVTNFNDdLaXFncUlvTVIyRlpnWUQxdnBKN1NDOGRrV0xGMEUzS3lzSWZ2aG1rMzNVak94V2hWaHFhanF1Mjc4VGVlejkvWVAxMnZ6UFA0RnhyT25ORmNBYVllUjcrZzh0dnZlcFBBODhTdUNETjhBMFVkTXpDYTM2SEgzdkxzeUFIK2ZjNndodlhrZDQ2NGJUdm42ZDhQWk5oRDZiajc1dk45anRPQ1pNUWMzc1FtajFja3kvMTlxZDBPdTFSc3A1YXpDS2p3RGdtSHdwMnF5dmdLUCticWlCMTErQVVCQWxQb0hnQjI5Z1ZGVVMzcllKdFV0WGF3MHVBTVBBLzlMVG1CWGx1Rzc2UnRRVVZTVXBCZE5iUTNEKzI5ajdEMmwrZDhVem9HZ2FackQxbzFGYjYzaEZEWDk1OGgyT2xWZmpkTmlaTmUzQ2RyK25FT0w4SlNHV0VFSUlJVVF0UlZHc2FYNXhHcmxkMGxwOXZtRVllTDFCcXIwK2FtcURyZXBxUHpVK2YyMGdWdnZaZTFJd1ZodUkxZFFFcVBFRldyM3UxK2tJQmtNRWd5R3FxbjNOZDQ0QlJWRWlvWmFxcWljOUJsVlJvbzhyS29xcVdPMk5mWTdxcnpSNGZVVlYrSTFOUHpIbHE1MjB4UUxlRGE0UDFSeWJIVFU3dCttMlU2YlcrWjc1SS9yT3JWRnQ4YjkvRnB3YWFrYjBhQnN6NE1lc1BBNTJCMnBLMC85MkZKc05KZDZhY2haYzhDN1lIUkFLV3FPeVVqUHdQdjhFMkd3b0RpZW0vd3oranZxOFZvQUZFQTRUV3I3WXVyL0xiZTA0NkluRE9GSUk0UkFBdG42RDBPWmVqNXJWcGZIYWE2ZDRodGNzdDBLdTJ0MFB0YXR1aUt3VEZ2amdEZlJkVzNGT21ZVjkrT2pvOHpVTmJjNTErUC81ZC95dlBvZm5lejl2ay9YRkdtU3o4ODNOTmc3UGZxQjlybjhLdTEzbGtWL2VRbng4K3dUQlFnZ0JFbUlKSVlRUVFyUVpWVldKajNlZDBZczQwelFKQmtQNEFpRUNnU0IrZndoLzNXZC84TVRYZ1NEK2dOVVdxUDNhNXc4U0NEVFdQNEEvRU82UWtPeE1tYWFKcnRldUc0VGVZZmNORHdIMDlnK3l3aHRXdGZvY1JYTmpHemkwWG50d3didFdFSFNTdXBCTHplbUc1L3NQbmw2UmdKcWNpbGtiVmhuSFNrRzNwdmZadXZmRzg1T0hvL3I2WDNtRzhQcVZhTE8rZ21QS3pHYXY3YnIrRHJqdWRsQlZBbSs5UW5qdGNyUXI1bG5yUkRrMW5CZE5KN3gyQmFiZjEyaG9WNi9kYmlmKzBhZE9QTHhnRkZvZ2dKcVdnWktRaUJLWFlJVlhOaHY2M3AwRTN2OFBoRU9vV1Yxd1hqNFArK0RobURYVkJEOTkzMXB2cTRHL0I5cTF0NkY5OVJZVVR4ekJ4UjhSL1BBdDdCZE93TmFySDZiUFMzRCtXNFNXTDBaSlNVUHQwWnZ3aHRXWW9TQUVnNWloZ1BVNUdMRFcwanA4aU9DaStRM3V6TmdtOURDek1uVmVMNC9IYk04UmppYjRmUUhDdXNHekwzN0NYMzdYVTZZc0N5SGFqWVJZUWdnaGhCQm5FVVZSMERRbm11WUU0dHI4K3FacFdrRlhzRGJrOG9jSUJJT0VRanJoc0g3aXN4NjJ2ZzdwaE1KaHdtR3JQUmpTQ1lmRGhNTFdzYkN1RXd5RlQrcG4xUFlMMS9ZekNJZXM4ME8xMTQ5Y0w2UVQwblZDb1RDR1lXTFdMWGdkSTM1RHdRejRJNk50MnBMbis3L0FOS3puNTMvNUg2MCtYODNJeGxNYllzWC83NG56YmQxNjRwZzRGWUR3dXBXWVBtL2tzWkowWXQwbnM2YUs0QWZSVXhSUGJUTnJxcUtPYTlmY0d2bmErOWpQR3AwT2FSdytSSGpES3RTMERCd1hUVHZSWGxLRW1welM0TFE4NjBtcEdJVUhDSDI1R09jVjgxQ1NVZ0J3My9GZDFNd3VoTmV1QU1BNVBUcmtDUzFmZ3VtdHJ0ZU9la3JvWkhmZ0dEODV1dFpEK3dsOC9EYjZqaTBveWFsbzEzMGR4Nmp4a2RGUXdjOCtKTFJrQWZxdWJiaHUvWllWZXAyazd1K0dXWG1jME1JUFVEenhhTE92QVVEZnRTMHkyc3NzTDJ0NnZUR2JEUlNGNENmdll4ODJ1dDZ1aG0zQkRBVDRTamNuTno3MWl6YS85cWtPSEN6bXp1LzhoZTI3RHJIa2k4MU12WGhZdTk5VENIRitraEJMQ0NHRUVPSThvaWhLN1FMd1RraHMrN0RtVEptbUZXYlZoVnFSenlhWWhvbUJZWDAyemFqUFZwOVRqM0hLWTZPMlg4UDMwTjc1UDB4Lys0UllPSnljUEJaR3pjaXVONXFwTWZWR0hKMDB5c1UyY0doa2hKYSthenVtejR0MjFZMzFybUY2YXdndW10OXMyK2tJdlB1YXRjdmdWNjZQVEVrMENnL2kvY3R2c0Y4d0N0ZU5kelY4b3E3amYrMEYxS3djbkJkZkdtbFdzM0tpdWpsblhSWDFPTHh4clJWaW5kTGVGT1BRZm9LZnZFZDQyMGJVMUhTMHEyL0NNV1lTMktOZkRtbXpyd0ZkSi9URlFueC9maGpYN2QrcFB3MFRDTHo5cXJYajVQVTNSNlpHMm9lT3hENWtKRXBpSWtwQ0VzRlAza1BSWExodXZoc2xMZzcvaTMvSE9GWksvRytmQkllVDRFZHZFL3owZllJZnZJSHIxbSsxK0xtMGxPbjN0Y3RHQlEzcG5wZkp4SEdEK0hMVkR0WnQzQ3NobGhDaTNVaUlKWVFRUWdnaHpocEtaTTJxanIrM2QxRWkxRlJEYXV2WFF6dWJPY1pQUmtsSXdubnBuRWhiOVEvdnFCZWtCUmU4aTFsVjBhcHJoemVzUXQrekEvdmc0ZGdIWGhCcFYzUHpzSThZUzNqTmNrTGRlK09ZTkszZXVZRVAzOFE0VW9EN08vZGJ3Vnc0akhIOEdJckhnK0tKcjllL3RZemlvK2k3dHhOZXZ3SjkvMTRVbHh2SDVFdXhEeDBKdWs1NDk3WVQwL3VDQWN4QUFJSitVQlNVK0FTTVk2WDQvdm9vcnR2dWlkcWxNTHhoRmVGTmE2M25QR3BjMUQxZHQ5V0dVYVpKY01HN0tISHgyUG9Oc3RycTFoeXJIWm5tbkhZNVpqQ0E4NUxMei9pNU5xaW1HbHllOXJsMkE4WmMySitseTdaU1ZsYlpZZmNVUXB4L0pNUVNRZ2doaEJBQ1VOTXlNRXFMVUx0MWIvZDdHU1ZIVDIrQjl0T2d6YnU1UmYxT0RybGF3dlRXRUhqbjN5aWFDKzNxK3FPL3RLdHZ4RGlRVCtDOS8yRHIzaHUxVzQvSXNmREdOWVNXTEVCeGV3aSsvVytNOGpMTTZrb3dUZHgzZkEvYmdDR3RxcVVob2FVTENLMVllcUpldjQvUWtnV0VsaXhvL0NSRkFic0RSZE9zdncvSFN2RTk4eWRjWC9zNjloRmpNWXFPRUhqblBONFpBQUFnQUVsRVFWVGpKYXRyYWdhQjExL0VLQzNDS0NuQ2NmRjBheTB0d1BUVmdHbWl4Q1UwZmkrSEUyM09kV2Y4UEJ0amxCU2pwbWUwMi9WUGxkYzFIVEJqdXNPb0VLTHpreEJMQ0NHRUVFSUlRTTNJeENndTZwQjdLWWxKYUZkYzA2SysvbGZQZkVmRE5tY1krRjk5RnJPcUVtM3VkYUNvR0VWSE1QMWU4SGt4ZlQ1TW54ZTFhM2VNa3FQNFgzNGE5L2NmUk5GcXA3ZlZMaEp2QnZ5WTNoclVuSzdXQXV3cGFWRmhGelMrRzJOekM3czd4ay9HS0NsQ1NVbERpWXRIY1h1c25RbGRibkM1VURRM3ZxY2ZSMDNMd1AydEg0UG1zdW83S1lRSnIxK0YvOVZuQ1h6d0pyWkJ3ekNPSElyc21CajYvQk5yaDhlMGRHemRlbURyMVQ5eW5ubXNEQUFsNWNTNlpCM05LQ25xMEJBck15TVpBTHU5ZlRkR0VFS2MzeVRFRWtJSUlZUVFBaXZFQ3UvWTJpSDNValIzdmFsb2pZa2JNSVRUblYvWjFHaXZ4a2FEeGYzOGQ1RkYxaHZqLzljejZOczNBeEI0NXpVQzc3eldaSCtqcklUQWYvK0Y2MnUzQTJBYk5BelBUeDVHVGN0czlybWQ3c0x1YW01MzNOLzhFUURtOFdQb2gvWmJVd2xQcGRvaXo5ZXNyQ0M4WXhPTzBaTkFVYkNQR0lOTGM2Rm1kVUhSWE5oNkQwQ2JmUTFLVmhmVWpHelUxUFFHNjljUDdiTXVmY3I2WGgzSktEcU1mY0RnRHJ0Zk9CeXUvV3gwMkQyRkVPY2ZDYkdFRUVJSUlZUUFiTjE3RXZqd25RNjUxK2xPSjJ6Umd2Q2hJUHIrUFJpSEN5STdGZGJyc213Uml0dURmZVRZK2dlZFdyTjEySWVNSkx4MUk3YWNiaWlwYVNpSnlTZ0ppU2h4Q2JVZmNTaWVPQlIzSERnYytQNzRFT0YxS3pDbVhtWUZRblVqb2xyZ1RCZDJONDRVNEh2bVQ1aVZ4M0hkL2gzc2d4cGZkRHp3eGo4SmI5dEllUDFxWEYvN09rcFNDdlpCSjliNlVoSVNjVXlaV2U4ODArL0RyQ2lQaEZiaHplc0JzUFhzMjJSdG9aVkwwWGR1eFRsemJwc0hYbnIrSHJTWlY3YnBOWnR5dE1oYVQwMG1Fd29oMnBPRVdFSUlJWVFRUWdCS1VncUtwbUVjUFl5YTNiNGphSlRFWkxRNTE3YnFIUC9MLzJpdzNheXFSRCt3eDFxSENhaisrYjBRRGx2VDZ4NTVzc0dSUXFGbGkxRGlFeHZjeWJCZTN5VUxNRXF0YVpiNjd1M1krZzdFUG53MDhVTkhuRmlzdkJuYTEyNUhzZGxRczdvMDNNRTBNVXFMTVE3dFF6KzREMjN1MTFwMDNlYUV0MjBpOE1vL01BTituRFBuTmhsZ0FXalgvdzltN1NnejcrTy9STHZtMXZxanQ4SmhqQ01GNkFYN01RN3RSeitZajFGMEJQdlFrYmh1K1NaNi9pNzBYVnRSa2xLdzllclg1UDNNNmlwcmtmaVI0OW8weERLT0ZLSm9McFNrNURhN1puTUtDa3NBY0dyeUVsTUkwWDdrSjR3UVFnZ2hoQkMxYkwzNm91L2EzdjRobHViQ1BueE02MDVxSU1UeS91a2hqSUlEa2NkcWVoYTJQdjJ4OVI2QXJVLy8wNTZHQ0lBZUp2REdTNFJXTDBQdDBoWFQ1OFgzM0o5eFhuSTVqb3VtbzdoYnZ2T2RyVWZ2cU1kRzhWR01nL25vUndvd0NnNWdGQjZNckRXRnpZYjJsZXRQdjI2d2RnZjg5SDJDQzk0RlZjWDF0ZHV4WHppaDJkTVV0d2YzN2ZjUy9PUTlncCs4aC8vRkozRk1tSUkyNTJ0Z3QrUDd4eC9SOTJ3SG8zYktuTjJCclZzUG5GTm1ZaHM4QXFPc0JQOHJ6d0NnWFhaVjlKOS8zUkFsMDR5c3UyVldXVHY1cVNsdHV5T212bnNIdHQ1OTJ2U2F6VGxVV0dydExocUxyVVdGRU9jTkNiR0VFRUlJSVlTb1pSOHlqTUNuODNGY1BLMWQ3MlA2ZllSV0x6dmo2OWo3RHNKSVRjZldmekQyL2tOUWtrOHNKQjc0N3l0TjExQmQyV2dmKy9BeGhGZDlRV2oxTW14NVBYSGRlUjltVlNYKzUvNU1jTUc3QkQ5OUh6VTNEelVwQlRRTlJiV0IzVzZ0UzJXM1c0OFZCVE1VZ21BQU14U0VZQkF6R01CNThYVENtOWNUV2xtN2M2RERpUzIzRzJxM250aTY5VURONnhWVlM0c1hkZ2UwcTI3QVBuUWsvbGVmUjkrOURjVVRqK3VXdTdIMUdRQzZqbkg4bUxYSXUrWkMzNzI5OXNtZThwSklVWEJlT2djMXB4dUJWNThsdEh3eCt2Njl1UC9uWHRTTVREQU5iSDBHWU92ZEgxdTNIcEhSYU9HTmEvQS8vd1NtdHhySCtNbjFRck82MEUvUDM0V3RkMy9NNmlyMG5WdEJWVkV5c3ByNFRyVmVhTjFLdEJsWE5OK3hEUjBxTE1IaHNCRUtoanYwdmtLSTg0dUVXRUlJSVlRUVF0U3k5ZXlEZWZ3NFJ0RlIxS3pzZHJ1UFdWVkI0TFgvTytQck9LK1kxK2l4MExKRlRkZmc4emJhUjgzT3hUWjBKSHJCQVZ4MzNtZnQ3T2YyNFBuaHJ3aXRXRXA0MDFxTUl3V0VEKzF2WGNFMk8rcE5kK0tJUzBEdDNzc0tyYkp5bWh3eDVweDZXWXN2cjNidGpuNGdIMzNQZHRRdVhYRjkvZHZXNHVzQXBvSDMwUWVza1ZBbmw5UzlWd05YQXZ1UUVhamZ2aC9mODArQXpZYmlpV3R3K3FWeHBJREFHLzlFUDVBZkNjQ2NNK3F2UldVZk9ncjlRRDYrdi8vdWxQdU1SR25CT21RdFpSUWR3YXlzeE5hemQvT2QyOUNoZ2xKY21wTmdNTlNoOXhWQ25GOGt4QkpDQ0NHRUVLS09xdUlZUHBMUTZtVm9zeHNQaU02RWtwS0dtcHFPNjVadnR1bzgzMTkrZzlLS2FXZnh2MysydGFYVlkrdmVPM3Jhb01PSjQ2THBPQzZhYmowMkRPdkROREFqWDV1QUNTald0TG1UUHVwR2JDbWVlTlJ1UFZwVVExTkJYV05jTjk2SmJkQ3c2SERJN3JCR1FGVWV0K3EwMjdIMTZJTno5aldOWGtmdDBoWFBkMzltOVhjNEcrNlRub2taQ0dEcjFRL3R5bXNiZlY2T3laZWlKQ1NoSDh3SFF3ZEZSYzNJeEQ3bTR2L2YzbDJIVjEwMmZoeC9uN1BlV0Jjd0dKMGpKaTFJU1V1RG9JQUlvaUtLV0Zqd2lJcWkvT3dFQlFGRnBMdTdHU2tsTUdwMGpCeU1kWnlkM3g5akJ3NExGc0FtZmw3WHhTWG5ydS85SFl6bjJlZTZJOGZ2bDVXazdadXhxMTRqYjF0SmM4aHNOblBoNGpXOFBGd3dHSFcwdTRqY1B3WnpYSXo1N3MxRVJFUkVSUDRiekpIWGlCMzFEYzVEUHNQZ2xMMGI5T1RlTXlmRVEwcEtqczdleWpkSmlabUdYQStTT1M2VzJKSERjQjQ0K0lFZTZoNGZuMGpiSnovRzA2TVFWWU5LOHRHUW5nL3MyU0x5OERFNHVXU2FodXZVUFJFUkVSR1IyeGpjUGJHdFZJV2tUV3Z5ZXlyL2FRWUh4MzlIZ0FVRklzQUNTTnE0QnR0S1ZSNW9nQVVRZjNNTG9jbVVncU9EM1FOOXRvajh0eWpFRWhFUkVSRzVnMTJqWmlTRnJNTWNFNTNmVXhISkZuTk1ORWtoNjdCcjlQZ0RmN2JUemVBcU1Ta1pSOGVDRWVpSnlNTkpJWmFJaUlpSXlCMk0zcjdZVnE5SjRxSTUrVDBWa1d4SlhEUWIyK0JhR0wxOUgvaXpIUnpzS2VUaVNGS1NDUWV0eEJLUiswZ2hsb2lJaUloSUJ1d2ZiMFh5NFFPWVRoN0w3Nm1JWk1sMDhoakpSdzVpLzNpcmZKdERzUUFmVENaVHZxL0VPaEoyRHJPNTRCNzdmTC9udGlGay96MGY4OFNwaTF5K0VwbGgzZlhJR0M1ZmljenplMjMvK3dpVHB0MmJMZHhmZkRlTDFldjJXcFZkdmhMSnAxOU01ZkRSYzlrYUkrelkrYnQrTFNPdVJYSHNSSGl1NXltNW94QkxSRVJFUkNRREJnY0hITnAzSVdIcUg2bUhqSXNVUU9iNGVCS20vb0ZEdTg0WUhCenUzdUUrcVZlbll1cDhVdkl2UURvZkhzRXJiNDdtLzc2ZGFWVis4ZEoxUWcrZHVldXZ6QncrZXBiblh2NmVSY3UyWi9uOFp1Mkc4dm5YTXpLdDM3cmpNTThQL0lHckVWRTVlN0ZzV3JSc084TkhUaUZrYStnOUhmZUZnVC93MngvTE02d2IrdkZFbnU3N0JZbUp5WlpiS25NalpHc28wMlp0eUhHL3F4RTNDRHR1SFNTdFdMMkxRMGZPcEN0YnQzRWYwZEZ4MlJwMzRjMnZaVlkrK2IrcHZEdnM5MXkvcytTT2JYNVBRRVJFUkVTa29MS3RWQlZUMkJFU1prekNzZmVMK1QwZGtYUVNadnlKVGJrSzJGYXFtcS96cUYyekhILzh0WXE5KzA3azJ4em1MZG9Dd0ZOZEcxbVZ6NXEzaVRrTE50KzEvK3BGbjJkWXZuYkRQNXcrY3drbngxc2g0ZTY5eHpoeDZpS1BONnFHaDBlaGJNM1B5N01RNFJjaUdENXlNdCtPZkJGYld4c0FsaXpmd1RjL3pjM1dHQUF6SnczQnk5UFZxdXpVNlV1TUdiK1U2bFZMVTc5dUpRQSsvM29HcTlmdHlkYVltYjM3M2FTdHdESVlEUHc1ZFEzVFoyMWcwTXZ0YWRPaVZvN0d1UkVWaTJ1aG5OOEdPM1B1Sm1iTzNaVGwvTTFtTTh0VzdjVFAxNE1hd1dWeS9Jek1EQjdVaFpkZS80bVBQcC9NNkc5ZndjWkdhNFFlQklWWUlpSWlJaUpaY0dqVGdkZ3hQNUswZmhWMmpadm45M1JFTEpMV3J5TGw4a1djWDNvdHY2ZUNoMXRxa0xNdjlDVGJkaHltYnUwS0QvVDUwVEh4TEYzeE42MWIxS1IweWNLWVRDbkV4U2RTeU1YUjB1YXJFZjB5N0x0Z3lUWTJiajZRWVozWmJHWkR5SDVjWEJ4NXJINWxTL25TbFgremV0MWVhZ1NYeVhhSVZiNXNBSysvMHBHdnZwL05tQWxMR2RpL0hRQWxTeFNtUzRmNjJYM1ZkRnMybzZMaUdEWmlFamEyUnQ1Nzgwa01CZ01BOVdwWHdNc3plM083VTBwS0NrYmozVU9abEpRVUFJeEdBeDNiMW1QWG5qQysvbUVPWWNmQ0dkaS9yV1dNR1hNMlpqbk80YU5uczlYT3hjV1J0cTFxWitjVkxEYUU3T2Q4ZUFSVktwZk1OTXowY0hlaFdaUGdMTWVaT0dWMXVySVN4ZjJ3czdQaHIrbHIwOVgxNmRrc1IvT1U3RkdJSlNJaUlpS1NGVnM3bko3cFIrelluekc0dVdIN1NKMzhucEVJeWJ1Mms3aGhOYzc5QjRGdC9oK21ucENRQkVCaFAwOCsvT3d2WG51NVE0N0RocnlZZXpPYzZOZTdCUUNMbCsvZzEzRkxlT1BWVHBZMk5ZTExadGgzeS9aRG1ZNjdjMDhZRnk5ZHAydkhCampZcDM2ZFUxSlMyTGs3aktKRnZDZ1o2SitqZWJadVhwTmRlNDR4WjhGbUd0U3JUSEMxMGxTdVdKektGWXZuYUp3ME1USHh2RHRzQXVmREl4ajVjUi84L1R3c2RZODNyczdqamF2bmFMejQrRVRlK1dBQ05ZTEw4Tnd6TGU3YVBpblpCSUNOalJFUGR4ZStHdkU4STc2Y3h1NS9qaEViZHl0RUhETmhhYmFlZjdkMi9uNGVPZnA3WlRhYm1USmpIUUQ3UTAreVAvUmtodTNLbENwQ2tjTGVIRHg4R29BVEp5OEFNSHQrQ0FCZE96Ymd6d3hDckRRSERwNU9WNllRNi81UWlDVWlJaUlpY2hjR2QwK2MrdlFuYnNKb0RJN08yRlNxa3Q5VGt2OHcwOEg5SkN5WWlWTy9nUmpjUGU3ZTRRR0lUMGdFNElXK3JWbTFiamZmL2pTWHYzY2RwWHVYaGxTcWtMdUFKcnV1UjhZd1krNUdudTNaREM5UFYrTGpFNWswZFEzMjlyYlVxVkdPbzJIWk84dzdJL01YYlFXZ1U3dEhMV1U3ZDRkeFBUS0dnS0xlbHBBanpabXpsOU9WMWExVmdXSUJQcGJQYnd6c1NOV2dFbFN2V2lyWDg0TFU4NkNHRHYrVHNHUG5lVzFBQjJyWExNL1pjMWNvV3NRclc2dW9NdUxvYUkrTHN3T3o1NFhRdVgxOVBOeGRzbXlmbUppTXJhMk5aZldYdmIwdEh3L3R5WTJvT0t0VmNGbHQ5eHYvNXdxbXpGaUhzNU1EajFRdncvRC85YktNbDFmTFYrOGk3SGc0Zlo5cFR1K25IOCt5N2NRcHE5TUZWYU4vV3d5a2hsZ0E3ZHJVNGMyQm5kTDF2ZDEzbytheGFHblc1NmRKN2luRUVoRVJFUkhKQnFPZlAwNjlueWR1MG5nY09uYkg5cEVIdDhwRUpFM3k3dTBrekorSlUrL25NZnI1NWZkMExOSkNMQTkzRjBZTTY4Mk11WnVZTVhzREcwTDJVNmxDY1pvMHFrcjVNZ0dVTFIyQXMvTzl2Y0Z3elBnbCtQdDVXcmJrVFoyMW5vaHJVYnd4c0dPMnQvcGw1Rno0VmNzcXJhSkZ2Q3pseTFidEJGSlgzOXk1QXVkSTJEbU8zQkdhZVhtNldvVll6azRPdEc5VE45ZnpTdlBlaDM5dzR1UUYrdlpxVHNkMjlVaEtTbWJveHhPcFZxVWtiNy9lTmRmamR1dmNrQjI3ampKbndXYkx5allndzhQZEl5TmpNSnZObVI3OC9tTGZyRy9NM0I5NmlobHpOdkxZbzBHMGJQWUlINDc0aTUvR0xPUzFBUjF5UGY4MFVWRnhqSis0QWo5ZkQ3cDNia2pFdFNoKytuVWgvWjlyVFpIQ1h1bmFQL05VVTNvODJSaUFuOFlzWk1ueUhTeWQ4MG1HWSs4N2NKSVNnWDY0dVRvRGNQVFllVnljSGEzK25zajlvUkJMUkVSRVJDU2JqQUdCT1BVYlNOekVNWmh2Uk9xTUxIbWdrdGF2SW5IRGFwejZEU3hRQVJaQWZGenFka0lIUjFzTUJnTlBkV2xJbC9hUHNuYkRQOHhmdkpWZnh5M0ZiRFpqTUJnb0h1Q0RqN2NienM2T09Eczc0T0xzaUxPelBhMmIxNlJvRWU4Y1BmZjBtVXVzV0xNYm85SElFMTAvd21SS3dXdzJVN0Y4TWRxMXR0NzZ1M0RwdGd6SE9ISHFZb2JsRXlldnRoeGNudWJTNWV0c0NEbEExYUNTZlA5RmY2dTZadTJHMHF4Sk1FUGY3cDV1clBXYjluRWs3THpsYzdreVJXalNzQnJOMmczTjFudmVhZEdzajJsVVA0Z1dUWU10QjlsUG5yNk9jK0ZYNmRNcmI5dllhZ1NYSWFDb040dVg3K0RaSHJkV0wwMmJ0VDdUUHBuVlpSVmk3ZDEvZ21HZlRzTGR6WVhYWCttQWw2Y3JML1JweGJpSnk3bHhJNVozWHUrS2cwUHV0OHArTjJvZUVkZWkrT3pEWjNGd3NPUHcwYlBzM251TUFhLy96THR2UGttRGVwV3QydHZZR0MySHN4dU50MWFXcFJuejR5RGMzWnpaRUxLZno3K2VRZVBIcWpCa2NIZVNrcEw1NVArbWNPMWFOSzhPYU04elR6VzlKeUdsWkV3aGxvaUlpSWhJRGhqOS9IRHVQNGk0djhaak9uMENoKzY5TVRnNDNyMmpTQzZaNCtOSm1QRm42aUh1L1FjVm1DMkV0NHVMVHdEQTJmSFc5NEtkblMwdG05V2daYk1heE1jbmN2VFllUTRlUHNQaG8rZTRIaG5OeFV2WGlJNkpKeVltbnBqWWVJb1c5czV4aUZVc3dJZGVUeldsUXJrQWloYjI0cXNmWmhOMlBKdzNCM1pLdHlYdCsxSHpzejN1eWRNWFdiTitiN3J5eVRQV2taS1NRcmZPaitWb25sdDNIR2JGNmwyV3o4MmFCTk9rWWJWMEI3b2ZQSHlHZzRmUFVMMXFhY3FVS3B6cGVIYTJOanp6ZEZQTHRzSERSODh5WmVZNlNnVDYwYlJSTmNiL3VZS1VGSE9tL1RPU0ZqZ1pEQWJhdEtqRnpMbWJPSFB1aXFYK3ppMkJTVW5KdE9ueUVXYXptY25qMzZHd3YyZTJucE9VbE16a0dldVlNbU1kSmxNS0xabytndWZORlhNOXVqWEdhRFR5MngvTE9CSjJqamNHZHFKRzlkemRLRmk1WWlEdWJzN1VxMU1SZ0dwVlN2SHJENi95NFlpLytPaXp5ZlR0MVp4bm5tNmE3ZkhLbGk3Q2pEa2JHZnY3TXFwWExjWHJyM1FFVXYrZWZ6dnlSVDc0ZEJKZmZUK2JwbzJxTWZpMUxybWFzOXlkUWl3UkVSRVJrUnd5dUh2Zy9OSnJKQ3hiU055M24rSFFveTgySmUvZDFlMGlhVXduajVFdzlROXN5bFhBK2FYWHdiWmcvZ2dYRzV1Nm5UQ3pyWUtPanZaVURTcEoxYUNTOS9TNVJxUFJzdVZ0M2NaOUhENTZqcjdQTktkc21hTHAybVoyTHRPb3NZdXNicTB6bTgxODkvTjhqRVlERmNvVkkvVFFHUUN1UmtTeGRNWGZsQzFkaFBwMUsrVm9udSs5K1NUdnZma2tnTlhxcTdRYkNnR1NrMDMwSGZBZExpNk9mRFNrQis1dXFlZFJ4Y1ltNE96c2tPbllVZEZ4ZlByRk5FeW1GUG8vMXdhajBjaTBXUnNzTndkbTErMnJwanEyclVlWER2V3pYQWwxK2NvTnkwcTEzWHVQMGFabHJTekhUMHhNWnVYYTNVeWV2cGFMbDY1VDg1R3lWQ2hYaktrejEzUHF6Q1dHRE82T3Q1Y3JUM1Z0U0trUy9uejUvU3plK2Q5NGFnU1hwWHZueDZoVm8xeU96c3A2c2xPRGRHV0YvVDM1OGF1WCtQU0xxZnorMTBxTU5nWjZkbXVTNVRnWExsN0QzZDJGYjMrYXk1cjFlMm5Vb0FwRDMrNk9uZDJ0NzBWZkgzZCsrS0kvbjM0eGxiVWIvdUhZOFhBKythQTN4WXY1WkRHeTVFYkIvQmRRUkVSRVJLU2dzN1hEb1YwWGtnL3VJMzdTYjlpV3I0eDkrNjRZbkxNK0NGa2tPOHd4MFNRdW1rM3lrWU00dE91TWJhV3ErVDJsTE1YR3h3UGc1SlI1MkhJLzNZaUs1ZWN4QzZsVW9UaTl1amZKMDFnclZ1OW1mK2hKbnV6MEdER3g4WllReTl2TGxZK0c5TVRGMmZHZUhUeCt1M21MdGhKK0lZS1hYM2pDRW1EOU9uNEptN2FFTXZhblFUaG44TFZOVGpieHljZ3BoRitJQUtCZTdRb0FyRnd3SXN0bk5XczNsT0xGZlBqajE3Y3lyRThMelJJVGt6TWQ0OFNwQzViZmI5bCtLTk1RNjhTcGl5eGQ4VGNyMSt6bVJsUXNYcDZ1dlB2R2s3UnM5Z2dHZzRHZ2lvRjg5dFYwK2cvNmtiRS92WWEzbHl0MWFwVm53aTl2OFB1a2xTeGV2b05kZThMdzluS2pmdDFLUFBOMFUzeTgzUUI0b21VdGdxdVd6dkpkNytUb2FNK253M296ZCtHV0RHODZqSXRQNVByMUdBRDZ2Zkk5cDg5Y1pzamdicXhadjVkdW5SL2pwWDV0TXZ6emQzUzA1NU1QZXZQVkQ3Tlp0WFlQdS9hRUtjUzZEeFJpaVlpSWlJamtnVzJscXRpVUxrL2ltdVhFZnZFUmRnMmFZTmV3R1FZbnAveWVtdndMbWVOaVNkcTRocVNRZGRnRzE4TDV0ZmN3T09SUE1KUVRjV2tyc2ZJaHhES2J6WHp4M1N6aTRoTVpNcmk3Wll0ZGNySUpXMXViSEkvbjdaMTZFSHUvM2kzNGFjeENxN283ejFHNlY2NWZqMmJTMU5VRUZ2ZXp1Z214Wm5CWlpzN2R4RSsvTE9DOXQ3cFo5VWxPTnZIWlY5UFp0ZmZZZlpuVGxhczMrSERFcEV6ckR4OU5QY0MrWEptaTdOaDFKTk1WWTFldVJESjdmZ2lGL1QzcDNlTngycmF1allQOXJSVmU5ZXBVNU1ldkI3QnR4eUc4dlZ3dDVXNnV6cnorU2tlZTZ0cUkyZk5EV0xsMk54Y3VYYk5xRTFqY2owS0ZuSWk0Rm1VcG16bHBDSUJWV1VhYU5xcEd5bTFubnEzYnVJL1o4emR4K09nNVRLYlVWV3dtVXdwUGRtcEFnM3FWZVdOZ1J5cFZDT1RZaVF1WkRRbWszbVQ0U0xVeXRHcGVJOHQya2pzS3NVUkVSRVJFOHNqZzRJQkRtdzdZMVhtVXBBMXJpUDIvRDdDdFZSKzdPZzB3K21kK3JvMUltcFNMRjBqYUhrTHlqczNZVnFxQ1UvOUJHTDE5ODN0YTJSWWJsNEM5dlozbFlPd0hhY0trbFd6ZGZvakFZcjZNbWJDVXkxY2l1WFQ1T3E2dVRsWXJqZmFIbnN5dy85VUk2N0NqWm5CWlBoM1dPOTFXdWcwaCt4aytja3FXYzFtOWJnK3IxKzFKWDU3SlZzWTBvOGN0SmpvbW5rK0c5YllLM21yWExFL2JWclZadkh3SDlldFZwbUg5SUNBMXdCbzJZaExiL3o1QzIxYTEyYnYvQkdkdk83OHFydzRjUE0zSG4wOG04a1pNcG0yMi8zMllRaTZPOU8zVm5QOTk4aWNyMXV5eUN1QnVmNGNmdnV4UFVLVVNsaFZNc2JFSnhDY2s0dVhweXI0REo1azlQeVRUR3hVTCszdnk4Z3RQOEZLL05pUW1KcWRiQmRXdDk4aGN2MmVYRHZVdFd6clBuTHZNMFdQaEJGY3JUZVNOV01LT25XZmltRnQvZjNKeXBscVRodFVVWXQwbkNyRkVSRVJFUk80Um83Y3ZEcDJmd2o2eUpVbGJRNGdiOHowR056ZnNhdFRGcGx4RmpFVUM4bnVLVW9Da2hKL0RkUFFRU2J1MlliNXhBN3ZxTlhBZU9MaEFIdHgrTjNIeGlUZzdabndlMXYxbU1wbHdzTGZEWURTUWtwSkNVS1ZBbWpVSnBtenBJbGJ0WG45M2JMYkdNeGdNQkJaTEh5Q1dLVjJFVjE1c20ybS8wYjh0cG56WkFKbzNEYzdSL05kdC9JZlY2L2JTdGxWdHFsY3BaU2xQU0V3aU9qcU9sczFxc0dydEhyNGZQWi9xVlV2aDV1cU1yYTBOTjI3RVdyYTNQZmZ5ZHpsNlpsYm1MTmpNbUFsTGNYQ3dZK1RIZlhsMzJJUjBiYzZkdjByWThYQmFObnVFT3JYSzQrM2x5cHdGbStud1JGM0xTcmpiVmFsY2trWEx0cE9ZbUV5WER2VVo4L3RTRmkzZHp1cEZueE1URTgrMnZ3OHo4SzNSalB5NEwwV0xlRm42cGEyeVMweE1adGg3VDJkNk5saTkyaFZvMWJ5bTVmUHdrVk5vVUsreTVjOWk3WVovMkJDeW40K0c5TFJxYzd2MnJldlF2WE5ESEJ6cytHN1VQTUtPbmJlcS8zYmtDK21lKzlhUWNUeGFwMks2Zy80OTNBdGxPRS9KTzRWWUlpSWlJaUwzbU1IZEUvdFc3YkJ2OFFTbUU4ZElQckNIcEpCMW1CUGlzU2xkRnFOL1VZeSsvaGg5L2NDbEVBWkhwOVF0WXpiNnYrY1BGVk15NW9RRXpQRnhFQk5OeXVWTHBGeStTTXJGODVpT2gyRndjTVNtVEZrY1dyVEZwbFFaeU9DSC8zK0wyTmg0SFBQcFBLem5ubW5CaTMxYjMvV2NxbkdqWHMrd2ZOcXM5YXhhbTM3MTFKMENpbmpUdFdQNnc4TFRqUDV0TWNXTCtXYlo1azRiUXZZejhwdVpBT3cvZUlvK0wzMUxkRXc4MGRGeEpDZWJyTm9tSkNZeGF1d2loZ3p1RHNDSUQ1KzEzT3Azcnl4WXNvMVJZeGRSMk4rVHp6L3FRNGxBdjB6YWJjVnNOdE8yVlIyTVJpUHRuNmpMSDMrdFl0bktuVHlSd1RsVEFMUG5oZURxNnBUdVJzWjZkU3J5ZjhQN01uVDRud3g2NTFkR2Yvc0svbjRlSEQxMm5yS2xpK0RsNmNyMDJSdnc5WEhqNVJjeURoR0xGdkdtVVlNcVZtWEZpL2xheXNLT2h3T2thM003ajd0OExhdG5jdmFXdDdkYnBuVnk3K2wvSlVWRVJFUkU3aGVqRVpzeTViQXBVdzRBYytSMVRLZU9rM0w1RXNuN2RwTnk1VExFeDJLT2o4ZWNtQWltekE5UmxuOGhHMXNNOXZZWUhCM0IwUm1qank5R0gxOXNLd2JoMEtyOXYzTEZWV2JpNGhNenZabndmcnY5bGppQWxKUVVUcCs5ekpHajUyajgySzBEOFV1VjhNK3d2NXVyODMyZFgxWjhmZHd4bVZMdzhuVEZ6ZFVaYnk4M3ZEd0w0ZWxSQ0RjM1o5eGNuWEV0NUVTaFFrNk0rMk01cTlidW9VdUhCbFFvRjNEUEF5eUFsbzgvd3NGRHAzbXBYNXRNUTUwclYyK3djTWwycWdhVkpLaFNJQUNkMmozS3JMbWJHRGR4QmZYclZrclhOK3g0T0tmUFhyYTZqZkYyMWF1VzVyTVBuK1h2M1VmeDkwdjl2bmovdzk4SnFsU0M0Zi9yeFptemw1azFMNFRpQWI2MGExUG5IcjZ4L05zb3hCSVJFUkVSZVVBTTdoN1lWdE01S2ZMd2lZMU53Tm54d2EvRVNrbEo0ZkRSY3h3L2VZRmp4OE01ZXV3OHgwNkVrNUNRQktTZVRWU1F6RnUwQllEd0N4R1lUQ2xVcWxDY0tSUGV3Yy8zN29IbXF5KzE1Ky9kUjZsUTd2NXRTM1owdEU5M2dQeWRmdnhsQVlsSnlReDQvZ2xMbVdzaEovcjBhczZvc1lzWStjMU1SZzd2WTdXdGNNbUtIZGpZR0duU01QTmJOb09ybFNhNFd1cUtwb1NFSks1SHh1RGg3b0xCWUdESTRPNE1lT05uZmhxemtPTEZmTFR5NlQ5TUlaYUlpSWlJaUlqa1NWeHNBbTd1THZueTdDRWYvMEZVVkJ4ZW5xNVVxbENjWHQyYlVMNWNNU3FVQzhEZXZtRDh5R3MybXhrellTa3o1MjZpZURFZlFnK2Q1c1BQL21Md29NN1pDckFBaWhmem9YZ3huenpQNWRDUnN3QVlERG5mdmpwLzhWWkN0b2J5WktmSHFGaSttRlZkNS9hUHNpRmtQMy92UHNyWFA4N2g3ZGU2WURRYWlZcU9ZK1hxM1RTb1Z4a3Z6OVNiQlcxdUJsd0ppVWxXTnhYZW11TVpBRXFWVEwwWXc5blpnWStIOXVMSFh4Ymc3K2VaNDNuTHc2TmdmRWVMaUlpSWlJakl2MVpzZkFLRkMzdmR2ZUU5WmpRYUdUR3NOejdlN2hUMnZ4VnVuRGgxa2M0OVJsaTFiZFp1YUpaanBkWGY3U2JCM0pnNGVUVXo1Mjdpa2VwbCtPeWpaNW0zY0F1Ly9iR2NIczk5U2MzZ3NnUVc5NldRaXhNMk5rWnNiVzJzL3B1Y2JDSWhJWW1FaENUaUU1SklTRWpraVZhMUtWM3k3amVmbXMxbXV2VDhERHM3Vyt6dGJURVk0T0tsNndBVUQ4aFpJQmF5TlpSUll4ZFJ1V0lnTC9adGxhN2VZRER3NGZzOWVPWE4wU3hmdFl1SWE5RzgvK2FUUkVYSFV5V29CQjNiMXJPMExYN3o0UHdSWDB5amFsQkpxM0hpNGhOWnZtb25Cb09CZXJVcldNcExseXpNOTEvMEIrQjZaQXlMbG02MzFCMDZjcGEvcHEyMUd1ZkF3Vk9Xc3YwSFRnS2thM043djY2ZEdtQTJtN0d6dGVIYythdFdaNnhObUxReTA2L0w0U05uTTZ3M0dnMzA3ZFU4MDM2U093cXhSRVJFUkVSRUpFL2k0aEp4ZHNxZk03R3FWQzZacnN6THN4QXY5RWtmdE9TWFI0TExzTzN2dzR3WTFoc0hlenVlNnRxSWFsVktNV3RlQ0h2M0hXZjd6aU9ZemVac2plWG9hTS96Mlh3M2c4R0FuNis3NVdCekFCc2JJMVVxbCtTbDU5dGtlLzdoRjY0eWZPUVVpaFQyWXNTSHZiRzF0Y213blplbksxK05lSjdCUTMvajVLbUxtRkpTS0Y3TWg1RWY5N1ZxOTBTcldodzRlSXJOMnc2eWVkdEJxOFR5MTFVQUFCL1pTVVJCVkRxajBVaGhmdy9lZjZzYlJUSUpScTlkaitiM3YyNEZSNkdIVGhONjZMUlZtMzBIVHJMdlpuaVY1dlkrZC9Zclc2WW8veHMrMFZKWHZ1eXRiWnVUcDF1SFg3YzdldXc4UisrNHlURHRQUlJpM1hzS3NVUkVSRVJFUkNSUFl1TVNjSEoyek85cFdMaTd1ZENqVytQOG5vWkY5U3FsK09xejUzRjB2QlgwVmFwUW5HSHZQUTJrcnBoS1RqYVJrbUxHbEpKQ1NvcVpsSlFVSURXSU1ob01HSXlwLzdXeE1hWTd6UDdsRjlvU0c1dVE0YlBIL0RnSXM5bDg4MWRxaUpWVFJRcDdVNzVzTVhwMmI0SzdXOWJiUm9zWDgySFV0NjhRR1JtRHQ1ZGJobTBjN08zNDROMm5jenlQTktWSytOL3pGWE5YSTZMbzJMWWV5Y2ttbkowZDZOVHVVVXZkL1ZpZEo3bGpNTWZGWkMvdUZSRVJFUkVSRWJtRDJXeW1SWWNQNk5tOU1mMTZ0OHp2NmR4VFpyT1psQlJ6cm9JZkVja2RnNU9MSWJNNnJjUVNFUkVSRVJHUlhFdEpTVjNsYytmcW9JZUJ3V0RBeGliVG42ZEY1QUZUbkN3aUlpSWlJaUs1bHJidHpjWW00M09TUkVUdUZZVllJaUlpSWlJaWttc21VMXFJcFI4dlJlVCswcjh5SWlJaUlpSWlrbXNtVStveHk5cDJKeUwzbTBJc0VSRVJFUkVSeVRWVGlna0FHNk4rdkJTUiswdi95b2lJaUlpSWlFaXUzZHBPcURPeFJPVCtVb2dsSWlJaUlpSWl1Wloyc0x2UnFPMkVJbkovS2NRU0VSRVJFUkdSM0RPa2hsZm1GSE0rVDBSRUhuWUtzVVJFUkVSRVJDVFhIT3pzQUVoTVNzN25tWWpJdzA0aGxvaUlpSWlJaU9TYWc0TXRvQkJMUk80L2hWZ2lJaUlpSWlLU2E3YTJOaGdNQmhJVEZXS0p5UDJsRUV0RVJFUkVSRVJ5eldBd1lHOXZSMkppVW41UFJVUWVjZ3F4UkVSRVJFUkVKRThjN0cxSlRETGw5elJFNUNHbkVFdEVSRVJFUkVUeXhNSEJqc1FFcmNRU2tmdExJWmFJaUlpSWlJamtTU0VYUjZLaTQvSjdHaUx5a0ZPSUpTSWlJaUlpSW5uaTQrUE9sYXMzOG5zYUl2S1FVNGdsSWlJaUlpSWllZUxyNDZZUVMwVHVPNFZZSWlJaUlpSWlraWQrUGg1Y2piaUIyV3pPNzZtSXlFTk1JWmFJaUlpSWlJamtpWStQTzhuSkppS2pZdk43S2lMeUVGT0lKU0lpSWlJaUlubmk1K01Pd05VcjJsSW9JdmVQUWl3UkVSRVJFUkhKRTEvZjFCRHJ3cVZyK1R3VEVYbVlLY1FTRVJFUkVSR1JQQ2xhMkFzSEJ6c09IejJiMzFNUmtZZVlRaXdSRVJFUkVSSEpFMXRiR3lxVUs4YkJ3MmZ5ZXlvaThoQlRpQ1VpSWlJaUlpSjVGbFF4a0VOSHp1cUdRaEc1YnhSaWlZaUlpSWlJU0o0RlZTcEJiR3dDcDg5Y3p1K3BpTWhEU2lHV2lJaUlpSWlJNUZtbFNzVUJDTldXUWhHNVR4UmlpWWlJaUlpSVNKNTV1TGtRVU5TSDNYdkQ4bnNxSXZLUVVvZ2xJaUlpSWlJaTk4U2pkU3F5ZWRzaEVoS1M4bnNxSXZJUVVvZ2xJaUlpSWlJaTkwU0x4NE9KaTB0ZzY0NUQrVDBWRVhrSUtjUVNFUkVSRVJHUmU2Sk1xU0tVS3VIUDNJVmI4bnNxSXZJUVVvZ2xJaUlpSWlJaTk0VEJZS0I3MTBic08zQ1MwRU9uODNzNkl2S1FVWWdsSWlJaUlpSWk5OHpqamFwUjJOK0xNUk9XWVRhYkgvano5NGVlSWpFeDJhb3M5TkJwMW0vYWQ4K2ZGUnVYd0lHRDZjTzZxS2c0RGg4OW02MHhqcCs4d0xxTi94QWJtNUNudVd3STJVOVVWRnlHZGJ2MmhMRnU0NjMzdnhweDQ2N2pSVnlMNHNTcGk5bDZkc1MxcU94Tk1oTXhNZkhzM25zc1QyTVVkTEZ4Q1d6LyswaStmRTg4VEJSaWlZaUlpSWlJeUQxamEydEQvK2Rhc1QvMEpJdVg3WGlneno1eDhnS0RoNDVqN085THJjcm5MZHJLNTEvUFlOK0JrM2NkSXpuWlJGeDhZcGEvMGt5WnNZNjMvemVPZi9hZnNKU1p6V2ErK0c0bWJ3MFpsNjJ3YVA3aXJYejZ4VFF1WGJtZS9SZTl3NGxURnhrK2NncS9qbCtTWWYyTU9SdjUrb2ZaQUZ5K0VrbWYvdC95MlZmVGlZck9PUFJLNi9QQ3dCL3UrdXhWYS9md1ZKOHZXTGxtZCs0bUR3ejUrQStHZkR5UjgrRVJ1ZXB2TXFWdytzd2xWcTNkdytqZkZ2UEdlMlB2V3lobU5wdTVmQ1dTNkpoNEFQb08rSlptN1liZXRkKzhoVnNZOHZFZmJOeDhBSUN3NCtHRUhqcHoxMTlaL1JuOUY5bm05d1JFUkVSRVJFVGs0ZEtvUVJVYTFLdk1MK09YVUtGOE1jcVZLWHJmbjVtY2JPS3JIK2JnNHV4STd4NlBXOVVOR3RDZTNYdVBzWFhIWWFvR2xjeHluRGtMTmpObXd0S3MyMHo1SCs1dUx2VHQxWndEQjAvejRXZC9NZnJiZ1JRdDRzV0VTU3ZadXVNd3c5NTdHbTh2dDd2T2VjT20vWlFxV1ppU2dmN1plcytNekppOUFSc2JJNzJlYXBwaHZiMjlIVW5KSmdCOGZkeDU4OVZPZlBQVFhBNGNQTVZIUTNwU29WeXhYRCs3VVlNcXpGa1F3dGMvenFGczZTS1VLbGs0eDJNODI3TVo3dzM3bmZGL3JtRFllMC9mdFgxS1NncWpmMXZNMlhOWE9CZCtsWXVYcm1NeXBRRGc0dUpJcVJLRmlid1JtK041QUVSRnh4RVpHY08xNjlGY2piakJsYXMzdUhRNWtnc1hyM0hoNGpYT2hWOGxQajZSZ2YzYjBhVkQvV3lOR1J1YndJeTVHd21xRkVqRCtrRUFEQjg1T1Z1aDNTY2ZQRU9EZXBWejlTNFBJNFZZSWlJaUlpSWljazhaREFiZWZMVVRydzcraGFFZlQrU25yMStpc0wvWGZYM21tQWxMTFZ2NHV2VDhMTU0yMDJhdFo5cXM5Um5XK1hpN01YM2krN1Ivb2k1TkcxVURZUERRY1JRdjVzc2JyM1FFWU5PV1VINGVzOURTeDliV2hnL2Y3OEhQWXhaaU1FQlNVaktuVGwvaWpWYzYwdml4cWxialo3VmE1MFpVYkxaVzg2U3BVcmtFUDN6NUVnQVhMbDVqOWZxOVBOR3lOa1dMWlB3MWRuUzBKL2xtaUFYUXJFa3dKVXY0OCtrWFU3UDl6RFFUSnExTVYxYThtQytKU1NiV2J0ekgydHUyTGJvNE8vSlUxNFo4L3ZVTVZxL2JjOWV4MTIzOGgzVWIvOG15emVwRm4yTTBHamtmSGtGY2ZCTFZxNVRpNU9sTEhEeDhocW0vdjR1ZnI0ZFYrK3g4WFZjditoeUFVV01YTVdmQjVnemJlSG9Vb2toaFR4clVxMFJBVVI4cWxzOSs4RGQxMW5waVl4TjRZMkFuREFZREFFUGZmb3FZMkhqZUcvWTdiVnZWcGxtVDZsWjkxbS9hei96RlcrOGFoUDdYS01RU0VSRVJFUkdSZTg3VG94QmZmUEljcjczeks2KzhPWm9QMys5SmNMWFM5K1ZaQzVkdXM0UVB2Ly82WnJyNmxhdDNNMlhtdWd6cjB0amEyQURnNUdpUGs2TTlrQnJHT1RzNTRPdmpEb0JySVNkTCswKy9tR1lWdU54KzVsVEkxbEMrR3pVUHVCV1FaTFJLYXQ2aUxTUW5tM2l5MDJQWmU5R2IvUDF1QlRVVHA2ekd6czZXWjN1bXJqNUxTRXpDd2Q3T3FuM2EreVFsSldObmx4b0RGQS93NVpNUGVuUDE2ZzNXck4vTDQ0MnJjK1hxRGJac1B3akFzUk1YZ05TdmJacjJiZW95ZWZyYVRPZDE0dVFGcTg4KzNtNDgxYldoNWZNTGZWcmw2RDF2TjJ2ZUpxNUh4bGcrZi81eEg4dnZSNDFkeE1IRFo5SUZXR2xLbGZDbmZnYXJtVFp2RGJVNjk2dFJneXE0dVRuajRlNkNwMGNodkR6ZCtPeXJhVnk0ZUkxWmYyVS9aTHpkaFl2WG1EVnZFMTA3TnFCMHljS2NDNy9LL0VWYmVhcHJRd29WU2wyMVZxU3dGOVdyV245di9EeG1FZVhMQnVRb0xQc3ZVSWdsSWlJaUlpSWk5MFd4QUI5Ky9Hb0FIMzgrbVhjK21FRGIxclhwMWIySkpSUzZGMWF1MmMwUG94ZmthUXdEQnNzcXB0Tm5MMXZLRXhLU1NFaElzcFJkalVnOXdQemMrUWhhTmF0QnplQXlsclpyTis1ajE1NHdCZy9xbk9Feit2VnVZZlY1OTk1alRKNitsbmF0NjZTcmk3d1JnOG1VZ3BlbmE1YnpQbllpbkpWcmR0T25Wek84UEYwNWZQUXM3dzM3blVFRE9sQTFxQVNYTGtkeStVb2taODVkQWVDanp5WVRjUzJLeTFjaXJRSWhnQWFQVnViMG1VdDhQMnErVmZudG45dTNxUXRBdXpaMWVITmdweXpubHBFZTNScGJmbTgybTFtMmNpZk5td1piZ3JXMGQ5OFljb0NXeldwZ2IzK3JmUG5xbmVubW5GMmxTeFZKOXpXRzFJRHA5aENyYWxESmROdE43ZXhzY3ZYTU5OK1Btb2UzbHh0OWV6VUg0TmR4UzlpeDZ5anRXdGZHeGRrUkFLUFIrcmp5dmZ1T2MvemtCWVlNN3A2blp6K01GR0tKaUlpSWlJaklmVk1zd0llZnYzbVozeVl1WjlIUzdTeGJ1Wk5hTmNwU0s3Z2NsU29GNHVWUkNBOTNGNnNnSTdzV0w5L0Jkei9QdzgzVm1hYU5xakZ2MFJhZUcvQmRwdTB6cXpNYWpheGNNQ0xETnBldlJCS3lOZFNxYk5EYnZ6RDZ1NEhVcVZYZVVuYmkxRVYyN1FuamlWYTFzelgzMy85SzNaYlhxVjI5ZEhXdnZ6dUdNMmV2V0ZaeFpjUnNOdlBqTHd2dzkvT2dlNWZVMVU3akpxNGdMajZSOCtGWCtmenI2ZW42WExoMGpTTCtubFFzWHh3L1gzZjhmRDN3OVhYSHo4Y2RlenRiYWdTWHRUenoxL0ZMbURsM1U1Wnp5Szc2ZFN0YUJaZkhUMTdnaDlIejJSOTZpdXVSTVZiaDF0d0ZXNWcwYlExL1RGNUYxNDRONlBCRVhWeGNIT25adlNsUlVhbm5YRVZGeFhIcXpLM3dLUzFjM0I5NjB1cTVWU3FYelBQYzgyTE9nczM4dlR1TWIwZStnSTJOa2MzYkRySjUyMEdlNzlPU3dPSit4Tnc4SEQ3OFFzUWQvYmJnN2VWS2s0WlZNeHIyUDAwaGxvaUlpSWlJaU54WGpvNzJESHFwUFU5MWFjak11WnZZdk8wUVc3WWRzbXJ6enV0ZGFkMmlabzdHTFZiVUd5Y25lejcvdUE4SERwNEN5REIwbVQwL2hORy9MYzVXSUpQV3htUktvVlduWWZUcDJjeHlVUHlxdFhzWStjME15OEh1dWJWeXpXNE9IRHhOclVmSzVlb2dkSUFGUzdheFAvUVVyWnZYWk0zNnZZUmZ1TWF1UFdFODFiVWhiVnZYeHNmSERWOGZkM3k5M2RteS9TQy8vYkdjajk3dlNZbEF2MXpQTzdlYU5LeEdrNGJWdUJweGd6K25ybUhKOHIreHQ3ZWwvM050ZUxKVEE4S09oN05weXdFYTFnK2k3elBOS1ZlMktCTW5yMmJjeE9WTW43MkI3bDBhMHJsRGZjdTJ5SDhPbk9EREVYK2xlODdyNzQ2MStud3ZBcmk4V0xSc08yYXptYmVHak1Oc05nTlFvVnd4bnU3YUNJREVwR1FBTm00NXdLQUI3Ykd4TVJJVkhjZm1iUWVwV0w2WTFmbGNhVUhsZjUxQ0xCRVJFUkVSRVhrZy9IdzlHTmkvSFFQN3QrUGMrYXVjUEgyUjY1RXhSTjZJcFZxVmtqa2VyM3JWMHZ6MjAyc1U5dmUwaEZpM2J3ZE1jLzE2VEtaMWtMcWRzSGd4SDZ1eUN4ZXZZVGFiS1ZyRU84TStONkppT1gzbWt1VnpkbGNEUlVYRjhldjRKUUE4bDhFV3QreEt1aG1BTEZ1MWsxWHI5cENjYk1MUDE0Tm5lelREMGRHZU5pMXFXZHFHSFQrZit1em91QXpITXB2TkpDV1pyTGJ2M1V0WEkyNHdlZm82bHEzY1NVSmlFbzgzcnM1TC9kcmc0KzNHeWRNWGVmL0QzN2wyUFpxang4N3o0ZnM5YUZDdk12WHJWbUxkeG4yTS8zTUY0Lzljd2F4NUliejllaGZxMTYzRUk5WExNRzdVNndERXhTWHk1dnRqU1U0Mldjb0tpb0V2dGlQeVJnemVYcTdNV2JDRjdUc1A4LzViVDFxMkQ4YkhKd0p3L1hvME8zWWVvVjZkaXNUSEo1S1Nra0xvb2RPRUhqcHRHVXNoVmlxRldDSWlJaUlpSXZMQUJSVDFKcUJveGdGUlRoVDI5N1Q2bk5mdGhIOU5XMnZaNmdmdytkZlRNOXlhdCtlZjR3d2ZPU1ZkK2QxV0EzMzc4MXl1UjhaUXUwYTVQQjNhM2JaMUhScldyNEtuUnlGbXp0M0loRWtyR1RTZ1BZNDNWeXZkenRPakVBREhqb2VUa0pERXVmQ3JuRHQvbGZQaFZ6a1hmcFh6NFJFODFiVWh6ejJUY2FnV0g1L0k4Wk1YcUZ3eE1GZHp0Ykd4WWYybWZaUXZGMEQvNTlwUXVXSnhBUDdaZjRLUFBwdU1qWTJSL3MrMVp2eWZLM2p0blRFTUg5cUx3djZlTkcxVWpZYjFnNWk3Y0F2ekZtMmhmTmtBQUp5ZEhDaFZ3aDlJM1ZLYWR2TmlXbGx1WExoNGpWN1BmNVZwL2QxdU9jeW9QdTNQZm4vb1NVSzJodkx5QzA4UVdQeldTcmkwN1lRR2c0SDVTN1pTcjA3cXRzdTBmaGN2WGFkbnZ5L3paZlZjUWFVUVMwUkVSRVJFUkI0YWVkMU8yS0Z0WFJvOVZvVXg0NWR3NE5CcGZ2eHFnS1Z1eTdaRGpQMTlLUUMxYXBTenV1MXc2b3gxckZpek84c2JFT2N2MnNxR2tQMEErTjhNMzdJS1J6S3FHelNnUFozYVBXcTVSZkhNMlN2OE5YMHRUUnBXcFg3ZFNnQWNQWGFlZi9hZlNBMm96bC9sMUpuVUZXZy8vbnJyQUh4blp3ZUtGdkdtVkFsL0d0U3JUTTNnc2xiUGlidTVTdWpOOTM4ajlOQnBpZ2Y0V0ZZNkdUQmtPdWVNZUxpN01QYW4xL0QyU2oybzNtdzJNM3QrQ0wvOXNSd2ZiemYrYi9oekZDL21RMkJ4UDBaOE9ZMFhYLzJSbC9xMW9XM3IydGphMnRDdDgyTTgyYWtCQm9QMWM4MW1NL01XYnJGOC92cUgyVFI0TkloSDYxVE0wZnpTdmg3dDJ0UkpWNzUyd3ovRXhpYlF0blhHWjUydDIvQVAwVEh4R2ZhRjFJUHFSM3c1blpyQlplblNvYjVWM2JXYkI5VTNmcXdLNnpmdDU4VEpDMWJiUzlOdXYyelZMR2ZiYkI5bUNyRkVSRVJFUkVUa29aSFRVQ2lObzZNOWkyZDlqSnVyTTY2Rm5EZ1NkcDV5WlFJSUxPWnJhVlBJeFpGeVpZcmc0dXlJcmEyTmRWMGhKd0Nyc3R2OXMvOEV2NHhmZ3NGZ3NKeVBCR1M0K21uT2dzMUUzb2pKc0s1U2hWdXJvWktUVGZ6ZnR6TndkbkpnMEV2dExlVmJ0eC9pajhtcktPVGlTRUJSYjZwVUxzSDZUVGVvR2xTU2ZyMWJFbERFQ3crUFFrVEh4Qk4yN0R6QjFVb0RjTzc4VmFiTjNzRDJ2dzl6NWVvTkFDNWR2azdyNWpWNXRHNGxUS1lVSUhjMzlxVUZXT2ZDci9MTmozUFp1Kzg0UVpVQ0dmNi9aeXdyeFI2dFU1R2Z2aDdBOEpGVCtHN1VQQll1MjA2LzNpMm9XNnRDdWdBTFlOdU93eHcvZVlFSzVRSTRmUFFjWjg1ZFlkaW5rM2oxcFhaMGF2ZG9qdWJuNXVxYzRZMkxmKzg2U25LeUtkUGJHUGZ1TzA1MFRIeUc5Zkh4aVh3NDRpK2lvK1BvMks0ZUd6Y2Y0TkxsNjF5OGRKMEJ6ei9CbFN1UkFIVHIzSkNkZThMNC9hOVZmUExCTTBCcVFMZG8yWGFjSE8xNW9tV3RkR1AvVnluRUVoRVJFUkVSa1lkR1ZpdWhzbUs4TFNUWnZmY1lFZGVpYU5PeUZvbUp5WmJ5UWk1T1ZLbGNFaHNiWTQ3R1BuMzJNaCtPK0l1a3BHUmVmcUV0djR4YmJLbDc1dW1tNmRxdldyZWJ5QnN4R2RiZDdwZHhTemgwNUN5REIzWG03UG1yaEd3N3lNbFRGMm5hcUJvZDJ0YTFPbnoreE1rTEpDWW1FVlFwTlFSTFRqWXg0b3VwL0wwN2pGKy9IMGpaTWtVNWZ5R0NKY3QzVUxaMEVUdzlDbkgwMkhrbWozL0hNc2FObTdjRFpyUmw4VzZpb3VLWU9tc2RzK2R2eG1SS29YdVhoanovYkV0c2JhMERzZElsQ3pQMngwR01tN2ljZVl1Mk12VGppWlFJOUtOdHE5bzBhVmpORW9hbHBLUXc3czhWbEMxVGxLQktKVGg4OUJ4ZmZQSWNRNGYveVUrL0xpVHlSaXg5ZWpiTDhUenZGQk1iVHlFWHgxejFEVDE4aHYyaHFXZTFEZnQwRWpZMlJueDkzQ2taNkllTmpaSFRaeTlqTUJnb1U2b3czYnMwWlB6RUZmeTkreWkxSGluSG12WC9jRDQ4Z3U1ZEd1THE2cFRuOTNoWUtNUVNFUkVSRVJHUmY3MUdEYXBRdG5TUmRDdWhRZytkWWREYnYvRFQxeTliem1LNm0zbUx0Z0l3ZWZwYUprOWZtNjUrNk50UDRlUHRhbFdXdG5KcDc3N2pWdVZGaTNoeitYSWswVEh4UE51ekdVOTJhbUFWWXVYVzZiT1htYmNvZFN2ZE56L050WlE3Mk52UnJmTmo2VzVQckZReGtCV3JkNUdRa0lTTmpaRVJYMDVqeDY2ajlPaldtTEpsaWdKUXNWd3hmdi8xVFFLTCtmTHIrQ1VjUFhiZWFveExsNjRENE9WcC9lNVppYmdXeGR3Rlc1aTNlQXV4c1FrQTFLNVpIaGRuUjZiTjJwQnBQM2MzRnhyV0QyTDlwbjJjT24ySjBiOHQ1cGR4UzNpaVpTM2VHdFNaUmN0MmNPTGtCWWIvcnhkNzk1MEFVc08xeno5NmxuYyttTUMxYTlGV0s5NXlJeUV4aWVqb2VNcVVMcEtyL2tHVkFobncvQk1FRnZlbFdJQVBoZjA4clFMUTBFTm5LQm5vaDUyZExWMDdObUR4c2gxOC9jTWNmdnA2QUJNbXJjRGR6WVZlVDJVZFpQN1hLTVFTRVJFUkVSR1JmNlhvbUhnNlB2Vkp0dG9PZXZ1WHU3WlpPdWNUVHArNXhPWnRCeTNiL201ZmlSUjVJNFpYM2h4TmNyS0p0NGFNeTNDTU84dGZlYkV0WFRzMjRKdlBuNmQ2MWRMWm1tdDJGQzNzUmRXZ2toUUw4S0Zrb0IrQnhmd0lMTzZMdjU5SGhsdnZhZ2FYWWNueUhheGV0NGRWNi9heWQ5OXhlblJyekF0OVdtRTJtekVZRExpNk9tVzU2aWZzUkRoQXVwc2NzM0xzeEFXbXpGeUhyNDg3TC9adHpRK2o1N05qNXhGMjdEeVM3VEhHalhxZEpjdDNzRzdqUHRxMnJzMmx5OWY1N2ZkbFZLNFl5R09QQmxsQ0xFZ05zcjRhMFM5WHE4WHVkT0xrUmN4bU04VURzdisrdDBzTEZPOWtOcHVKaW80ajlOQnAyajlSeDlKMjhLRE92RHZzZDE1ODlVZWlvdU1ZK25iM1hLOENlMWdweEJJUkVSRVJFWkYvSlJkbmgweTNENjVadjVlL3BxM0YzOCtEQ3hldjRlZnJ3ZVVya1hUdFdKKzJyVE0raE52VzFzajNvK2NEMEtKcE1Ddlc3TGE2L2REZVB2VkhhRHM3Ry83OGJiQlYzOG5UMTdKODFhNTA1UjQzVjBUZHl3QXJkYTQyZlA5Ri8yeTNyMU9yQWc3MmRuenowMXhzYkl5V0ErSUJYbnRuREhWclZianI5c1dkdThNd0dBeVV1N2x5S3p0cTF5akhWeVA2VWExS0tXeHRiZmhoOUh5YU5RbG02TnZkNzlyMzg2OW5zSHJkSGtxVjhHZGcvM2E4OG1KYkRBWUQrdzZjSkQ0aGlVRUQybWZZNzE0RVdBQWhXME1CQ0twVUlrL2ptRXdwSEQ1Nmp0MTd3OWk1NXhqK3Z1NlVLeHRBU2tvS0RSOE5zclNyRVZ5V0pnMnJzbmJEUHdRVzkrUHh4dFh6OU55SGtVSXNFUkVSRVJFUitWY3lHQXpwdGc5RzNvamgxL0ZMV2JGNkYrMWExNkY1MDJEZWVHOHNRd1ozWThtS3Y1azFMNFN6NTYveWF2OTJGQ25zWmRVM0lTR0ppNWV1MDZKcE1HWExGR1hGbXQyWlBqZWdpTGRWbVl0ejZvcVpPOHNmaE9Sa0UySEh3OWwzNENUN0RwekUzOCtEZ2YzYldlcXZSa1F4OXZlbEpDUW1BZkRheXgxb2R6UElNNXZOaEIwL24rNXJjYWZZdUFRMmJ6dEltVktGMDIxVnZKc2FkOXg4bUZ0cEs4eXFCcFhrM1RlNlVyNXNRTGI2UlZ5THluRGxWOFMxcUV6N1hMNFN5YnhGVzdDMXRhRlJneXE1bXUvVW1ldlp0ZmNZb1lkT0V4K2ZpTE9UQTQ5VUwwT2RXaFVZKy9zeWloVDJzaHlxRDdCcTdSN1diOXFQd1dEZzlKbExqUGh5T3UrKzBSVUhCN3RjUGY5aHBCQkxSRVJFUkVSRS92VVNFcEpZdEd3N2s2YXV3WlNTd3R1dmQ2Rk5pMXFFSGpvRGdLMnRMZSsvMVkyZ1NvR01HYitVdmdPK28zMmJPblRwMElDaVJWSURIQWNITzE3cTE0WmFOY3F4ZXQwZXdEcm9pSXlNdWFkelhyVjJUNGJsYVdkSFpWYnY2K3VPZzcwZEcwTDJFM3JvTkVlT25yTUVWTVVDZktoVHF6d0ExNjlITTNOZUNITVhiaVl4TVpubVRZUFpFTEtmQll1MzBieEpNSTZPOXB3UGp5QXhNZm11cTZzV0xONUtmSHdpVFJ0VnkrM3IzbE10SG44azIyMTM3ejNHN3IzSHN0MCtKaWFlWVo5T0lqWTJnWjdkbWxnT2s4K3AwRU9udVhZdGlvNXQ2MUczZGdXQ0tnWmlhMnZEaEVrcnVYVDVPcSsvMHRHeWJYWGk1TlZNbXJZR2J5ODNQdi9vV2NaTVdNcTZqZjl3OHRSRjNoL2NMVWVyM3g1bUNyRkVSRVJFUkVUa1grdllpWERXclArSHhjdTNFeFVWUjRONmxSazBvRDIrUHU0WnRtL2ZwaTUxYWxaZzFOaEZ6RjI0aFhtTHRsSWp1QXlQUFJwRW5acmxhZDQwMktwOXQ5NGo3OXZjUjM0ekkxZjFEZXBWcHVZalpaaytld1BGQW54bzJhd0d3ZFZLVTYxS1NidzhYVGwwNUN4Zi96aUhWV3Yza0pTVVROV2drcnpVcncyVktoU25RcmxpakJxN2lIZUhUZUROVnp1ejh1WnFzMnBWU21FMm00bUxTOFRSMFk3ejRSR1dROGl2UnR4Z3lzejFPRGpZOFVTcjJubCs3MU9uTHpKMTV2cHN0YnNYNnRhcVFMOW5XNllybi9EbkNyYjlmZGlxN0h4NEJCK09tTVNKVXhlcEVWeVdQcjF5ZjhQaFIwTjZwcnQ5Y2UvK0UweWZ2Y0Z5NDJMNGhRaSsvSDQyLyt3L1FjbEFmejc3NkZrSyszc3ljbmhmdmg4MWo2VXJkekx3cmRGMGJGdVAzajBleDgzVk9kZnplUmdveEJJUkVSRVJFWkYvcFQ4bXIyTFMxRFVZREFacUJKZWhiNjhXMmJxQjBOL1BnMDgrZUliRFI4L3gxN1ExYk4xeG1KMjd3K2o5OU9QMGZhYTVWZHY1MHorMC9QNzY5V2o2dlBUdFBadi9uQ24veTFVL096dGJ6Q2xtR3RTcmpJKzNtMVhkL3RDVHZQSGViNWpOWm9LcmxhWkh0OGJVZXFTY3BiNUxoL3BFM29oaDh2UjF2RER3QjRDYjRWWUFKbE1Lblh1T0lEblpCRUNWeWlVQitMOXZaaElURTArZm5zM3VTWWdTZGp5Y3NPUGhlUjRudXdvVmNxSnNCamNNRmlwa2ZZajlwaTBIK09MYldjVEdKZkJvbllvTWU2OUh1aEFxSis3c2F6S2w4UFVQc3dGNDc4MXU3Tmg1aE9IL040WEV4R1JhUHY0SWcxN3VnTE9UZzZYdjI2OTNwVXBRU1g3K2RTR0xsKytnU2NOcUJGVUt6UFY4SGdZS3NVUkVSRVJFUk9SZnFYdVhocGpOWmxvK1hvT0FvaG1mUldWdlo0Ty9ud2YyZHVuRGlBcmxBdmgwV0crdVJrU3hhdTBlMnJhK3RjcW9kczN5REhGenNib2R6c25SbnRIZkRiUnNQN3hkclJybGNMb1pRTnpOMDA4MnBuTEY0amsrVytwT0xobmNYRmVsY2ttR0RPNUdtZEpGS0Jub24yRy81NTVwd1dPUEJyRWhaRDlHbzRIT053OTR0N0V4MHVQSnh0eUlpc1hkM1lYMmJWTFB6ZXJSdlFsMmRyYjA2Tlk0VC9PRjFBRHhzVWVEZU9YRnRuZHRPL3EzeFd6YWNpQmJZMloyUHRiazhlL2c1SlR4UWU4RCs3ZWxYKzhXbHM4bEEvMnhzN1BsK2U2TjZmRms0d3h2ZWJ5VGF5R25iQWQ3TmpaR1JneDdsdU1uTDFDaFhBREp5U1lhMWcraWVaTkhMRnRBNzlTNmVVMGVxVmFHOEFzUi8va0FDOEJnam9zeDUvY2tSRVJFUkVSRVJFVHlXMEpDa2c1U3oyY0dKNWRNMDBQamc1eUlpSWlJaUlpSWlFaEJwUUNyWU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U0lHbkVFdEVSRVJFUkVSRVJBbzhoVmdpSWlJaUlpSWlJbExnS2NRU0VSRVJFUkVSRVpFQ1R5R1dpSWlJaUlpSWlJZ1VlQXF4UkVSRVJFUkVSRVNrd0ZPSUpTSWlJaUlpSWlJaUJaNUNMQkVSRVJFUkVSRVJLZkFVWW9tSWlJaUlpSWlJaUlpSWlJaUlpSWlJaUlpSWlJaUlpSWlJaUR6MC9oODFxY0lIdklIdm5nQUFBQUJKUlU1RXJrSmdnZz09IiwKICAgIlR5cGUiIDogIm1pbmQiCn0K"/>
    </extobj>
    <extobj name="C9F754DE-2CAD-44b6-B708-469DEB6407EB-4">
      <extobjdata type="C9F754DE-2CAD-44b6-B708-469DEB6407EB" data="ewogICAiRmlsZUlkIiA6ICI3NjAyNDIyODUzNyIsCiAgICJHcm91cElkIiA6ICIzNzY4OTI5MDciLAogICAiSW1hZ2UiIDogImlWQk9SdzBLR2dvQUFBQU5TVWhFVWdBQUJOTUFBQVBHQ0FZQUFBREpMZHp1QUFBQUNYQklXWE1BQUFzVEFBQUxFd0VBbXB3WUFBQWdBRWxFUVZSNG5PemRkM2pOMXdQSDhVK1dEQ0V5eENhMmx0S2hWRXZWTEVwUnE2MVdxZEdpOWl5cWFtdHB6YUpxbDlwNzcxVnFWODJhc1dvbnlJN2s1dmRINVA0U3VUZjUzaVNFZXIrZXgvUGtubk8rNTN1K3lZMjZuNTVoRnhNVEV5TUFBQUFBQUFBQXNyT3pzMHVxM3Y1SkRRUUFBQUFBQUFCNDF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UnBnRUFBQUFBQUFBR0VhWUJBQUFBQUFBQUJoR21BUUFBQUFBQUFBWVJwZ0VBQUFBQUFBQUdFYVlCQUFBQUFBQUFCaEdtQVFBQUFBQUFBQVlScGdFQUFBQUFBQUFHRWFZQkFBQUFBQUFBQmhHbUFRQUFBQUFBQUFZNXB2Y0FBQUFBQUR5Ly9FcFVTdThoQUhnSytSL2JtdDVEQUt4aVpob0FBQUFBQUFCZ0VHRWFBQUFBQUFBQVlCRExQQUVBQUFBOEZWaldCVHpmV1BhTlp3VXowd0FBQUFBQUFBQ0RDTk1BQUFBQUFBQUFnd2pUQUFBQUFBQUFBSU1JMHdBQUFBQUFBQUNEQ05NQUFBQUFBQUFBZ3dqVEFBQUFBQUFBQUlNSTB3QUFBQUFBQUFDRENOTUFBQUFBQUFBQWd3alRBQUFBQUFBQUFJTUkwd0FBQUFEOHAremFjMUNIamh4UHNzM1NWUnQxOEsrazI2U1hwM1ZjU0J1aFllRnAwazlJU0tqdUJ3VmJyYjhmRkt5UWtOQTB1VmRZZUlSQ1FzUFNwQy9ndjhBeHZRY0FBQUFBQUducGs5YmRWY0F2ajdhc21tVzFUWmZlUTFXdmRsVzk5bkx4SnppeTVJMy81VGVOSER0Vk15ZU5VTVh5WlZMZDMzbi95N3B3OFVvYWpFeXFVckdjVGZjZE8ybVdYbnF4aUZvMmE1VGlleDQ1ZGtyZCtneFh4ZkpsMUs5SFc5bloyVmxzVjdsMk01MzN2eXovWTF0VGZLOG5ZZHJzUlJvMWZyb21qZjVPRmNxVlRsVmZkWnA4bWVRemx5eFhKOW5mQTZNcTFmcEUxMi9lZnVxL3Y4Q1RRcGdHQUFBQUFQRk1talpQNzFZcHIvejVjaWNvand0c1VzcElFTkhnL2VvYU0zR21SaytjYVRWTTh5dFJLY2srbHM2Wm9GZEt2U2hKV3JKaWc4Yi84cHZ0ZzdYQWxpQWxNdktCVnE3Wm9nMmJkNm5XdSs4b1I3YXNLYnJubXZYYmRmYjhSZVhLbWMwY3BJV0VodW4wbVF0NnVlUUxWc00xYTVMNzN0bkt6ZFZGSi9hdk5kemUwOU5ESVNHaCtuckFLRzFjUGtPdUxzNXBPaDRBVHdaaEdnQUFBQUE4dEdiRGRnMy9jYkptemxtaUxhdG5Xd3c3Q3ZqbHNhblB5MWV2NmNHREtFTnRjMlQzMWZzMUsrdkN4YXNLRFF1WG02dUx4WFpPVG83S2t5dUgrWFZvYUppdTM3eHR0ZC9qKzlZa2VEMTUyanlOblRRclFYbGs1QU85VXI2dWVuUnFwZVpOUHpDWGo1czBTNU9telRNMC9qakZpaFJRazRidmFlNkNsUnJ5dzBTTkg5bmZwdXZqck5td1haTFVxRjVOYzltK0EzK3JSYnZlNnRtcGxkcTFibXBUZnczcXZtdXhQRG82V2l2WGJGRzB5YVFpaGZ6MFV2R2lodnB6ZHM1ZzAvM3J2VmRWczM1ZnBzTkhUbWo4NU5ucTBhbVZUZGVudDI1OWh4dHFOK3piYnNxUXdla3hqd1pJUDRScEFBQUFBUDd6eGsyZXJWSGpwaVVvVzdacWs1YXQybVIrdlh2amZIMDlZSlF5WkhEU2hCKy90VHByeU5abGMwbk5hRXRxcHRTTHI5ZE04TnJCM2w3bi90NHNTY3FUSzBlQ2Nmd3c1bGRObURKSG1kd3pxbERCZkluNnl1am1tdUMxazVOam9uSkhCd2R6WFlKeXg1UjliT3pTcnJtMjc5cW40aThVVmt4TWpNMnp5QTRkT2E3TFY2L0p5ek9McWxkK3kxeSsvL0JSU2RLcktWaWlPMnBJNzBSbE1URXg2dnIxTUVXYlRDcFZvcGhtVC9sQm1UTzUyOXkzRVhaMmR2cW1aenRObmJYSWFyRDNxT1JtMHlWVmY5Ny9zdFg2NC92V0pIcGZKR2Z4OHZXRzJnM3MyNGt3RGY5cGhHa0FBQUFBbm5tUHpwaTVlZnVPdXZVZExsY1hGdzMrcHJOS3YxSkNiVnQrWks2Zk9QVjNGU25rWjk0SExDdzhRbTA2OVZOUWNMREdqT2luVjB2WkZ0U2NPbjFlWVdIaEt2VlNNZG5iR3ovbjdhczJuMGlTb3FLaUxJWldnWGZ2SzVPN214d2RIZVhnWUxuZm1KZ1lMVjhURzdLMWJOWlFtZHd6Sm1xemN1MldCSy8vT1gwK1VmbURxTmpaY3lkT25VMVFmdWJjeFFUWERodytYdE4rVzV6c3M4VVo4ZE12R3ZIVEw4bTJlM1FaNlcvelZraVNtamF1a3lDWTJmSEhQcm02T052OE03SWtKaVpHZlFmOXBLV3JObG9NMHU3ZEQxTHJEdjMwVWFQYXFsKzdXcEo5UlVSRXF1aHJ4Z0l5U1ZxOWZsdXliZnlQYlZXOTJsVXQxbTNhdGx2QndhRlc2NWV0MmlSM2R6ZFZmZWROaS9WT0tRaEoyVE1OaUVXWUJnQUFBT0NaOStpTW1lRGdVQzFldmw2WjNETnE4RGVkVmE3TUt5cFg1aFZ6L2NTcHYrdkZZb1hVcTBzYlJVVkY2WXRPL1hYaTFGbjlNTGkzNnRTc2JQUDlPL1ljcE5Obi9YWHl3RHFiOXNIcTNyR2w5aDg2cXE1ZkQxT3ZMcTFWdTBiQ1dVU2Rldy9SbGgxL2FzS28vbGJEbzMwSC85YVZxOWZsNVpsRnJUOXJiTEZOaHg2RERKYy9PbVB2VVQ3ZW5nbVd1c1l0TWZYeTlGQVdqOHhXcjVNa2s4a2svMHRYRXkxVGZWVGczZnRhdldHYkpPbVRKblhONWRkdjN0YXhFMmZrN1pWRmczLzQyVngrKzA2Z0pLbi9rREdKK3ZMTWtsbGQycmRJVkI1dE1xbnZkejlxM3VMVmVyVlVjYzJZTkR6UmpMVDdRY0c2OHU5MWRlazlWS2ZQK3F0bnAxWldaOWpaMjlzYldnSjgzdit5N08zdDVKYzNkN0p0SlduMDhMNFd5eXZYYnFiZzRGQ3I5Y3RXYlpLdmo3ZlZlZ0FwUjVnR0FBQUFJRTFkdUhoRks5WnMwYW5UNXhRUWVPK0ozRFArakJtL0VwWE1weGdHQk42ekdMQklzU2RGOWg4eVJxZlArdXZQL1gvSkwyOHVIVGw2VWtlT25qUzNHZkIxQjV0bW10bTRrbEdTbER0WGRnWGV1NmNCdzhicDdiZGVOd2M2LzE2N3FWVnJ0OHJIMjFORkMrVzNldjNDWmVza1NWMi9hcTZNR2QwUzFMMVo5bFU1T2pxb2M3dm1pYTdidWVlQWpoMC9yYmF0UGs1eWZQNlhydXJXN1FEejYzYXRteWJZcSt6a1ArZFVzMEVyVmE5Y1hzTy82NTVrWDBkUG5GYWR4bC9vclRkZTA0eUoxdmZmbWoxdm1TSWlJaVZKMlh5OXplV3Ixc2Irbk84RTNOV3MzNWNsdXM1U1dhNmMyUktGYWFGaDRlcmNlNGcyYk42bHltKy9vUWsvRHJBWWd1YkpsVU9MWm8zVGh5MDZhK0t2YytWLzhZcCtHdDVITHM2SjJ6bzVPUnBhQXV4WG9wSXl1cm1seVNtYkFOSUhZUm9BQUFDQU5CRWNIS29CdzhkcDhmTDFpb21KU2UvaFNJcWRXV1FwWUpHa0MvNVhkTUgvaXZtMS82V3I4cjkwTlVHYi9yMi9rcEVvTFc2MmtyMmQ4ZUF0VG81c1dkV3pVMnYxSHpKR28zK2VxZjY5Mmt1U3hrNmFwYWpvYUEzcTF6bFJTQlluT0RoVXE5ZHRWYkhDQmZSUm96cUo2dDhzKzRxeStYcnIzSVZMaWVvV0wxK3ZaYXMycVhxVjhvbnE4dVhKS1VkSFIrMC9kRlJmRHhpbE5pMmE2UFZYWDdJNGhpS0Y4OHNqY3lidFBYZ2syV2M5ZVBpWUpGbnRTNUtDZ2tQMDY4eUZGdXZtTDFrdForY00ycmQxa1R3eVp6S1h4KzFMWjJRWjRwRmpwOVRybXg5MDZzeDVOYXBmVThNR2REUHZGeWZGemxpTGlJaFVlSGlFSWlJakZSRVpxUUY5T3FwRDk0RmF1M0dIcnQrOHJhbmpoOHJMMHlQWmV6MU9xeGROa2Nsa3Nsci85NTZWY3JBaENEWnlXbTF5KzdleERCVFBDOEkwQUFBQUFLa1dFSGhYSDMvZVRhZk9uRS92b1NUZ2x6ZVh4US80dCs4RTZvdE8zK2pnWDhmVnJjUG42dkRGcDZtNlQzUjBiS2poNk9pUVRFdkxtalo1WDV1MjdWYnBWMHBJaXAzZHQyalpPdFY5cjRxcXhkdDgvMUZMVjIxVVdIaUVCdmJ0WkRVNHFWTG5zeVR2YmFsKzVZTEptcmRvdGVZdVhDazNWeGNGQjRkWXZkN0IzbDRWeTVmUmlqV2JkZTdDSlJYTW45ZHEyMjI3OWttUzNpbGZ4bXFicWJNVzZuNVFjS0x5UGZzTzY4eTVpL3FnVHZVRVFab3RPdlljckJVUDk1ZXp0N2ZUMFdQL3FFcnRaZ29MajFCWVdMakNJeUtTUFhuMThKRVRhdkRwVi9ydGw1SEtsVE5iaXNaaHE4WEwxMnYzdnNPcDdzZk4xVVdEK25WT3NvM1JneEhpVzc5NXA0S0RRMU02TE9DWlE1Z0dBQUFBSUZXaW9xUFZ1a00vYzVEbTZPQ2dSdlZyNnBWU0x5cDN6dXl5dDdlKzl2SERGbDBlNjlodTNRNVFWaCt2QkdVSERoOVRoKzREZGUzR0xmWHEzRHJaWlk1R1JFZEh5OTdlenFZbG9SVnJOdFhGeS84bUtOdnh4LzRFcjVldjNxemxxemViWHo4YURNYk5wTnV6L3krVktWM1M0bjJzelJicVAyU01adjIrTEVHOXlXVFMvQ1ZyMVB6TFhncThlMCtONnRWUTk0NHQ1WnZWMjJJZmNlclZycW9WYXpacjBiSjE2dFdsamNVMkFZRjN0V3YzQWVYUGwxdkZYeWhzc2MyVnE5YzFlZG84WmM3a3Jnd1puTXg3b1VuU3o3L09sU1MxK0xSQmttTkpTb2tYQzV2RE5KTXBScGV2WHBPbnA0ZXkrbmdwY3laM1pjcVVVWmt6dWN2TjFTWDJqNXVyWEZ5YzVlTHNMR2ZuREhLd3Q5ZVFrUk4xd2YrS0dqZnZwQTNMcHR0OEltWktIRHh5M1BCSm1rbko3dXVUYkpobTZjVFQ1QncrY29Jd0RjOFZ3alFBQUFBQXFiSnc2Vm9kL091NHBOak42WC83ZGFTS0ZTNlFybU1LQ0x5ckQxdDAwZW16RjNSb1ord3l6d2NQb2pUNjV4bWFOUFYzUlp0TXl1K1hXL2VEZ3EyZU5QbGx5NDhNejRDS2lvcVdrNU5UOGczamFmNUpBOTI3ZDkrbWF4N1Z0L3VYdW5VN1FEOU5tSzRNVG80SmdrRkxTenZqaTV2OUZkZnV5dFhyR3Y3VEx6cjV6emtWeko5WGc3L3BvaUtGL0JRVUhLS2doelBUSEJ3YzVKYzNWNksrS3BZdm83eTVjMmp1d2xYNnFzMG5GcGVsL2paL2hhS2lvOVc0ZmsyclkvcDI2RmlGaFVlb2Q5Y3ZOSFB1MGdSaDJrY05heXR6Sm5lOTlHS1JKSjhyS1UwYjFaRzNsNmRlZTdtNGNtYjNUWEJLYUp6SjArY3BLQ2hFM1R1MnROaEgzanc1OWMzZzBmcCtZTThuRXFSSjB0RCtYVFcwZjlkRTVYNGxLaWxmbnB6YXZuWk9zbjBVZTYyRzFlWENBR3hEbUFZQUFBQWdWV2JNV1dMK2VzRFhIWjU0a0JZZUVhRWR1L1pyMTU4SHRmM2hNc0s3OTRKMDZNaHgxYXBlVVpLMGJlZGVmVGQ4dkM1Yy9QOGVhUmY4cjJqaTFOK3Q5dHUwOGZ1R3c3U0l5RWhsc0RGTWE5SDBBNXZhVzJKdmI2K1JnM3ZwOUprTEdqbDJxaXFXTDZNWGl4V1NsUHp5emppVzJwMjdjRWx0dTN5YnFOd3pTMllkM3JVOFVibUR2YjIrYlBteCtudzNTdU9uekZHdnpxMFQxTis5RjZTcHN4WXBZMFkzZmR3NDhkNXVVdXdNeDZNblR1dVZVaS9xa3cvcmF1YmNwUW5xYTFXdnFCcFZLeGg2Sm1zeVpuUlRnL2VySjlsbSt1ekZ1bjd6dHRVd3JjeHJKYlZ1eVZTTHAzcnVQM1JValpwMVRIWWNRY0VoeWU0L3RtM05ieGFEeTVRd21Vd0tqNGlRdXp0aEdwQVdDTk1BQUFBQXBOaTFHN2YwejVrTGtpUVhaMmZWZkJoZVBVbG56MTFTbTA3ZlNKSTUvTXFadzFmcmwwN1RtWFArK3JSMUQrM2NjMEF1enM3cTBhbVZwdisyV0puY00ycnI2dGxwTm9iZzRCQjVlR1JPMGJXamY1NlJiQnZQTEI3NjdPUDZGdXN5WkhCUzc2NXQxTHh0YjAyZVBrOWpSdlNUbFBSbThKZXZYdE9jK1NzMGY4a2FCZDY5cjJxVjNsUzNqaTFURllRMi9xQ21wdisyU0wvT1hLRGE3NzZUWUNubjBKRVRkZTkra0hwMGFtVTFvSFIwY0ZDYjVrMVVyZkpiRnZkL3MzWXFxeVR6RERacmJWNG9XbEFmTmF4dHkrTWt5VktRSmttdUxpNHE0SmNueVd2UCsxK1d2YjJkL1BMbVRyS2RyZUZzVXVKbUZtWjJkMCt6UG9IbkdXRWFBQUFBZ0JTN2R2Mm0rZXRDQmZQYWRIcGdXc21UTzdzKys3aSthbFN0b05kZks2bENwYXJLeGRsWjBkRW10ZnFxcndJQzc2bGFwVGYxVGErdmRPTFVXZDIrRTZoR1NTdzF0RlZBNEYyRmhvV3JjRUcvRkYwLyt1ZVp5YllwNEpmSGFwZ21TUlhlZWwxdXJpNzY0ODlEVnR0RVJFUnEvZWFkV3JoMG5mN1llMUFtVTR3S0Y4eW5BVjkzVklrWFk0TXZTMHREczNoa2xyZFhsbVRINk9qZ29HRUR1cXZ4WngzVnZ0dDNXdmI3UkdYeHlLVGxxemRyd2RLMUtsTElUMjJhTjBteWoxYWZOYkphWisxVVZpTnRxbFYrU3g4MXJLMCtBMzlVUkVSa2tuM2N1eDhrU2VyV2QzaVM3U3p0TFZiaXhjTGFzbXBXa3RmNWxhaWtqRzV1eWJaTFN3R0I5eVJKSGg3Sno3Uk1ic1ljQU1JMEFBQUFBS2tRR2ZuQS9IVkd0L1JaUXVhUk9aTys2NU40YVYwV2owd2FQYnl2bkowenFHenBVcEtrWWFNbVNaSXVYcnBxZGE4MGQvZU1hdCs2cWVINzd6dDRWSktTblpHVWxBSitlYXlHSzBiQ0RRZDdlM2w1WmRHMWF6Y1RsRWRHUHRDTzNmdTFldDAyYmRqNmgwSkNFbTRTZitiY1JYWHFOVGpKdmovL3BJSDY5LzRxMlRGSVV1bFhTcWpERjU5cXpNUlphdEd1dDlvMGI2S2UvYitYcTR1enhuNy9qWnljVXY0Uk5LbVpkcFZyTjlONS84dEp0cEdrWlNzM0tqUXMzTkQ5a3R2d1B5VWI5YWVYbTdmdVNJcGRwcHNjVHZNRWtrZVlCZ0FBQU9BLzYrMjNYay93T2lRMFRKSzBac04ycTlmNDVjMWxVNWcyZTE3c2JLaFY2N2ZLeXl1THZtcnppYUhRSWkxRlJVVXBJT0N1ZWViUnY5ZHVhc0R3Y2RxMSs0QkN3OEtWSTd1dlFrSkM5ZW1IZFpNOXpURytsTXhTNnRUMk0vMXo1b0xXYmRxcHRsMitsWU85dlNhTkhxaGlSZEwzVUFwSk9yRi9iYkp0M3FqY1NOZHYzazQybUh1V25QZS9MRW55OGZheTJxWituV3E2ZFR0QUEvdDJzcmwvdjd5NWRPdDJRSXJIQnp4ckNOTUFBQUFBUERkbVRmN2VhbDFNVEl3S3YxeE5XYXdFWVlQNmRVNDBzMnY2bkNYNjQ4OUR5cFV6bXlJakgyanFySVZhc0dTTk9uejVxVm8wYlNBbkowZUwxNldGcGFzMlNwSXlaM0xYK2swN0ZSb1dycmZlZUZXU2xEMmJqKzdmRDFibGl1WFVzTzY3ZXZ1dDExV2daQlVGQllja2U4cG5hb1dHaHN2ZFBhUDVkYVpNR1pOb2piUVVGQndpUjBkSHVibzRtOHR1M0x5amFiTVhTWklLRjh4bjhib0hENklVR2hxbWpsODJreFQ3dS9EcnpJVUt2SGRmUFR1MU1yZGJ2R0tESmsyZHExbVR2MWVPN0w3bWExMmNuZVhvU0x5QTV3ZnZkZ0FBQUFCUTdJbVRVZEhSOHZIeXRGZ2ZGMVJKc1RQQmZwd3dRejlQbVNNM1Z4ZE5HajFRQmZ6eTZPY3BjelJsNWdJTkhUbEp2ODFicnI0OTJ1cmRLcWs3Z2RLYTdidjJhZG1xVGViWGJxNHU2dFMydWFUWVV6N25UZjhwMFRYTFZtMUtjRTFhaW9xSzB2d2xhL1RUaEJtNmZTZFF2bG05VmZxVkVscXpZYnRhZCt5bk44dStvczV0bTZ0TTZaS1A1ZjZJUGJXMlE0OUJ5dUtSU1JrenVzblJ3VUZYLzcyaHFPaG81YzJkUTVVcnZtSHh1bDluTHRERXFiL3Jkc0JkL1RDb3ArenM3TFI4elNhZE9uMUJuMy9TUUQ3ZXNiOFQ0ZUhoT25QdW9xYk9YcVIrUGRwSmt1enM3VFIveVJxZFBYOVIxU3E5cVhKbFhubGl6d3VrRjhJMEFBQUFBSkRrZi9HS0pNblgxenZKZGx0MzdOV3dIeWZwOUZsL2VXVE9wTWxqQnVxbEY0dElrbnAwYXFWRzlXdHF3TEJ4MnJaenI3N28xRjhWM2l5dEFWOTNVTUg4ZWEzMkdSQjRWME5HVHJScHZFMCtxS1hzdmo2S2lJaFVWaDh2MWFsVldYbHk1VWp5bW1ZZjFiTnBHWitSWlo1Mzd3VnAvcExWbXZIYkVsMjdjVXQyZG5acVZMK20rblQ3VXA1Wk1tdmRwcDM2YnRnNDdkNTdXTHYzSGxieEZ3cnJvNGJ2cVhhTnlzcGlZRU44R1BkaXNVTHk4dlJRU0dpWTd0MFBsaFI3RW15Rk4xOVQ3eTV0NU9Mc25PaWFLMWV2YSt5a1dYSjFjVmJYOXMzTjVlL1hxcUpqSnlacDRkSzFhdHZxWTBsU3ZkclZOSFRVWk0xYnZGcGR2L3BjYnE0dWNuUndVTi91YmRXaVhXLzFIekpHYTVkTWxhT0R3eE41WGlDOUVLWUJBQUFBZU9hWlRDYloyOXZyd3NOQXpENkpVMFZEUXNOMC9jWXRlV2JKTERjM1Z6azVPZW5ldlNCTm1qWlBraXlleWhrYUZxN1Y2N1pxK3B3bE9uSHFyQ1RwamRkZjFzakJ2WlE3Vi9ZRWJmM3k1dEtNaWNPMVpzTjJmVHQwckhidVBxQjM2N2RVbXhaTjFPR0xUeE1zd1l0ejkxNlFwc3hZWU5Nemx5dnppczJ6Z080SEJhZkpNczhIRDZLMC9ZL1ltWEVidHV3eUgwVHhUb1d5NnQ2aHBmbDBVRW1xVWJXQ0twWXZvK216RjJuS3pBVTZmdktNK2cwYXJRSER4dXZOc3EvbzNTcmw5VTc1c3NxVk0xdXF4NVdVZ2lXcktOcGtNdHplNkg1eGNYdXIyYksvWEZCd2lLSDJubGt5Ni9DdTVZYjdMWmcvcnc3dFRQN1Uwemd4TVRIcTJmOTdoWVZIcUVlblZ1YWxtNUwwWHZWM05IVGtKSzFjdDlVY3BtVjBjMVhkOTZwbzdvS1ZXclZ1cXhvL1BCVzMwdHRsVmFGY2FlM2NjMEMvTDF5bFR6K3NhM2dNd0xPSU1BMEFBQURBTTgxa011bWxOMm9yUXdZbkJUL2NteXhQN3V4VzI0ZUdocWxLbmM4czFtVjBjMVd0YWhYTnJ5OWZ2YVlmeDAxUGNCSm0wY0w1MWFudFo2cFZ2YUxGUHVMVXFsNVI1Y3U5cGtIZi82eUZTOWZxNXlsenRPL0FFUzJhUFM1UjI5U2U1bWxVV2l6em5EbDNxWDRZKzZ2NTlFWkhSMGZWcTExVnJUOXJyT0l2RkxaNGphdUxzOXExYnFybW56VFF3cVZyTlhQdVVwMzN2NndkZit6WGpqLzI2OVZTeGJWZzV1akh1dTlXa3dhMUZCMXRQRXl6VldwT2M3WEc0ekhQM0pzeGQ2bDI3ejJzb29YejY0c1dUUkxVNWNxWlRVVUw1OWVKVTJmbGYrbXEvUExta2lSOVVLZTY1aTVZcVlPSGo1bkRORW5xM3FtbGR1NDVvTEdUWnFsaHZSb1dRMlBndjRJd0RRQUFBTUF6emQ3ZVh0bXpaVFhQdU1ydmwxdmRPN1MwMmo2cmo1ZmVldU5WWGJ0K1M5SFIwWW8ybVdRbk8rWExtMU9kMnpWWHRuakxQTFA3WnRYeFUyZjA0TUVEMWFoYVFSODNxcU1LYjVhV25aMmRvYkZsenVTdUh3YjFWSzFxRmRYbnUxSHEwcjVGb2phMWExUlM5bXcrVnZ1b1Y3dXFzbVg5ZjMzcFYwcWtlQlpYV2l6enJGT3pzaVpOL1YxWmZielV1RjVOTmFwZjA3eW5WbkxjWEYzMDJjZjE5ZG5IOWJYM3dCRXRYTFpPQi84NnBzbGpCaVlLMGp3OE1oaytGVFdyajVkQ0g1N1VhczNRYjdzWjZpdWxySVdoajFOMlh4LzVaazE2V1hKU2FsWjdXMXQzL0ttZW5WcGJEREo3ZG00dGo4eVpsQzlQVG5QWmF5OFgxN29sVXhPZHpscXFSREUxYmZ5K1NwWW9LdWNNVGlrZUUvQXNzSXVKaVlsSjcwRUFBQUFBZURiOXVmOHZmZGlpaXlTcGJPbFNtajlqdEUzWHh3OXI0cGJMcFVTMHlhU1ltQmpaMmRuSklZa2xuaWx4K2VvMVpmSElyRXp1cVR1VjhzR0RLRGs1cGQ5OGhoT256c3JMSzR1eSsxb1A3b3hlYys5K2tEd3lzOThaMGxaYS9YMEFwSlpkTXYvSGhKbHBBQUFBQUo1NWFSMmd4WmZjcHY1R3BXZVFKc1Z1VHA5VzF4Q2tBWGllUGI3LzRnQUFBQUFBQUFEL01ZUnBBQUFBQUFBQWdFR0VhUUFBQUFBQUFJQkJoR2tBQUFBQUFBQ0FRWVJwQUFBQUFBQUFnRUdjNWdrQUFBRGdxZUJYb2xKNkR3RUFnR1F4TXcwQUFBQUFBQUF3aURBTkFBQUFBQUFBTUlobG5nQUFBQURTamYreHJlazlCQUFBYk1MTU5BQUFBQUFBQU1BZ3dqUUFBQUFBQUFEQUlNSTBBQUFBQUFBQXdDRENOQUFBQUFBQUFNQWd3alFBQUFBQUFBREFJTUkwQUFBQUFBQUF3Q0RDTkFBQUFBQUFBTUFnd2pRQUFBQUFBQURBSU1JMEFBQUFBQUFBd0NEQ05BQUFBQUFBQU1BZ3gvUWVBQUFBQUlEbmwxK0pTdWs5QkFEQVkrUi9iR3Q2RHlITk1UTU5BQUFBQUFBQU1JZ3dEUUFBQUFBQUFEQ0laWjRBQUFBQW5nci94YVZBQVBBOCtxOHY0V2RtR2dBQUFBQUFBR0FRWVJvQUFBQUFBQUJnRUdFYUFBQUFBQUFBWUJCaEdnQUFBQUFBQUdBUVlSb0FBQUFBQUFCZ0VHRWFBQUFBQUFBQVlCQmhHZ0FBQUFBQUFHQVFZUm9BQUFBQUFBQmdFR0VhQUFBQUFBQUFZQkJoR2dBQUFBQThaeUlqSDZqM3R5TzFaT1dHeDNxZjBMQndoWVZIUE5aN3BGWklTS2p1QndWYnJiOGZGS3lRa05BMHVWZFllSVJDUXNOUzFVZmczZnU2NEg4bHlUYjNnNEoxNHRSWm1VeW1WTjNyZWJkaDh5N05XYkJDVVZGUjZUMFVQR1VJMHdBQUFBQWdHZmVEZ3RQa1QwUkVwS0g3UlVWRjZkeUZTMXExYnF2T1hiaVViUHQ3OTROMCtNZ0piZHp5aDZIK3QrM2NxM21MVjJ2VDF0MkcyaWNsSmlaR24zM1pTeitNK1RWQmVYQndxS3JYYTZIMlhRY29Lam82MWZleDVLKy9UK3E5Um0xMDRXTGljR25CMHJYcTFHdHdra0daSk5WcDhxVktscXRqdGI1a3VUcXEwK1RMVkk5VmtpclYra1RGeTlSS1ZSL3pGcTlXcGRxZmF0emsyVmJiTEYrOVdiVWF0bGJYUHNOU2RhL24zZmRqZnRXM1E4Ykt3Y0VodlllQ3A0eGplZzhBQUFBQUFGSnI0cTl6RGJkMWQ4K29sMTRzb2w5bkxiVGE1bzNYUyttVEpuWE5yNU1LVzJ6UnR1Vkg2dFdsVFlLeUZXczI2NDgvRHlrb09FUzNiZ2ZvK28zYit2ZmFEVVUvbkZYMDZZZDFOYWhmWjAyYU5rOGhJYUVLRGc1UndOMTd1aE53VnpkdjNkSFZhemZOTTZmczdPeTBiYzF2eXBjblo1TGptTHRvbFNTcGFlUDNVLzFNaTVldjEvWmQrMVMwVVA0RTVlN3VicXBTc1p4bXpsMnFVZU9tcVZmbjFzbjJkY0gvaXJidS9EUFpkcDkvMnRCOGowdVgvMVh6TDN0cDJlOFQ1Wmtsc3lUcHl0WHJHamhpdlBMbnpTMFhaK2NVUE5YVGE4V2F6Ykt6czFQdEdwV3N0bG0zYVlja3FXYTF0dzMxNlZmQ2VsOXgvSTl0dFZoKzhwOXptcjlramY3Yzk1Y3VYZmxYRVJHUjh2RElwQmVMRlZMdEdwWFU0UDEzNWVSa1BYcXdkRzhuSjBmNVp2Vlc4UmNLcTlvN2I2cE9yY3BKL2h6aituQjBkTlRxaGIrb2FPSDhWdHZHYno5ditrOTY0L1dYcmJhN2VldU9mTHc5WldkbmwyUi9SajJOejNyNHlBbk5ucmRjK3c3OXJadTM3c2hraXBGSFpuY1ZMdWluZHEwKzF0dHZ2VzdMSXo0M0NOTUFBQUFBUFBOR2pKNWl1RzEyWHg4Tjd0OUZmL3g1MEdKOTROMzdjbmJPa0NCTWs2UlBtdFJWcDdiTnpLK1hyOTZzd1QvOHJIVkxwOHJiTTR1NS9QVjNHcWh0eTQvTWdVLzhja3YrK1BPUTVpOVpvMnkrM3ZMeDlsS0IvSG4wUnBtWGxTdEhOdVhKbFYxRkhuNVlIdjdqWlBNMWpvNk84dkwwVUZZZkw3Mys2a3ZLbHRWYjJiUDVLRWQyWHprK25FVlR1WFl6aS9lVFpKN0o5YzNnMFZiYldGS3QwbHY2dXRzWDV0YzNidDdSNEI5K2xxdUxzMHE4V0ZnYk51OUswTDdVUzhXVUlZT1RBZ0x1SnFxTDcrV1NMOGczcTdlT25UeXRnU01tSkR1T3VPOXRvUUw1Tkg1a2Z6VnYyMXZ0dXczUTdDa2pGZlVnU2w5MjZTOG5SMGY5L05NQVpjamdaTk16UGduZCtnNDMxRzdZdDkwU2pQLzR5VE02K2M4NXZWT2hyUExueTIzeG1wdTM3bWp2L2lQeThmWlVsWXJsYkJwWE5sOXZ3K0ZqUkVTa3Zoc3hYcjh2WEtXWW1CaEpra2ZtVE1xY3lWMjNBKzVxMTU2RDJyWG5vS2JNV0tCSm93ZXFjTUY4aHU4ZEVocW1HemR1NitxL043Umg4eTZOSERkVkE3N3VtR3c0R0JVVnBYNkRmdEtDbVdOU0hZTUZNYk1BQUNBQVNVUkJWSUJGUmo3US9hQmcrZVhObGFwK0xIbGFublg0ajVNMWVmcDh4Y1RFS0VNR0oyWDE4Vko0ZUlUdUJOelZuWUMvOUZMeElvUnBWaENtQVFBQUFIam14Wjgxcy8vUVVUVnExbEVyNWsvUy9mdkIrcVIxZDYxZk9pM1JESTdEdTVaYjdNdmFMQjFYVjJkbDlmRXl2M1ozZDVNa2VYdG1TVkF1U1c1dXJvbktrck4zeTZKazIvamx6YVZWQzM0eDN6c3A1LzB2cDBtYitHN2N1bTMrMm1ReXFWdmZZYnA3TDBpUzFMSG5ZS3ZYelYreVJ2T1hyTEZhLzh1WVFhcGVwYnpxMUt5c09qVXJTNUxlYTlSR3gwK2UwZG0vTnNyUk1mYWphLzhoWXpUcjkyVUpycTFZdm95NmQyeXBuRGw4NVdCdnI5djNndVRsbVVYOWUzMmxQTGx5bU5zbE4vc3FxZnJ6L3BldDFoL2Z0MFlaM1Z5VDdQdFJpNWV2TjlSdVlOOU95cERCU2FQR1RkUE5XM2QwNnN4NVNWSlFVTEI2OWYvQjNNNDNxN2U2ZGZqYzNIZFVkTFFjSE96VnR1c0FxMzBQKzdhYmZMdzlFNVNOR2RFdnlabGFjYUtpbzlXcVExL3QzSDFBam82T2F0V3NvVDc5c0o1eTVjd21LVFpvMjc1cm43NGY4NnZPbnIrb3hwOTExS0xaNDFRd2YxNnJmVDU2Ny9DSUNPMC9kRlF6NXl6VnBtMjcxYmJMdCtyU3ZrV0NRUHRSamc0TzJuL29xQllzWGFzbUg2UnVPZTJ0MndHU3BEUG4vSk1NcHBOVDVyV1NHdjVkOXdSbFQ4T3p6bHU4V3BPbXpaT2JxNHUrNjlOUmRkK3JhZzV1QSsvZTE5cU5PeFFlSG01enY4OEx3alFBQUFBQU1HREtqQVdhTW1OQm9uSkxNODVHalp1bVVlT21wZmtZN08zdERRVnBrdVZsZWVjdVhGS05EMW9xaTBkbS9iRmhYcXBtYlEzK1lhSjI3WW1kM1hkbzV6S0xiVWI4OUl2bUwxbGp0VDVPSnZlTWljcmlObjIzdGwrVnBXQ3RTKytoNXE5My9MSGYvTFgvc2EycVY3dXF4WDQyYmR1dDRPQlFxL1hMVm0yU3U3dWJxcjd6cHNWNkowZmJQMVpiV3pKcHplcjEyeElFbndmL09xNkRmeDAzdnk3Z2wwZmRPbnd1azhta2VZdFhTNHFkTlpqVUhub0QrM2F5Y2RUL04rYm5tZHE1KzRDY25UUG8xM0ZEVk9ITjBnbnFuWjB6cUhxVjhpci9abWsxLzdLWDloMzhXKzI3ZnFkVmkzNHh6NXhNam91enN5cVVLNjBLNVVwcjJhcE42dDUzdUg2YU1GMDVzbWRWNC9vMUxWNVRzM3BGclZ5N1JjTi9uS3hxbGQ2U2w2ZEhpcDh4TGt3TEM0K3dPWFNPTDNldTdNbTJTWTlublRsM3FTU3BTL3NXYXZUSVBUeXpaTmJIaldyYjFOL3poakFOQUFBQXdEUFAvOUpWWGJ4MFZaSjArcXkvSk9uUVg4Y1ZGaFk3cytMZzRXTzZmdU9XSkNsZjNsdzJMOTNLN3V1ajkycFVzdm9CTXp3OFFwR1JENVE1czd2VlBwcTI3R1l4TkhxUytnMGFyUWNQb3RTbWVaTlVCV2xUWml6UXRObi9uMGtYZVBlZXhYWVJrWkZKMWt1eDM5dTRQYlhpOTNucmRxQWM3TzAxL2JmRjVyS1QvNXd6dDN2cHhTSnEyL0tqQkgxTm5QcTdzbmhrMGtjTkUvK2NSZy92YS9IK2xXczNVM0J3cU5YNlphczJ5ZGZIMjJyOWsvVDNucFdKeXVMdjU3ZG13M1pkdlB5djZ0ZXVwcCtHOTdIWVIvR3k3eWtrSkZRWm5GTDI4NzkxTzBDL3pKZ3ZTZXJSc1ZXaUlDMCtOMWNYamYzaEcxV3A4NWxPblRtdkpTczJXQTJIa2xLdmRsWGR2WGRmQTRhTjA4QVI0MVc5Y25sbDhjaVVxTjJIRGQ3VHlYL082ZXo1aXhvNmFwSkdEdTVsODczaTNMeDFSNUwwNWVjZnFuZlhMNUpwblhhZTFMUEdIV3hTckdpQk5CbjM4NFl3RFFBQUFFQ2F1bkR4aWxhczJhSlRwODhwSU5CNmlKS1dscTNhcU5FL3oweFFObURZT1BQWGZRYithUDY2Yzd2UDFMbGRjMFA5bWt3bWhZVkhhUE9xV1VtMjZ6OWtqQll2WDYvais2d3ZaWXpySXlRMHpPS3l3TGlBNGxGdG1qY3hOTmJrekYyd1VudjJIVmFPYkZuVjdLTjZLZTVuOXJ6bEdqSnlvbkxtOE5YcnI3Nms1YXMzcTBxZHo1SzhKcW42bjM4Y29GclZLMHFTeGYzU3JKV3RYem90MFl5YWlWTi9sNWRubGtTSFBQeFhaTTVrUGF3MW1VeWFNR1dPSktsTkMrdnZtZWlvMkpOVmt6b1VJQ2xMVjIxVVJFU2tmTE42cTNuVCtzbTJ6Kzdyby9xMXErbTMrY3UxWU1tYUZJVnBrdlRwUi9VMFk4NFMrVis2cXZsTFZ1dUxGaDhtYXVQbzZLQ2gvYnVxU1l2T1dyeDh2UnJYcjZreXI1Vk0wZjF1M1ltZG1lYnQ1WmxNeTdUM0pKNDFvNXVySWlNZjZNQ2hvNnBRem5vZ0Nzc0kwd0FBQUFDa2llaG9rN3IzRzZIRnk5ZWJOeVIvMGphdm5LbGpKODZvVTYvQm12alRkd29PRGxHUGI3N1hyK09IS0grKzNNbUdQbzg2K05keE5XclcwWEQ3NG1XTTdWMWthWm5mMEpHVExMWk5pekR0NUQvbjlOMkk4WktrYXpkdXFlaHI3OXAwZmZ6eEZpMmNYNWt6dVd2cStLRmF1SFJ0b3ZyNDRwWmlHbDNXR05mT1pES3B5Q3ZWVlNCL0htMVlOajNGL1JteGV0RVVtUjZlbkdySjMzdFd5c0hlM25CL2xXczNTM1paWUhMN3Q2WGsrUll1VzZlVC81eFR0Y3B2NllXaUJhMjJpemJGaFdrcG01bTJjL2NCU2JFbmhUb2FYT0phOVoxeSttMytjaDArY2tKaDRSRnlkYkg5aEZVSGUzdFZxL3lXcHN4WW9LMDc5bG9NbUdKaVlsVDI5VkpxVksrR0ZpeGRxNzREZjlUYXhiOGFIbWQ4Y2NzOHZiMnpKTk15N1QySlozMm5mRmt0WGJWUkU2Yk1WYmFzUHZxNGNkcWNXUHk4SUV3REFBQUFrQ1pPbkRxckE0ZVBwdXNZQ3ViUHF5dFhyNXUvamx1cWxTZFhqa1Nibi9jZk1pYlovbDUrNlFYdDJaeDRuN1JIRFJzMVdTdldiRGJVMXBwL0RpYmNsSDdnaUFtYXMyQkZncktBd0xzYU1uSmlrdjI0T0R1Yk42T1B1K2JMenYwVkVSR3B6Sm5jcmU0TlpzbXlWWnQwUHlnNFFWbVoxMHBxN2VKZnpadk5TLzlmTXZhb3VHdXQxVXV4TTVjeVpreTREOXlObTdjVkZSMHRQeXNuVnFiVTR1WHJ0WHZmNFZUMzQrYnFva0g5T2lmWnBrRmQyd0pMU1ZxL2VhZUNnME5UTkNaWEYyZmx5TzZybnAxYUt6d2l3dXFwbkZHcG5KbDI1dUV5NnBJbGlobStwdGpEY0MvYVpOS2x5LzhtT2d6RXFCSXZGSkgwLzZYYzF2VHAzbGFidHUzUm1YTVg5Y3YwK1dyWHVxbk45N3I1TUV6elNZZVphZExqZjlZZW5WcHA1NTREdW4wblVIMEcvcWhscXplcGI0KzJLbVhEei9WNVJwZ0dBQUFBSUUyRWhvVkppajFscmxIOW1ucWwxSXZLblRPNzdPM3RyRjd6WVlzdWFUNk95MWV2U1pLOFBEM01ZWm9sajI1ZWI0bVRrNk55Wk1zcVNib1RjRmQzNzkyMzJDNXVzL3pRMERDcmZTVjFrcUVVdTJsN2ZBNE9pV2REM2IwWFpQRVFoUGd5dVdjMGgya2hvV0g2N0l0ZXVuajVYMG1TajdlblRSdlA3OXB6TUZHWUppbEJrQ1lsdll3enVmcjR5enpQbkx1b25idjM2OExGSzVKaTk2S0x2NDlhM0o1cGtuVDR5QW5WYjlvK1VYK1dUdDZNbStsMThNaHh3eWRwSmlXN3IwK3lZZHFvSWIxdDd2ZndrUk1wRHRQZXIxVkZ0YXBYMU5hZCs5U2tlV2ROR3YxZG9tVi9KcE5KTVRFeHNyZTNzM2dRUUtkZWd5MkdjTTAvYWFBV1RUK1FKTjBKdkN0Sjh2RXlQbU1yL3A1Zmx0NVBSc1Z0c24vUHl1OWgvUHYxN2RGVzNmb00wOWhKcy9WK3JTcUdEZ0tJTCs1M3Vka1hQVk0yV0tYc3BOYzRqL3RaYytidzFkSzVFL1JWOTRFNmN2U1U5aDM4VzNVL2JLdmE3NzZqdmozYUtrZDIzeFNOKzNsQm1BWUFBQUFnemZoNGUrcTNYMGVxV09IMDI5UjYyODU5OHMzcUxSOXZUM01nZGUzNlRZdXpZUnJVZlRkUjZHRnRDZDZFWDM3VHRIaWI0VnVTVkdpVTFOSTlPenZyZ1dOOEJmenlhRXU4L2R2aWxoUmE2anNrSkZRdHYrcXJveWRPcS9RckpYVGc4REZEOTBpSnRGcm1lZVRveVFSN3BPMzRZMytDVXpuank1N054NllEQ0NScGFQK3VHdHEvYTZKeXZ4S1ZsQzlQVG0xZk95ZlpNUlo3clVhaW1YUlBDMGRIUjhXWVRBcThlMDlmZHU2dmxmTW5Kd2crSHp5SURYMnRMZkc4Y2ROeStCdy8wSW1PanAzWlp2UTlLMG4yZHY4UGhoOE5qVzBSZDZDRm80RlpkUTNlcjY3Rnk5ZHA5OTdENmo5a2pLYjlQTXltZTJYTDZxTUNmbmxTTk02TGw2N0t6czR1eFVHYTlHU2VOVSt1SEZveVo0TG1MMXF0SHlkTTErMDdnVnExZnB1Mjd0cW5VVU42cTBiVkNpa2UvMzhkWVJvQUFBQ0FORFBnNnc3cEdxUWRQWEZhbTdmdk1TK3hLNWcvcjV5Y0hOVzhyZkZaUWl2bVQ1SlhGZytyOWJidVp6VncrUGdrUTdpWW1CZ2xsMHRFUFF3d0xNMVdzeVFnOEo0Kys2S25qcDQ0cmNJRjgybnFoS0VxOWViN0ZtZHRwWVY1aTFkYkxEOXo3bUtTOVhIS2xpNmwvUGx5cTJHOUdtcFlyNGJlYi9LbGJ0eTZyYjFiRmlWb04vaUhuelYzUWV5SmxqbXkreVk2YU9CeEgwQmdNcGtVSGhFaGQvZjBDZE9NL095cVZ5bXZ0cTArMXM5VDVxaDF4MzVhTW1lOGViWlozQXhLYXlkNXpwditrOTU0L2VVaysvZkluRW1CZCsvYmRMaEk0TjMvaDNHZVdUSWJ2dTVSY2Z1WVpjdnFiYWo5a1A1ZDlXNzl6N1ZseDU5YXUzR0hhbFo3Mi9DOXZ1NzJoYjd1bHJKVFBJdVhmVThaVXJpTU5zNlRlbFlIZTN0OTNMaU82dFdwcGwrbXo5ZWtxYjhySkNSVTdic08wSy9qaDZyUzIyVlQvQXovWllScEFBQUFBRklzYnNtWEZEdjdwT2JENVhycHBldlhReVhKdkNUTk42dTNWaStjb2lOSFR5cmFaRkx2YjBjbTIwZko0a1dUckUvck1DcHVENnR4azJjbktQLzcrRC9tcitPV25GbmJCK3RScTlkdjA5RVRwNVhmTDdkbVR4a3BqOHl4eSt3OHMyUlcwOGJ2R3g3Ym5BVXJFZ1FoMWlUM2ZVMnVmdVRnWHNyL2NIKzBnTUI3T25ieXRHcFVUUndHOU92UlR2MTZ0RXQyUEk5TFVIQ0lKQ216dS9WVE5SK25KaDhrUHVCaS9wTEVKOGgyNi9DNURodzZxbjBILzFhL1FhTTFjbkF2U1ZMa3c1bHBHVEtrN1BBQlNTcFVJSi8ySHpxcVl5ZFBHOTUvNytRL1p5WEZuaUNaTzZkdHl5M2pPM1RraENUcHBXUitSK1BrejVkYjdWdC9vcDhtVE5mQTRlUDE5bHV2cDJxMm1CRW1rMG1ob1dIS21pZG5xdnA1MHMvcTV1cWl6dTArVTkxYVZkVHNpNTY2ZlBXYXZoa3lXanZLejVHOURRZHdQQzhJMHdBQUFBQ2tXRURBLzhNMFZ6ZG5tMDQ5ZkJ5R2Y5ZEQyM2Z0VS9FWENwdkxpaFR5VTVGQ2ZwS1NEM1dNMkx4eXBrM3RmNTR5UjR0WGJMQmFIeElhSnBNcFJxUEdUYlBhNXZxTjI1SWtUMC9yTStiaSs3aHhIZTA3K0xlKzdmMlZmTHovdjRHNlp4WVBkZS9ZMHVESXBUVWJ0aWNacHVYTG0wdGxTNWZTL0JtakU5VXRYNzFaTzNidnQzbnZzRlhydHNwa2lsRms1SU1FKzZYRjkvbW5EVzNxTTYzRXpjYnlpTGNIbURXUFl3YmdpSUU5RXBWWkN0TWM3TzMxMDdBK2V2ZUR6N1ZvMlRxVmYrTTExYXRkMWJ4ME1FT0dsQysxTEYrdXRQWWZPcXIxbTNhcFQ3Y3ZEUVV0bTdidGtTUzlXZllWbTVhSHhoY2NIS3AxRzNkSWtxcFhMbS80dW5hdFB0YnkxWnQwM3YreVJvMmJwdjY5RXUremw1YUNna01VRXhOakRyQlRJajJmTmI5ZmJvMGEwbHVObTNmU2xhdlhkZmI4SmZQZm4vZy93alFBQUFBQUtSYTNCNU9VY0YrazlHSXltVlRoemRnUCs2bng3N1dieXBuanlXekFIWGozbnNYOXVpWk1tYVBscXpkSmtzNmVqMTB1YVhRVGRRZDdlNDM3NFp1MEhXZzhjVXZRYWxXdnFGclZLNXBmeC9mbi9yKzBlUGw2OVRhdzVOTEJ3VjVlbmxrVUV4TmpQc0YwMDdiZDJyUnR0OFgySHpXcW93bS8vR2F4THZEdVBZMGNPelZCV2MxcWJ5Y0lXRk1xN2tBTEkwc1ZuL1Jwbm8vS2xUT2IrdlZvcDNtTFYrdkZZb1VrU1JFUnNXR2FpMHZLdzdSRzlXcG8zT1RadW56MW1oWXZYNjlHOVdzbTJmN2ZhemUxZEdWc21OeTRmdUtaZFViOU9INmFnb0pEbENkWER2T0JGVVk0T1RscTJJQnVhdEs4czJiT1dhSUc3MWVYZzcyOW9rMm1CTzIrNmo1UXE5Ylp0b1Q3VWY3SHR1cmUvZGdERnJLa1lqbnI0MzdXNUx4YzhnWHoxeUVoYWZOKy9LOGhUQU1BQUFEd245R29XY2MwNmVmemRsOHJUKzdzbWpKdVNLSzY1RTZ1dE5YVmF6Y3NMbjFyMzdxcDJyZHVLa2s2ZE9TNEpPbkZvZ1ZUZGErQXdMc2E4ZE12TnJXMzVQVjNHaGp1dzBoYkgyOVBIZGkrUk9zMjdkUS9aeTRvUXdZblJVWStTTFEvWGR6K2MyRmg0UnB2TlV5N242ak9MMit1TkFuVHp2dGZmamhlTDZ0dDZ0ZXBwbHUzQTJ3Nk5UV09YOTVjRm9QSmxQcXd3WHRxWEwrbWVmWllXSGk0Sk9QTGhTM0ptY05YTFQ5dHFNblQ1K203RWVOVnBIQitsU3BSekdMYm9PQVF0ZXMyUUNHaFlYcTFWSEZWcS94V2l1NDVlZm84VGZ0dHNlenQ3VFQ4dSs1eXNuRS9zcktsUzZsaHZScGF0R3lkK2cwZUxWYzNsMFNoWmZac0tUOXdJTDdBaDdNWFU3bzMzSk40VmttNmNQR0tlV24xbzg2Yzg1Y1VlOGhFdnJ5cFc2NzZYMFdZQmdBQUFPQS9ZODJpS1VuVzEyclkybEEvTjIvZnNicXZWRm9lUUJBYUZxNS9yOTFVaFhLbGsreGo4L2JZWlhLdnYxclNwbnMvNnU2OUlFMmMrbnVxK3BCa2RkWmJXSGlFeGs2YXBTdFhyeXRqUmplRmhJVEt6ZFZGb1dIaHFsKzdtaXBYZk1QaWRTN096Z29MajlDUWtSUGw2dUtzcXBYZTBzcTFXNnplMzh2VHcrTFB3YTlFcFVRbm5xWkVVSENJSEIwZDVlcnkvOURweHMwNzVtV25oUXZtczNqZGd3ZFJDZzBOVThjdm0wbUtQVnppMTVrTEZYanZ2bnAyYW1WdXQzakZCazJhT2xlekpuK3ZITmw5emRlNk9EdkwwVEZ0UDZiSFg0WVp0L2RlYWs3VWxLVHVIVnZxcjZNbnRmZkFFWDNZdkxPKyt1SlROZm1nbG5sSmNXaFl1RFp2MjYxUjQ2YkovOUpWZVh0bHNYbW1aRWhvbVBic082eGZaeTdVbi92L2tvTzl2VVlNN0tHMzNuZzFSV1B1MCsxTGJkNjJXNGNmN2tYMnFMVGFqeTl1SDhta0RqRjUxSk4rVmttcTFhQ1ZtbjFVWDNYZnE2SVhpaFkwTDc4OWV1SzBldlFiSVVtcStrNDVlWGxtU2RFWS91c0kwd0FBQUFEOFo4UXRaek1zSmlaUjBmMmdZQVVFM3RPYlpTMS9rRDEzNFpKTnQ3aDNQOGhxM2VFakp4UVRFNVBrcktsOUIvL1dCZjhyeXBzN2g0b1d6bS9UdlI5bGE5QlV1WFl6ODJ5cytPclVySnlvYlAraG8rclovM3RkdjNGYi9YdTExNVdyMXpYdHQ4VmFQbStTdnV6Y1gwdFhiVlJFWktSNmQvMUNlWFBuU0hSOVpPUURPVG80Nk5NUDZ5azhJc0syQjB0ajIzYnVWWWNlZzVURkk1TXlablNUbzRPRHJ2NTdRMUhSMGNxYk80ZlZVUERYbVFzMGNlcnZ1aDF3Vno4TTZpazdPenN0WDdOSnAwNWYwT2VmTkRDSFRlSGg0VHB6N3FLbXpsNWtEbkRzN08wMGY4a2FuVDEvVWRVcXZhbHlaVjVKOCtjS0NvbzlRTUhOMVNWVi9UZzVPV3I2eE9IcStjMzNXclZ1cTM0WTg2dEdqcDBxTDA4UE9UZzRLQ0RncnZrRTJsSXZGZFA0a2YyVksyZTJKUHZzMUd1d2VjWmNVSENvN3Q2N0o1TXA5dmN6Zjc3Y0d2NWRkNVV0WFNyRlkvYnk5RkRmN20zVi9XRlE5TGpFelN6MGpyZFg0YU9laG1jTkM0L1E1T256TkhuNlBMbTV1c2pUMDBOQlFTRzZIeFM3VExWWWtRSWFOcUI3aXNmd1gwZVlCZ0FBQU9BLzQ4clY2NGJidXJtNjZQUlovMFRsZXcvOExVbFdOOTFPeTJXZWNUUE9rdnJnUEhaU2JQajFVYU02YVhaZm82SWZCaUpKT1h2K29rYU9uYXAxbTNhcWFPSDhXalJyckY0dStZSUdEaDh2S1hZVzE0cjVrelJzMUdUTlhiaENHemJ2MHZ1MXFxaGxzNFlKUXNRTUdadzBxRjlubFN4UjFId1l3NGxUWnhQYzY0NlZaYWRwN2NWaWhlVGw2YUdRMEREekhsaWVXVHhVNGMzWDFMdExHNHZMSks5Y3ZhNnhrMmJKMWNWWlhkczNONWUvWDZ1S2pwMllwSVZMMTZwdHE0OGxTZlZxVjlQUVVaTTFiL0ZxZGYzcWM3bTV1c2pSd1VGOXU3ZFZpM2E5MVgvSUdLMWRNbFdPRGc0SjdwSGFRdzNpOXQ3TG5DbjFwNUc2dWJwby9NaisrcVRKKy9wOTBTcnRQM1JVTjIvZU1ZZG9KWXNYVmNlMnpWU2xZamxEaHc3Y3VIbkgvTFd6Y3dibHlaVkRMeFV2cXByVjN0YTdWU3NrK2w2a1JNTjZOYlJvK1hyOXVmK3ZWUGRselo1OWh5VkpoUXRZbnIwb1BSM1BPblhDVUsxZXQwM0hUcDdXbGF2WGRlUEdiV1hPbkVsdnZmR3FhbFd2cU1iMWE5bTh4UFI1d25jR0FBQUF3SDlHK1hjL010eTI5S3N2YWNjZisvVkIwNi9NeS9ZaUlpTzFaZnVma3FTSzVjdFl2QzZ0bG5tR2hVZG8yYXFOeXA4dnQ5WGdidVhhTGRxMTU2QzhQRDMwYVpPNk50M1hWcmZ2Qk1yUjBWRVozVnpsNEdDdnZRZU82TXJWNndtV09zWWYrN2FkZXpWM3dVcnQrdk9nM0RPNnFYZlhMOVNxV1VPTHl4UXp1cmxxOERlZDlXR0Q5elJ3eEhndFdibEJTMVp1VU5IQytWV25abVc5VmZaVnZWU2lxQ3E4bVhDNXE5Rmx1V210WVA2OE9yUnptZUgyTVRFeDZ0bi9lNFdGUjZoSHAxYm1wWnVTOUY3MWR6UjA1Q1N0WExmVkhLWmxkSE5WM2ZlcWFPNkNsVnExYnFzYVA5ekV2OUxiWlZXaFhHbnQzSE5Bdnk5Y3BVOC9UUGd6dDdTbmw2V1pnMnMzN3BCbmxzektseWVuTW1keWw3T0xzNDRjUGFYSjArZExrb29VU2pqRDBkYjNkSHh2dlA2eTNuajlaZlAzb2YrUU1abzliN24rT1h0QjkrNEhKeHVrcGViZUtlbGozdlNmVW5Xdm5ic1B5TjdlWHBreVpWU21qQm5sNHVvc0owZEgzUThLMXRLVkc3Vjg5V2E1dWpoYm5ObjZORDFybFlybFZLVml1VlNQNTNsRm1BWUFBQURnUCtPWE1ZT1NyRy9UNmYvN05nM3ExMW5kK2d6VFgzK2ZORy93YjJkbnAyeFp2ZFd0dytjcVZhS1l4WmxBS1owZEZQKzZtWk5HNk1TcHN3b0l2S2N2UHYvUVludi9TMWYxOVhlakpFbGZkLzFDN3U1dUticXZVVDlPbUs2NUMxWW1LbjkwdWVHVUdRczBjdHhVUlVSRXlzdlRRMTNhTjFlTFR4b29rM3ZHWk85UjRzWENXakJ6akE3K2RWeVRwdjJ1TGR2MmFPVFlxUnFwcWZxdVQwZDk5bkg5Qk8wZkRRTm16bDJxdFJ0M3BPRHBIcThaYzVkcTk5N0RLbG80djc1bzBTUkJYYTZjMlZTMGNINmRPSFZXL3BldXlpOXZMa25TQjNXcWErNkNsVHA0K0pnNVRKT2s3cDFhYXVlZUF4bzdhWllhMXF1UklNeTB0RVRYMHZ0eHlZcjEycmpWOGttbzd1NXUrckRCZXlsNnp1VFkyZGxwVUwvT3l1YnJvMUhqcHFsYm4yRmF1Mkc3bW4xVVQ2VmVLcWFNYnE2NmV1Mm04dVY1ZGplMW4vYmJJbTNkc1RmSk5yMmZ3TzhyMGhkaEdnQUFBSUJuWHZac1dmVnl5UmRVdlVyNUpOdVZMVjNLZkhKbXZqdzV0V2oydUNUYmIxNDVNODNHR0YrTzdMN0s3NWRIUzFkdDFDZU4zN2ZZSnB1dmovTG56YTBDK2ZPb1VieXdKYVZxMTZpazdObDhyTmEvVnFxNC90ejNsK3pzN0dSblo2Y01HWnhVNG9YQzZ0V2xUWUoyRGVxK3E2TW5UcXRXOVlxcVVyRmNpcGFDdmZaeWNVMFpPMWdCZ1hlMVpzTjJYYno4YjRJZ0xadXZqNG9VOGpQUGVJcGp5ekplVzJUMzlaRnZWdThVWDErejJ0dmF1dU5QOWV6VTJ1TE12SjZkVzhzamM2WUVJZEpyTHhmWHVpVlRWYXhJZ1FSdFM1VW9wcWFOMzFmSkVrWGxiT1VRalBnSytPVlIza2ZDcWRLdnZxUi96bHhRYUZpNElpTWZLTnBra3B1cmkxNHUrWUs2dG0raG5EbDhyZlNXTnI1cTg0bUtGeXVzbnYyLzE2WnR1N1ZwVzhKZ0x5MW1hS1dYaG5WcktLdTNseDQ4aUZKVWRMU2lvNk1WSFcyU3MzTUc1YzJkUTlXcmxGZko0a1hUZTVoNHpPeGlZaXpzdUFrQUFBQUFCa3lidlVnRFIweVFKR1Z5ejZpamY2Nnk2ZnI0czJxZTVRL1lLUlVSRVpua3lZcTM3d1RLSTNNbXE0SFY5WnUzRmZVZ1NybHpaWDljUTN5bUJBVGVrNk9qUTVyc0NZYlVDd2tOMDVJVkc3UjkxejVkdkh4VlVteVFQR3Z5OStrOE1qeHV6L3JmN1hiSnJFOW1aaG9BQUFBQXBKT2tnalJKNXRNZnJjbnVhMzJtMmZQSXk5TWp2WWVBZURLNnVlclREK3NtMnZzTmVOYlpwL2NBQUFBQUFBQUFnR2NGWVJvQUFBQUFBQUJnRUdFYUFBQUFBQUFBWUJCaEdnQUFBQUFBQUdBUVlSb0FBQUFBQUFCZ0VLZDVBZ0FBQUhncStKV29sTjVEQUFBZ1dZUnBBSUNuQ2gra0FDQnQrQi9ibXQ1REFBRGdQNGxsbmdBQUFBQUFBSUJCekV3REFBQUFrRzZZUVFjQWVOWVFwZ0VBbmxwOHdBSUEyN0JVSGdDQXg0OWxuZ0FBQUFBQUFJQkJoR2tBQUFBQUFBQ0FRWVJwQUFBQUFBQUFnRUdFYVFBQUFBQUFBSUJCaEdrQUFBQUFBQUNBUVlScEFBQUFBQUFBZ0VHRWFRQUFBQUFBQUlCQmhHa0FBQUFBQUFDQVFZUnBBQUFBQUFBQWdFR082VDBBQUFBQUFNOHZ2eEtWMG5zSUFKQm0vSTl0VGU4aDRBbGdaaG9BQUFBQUFBQmdFR0VhQUFBQUFBQUFZQkRMUEFFQUFBQThGVmdlQmVCWnhITDE1dzh6MHdBQUFBQUFBQUNEQ05NQUFBQUFBQUFBZ3dqVEFBQUFBQUFBQUlNSTB3QUFBQUFBQUFDRENOTUFBQUFBQUFBQWd3alRBQUFBQUFBQUFJTUkwd0FBQUFBQUFBQ0RDTk1BQUFBQUFBQUFnd2pUQUFBQUFBQUFBSU1JMHdBQVNJV282R2laVENaRGJhOWR2NWxtOTkxNzRJaUNna1BNcjBOQ1FyVml6ZVlVOWZYMzhYOFVFaEthVmtPRERjTENJM1Q0eUFuOWMrWkNrdTN1Qk56VjRTTW4wdlE5aElST25UbWZabjJkUHV1dncwZE9LQ282Mm1MOWhZdFhrdjJaSTNVdVhMeWlXN2NEck5ZSEJONVZRT0M5eDNiL3MrY3ZhditobzRvMitOOEhJNTdWOStpSlUyY2YyOTlkSjA2ZDFia0xseDVMMy8rY3VhQ3o1eSttK1ByQXUvZDF3ZjlLa20zdUJ3WHJ4S216aHY4ZGtad2JOKzlveHgvNzA2UXZBRWtqVEFNQUlCVUtsYXFxcm4yR0pkdHU0SWdKcXZEdXg4bit3MXFLRFZpU2N2ZGVrRDc3b3BlYXR1eG1MdXZRWTVBNjloeXNSY3ZXSlQvb2VHN2V1cU9tTGJ1cDZ2dk5GUm41d0tacmsvUGdRWlNPbnp5amVZdFhxOStnMGFyN1VWc2RPSHdzVGUveHJCdis0MlRWYjlwZVczYjhtV1M3dmdOL1ZQMm03WFhsM3h0UGFHVFczUThLVHZXZnB5MjhIVFpxc21yVWIybno3NDhraXgrQ2UvYi9YdldidHRmOSs4RVdyMm5adm8vZXJmKzV6ZmVDY2QzNkRGZTVxazJzdnRlRy8vaUxYcS80Z2M2Y1MzbFlrcFNwc3hhcFViT09XcnRoUjVyMDl5eS9SMnMxYkszUlA4OU1rNzRzOWQyNlE3L0gwdmU3OVQ5WC9ZL2JwL2o2ZVl0WHExTHRUelZ1OG15cmJaYXYzcXhhRFZzYituZUVFWisyNmE2MlhRZm85cDNBRkYwZkhCeXFjeGN1cGVqUDVhdlhVblRQOC82WDFibjNFRTJkdFRCRjE4YzVjdXlVcXI3ZlhJTysvMWt4TVRGVzIxV3UzVXgrSlNxbDZsNkFKRG1tOXdBQUFFZ3ZhelpzMThpeFUyMjZac3VxV1NtNlY5MWFWVFJ0OWlLTm16eGJQdzc3Mm1xNzgvNlgxZktyUG1yYTZIMjErcXlSeFRiekZxOVdlRVNFUG01Y3gxejJkYmN2OWNmZVErbzNhTFJLbGlpbUlvWDhESTJyLzVBeENnb09VWnNXVFJRY0VpcUZKSCtOSkhsNWVpUXFtL1g3TXYxejVvSXVYZjVYL3BldTZ0OXJOeExNeXNqdTY2TUwvcGRWK3BVU3htN3kwTGtMbDFTbHptZVNwTWxqQnVyZEtoV3N0djI0WlZmdDNudFlKVjRzckZVTGZySGFydDdIN2ZUWDN5ZlZ1SDVOZlQrb3B5UVorc2UxLzdHdENWNWJ1c2JaT1lQeTVzNmhHbFhmMXBlZmY2aU1HZDBzOXJWcnowSE5ucmRNMlh5OVZhdDZSVjI3Y1N0Um0yeFp2WFh1d21WdDNQS0hTcjFVVExselpiZll6am1Eazd3OHN5UTdmbHMvUUR6NnZKSlVzbHdkQ3kxdFU4QXZqL2wzYWRTNGFWcTlmbHVxKzN5VUxiK3J0V3RXMG95NVM5Ujd3Q2dWTHVTblVpV0tHYm91Mm1SU3R6N0RaQ2M3ZlQrb3A1eWMrS2YxMHlBNE9GUi9IenVsc3ErWHN2ajdkK25LTlMxZHRWRnZsWHROaFF2bU05VG5nd2RSR2pacWt0VjZIMjlQdFd2ZFZGSnNlTFZwMjI1bHlPQ2tTaFhLcE93aEh2RTB2a2QzYm1QdjBRQUFJQUJKUkVGVTdUbW9UMXAzVDFSdTZlK05SNDMrZVVhaXNsSWxYbENsdDh1bXhkQ2VDaXZXYkphZG5aMXExN0QrOSs2NlRiRmhhODFxYjZmSlBkdTMva1NkZWczVzZKOW5hdkEzblcyK2Z1TzJQOVNsOTlBVTNidElJVDl0V0RiZDV1c2lJeDlvNVpvdDJyQjVsMnE5KzQ1eVpNdWFvdnV2V2I5ZFo4OWZWSzZjMldSblp5ZEpDZ2tOMCtrekYvUnl5UmZNWlVCYTRiLzRBSUQvcFBnQmpDV2xYeW1oaHZWcTZMei81VFM5YjBob21JcVhxV1cxZnNuS0RWcXlja09pOG5FL2ZLTTZOU3ZMWkRMcHhvM2JHanBxb2dybXo1dm9nMFZrNUFQTm5MTkV2bG05OVVHZDZ1Ynl3Z1h6cVh1SGxscXljb1BoNVNMVGZsdXNkWnQyU29vTk5FYU5tMmJvT3NueWg2WHR1L1pwOC9ZOXlwREJTUVg4OGlqYVpGSldIeS85TUtpbmlyOVFXRmw5dk14dEs5ZHVadWcrVzFiTlVzSDhlWlVyWnpaZC9mZUcvdmp6a05Vd0xTUWtWUHNPSHBVVXUvVG43cjBnWmZISVpMSGRzZU9uSlVsdnYvVjZvdnBzdnQ1eWNYWTJOTDVIcnpHWlloUVFlRmRuemwzVW1YT3p0V3I5VmkyYU5VN2VYZ21ETHY5TFYvVlY5KzlrTXNYb3hzMDdxbGl6cWNWKzkyOWJySUVqeGl2YTlELzI3am9zcXEwTDRQQ1BWaVJVRk1WRWJMRzd1K1BhZXUyNGRuZC9kbmQzZDNkM0I0cUszV0lnQWlKcFVEUGZIeU56R1dZR0JrUlI3M3FmeDBkbW41ZzljR2JtbkhYV1hsdUIyOTFIbEtyU1RPZDZCZlBuSnBsbFVpNWR2YW0zajVGL3MrUzIxclJvVWxmZHZtVFZGcTIyTFRzUDRoOFFwSGRmcWV4UzBMOW5lNTNMUm82ZkUrdnlxTHg5ZkJQOGZSaFgrZkxrNEg5RGVqQnF3bHkyN1Rwa2NLRGk2NWV2dlBQMHhzWDFEcDVlUHF4Y01Ba3JLOTNCVS9IelhMbCttL0NJQ0twVUtLVnorZmlwQ3drTEMrZjhwZXQ2QTh6cDA2WGgwdkd0NnNlaFlXR3MzcmhMNzNNNk9XWlVCOU5jYjkvSDU4TkhxbFlzclRlWUhsZS84akhhcXRsZlpNNlVqalBucjNIRjVaWkIyK2pLVkd2Ym9zRWZFMHk3Ly9BcER4OC9wMks1RW1USm5FSG5PdDQrdmx5NzdrWXF1eFI2ajlWSVh0Nit6RnRxUUhhZlVvbUpzVEZQbjdzell2enNXRmZ2MEtxeHpvRHlzVDJyeVprOVMrelA5MDNuUHFONDlkckQ0UFdqeXBYRGllWk42ckI1K3dFbXpWakN3cG1qNDdXZnc4ZlBBZEMwUVMxMW04dU5PM1RvTVl3aGZUdXAzNTlDSkJRSnBna2hoUGdqV1ZzbG8zSDlHdXJIdS9ZZHc4cktVaDJJY1hMTXlOK042L0IzNHpvYTI5VnUwcGxIVDU1ejdmUk9qZUNQb1N3c3pKa3pkUVNneW1RNGNWcDFwelc2MCtldVVyaWdzenJZVTdpQU13RFpuREl6YmZ4Z2VnK2VRTzhoNDltM1JSVlVpN1J4Mno0OHZYekluVE1yTSthdjFOaW5RcUdrVkxHQzdOcC9UT3Y1bWplcVRUYW5mMCtZTDE1eFpmSk1WWmFGcVlrSi9YdDEwQmw0aW1yZDVqMDhlZWF1OThKZzdJamVqQjdXaXd6cDAySmliSXhqM2twWVd5V2pZam50aTZPNEJrOHFsQ25HNWgwSFl3d1dYYmppU25oNE9LRDZYVnh4dWFYemJ2LzFtM2NKajRqQXlNaUkwaVVLYXkyZk4yMFVKWXNWakZQL29tNmpVQ2c0YytFYS9ZZE41cVg3VzZiUFhjRzA4WVBWNjc1Njg0NFdIZm9URUJqTThJRmRTZStRaHVselY5Q2xRM015cG5mUTJPLyt3NmU0Y1BrR2RXdFdvbTdOU3N5WXQ1SXFGVXBScHFSbXYyMnNyYmh6LzdINldObDc4Q1NCUWNHMGJkRkFxNjhwVXlSbmFQOHU2c2RMVm0zUmFqdDI2bUtNd1RRYmF5dGFOZnRMNTdLUjQrZkV1anlxYWVNSGEveCtkRGx4K2hLZCs0eWlmSmxpckY4MlBjWjFkVEUwZUd0c2JNVFY2MjZ4cmgrWjlaWXNtU1hybDArblM1Ly9jZjdTZGRwMkhjS3VqUXZVNjcxNjdVSGhjdHAvZzBqNkFqbUdaUFlJL1k2ZU9JZXhzUkcxYTFUazRORXpuTGx3alZtVGhnR3E5OGJKczVkeFNKT2F2ajIwYjdoY2Q3M0RydjNIeVpRaG5VWjdNc3VrZXY4dTBmK09lNzdkTUlrcEl5bTYzL2tZclZlckVpV0xGY1RQTDBBZFRJcytIUFhsNjdmczNIdVViRTZaS1pnL042QUtubzBmMlRmRzUvbmR6RnF3R204ZlgzVjl1NkNnWUlhT25xRmVicC9ham9HOVZjTm5kKzA3Um5oRUJDWW14blFmTUZidlBxZU1HWWgvUUNDYnR4OHd1Qi9YYnJoeDdZWmJyT3ZWcUZ4V1p6QXRQa044RGMySTE2Vi9qL2FjdStpQ2MrN3NLSlhLT0dlUjNYUzd6eHNQVDFLbVNFNzF5bVhVN2RkdnFXNndGUzdvSE8rK0NhR1BCTk9FRUVMOGtleFQyNmt2bmtCMTBtcWZTck10dW5lZTNqeDQ5SXdTUlF2RUs1QUdxc0JVdzdyVkFGV1E0c1NaeXhRdW1KZnUvN1JRcitQNzBaOFJZMmZ4K3MwNzltMWRvcldQZXJVcWMvM21YZFp2MlV2bjNxUFl2M1VwVmxhV2ZQcjBtY1VyTndQdzhQRnpIajUrYm5DL1NoWXJxQTZtM1hTN1Q1YytvN0F3TjJOUW4zK1lObWM1cDg1ZVllM1NxZGhZVzJsdEd4WVd6cGdwODNueXpCMzcxSGFzMHhQTWlCNElpazNVb1g3UlZhN2JWaVBnVnFGc2NUYnZPTWp6bDY5NTcvMkJ0UGFwdExZNTg2M3VXTWIwRHJ6eDhPVFMxWnM2ZzJsWHI5OEd3RGwzTnAzRFZiK1hzYkV4VlNxVW9tZVhWa3ladFl5VFp5K3JsMTI3NFViMy9tUDU2T2ZQdUJGOWFOZXlJYS9mZWhJUUdNektkVHZZdldrUktWUFljdkdLS3dlUG5pRlRCZ2ZTMnFkaTR2LzZZMlFFQ3FXQzlWdjJVclZTYVlvWHlhL3h2SVVLNUZIL2ZQR0tLNEZCd2VvTDFkL2RqbjJxQy9OT2JYVVBmWTVOWElLM2NRMzBKckd3WU9XQ1NmUWFQSjUyTFJwaVpHU0VVcUdxMTJOcmEwM245dHJaaER2MkhNRS9JRWpuTXZGOVFrUERPSDc2RWtVTDV5T3RmU3JjN2oxaTE3NWp6Sm8wakpmdWJ4azVZUTdKTEpQaTZlVkRZRkF3WGRvM1YyL3I4YzZMV1F0V2t6S0ZMVE8rRGYrT3E3Q3djQTRkVTJYSTlCczJpWDdESnNXNC9ycWwwNmhRdHZnZmQ0d09HalZONDdITGpUdTQzTGhEMnhZTjFNRTBmZHhmZTFDeGRtdURuK3VGK3h1RGduRm5EMi9FTVZONmcvY2JINGVPbmRYNCs3amV2by9yN2Z2cXgwNk9HUm5ZdXlNS2hZS3R1dzRCcXF5ekU2Y3Y2ZDNuK0pGOXlaazlTNHhCZHNlOGxiUytVeU8vUitNVG5OK3hmcjdHamJ6WURCZ3hoWGVlMmpVOXgwOWRHR05HWjNUVDVpeG4yaHo5SlJvaVJYOU5HN2Z1QjZCVnMzcVltNXVwMjg5ZmNpRnBFZ3YxRFVzaEVwSUUwNFFRUW9odkRoNVRuWnpGbGsxdzZOaFpMbDM3TjBQSzdlNGpSb3lmVFJKemMwWVA2NlZ1Yjl1aUFhdlc3MkRtdkpVMHFGTUZoN1QyQUN4ZXVaa3ZYMFBVZDZkMUdUVzRCOWR2M3VYaDQrY2NPM1dCeHZWck1IM2VTblZSWVYwbng3cE9wcU83Zk8wV1hmcU9JaXc4bkxWTHBsR21aR0dNalkyWVBITXBUZHIwWnNtY2NSb24wTTlmdm1iQWlDbTQzWDFFbHN3WldMOThlcHlEWmdtaFRJa2ltSnFZRUI0UndhV3JOMm44VjNXdGRjNWV2QVpBMVlxbFdMTnBONWV1dWVyYzE1VnZ3YlJ5cGJXSGVDYWtQTG15QVJBUXBjQzNmMEFnWDc1OFllN1VrVFNvV3hXQVRCa2NtRHQxSlAvMEdzNkpNNWRvM3FnMlYxeHVzWFhYSVNhTjdzK1IzYXZVV1lPckYwNmhidk91Yk50OVdDdVlacWpQbjc5dy9OVEZHTnMrZi80UzR6NWl1M2cxOU9JMjBoc1BUNzBUWUFRRmZlTDAyU3VrYzdBbmZibzBzYzdjWjI1dXB2TVkxZmZlK09Ecnh5MjNCMVNwV0FwajQ1am41b29lNUkzNm5Ndm5UZURPL2NlMDZUd1l0M3VQQUVodWE4UElRZDIxMWo5MTlncitBVUU2bDRudmMrYkNWWUtDUDJsazRvSnE5czUyM1lZUUZoYkc3bzJMV0xGdUcxTm1MU09KaFFWdFd6VGc5VnRQV25jYXlLZFBuOW13WWlZWjBxZU4xL01mUG42T2dNQWdVcWF3SmJtdGpjYXlpSWdJWHIxNWg1V1ZKZmFwN0FDd3RFeXFYdjRuSGFNM0wreFYvMXk0WEFNYTFxM0cvNGIySkVtUzJJZlFtNXVwU2dYRTVvMkhKMkZocW14a3U1VEpzYldKT2J2YTNPemZJSXVobjA5QndaOWlYVmZYOS9HZEs5cFpaRkhyVFI0K2ZvNVhiOTdSc0c0MWRUWjdkTTRsNnZEcDAyZU5ma2R5Y2IxRFFFQVExYUprWWNVa1BEeWM1V3UyMGFaRkE2eXRrc1c2ZmtCZ0VINytoczkyR3hhbSsvTTdsVjBLamIvbDU4OWZlTy85UWVmN0l6cUZRb0g3YXcvTXpFeGpQTy93OHcvazBQR3pBTFJ1WGwvZC90NzdBL2NlUE1VdVpYSW16bGlzYm84OGp4bzlhWjdXdmxJa3Q2Ri96dzR4OWt1SVNCSk1FMElJSWI3WmUvQWs1dVptMUt0Vk9jYjFYRy9kMHhodThmTFZXMTYrZW90bDBpVFVxbDZCOTFFS3hCY3BtSmRYYnp6VXMxaUdob2F4WWV0ZXNtVE9RRUJnRUFlT25GYXZHL1Y1emMzTldEaHpORmV2MzZaeC9ScTQzWDNFaHEzL1hwekV4OVhydDJuWGJRZ214aVlzbXpkQlBWU3dTL3ZtbUpxWU1ISEdZdW8wNlVMZjdtMXAzcmcycXpmc1l2bmFiWVNHaGxHcldubW1UeGlpOXlUOHZmY0gxbTNhcmRYKzBjOWY2eTV6MU9HRWhyS3lzcVJ3UVdkY1hPOXcrYXFyVmpEdHdhTm5lSG43WW1OdFJZYzJUVml6YVRjdjNkL2k2ZVdqVWN6NDA2ZlAzSC93RklCeXBZckd1Ujl4OGZHajZrSWtVNFovTHdKcVZDbEhqODZ0OEh6dnpaSnZXWWFSL3FwZGhZOGYvVFhhNXkxWnJ6WGJYcTFxNWNucW1GRzlYdkxrTmhyMXptTHozdnNEWGZyK0w5YTJtS1JNWVV1SDFvMTFMb3ZNN0lscGVYVHR1ZzZOTmR2bW5hZDNqSFVRSThVV1VJNXU2cHpsN054N2xQNDlPOUMzdTJGRDdhSjc4c3lkdVl2WGN1VEVlWXlNVkpsQVgwTmlucFgzWjBpTW9YUEJ3WjlvM2o3dWhjOFR5dm90dWo4bnc4SWlTRzVydzRCZUhjbWJKenZUeHc4aE9QZ3pveWZOdytXR0c1ZXUzU1FpUXNHNlpkTXA4aDFEd3RadjJRUEE2S0c5MUFIelNQY2ZQcVZPMHk0MHJGdU5DYU1NL3gzOTZzZW9mMEFRUGg4Kzh2bkxWM1ZiOUt4ZmMzTXpnek9CMHpuWXgvb2VkcnYzaUlZdGU2Z2ZaM1BLekxhMWMrUFFhMklOMHJ4d2Y0T3hzUkdPbVhTWE5vZ2F6SXRPVjVaM0pJVkN3YUlWbXdEbzBxRzUzdlVpd2lQVS9ZeksvYlVIM2ZxTkppajRFK2NPYnlLZGc3M2VmVVRhYytBRTArZXQ1TURSTTJ4WVBvTlVkaWxpWEw5VHI1R3g3ak02WGNNOGUzUnVwVkdyN09IajU5UnEzSW5xbGNzeWRaejI1QlZSM1gzd2hIck51bEttWkJIV0xwbXFkNzBOVy9jU0VoSUtxT3FYUmpwNFJCWGs5UDNvci9OelFWZGIrblJwSkpnbURDYkJOQ0dFRUQrY1FxRWtKRFNVc0xBd3dzUERDUXVMSUR3OG5OQ3dNTUxEVlQrSGhZZXI2MTBsaHJzUG52RGcwVFBxMXFnWWErMncwY042cVRQUUhQTldva0hkcXN5ZHFqcng3TnhubE03aEdyMEhUOUI0L1BMVlc2MjI2RUc4ckZreWtUVkxKb0tEUDlOMzZFU01NQ0taWlJJK3haSTFwRS9oQXM1VXIxeVdkaTBhVXJ5b1psWlR4elpOeUpuZGlRRWpKak50N2dxbXoxdUpVcWtrbFYwS3hnN3ZROTJhRldQY3Q3ZVBMMHRXYmRGcTl3OEkwbXFQVHpBTlZFTTlYVnp2Nkt5YmR1YUNLaXV0WE9taVpNcmdRQmJIREx4MGY4dmxxemMxYXVkRjFrdExtc1FpenJPS3hvVlNxV1RIM2lNQU5Jb1crTnR6NElUQnc3UzhmWHlaTm5kRmpPczRPV2FNVXpBdFkzb0hWaTc4ZCtoWmpZWWR0ZG82OVJySkd3OVB2ZnRJYm10RDc2NXRkQzZidFdCMXJNdjFXVHg3ck1iakhnUEdVckpZUVoyMTMzb01HRXVaa29VMWFyUDEwRk4zcUhtajJ0aW50dE5xdjMzbklidjJIU05UQm9jWUwyb2oxYWxSRVc4ZlgvWGpKOC9jbWJka0hZZVBuME9wVkZLdVZGRkdEdW5Pc0RFenVYM25JUUJIVHB6bnB0dDlqZjE4OVBNSFlOSk03V0hldjN1Mm1oSU1xdFgwSXp4LytWcHZYY1UwOW5iczJiSVlrMitaWFJZVzVrd1pPNUE2VGJ0dzhOdHNzbDNhTnplNHNMOHVidmNlcVlmMHZYeWwvUjUvL1ZiMW5rcm5rRVpyMmU5OGpIYnJGNytDOGZFVkhoN09pSEd6Y1hMTXhMTVhyMGhsbDRLNzl4OXo5T1FGYWxiVlA5dHpkQm5UTzhRWXRIUE1XNGxrbHBZR2x5TXcxSTY5UjNuNCtEblZLcGNoZDg2c2V0ZUxVRVFHMC83TlRQUHk5cVZONThGODlBdGd5dGlCQmdYU0FKbzJyTVhqWnk5WnVXNEhUZHYxWWZQS1dlcHMrYWlad1E1cFVqTnVSQjhLRjNUR01ta1NnMS9UdzhjditQcjFxMGJtc0dQbURPcjNXNlFjMmJOZ2EyUE5OZGZZUHlOY3Y5MkVMRlk0bjk1MWdvSS9zWExkRHAzTHR1MCtoSVdGT1M1bmRtcGtMWDdQOEZjaG9wSmdtaEJDQ0lNcGxVb0NnNEo1Ny9VQmJ4OWZ2THcvNEI4UVJHQlFNRUZCd1FTcS8zMVN0UVYvSWpCUTliOVNxZnpwL1kyZWxSRjE2Rm1Kb2dVMDdtSkgzcUU4Zk9JY2pua3I0WDd2RFBjZVBDVnZudXh4ZXM0Vjh5ZCtaNisxRFI4M0MvZlhIblJwMzV5VFp5L3p3djJOemdzY1VGMEFSVitXUGFzanpScld3dHpjakVXenhtaHRFeEFZeEpuejE5aDMrQ1MrdnFvTHFNaS8xMGMvZjladTJvWDc2N2NVS2VoTWZ1ZWNPbWVueSsrY1UrUEVkTUwweGF4YXZ5UE9XVUl4cVZDbU9EUG1yZVM5OXdlZXYzeXRNUncxc2w1YWhiTEZBVlhXMlV2M3Q2b2hvVkdDYVpIMTBvb1hMYUJSVnlXaGhFZEU4UHpGYXhZdTM4akZLNjRVTDVKZm95WlRWQWx4SWgrZnpDTXpNMU90V2RxaXQwWFBoUGhaYWxldm9OV1dQbDBhbmUwQUdkS2wxYnNzS2wwVEhJUkhSREI4M0N5VVNpVlR4dzBtcVFIRHo2SVB6VjYxZmdlSGpwMGxlOWJNakJ6VVhlZGtHeGV1M05CYk9IekYydTFhYmI5N01DMHhMVit6TGNibGtSZjJudSs5V2I5bEx4dTI3U01rSkpTV1RldHk3dEoxbHEvZHhyYmRoNmxkdlFLVnk1ZWtSTEVDTVdZWVJiZHcyUVlBYkcyc3VYMzNrZGJ5eDA5ZkFwQk5SeTJxMy9rWUhkSzNFemx6T0xGcjN6SDFqSW8vMHJ3bDY3bi84Q25ybGs2alhiZWgyRmhiMGJSQlRjWk9uay9aa2tWKytSbDFreWF4d0NHdFBVUDZkdVpyU0lqZTJhUERvMldtZVhyNTBMTGpBTjU0ZU5LdlIvczQzVVFCVmZtSTBOQXcxbS9aUzdOMi9kaTJkaTdwSE96NXArY0luanh6LzY3WHBNdjFzN3UwNnMrYUdCdFRvV3h4OWg4K3BmVTlIdDNaaXk0QVZQejJ2YTdMcXZVN0NBd0sxbXEvNG5LTHA4OWYwYWhlOVZpSC93b1JYeEpNRTBJSW9mYnAwMmRldnZMQS9ZMEg3OS83NE9YemdmZGVIL0R5K1lDWDF3ZTh2SDEvaWFGTGhvcHBOcytvRnpOZTNyN3NQWGlDWE5tZENBMEw0NFg3Ry9ZY1BNR0E0Vk1ZUDdJdmJmNnVyN1h2bUV5YXVVVG5CWWcrbmRzM2kvRUN1bUxaNGp4NTlwS0J2VHVxaTlucjI3OS9RSkRXc3NybFM5S3M0YjlUeGZ2NUIzTDd6a05jYjkvamlzc3RidDk1U0lSQ0FVRFJRbmxwMGFRdWxjcVg0TVNaeSt6Y2V4VFgyL2ZVdzFTTmpJeElrOXFPekpuU2t6Wk5LdXhTcHFCL3ovWWF3ejlEUThQWXJXTkcwZS9sbkRzYnFleFM4TUhYajB0WGI2cFB3Z01DZzdqbDlnQlFCZHhBRlV4YnYyV3ZWdDAwZGIyMEdJWjQvdDJodjg3MmZqM2EwYTlIZTRPM3FWNmxMSE9uam93eGFCZDFtSytockpJbG8xSjU3UXZpdVl2WE1uZnhPbzIyeUdCYjdweFpPYkpycGRZMjhlVWZFTWlDYjRHRCtDei9XYTdmdktzeGsxNVVvV0ZodlBWNGo2bUpDYU1tek5HNVRreE9IMXpQNEw2ZHlPZWNneFpONjJsbFlFVHEzTFlaZ1FGQnRHaGFUMnNXMWg4dHBveU9oUFRHdzVQM1hoOEExWEMrdU02NHF1ODlGeGV2M3J4ajE3NWpWS3RVbWhObkxtc3Q5L2J4NWZqcGl4dzllWUhMMTI1aWhCRi8xYTVDdjU3dHlad3hIVjlEUXRoNzhDUWJ0KzFqeTg2RGJObDVFQ01qSS9wMmIwZS9iN04reGhTOGpvaUk0TUhqNTlTcVZoN0xwRWs0ZXVvaTRSRVJtSnFZcU5keHU2ZktCSXVzcHdoL3hqRmF1S0F6SllzVjVNWk4xY3lKejErKzFocVN2VzMzWWJidFBnekFxUVBydFBaaHFQT1hyck5veFVicTE2bWl2bmtDMEwxVFM3YnVPc1NZeWZPWU5YbDR2UGYvTS94VnV3cTFxMWZnekFVWG1yZnZ4OUs1NDdScVlDb1VDcFJLSmNiR1JwaWFtUERDL1EydE93L2luYWMzN1ZzMVVoK1RjVFZ1UkIvOC9BTTVjT1EwTFRyMlovZW1SUnpmdTBhOVBEd2lRajI4TkQ0c0xNeGpYYWRCM2Fyc1AzeUtuWHVQNnMxVS8ram56OFhMTjhpU09RUE91WFhmMUh6cjhaNWxxN2RpWTIyRnVibVp1aFlhb0o2c3FVTWIzZVVHaEVnSUVrd1RRb2ovbUpDUVVGNjllY2ZMVjI5NCtjcURsKzV2ZVBuNkxTL2QzK0x6NGVNUGUxNXpjelBNek13d056UEYxRlQxejh6VUJETXpNOHhNVFRFMU04SFUxRlE5N0NRaEdEcWI1N0kxV3drTEM2ZnJQMyt6WUtrcUFGQytkREZTcHJCbDRvekZGQ3VTajF6Wm5lTDgvSVpjTU1SVUE4cmx4aDNPWEx4Rys1YU5xRjZsck1aSmFud21JT2cvYkRLWFhXN2k1ZjN2RUNBTEMzTktGQ3RBMVVwbHFGVzFuSHJZQjZpR0hUVnZWSnVQZmdHY3UrU0N5NDA3M0xyemdLZlAzSG52cmJwd2J0bXNubFlkdFQwSFQrRG5Id2lvWnJiclAyd3lYVG8wajNFNGl5R01qSXdvWDdvWXV3OGM1K0pWVi9YUXYvT1hyaE9oVUpBN1oxWjF2WlJTeFF0aGFtS0NsN2V2K3U1MzFIcHBaVXNYMGZzOGFlenRkR1lLMk1aUUxEbHlHNlZTU2ZDbkwzejA4K2Y0cVl0VXFOV0tpZi9ycHc3aUFoemF1UUxGdCtCbDlLRytobkJ5ektnT3BqMXpPNG1Sa1JFQUJmTG1WdjlPOWg0OFNXQlFzUHB4MUxweHV1cllSVytMSE9LbHowZS9nQmlIYThhMlBDNmVQWC9GNmcwNzQ3WHQ1ODlmWWgyR0ZSNFJFYStoV3FBcXJoMjE0SFdrSlhQR0VSSVNTbkpiYTU0OGU4blJreGU0Y01XVjNac1d4bW1Hdk8rMVkvMzhuL0k4cXpmc1pQeTBSUUJZbUp0VHNsakJuL0s4VWExY3Q1MEloWUsrM2R2ckNhWjlaT3prQlZoYko2TmpteWEwYjltSURPblRvbFFxMmJSOVB5dldibWYxNGluODNiZ09MOXpmY096VVJTNWN2cTVWOTh6V3hscXJadVBxamJzd01WSFZvclN3TU9mU1ZWZDI3VC9PdGV0dTZ1QlVlSGc0THE1M1NXdWZpdlRwL2gzbStTY2VvM1lwVXpDMFgyZEFkUVBqL0tYck5HbFFrNnpmQ3RIYnBZeTVYcGMrTDkzZjBtZklCTktrVHNXNEVab3pGZHRZV3pHNFR5ZEdqSjlOcWVLRmFOS2c1bmU5aGgvTjFOUVVwVUtCbjM4QTNmcU41c0MyWlJySFJXUXR0c2dobnJZMjFpU3hzS0I1bzlxTWlUTFJVYVJWaXlhVExNcGtGZ0J6cG96Z3k5ZXZHbTFHUmtiTW5qd2NQLzhBYkt5dHNJMVcxbUxXL0ZVNlN6WVl5cENNNndwbGk1TXBnd09iZHh5a1Y1ZldPclBkTjI3YlQzaEVoTWFOd09qR1RKN1BsNjhoREJ2UWxYV2I5MmdFMDFvMHFZdU50Ulg1OHVTSTN3c1J3Z0FTVEJOQ2lEK1VVcW5rdlpjUDl4NCs0LzdEcHp4NC9Jd0hqNTdoOGM3cnU0WmNKazFpUWRvMHFiRlBiWWQ5YWp2c1VpYkh4dG9LRzJzcnJLMlRxWCsyc2JIQzJpcnljVEpNVFEzN3l2blpCYlBmZVhxemNkcytNbWRNUjcxYWxkWEJOTHVVeVprMmZqQ2RlbzJrNzVDSjdOKzYxS0E3cmxGOTd3WEp2c09uMkxSOVAzbHlabzExVWdSRGxDeGVrR3V1YmxTdlVwYUk4QWpTcEVsRmtRTE82c3lweU93elhVeE5UQ2hkb2hDbFN4UWlORFNNZk00NWVmbnFEV1ZLYUFhbEloUUtscXpjVFBhc21YbjYvQlZCd2NHY1BuK1ZrMmN2czJyaFpLMWFiWEZWdm93cW1IYlY1VFlLaFFKalkyUE9uRmZWUzRzNkZNVEt5cEtDK1hOejQ5WTlkUlpiWkwwMCs5UjJNUVpINTAwYkZlZGdRUFJ0dkgxOFdiTnBOMHRXYnFaNy96RnNXRDVUZlZFZGZhaFdYSWJDUm45L1JNMTZxVlMraERySWR2R0tLNEZCd1l3ZnFYbkJDYnJyMk9scTA2ZFd0ZktrdFUvRm1PRzlBVlVHeGFyMU81azJkd1U1c2pteWJONTR6TTNNYWQxNUlGKy9ockpvOWhqeU8rZFViOSs5L3hqUzJxY3k2TGxBVlljcWN1YkJ1S3BRdHJqT2k3djVTOWN6ZStFYU9yWnVyREVEYjFUaDRlR1VxOUdTai80QldqVjNJdW1hRFU2WDlPblM0UEhPaTlrTDEyQ1hNbm1NNjVxYW1qSjZhRStEOWl2K2xTZFhOaHJXcmFaM2FIN2VQTm5adlhrUnVYTmtWUStidStKeWk2bXpsK04yN3hGRkNqcXJnOXhPamhucC9rOEx1di9UUW1zL2RpbVRheDB6V1oweVlXdGpUYTRjcXMrVnlOa1g5eHc4b1g3Zlg3anN5cWRQbjZrVGJWanluM2lNSnJlMXBudW5sb0FxbUpiTU1pbmpSL2FOVXcydTZIdy8rdE9oeHpDQ1AzMWgrZnlKT211YnRtaGFsNzJIVGpKaS9HeXlPR2I4cm9ra3ZwY2g1ekxWcTVTbGU2ZVdMRjZ4aWM1OVJyRjcwMEwxalp6SUdyS1J4NUpkeXVSc1h6Y1B1NVRKbVR4cnFkNTluanAzSmNhMmxrM3JrU1Z6QnBiUG40aUZoYm5lYk1XTHg3Uy9EK1l0WGMrT1BVZDBMbHV5YWd1YnR1K1A0ZFgreThUWW1HNy90R1RFdUZrc1hMRkpIWGlONUI4UXhLcjFPMG1XekpLV3plcnAzRWQ0UkFSM0h6eWhVSUU4dFA2N1B1czI3OUZZWHJ0NmhUalZ6eE1pUGlTWUpvUVFmNEFJaFlLWDdtKzQveTF3ZHYvUlV4NDhlcWJPRGpLVW1aa3BqcG5TNDVnNUEra2QwcERHUGhWcDdPMUlrL3JiLy9hcHNFcG1xYzZFK1JOTW03dWMwTkF3QnZmdHJCR1lBS2hhc1RRdG05Wmw4NDZEVEoyOVRCMDhNTlQzQkFZVkNnVW56bHdpYVJJTHFsUXNIZS85UkJXWmFRWXdjT1JVTm04L29MZE9UbXpjNzUzUk9YUFh0cDJIY0gvdHdhVFIvUms1Zmc0cFV5Um43clNSdFBwbklPMjZEV0hsd3NuZk5kU3RmSm1pR0JrWkVSZ1V6TjBIVDhqdm5KTnpsNzdWVllsV0M2aHNxYUxxWUZyYkZnM1U5ZExLbHRTZmxaWlE3RlBiTWJSZlp3SUNBdG04NHlEemxxNzc2VVA4ZEduWnJCNzJxVkpxREZmVmxkRTRkL0ZhdlBWa3FpNlpNMDc5ODUzN2p4azlhUjYzN3p5a2VhUGFqQnZaUjMweHVIM2RmRHIzSGttamxqMXAxNm9SdmJ1MklibXR0Y2IyaG1oY3Y0Yk9qTkw0dnIvZWVIaXllTVZtN0ZJbXAzOHYvYk8yN2RwL0hFOHZINW8wcUttMzVvNittU1AxT2ZTdDBIMU16TTNOSkpnV0QzVnFWS1J5K1ZJeHJwUGZPU2NoSWFFY09IS2FOUnQzYzlQdFBtbnRVekZqd2hDYU5LaEpXRmc0TStldm9tT2J4cVJNRVhOQUthcW9rMkNBS2pCVklGOHVEaDQ1dy9BQlhiRkxtWnpOTzFXZnRmVnF4MzVqNUhjN1JrK2Z1NHI3YXc4ZVBubWhzZDVIdndBdVg3MUp3NytxWTVrMENSRUtoZDdnVFV3Q0FvTm8xV2tnN3E4OW1EQ3FuOWFReUVpUldWZTFHbmZpbjU3RDJiWjJubFo5eUtpaTFsSFZKeWo0VTd3K2F5Sy9hNk9LSE9ZYTFjRGVIYmx4OHk0dXJuY1lOV0V1TXljT0JTRDBXMlphMURJQmtUTnd4cVdNUkhRVnloUW5TK1lNc1FZMkxhTmx1Y0cvdGR0MExUT1BZNTNOWm8xcXNXYmpUbGF1MjA3ZEdoVTFobkpPbnJtRWdNQWdCdmZ0cFBlNE5qVXhvVXY3NWxTclhFYm5NUlZURURreWcwM2ZPcmx6Wm8xelBUcngzeVRCTkNHRStBMkZoSVRpZHU4UjE3K2RnTG5ldmtkdzhHZUR0alV5TWlLZGd6MU9tVE9TeFRFRFRvNFpjWEpVL1p6T0lVMjhUblIvTi80QlFYajcrT0w3MFk5OWgwNVJNSDl1dmJOVmpoclNrL09YYjdCMjh4NnFWUzVMNlJLRkRINmU3eG5tNmVKNkIyOGZYK3JXcktUenBEY3VFeEJrenBoTzV6QWYwRDBrWStESXFlemFkeXpHWmJvRUJnVXpjOEZxMHRxbm9tbURXb3djcjZyeGs5ODVKMnVXVEtWMXAwRk1uYjJNL2R2MDMxV1BUY29VeWNtWEp3ZDM3ai9tOHRXYm9GUmxMRmhaV1dwbElaUXZVNVM1aTlkeTlib3FpeTJ5WGxwTVF6d1RXcFdLcGRtODR5QjM3ejNXdTQ0aEYzUUpaZkxvQVFhdHA2ODJYS1JIVDE2d1lOa0dEaDgvaDYyTkZmUEtkWG4wQUFBZ0FFbEVRVlNtamFKK25Tb2E2NlJJYnNQV3RYT1p2MlE5aTVadlpPdk9nelJ0V0l1L205U0oxN0RwaERKaTdHeStob1RRcm1WRHJTSEtrVDc0K2pGMTlqSXNMTXpwSDhQdklyWWhUYXZXNzJEU3pDVW9sV0JzWk1USkErdklram1EMW5vdjNkL2k0SkJhYnlGeUVidklyT2lZN0QxNGtwSGpaL1BwOHhmU09kZ3plbGd2V2phdFN4SUxDKzQ5ZU1xZ2tWTjU5UFFGbGttVDBLTnpxKy9xVDRkV2plazNiQkx6bHF5amVhUGFuRHh6R1NmSGpBWUY4MytYWTFTSktzdDkrVnJkRXovc08zeUs4SWdJV2pXdHg2Z0pjNG1JaUdESzJJRXg5aWU2ajM0QnRPNDhpRWRQWHRDNWZiTllhNWhtU0orV21aT0cwcTNmR0ZwMEhNQ0c1ZFAxMXR3eU16TWxZM29IdmZ0NjRmNEdZMk1qSEROcC96NUFGZlNNSEk0Wm5hNEpKWFFGMDB5TWpaa3paUVExR25WazU5NmpsQzFaaEFaMXF4SVNHZ3FBdWJsMlJuemszOVRUeTRlYURmL0IxTlNFbzd0WGFSWDdqN1I1eDBGR2pKdEYzanpaS1dMZ0xOYUZ5Mm5Qb0d6SU1rT1ptcGd3WmV3Z21yWHJROCtCNDlpN1pRbkpiYTNaZCtnVTIvY2NJVWMyUjcyVDkwVHExSzZwM21XR0JKSDFyVk90Y2hrSnBnbURTREJOQ0NGK0E0RkJ3ZHk0ZFkvck4rOXkzZlVPYnZjZTZUMkJpOG95YVJKeTU4eUtjKzdzcW4rNXNwTXRhNmIvM0FWYjVLUUpQaDgrMHJCVlQ5enVQcVJodmVyY3VIa1hVeE9UR0FNTWxrbVRNT2wvL1duWGJTaURSazNseE40MU91dDdBRHg3OFVwaktPajNEUE04Y0VSMXN2eVhudUdkY1ptQW9FVFJBbnFEYVFscDNKUUZmUFR6WjhyWWdWcEY5NHNXeXN1S2hSUEpsZDNwdXpNYks1UXRyZ3FtWGJ0RlNHZ1lBR1ZLRk5FYVNsd2dYMjZzclpJUkVCakV0UnR1Nm5wcE1VMCtrTkFVRWFwaFk4YlJzaDZqc2s5dHgvQ0JYUTNhWC85aGt4T2tYL0VSSGg3T3liTlgyTGh0SHhldnVKSTBpUVc5dXJSbTRmS05MRjI5UlN1WUJxb0xwdmxMMTJPWE1qazVzMmRoN2FiZHJOMjBtMnhPbWFsU29SUWxpeFdrYkttWWd3cytIejZxc3dxL1YwQmdFSmFXU1RFMk5tTFptcTFjdk9wS3h6Wk4rS3RXWlhYV3hkZVFFRHIzR1lXZmZ5RERCM2JWcUdOa3FNQ2dZRVpObU12K3c2Y29YTUNaUHQzYTBLSEhjQ2JOV01MS2haUFU2M20rOTJiZUV0WFFxVDdkMjlHM2U5c0VlWjFDdDFyVnluUDUyazJxVml4TjVZcWxNRFV4NFlPdkh4T25MMkhMamdQWTJGaXhhTllZNnRTb2lGS3BqTk5ubGMrSGp4ckJqTHExS3JGZzJRWTJidHZIdVlzdUtKVktCdlRxR09zK2Y2ZGpOQ1JFRmZEWnUza3hCZlBuWnRxYzVlcmg0a3Fsa2szYjlwUGZPU2NGOCtmRzVlWWQ1aTFleDZnaFBiUnFlK25qOGM2TGR0Mkc4dXpGSzVvMnJNV0lnZDBNMnE1R2xYSU03TjJSbWZOWDBieERQeFpNSDYxejBwYU02UjFpSEdMdm1MY1N5U3d0OWE1VHVXN2JlTmV5aXlwOXVqU01HdHlEcmJzT3FTZW5pUHpkSmttaXY3eUVRNXJVVEo4d21HNzl4dEN0MzJnMnJacWxkWDYzYWZ0Ky9qZHhMcGt6cG1QVndpa0d6UWdMdW9PdzQ2Y3VaUFhHWFRxWFJmM2JHNnBvb2J6MDd0cUdlVXZXMDZISE1McTBiODZRMGROSm1zU0MrZFAvOTEyelNzY1VSSTc4dXlYRWpOcml2MDJDYVVJSThRc0tqNGpnNXUzN25MbHdqWE1YWFhqNCtIbXNkYzVTSkxjaGI1NGM1UDBXT011VEt4dVpNNlgvVDJTYTZmTFc0ejI3OWgvbmlzc3RicnJkQjFURE5iNStEYUZQdDdaY2Nibk5xemZ2Nk42cHBjYk1hcnBVS0Z1Y2VyVXFjK0RJYWFiT1djNkVVZjFRS0JUcWsraXJMcmNwVmJVNW51KzlOZTVHeHpmYktDd3NuRVBIem1CdGxVeHI2R0trK0V4QW9NdnpsNisxMm9LQ1A4VzZMTHA3RDU2eWEvOXg4dWJKcm5ONEN5UmNFS3Q4bVdJc1dMYUIrNCtlRWhxbUNxWlZMRmRjYXowVFkyTktsU2pFOFZNWFdiZDVEK0VSRWVUSzdxVDM3djJQY1BUa2VRRHk2c21NQUxCS1prbkR1dFVNMmwrRk1zVXhOZFVmbUl0SlRNZWp2dXk0SzZlMjQ1QW10U3BMc2xsWHZIMThNVGMzbzFXenYramJ2UzNtNXVZc1dMWUJhMnZkMlRPUmJHMnMyYnhxTnRkdjNtWGx1aDJjT251WlpXdTI0bnI3SHVYTEZvdHgyL09Ycm5QKzBuWERYbVFzYkcyc1dUWnZQTzZ2UFZpNWJnYzc5aDVoNElncFRKMjlqTFl0R2xDM1JpV0dqSjdPTGJjSDFLNWVJZGJNQ0YwT0hEbk54Qm1MOGZMMnBWenBvaXlaUFE0ckswdmF0bWpBdXMxNzJMQjFIMVVxbEdMUmlrMXMzM09Zc0xCd2NtYlBna1BhMUxIdlhId1hDd3R6cGs4WUFxaXlpdFpzMk1YbUhRY0pDd3VqOWQvMUdkQ3JBN1kyMXJqZGU4U2drVk9aTW5ZUVJXUEo1SG5yOFo3NVM5ZHo2UGc1N2x3NW9QN09WV1hlREtSWnU3Njhldk9PcWhWTDY4MkFqdXAzT2tZREFvUFZmWTd1K09tTFBIdnhpdm5UUndHcXNnbVRaeTdsNk1rTFdoTTRSSjdmR0VjNVg3bHovekdkZW8zRTI4ZVh4dlZyTUczY29EZ0ZOM3QxYVkydnJ4OXJOdTNtbjE3RDZkT3RIYjI3dFZIL2ZjYU42S04zQ0tHaCtuUnJTMEJnMEhmdEk5TGZqZXZRckdFdDllOGdjdUtBMkc1KzFxaFNqaUg5T2pOdHpuTCs2VG1DNWZNbWtDeVpKZUhoNFV5ZXVaVFZHM2VSTlVzbU5xNmNxWjZneHhBeGZWOGtaQ1oxMys3dGVQeFVOUUZHOS81ak1ERTJadW5jOGVyNmcwTDh5aVNZSm9RUXZ3Z3ZiMS9PWFhMaDdJVnJYTGg4UTIvUUlsS0c5R2twWGpnL3hZcmtvM2lSL0RnNVp2eWphcGw5cjRlUG56Tm4wUnFNalkwb1hNQ1ptbFhMVTZOcVdUS21kMkQzZ2VQTVhid081OXpaWXh3ZUU5V1lZYjF3Y1hXalFONWNqSjQwajEzN2p2SHA4eGNBUHZvSFVLSklBVHEzYTBxbGNpVklhNThLQzNOekd0YXJ4cUZqWjVtOWNBMXpwbzRndjNOTzVpeGF5OEdqWjlSRFFQY2NPRUd1SEU2NDNYdEVnYnk1QURoeDVoTCtBVUUwL3F1NlZvWlhRb3RwTnRHWWxrV1hLMGNXMHFkTHcvVHhRelF1aUg2RVFnWHlZRzJWREQvL1FPNDlWR1diUloxOElLcnlwWXR5L05SRmRURG1adzN4OVBNUFpObnFMZXphZnh5QXJoMy8xcnR1ZklkNUdoSTQvUm9Td28yYjkzajQrTGw2WnMvbzFtL1ppNDIxbGRhc2hZQTZnOFErdFIzOWVyVEg0OTE3T3JSdXJLN2RjOFhsRmdDT0dkTWIxT2RpaGZOUnJIQStmRDU4NU9DeHMxUXVYekxXZ0gvVmlxVVpvS051Vk8wbW5YV3NiUmpIVE9tWitMOSs5Ty9abmxVYmRySng2ejVtTFZpdG5vRzBaTEdDeko4K3l1RFBWS1ZTeWNtelY1aS9aQjEzSHp3QklKMkRQV3VXVEZYWFl2emZrQjQ4ZnZxU3NaUG5NMjdxUWdCcVZpMUgrMWFOWWczWWlJVHgrY3RYVHA2NXhLNzl4N2x3K1RwR0dGR3ZkbVY2ZDIxRDFpeVorUEkxaEttemw3RnkzUTZTSkxYQTk2T2YzbjI5Y0gvRHN0VmIyYlgvT09IaDRXVE9tSTZBZ0VCMXJiWFEwRENOZ3V6UFhyemlyY2Q3TXFSUGExQmZmNGRqMVBPOU53QjJkcHIxNVQ1LytjcmttVXRKblNvbG1UT201OVM1SzNoNSs1STBpUVY3RDU1UUI5TVVDaVU5Qm96bHc3ZmZzLzIzR3gxbkwxeWpXNzh4NnFHdVk0ZjNKa3MrL2JYbWRIMkc3dG0waURIRGUyTnNZc0txOVR0WXVHd0RSUXZsVldmQ3RtdlowS0RmVzB4MGZXWitqNmpmblorL25WOFlNdkZSOTM5YW9GQW9tREZ2SmZXYWQ2TnY5M1lzWGIyRmg0K2ZVN0ZjQ1JiTStKL2U0Y0xScFVoaFMrYU02Vmk5ZUlyV3NzVXJOckZyLzNHZEpTeDI3anZHWVFQcTdVWDMrZk5YcktMMExiWWJNMEw4U2lTWUpvUVFpVVNoVUhMcnpnTk9uYnZDMlF2WGVQRG9tZDUxall5TXlKa3RpenB3VnJSd1BoelNTQlpEVFBMbXljNzRrWDJwVmEyOFZpWlM5cXlPNU1yaHhPTFpZdzBPVnFXeVM4SFp3NXRJbXNTQzIzY2ZZVzV1UnMxcTVhbFJ1U3hsU3hmVnFHdG1uOXFPQ3QrQ095NnVkN0N3TUtkYXhUSllXVmxpWTZPcTZSTTVCSFJRbjM5NDhzeWQ2ZzA2cUljWGJkOXpCSUM2TmI5L0JzL1lKRlROTkZOVFU3YXVtUk5qL1pub3ZELzRNbkRrVkwzTDlERTFNYUZzcVNJY09YR2VUNTgra3lPYkl3NXA3WFd1Vy9aYk50em5MNnE3L09WTHg1d0ZCZEIzNkVTOTJRRHRXemVtUTZ0R01XNFRFaEtLbDQ4dlNxVVNZMk1qaGczb1N1WHlKZlUrWHhwN08wWU43aEZydjZMcVBYaUN6dllQdm42NDNyNm56cGJJWDZvZW9hRmhtSnViOGZER1VaMkJxL1ZiOXBMS0xvWE9tVCtqYXRsVXU0Wk1aTEN3WlBHNHpYNmFPbFZLbmI5SFhXeHRyV1BOSG8wdnU1VEphVmkzR2srZXZ1VGsyY3ZxZGhkWE4zb09IRS9YanMwcFhFRC9qSUR2dlQrdzkrQkp0dTQ4aVB0ckQweU1qV25Xc0JiYjl4d2hpWVdGeHFRbXBxYW1yRjQ4aGM2OVIzTHA2azF5NTh4SzJ4WU5KSkQyZzQwYzFKMlJnN29EcXZmSGlQR3pNVFl5cG0yTGhyUnYxUWpIVE9tSlVDall1ZmNvTStldjRyMzNCMG9WTDhUMENZTTFQczhpdnMzMEdSZ1VUTmUrb3pseDVpSUtoWkljMlJ6cDBha1Y5V3BYVnIrL0hqOTl5WUFSVTdqLzhDbnBIT3dwWGFJd08vY2U1YSsvdXpGcDlBQnFWU3R2Y1A5LzVXUDB5VE4zVXFkS3FWV3I3cGJiQTE2OWVRZEEvUmFxMzMzS0ZMWllXaWJseXJWYitBZW9QcCtNalkzd0R3ams5ZXQzVktsUWl1YU42d0NxR3laNWNtV2pXdVV5NmhsVjQzb3pJUEo3LzM5RGVwQXViV3JTcGtrZDY1RHlYMGxRa09xR3FxRXpvUGJzM0FwVFV4T216RnBHMzZFVEFlamZzd045dXJVeEtPRHE4K0VqZ1VIQlZLbFFpaW9WWXA3SVE1Y205V3ZRcEg0TmRVWjdiR1V1d3NQRDJiYjdNSE1XcmVXRHJ4LzJxZTBvV2lndmg0K2ZvM09mVVpRdVVZaCszZHQvOXd6Z1F2eElFa3dUUW9pZlNLRlFjdFB0UG9lT251SElpZk84OS82Z2Q5MVVkaW1vVUxZNGxjcVZvR3lwb2pxbmdSZjZPYVMxMTN2eW5TOVBEZzd2WEJIbkRLcklXaU1EZW5WZzNNZytNV2JVS0pWSzVpMVp6OFVycnJSdDBRQXJLMHV0NVpFbnVGNCtxdVBBMXNhYU54NmVuTC9rZ3EyTk5lVml5S0thdTNpdHpuWS8vd0NkeS9JNTU0elhDWEpjeENXUUJoQWMvRm52WkFheHFWQzJPRWRPbkZmL3JJOWpwdlJrU0orV3R4N3ZNVGMzTStqRTNNdGJmeUF2SUVEM0RMbFJ0ekUxTVNGdG10U1VMRnFBRG0wYWs5ODVaNHpQbDh6U2tucDZhdVBwb3l1WVZxOVpWM1hHQ1VDV3pCa29WYndnSllzVnBGVHhRZ2srNUh2cnJrUHMybmNNKzlSMjFLcFdJVUgzL2FNRkJYL2k1Tm5MN041M25JdFhYVkVxbFdUT21JNVJRM3J5eHNPVDVhdTNjdXpVQlk2ZHVrQ3h3dm5vOWs4TEtwY3ZxWEZSNmg4UVJNMkdIZkVQQ01MYzNJeW1EV3ZSL1o4V09EbG1WQWZFSXoxNDlJempweTl5OU9RRkRteGJ4cHpGYTFtK2Vpdk4ydlhGT1hkMkd2OVZuVXJsU3BMRlVYZWhjNUV3TW1Wd1lPZUdCV1RPbUo2a1NTejQvT1VyRzdmdFkrVzZIYmkvOXNBK3RSMnpKZzJqMFYvVnRRSVFyNzhGaHo3NCtuSHMxQVdjSERQU3YyZDc2dGFzcEY0M0lEQ0loY3Mzc21iamJzTER3eWxTMEprbGM4WmhuOXFPVEJrY21MdDRMZDM3ajZGOG1XSU03TjFSblkyc3krOXdqRjUzdmFNejBGMHdmMjRtang1QStuUnB2djFMUzlJa0Z1dy9mSW8rUXlaeTlzSTE5YnFiVjgzVzJ0N1d4cHFkRytacmZFZnJDL1liY2pQZ243YjZDOVgvS044N0ZQTFppMWNBc1U2cUVSQVl4S2x6VjloLytEUVh2bVZncDNPdzU1Mm5OOHRXYitHTmh5ZDFhMVNrVlBGQ01XYTV6WnkvU3VjRUNib1lrcld1cng2WmYwQVEyM1lmWXUzRzNYaDYrV0JrWktTdWg1Y2l1UTFIVDE1ZzNKUUZYTDUyaTh2WGJ1R2NPenN0bXRTaGJzM0tjaDRzZmprU1RCTkNpQi9NMEFDYXNiRVJoZkxub1ZMNWtsUXNXNEk4dWJKaGJDekRObitVN3htS21ES0ZyZDVsWDBOQ09Ibm1DaXZXYnNQdDNpT0tGc3JMMFA1ZDFNc3R6RlNaY0pldjNhSk15Y0tFaDRkejVQZzVBSEprYytUVHB5OVVMRnNDKzlSMldnWDFvNXE3V1BkTW9YNytnVHFYdFd4V1QyY3c3Y0NSMDFwdGJ6dzhZMTJXRUdJYXBoaGJZZWUvRzlmaDcyOVpETEc1ZU15d29zanhLVWFjRUFXTWc0SS9zWFB2MGUvZVQ5bFNSY2lZd1lGeXBZdFNvVXh4MGpuOG02MDNldEs4R0xmOTRPdW5kNTE2dFNwVHJIQSs5V00vLzBDbXpsN0d0dDJITVRVeFlmcjR3UVlYdFk2TnJndlFYZnVPNlEyNmJ0dDkyS0FMUUU4dkh4NCtmczd0T3crNWV1TTJOMjgvSUR4Y05ZbExwZ3dPZE9uUW5MOGIxMUcvNTlvMHI4LzJQWWRadkhLemF1S1htM2ZKa2MyUnJoMytwbjZkS3BpYW1wTGMxcG94dzN2ei9yMFB6UnJWeGk2bGFxamJsNitxQ1U4Q0FvTVlPbm9HWnk5ZVV3ZGJVNmF3eGNURW1DRjlPL0ZYN2NyTVdyQ2FrMmN1Yy8vaFU4WlBXMFFxdXhSVXFWQ0txWEdzRHlVTWx6MnJJeTQzM05oMzZCU0hqcDBsS1BnVGRpbVRNN1IvRjlxM2FxVDNXUDdvRndDb2lyNFA2dk1QRGVwVlV3ZW92WDE4V2JkNUQrdTM3Q1VvK0JQbTVtWU02TldCSHAxYnFUTy8rblJyUzVHQ2VSa3llcnE2RG1DaEFubjQzNUFlRkM3Zy9Oc2RvODBhMWNiVHk0ZDJyUnJoSHhDRWxaVWxiOTk1WVdKc1RETExwTFJzVmsvcmQxaXlXRUZHRCt0Rm1aS0ZZLzA3L2VoeUFUK2FrMk5HclRaZDMybEhUcHduUlhJYk1tZE1oNDIxRlJaSkxIQzcrNGhsYTFRenBPYklsa1ZqZmYrQUlPNThtODM5OHJXYjNMN3prQWlGQWdzTGMrclhxVXFITm8zSmx5Y0h4MDlkWk9ucXJlemNlNVNkZTQ5aWJtNUd2anc1eU9lY2sreFpNNU1wUXpyU3BrbE4yalNwc0xaS3hyVHhnM1hPUUJwVlRCTVF4Q1FzTEp4emwxelllL0FreDA5ZkpEUTBzdFpwQ1FiMS9vZThlZjZ0S1ZxemFqa3FsQzNPbWcwN1diRnVPL2NmUG1YVWhMbU1uYktRMGlVS1VhTktXU3FXTFJHdlNUZUVTR2dTVEJOQ2lCOUFxVlJ5NTk1ajloNDhFV01BemRvcUdkVXFsYUZ5aFpLU2ZmYWJjM0c5dytLVm03bDIvVFpmdm9hUXpESXBmYnUzcFdmbjFocERTY3VWS2NhYVRidHAxV21neHZaVktwVENQclVkcEliVmk2ZW9oeFRwazFDelVPa2JMaGpiTXBGd2ZENThaTkNvYWQrOW42aEIyK2pXYjlrYjQ3YUJRY0Y2MThtWlBZczZtTFoxMXlFbXpsaE1jUEJuVXFhd1plN1VrWlF2RS92UVdVTU43TjN4dTdhUHJDY1ZsY2M3THlyVmJhTytnQU5WdGtlVkNxVm9XSzhhWlVzVjBicHdOek16cFZXenYyamVxRGJiZHg5aHdmS05QSG5tenJDeE15bGN3Rm1kbmFOcjRvaFQzNGJpK1g3MFo5dnV3K1RNbm9XbURXcFJwVUlwQ3VUTHBYNnVYTm1kV0RGL0lxL2Zlckx2MEVuT25ML0dzeGV2YU5leW9RVFNmb0M3RDU2d2JOVVdMbDUxVlE4ekxGekFtUlpONmxDL1R0VlloL3dYS2VqTTBQNWRhTldzbmthMmtGS3BaTmlZbVp3K2Z4VlFGWVFmUHJBcmpwbTA2d2lXS1ZtWWsvdlhzWERaQnRaczNNWG56MS9JbWQzcHR6eEdqNSsraUttSkNTV0s1S2RnbWIvVSt5NWVSSC8ycjMxcU96cTJiaHpqNy9sUG9ldEdrYTZiQmJ2M0grUEVtY3RhN1FCV1ZwYnFtMGFuejE5bDlLUjV2UFY0cjE1dWJtNUcrYkxGcUZXdEFqV3JsdE00THF0WEtVdjFLbVY1OVBRRit3K2Y1dVNaUzdqZXZvL3I3ZnNhejdGMnlWVGFkeDhXcDlkbWFOYmQ0WjBydUg3ekxqUG1yeVE0K0RPZ0drcmNvRzVWT3JkcmhyT2VpWG1TSnJHZ1IrZFd0Ry9kbUIxN2pyQnU4eDVldUw5UkI2RUxGM0JtKzdxNU1kNXdGT0pua0NOUUNDRVNrTzlIZi9ZY09NSDJQWWQ1OHN4ZDV6cldWc21vWHFVc2RXcFVwRnlwb3Q4MTliZEllSFlwa3hNWUZCem43WExuek1xVFp5OXh6cDJkdjJwWG9XRzlham9ML2xZdVg1TE5xMmJqNG5xSDhQQndqSXlNeUpBK0xRM3FhTlo3MFRja0wyZjJMT3FpOEFraHJrRTVmVFhUZEhGeXpFaW1qT2wwTHJ0K2RoY21KdnBucGR5NVlRRVJFUkZ4NnR2dktIMjZOR1JJbDVZbGM4YkZhYnVHTFh2RTZjNThRZ1ZmSzVjdnlaS1ZtL21yVm1VRzlla1VZNVptcE13WjA4WGFWMnVyWkZoYkphTjMxemJmMWI5MW0vZW9zMjhpcFUrWGhoNmRXbkxuM21NS0ZjaER5V0lGS1ZRZ2owYXRLSDFNVFUxcDJhd2VUUnJVWk5PT0EwU0VSOFE2RkxOUytaSVV5SnVMVXNVTDByeFJuVmpYejVUQmdkNWQyOUM3YXhzVUNzVnZuNUh6SzNCeXpLZ3VaaDhwVXdZSHJ0KzZTNDdzV2FoY3ZoUzFxcFVuczU3UEozMGk2M2RGWldSa3hJS1pvNWs4Y3luTkc5ZU9kVmgzMGlRV0RPN2JpWTV0bXZENXl4ZVNXU1lsbVdYUzMrNFl6WkU5Qy9hcDdDaVFMeGRqaHZjbU5EU1VaSlpKRGE3MTZlU1k4YWZPclB3cjBQV2RXTFJ3UGg0L2Zjbm5MMThKRFEwalFxSEFNbWtTQ3ViUHpZQ2VIZFFaeGhYS0ZpZGRXbnZTcExhamVKSDhsQ3hXa09KRkM4U2FGWndydXhPNStqb3hwRzhudkgxOHVYSHJIbmNmUE9IcE0zZXlaM09rWXJrU09pY1VTQWdaMHp1UU5rMXFscTdhUXVwVUtXbldvQlpORzlaU1QyQVRHOHVrU1dqWHNpSHRXamJrMmcwM2R1dzlpdXZ0ZXl5Yk4xNHJrR1pyYTAySzVEWUc3VGQxcXBUcUNSNkUrQjVHeXNpNWlJVVFRc1JMZUVRRTV5NjZzSDMzRVU2ZHZVeTRqZ0JBMUFCYTJaSkZmdmdNamIrenFIYzhFeW9BOExPRVIwUVlkUEh6Sy9qb0Y4RG56MThNbmxudWU3Y1RmNDRJaFNMQjY2K0poSk1ZbjZHck4reGsvTFJGZ09yNzd1N1ZnM0hhL21mMVdZS1ZmNTd3aUFpTWpJeCt5R2VTcDVjUHhrYkdwTEczUy9COS81Y0VCQVpoYS9Qbmo3ejRuYzlmaFc1R3NhU0pTenFFRUVMRTA4dFhiOW0rNXdpNzloM0QyMGU3WUxtNXVSazFxNWFuZnAwcWxDdFZWQUpvL3dHL1N5QU5WSFZ4RE1rcVNxanR4SjlEQW1uaWR5V0J0RC9Qai96ZWxWblRFOFovSVpBbS9wc2ttQ2FFRUhHZ1VDaTVjUGs2cXpmdTR0eEZGNTNyNU11VGcyYU5hdk5YN2NweUFpR0VFRUlJSVlRUWZ4Z0pwZ2toaEFFK2Yvbks3djNIV0xOeE44OWZ2dFphbnR6V21vWjFxOUdzVVcxeTU4eWFDRDBVUWdnaGhCQkNDUEV6U0RCTkNDRmk0UEhPaS9WYjlySmw1MEdkUmVuTGxTckszMDNxVUsxU0dSbkdLWVFRUWdnaGhCRC9BUkpNRTBJSUhlNC9mTXFpRlpzNGV2SThDb1htUEMxSkxDeG9YTDhHSFZvM0lwdFQ1a1Rxb1JCQ0NDR0VFRUtJeENEQk5DR0VpT0wybllmTVg3cWUwK2V2YWkxelNKT2F0aTBiMHFKSlhaTGJTaTAwSVlRUVFnZ2hoUGd2a21DYUVFSUFOMjdkWTk2U2RWeTRmRU5yV2VFQ3puUnMwNWlhVmN0aGFpb2ZtMElJSWNTUDRwaTNVbUozUVFnaGhJaVZYQlVLSWY2emxFb2wxMjY0TVcvSmVxNjQzTkphWHFWQ0tYcDFhVTJoQW5rU29YZENDQ0dFRUVJSUlYNUZFa3dUUXZ3bjNYUzd6OVE1eTNHNWNVZHJXZlVxWmVuVHRTMTU4MlJQaEo0SklZUVFRZ2doaFBpVlNUQk5DUEdmOHNMOURkUG5ydURveVFzYTdVWkdSdFN1WG9IZVhkdVFLNGRUSXZWT0NDR0UrTzl4djNjbXNic2doQkJDeElrRTA0UVEvd2srSHo0eWQvRTZ0dTQ4U0lSQ29XNDNOamFpWHEzSzlPclNodXhaWldaT0lZUVFRZ2doaEJBeGsyQ2FFT0tQOXVuVFoxYXMyODd5TmR2NC9PV3J4ckpxbFVvenBGOFhDYUlKSVlRUVFnZ2hoRENZQk5PRUVIOGtoVUxKOWoySG1URnZKYjRmL1RXV0ZjaVhpNUVEdTFPOGFQNUU2cDBRUWdnaGhCQkNpTitWQk5PRUVIK2N1dytlTUdyQ0hOenVQdEpvejV3eEhVUDZkYVoyOVFvWUdSa2xVdStFRUVJSUlZUVFRdnpPSkpnbWhQaGorQWNFTVhQK0tqWnQzNDlTcVZTM3AweGhTNTl1YlduVjdDL016T1JqVHdnaGhCQkNDQ0ZFL01sVnBSRGl0NmRRS05tNTd5aFRaeS9qbzErQXV0M0UySmoyclJ2VHIwYzdySzJTSldJUGhSQkNDQ0dFRUVMOEtTU1lKb1Q0cmQxLytKUlJFK2R5eSsyQlJudXh3dm1ZTUtvZnVYSTRKVkxQaEJCQ0NDR0VFRUw4aVNTWUpvVDRMWVdHaGpGdnlUcVdydHBDaEVLaGJyZExtWndSZzdyVHFGNDFxWXNtaEJCQ0NDR0VFQ0xCU1RCTkNQSGJjYnY3aUVHanB2TDArU3QxbTdHeEVXMytic0RBM2gyeHNiWkt4TjZKaE9TWXQxSmlkMEVJSVlRUVFnZ2hORWd3VFFqeDIvZ2FFc0tjaFd0WnNXNGJDc1cvRXd6a2Q4N0o1REVEeVpzbmV5TDJUZ2doaEJCQ0NDSEVmNEVFMDRRUXZ3WFgyL2NaUEdvYUw5emZxTnZNemMzbzM3TURuZHMzdzlURUpCRjdKNFFRUW9qNGtpeGs4YnR3djNjbXNic2doUGhGU0RCTkNQRkxDd2tKWmNiOGxheGF2eE9sOHQ5c3RFSUY4akJ6NGxDeVpzbVVpTDBUUDRLY3FBb2hoQkJDQ0NGK1pSSk1FMEw4c3A2OWVFWHZ3Uk40K1BpNXVzM0N3cHpCZlRyUm9VMWpUSXlORTdGM1FnZ2hoQkJDQ0NIK2l5U1lKb1Q0NVNpVlNyYnNQTVQ0cVF2NUdoS2liaTlXT0IvVHh3OGhpMk9HUk95ZEVFSUlJWDRVeVU0V3Z4b1poaXlFMEVXQ2FVS0lYNHAvUUJERHhzemc2TWtMNmpaVFUxT0c5T3RFcDdiTk1EWTJTc1RlQ1NHRUVFSUlJWVQ0cjVOZ21oRGlsM0gxK20zNkRaM0VlKzhQNmpiSFRPbVpQK04vNUhmT21ZZzlFMElJSVlRUVFnZ2hWQ1NZSm9SSWRCRUtCZk1XcjJQQnNnMGFrd3cwcmwrRDhTUDZrQ3laWlNMMlRnZ2hoQkJDQ0NHRStKY0UwNFFRaWNyUFA1QStReVp3NGZJTmRWdXlaSlpNSGoyQStuV3FKR0xQaEJCQ0NDR0VFRUlJYlJKTUUwSWttbnNQbnRLMTMvL3dlT2VsYml1UUx4Y0xab3dtVXdhSFJPeVpFRUlJSVlRUVFnaWhtM0ZpZDBBSThkKzBZODhSR3JYdXFSRkk2OUNxRWJzMkxKQkFtaEJDQ0NHRUVFS0lYNVprcGdraGZxclEwRERHVHBuUDVoMEgxVzFKTEN5WU5uNndET3NVUWdnaGhCQkNDUEhMazJDYUVPS25lZS85Z2E1OS80ZmIzVWZxdHN3WjA3RnMzZ1J5NVhCS3hKNEpJWVFRUWdnaGhCQ0drV0dlUW9pZjR2N0RwOVQvdTV0R0lLMXkrWkxzMzdaVUFtbENDQ0dFRUVJSUlYNGJFa3dUUXZ4d0o4OWVwbW5iUG5oNSt3SmdaR1JFLzU0ZFdMbHdNclkyMW9uY095R0VFRUw4YVI0OGVzYnpsNjkxTG52OTFwTUhqNTZoVkNyanZYK2xVc211L2NjSkRRMkw5ejdpNnRIVEZ3bTJyeWZQM0xubDlvRHdpQWlkeTErK2VzdmpweThUNUxrZVBIcUc1M3Z2Qk5tWHJuM3IrenNMSWNTUEpNRTBJY1FQbzFRcVdiVitCNTE3aitMemw2OEFXQ1pOd3ZMNUUrbmJ2UzNHeGthSjNFTWhoQkJDL0lscU4rbE01OTZqZEM0Yk9XNDJ0WnQwSmtKUElNa1FXM1ljWk9DSUtUUnIzemZlKzRpTEtiT1dVYlBoUCt6Y2V6VE8yeW9VQ3EyMklhT24wN0JWVHdJRGczVnU4MC9QRWRSbzJESE96NlZMN1NhZG1idDRYWUxzUzllKzlmMmRoUkRpUjVLYWFVS0lIeUk4SW9LeGt4ZXdjZHMrZFZzYWV6dFdMNXFDYys3c2lkZ3pJWVFRUXZ5WFJTaFVRVFFqNC9qbEZiaS85bUR5N0tVQTlPM1dUdDFldVc1YmcvZFJ1VUpKUmczdVlmRDZkV3RWWXUzbTNRd2JPNHZzMlJ3cGtEZVhRZHRGS0JRTUhERUZJNHlZUG1FSVptWUpkL2wzOFlvcnJUc1AwbXAzdjNjbTFtM25MbDZyMVZZZ2IyNHFsUytSRUYwVFFvZ2ZUb0pwUW9nRUZ4VDhpUjREeG5MaDhnMTFtM1B1N0t4YU5KbTA5cWtTc1dkQ0NDR0VTR2pXVnNuVVA0ZUVoaVppVHd3VEVhSEsxREtKUnpEdDg1ZXZkTzM3UDRLRFA5T3hkV09ONE04TDl6Y0c3eWRQcm14eGV0NThlWEx3dnlFOUdEVmhMdHQySFRJNG1QYjF5MWZlZVhyajRub0hUeThmVmk2WWhKV1ZaWnllT3phdG12MUY1a3pwT0hQK0dsZGNiaG0wamE1TXRiWXRHa2d3VFd4ekxkUUFBQ0FBU1VSQlZBangyNUJnbWhBaVFYbjcrTksyNnhBZVBmbTNya2UxU3FXWk8yMFV5U3lUSm1MUGhCQkNDUEVqcEVuejc0MnkwTkF3dkx4OVNXTnZsNGc5aWxsNGVEaW1wbkcvREFvTkRhTnIzLy94K09sTHlwVXF5b2pCM1RXV0c1S1JwWStoV1czR3hrWmN2ZTRXNi9xbkQ2NEhJRmt5UzlZdm4wNlhQdi9qL0tYcnRPMDZoRjBiRjZqWGUvWGFnOExsR3VqZGoyUGVTanJibzc3V2VyVXFVYkpZUWZ6OEF0VEJ0T2pEVVYrK2Zzdk92VWZKNXBTWmd2bHpBNnJnMmZpUmZXTjhIaUdFK0ZWSk1FMElrV0JldlhsSG04NkRlUDNXVTkzV3FWMVRoZy9zRnErN3YwSUlJWVQ0OVptYm1XazhuakI5RVF0bmp2NnBmWEM3KzRqK3d5ZHJ0TDN4OEZRSG5VNGZYRS9MZndidzN1c0RIcDVlUkVSRTZBMUlwVWh1dzY2TkN6WGFRa0pDNlRsd0hCY3UzeUJYRGljV3pSNkRxWWxKZ3ZVL0xsbHRjVmtYSUltRkJTc1hUS0xYNFBHMGE5RVFJeU1qbEFyVjVBdTJ0dFowYnQ5TWE1c2RlNDdnSHhDa2M1a2hCbzJhcHZIWTVjWWRYRzdjb1cyTEJ1cGdtajd1cnoyb1dMdTF3Yy8xd3YyTlFjRzRzNGMzNHBncHZjSDdGVUtJbUVnd1RRaVJJQjQ4ZWtiYnJrUDQ0T3NIcUdic0hEK3lMMjMrcnAvSVBSTkNDQ0hFejNUdzZCbFFLaGsxdE9kUEsrOFFIaEZCWUpCbU1YMUZoRUtqN2RXYmQzaTg4MUkvMWhlVVNtV1hRdVB4Ujc4QU92VWF5VTIzKzJUUG1wbk5xMlpoWTIzRjNvTW44WHp2VGNjMlRiQ3dNUC91MStEa21GR2RVUmJWQjE4L2JyazlvRXJGVWhqSGNuT3ljdDIyT2wrWHVia1p5K2RONE03OXg3VHBQQmkzZTQ4QVNHNXJ3OGhCM2JYV1AzWDJDdjRCUVRxWEdlTG1oYjNxbnd1WGEwRER1dFg0MzlDZUpFbGlFZXUyNW1abU9EbG1qSFc5Tng2ZWhJV0ZBMkNYTW5tc004UkhEL29LSWNUM2tHQ2FFT0s3WGJ2aHhqKzlSaEFjL0JrQU16TlQ1azBiUmUzcUZSSzVaMElJSVlSSURBZVBuZVhnc2JNNHBFbE54Z3dPR0JuOTJCbThpeFIwNXNhNTNlckhqbmtya1RsVGVvM2cxS1hqV3dHb1ZyODl2aC85TlFJK29BcklaU3RRRlJNVHpZRFZzeGV2dU9sMm4zeDVjckIyNlRSU3BraE9jUEJuSnMxY2dzK0hqK1J6emtuWlVrVisyR3ViT21jNU8vY2VwWC9QRHZUdGJ2Z2tCMUU5ZWViTzNNVnJPWExpUEVaR3FteTFyeUVoQ2RJLy80QWdmRDU4Vk0vY0RwQXloYTNHT3VibVpscHQrcVJ6c05jWlZJeks3ZDRqR3JiOGR3S0hiRTZaMmJaMmJoeDZMWVFRMzBlQ2FVS0k3M0w4MUVWNkRSNVBhR2dZQUpaSms3Qjgvc1FmZWxJcGhCQkNpRitUazJOR1hyLzFKRHhjbFRIazZlV0RwNWRQSXZkSzA5ZXZvVmhZNk0rUU1qYlNES1lWTDVLZm9mMDYwNjVWSXl5VEpnRmc1b0pWK0h6NFNNTzYxUkxrbktkNW85cllwOWF1TTNmN3prTjI3VHRHcGd3T2RPblFQTmI5MUtsUkVXOGZYL1hqSjgvY21iZGtIWWVQbjBPcFZGS3VWRkZHRHVuT3NERXp1WDNuSVFCSFRwem5wdHQ5amYxODlQTUhZTkxNSlZyUEVUMWJyVnUvbnp1a056dzhuQkhqWnVQa21JbG5MMTZSeWk0RmQrOC81dWpKQzlTc1d1Nm45a1VJOGQ4bHdUUWhSTHp0MkhPRW9XTm1vUGhXZHlORmNodldMcDFtOEF4VFFnZ2hoUGl6cEU2Vmt0V0xwekIveVhxT25EakhsNjhKay8yVWtENTkvcXcxbERNcVl4UHRvWlRkTzdWVS8zejk1bDNXYjlsRFd2dFVqQjdXaTRlUG45Tno0TGg0OVNVeUEydmErTUZheThJakloZytiaFpLcFpLcDR3YVQxSUFoa2dON2Q5UjR2R3I5RGc0ZE8wdjJySmtaT2FnN0ZjdHB6NVo1NGNvTk5tOC9vSE4vSzladTEycUxIa3diMHJjVE9YTTRzV3ZmTVE0ZlB4ZHJINy9YdkNYcnVmL3dLZXVXVHFOZHQ2SFlXRnZSdEVGTnhrNmVUOW1TUlJKOHRsSWhoTkJGZ21sQ2lIalp2T01nSThiTlVqOTJTSk9halN0bmtqVkxwa1RzbFJCQ0NDRVNtMk9tOU15ZU1wekpZd2Z3K28ybk9zdEpuNzg3OVAvaGZWSXFsZXcvZkpxNnRTb1JHUFNKN0ZrZHRkYUpISW9hMDZSSmdVSEI5QnMyQ1lDNTAwYVNJcmtON3EvZXhubFNnRWpYYjk1bDZPZ1pPcGVGaG9YeDF1TTlwaVltakpvd0o4NzdQbjF3UFlQN2RpS2ZjdzVhTksybjkzVjFidHVNd0lBZ1dqU3RSNW1TaGVQOFBJVUxPbE95V0VGdTNMd0x3UE9YcjZsU3I1M0dPdHQySDJiYjdzTUFuRHF3THM3UEVlbjhwZXNzV3JHUituV3FVS0ZzY1hWNzkwNHQyYnJyRUdNbXoyUFc1T0h4M3I4UVFoaEtnbWxDaURqYnRIMC9JOGYvZTFLWE5Vc21OcTZZZ1VOYSswVHNsUkJDQ0NGK0pVa3NMTWlSelRIUm5qOHdLSmhoWTJieThNbHo2dGV1d3ZocGk5aSs1ekRoNGVHazBURXhRbVJWTjMxRi9oVUtCWDJIVHNUam5SZVpNNmFqWkxHQ0FCUXFrQWYzZTJmMDlxTm9oVVo4OFBYVHVjNjVpeTZ4QnVMQ0l5TGlIYXhMWlplQzFzMjFKNE5hTW1jY0lTR2hKTGUxNXNtemx4dzllWUVMVjF6WnZXbmhkOThZdFV1WmdxSDlPZ053NWZwdHpsKzZUcE1HTmNuNmJWSUJ1NVQ2c3dKajh0TDlMWDJHVENCTjZsU01HOUZYWTVtTnRSV0QrM1JpeFBqWmxDcGVpQ1lOYW43WGF4QkNpTmhJTUUwSUVTZnJ0K3hsOUtSNTZzZTVzanV4ZWZVc1VxWklub2k5RWtJSUljUi8yVHRQYjA2ZXZjenRPdy9WOWI4KytQcXhiZmRoU3Bjb3hOOU42dkxnOFhOMjdqMEtvSzU5RmxWa1pwcStZTnFZeWZNNWMvNWFndmE3UXRuaU9vTnM4NWV1Wi9iQ05YUnMzWmpSdzNycDNEWThQSnh5TlZyeTBUOEFsek03ZGM1bUdmV2NMU2JwMDZYQjQ1MFhzeGV1d1M1bHpPZDBwcWFtakI3NmYvYnVPanFxbzQzaitEY2JRNEpEY0VpQTRPN3VYaWp1aFNLRkYzY3BUaW1GWWkzdTd1NFEzTjFkQ2hSM0N3a0JvdnYra2VZMklRb0ZOc0R2YzA3UDJaazdkKzZ6MjNLNlBEdlBUTHN3cjhlTkU4c29pejEwN0RReFkwUm5jTjlPb1g3bWtmWHN1UnZOMnY3TUs4ODNUQnMzaExoeFFyN1hCbldxc0diamR2b00vZ05ucDVUa3labmxnNThuSWhJUkpkTkVKTkxtTEZ6Rm9HSGpqWGFtREdsWk9HTjBwRTluRWhFUkVma1VqcHc0WXlTT0VpV01Ed1JzUWJGbThXUVNPd1pzN0Q5cVNDOVNKRXZNbUVseldiSnlJNCtmUEdOZzd3NmtUcGtNK0RlWlpzWWNZdjRoSXljeGY4bGEwamlsL09CVllwRjE1OTRESmsxZlJJTDRjZW5TdmxtWTQxYXUyOHFEUjArb1hiMWlxSWswQ1BnUjlIMXMzTEk3d2pGMmRyYkJrbWs3OXh6bTV1MTdYUHJyNzJEam5yOTR5Y0hESjZueGZYbGlSSStHbjc5L3VDVzBZWG5wN2tHam43cHg4L1k5ZnUzWG1meDVzb2M2enNyS2lqK0c5cVpTclo5bzBhNDNTK2VNSllPTDgzcy9UMFFrTXBSTUU1RkltVFYvQllPSFR6VGFXVEs1c0dENktPTEZqVzNCcUVSRVJFUWdaOVpNL05Lbkk0VUw1TVlsYldxY3NwWWlldlJvUmlJdGtKK2ZQd0RPcVZPd2MrOWhEaHc1U1pzV0RXalRvaUgyOW5aWVdWbmg1K3NYN0o3NVM5WXlZKzV5RWpzbVlQNjBrUlFwWC8rVHZwYytnLzdnclpjWFB6YXNRU3lIbUtHT2VmcnNCYi8vTVJWN2V6dTZ0RzBhNWx6aGxaOUN3QUVGdjQyYWpOa01KaXNydHErZmkzUHFGQ0hHM2JoNWw2UkpFeEV0eUNtb2dVbkhhWE9XaGpyMzJrMDc4UFh6bzFHZHF2VDdkUXgrZm40TUc5UXQzSGplOWZ6RlMzNW8yWjNMZi8xTnk2WjFhVncvWk1scVVDbVNKMkhVYjcxbzNYa2dEWnAzWmY2MEVXVEo1UEplenhRUmlZejMvMmxBUkw0NXN4ZXVDcFpJeTVZNVBRdG5qRllpVFVSRVJLSUVaNmNVL05pd0JpNXBVNGM3YnMvK284U081Y0RXTmJQcDFia2xack9acGF0Y2VlbnVBWUNOalRWZTN0NUF3S0VGQUVVTDVTRnA0a1FzbVRXRzVNa1NmOUwzOGRMZGd4Z3hvbU15V1RGMTloSytxOU9LbGV1MjR1UGphNHg1NitWRnk0NzllT0htVHRmMnpUNG9KbmVQVjNUc09ZUmZSMHdpWjdiTXpKNDBESCt6bWQ5R1RnNDI3c0hEeC93OGNCUmx2LytScWJPQ0o4Mjh2QUkrcHpXTEpuSHovQzdhdEdoZ1hET2J6U3hjdW83c1dUS1FNM3NtVXFWTXlycE5PL0I4L1NiU01kNjcvNGk2UDNiaTR1VnIxS2xSaVQ3ZFdrZnF2Z3BsaXRHdFEzT2V2M0NqWHJQT0g3MDBWMFFFbEV3VGtRZ3NXKzNLTDBGS083Tm55Y0NDR2FOQzNhdENSRVJFSktyNisrWWR6bDY0UXZIQ2ViRzF0YUhOVHczWnVIdzZjNmNNeHpGUndBcTJhUGIydlBJTVNQaGN1WGFEcW5YL3g5MzdEOW0wY2diT1RpRlhiSDFzY1dMSFl1cll3ZXpjTUo4ZjZsWGoydCszNk5abkdJWEwxV1A4MVBuY3VIbVh4aTE3Y09yTVJTcVhMMEdycHZYZSt4bnJYWGRTcmxwVDFtM2FRYkhDZVprM2RRUWxpeFdnU1lQcWJOOTlrUGxMMW5ML3dXUDZEdjZUNHBVYXNXVGxSdEtsVFUzU0pJbUN6ZlBTL1pVUjg3dTI3dHpQdGI5djhkT1BkUUFvVzdJd25xL2ZzSG43dmhCakE1T1dRZmVxTzN2aENqVWF0ZVBhMzdlb1ZhMEN3My9wYnBUaFJrYjdWai9RckZGTlhyMTZUWXYydlJremFTNSsvdjZSdmw5RUpDSXE4eFNSTUczY3NwdWZCLzU3WEh1T3JCbVpQMzBrc1dNNVdEQXFFUkVSa2ZjM1krNHlBS3BVS20zMHZidVNMVTZjV055OTl4QnZieDl1M3JySHVZdC9jZnZPZllvVnl2dFpZM1ZLbFp3aC9UdlRwVjFUWnM1ZndZSWxheGs5Zmhhang4OENvR0Mrbkl3YjBTL1NDU2F6MmN6MjNZY1lOM2t1NXk3K0JVQ3lwSTdNbnZ3N050YldBUFR2MlpZclYyOHdhT2c0ZnZsOUFnQVZ5eGFqYWFPYTVNMlZOY1NjRHg0K0JpQkJndUFIRnJ4Kzg1YWhvNmFRS0dGOFVxZE16bzQ5aDNqMCtCblJvOW16WnNNMmFuMWZIZ0IvZnpOdHV3N2k2Zk1YQURqK3M5ZmQ3bjFIYU4xNW9GSHFPcWgzQjV5emxTWXNmOSs4ZzFQV1VzSDZWaStjeU1EZUhUQlpXek56M25JbVRKMVAzbHhaS1Zvb1Q2UStMeEdSaUNpWkppS2gycjN2Q0oxNi9ZYS9mOEN2aFJsZDBqQjM2Z2dsMGtSRVJPU0xjLzNHYlphdGNpVnA0a1NVTFZrb3pIR0pFc2JuN3IySDNMbjNnTXQvWFFjZ1kvcTBueXZNRUJMRWowdU5LdVg0NitvTnR1OCthUFFmUFhHR2R0MEc4Ny9tOWNpZEkreFRLeDgrZnNxYURkdFpzbUlETjIvZnc5cGtvbTZOU2l4YjdVbzBlM3Nqa1FZQnAzVE9talNNbGgzNmN1RHdTVEpsU0V1VEJ0VkRUYVFCL0hYdEpva1N4Zy94M2ZEVW1ZdmN1bk1mZ0dvTjJnQVFQMTRjWXNTSXpxRWpwM0I3R1ZCU2F6Slo0ZmJTbmR1MzcxT21SQ0hxMWZvT2dGdzVNcE01WXpyS2xTNWlsSTQyYVZBOTFCam1MVjVEN0ZnT1ZLOVNObGgvNENFVS9YdTJKVm1TUkNSSm5FaUpOQkg1cUpSTUU1RVFqaDQveS84NkQ4RFhOMkIvanRRcGt6Ri8ra2lWZG9xSWlNZ1h4OWZQang3OVJ1RHI1MGZyRmcyd3NRbjdyMEF1YVZKejZzeEZEaHcreWNHanA3QzF0U0ZMcG5ULzdmbSt2aEVQZW9mSEswKzI3ejdJcXJWYjJYLzRCR2F6bWRRcGs5R3ZaenZ1M0h2QXRGbEwyTEpqSDF0MjdDTmY3bXkwYnRHQTBzVUxCbHVwNXZiU2c0bzFtdVAyMGdNN08xdnExS2hFbXhZTlNPT1VrbVdyWFlNOTcrTGxhMnpkdVovTjIvZXhmdWxVL3B3MGgybXpsbEQzeDA1a3llUkNyZS9MVTZwWXdXQ2xyc2RPbkNWenhwQ2ZUYzdzbVJnNm9DdkpreVgrNTU4a1JJOW16N3BOTytqWWN3aTc5LzI3aDltaW1YK0V1RDlPN0Zpc21EOHVXTm5uNEw2ZFF2MmM1aTFlUThJRThjSzhEdENpU1owd3I0bUlmQ2dsMDBRa21MTVhydENzWFc5alU5bWtpUk94Y01abzR4YytFUkVSa2FqRzAvTTFMOXpjU2V5WWtBdVhyZ0lCaHdrQURCMDVtWk5uTHBEQnhabEdkYXVHTzAvNU1rVlp0dHFWQWIrTkJhQlU4UUxCVHJDTXlMUG5idmo3K3hNN2xnTTJ0amJzM25jRXQ1Y2VSSThXL2h3UEhqM2gwcFhybkQ1N2ljUEhUM1B5OUVVakNaY3FSVkphTmF0SC9WcmZHWW5BeHZXcXNXejFKaWJOV01TeGsrYzRkdkljNmRNNThiOW05YW4yWFJsc2JHeUlHeWNXQTN0MzRPSERKOVN0V1prRThRUEtNZCs4OVFJQ0Rqdm9OV0FrdS9jZjRkSGpaMERBQ2pKcmF4TTlPLzNFOTVWTE0zcjhMTGJ2T3NpRlMxY1pQSHdpQ1JQRW8weUpRdFN0V1prSGo1N3dZNk9hdUwzMHdNRWhCbmZ2UDhMYVpDSm1qT2cwRE9WekxwZ3ZKd04rYmsrUmdya2ovQnlESnRKRVJLSWlKZE5FeFBEM3pUdjgrTCtlZUhxK0JnSytVQzJZTVlvVXlaTllPRElSRVJHUnNEMTk3a2FKU28yQzlhVlA2OFROMi9lWXZYQVZ0clkyalBydDUzQlhwVUhBUnZtMXExZGt4WnJOT0NaS1FLOHVyZDRyanBYcnRqQjAxSlFRL2ZuejVnanpubnYzSDFHcVNtTzh2WDJNdnRpeEhDaFRvaEExcXBhamFLRThJWkpMdHJZMk5LcjdQZlZxVm1iWktsZkdUMXZBWDlkdTh2T2dVZVRPa2NWWVFWYWpTcmtRejl2eFQ3bm9zK2R1TEYyMWlRd3V6dFNwWG9reUpRcVJJMXRHNDFrWlhkSXdmZHdRYnQ5OXdOcU4yOW0xOXdqWC9yN0ZqdzFyc0hYbmZteXNyU21RSnpzNWkzei83L3ZNa3ozTTkrbVlLQUhOZjZnVjVuVVJrUytKa21raUFzRFRaeS80OFgrOWVPSG1Eb0NEUXd6bVRSMUpXdWRVRm81TVJFUkVKSHdwa2lmQkpXMXF2THk4TVp2QjJTa0ZQM2Y5SHltU0o2RityZS9JbFNNejJUS25qOVJjbzRiMG9uL1B0amc0eE1UNlBWZElaY25vZ25QcUZKak5ac3htTTliVzFtVE9rSlordmRxRmVVL3laSWxwKzFORHpwNi9RcTRjbVNtWUx5ZTVjbVFPdHA5WldHeHNiR2hZdHlxMXExZGs0ZkwxK1BuNlJYanFhS25pQmNtUk5TT0Y4dWVrWHMzdkloeWZLa1ZTT3Z5dk1SMysxeGgvZjM5TUpoUHBYWnh4VEppQUhOa3lNckIzQjd5OXZZa1pJenBWS29aOVVFQlFhWnhTcXVwQlJMNW9WdWJBczRoRjVKdjErczFiNmpmdHpOa0xWd0N3dDdkandmUlI1TXVkemNLUmlZaUlTRlIzK05ocDZqZnJBa0NCdkRsWU9tZk1lOTBmOUNUR20rZDNmZFRZQUh4OGZMRzEvWGhyQ0U2ZHVZaTl2VjJvKzRYSjUrWHI1NGVWbGRWN0p6M2Z4NmYrNzFORW9pYXJDSTVMMXNvMGtXK2NyNThmN2J2OVlpVFNyS3lzR0RlaW54SnBJaUlpOGxYNG1JazBDRGh0VXFLR3lLemVFeEg1RkxTem84ZzN6R3cyTTJESUdIYnVQV3owRGZ5NVBSWEtGTE5nVkNJaUlpSWlJaUpSbDVKcEl0K3dTVE1Xc1dqNUJxUGRzbWxkbWphcWFjR0lSRVJFUkVSRVJLSTJKZE5FdmxGck4rNWc1TmdaUnJ0S2haTDA3dHJhZ2hHSmlJaUlpSWlJUkgxS3BvbDhnODZjdTB5UC9zT05kdjQ4MlJrOXREY21VN2g3TElxSWlJaUlpSWg4ODVSTUUvbkdQSHo4bEpZZCsrSHQ3UU1FSEUwK2Jkd1E3TzN0TEJ5WmlJaUlpSWlJU05TbjB6eEZ2aUZ2dmJ4bzFhRWZqNTg4QXlCTzdGak1uRGlVdUhGaVdUZ3lFUkVSRVhES1dzclNJWWlJaUVSSUs5TkV2aEZtczVrZS9VWnc5c0lWQUt4TkppYU9Ib2h6NmhRV2preEVSRVJFUkVUa3k2Rmttc2czWXVMMGhheDMzV20wKy9kcVI5RkNlU3dZa1lpSWlJaUlpTWlYUjJXZUl0K0FiVHNQTUdyY1RLTmR2OVozL05pd2hnVWpFaEVSRVFsdzgvd3VTNGNnSWlMeVhyUXlUZVFyZC92dUE3cjJHV2EwOCtmSnpxLzlPbU5scFpNN1JVUkVSRVJFUk42WGtta2lYekZ2YngvYWQvc0ZqMWVlQUNSUGxwZ3BZMzdCMWxhTFVrVkVSRVJFUkVRK2hKSnBJbCt4WWFPbkdBY08yTmpZTVBuUFg0Z2ZMNjZGb3hJUkVSRVJFUkg1Y2ltWkp2S1YyckpqSDdNWHJqTGFmYnEzSm51V0RCYU1TRVJFUkVSRVJPVExwMlNheUZmb3pyMEhkTzg3M0dpWEwxT1VabzFxV2pBaUVSRVJFUkVSa2ErRGtta2lYeGtmSDEvYWR4c2NiSiswa2IvMjFJRURJaUlpSWlJaUloK0JrbWtpWDVsaG82ZHc1dnhsQUd5c3JaazRhaUJ4WXNleWNGUWlJaUlpSWlJaVh3Y2wwMFMrSWx0MzdHZldncFZHdTFlWFZ1VE1uc21DRVltSWlJaUlpSWg4WFpSTUUvbEszTG4zZ083OS90MG5yWFR4Z3JSb1VzZUNFWW1JaUlpSWlJaDhmWlJNRS9rS0JPNlQ1dTd4Q29Da2lSTXhlbWh2VENidGt5WWlJaUlpSWlMeU1kbFlPZ0FSK2U5Ky8zT2FzVSthdGNuRStGRURpQmMzdG9XakVoRVJFWW1ZVTlaU2xnNUI1SnR3OC93dVM0Y2c4dFhReWpTUkw5eTJuUWVZT1crNTBlN2VzUVY1YzJXMVlFUWlJaUlpSWlJaVh5OGwwMFMrWVBjZlBLWmIzOStOZG9taStmbGY4d1lXakVoRVJFUkVSRVRrNjZZeVQ1RXZsTmxzcHRlQWtjWSthWWtkRS9Ebk1PMlRKaUlpSWw4dWxhR0pmRndxb3hiNU5MUXlUZVFMdFd5MUsvc09IUWZBeXNxS3NjUDdFVDllWEF0SEpTSWlJaUlpSXZKMVV6Sk41QXYwNE5FVGZoMHgwV2kzYUZLYmd2bHlXakFpRVJFUkVSRVJrVytEa21raVh4aXoyVXlmWDBiejZ0VnJBSnhTSmFkYmh4WVdqa3BFUkVSRVJFVGsyNkJrbXNnWFp0VzZyZXphZThSb2p4amNrK2pSN0MwWWtZaUlpSWlJaU1pM1E4azBrUy9JbzhmUCtPWDNDVWI3eDRZMXlKODN1d1VqRWhFUkVSRVJFZm0yS0prbThvVXdtODMwKy9VUDQvVE9GTW1UMExOelN3dEhKU0lpSWlJaUl2SnRVVEpONUF1eGJ0Tk90dTA2YUxTSC85S0RtREdpV3pBaUVSRVJFUkVSa1crUGtta2lYNENuejE0d2NPaFlvOTJ3VGhXS0ZNeHR3WWhFUkVSRVJFUkV2azFLcG9sOEFmb1BHWVBiU3c4QWtpWnhwRSszTmhhT1NFUkVSRVJFUk9UYnBHU2FTQlMzY2N0dVhMZnROZHEvRCtxR2cwTU1DMFlrSWlJaUlwK2EyV3lPOU5nYnQrNXk3T1M1VHhpTmlJZ0VwV1NhU0JUMi9JVWIvWWY4Vzk1WnUzcEZTaFROYjhHSVJFUkVSQ1N5bkxLV3dpbHJLUTRmTy8xZTk1MDVkNWx5MVpweDV2emxTSTJmTUcwQmRacDAvSkFRdzNUODFIbkdUSm9Uck0vWHo0OXhVK1p4NDliZGovb3NFWkV2alkybEF4Q1JzQTBjT3A3bkw5d0FjRXlVZ1A0OTIxbzRJaEVSRVpHd3ZjOXFxby9wK28zYmxLbjZJd0JUeHc2bVFwbGlZWTV0MktJckI0K2NJbXRtRnpZc214Ym11T29OMjNMNjdDWHExcWpFaUY5N2Z2U1l3eE16Wm5SdTM3MVA1MTYvNGJwcUJ0SHM3WTFySzlkdFpkZmV3MHdZTlNEY09aYXZkbVhQZ1dNaHhnMy9NK3ozREJETElTWnRXelppNmFwTkxGL3RTdm5TUmNtY01SMFhMMStqNTRBUm5MOTRsUU9IVDdKMHpwaFE3MSs5WVJ0ZGZoNGF5WGNhVWhxbmxPemNNTTlvZTNxK3BsU1ZKangrOG93OE9iT3djc0dFTU8rZFBtY1p2NDJhakoyZExWdFd6OEk1ZFFvZ0lLbjVMbHRiR3h3VEpTQkxKaGZLbFN4TTFjcWxnMzNPSWlMaFVUSk5KSXJhZStBWTYxMTNHdTJoQTdzU0ozWXNDMFlrSWlJaUVsSzh1SEdNMTNmdVBiUklER21kVTVFOFdXTHUzWC9FZ2NNbncweW1lWHErNXVpSmdITElpNWV2NGZiU2c3aHhRbjYvOHZSOHpma0xmd0ZRdkVpK1R4ZDRHTktsU1UzSDFrMFlOVzRtVTJZdW9YUGJINDFyRnk3K3hZYk51eUpNcHAwTFk5emttWXZEdlMrSlkwTGF0bXhFaThhMVdiRm1NMzlPbWtPcUZNbVl1M0FWQU0xL3FFV1g5czNDdkQ5VCtyVEI0bjBmWXliTkRkRVhNMllNZW5mN0gxMStIc3FKMHhkdzNiYVhTdVdLaHhqMzlOa0x4azRKdUw5Tml3WkdJaTJveEk0SmpJU1o1K3MzUEhyMGxIdjNIN0YxeDM1R2paL0pvTjRkUTUzN3Z6aDc0UXBiZCt5blNxVlNaSFJKODFIbkZoSExVVEpOSkFyeThmRmwwTER4UnJ0NmxiS1VMVm5ZZ2hHSmlJaUloQzUxcW1SRWoyYlBtN2RlUEhqNG1FZVBuNUhZTWNGbmo2TkVrWHdzV3I2QkE0ZFBoamxtMzZFVCtQcjZBdUR2YitiUTBWT2hKaytPblR5SHI1OGZWbFpXRkM1Z21SUFVXeld0eDdKVm16aHgrdnhIbmZmcXFXM1kyb2I4YStEZzN5Y3dhOEZLS3BjdkFVREc5R21vV3FrMDZ6YnRBS0JNaVVMMDdkR0dORTRwZ1lBVmFQY2ZQS1pkeTBiQjVzbVlQZzBaMDM5WTBpaTBaQnBBalNybFdMUnNQY2RPbm1QRW1PbVVLMVVZRzV2ZzcySEVtT204ZXZXYTFDbVQwZmFuUnFIT00zWjRQd3JteTJtMDMzcDVjZXprT2VZdVhNMzIzUWRwMDJVZ1hkbzFvMU9iSmg4VWYyaStyOWNhZ0tLRjhueTBPVVhFOHJSbm1rZ1VOSHZoU3Y2K2VRY0lXR3JmdjJjN0MwY2tJaUlpRXJwbzl2WlVMUHR2UXVyWEVSTXRFa2ZndnJMWGI5em00ZU9ub1k3WnRmY3dBQ21USndVSU0vRVd1TWRabGt6cGlCOHZUcWhqUG9XekY2NHdlY1lpSnM5WXhNeDV5eWxSTkQrRjgrY3krdTdkZjJTTXZYN2p0dkdQeHl2UEVIM3VIcTlDekgvdTRsOFVyOVNJazJjdUJPdGZ1WFlMc3hhc0pLTkxHbnAyYVduMDkrN2FpbGdPTVVtUlBBbFR4dzRtalZOS1RwKzlSSzBmMnRQbDU2R01uVHlYUzFldWY2SlBJN2pCZlR0aGJUSng0OVpkRml4ZEYremEyUXRYV0w1bU13Qy85T21JdmIxZHBPYU1abTlQc1VKNW1USGhOOGI4M2hjYmEydituRGliWmF0ZFAzcjhJdkoxMGNvMGtTam04Wk5uakEzeXExeVg5czFJRUQrdUJTTVNFUkVSQ1YvSE5rMVl2M2tYdnI2K2JOaThDOHhtK3ZWcVJ4TEhoSjh0aGlJRjhtQmpiWTJ2bng4SERwK2sxdmZsUTR6WnZmOElBR1ZMRm1MMndsVWNPSElpMUxrTy9aTk1LMWI0ODVaNEhqOTVqdUZqcG9kNVBWdVdETWJyd0QzaWdncXRMNmprU1JNVE0wWjBmdmlwT3pNbURLVndnVnhzMkx5TFhnTkdraUIrWEthTyt6WFl2bUZKa3pneWRHQlhPdlQ0bGY1RHh2TFMzWU5OVy9kZ2JUSlJ1M3BGdXJaclJyS2tqaUhqTEZqRlNQQjlMSmt5cEtWUnZlK1p0M2dONDZiTW8zYTFpamc0eE1Cc05qTm82SGpNWmpNVnl4YWpaTEVDSHpSLzlTcGxjWHZwenFCaDR4azhmQUxsU3hjTnRRUllSQVNVVEJPSmNvYVBtWTduNnpjQXVLUk5UWlA2MVN3Y2tZaUlpRWo0bkZPbjRQZEIzZWplYnpnQUc3YnNac09XM1NSTm5JaVVLWkppWldYMXlXTndjSWhCN3B4Wk9IcmlMQWNQbndpUlRMdDQrUnFQSGo4amRpd0htald1emV5RnE3aHg4eTRQSGowaGFlSkV4amhQejlkY3VIZ1ZnR0tGOGdhYjQ4MWJMMmJNWGNaNjE1M2N1bk1mTzF0YnNtWk9UOU5HTmNJOTlBRGd5ZFBuakI0L2kyMjdEdUR1OFlvVXlaSlFvMm81V2pkdmdKMmRMUURORzllbWVlUGE0YzZUT2xVeUt2MVRpaG1lbWZPV3Mzbjd2bUI5OGVQRlljR01VZFJzMUk3bWJYdFRxMW9GRnE5WVR5d0hCM3AxYVlXbjUyc3VYcjRXN0o2MHpxbW9VNk1TaTFkc0FLQm0xZkowYU4wNDFEM0pBdlhxMGhKdmI1OElZM3pYNE9IaHIycnMxcUU1R3pidjR2bUxsMHljc1pCZW5WdXladU4yVHA2NVFJem8wUmpZdThON1B6T294ZzJxTTJmaEttN2V2c2ZTVlJ2NVg3UDZ4clczWGw0c1crV0s2N2E5WFA3ck9oNGVuc1NORzV0QytYUFJwVjFUby93MTBMdUhIdFJ2MXNWNGZmUDhyZytlVjBTaUJpWFRSS0tRazJjdXNITHRGcU05OE9jT0lmYURFQkVSRVltS2FsZXZDTURQZzBZYis1STllUFNFQjQrZWZMWVlTaFROejlFVFowTXQzOXkxTDJCVldySENlVW1WSWluT1RpbTRjZk11QncrZnBGYTFDc2E0d1AzU29rZXpKMit1ckViL2cwZFBhTnl5QjlmK3ZvV1ZsUlZKSEJQaTRlbkpvYU9uT0hUMEZPMWIvVUQzamkxQ2pldlI0MmQwNlQyTWg0K2VrRGhSQXV4c2JibHg2eTUvVEpqTnNSUG5tRE4xT05hbWdCMTRucjl3dzlmWEQ4ZEVBZnZPdlhUM1lPWGFMWlFxVmhCbnB4U2tUSjdVS0ZNTlQrWU1hZm0xWCtjUS9Va2NFekp4MUVCcU5Hckh3bVhyU095WWdMbFRSbEN4WnVpeEE5U3JXWmxPYlpvd2R2STg3ajE0aEtmbm0zQ2YvVU85RC9zeE9LSmtidURlUWdBQUlBQkpSRUZVV3B6WXNlalp1U1UvRHh6RnJQa3JxRi9yTzBiOEdiQ1NyMVBiSDRNbFJUK0V0Y2xFdWRKRm1ENW5HYnYySGdtV1RHdlZzVDk3RHh3RElHNmNXQ1JLbElDSGo1NnczblVudS9jZFllT0s2YVJLOGUrL2w5UXBrd0Z3Njg1OUlQamhCMEc5Nzd3aUVqWG9iK2tpVVlTL3Y1bUJ2NDB6MmhYTEZ0TkdwU0lpSXZKRnFWMjlJbmx6WjJQYzVIbTRidHZEbTdkZW4vWDVKWXJrWitUWUdUeDgvSlRyTjI2VDFqbVZjUzF3djdUQXZkV0tGY3JMalp0M0EwcENneVRUQXZkTHk1ODNoN0Zpek5mUGo5YWRCbkR0NzFzVUs1U1gzMy9wVHZKa2lmSDM5MmYxK20zMEdqQ1NDZE1XVUx4SVB2TG55UjRpcmlFakorR1NOalhMNTQ0bFJmSWsrUHI2TW0veEduNGRNWWw5aDQ0emQrRXFtamV1emVzM2I4bFhvaFpOR2xRM1ZsbGR2WDZMd2NNbkVpTkdkTGJ0UHZCQm4wdk9iSm1NdUhidFBVSy9JWDhDa0R0SEZpYi8rUXVKSFJNd2MrTFFNTzlQbmpReEdkT253U1d0RTMwSC8wbVZ1cTBva0RjSDFTcVhvVWloUEViaTZIT29WN015aTVkdjRNejV5L3o0djU0OGVQU0U5T21jYU5Ha3prZVpQMnVtOUFEOGRlMW1zSDVmWDE5YU5hMUh3N3BWY1VxVkhBallvNjVSaTI0OGZQeVVDVlBuTStMWG5zYjRQYTRMZ1g5WHFMMTcrTUdIemlzaVVZT1NhU0pSeFBJMXJweTdHSEFFdTcyOUhmMTZ0TFZ3UkNJaUlpTHZ6eWxWY3Y0WTFwdWhnN3B5Kzg0RG5yOXdDM2Q4MFBLMy95cExwblFrVEJDUHA4OWVjT0R3U1NPWjl0TGRnMU5uTGdJQkNUY0lTS2JOVzd3bXhMNXB4bjVwUVVvODEyN1l6cG56bDBtWEpqVXpKdnhtYkhCdk1wbW9WYTBDWnk5Y1llNmkxY3hmc2piVVpGcjBhUGJNbkRpTTZORUNWaWJaMk5qUXZIRnRydCs0dzhKbDY1aTdhRFhORzljbVJ2Um9aTXFZbHBQL3hBcHc2L1k5QU5JNHBhVHVqNTArNkhOcDA2SUJpUjBUMG4vSUdQWWVPSWFOdFRVZC90ZVlUbTEveE1iYUdnZzRyVE1pVlNxV0luK2U3SXdlUDRzVmF6Wno1UGdaa2laeFpPUHlxZVF1VnVPRFludlgzemZ2R0Ftb2VIRmpjMnIvMm1EWHJheXNHTnl2RTlVYnRPWG1QNS9Oa0g1ZGpQZnhYd1VlT1BIeXBYdXcvZ21qQmhBL1h2QjlqTk02cDZKbDA3cjhPbUlTQjQ2RWZZcHNlRDdWdkNMeWFTbVpKaElGdUh1OFl2aWYvMjQyMjdwNWZWSWtUMkxCaUVSRVJFVCttMmoyOXFSUDUvUlpuMmxsWlVYeHd2bFl0WDRyK3crZm9FbUQ2Z0RzUFhBTVAzOS9NbVZJUzJMSGdQTEpRdmx6WVdOdHphUEh6NHhWYkVIM1N5dGErTjhLZ1RVYnR3UFEvSWRhb1o0VVdiUlFYdVl1V3MySjArZERqYXRSdmUrTlJGcFE5V3BWWnVHeWRkeTZjNS9IVDU3aG1DZ0J1YkpuWnNuS2pmajQrR0pyYThPTlczY0JjRW5yRkd5dnJVQm1zNWw4SldzUlAxNGN0cTZaSGVabjg4TE5uZk1YL3lKZjdtejgycTh6YmJzT1l2elUrV0dPRDgvTjg3dm8yTG9KUzFkdG9uVHhnc1NQRjVmMnJYNkkxTDBUcGkwZ1h0ellOS3I3ZllSalkwU1BGbXEvaDRjblpyUFphRDk1OWp4eWdVZUNsN2MzQURhMndmK3EvRzdDQzhEZjM1OUVDZU1EQWFXOEgrSlR6U3NpbjVhU2FTSlJ3SmlKYzR4ZmJaTW1jYVIxaTRZV2praEVSRVRreTFTOFNFQXk3ZkRSMC9qNysyTXltZGkxTjJDL3RKTC9sSGhDd0lFRk9iTm40dmlwODhZcXRzRDkwaHdUSlNDalN4cGo3SVZMQVFtMnNWUG1Nblgya2hEUGZPc1ZVTTc2OU5tTFVHUEtsRDV0cVAwdWFaMk0xdzhlUGNFeFVRS3laOG5BL0NWcnVYTDFCbGt6dS9EM3pUczRKa3BBdkxpeFE1M2p5dFViUEgzMmd2cTF2Z3ZuVXdsWTViVnV5WlFRUDloMjY5QTgzUHVDbXIxZ0pjOWZ2QVFnZWJMRWRHM2Z6TGdXdUYvY252MUgyYlh2Q0QwN3R3dzFHVFpoMmdJOFg3K2hZWjJxb1o0RWV2SHlOYzVmdWtyZEdwVkNqZUd0bHhkOUIvOEJRTDdjMlRoMjhoeS9EcDlJeVdJRmlCa2plcVRmUzFpZVBBMUl6Q1grWjgrNm9JNmVPTXZPUFllNGN1MEd0MjdmNTg2OUIvajRCT3dQR0xoUDRJZjRWUE9LeUtlalpKcUloZjExN1NaekY2MDIydjE2dEFuMWwwc1JFUkVSaVZqeElubXhzckxDM2VNVjV5NytSZllzR2RoejRDZ0FKWXNWQ0RhMmFLRzhSakt0U1lQcXhuNXBSUXNHMzdmVzNmMFZFUEVxb2JCT3NBemNlKzFkdGpiL2xpYjYrZmtCa0NsRE9nQXVYcmxHMXN3dVhQdjdGaG5UQnlUMkJ2dzJsbm1MMTRRNjE0UnBDNWd3YlVHSS9pWU5xak80YjBCNWFHaVZEeDMrMXppc3R4UEM2dlhiakdSYVdHYk1YYzYrUThmWnZ2c2dvNGIwQ25XZk1HOXZIMzRkTVpISmYvNWk5UG43K3pOMTlsTCttREFMZno5L3NtUk1SNVpNTGlIdS9XUDhiRzdkdVkrelV3cG1UUGlOc3Q4MzVlSGpwNHlaTkllKzNkdEUrcjJFSmJERU5sdVdERWJmbTdkZXRPa3lrTjMvSEdJUnl5RW16cWxUVUtGTU1heXNyRmp2dXZPRG52V3A1aFdSVDAvSk5CRUxNcHZOREJvMkRqOS9md0FLNXN0SjVVZ2NkUzRpSWlJaW9Zc2ZMeTdaTXFmbjdJVXJIRHg4RXN6dzdMa2JEZzR4eUpNelM3Q3h4WXZrWmN5a09SdytGckNLTFhDL3RLQWxuZ0RSbzBmRDQ1VW5jNmNNTnc0d2VCOUJTeEtEZWhKa0pWdmNPQUVyejF6U3BzWmtzdUx5bGV2NCtmdHo0OVpkU2hjdkdPeSszMy9wRHNEV0hmdlp1ZmV3MGY1NTRDaktsaXhNMlZLRmpmYm5ObWZxY0NiUFdNU1lTWE5wMktJckxaclVvV2VubHRpK1V6YnB1bTB2UzFkdG9sN055bHk1ZW9OZUEwZHkrdXdsNHNTT1JkOGViVUpOcEoyL2VKV1o4NVlETU9qbkRzU0pIWXZ1SFZ2UWE4QklaczlmU2UxcUZjbmc0dnpCc2I5Njlack4yL1lDVUw1MFVhTi81SmpwN041M2hOUXBrL0hIc0Q3a3pwRVpLeXNyQUE0ZFBmWEJTYTlQTmErSWZIcEtwb2xZME9idCt6aDQ1QlFBSnBNVmcvcDBNUDRIS2lJaUlpSWZwa1RSL0FISnRDT244UHBudFZpUkFubXdzUW4rMTU4YzJUSVJ5eUVtTDkwOU9ITDhqTEZmV3REREJ3Q2NVNmZnN0lVci9IWHQ1Z2NsMHg0OGVoSnEvNGxURjRDQUF3cFMvM09TbzcyOUhTbVNKZUhLdFJ2Y3ZuMGZIeC9mRUltbHdKTE91L2Nlc25QdllhUDk4OEJSWk0zc0Vxd2RrYnYzSGtiNmZVU201TkRhWktKOXF4OG9WaWd2N2JyL1luelhEU3BwNGtSWTIxalRkL0NmbkRwemtSVnJ0K0RyNjB2MUttWHAxNk10Q1JQRUMvbHNQejk2RFJ5Sm43OC81VW9YTWY0OTFLbGVrWG1MMTNEaDBsWDZEeG5Ec3JsakkvMSszdlhIaEZsNHZQSWtaZktrd1g3ZzNyQmxOd0JkMnpjUGtaQjkvT1REOTJ2N1ZQT0t5S2VuWkpxSWhiejE4dUxYRVJPTmR1UDYxWVB0elNFaUlpSWlINlo0a1h5TW56cWZDNWV2NHUwVGtFd3JXU3hrRXN6YVpLSlFnVnhzM2JHZnVZdFc0K3ZuUjBhWE5NYm03NEZLRml2QTJRdFhXTFJpUFkwYlZDT2FmY2d0T2Z6OS9mRTNtME05VlhMcHlrM1VxRkl1MkkrbVpyT1p1WXRXQVZDNlJDR3NUU2JqV3B1ZkdwSWllUkt1WHI4SlFOYk02ZC8vUTRpa29oVWFmSko1YzJUTHlLWVYwN2x4OHk2TFYyeGcxZnF0ZEdzZnNEOWI5T2pSK1BQM1B0UnYycGtsS3pmaTRCQ0Q2ZU5HVUNoL3JqRG5tejVuR1JjdVhjWGUzbzRCdmRvWi9TYVRpWUc5MmxPM2FTZU9uampMeXJWYnFGV3R3bnZITzNYMkVtWXRXSW5KWk1YdnYzUVB0cEx1K2ZPQXZZMWp4Z3k1Sjl1S3RadkRuZGZhWk1MUDM1L1hiOTZHdVBaZjVoVVJ5MUl5VGNSQzVpOWV5LzBIajRHQURXRzd0R3NXd1IwaUlpSWlFaG01Y21RbWxrUE1nQk1zL3prOG9HUVlLOHFLRjg3TDFoMzcyWHZnR0JDeXhCUGdoM3JmTTJmaEttN2N2RXV6TnIwWjFMdURVVTdvNWVYTjNvUEhtVEIxUGxQR0RpWnA0a1FoN2o5NjRpeTlCNDJtYjQ4MnhIS0lpY2NyVDRhTW1NU3hrK2V3c2JhbTdVL0JENTlxVUxzS0VMQVBtbzJORFhzUEhHUDB1Sm5FakJuand6K1VkOFNKRTR0NGNXUFQ5cWRHM0w1N245enZySXdLNm9XYk85ZXUzK1RZeVhOaEhySVFsS2ZuYTdidE9zamFUZHZaZCtBNHZuNSsyTm5aNHZiUzNSaVRJMnRHcG83OWxmOTE2cytyVjYrWk1YYzV6azRwU2VLWU1NUjhOMi9mWSt5a3VRRDhyMWw5VWlaUEd1eDYvcnpacVZ5K0JKdTI3bUhvNkNtVUsxMkUyTEVjSW83ejlSc09IVDNGakxuTE9YenNOTlltRThNSDk2Qkl3ZHpCeHFWT2xaenJOMjR6ZWNZaWN1ZklRdng0Y2ZCOC9ZYVJZMmR3L09TNWNKK1JOS2tqZCs4OVpOdk9BNVF1WGhCM2oxZEdiUDlsWGhHeExDWFRSQ3pnMWF2WFRKcXgwR2gzNjlDY3VIRmlXVEFpRVJFUmthK0hqYlUxUlF2bHdYWGJYanc5WDVNK25STkprNFE4T1JJQ0RpRUFqSlZEeFF2bkN6SEdNVkVDeG8vc1Qrdk9BemgwOUJRVmFqUW5YdHpZUklzV2phZlBudVBqNDR1TnRUVzJOcUgvOWFwVjAzck1tTHVNbGV1MmtEQkJmSjQ4Zlc2VVRBN3MzY0VvNDd4eTlRWW5UbC9nNnJVYlhMeHluZk1YLzhMWDE1ZUJROGRoWjJkTHRlL0svdWZQSnREcWhRRVZFdldhZHVia21Rdmt6SjZaV3QrWER6SE8yOXVISDFwMjU4S2xxeHpldVp4WURqRkRuZS9WcTlmczNIdUlqVnYyc0h2L0VieTh2REdack1pZkp3ZlZxNVNsY3ZrU3hJN2xRSWNldnhyM0ZDK1NqeVd6eDlDbTYwQjI3RG5FZ1VvLzBMaEJOWm8wcUI0c1lkYm5sOUc4OWZJaWViTEV0RzBaK3FuM2ZicTFac2VlUXp4NzdzYUlNVE1ZMHI5emlER2RlZzB4VmhWNnZIcU4yOHVYK1BzSDdHZm5uRG9Gdi8vU25RSjVjNFM0cisxUERlblc5M2RPbkw1QS9sSzFTZXlZZ0NkUG4yTnJhMHZQTHEzNFpkajRzRDVtcWxRb3laUlpTMWk4WWdOYmQrN0gwL01ObDA5cy9zL3ppb2hsS1prbVlnRXo1aTNuaFZ2QUwzT3BVeWFMOENoekVSRVJFWGsvSllybXgvV2Z6ZVREMitmTUtWVnlVaVJQd3QxN0Q3R3pzeVYvM3V4aHpyZHA1UXltekZ6TS9zTW5lUFQ0R1cvZmV1R1VLamtGOCtXa2NmM3FvZTcxQlZDcWVBR0tGczdENlBHenVIRHBLakdpUnlObjlreTAvYWxoc05NdVY2emR6UFE1eXdDSUh5OE9oZkxuSW5lT3pPVE5uWTBjV1RQeTI2akpIL3B4aEduTThMNDBhTmFGYm4yRzhmakpNOXEwK0xmczA5ZlhsN1pkQjNIMHhGbjY5MndiWmlMdHpyMEhsS242bzNHYWFRWVhaMnBVTFUrMTc4b0VXNmtYZU9oV1VEbXlaV1R6cXBuOC9zZFVscXpjeVBRNXk1Z3hkem41Y21lamRJbEN4SXNiMjloM3JWK1B0cUdXMkVMQVNhVS9OYW5EeE9rTFdiUjhIWFZyVmlKN2tCTTVJZmhwclBiMmRxUk1ucFJzV1RKUXFWeHhLcFF0Rm1xSkxrQ3RhaFd3czdObDJ1eWxYTGwyQXpjM2Q0b1d6RU92THExNDRSYis2YVpkMmpYRDNlTVZHN2Zzd2RQekRaa3lwdjBvODRxSVpWbVp3enBhUmtRK2lSZHU3aFN0MEFCUHo5Y0EvUGw3SDJwVUtXZmhxRVJFUkVRc3d5bHJLZVAxemZPN0xCaUo1WjIvZUpYck4yNlRNM3NtVXFkTUZ1TDZnTi9HTW0veEd1TnpHalZ1SmhPbUxURGFUbGxMMGE1bEk3cTBiOGJ6NTI3a0wxV2JabzFxTXJCM2gzQ2YrL0R4VStyOTJJbnlaWXJTdDNzYm8vLzVpNWQ4WDc4MTJiTmtZTklmZzhLZG8wMlhnYVJJbm9RYVZjcVJPV002SUdDMTM4dVg3c1NOR3dkYkcydldiTmhPOTM3RHlaUWhMYTRyWjRTWTQrcjFXMHladVlqMW0zZmg3ZTFEa3diVkdkeTNVN2pQbGZEcHo1ZkloN0dLNEdSQXJVd1QrY3ltekZ4c0pOTFNwM1BpKzhwbExCeVJpSWlJaUVRRldUTzdrRFd6UzhRRC8xRzlTdGxncTY4RzlHcUhyYTB0NlhMOFd3NmF4am1WOFRwb1lpVTAwK2NzTTFiR0JYWDMzc013NzQwUlBSb1hqN2t5K2M5ZlFseTdkZnNlbFdyOUZLSS9mNTdRVi8rNXBFM042S0c5NmQrclBWdDI3S05pMldMaHhpc2lZaWxLcG9sOFJvOGVQMlBPUDZjMlFjQmVhVUZQYmhJUkVSRVJDVXRpeDRTa1QrZGt0Tk9sU1UyNk5LbU5kdlBHdFFHNGV2MG1iOTU2a1NaMUN1clZyR3hjRDFyQytiSFkyZG1HZWMwcGRRclNwVW1OajQ4UGZ2NysyTnZaVVNCZkRucDJDcGxnQ3lwdW5GakI0aFlSaVdwVTVpbnlHZlVmTW9iNVM5WUNrRDFMQnRZdW1Vd0VxMGRGUkVSRXZtb3FReFA1ZFBUblMrVERSRlRtcVNVeElwL0o3YnNQV0x4OGc5SHUwZWtuSmRKRVJFUkVSRVJFdmpCS3BvbDhKbU1uemNIWHp3K0EvSG16VTdSUUhndEhKQ0lpSWlJaUlpTHZTOGswa2MvZzZ2VmJyRnEveldqMzZLaFZhU0lpSWlJaUlpSmZJaVhUUkQ2RFB5Yk1JbkI3d3BMRkNwQXZkellMUnlRaUlpSWlJaUlpSDBMSk5KRlA3T3lGSzdodTIydTB1M2RvWWNGb1JFUkVSRVJFUk9TL1VESk41Qk1iTlc2bThicHkrUkpremV4aXdXaEVSRVJFUkVSRTVMK3dzWFFBSWwrem95Zk9zdmZBTVFCTUppdTZ0bTltNFloRVJFUkVvaTZucktVc0hZS0lpRWlFdERKTjVCT2FNRzJCOGJwR2xYS2tTNVBhZ3RHSWlJaUlpSWlJeUgrbFpKcklKM0x4OGpWalZacTF5VVNudGswdEc1Q0lpSWlJaUlpSS9HY3E4eFQ1UktiTVdtSzgvcTVpS1ZLbFNHckJhRVJFUkVTaXBwdm5kMWs2QkJFUmtmZWlsV2tpbjhEdHV3L1lzSG1uMFc3VG9vRUZveEVSRVJFUkVSR1JqMFhKTkpGUFlQcWNwZmo3bXdFb1VUUS9tVEtrdFhCRUlpSWlJaUlpSXZJeEtKa204cEU5ZSs3R3N0V3VScnZ0VHcwdEdJMklpSWlJaUlpSWZFeEtwb2w4WkxNWHJNVEx5eHVBbk5remtUOVBkZ3RISkNJaUlpSWlJaUlmaTVKcEloK1JwK2RyNWkxZVk3VGJ0R2lBbFpXVkJTTVNFUkVSRVJFUmtZOUp5VFNSajJqeGlvMjRlN3dDSUkxVFNzcVZLbXJoaUVSRVJFUkVSRVRrWTFJeVRlUWo4Zkh4WmNiY1pVYTdkWXNHbUV4YWxTWWlJaUlpSWlMeU5WRXlUZVFqV2JOaEd3OGZQd1Vnc1dNQ3FuOVgxc0lSaVlpSWlJaUlpTWpIcG1TYXlFZmc3MjlteXF3bFJ2dW5Kbld4czdPMVlFUWlJaUlpSWlJaThpa29tU2J5RWV6WWZaRHJOMjRERUR1V0F3M3JWTEZ3UkNJaUlpSWlJaUx5S1NpWkp2SVJUSjY1MkhqZHBFRjFZc2FNWWNGb1JFUkVSRVJFUk9SVFVUSk41RDg2Yy80eUo4OWNBTURlM281bVA5U3ljRVFpSWlJaUlpSWk4cWtvbVNieUg4MWJ2TVo0WGV2NzhpU0lIOWVDMFlpSWlJaUlpSWpJcDZSa21zaC84UHpGUzlhNzdqVGFUUnJVc0dBMElpSWlJaUlpSXZLcEtaa204aDhzVysyS3Q3Y1BBUGx5WnlOaitqUVdqa2hFUkVSRVJFUkVQaVVsMDBRK2tKKy9Qd3VXcmpYYVRScFV0MkEwSWlJaUlpSWlJdkk1S0prbThvRjI3VDNNM1hzUEFVaVlJQjRWeXhhM2NFUWlJaUlpSWlJaThxa3BtU2J5Z1lJZVBOQ2dkaFZzYlcwc0dJMklpSWlJaUlpSWZBNUtwb2w4Z0J1MzdyTDN3REVBckUwbUd0YXRhdUdJUkVSRVJFUkVST1J6VURKTjVBTXNXTHJPZUYyMlZCR1NKazVrd1doRVJFUkVSRVJFNUhOUk1rM2tQYjErODVibHExMk50ZzRlRUJFUkVSRVJFZmwyS0prbThwN1didHlPdThjckFOSTZwNkp3Z1Z3V2praEVSRVJFUkVSRVBoY2wwMFRlZzlsc0RuYndRT1A2MWJDeXNySmdSQ0lpSWlJaUlpTHlPU21aSnZJZVRweSt3S1VyMXdHSUVUMGF0YXBWc0hCRUlpSWlJaUlpSXZJNUtaa204aDdtTC9sM1ZWcjFxdVdJNVJEVGd0R0lpSWlJaUlpSXlPZW1aSnBJSkwxMDk4QjEyMTZqM2FTK0RoNFFFUkVSRVJFUitkWW9tU1lTU1JzMjc4TGIyd2VBWERreWt6RjlHZ3RISkNJaUlpSWlJaUtmbTVKcElwRzBmTTFtNDNXZDZwVXNHSW1JaUlpSWlJaUlXSXFTYVNLUmNPM3ZXNXcrZXdrQU96dGJxbFFzYWRtQVJFUkVSRVJFUk1RaWxFd1RpWVNWYTdjWXJ5dVVLVWJzV0E0V2pFWkVSRVJFUkVSRUxFWEpOSkVJK1BuN3MycjlWcU5kdTFvRkMwWWpJaUlpSWlJaUlwYWtaSnBJQlBZZlBNNmp4ODhBU095WWdLS0Y4MW80SWhFUkVSRVJFUkd4RkNYVFJDS3dJa2lKWjgycTViRTI2WStOaUlpSWlJaUl5TGRLV1FHUmNMaDd2R0xMam4xR3U1WktQRVZFUkVSRVJFUythVXFtaVlSamcrc3V2TDE5QU1pUkxTUHAwcVMyY0VRaUlpSWlJaUlpWWtsS3BvbUVZL25hemNicjJ0VXFXakFTRVJFUkVSRVJFWWtLbEV3VENjUDFHN2M1ZGVZaUFMYTJObFN0Vk5yQ0VZbUlpSWlJaUlpSXBkbFlPZ0NScUNyb3dRUGxTaFVoYnB4WUZveEdSRVRrdjNQS1dzclNJWWhFeXMzenV5d2Rnb2lJU0ppME1rMGtGSDcrL3F4ZXQ5Vm8xNjZ1RWs4UkVSRVJFUkVSVVRKTkpGVEhUNTdqNGVPbkFDUk1FSS9pUmZKWk9DSVJFUkVSRVJFUmlRcFU1aWtTaWcyYi95MHRxRnF4RkRiVzFoYU1Sa1JFNU9OVEdaMUVOU3BERmhHUkw0Vldwb204dzgvZm4wMWI5eGp0N3lycWk1MklpSWlJaUlpSUJGQXlUZVFkUjQrZjRkbHpOd0NTT0NZa2Q0NHNGbzVJUkVSRVJFUkVSS0lLSmRORTNyRmg4MjdqZGVYeUpUQ1pyQ3dYaklpSWlJaUlpSWhFS1VxbWlRVGg2K2VINjdhOVJsc2xuaUlpSWlJaUlpSVNsSkpwSWtFY09YYUc1eThDU2p5VEprNUVydXlaTFJ5UmlJaUlpSWlJaUVRbFNxYUpCTEZ4eTc4bm0xV3VVRklsbmlJaUlpSWlJaUlTakpKcEl2OElVZUpab1lRRm94RVJFUkVSRVJHUnFFakpOSkYvSERweWloZHU3Z0FrVGVKSXptd3E4UlFSRVJFUkVSR1I0SlJNRS9uSGhzMy9sbmgrVjBHbmVJcUlpSWlJaUloSVNFcW1pUUMrdnI1czNyN1BhSDlYdnFUbGdoRVJFUkdMZXYzbUxXL2VlbGs2akVqeDhmSEZiRFpiT2d3UkVaRnZpcEpwSXNDQnd5ZDU2ZTRCUUxLa2p1VE1uc25DRVltSWlFUjkxLzYrOVVubWRmZDQ5VkgrOGZMeUR2TVpack9aSDF2M1l1VFlHY0g2WDcxNlRmbnF6V2pYZFJDK2ZuNmY1UDJkUG51SjcrcTA0c2F0dXlHdUxWdnRTcWRlUTNEM2VCV3B1YnIyR1VheGlnM1p0ZmZJeHc0emhDMDc5bEdzUWtOV3J0M3l5WjhsSWlJU2xkbFlPZ0NScUdEVDFqM0c2KzhxbE1US1NpV2VJaUlpNFJudzIxZ1dyOWpBcE5HREtGZTZTSWpyVGxsTFJUakh6Zk83UXUzUFhxanFmNDRQb0UyTEJ2VHEwaXJVYXl2WGJtSFAvcU5rU09jY3JOL0JJUVpsU2hSaTdxTFZqQjQvaTE2ZFcwYjRuQnMzNzdKcjMrRUl4elZ2WE50NHh1MDc5Mm5hdWhkckZrOG1YdHpZQU55OTk1REJ3eWZnbkNvRjBlenRJNXh2eXF3bHJIZmRpYk5UQ3ZMa3loTGgrTEQ0K3ZueDVNa3o3ajk4d3QxN0Q3bDcveUczYnQvajc1dDNLSlEvRjkwNk5BZGc2cXlsM0xuM2dLUkpIRC80V1NJaUlsOERKZFBrbStmdmIyYjc3b05HdTNJNW5lSXBJaUlTa2FJRjg3QjR4UWJhZEJuSXhEOEdVcUZNc1JCamJHMXRTSms4YVlqK08vY2U0T1BqRys3OFA5U3JScWMyVFl6MjJvMDdHREp5RXB0WHp5UkJ2TGhHZjc2U3RXalRvb0dScUFyYUg1WkhqNTh4Wk9Ra29rZXpKMnRtRjdidTJCL3NlbzVzR2JHenMrWDVjN2NRMTRMS21UMFRqb2tTY1A3U1h3d2VQakhjOXdQL0p0UFNwVW5OaEZFRGFOcm1aOXAxRzhUODZhUHc5ZkdsZFpjQjJOcllNT25QUWRqWjJZWTcxNGJOdXhreFpob0E2ZE02TTM3cS9BaWZENUFnZmp4YU42OFBCR3h6VWFMeUR6eDQrQmgvLzVDbG9na1R4TVBaS1NVQSt3NGU1K1NaQytUTW5vbkNCWEpGNmxraUlpSmZLeVhUNUp0MzV0d2xuajEzQXlCUnd2amt5S1lTVHhFUmtZaVVMMU9VS1dNRzg3OU9BMmpmZlREVHhnNmhWUEVDQUVaNXBGT3E1R3hiT3lmRXZhV3JOT0h2bTNmQ25UOTZkSHNTSll4dnRCMGNZZ0NRSUY3Y1lQMEFNV0pFRDlFWEZuOS9mN3IxSFliYnk0RHRIVHIySEJMbTJLV3JOckYwMWFZd3IwOGIreXZseXhTbGFxWFNWSzFVR29EdjZyVGl3cVdyWER1OURSdWJnSy9hQTM0Ynk3ekZhNExkVzZKb2ZycDNiRUd5cEk1WW0wdzhmZWxCL0hoeEdkQ3JmYWdKeUtCMjdUMUNsOTYvR1Ftd0xUdjJoVHMrcURST0tZMWttbzJORFdWS0ZNTGQ0eFZKRXlmaXlQR3puRHh6Z1Myclo1RXlSVkppUkk4R0JKVEVqaG8zRXdCcms0aytnLzhJOXhsTkdsUW5vMHVhU01ja0lpTHlwVkV5VGI1NVFWZWxsUzVlVUtkNGlvaUlSRktaRW9YNGMxaHYvcGd3bTdoeFlobjlnWHVweFlzWDU0UG5uajVuR2RQbkxBdlJIOXFLczlIalp6RjYvS3hJelR0azVHVDJIem9Cd01sOWEwSWRNL3pQYVN4ZHRTbk02NEZpT2NRTTBlZnJHN0RpenRyYU90UjdRa3VzZGZsNXFQRjY3NEZqeHV2UXltQzM3dGhQK3g2RHNUWlpNMi9XQ0FybGozaVYyT216bDJqZXJqZlBYN3lrYWFPYXdhNE43dHZKZU4xbjhCK2NQSE9CREM3QlMxOVhyZC9HbWZPWEFUaHgrZ0luVGw4STkzbGxTaFJTTWsxRVJMNXFTcWJKTjIvSDdrUEc2N0lsQzFzd0VoRVJrUzlQMVVxbHFWeWhKTmFtZjgrMW1yZG9OUUE1czRhKzJqdHdiOUxuTDl5SUg2UmtNMUFTeDRSOFY3RVVEZXRVQ2ZYK3QyKzk4UGIySVhac2h6RGphdFNpVzRoazEvUTV5NWcxZjRYUmZ1SDJNdFI3dmJ5OXc3MGVHS090YmNCWDZhQnpQbm42QW11VGlka0xWaHA5bDY1Y044Wmx5NXllTmkwYUJKdHI4c3pGeEkwVGl3YTFRMysvZ2VZdldjdWdvZU93dDdkajJyZ2hGTXlYTTl6eEVMQXZiTGMrdzNqejFvdSszZHZRcEVIMUNPOEo2cVc3QjhOR1Q4RmtzbUx0a2lsa3k1d2VBQzh2YjB3bWsvRVpBRlJ2MkpiekY2K1NOVlA2OTNxR2lJaklsOGJLckxPMDVSdDI3LzRqaXBRUEtIV3dzN1BsOUlGMVJrbURpSWhJVk9mdDdjT09QWWZZdmU4STl4OCt4dHZiSjl6eFI0NmZNVjZIdGZuL2Y3VnN0U3U5Qm96RVpHWEYxcld6U2V1Y0tzU1l1ajkyNHVpSnM4UnlpR21VWjlhdFdabFdUZXZ5NXExWGhNOFk4TnRZVnE3ZHdvV2pZWmRnQmhVelJuVG1MMWxML3lGalNKYlVrWHk1czdGMjQ0NzNlMlB2bVBUSElDcVhEOWhuTlRLSExRVGFzbnBXaUpWZlRsbExrY1lwSlRzM3pBdjFucmRlWGd3WU1wWmxxMTJKR3ljV3N5WU5JMVdLWkxUczJJL3lwWXJRNXFlR0llN3g4ZkhsOXorbk1YUGVjbXhzYkJnNnNDdDFhMVFLTnViK2c4Y3NXcjdlYU8vZWY0VHpGNi9TdnRVUFJ0L3R1dzlZdDJrSExaclVvWC9QdG1IR2ZQVDRXZW8yN1VUdDZoVVpOYVJYcEQrUGR6K0hRSi9xdjA4UkVaSElzSXJnVkVLdFRKTnZXdEFTenlJRmN5dVJKaUlpWDR5ZGV3OHo0TGV4M0wzMzhMTStkOTdpTlZ5NGREVlkzL0RCUFhEM2VNWFFVVk5Zc25JakFCM2FOQWsxa1FiUXRYMHp1dmNienQxN0QvRjQ1V24wbnpoOWdUcE5Pa1k2bGl6NUswZHEzTTN6dThqZzRrenNXQTdNbkRDVTVhdGRqZjdRQkpaaVJqYWhFempPMzkrZjlMbktrOFk1SlZ2WHpQN2crWUo2L09RWkRacDM1ZnFOMjZSeFNzbXNTY053U3BXY3N4ZXVjT1BtSFlhUG1jNzloNC81cFU5SFRQK3NEangvOFNyZCtnN2p5dFViSkV3UWp3bWpCb1M2aXUzZWcwZE1tTFlnUkgvUXZxUkpIRW5ybklvZW5WcUVHK2ZTVlJzeG1heENyTG9URVJINUdpbVpKdCswb01rMGxYaUtpTWlYWXNIU3RmUWZNaFpMRkJqc08zU2NiVHNQQk9zYlByZ0gwZXp0K2V2YVRheXNyR2pmNmdjNnQyMGE1aHdGOCtWay81YkZJZnA5Zkh3NXRDUGtQbW52R2paNkt1czI3WWpVMkVENTgyVEhkZVVNa2lkTGJQUmR2M0U3MUxIdUhxL0N2UTRCWlo0eFk4WUkxdmZvOFZOOC9meHdTcDBpMG5GRnhERlJBbHpTcGlhRGl6TWpCdmMwRG1MSW5pVURTK2VNNVllVzNabS9aQzFQbmo1blVKK09USnkyZ0VYTDF1UG43MCtKb3ZrWk5hUlhtSWN6NU11ZExWaUNyMUt0bjdpNEJLR3JBQUFnQUVsRVFWUjA1WHF3dmp2M0h2RDY5VnVpMmR1SEcrZklJYjFvV1BmN01CT29JaUlpWHhNbDArU2I1ZW41bXNQSFRodnQwaVVLV1RBYUVSR1J5Tm01OTNDd1JGcEdselI4WDdrMDZWMmNjWGdudWZPdStzMjYvT2ZuVHgvMzcrbVhRVS9sdExPelpkS2ZnM2p3NERHNWNtVCtvTGx0YlcxSW1qZ1JBTStldStIMjBqM1VjWUdiL0w5Ky9TYk11VUpMNmdSTnBBR1VxZnBqdVBHRWR6MW9tZWZWNjdmWWQvQVlOMjdkQlFMMmRBdTZqMXJnbm1rQXA4NWNwRWFqZGlIbSsvdm1uUkRsb29GSnJYRWorbU5uWnh2aW5nd3V6aXlkTTRZR3pidXdlZnMrdHU3Y2o3Ky9tZmp4NHRLN2F5dnF2RlBXR1o1cmY5OHk0bnp5OURrSjRzZkZaRElaSjRzZVBISUtmMzkvQ2hYSUZXeC9QSUF6NXkvajV1Wk9pYUw1SS8wOEVSR1JMNW1TYWZMTjJudndPRDQrQVYvR3MyUnlNYjY4aTRpSVJGWGUzajRNK08zZlJGcXpSalhwMjZNTk5qWlI0eXVkdGNrVWFxSW9QRHZXencwMThUVngyZ0ptQmRuRVB6VGhKYnNpVTFMNXNjbzh6NXk3eE9EaEU0MzIzZ1BIZ3AzS0dWU1N4QW5mK3dDQzBCSnBBQy9jM05td2VSYytQbjRBMk5yYTByaCtOVHEyYmtMc1dHRWZ6aENhNWFzM0c2Ky9xOU9LZ3ZseThzZXczdGo4Y3lycGlMSFRPWDMyRWh1WFR5TkxKaGRqckwrL1ArMjYvWUtmbno5N05pMElNMVlSRVpHdlNkVDQ1aVZpQWNGTFBMVXFUVVJFb3I0ZGV3NFplNlJsZEVrVHBSSnBBREdpUjZObDA3cXMyYkNkbCs0ZS9OaXdScWpqUEQxZnMyajVCcXlzckVLVVNyN3JmZmNaRy96N2hBaVRjSUVDOTNkNzE5WHJ0OEs5SHFoQTNodzRwMDVCN2VvVnFWMjlJdC9YYTgyakowODVzbk5Gc0hGRFJrNWkwYktBamY2VEpuR2tWNWRXd2E1UG5ybVkrUEhpaHVnUHk5RVRaMW02Y2lNYnQremhyWmNYTWFKSG8va1B0V2pWdkQ1SkhCTkdhbzZnM25wNXNYVFZ2KysxK25kbG1UWm5LV2F6bWJIRCszTDc3Z05PbjcxRVd1ZFV3UkpwQUNhVGlXYU5hdkxyaUVrc1grTktvN3Jmdi9melJVUkV2alJSNTl1WHlHZms1Ky9QcnIySGpYWVo3WmNtSWlKZmdOMzdqaGl2djY5Y09rb2wwZ0JpeG94QjMrNXRpQmtqT21NbXphVjQ0WHdVSzV3M3hMaEoweGNDOEYyRmtoRW1mOTducE16MzlmUEFVZi9wK3FnaHZYRCtaMyswNXk5ZWN2N1NYMVFzV3p6RXVINDkydEt2UjlzUS9aRmxOcHM1ZS80S3J0djJzSDd6THU3ZGZ4VHMrdXMzYjVtMVlHV2trb2paTXFkbi9iS3B3ZnFXck5pSTIwc1BNbWRNeDhYTDEralR2VFV2WHJxemZMVXJKWXNWNE5yZkFjbkZHbFhMaFRwbnZacmY4Y2VFMlV5YnZaVDZ0YXVFS0FNVkVSSDUya1N0YjJBaW44bnBzNWQ0L3VJbEVMQ3hiOVpNNlMwY2tZaUlTTVR1UDN4c3ZFN3Y0bXpCU01MWG9IWlZwc3hjd3ZBeDB5aFNNTGR4eWlRRW5FNDVaZFlTN08zdDZOYWhlWVJ6N1ZnLzk3MmVQV242UWxhdTJ4cnVtTlNwa2xNZ2J3Nld6aGtUNHRyYWpUdlllL0FZbzMvNytiMmV1Mkh6THZ6OXpYaDcrd1RiTHkybzVvMXJ2OWVjZ2ZNT0hEcU9aOC9kQUlqbEVCTUFCNGNZVkNoVDdMM21XcmwyUzRpK3QxNWVUSnkra0d5WjA1TXRhd1l1WHI0R3dMQkIzY2lSTlFQVktwZW1jTG42V0p0TTFLNWVNZFI1SFJ4aVVLdGFCZVl0WHNQV0hmdXBWQzVrUWxGRVJPUnJvbVNhZkpPQ2xuaVdLVkVJazhuS2d0R0lpSWhFanJlM2ovRTZvc01HTENteFl3SmFOS25OeE9rTG1UcDdxYkZIbU5sc3B2ZWcwYmg3dktKWDU1YkdxcTdQNWNuVDV3QlVMbCtDeXVWTEdPMmdEaDg3emNxMVcvZzVFaVdYMXRZbTRzZUxpOWxzWnVHeWRVREFkNHlnM3pPQ2FsQ25LaE9uTFFqMTJndTNsNHdhTnpOWVg2Vnl4U2xSTkQreFl6bFFLSDh1cWxRc1JlbmlCVW1mdXp5T0NSTzhkOEl2dEdUYWxKbExlUEwwT1FOLzdzREJveWVOZmh0cmEzNm9WNDBObTNmeitNa3pTaGN2R080cXdoL3FWV1BlNGpYTW1yOUN5VFFSRWZucUtaa20zNlE5KzQ4YXIzV0twNGlJeU1keCthKy9jVTZkQW50N096cTJic0syWFFjWU5YWUdXVEttbzNpUmZBd2JQWlVkZXc1UnJIQmVXald2SDZrNUl6cHg4MzNrSzFucm80NU5tQ0FleC9lc1l2UDJmVnk1ZWdNN08xdTh2WDFDN1BNV3VJL2JtemR2bVJCbU1zMDl4RFduVk1uSmtzbUZYUnZuUnpydTkzSG4zZ01tejF4RUJoZG5LcGN2SGl5WkZtajJnb0JWZG1IdGZ4Y29mVG9uOHViS3lyR1Q1N2g0K1JxWk02YjdKREdMaUloRUJVcW15VGZuK1FzM280VEJ4c2FHd2dWeVdUZ2lFUkdSTDV1ZnZ6OVRaeTdtejBsejJMZGxNVWtjRTJKdmI4ZkUwWU9vM2JnRHJUcjJwMVR4QXJodTIwdm1qT21ZT0hwZ3BQZlYrcGdIRUl3ZjJUL1UvamR2dlJnM1pSNTM3ejBrWnN3WWVIcStKa2IwYUx4Kzg1WWFWY3BSdWtUQlVPK0xabS9QbTdkZS9EWnFNdEdqMlZPMlZCSFd1KzRNTTdiNDhlS0UrbjZjc3BZaWpWTktkbTZZRjRsMytQSEVqQkVkYTVPSnZ0M2JCQ3ZGRFhUODFIbE9uTDVBR3FlVUZDK1NMOEw1R3RTdXd2RlQ1MW13ZEMxREIzYjdGQ0dMaUloRUNVcW15VGZud09GL2YzWE5uVE16TVdORXQyQTBJaUlpWDY2M1hsNEExR3pZampQbkw1TXFSZEpnU1RLWHRLbnAwNzAxdlFhTXhIWGJYdUxIaThPQzZTT0pIY3NoMHMrNGZ1UDJlOFgwMHQwanpHdFZLNVVPMFhmczVEbDZEaGpCdzBkUEdkQ3JIWGZ2UFdUV2dwV3NYVEtGMXAwSHNIckROcnk4dmZtNTYvOUlsU0pwaVB1OXZYMndzYmFtY2YzcXh1ZnhwWWdmTHk2VC9oZ1VacUpzellidEFMUnUwUUFycTRpM3hLaFV2Z1FEaG83ajJmT1hIelZPRVJHUnFFYkpOUG5tN0R0NDNIaGRyRkRJRThaRVJFUWtZdGR2M09iK2c0QURFYzVkdkVLTEpuWG8zckVGMGFQWkEzRDc3Z09tekZ6RTBwV2JzTEt5SWtIOHVEeDk5b0xhalR2U3RYMXpLcFlyaG8yMWRZVFArVDk3OXgzZVpMbkdjZnliVHJvWVplK3laRzlrcUlpQWlPeTlsK3g5RUZHbXNoRlVRSllnZThuZXN2Y1dCTm15QktHTXNxR0ZsdEUyYWM0ZnRiR2xUWnVXMWtMNWZhN3JYQ2Q1MzJlbEFScnZQTTk5eCtjeHovQXVYN25HMkVtejJiSmpQM256NUdEbGdra1VLNUtmNFdPbUFLR0J3RitYL2N6b2NkTlp2T0pYdHUwOFFPM3FsV25mdWlFRjgrZXhqT1BrNU1pSXJ6K25TS0c4akpzOEI4Q3lBejdNUTErL0JIa044ZUdqOG1XczNodjV6ZWZVcWxhUkVrVUwyalNXcTBzeXRxNmVUWmJNR2VKcmVTSWlJcThsQmRQa3JXSTJtOWwvNkpqbHVZSnBJaUlpY1hQMi9DVUFzbWJPeVBqUkEzaTNSR0dNSmhNNzl2ekdpalZiMkxIN0lLYVFFUEs5azVNUlgzOU9vUUx2OE1PRW1jeGZ2SVllWHc0alk0WjAxSzFSbWFxVnkxTzRVRjZyeHo3ajg1am44eGVCN05uL080dVhyK2ZBNFdPNHU3blMvNHZPZEdqZEVBZUh5QitMM1Z4ZEdQbk41elJ0VUlQaDMwMWg5ZnB0ckY2L2pieDVjbENyV2lYZUwxT0N3b1h5VXY2OWlKOG5xamZzR0tzMXg4VVY3eHQ0RmFxWTRQT1VLVlVVZ050MzcrUGg1b2FMYXpKT25Eb0hnSk9qWTZUMkNxU0ppTWpiUU1FMGVhdGN2WGFUMjNkQ3YwVlA3dUZPNFVKNUUzbEZJaUlpYjZiYTFTdnp4RCtBdWpXcWNQUDJIYjRZTUpyZCt3L2o2L2NFZ1B4NWM5RzlZMHRxVksxZ09TSTR1SDhQV2pTcHpmZ3BjOW15ZlIvVFppOWgydXdsdUxtNjhNUElmblQ3WW1pa2VlSWFNQXJmYi83UDMvSFhaVy9HVHA1TllHQVFucWxTMEx2N1o3UnQyUUFQZDdjWXh5cFVJQS9MNTAvazJNbXovRHhuQ2J2MkhHTHNwTm1NWlRiREJ2NHZVbkwrcFhOL2pQQjgvdUkxYk42K0wwNnZ3NXJrSHU3VXJmbHhyUG9zV0xJMnp2TU5Iam1CN2JzalZpa3RWaVIvbk1jVEVSRjVreW1ZSm0rVjhFYzgzeXRUM09ia3h5SWlJaEpaeXlaMUFNaVVJUjJIanA0a0tOaEkvVnFmMExSaERVcVhMQkpsbjF3NXN2SFR1Q0g0M0xyTGtwVWIyTGh0RDVreXBPUFRqOHV6Yy8zOEJGbG54Z3pwS0Z3d0wyZk8vVVgxVHlwUXVVSTVIQjFqL3pHNFpMR0N6Sncwa2tlK2ZtemF0cGRyTjI1RkNLU2xUNWVHZDNKN1VmYmRZaEg2M2ZTNTg4cXY0V1ZwVXFkaStLQmVzZXJ6S3NHMEVzVUs4ZmZWR3dRSEczRnd0S2RVOGNJTTZOTTV6dU9KaUlpOHlReG1zOW1jMklzUSthOTA3RG5JOHEzcXFNRzlhZEc0ZGlLdlNFUkV4SFpOUHZ1YzMvODRCWVR1Zm5vNWFCT1Q4THUxWW50OE1pYTNidC9EMHpNRnlaeWRZOTNYYURSR2VjenliZkhJOXpFT0R2WTJGMlk0Y2VvY3laSTVrejl2cmxqTmMrTFVPVnhkWGNpYkowZVU5Ni9kdU1XOSt3OTV0MFRoV0kwYlh4THl6NmVJaUVoc0dHS292UFAyZm1xUnQ0N1JhT1MzSXljdHp6OVF2alFSRVpGNGt5bGp1amozZlpzRGFRQ2VxVkxFcW4zeG9nWGlORTlNL2JKbnpVVDJySm5pTkxhSWlNamJSR2ZjNUsxeDhzd0ZuajU5Qm9RbVM5YUhSUkVSRVJFUkVSR0pMUVhUNUsxeDROQy8rZExLdjFjeUVWY2lJaUlpSWlJaUltOHFCZFBrclJHKytJQ09lSXFJaUlpSWlJaElYQ2lZSm0rRmdJQm5uRHg5SGdDRHdjQjdaVW9rOG9wRVJFUkVSRVJFNUUya1lKcThGZjQ0Y1FaVFNBZ0FSUXJtSldVS2owUmVrWWlJaUlpSWlJaThpZDd1MGtueTF2ajkyR25MNDdMdkZrdkVsWWlJaUx3ZXZBcFZUT3dsaUlpSWlMeVJ0RE5OM2dwSC9qaGxlVnk2VkpGRVhJbUlpSWlJaUlpSXZNa1VUSk1rNy9tTFFFNzllUkVJelpkV3FuaWhSRjZSaUlpSWlJaUlpTHlwZE14VGtyeVRwODloTkJvQnlKc25CeW1TSzErYWlJaThuYnovM0ozWVN4QVJFUkY1NDJsbm1pUjV2Ly94Yjc2ME1xV0tKdUpLUkVSRVJFUkVST1JOcDJDYUpIbEhqb1hMbDFaUytkSkVSRVJFUkVSRUpPNFVUSk1rTFRqWXlQR1Q1eXpQRlV3VEVSRVJFUkVSa1ZlaFlKb2thV2ZPWGVSRllDQUFPYnl5a0RhTlp5S3ZTRVJFUkVSRVJFVGVaQXFtU1pJV0lWOWFTZVZMRXhFUkVSRVJFWkZYbzJDYUpHa1I4cVdWMGhGUEVSRVJFUkVSRVhrMUNxWkprbVVLQ2VIbzhUT1c1NlZMS0pnbUlpSWlJaUlpSXE5R3dUUkpzaTVkOWlZZzRCa0FHZE9uSlhPbTlJbThJaEVSRVJFUkVSRjUweW1ZSmtuVzhWUC9WdkVzV2J3UUJvTWhFVmNqSWlJaUlpSWlJa21CZ21tU1pKMDgvVzh3clhpUi9JbTRFaEVSRVJFUkVSRkpLaHdTZXdFaUNlWGttZk9XeDhXS0ZFakVsWWlJaUx3ZXZBcFZUT3dsaU1ocnlQdlAzWW05QkJHUk40cDJwa21TRkJEd2pFdC9Yd1BBd2Q2ZWd2bHpKL0tLUkVSRVJFUkVSQ1FwVURCTmtxUlRmMTdBYkRZRGtEOXZMcEk1T3lmeWlrUkVSRVJFUkVRa0tkQXhUMG1TSWg3eFZMNDBFUkdSbCtsWWw4amJUY2UrUlVUaVRqdlRKRWtLWDN4QStkSkVSRVJFUkVSRUpMNG9tQ1pKanRsczVzVHBmM2VtcVpLbmlJaUlpSWlJaU1RWEJkTWt5YmwxK3g0UEh2b0NrTnpESGE5c1dSSjVSU0lpSWlJaUlpS1NWQ2lZSmtuT2lYQkhQSXNXem9lZG5TRVJWeU1pSWlJaUlpSWlTWW1DYVpMa1JEemlxWHhwSWlJaUlpSWlJaEovRkV5VEpPZk11WXVXeDZya0tTSWlJaUlpSWlMeFNjRTBTVkpDUXN5Y3UzRFo4cnhRL2p5SnVCb1JFUkVSRVJFUlNXb1VUSk1rNVliUGJRSUNuZ0dRSm5VcTBxVk5uY2dyRWhFUkVSRVJFWkdrUk1FMFNWTE9ucjlrZVZ4UXU5SkVSRVJFUkVSRUpKNHBtQ1pKU3Znam5ncW1pWWlJdkQ1T25EckgrWXQvMjl6K3dVTmZidCs5bjRBcnN1N0NwU3Z4TnRaZmw3MDVjZW9jUnBNcHl2dFhyOTNrNHFXcjhUWmZRamwzNFRKL1g3MmUyTXVJdFRmaHZUeDUranhQL0FOZWRYa2lJdklmVWpCTmtwU3pGOEx0VE11WE94RlhJaUlpa25TWnpXYW16MTNLcGIrdlJYbi82cldibUVKQ0lseXIxNkk3M2ZzTXMzbU94bTE2VWE1eTQxZGFaMXlNSGplZFQrdTFaK1hhTGJIdUcvTFNhd2JvTy9oNzZyWG96cE1uVVFkTDJuY2ZTTlY2N1dJY2UrbXFqWnc0ZFE2QTIzZnVVZnlET2l4ZXZqNVc2d3NNRE9MeWxXdWNERmY1M0ZiVkczYWtZOCt2WTkwdnZPQmdJMmZQWDJMcHFvMThQV0lDZFpwMTVZOFRmNzdTbU5GNVhkL0w4SjQrZlVhemRyMzU4TlBtQkFVRngzcWRJaUtTT0J3U2V3RWk4ZW5zZWUxTUV4RVJTV2lIanB4azlManByTis4aTdWTHB1RmdiMis1RnhRVVRMWDZIY2lZTVMyN055eU0xM2svcWR1V3Z5NTd4NnFQOTUrN1k5VytacldLekZ1OG12NUR4NUVudHhkRkMrV3pxWjhwSklRK0EwZGp3TUQzSS9yaTZCaS9IN1A3RHhsTHU1WU5LRjYwQUNaVENMNStUM2dSR0dpNXYvKzNQemgyOGl5QlFVRUVCZ1lSRVBBVS80Q25QSDdpejRPSHZ0eC84QWkveC82WXpXYVNPVHR6ZE84cVBOemQ0bldOTDF1d1pDMFhMMTNsK28xYmVGLzM0ZGJ0dXhHQ3JCblNwZUdxOXcxS0ZTK1VJUE8vcnU5bGVNdlhidUg1aTBCYU5LbU5rNU5qZ3MwaklpTHhTOEUwU1RJZVBQVGwzdjJIQUxpNXVaSXRTNlpFWHBHSWlFalM5RjZaNGpTcyt5a3IxMjVoMnF6RjlPemN5bkx2eE9senZBZ01wRXpKb3ZFK2I2TzYxYmg5OXo3ekZxMmlRTDdjbEN0ZFBNcDJUNTgrWS9HS0RhUkttVHpXY3hRdThBN2Y5TzNHMXlNbXNHelZScHNETUMrZXYrRFc3WHNjT1hhYTIzZnZNMnZ5S056ZFhXTTlmMXh0MzMyUUJVdldBbUJ2WjRlcnF3c2VIbTZrVEpHYzlHblRrRDl2THRLbFRVMzZ0R25Ja0Q0TkpsUGtuVmZ4YmUrQkkremNld2duSjBkeWVtWEZGQkpDMmpTZS9EQ2lMd1h6NXlGdEdrOUwyMG8xVzlzMDVxNE5DMnllLzNWL0w0MUdJN01YckFEZ3F2ZE4rZzMrSVZiOVIzN1RPMEVEZlNJaVlwMys5WlVrSTBMeGdYeTVzYk16Sk9KcVJFUkVrcmFoL1h0eThOQXhKdjI4Z0dwVlBpUjN6dXdBYk50MUVJQlBQeTRmNzNOMi9DejAyT2VkdS9jNWRPUUVYZHMzeHpOVmlranQrZ3djRFVEL0x6cEh1bWRyME1iT3pzRGhvNmRpYkI4VzNIRnpjMlhCak8vcDlMOXYySGZ3S0swNzkyWFZMNU10N2E1ZDk2RkUrYnBXeC9FcVZESEs2N0hkV1hmNTVIWWNIRjZQai9oREIvWmtjUDhlWk1tY0FYczdPN3dLVmNURDNZMlB5cGVKMVBhSzk0MVlqLyttdjVlTFYyemdwczhkQUhidVBXVFRhd2x2eE5lZng3cVBpSWpFajlmak42MUlQSGc1bUNZaUlpSUp4OTNkbFZGRHZxQmR0d0dNR2p1TnVWUEhFQklTd3FadGV3SDRyR3YvU0gydWVOK0lNdEJ3ZlA5YVBGT2xZT2ZlUXh3OGRBeUFoNC84QUJnK1pvcWwzZUQrUFFEbyszbEhxdFpyUi9jK3c1ai84M2NSanNlTkdUK2RWYjl1bzNiMXlqU3BYejNLTmRncXRnR2VaTTdPekpvOGloNWZEYWROczNvWURBYk1JV1lBVXFUd3NBUUR3MXV4WmpOK2ovMmp2QmNYc1Fta2VWLzM0YVBxTFcxdWIrMzllOW1lVGIvZ2xTMHpXVE5udEhsc2dKeGVXYTN1UEt0VXMzV2s5K05OZmk4ZlAvRm53dFI1dUxtNnNIZnpJdEtrVG1YejJqNnQxNTRMbDY1ZzcyQWZjMk1SRVVrUUNxWkprcUZLbmlJaUl2K3RTaCtXcFZ2SEZqU3NVeFdBdlFlT2N2dk9QZDR0VVpoaVJmSkhhRHR6M25KU3B2Q2dVYjFxa2NaeGNVa0d3Qi9IenpEbmwxVVI3b1YvSGhaTTg4cVdtZUdEZXRGdjhBKzA3ejZRS2VNR1l6YkR3R0hqMkxSdEx4KysveTQvak9ocmRkM1dnallQSHZweTR0UTVLbjlVRGp1NzZPdDBSUlhjQVhCeWNtVEd4QkdjUG51UlZoMi80dFNmRndCSW1TSTVnNzdzR3FuOXpqMkg4SHZzSCtXOWhPYmtHSHI4TWlZM2ZHNFRIR3dFSUxWblNsSWs5NGh4M1AvS20vcGVqdmgrS285OEg5TzdlOXRZQmRJQVRDRW1EQVlEOWpHOExoRVJTVGdLcGttU2NmSHl2NlhJOCtmTmxZZ3JFUkVSK1c4RUJRV3pjKzhoOXV6L25WdDM3aVZLTmNDK3ZUcFlIczladUJLRHdjQ1lZVitTSzBlMkNPMW16bHVPWjZxVTBRWWErdlh1UkwvZW5ZQi9BeHpXamprMnFWK2RSNC84K0c3Q1RENnQzNEhnNEdBZVBQU2xZZDFQK1hid0YzRks1ajdteHhtc1hMdUYzdDNiMHF1cmJVY0lYL2JYWlc4bVRKM0g1dTM3TUJoQ2R6aUZMeFR3S2g0ODh1UDAyWXVXSExHMzd0emo5Tm1MRWZMRWhoMGJqRTZLRkI1NHVMdVJLV082R0hPUW5mcnpBdldhZDdNOHo1MHpPOHZtVFloeGpqdjNIakIvMGVwSTF4LzUrdkhkanpNaVhBdDd6K1BUNi94ZWJ0MjVuNVZydDVBdFMwYTZ0R3NhNi81R2t3bDdlKzFLRXhGSlRBcW1TWkpnTkJxNTZuMFRBSVBCUUs2YzJXTG9JU0lpOG1ZN2Z2b2NYMzc5blUzQmsvL0MxV3MzK2UzMzQxU3A5SDZrUUZwQ3VIZi9JUmdNdUx1N2N2dk9QUUJjWFpLUnl5c3J0Ky9lSjN2V3FBc1JOYWxmblhScFUwZTZmdkwwZVZhdDIwcTJMQm5wMUxaSmpQUFhxUHFSSmFnRm9ZR1hpZFBtczJuYlhzeG1NK1hMbFdKUTM2NzBIektXazZmUEE3QjUrejZPbnpvYllaeEh2cUhIV1VlTm5SWnBqcGNEajc5dTJzbXZtM1phbnMrYXY0Slo4MWZ3NDVpQmxtc2ZWRzBXNDlyNzlHd1hvV2lFTlVhamtZSER4cFBUS3h1WHIxd2pUZXBVbkRsN2tTMDc5c2VZRSsvZS9ZZE1tNzBrMG5XL3gvNlJyc2MxbVBZbXZwZlhidHppcTYrL3gyQXdjUDNtYmZLV3JCcmorbDRPS0FjSEczRlc1VThSa1VTbFlKb2tDZGR1M01Kb01nR1FKVk1Ha2prN0ovS0tSRVJFRXRZUEUyWmhOcHYvODNtNzloN0M1dTM3TE0vRGp0bmx5SjZGdlpzWEVaSkFhektiemZ4MTJac0RoLzVnKys3Zk9ITHNGQ0VoWmpLa1MwT1BUcTB3R28zOHNuUWQzMDJZeVhjVFpwSTlheVpLRml0RXZydzUrZmlqOXl6SEdiOGIvbFdrc1kwbUV3T0dqY05zTmpObTJGZTRKSXY1YzBTZm51MGlQSis5WUFVYnQrNGhUNjdzRFBxeWE1Uko5dmNmK29QRnk5ZEhPZDdNZWNzalhYczVtRmFuUm1VNnQ0MjhreWx6cHZTY09IVU9nQi9IREdUb3Q1UEptaVVEN1ZzM2l0RHUvSVcvbVRGdkdjazkzS04vY2YrWU9HMEJaODlmWXY3UDM5R21TeitTZTdqVHFPNm5EUDEyRWgrVUxSbHRoY3NpQmZOR0NBS04rSDRxc3hlc2lEWXZXbXk5YWUvbEUvOEFPdlFZeUJQL0FQN1hwVFdUZmw1QXloUWVOR3RZTThweGxxemNnTjlqLzBqWGc0T0Q0N1R6VWtSRTRzOGJHMHl6SmZtcHZKMXUrTnpXbjQrM1FHeXJtNG1JSkRWaGdiUjhlWEpTdTNvbDNzbVRBM2MzNjhFTmdLWnRlNy95dkJuU3BiRUVwc0xubWJMbGQyOTBDZXdQYkYxQ2xzd1pyUGJkc21NL1hYc1BBVUozb0ZXclVvRzZOYXRROGNNeS9ISDhEQzdKa3RHdFEzTU9IejNGMXAzNzJmZmJVVmF2M3dicklXL3VIRHg4NUVlL3dUOUVPWFpRY0RBM2ZlN2dZRy9QMXlOK2pQRjF2R3pYaGdWODFhc0RoUXUrUTdOR3Rhem1zdXJZdWpGUEh2dlRyRkV0M2k5Ykl0YnpwRTZWa2dJeEZGbXFWN01Ldnl4ZHh4UC9BT3JWckJMaDN0MTdvYnV2Yk1rdHUrL2dVWDZhK1F0MWFsU213Z2VsTGRlN2Rtak8wbFViR2ZMdFJNWjlPOENtZFFjRkJiUDYxNjAydGJYRjBlTm4zc2ozOHZxTjIxeTdjWXVQUDNxUHo3dTFZZExQQy9CTWxkTHF6cnl0T3c5RUdVd0xEQXpTRjhjaUlvbnNqUTJtaVlpSWlMeHR3cW9KaG1uYm9qNkR2dW9hcXdxT3IycklnSjZXeCtFRFl5OVhNTnkwYlM4K3QrN1N2SEV0M0Z4ZGdPaXJIWHA0dUVVNTM0NDl2M0hzeEorVUsxMmNucDFiVWFwNEljcStXd3huWnlkTG02WnRlMXQyUEwxWHBqanZsU2tPaEZZRVBmWG5CVXFYS3NxUlAwN0ZXTkhSYURMRnV1cGptRFNwVTlHeVNaMUkxNmY5T0l6QXdDQlNwdkRncjh0WDJiSmpQL3NQSFdQMW9pa0pkaHcyM3p1NVdMWnFJeThDQXlNRVhZNmZPb3V6c3hORkN1YU50djlWNzV2OHIrOEkwcWROdzdDQnZTTGNTKzdoemxmLzY4REE0ZU1wVjdvNERldCtHdU42MW16WWpxL2ZFeUQwaUdMdi90L1NxVzJUT09lNGZmYnMrUnY1WGhZcWtJY2ZSdytrVW9XWWl5SkU1OW56RjZSS21TTE8vVVZFNU5VcG1DWWlJaUx5aHZCOS9NVHlPRnVXVFA5NUlDMDZMeDlKUEhYbUFqNjM3dkpsejNaNHBrb0p4Rnp0OE9LbHEveDI1QVRIVHZ5SnorMjdBSFRvTVFpWFpNN2s5TW9hNlRoZVRGSjdwcVRTaDJVQnFQQkI2U2gzTlUvNmVRSGpwOHlsWGNzR2xtcWhMek1halpTdjJweEhmbzg1c250bGxOVXNCNCthYU5PYU1tZEtqOCt0dTR5Zk1wZlVuaW1qYmV2ZzRNRGdmdDB0ejIvZnZjL2hveWN0ejlPblMwT083RmtzYXd4VG9tZ0JGaTMvbGQrUG5yTHNLZ3NNRE9MQWIzOVFyblR4YUk4SVBuemtSOXR1L1FsNCtwd1prMGFTTWtYazE5cXNVVTNXYnR6QndPSGp5ZUdWbFpMRkNsb2R6eFFTd3JSWmk4bVRLenVYL3I2R2YwQUF1L1lkWnNlZTM1Zzk1VnRLbHlvUzdjOGdLbS95ZTFtajZrYzJqVzJOMFdna0tDallVZ0ZYUkVRU3grdng2ZXNWNmJpWHlOdEJ4M2RGNUczbkZ5Nlk5bjZaNHE5TklDMHFqNStFSGs5emQ0dDZ4MW1ZZ0lCbmx0eGJrNmN2Wk1PVzNUZzZPaENXZW0zNXZJa1VMMW9BUjBjSEh2aytwa1Q1dWxHT0U5MFJVbXVmRlcvNDNHYnF6TVdrOWt4Sjd4NXRyYTV4MWEvYnVIMzNQZzNyZmhwbDhBVmd3WksxVnZ0SFplUFdQVEcyY1hKeVpIQy83b1NFaEFDaFNlL0Q1NnRyM2F3dXd3ZUY3aHdMREF5eS9IbjRvRndwREFZRE8vY2VzZ1RUZHUvL25XZlBYMURqa3dwVzUzdjh4SjhXSGZyZ2ZkMkhFVjkvVHVtU1VRZTZEQVlENDc4ZFFMVUdIV2pmZlFETDVrMGtiNTRjVWJaZHRuSWozdGQ5R0RXNE40T0cvNGhucXBSTStHNFFMZHIzb1UyWHZzeWE4bTJjanJ5KzdFMTVMMThXM1ovYnFEenhEd0RBd3ozNnYxY2lJcEt3WHQ5UFlDSWlJaUlTUVZCUWtPVnhsaXpXODRzbHRvQ0FaMXp4dmtIYU5KNHhKa3J2UDNRczl4NDhaTm5jQ1ZUL3BBSlZLMzlBeGZKbHFkMjBDMWU4YjBUWXVlVHM3RVNET3BHckg2NWF0eFYzZDFlcVZvNit3dVRMQmc0ZHo0dkFRTm8wcjJjMU9QSGdvUzlqeGsvSDJkbUozdDArc3pwV1RGL3V6bDZ3Z2xGanAyRTJnNTNCd0k3MTh5Mjd5c0s3Nm4yVGpCblRSamllR1J3Y3V1dXNhWU1hbGlPeWxXdTFpZER2aVgrQTVUaHQrblNwS1Ztc0lPczI3bVRRbDExeGRuWml6c0tWZUxpN1VkM0t6cWhIdm85cDJmRkxMdngxaFk2Zk5hWlYwOGpISE1QTGtqa0RZMGYxbzh2blEyalc3Z3NXenZnK1VpNjJKLzRCakowOGh3enAwdENvYmpVR0RRL05ZVmFrWUY3bVRodER5dzVmTW1iOGRINWQ5bk8wYzluaVRYa3ZYeFpkQVlLbzNQaW5lbSthMUtsczdpTWlJdkZQd1RRUkVSR1JOMFJJdUp4cExzbGUzMk5lUDg5WlFuQ3drUS9mZnpmR3RnOGUrbkw5K2kwTUJnUFZvOWsxQmVEbTZzSzRVZjBqWFYrMWJpdnAwcVNPOHA0MWo1LzQ0K3JxZ3AyZGdlbHpsM0xnOERIYXRXcEk3V3FWY0hRTS9ZajhJakNRanYvN0dsKy9Kd3pvMDVuTW1kTGJQSDZZSi80QmZEMWlBcjl1MmttSm9nWDVYNWRXdE8wMmdGRS9UR1BXbEZHV2RyZnYzR1BpdEFXc1dMT1ovM1Z0UTYrdXJTMzNBcDQrQXlCYmxveFdjM1Bkdm51ZnRHazhMYytiTmF4Sm4wRmpXTHh5QTdselpPUElzZE4wNjlqQ0VuQUx6K2ZXWGRwMDZjZmxLOWRvVks4YUEvdDBzZW0xVmExY25qNDkyekYyMG15YXRQMmN5ZDhQcHVLSC8xYStIRFo2TW85OC9SZzl0RStrb0dxcDRvV1lPV1VrK2ZMa3hHQXcyRFNmTlcvU2UvbXk2QW9RdkN3b0tKaWZaeThCc093RTNIL29ENG9Vekd0MWw1MklpQ1FNQmRORVJFUkVKTjRzVzcySnFiTVc0VkxUWFBVQUFDQUFTVVJCVk9EZ1FLZlBta1M0RjVaMFBUQXdDR2RuSjh4bU0xZXYzVWl3UlB6UlNaSGNnK2tUaCtOOTNZZFo4MWV3WXUxbStnd2N6Wmp4MDJuZHJDNDFxMWFrNytEdk9YSHFITlUvcVJEcHRkaGkvZVpkalB4aEtuZnZQYVQ4ZTZXWU5uNFk3dTZ1dEc1V2wvbUwxN0J3NlRvcVZ5akhUek1Yc1h6TkpvS0RqZVROazRPTUdkSkdHT2YrdzBlaGE0NGlmeG53ejgvUmgvZEtGN05jcTFPak1oT256V2ZpMUhrazkzQW50V2RLdXJSckdxbnY2Yk1YNmRCakVQZnVQNlJCbmFwOE4rekxXQVczZW5ScXljT0h2c3hkdEpyMlBRYnd2eTV0Nk5tbEZlY3YvTTJxWDdkUnFFQWVtdFN2SG1YZjh1VksyVHhQZE42azl6STJwczlkeXZRNVMzRjFkY0hSd1lIN0R4OFJFUEFNVjVka05Ld1RXdmloVysraHVMZ2s0OGp1bFhHZVIwUkVZay9CTkJFUkVSR0pOYk01WW1YUnE5ZHVNbTdTYkRiOGt6OXE2SUR1a2ZKb1pjK2FpY3RYcnRHMTl4RHk1c25CNWF2WHVYdnZJUzBhMTQ1eHZuNkRmNGoyL3YwSGo2eTIrYmppKzFTcCtGNlU5N3l5Wldia041L1R1L3RuekY2NGtsK1dybVBjNURtTW16d0hnTEx2Rm1QUzkxL2JIR0F5bTgzczJIT0lTZFBtYytiY1h3Qmt5cGlPdWRQRzRHQnZEOEEzZmJ0eDhkSlZobjQ3aVdGanBnRHc2Y2ZsK2F4RmZVb1ZMeFJwekJzM1E0LzJaY3VTS2NvNXoxMjR6Tk9uenlJY3MzUndjT0NiZmozbzJITVFmby85bVRwK0tNazkzQ1AwMjdQL2Q3cDhQc1J5UEhMb2dKN2tLRnpKNm11TEtyL1hta1UvTVdSQVQrenM3Wm05WUFWVHBpLzhwK0pxVVRKblNzLzN3L3UrVXVYSzJIZ1Qzc3ZZS0pBdk4wK2ZQZWVSNzJNQTdPd01GQzJVajBGZmRpVlR4blE4Zk9TSGY4RFRPRmRGRlJHUnVGTXdUVVJFUkVSaWJjejRHVURvTWMwbi9nSDh1bWtYRzdidXdkM2RsWkZmOTZadXpZOGo5Zm5xOHc3Y3ZIV0gzZnQvWjllK3c3aTZKS05HMVkvb2FNTk9vV1dyTjBWNzN6L2dxZFUyR1RPa3RScE1DNVBhTXlYMWFsYmhyMHRYMmJIbk44djFJOGRPMGIzUGNEcTNhMEtKb3RhclZ0NjU5NEMxRzNhd2RPVUd2Sy83WUc5blIrTjYxVmkrWmpQSm5KMHR3UmNJRFhUTm1UcWFqajBIY2ZEd2NmTG56VVhyWm5XdEJsL09YN3dNUU82Y1VlL2dDd3RndmxmNjMwVCt6NTYvWU9uS0RaYm5helpzNTZQeVpYQU5Wd1d5ZU5FQ0ZNaVhteXFWM3FkcisyWkFhRkdEcUN4WXNwYmtIdTZSM3Rld282WGY5TzFHcGd4cHlaQStMUitVS3duQTByay9ralZ6eGlqSGk4cTlCdy9wTTJpTTFYdTJlcDNmeTVlRnI4TDZzdkxsU25IeDJGYk1aak5Hb3dsN2U3c0lnY2xUZjE0QXNGcjhRVVJFRW82Q2FTSWlJaUlTSy9NWHIySDYzS1Y0cGtySkkxOC8rZ3djemFRZkJtTTJtMm5lcUNicDBxYU9zbCsrUERuWnVtWk9uT2FNTGltOFY2R0s1UFRLeXE0TkMySTlybi9BVTNicytZM1Y2N1p4NFBBeHpHWXoyYk5tNHV1KzNibmhjNXNaYzVheWRlZCt0dTdjejdzbEN0T2xmVE1xZlZnMnd1NG12OGYrZkZxdkhYNlAvWEZ5Y3FSUnZXcDBiZCtNbkY1WldiNW1jNFQ1emwyNHpMWmRCOWl5WXovcmwwM254Nm56bURGbktZM2I5S0pnL2p3MHFQMEpGY3VYSllmWHZ3bnREeDg5U2RvMG5tVE1rQzdTK3ArL0NHVDU2azJrVGVOSnFSS2hBWnpUWnkveWViOVJYUEcrUWF1bWRiaDMveEZiZCs2blpxTk9qQjNWenhKSVNwSGNnNVVMSjBVSTBJUlZCMzNaZ2lWclNaTTZsZFg3QU8xYk40cndQRGFCTkFndFhMRnEzZFpZOVFudlRYZ3Z3M04zZDhYbjFsMU9uYmxBMGNMNXJMNHVnOEZneWYwVzV1RWpQNlpNL3dXQUVzV3NCd1pGUkNSaEtKZ21JaUlpSWpiYnZ1c2d3OFpNSmtWeUQxWXZtc0tZOGRQWnNtTS9EVnIyb0VlbmxqZzVPZGswanRsc3htUXlFV3cwWVRRYWNVbm16Tk5uejNGMGRPVFpzK2ZjdmZjQSt3UTRIbmo3N24zT1gveWJrNmZQYy9pUGt4dy9lYzZ5T3loYmxveDBhdHVFcGcxcTRPQVErakc1VlpNNkxGK3ppYW16Rm5QMCtCbU9Iai9ETzdtOTZOeTJLWFZxVk1iQndZR1VLVHdZTXFBbmQrN2NwM0g5NnFUMlRBbUVCcm9nTkVGK3Y4RS9zT2ZBNzl5OUY3ckR5ak5WQ3V6dDdlamJxd08xcTFkaTNPUTU3Tmo5RzJmUFgyTDRkeitSSm5VcUtsY29SNStlN1RqeXgybHFWNjhjNWV1Wjk4c3FIajd5NC9OdWJmQjcvSVFKVStmenk3SjFHRERRLzR2T2RHblhGS1BKeE9CUkUxbThmRDBOV3Zha1RvM0svSzlMYTNKNlpmM1BqbURhSXJxQWFLV2FyYm5pZlNQQ3RUZnR2Unp6VWo2Nmp6NG93NFl0dTZuWG9odVpNcWJIeVRINnlyZGhnb0tEdVhQblBrYVRpUXpwMHZCSnBROWk4Vk1XRVpING9HQ2FpSWlJaU5oczZhcU5tTTN3NDVpQmVHWEx6STlqQmhIU2J5VGJkaDZnMnhkRGdkQ2piNDRPOXRqWjIyTm5NR0J2SHhxd01acE1HSU5EZzJkR2t5bkN1THMzTG1UM3ZzTU0vKzRueTdVQytYTEg2OXA5YnQybFlzMVdCQVVGVzY0bDkzQ25jb1Z5MUt0VmhRL0tsWXdVWEhKMGRLQkY0OW8wcVYrZDVhczNNM25HTC94MTJaditROGRTb21oQnk2NmplaldyUkpwdjV6OUhEQjgrOG1QWjZrM2t6Wk9EUm5XclVibENPWW9Xem1lWksxK2VuTXljTkpMck4yK3pidU1PZHUvN25jdFhydEdtZVQzV2JkeUowV1NpZXRYSWxVNURRc3pNWDd5R0ZNazlxRis3S3BWcnRjSFg3d21aTTZYbngyOEhVcnBVRVFBYzdPMzVkdkFYbEN4YWtNSGZUbUx0aGgyVUtGcVFuRjVaNCtjSG13amV4UGZ5NVZ4dEk3L3BqWU9EUGJ2My9jNU5uenMydjNhRHdVQ0s1TzY4VjZZRS9YcDNpckpDcTRpSUpDd0YwMFJFUkVURVp1MWFOU1IzenV4VStyQXNBQzdKbkpreGNRUUhEaDFqL2VaZG5MMXdDVisvSjVpTUpvd21FeUVoSVpoTUlaak5aaHdkSEhCeWRNTGUzZzU3T3pzTWRuYlkyOXVSSTFzV2NtVFB3czNjWHVUSW5nV2owVVQ2ZEtuNXBsLzNlRjE3NWt6cDZkYWhPYWYvdkVqeG9nVW8rMjR4aWhjdEVDRUhsalVPRGc0MGIxeUxoblUvWmRHSzlaaU1KcXZIOThKVS9MQXNSUXZsbzF6cFlqU3BYeVBHOXRteVpLUm41MWIwN055S2tKQVE3T3pzeUowek8xZXYzN1Q4dk1QVS9MUWlSUXZscFZLRnN2ajZQcmIwOWJsOWp5OTZ0STB5d05LZ1RsWGVLMU9jelR2Mlc4Mk5scEJ5ZW1VbFc5YW9peWdjM2JNSysyamVoNVVMSjJNS0Y0QjlFOS9MbDZWTTRjR0VNWU5pWEsrSWlMeCtET2FYU3pHOUljSlhFb291aDRhSUpCMzZleThpYjd2Q1pXdmlIL0FVZ01IOXV0T3VWY05ZOVkrdmYwZU5KcE5OUVF0Sk9vd21Fd2FESVVHTzNrcmkwT2NxRVJIckRER1VmdGJPTkJFUkVSR0pGUVhTM2o1NnowVkVSUDZscjVaRVJFUkVSRVJFUkVSc3BHQ2FpSWlJaUlpSWlJaUlqUlJNRXhFUkVSRVJFUkVSc1pHQ2FTSWlJaUlpSWlJaUlqWlNNRTFFUkVSRVJFUkVSTVJHcXVZcElpSWk4aGJ5S2xReHNaY2dJaUlpOGtiU3pqUVJFUkVSRVJFUkVSRWJLWmdtSWlJaUlpSWlJaUppSXgzekZCRVJFWGxMZVArNU83R1hJQ0lpSXZMRzA4NDBFUkVSRVJFUkVSRVJHeW1ZSmlJaUlpSWlJaUlpWWlNRjAwUkVSRVJFUkVSRVJHeWtZSnFJaUlpSWlJaUlpSWlORkV3VEVSRVJFUkVSRVJHeGtZSnBJaUlpSWlJaUlpSWlObEl3VFY2SjBXams4TkdUQ1RhKzJXem1pWDhBVC93REVtd09nTXRYcmpGaDZqd21USjFIY0xBeFFlY1NFUkVSRVJFUmtUZVhnbWxKeE1CaDR4ank3U1Q4QTU3K1ozTmV2bktObW8wNjA2emRGNnhldnkxQjVuancwSmNpNVdwUnBGeXRHTnQ2RmFxSVY2R0szUFM1RSt0NWpodzd3NFNwOC9scDVpSWNIUjNpc2xRUkVSRVJFUkVSZVFzb2FoQUxYb1VxSnZnY0Y0OXR4ZG5aS1ZaOTVpNWF6ZUlWR3dCNCtNaVBLV01ISjhUU0lrbVhOalZHa3dtejJVemZyNzhuUTdxMHZGZW1lSnpHZXVJZndKWWQrMmxjcjFvOHI5STI5KzQvQUNCdEdzOUVtZDhXUjQrZnNhbmR1eVVLUjNoZTROMXFQSHYrSWlHV1JLcVV5VGx4WUYyQ2pDMGlJaUlpSWlMeU9sSXc3UTIzLzlBZmpQcCtLZ0Q1OHVSazlOQSsvOW5jeVQzY21UTjFOTFVhZCtieEUzOTZmRG1jalN0bmtERjkybGlOWXpRYWFkOTlJRWVQbitIcXRadjArN3hqQXEzWXVydjNIZ0toQWNLRVlEU1p5RjMwNHpqM3YzeHFCNDFhLzgvbXRnNzI5cEd1ZDIzZkxNcjIwMll2SWJtSE95MGFSOTc5TjIzMkV0emRYV25WcEU2VTkwUkVSRVJFUkVUZU5ncW14Y0xPOWZOdGJydDF4MzYrbnpncjF2MmNuQnh0Ym52NjdFVzY5QnFNMFdRaVU4WjB6SnYrSFI3dWJqYjNqdy9ac21Ua3h6RURhZDk5SUY3Wk12UGlSV0NzeDNCd2NPRDlzaVU1ZXZ3TTAyWXQ1dW5UWnd3ZjFDc0JWbXZkdmZ1aHdiU0UycGxtTUJqSW5qVlRwT3ZYYnR6Q3djR0J6Qm5UNFhQN0hrYWpNY3AyQm9PQk1xV0tXaDNmYkRaejVOanBhTmZRcjNlbktLOVBtNzJFVkNtVFIzbC8ydXdscEVqdVlmV2VpSWk4V2Y2TFhmYnlldkgrYzNkaUwwRkVSQ1RKVVRBdEZuTGx5R1p6Mi9BN25LTHJGeElTZ3AxZDdGUFhYZlcreVdkZCt2UDAyWFBTcDB2Tmtqay9raUZkbWlqYm1rSkNHUHJ0SkRKbFRHOTFkMUo0Y2YyZ2ZmelVXU3JXYUdWeisvQWY3ajd2MWdabkowZSttekNUQlV2VzR1RGd3T0IrM2VPMHRnK3FXbitON1ZvMllIRC9IcEd1My8zbm1PZjJYUWZqOVQ4MHFsUjZuNW1UUm1Kdlo4ZmV6WXNpM2ZjcVZKRnNXVEt5YThNQ0t0VnN6Ulh2RzFHMkExZzJiNExWZVFJRGc4aGJzbXE4clZ0RVJFUkVSRVJFb3FaZ1dpeVp6V1lXTGYrVncwZE9NdW1IYitJVUNBdGpOSmxvMVBwL2ZQelJlM1J1MXpUS28zbFJ1ZUo5ZzJidGV2UEkxNC9VbmlsWlBIdDhsTHVad3N4ZnZJYUZTMFB6V2dVSEIvTy9McTNqdk9hRTFMVkRjNTc0QnpCcndRcktXdG1GNWVxU3pHci9zTHhnTHNtY01SZ01VYmF4dHZNdjdKaG5VdmJkanpPczN2UDFlMkwxL3VNbi90SDJGUkVSRVJFUkVYbWJLSmdXUzRlT25PVHJFYUU3aE5LblQ4czNmYnZGZWF3cDAzL2h4S2x6bkRoMWp2UnBVOU93N3FjeDlybDg1UnJOMm4zQi9RZVBTSjh1Tll0bWpZdHh4OXhuemV0eCtzOExyTjJ3Zy9GVDVtSTBtdmlpUjlzWTUxcXhZQkplMlRKYnZYLzEyazF5Wk04UzR6amhlVi8zaVRiM1Y3L2VuYWhic3dwNTgrVGdrZTlqNXZ5eUtzTDljMGMzVyswYnRxTnMrN3A1Wk1tY3dlWTFtVUpDZVBqSUY0QXZlclNsUnRXUGJPNGJFemMzMTNnYjYxVkZkeXp6aVgrQTFmc0JBYzkwcEZORUpBblM4YitrUzhkNVJVUkVFcGFDYWJIMFhwbml0RzFSbjdtTFZqTjd3UXJ5NU1wTzB3WTFZajNPMmZPWG1ETGpGd0RLbHl0Rmd6b3hIOUU3Y2VvYzdYc000cEd2SDFreVoyRFJySEhSN2tnTFkyZG54N2h2QjJBMG10aXdaVGVUZmw1QWNIQ3cxUnhhWVR4VHBiQ2FRK3phalZzMGI5OEhyMnlaR2ZSbFZ5cCtXQ2JHZFVCbzBDWW1MaTdKR0R4cUlpdldiT1o1SEhLd3hkYURCNzZFaEpnQnlQOU9ybGdkNTQydFNqVWo3d3E4NFhPYlNqVmJjOFBuZHBSdGRtMVk4RXB6VGg0N0dKUFJ4Q2VWUDRpMlhWQlFNR1VxTlFTd3FVTG50cDBIWXBYalQwUkVSRVJFUkNRcFVEQXREZ1o5MVpWVGYxN2srS216ZkQxaUFqbXlaNGsyT2Z6TEFnT0Q2RE53REVhamtUU3BVekYrOUFDcnh4TERiTjI1bjE1OVIvRWlNSkI4NytSazNzL2ZXYzJSRmhWN096c21qQm5JOCtjdjJMbjNrR1duVVV3Qk5XdCttRGdMbzlHSTk3V2JzZG9GRnAwamY1eG16aThyMmI3cklLYVFFQndkSFdoU3Z6ckxWbStLbC9HdENjdVhCZ2xYZ0NETUZlOGJrYTRGQnhzalhJK3F6YXVvWEtHY1RlM01aak8rZms5c0hqZW00SnlJaUlpSWlJaElVcVJnV2h3NE9EancwL2doMUdqWWlVZStmdlQ4YWdSYlZzL0NNMVZLbS9yM0cvSURGeTVkd2M3T3dLVHZ2NGsyZ0JNY2JHVEMxSGxNbTcyWWtCQXo1Y3VWWXRxUHczQjMvL2Y0b05GbzVNV0xJQUtEZ2dnTURPTDVpeGM4Zng3SWk4QkFucjk0d1F2TDQwREt2RnVVZzRlUDh5SXdrR216bCtEbTVrcVBUaTBqekRsMlpEOGdZaEdGOEU3OWVZR05XL2NBMExwWlhmTGt5bTdUNnc0Yk0yejhNQnUyN0dIYTdNV2NQWC9KY3ExS3hmY1k5RlUzM0Z4ZElnWFRDcnhiTGRvNXF0VDVMTXJnWk4xYVZmaDI4QmVScm9mUGw1YlF3VFNBTktsVDhjZmUxVURvTVl5Y1hsa2pGQ0FJTzNaVHFrSjlIanowZmFXNTRuck1JN2I5U2hVdnhNcUZrK00wbDRpSWlJaUlpTWliUk1HME9NcVlQaTFqUi9XalhiY0IzTHYva040RFJqTnYycGdZZDVoTm5ibUl0UnQyQU5DblozdmVLMVBjYXR2TFY2N1Jva09mQ01HZUs5ZHU4SEh0TnBiQTJZdkFRTXNSeGJnWU8yazJibTZ1dEcxUjMzSXRwdHh0dzhkTXdXdzI0NWtxSmIxdHlMMFdub2U3VzZUeHoxKzhiQW1rdlpQYmk4SDlldkJCdVpJQTNIL3dLTklZWVlVR3JMRjJORFF3TUNqSzYvZnYvN2ZCdERBdkFrUFhtWkJISlZzM3EydHpXNU1waEVYTGY0MTFQOENtNDhZaUlpSWlJaUlpU1lHQ2FhK2cwb2RsYVZ5dkdzdlhiR2J2Z1NQTW1MZU16bTJiV20yL2ZkZEJmcGcwRzRBYVZUK2llOGNXMFk2ZkxVc21nb0tDSTF6enVYVTMyajRHZzRGa3prNjR1cnJnNnVLQ20xdm8vN3U2SnZ2bldyTFEvN202c1ByWDdUenk5V1A0bUNtNHU3clFxRjQxakNaVHRPTnYzTEtIWXlmUEF2Qmx6M2E0dUNTTHNVOTBIT3p0YWRlcUljdFdiNkpieHhhMGJsWTN4cXFtSncvK3lwS1ZHK2phdmxtYzV3MHY0Tmt6eStOM1Nud1NMMk8yYUZ5YlVZTjdSOXNtN0VobGl1UWVObzBabDExbXd3ZjFzcmx0WUdDUUpaZ1dtMzRpSWlJaUlpSWlieE1GMDE3UjRINDlPUGo3Y1c3ZnVjZlRwOCtqYlh2MStrMEFpaFRNeTloUi9XTWMyOG5Ka2M3dG1uSHF6SG15Wk01QWFzOVVKSGQzdzkzZEZUYzNWOXpkWEhGMWRjSGQxUlUzTnhmYzNGeHhkVWtXNCs2NE1BMXFWNlZwMjk0OGZ1TFArSi9tOFc2SklueFVvMlhNSGY4eGNQaDRCZzRmYjNQN3FIai91WnZVbmlrNXVHMHB6czVPTWJZUENncW1ZYXVlL0gzMU9oOTlVSnI4ZVhPOTB2d0pKWGx5OXhqYlhQenJDaEQ3M1hEMmRuWlJYamVGaEVUYkwxZVJ5akcyQ1dOTDRFNVY0RVJFUkVSRVJPUnRwR0RhSzNKM2QrWEgwUU1KQ2dxMkhFMjBwdE5uVGNpYU9TUHZsaWlNU3pKbm04YnYwczc2VHJkWGxUOXZMdWIvL0IwL3oxbkN0ME8rd0dTeUxkQ1NFS3dGMHRLbThZd1F0SEZ5Y2lSWGpteGN2bktOOFQvTlplYWtrYTg4ZCtONjFXMU8waCtUUnExNzhjalhqK1FlTVFmVER2NStISUNpaGZJQm9WVlhBUjQrOGlPMXAvWDhlNmNQYjhETjFTWEN0Y0RBSVBLV2pMa2lMUERLTy9wK25yTVVzem51UjR0RlJFUkVSRVJFM21RS3BzV0QwaVdMMk55MldwVVA0elNIS1NTRVI0Lzg0dFRYbXJScFBDbFdKRDgvVHhnT2hGWnpQTDUvYlpSdHoxNjRST3RPZlRHYnpiUnBYbzllWGR2RU9QNzBPVXVaUG5jcGRuWUdOcTJjWmJXZ1FXejE2ZG1PN2JzUGNPUEdiWUtEalRnNnZ0b2Y0NVFwUEVpWndyYWpsakVKL0NjUFdvb1lnbW5QbnI5Zytlck5BSlF0WFF5QWpCblNjdm5LTlNyWGFvMW5xcFQ0K2o2MmVWNG5KMGQrWGZZelFJekhaT05hd1RYTWpMbkxNQ21ZSmlJaUlpSWlJbThwQmROc0ZOZXFpSEhwMjY1bEF3YjM3eEhobXZlMW0xU3VGWE1BS3paZVBxWm5NQmp3VEpVaVVqdFRTQWhqeHMvQWJEYVRNWDFhK243ZU1kTE9xSmM5ZnhISWlyVmJBS2hjb1J6NTNzbHB0VzFjZjdZWExsMGhUL0Vxc2VwVDZjT3l6Sms2T2s3enhTUWtKTVJTSENGNURIblF4b3lmenVNbi9oVElsNXZDQmQ0Qm9GZlhObHp4dm9IUHJidjRQZmFQMWR3R2c0RWlCZlBhMUhieTlJV3hHdnRsWmhSSUV4RVJFUkVSa2JlWGdta1NveGx6bGxxcWJRNGYxQ3ZHUUJyQXVNbXplZVRyaDhGZ29FZW5WdEcydFpZRExDb2haclBsaUtHZG5RRUR0dVdIczh4bGIvdGNzZlhFLzZsbGJTbWl5WmtXRkJUTXJuMkhnWWhITGtzVkw4VEJiVXYvZlY2aFBnOGUrc2I3T3NkTm5oUHZZNHFJaUVUbHdxVXI1TXRqL1F1MTJQanJzamRQbno2amNLRzhVZTdDdm5ydEprRkJ3ZVROa3lOZTVndHo0dFE1a2lWemZtM3p0SXFJaU1oL1Q4RTBHKzFjUHo5VzdiZnUyTS8zRTJmRnFXL0tGTW1qdmY4cWlkLy92bm85Vmp2Yy9ycnN6WTlUNS8yekxnL2MzRnhqN1BQYjd5ZVlzM0FsQUUzcVY2ZG80WHpScituMFRwdldjdnpVV1RyM0dzejlCNDhBS0pndkQydVhUb3MyR0JjUThJeGt5Wnh3Y1BqM2ovb1Y3eHZ4bnZNclY0NXNQUEVQc0R4UG1kTDZlK2prNU1peXVSUDRhZFlpYWxXckZLL3JzTVdyRmc2SVRTRURFUkY1ZTQwZU41M3BjNWN5ZG1RL0d0YjlORlo5UTBKQ0xMbEV3L1FkL0QwblQ1L24rUDYxVWU2a2I5OTlJRmU4YjBUN2U4NXNOak5qM2pJcWZWaU9QTG15UjdwLzlkcE5zbVhORk9HelJiMFczY25wbFpWZEd4YkU2aldJaUloSTBxVmdtbzF5NWNnV3EvYmg4NFBGdHUvcnhNL3ZDWVVMdk1PeGsyZnhlK3hQOC9aZmtDdEhObG8xclVQRE9wL2k3aDR4dUhiKzR0OTA3dlVOSVNGbXZMSmxadUNYWGVKbEhTdldiR2JnOFBFRUJ4dnAwS1lScDg1YzRPanhNOHlZdXl6S2hQcUJnVUhNWDdLR2FiTVcwNlY5TXpxMy9iZVFRNVhhbjhWN01Najd6OTBSY3B5bGlpRWdtamxUZXI0ZC9FVzhyZ0hBYURMRm1EUHQ4TkdUcnpTSGpubUtpSWd0YWxhcnlMekZxK2svZEJ4NWNudFpDdTdFeEJRU1FwK0JvekZnNFBzUmZWODVOMnA0aDQ2Y1pQUzQ2YXpmdkl1MVM2WkYrSjBaRkJSTXRmb2R5Smd4TGJzM3ZGcEtoSmR0My8wYiszODdHdXQrd3dmMWl0ZDFpSWlJU1B4UU1FMmlWYnBVRVZiOU1vVXo1LzVpN3NKVnJOK3lpNyt2WG1mbzZNbjhNSEVXOVdwOVFwdm05Y2lUS3p1Ly8zR0tMcDhQeGovZ0tXNXVyc3lZTk5LbXFwYlJ1WDMzUGtPK25jUzJuUWR3Y25KazlOQStOR3RZazB0L1g2TjZ3dzc4K05OY2loVE15L3RsU3dDaEg0U1hyZDdFVHpOKzRjNjlCd0Q4TkdNUkxSclZqaFQ0aTIrK2Z1R0NhZEhzVEh2dzBQZVZjdkJGWitMVStWenh2a0czRHMwcG1EOVBsRzJhdHUyZElIT0xpSWlFVjdqQU8zelR0eHRmajVqQXNsVWJiUTZtdlhqK2dsdTM3M0hrMkdsdTM3M1ByTW1qNHUxMytIdGxpdE93N3Flc1hMdUZhYk1XMDdQenY2a29UcHcreDR2QVFNcVVMQnJyY2VjdFdzMzVpMzlidmUrWktnVUxsa1JkNUNrNkNxYUppSWk4bmhSTUU1c1VMdkFPNDBjUFlFQ2Z6aXhjdW81Zmx2M0tJMTgvZmxtMmpsK1dyYU5rc1lLYyt2TWlScU9SRk1rOW1QL3pkN3lUMnl2Tzh3VUZCYk53NlZyRy96U1BwMCtma1RkUERpWisvN1VsNzBxZVhOa1owcjhIWDQrWVFJY2VBNWsrY1FTWHIxeGordHlsM0wzM0VJQU02ZExRdUg1MW1qYW9FZUZEdUszSFNtUHI0VC9WVmgwZEhhSTlEbXR2WjBmMmJKbGpITy9hZFo5WTc2QzdkLzhoRzdmdUlVM3FWQXl6RWt4YnMraW5XSTM1c29hdGV1cVlwNGlJVUtsbWE1dmEyZGtaT0h6MFZJenR3NDVSdXJtNXNtREc5M1Q2M3pmc08zaVUxcDM3c3VxWHlaWjIxNjc3VUtKOFhhdmpXUHZDS3V6NDU5RCtQVGw0NkJpVGZsNUF0U29ma2p0bjZISFBiYnNPQXZEcHgrVnRlbDNoN1R0NDFKSVAxZHJjTDFmVC92MlBVelQ1N0hQS2xTN09ram5qWXoybmlJaUlKQjRGMHlSVzBxYng1SXNlYmVuZXNRV3IxMjlqd3RSNTNMMzNrR01uejFyYWZGTDVBM0xteUJxbjhaODlmOEhpNWV1Wk1XOFo5KzQvdEZ5ZlAvMTdNcVJMRTZGdHl5WjF1SHpsT3ZNV3JhWjE1NzZXNisrWExVR3JwbldwVXVuOVdCVTNlRlgzL3lrV2tDcGw1RHd1NGFWS2xjS212Q3R4S1VCdzk1K2ZXWlpNR2F5MktWNjBRS3pHRkJFUmljb1Y3eHNKMGhZZ21iTXpzeWFQb3NkWHcyblRyQjRHZ3dGenlEOUZmbEo0MFBHenhwSDZyRml6R2IvSC9sSGVDOC9kM1pWUlE3NmdYYmNCakJvN2pibFR4eEFTRXNLbWJYc0IrS3hyL3lqWEgxV1FMaXgvVy9oSzRaVnF0bzR4ZHh2QTRhT25nTGdGNzBSRVJDUnhLWmdtY1hMKzR0L3MzSFBJc2dzc3ZCVnJOck5wNng0YTFhdEcyNVlOeUo0MVU0empuYnR3bVpYcnRySm0vVFo4L1o0QVVLNTBjUTRkT1FGWXIvZzVkRUJQN0F3RzV2eXlDb0Q4ZVhNeDRJc3VGQ29ROWE2c2hQVG4yWXRBOUlHc2VCRk44WVJMZjNzRDRKVTlpOVUyQ1hYRVZFUkUzajdXRXZNL2VPakxpVlBucVB4UnVVaUZCRjRXRm54Nm1aT1RJek1tanVEMDJZdTA2dmdWcC82OEFJUVdhaHIwWmRkSTdYZnVPWVRmWS84bzcwV2E4OE95ZE92WWdvWjFxZ0t3OThCUmJ0KzV4N3NsQ2xPc1NQNEliV2ZPVzA3S0ZCNDBxbGN0MGpndUxzbGluQ3ZNMUptTElueEp0bnYvNzBCb2dhVnIxMzBpdFIvY3Y0Zk5ZNHVJaU1oL1M4RzBOOURUWjgvajNQZjU4OEE0OTczLzRCSHJOKzlpemZydG5EbjNsK1Y2dGl3WjZkZTdFNWt5cEdQYW5DVnMzM1dRcDgrZU0yL1JhaFlzV2NQSEZkK25ZNXZHdkZ1aWNLUXhmVzdkcFgyUGdWejQ2NHJsV3U2YzJlbi9SU2MrL3VnOXE0R2ZnSUJuN05wM0NLUEp4T0QrUFhnblR3NkdmRHVKOHhmL3BsYVR6bFQ2c0N6Tkd0V2s0b2RsLzVQZGFUZDk3ckQzWUdoaTRhS0Y4aWJJSEI3dWJ2Z0hQT1gyM2Z1V0l5bmgrZm85NGRidGV3RGtleWVIMVhINmZkN3hsZGJ4dzZSWmhJU29DSUdJeU9zZ0tDaVluWHNQc1dmLzc5eTZjNCtnb09ERVhoSUFZMzZjd2NxMVcramR2UzI5dXRwMkhQUmxmMTMyWnNMVWVXemV2ZytESVhTMzJvdkF1SCtPZVZuZlhoMHNqK2NzWEluQllHRE1zQzhqRlk2YU9XODVucWxTMmhTa2k4N0tkVnVqREJxdTJ4aDErZ2tGMDBSRVJGNWZDcWE5Z1FxV3J2NmZ6T01mOEpTVFo4N3oyK0hqSER4OG5EL1AveFVoaUpJeGZWcmF0V3BJbStiMWNISnlCR0RHeEJIOGZmVTYwK2NzWmMyRzdRUUhHOW0yOHdEYmRoNmdXSkg4ZEd6VG1FK3JmR2dKY0dYT2xKNE02ZE55NGE4ckZDMmNqdzZ0RzFHOTZrZlkyOWtSOGxKZXJwcytkOWkxN3pDNzloM200T0ZqQkFjYmFkNjRGdlZyZlVMVEJqVW9YYklJUTBaTll2K2hQOWk1OXhBNzl4NGlSWElQUGloWGt2ZkxsS0JnL2p5OGt5Y0hMc21jWS9WeldMZHhKNDZPRG5oNHVPSGg1b2FycXdzdUxzN1kyOW56OU5selRwNCt4NVFaditBZjhCU0E2bFUvaW5hOHVCWWd5SlkxRTJmUFgyTFUyR2tNSDlTTGRHbityUmo3eU84eFAweVloZGxzSm1QNnROSHVqdXZhb1htczV3NXY3S1Rab0lxZUlpS0o3dExmMTZoVXF6VTNmZTRreXZ4TjZsZVBVTDA4ek1uVDUxbTFiaXZac21Ta1U5c21NWTVUbytwSEVWSTcvSFhabTRuVDVyTnAyMTdNWmpQbHk1VmlVTit1OUI4eWxwT256d093ZWZzK2pwODZHMkdjUjc2aHVVdEhqWjBXYVk3b0FtRlhyOTNrdDkrUFU2WFMrLzlKQmZhWWpuOWEyNmtuSWlJaXJ3OEYweVNDTy9jZThNMklIemwzOFc5OGJ0Mk5kTi9PemtDNTBzV2p6VW1XSzBjMnZoL1JsejQ5MnpOei9qSVdMZnVWNXk4Q09YbjZQTjM3RENOcjVveXNXRGpKa2dOdDZJQ2VQT2pVa2xMRkMwVmN5OTBIbHNjTld2YmcrczNiRWU1bnpwU2U0b1gvUFlxUjB5c3JDMmYrd0lGRHg1ZytkeWtIRGgzajhSTi9ObTdkdzhhdGU0RFFiNkc3ZFd3UnE1L0pvaFcvY3VTUDB6YTFyZjVKaFNoM0FaR2JYZ0FBSUFCSlJFRlU0SVVYMXdJRUxadlVac0RRY2V6ZTl6dmw5MWtQaUgzV3NqNEdneUZTb3Vld3NXeE5HRzJOdFhGV0xweU1aNnJvODhXSmlFajhXYnBxSStab2p2NG50TytHZnhYcG10RmtZc0N3Y1pqTlpzWU0rOHFtTDdENjlHd1g0Zm5zQlN2WXVIVVBlWEpsWjlDWFhmbW9mSmxJZmZZZitvUEZ5OWRIT2Q3TWVjc2pYUnYwWlZlNjloN0M1dTM3TE5mQ2pxam15SjZGdlpzWEVaSUlQOHVmNXl6bDRTUGZWOTcxSmlJaUl2OHRCZFBlUURGOW94bWR2NjllcDNLdE5sYnZaMGlYaGhzK2R5SUUwbHhka3ZGK3VaSlVxZmcrbFN1VUk3Vm5TcHZtU3A4dU5WOS8xWTF1SFpvemMvNEtGaXhaeTlPbnovREtuamxDTVFHdmJKbnhpaUs0RkpZSUdMQUUwckpseVVqTmFwV29YcVdDMWJ4b0g1UXJ5UWZsU3VKejZ5NGJ0dTVtOTc3Zk9YbjZQTytWS1I2blhWbUZDK1NOTnBobVoyY2dSL2FzTktqOUNSMC9pL2tiK0xnV0lHamFvQVl2QW9OWXRPeFh2Sy83WURRYUxmZWNuQnpKbWprakxSclhvbDJyaG9EMVpNL3g5VzMzeStPWVRLWjRHVmRFUkd3VEZrakxseWNudGF0WDRwMDhPWENQcHBvMFFOTzJ2Vjk1M3FQSHo5QnY4QTlSM2dzS0R1YW16eDBjN08zNWVzU1BzUjU3MTRZRmZOV3JBNFVMdmtPelJyV3NwbXJvMkxveFR4NzcwNnhSTGQ0dlc4S21zVE9rUzBOT3I5QUNTZUYvaDlteVc5eGFBUUtBQTF1WGtDVnozUEtsTGwrOWlTdmVOeFJNRXhFUmVjTW9tSlpBY25obHBVbjkrRHVPNlpJc1dhU2RXd2sxenVmZFBtUEhudDhvWGlRL3hRcm5KKzg3T1hHd3Q0L3puSjZwVXRMdjg0NTBhZGVVT1F0WFVxdGFKWnY2dFdwYWgzMi9IZVczdzhlcFU2TXlMWnJVcGtUUmdqYlBtemxUZWpxM2JVcm50azB4R28wWVRTWU1Ca09zMXovb3l5NTgxYXM5eG1BVHdVWWpKcE1KbzhsRWlDa0VlM3Q3VXFid3dOblp5YWF4QnZmcmJuT3k0Z0Y5dXZEaXhRdkxjNFBCUU5zVzlXbmJvcjVOL1Y4bDZDb2lJcStwbHpaUHRXMVJuMEZmZGNYQjRiLzdTUGZzMmZNWXY1Z3hta3h4L3ZJbVRlcFV0R3hTSjlMMWFUOE9JekF3aUpRcFBQanI4bFcyN05qUC9rUEhXTDFvaWszSE00Y002R2w1SEQ0dzluTDF6MDNiOXVKejZ5N05HOWZDemRVRmlMNVNxSWVIbTgydlRVUkVSSklHQmRNU1NNbGlCU2xaelBiQVQwd3laVXpIeW9XVC81TnhQdjI0ZklLVWFVK1IzSVBlM2R2YTNON1oyWW1aazBaeTU5NERteXFDUnNmQndTSE8vNkZoWjJkSE1tZG5pRjJxdFNpRjdScXpSWVBhbjd6NmhDSWlrcVFZdyswQ1RwODI5WDhlU0FPbzhFSHBLTCt3bWZUekFzWlBtVXU3bGcyc0pzODNHbzJVcjlxY1IzNlBPYko3SlNtU2UwUnFNM2pVUkp2V2tUbFRlbnh1M1dYOGxMa3g3cHAzY0hCZ2NML3VVZDU3ZVZmWXFUTVg4TGwxbHk5N3RzTXpWZWk0c2FrVUtpSWlJa21mZ21ueVduTjJkbnJsUUpxSWlFaFNFZjZJZjZIOGVmN3pRSm8xTjN4dU0zWG1ZbEo3cHFSM0QrdGZuSzM2ZFJ1Mzc5Nm5ZZDFQb3d5a0FTeFlzalpXYzRmbFJZMk9rNU9qMVdEYXl4NC84UWZBM1MzNkhXY0JBYzl3ZDQvK1dHMU1YZ1FHdmpidm9ZaUlpTmhPdjcxRlJFUkUzaERoaytTblRldVppQ3VKYU9EUThid0lES1JOODNwNHVFY2RoSHJ3MEpjeDQ2Zmo3T3hFNzI2ZldSMHJwalFGc3hlc1lOVFlhWmpOWUdjd3NHUDlmSEprenhLcDNWWHZtMlRNbURaMGQ3bU5BZ0tlY2NYN0JtblRlRm9xbFZ2VGYraFk3ajE0eUxLNUUrS1VSZ0xnOFpNQVVxVk1IcWUrSWlJaWtuaWl6dW9xSWlJaUlxODFaeWZiOG5VbXRNZFAvSEYxZGNIT3pzRDB1VXVwMGFnVHEzN2RSbkR3djd2b1hnUUcwdkYvWCtQcjk0UXZlclFsYzZiMHNaN25pWDhBLytzN2toSGZUNlZZNFFMTW5UcWFFTE9aVVQ5TWk5RHU5cDE3OUI4eWxvOXJ0Mkg2bkdXeG11UG5PVXNJRGpieTRmdnZ4dGoyd1VOZnJsKy9GVzBnN2FyM1RSWXQvNVhiZCs1RnV1ZHo2eTVQbno0amgxZmtRS0NJaUlpODNyUXpUVVJFUkVUaUxFVnlENlpQSEk3M2RSOW16Vi9CaXJXYjZUTndOR1BHVDZkMXM3clVyRnFSdm9PLzU4U3BjMVQvcEFLZGJLaDgvYkwxbTNjeDhvZXAzTDMza1BMdmxXTGErR0c0dTd2U3VsbGQ1aTlldzhLbDY2aGNvUncvelZ6RThqV2JDQTQya2pkUERqSm1TR3Z6SE10V2IyTHFyRVU0T0RoRVdxUGRQMVZGQXdPRGNIWjJ3bXcyYy9YYWpRaUZEOHhtTXhjdlgrWFpzK2NBbEs3WWtIdjNId0t3ZVBiNFNQUHQyUE1iQUdWTEZZdmREME5FUkVRU25ZSnBJaUlpSXZMS3ZMSmxadVEzbjlPNysyZk1YcmlTWDVhdVk5emtPWXliUEFlQXN1OFdZOUwzWDl0OEpOSnNOck5qenlFbVRadlBtWE4vQWFHRmxPWk9HMk9wTXY1TjMyNWN2SFNWb2Q5T1l0aVlLVUJvSWFYUFd0UzNXcjNjYkk1WUV2WHF0WnVNbXpTYkRmL2tYaHM2b0R0NTgrU0kwQ1o3MWt4Y3ZuS05ycjJIa0RkUERpNWZ2YzdkZXc5cDBiZzJBUC9yTzVMOXZ4M0YxKzlKaEhscVY2L00rMlZMVUNCZjdnamp2UWdNWk9iODVRQnMyTEtiWWtYeVUrbkRzamI5WEVSRVJDVHhLWmdtSWlJaUl2RW10V2RLNnRXc3dsK1hybHAyWHdFY09YYUs3bjJHMDdsZEUwb1V0Vjd4L002OUI2emRzSU9sS3pmZ2ZkMEhlenM3R3Rlcnh2STFtMG5tN0d3SnBFRm9sYzQ1VTBmVHNlY2dEaDQrVHY2OHVXamRySzdWUUJyQW1QRXpnTkJqbWsvOEEvaDEweTQyYk4yRHU3c3JJNy91VGQyYUgwZnE4OVhuSGJoNTZ3Njc5Ly9Pcm4ySGNYVkpSbzJxSDlIeG54MXNEeC81RWhSczVPT1AzdVA5Y2lWNXYwd0ozc250RldHTStkTy9JeWdvR0tQSlJPLyszM0xUNXc1RkN1YmwwdC9ldE9zMmdBb2ZsR2JvZ0o2V2RpSWlJdkw2VWpCTlJFUkVSRjZaZjhCVGR1ejVqZFhydG5IZzhESE1aalBaczJiaTY3N2R1ZUZ6bXhsemxySjE1MzYyN3R6UHV5VUswNlY5TXlwOVdEYkNUalcveC81OFdxOGRmby85Y1hKeXBGRzlhblJ0MzR5Y1hsbFp2bVp6aFBuT1hiak10bDBIMkxKalArdVhUZWZIcWZPWU1XY3BqZHYwb21EK1BEU28vUWtWeTVlTmtKTnMvdUkxVEorN0ZNOVVLWG5rNjBlZmdhT1o5TU5nekdZenpSdlZKRjNhMUZHK3RueDVjckoxelJ5cnIzMzh0d05KN1praTJzcWNXVE5ueE9mV1hacTMvNElqZjV6bW5keGVMSm85anNlUC9SazhhaUs3OWgzbWs3cHQ2ZHErT1QwNnRiVDF4eTRpSWlLSndHQitlYS83RzhLclVFWEw0NWlxUG9sSTBxQy85eUx5dHN0VjlHTk1KaE1BYlpyVlpkaWdYckhxSDUvL2p0NitlNS96Ri8vbTVPbnpIUDdqSk1kUG5zTm9EQzA2a0MxTFJqcTFiVUxUQmpVc0FhYmdZQ1BMMTJ4aTZxekYrTnk2QzhBN3ViM28zTFlwZFdwVXRyUmJzMkU3ZCs3Y3AzSDk2cVQyVEFuQTh4ZUI1Qy8xS2FrOVUvTHhSKyt4NThEdjNMMFhtby9NTTFVSy90aTdHanM3T3k1Y3VzSzR5WFBZc2ZzM3kzSE9OS2xUVWJsQ09TcC9WSTR1bncvR3c5MmRkVXVuTVdiOGRMYnMyRStCZkxucDBha2w3NVVwUWNvVUhqRyticlBaak1sa0l0aG93bWcwNHBMTU9kb2dHc0FqWHo5bUxWakozSVVyZWY0aWtGTEZDekY5NGdqTDZ3UFl2SDBmMzR5Y3dJT0h2dVQweXNyWVVmMmkzY0VYSGYyK0ZCRVJlVFdHR1BKU0tKZ21JbThNL2IwWGtiZmQ2eEpNODdsMWw0bzFXMFU0anBqY3c1M0tGY3BScjFZVlBpaFgwcEswLzJWR281SGxxemN6ZWNZdjNMNXpEMGRIQjdhdG1SdHRWY3NOVzNiVDQ4dmhsdWQ1OCtTZ1NzWDNxVnloSEVVTDU0czAxL1didDFtM2NRZTc5LzNPNVN2WFdEcjNSOFpObnNPdWZZZVovZE8zVlBxd0xNOWZCTktyMzBpMjdUeGc2ZWZnNElDamd6MTI5dmJZR1F6WTI0ZU9helNaTUFhSEJzK00vL3o4dyt6ZXVKQWMyYU5lKzdQbkwrZy9aQ3hiZHV3aktDZ1lOMWNYZW5SdVJjZlBHa2M0cmhybWthOGYvUWIvd1BiZHY1RXFaWElPYmwrR3Ewc3lxejhYYS9UN1VrUkU1UC9zM1dWZ2sxY2J4dkYvcWxDS3U1Zmk3dnJpN3U0TTl3SERaYmdPR1F3ZDd1N3Vib1BoN2xhMHlOQlNvSkxrL2NDYVVacmFWZ2h5L1Q0MTV6blBlZTQwMjlwZFBmTGZoQmFtYVptbmlJaUlpSVJMNGtUeCtiRkZmYzZldjBMMnJCbklsenNiMmJObXNCb1FmY3pCd1lINnRTdFJzMnBaRnEzWWdOSGZHR0tRQmxDc2NENnlaa3BIL2p6WnFGTzlRcWo5a3lWSlNJZldEZW5RdWlFbWt3azdPenVhTmF4Skt2ZmtsbzMrSTBkeVp2cjRJUnc4ZklJTlczWno0ZkkxbnI5NGhkSGZpTC9SaU1sa3dtZzBZVGFiY1hSd3dNblJDWHQ3Tyt6dDdERFkyV0Z2YjBlS1pFbUNEZElBWENKSEluR2krRVNMNmtyOVdwVm8wcUE2c1dKR0Q3Wi9ySmd4bURGeEdFdFdiaVNLUytSL0ZhU0ppSWpJcDZlWmFTTHkxZEMvOXlMeXZmdFNacVo5cmZ5TnhqQUZmaEhKYUhvZnlIM081Mzd2bjdPSWlNaC9wWmxwSWlJaUlpTHcyWU0wQVB0Z2xydUtpSWpJMTBzLzNVVkVSRVJFUkVSRVJNSklZWnFJaUlpSWlJaUlpRWdZS1V3VEVSRVJFUkVSRVJFSkk0VnBJaUlpSWlJaUlpSWlZYVF3VFVSRVJFUkVSRVJFSkl4MG1xZUlpSWpJZDhndFV6RmJseUFpSWlMeVZkTE1OQkVSRVJFUkVSRVJrVEJTbUNZaUlpSWlJaUlpSWhKR1d1WXBJaUlpOHAzd09ML0gxaVdJaUlpSWZQVTBNMDFFUkVSRVJFUkVSQ1NNdm9tWmFkcEFWMFJFUkVSRVJFUkVQZ2ZOVEJNUkVSRVJFUkVSRVFramhXa2lJaUlpSWlJaUlpSmg5TlV1ODlRR3VoSWVEVnQyNThEaDR3QTBiVkNkQVQ5M3NIRkZJaUlpSWlJaUl2STEwc3cwK1M2MGJsYlg4dlhpbFJ0NTlQaXBEYXNSRVJFUkVSRVJrYStWd2pUNUx2d3ZYdzZ5WjgwQWdJK1BMNU9tTDdCeFJTSWlJaUlpSWlMeU5WS1lKdDhGZzhGQXR3N05MYStYck56RXZmc1BiVmlSaUlpSWlJaUlpSHlORktiSmQ2TkEzdXpreTUwTkFIOS9meVpNblcvamlrUkVSRVJFUkVUa2E2TXdUYjRiQm9PQnJoMmFXVjZ2V3JlTld4NzNiRmlSaUlpSWlJaUlpSHh0dnRyVFBFWCtqZHc1TWxPa1lCNzJIVHlLMFdSaTdPUzVUQmpWMTlabGlZaUlmQlp1bVlyWnVnUVJtL000djhmV0pZaUl5RmRPTTlQa3U5T2xmVlBMMXh1MjdPYlNsUnMyckVaRVJFUkVSRVJFdmlZSzArUzdrelZUT2tvVi94OEFack9aUVNNbVlUYWJiVnlWaUlpSWlJaUlpSHdOdE14VHZrcy9kMm5Obm4xLzRtODA4dWV4MDJ6YmRaQ3lKUXZadWl3UkVaSFBSa3ZkNUh1aUpjNGlJaEtSTkROTnZrdnVia2xwM0tDNjVmWFFYeWZqNCtOcnc0cEVSRVJFUkVSRTVHdWdNRTIrV3gzYk5pSld6T2dBM0x2L2tGbnpWOWk0SWhFUkVSRVJFUkg1MGlsTWsrOVd0S2l1ZE92UTNQSjYwdlNGUEhyODFJWVZpWWlJaUlpSWlNaVhUbUdhZk5mcTFLeEF1alR1QUx4NSs0NVI0MmZZdUNJUkVSRVJFUkVSK1pJcFRKUHZtcjJkSFFONnRiZThYclZ1R3lmUFhMQmhSU0lpSWlJaUlpTHlKVk9ZSnQrOS9IbXlCenJKczJmL1gvSDE5Yk5oUlNJaUlpSWlJaUx5cFZLWUpnSU0rTGtEVWFLNEFIRHR4bTBtejF4czQ0cEVSRVJFUkVSRTVFdWtNRTBFU0JnL0xyMDZ0N0s4bmpSOUlkZHUzTFpoUlNJaUlpSWlJaUx5SlZLWUp2SzNCclVya3l0N0pnRDgvZjNwMmY5WFRDYXpqYXNTRVJFUkVSRVJrUytKd2pTUnY5blpHUmd4cUJ1T2pnNEFuRHh6Z1FWTDE5cTRLaEVSRWZsVXpHWXpQajYrb2ZaNy9mck5aNmptdjd0My95SFBYN3o2SkdPL2VmdnVrNHdySWlMeU5WS1lKdktCVk83SjZkQzZvZVgxcUhFemVPRDUySVlWaVlpSWZKbDI3VHNjYWgvdk4yL3BNM2dzdjR5ZStoa3FDaC92TjI5cDNLWW5UZHIyQ3ZIZ0lhUEpSTDFtblduNll5L3UzWDhZNnJqRHgwd2pjNzZLb2ZaYnUzRW5OUnQyWU5qb0tlR3FPeVFGeTlUajF3a3pJMnk4QUxNWHJDUjMwUm9jT0h6OFg0L1J0YzhJM0RJVmk4Q3FSRVJFYk1mQjFnV0lmR25hTnEvUHBtMTd1WEx0RnQ1djN0SnI0R2ptVFIySndXQ3dkV2tpSWlKZmhGbnpWekJrMUdRcWxDbktyME43NGhJNVVyQjlEeDA1eWEzYjkwaVgxcDNxbFVxSCtSa2hCUzhlNS9kWXZpNWVzUkUzUGU1YTdlZnVscFRkRytkYnZSYkZKVEp4NDhSaTFicHQvTlJqQ0pOL0c0aWRYZEMvTTg5YnRKcHpGNjhTTDI1c0hCeEQvOVg1N2J0M2VMMzJEckhQNjlkdkdETHFkNTQrZThHRlM5ZG9Vcjg2aVJQRkQzVnNXNGtaTXpyZTNtLzRlZUFZZHF5YlMrUkl6aEUyZHBPMnZiaHo5MEd3MTVNbFRjVGNLU01pN0hraUlpSVJRV0dheUVjY0hSMFlPYWc3MVJxMHcydzJzLytQWTh4ZHZJYW1EYXJidWpRUkVaRXZRbzBxWmRtOGZSK2J0dTNsMXUxN3pKczZrcmh4WWdYcEY4VWxNcE5HOTZkSzNiYjBHZlFiV1RPbEkyV0taR0YrVHZSb1VhbFIrWjhBYnRYNjdieDg1V1cxYjdNZmFnUjZQWHZocWxESEh6bW9HM2Z1UG1EcnpnT01uamliSGgxYkJMcCs2L1k5UmsrWVJlUkl6c3lZT0pRRThlS0V1ZmFRakpzeWw2ZlBYbEMzUmdXV3JkNU0xejRqV0R4cmpOVXdEMkR5akVWaFhtWjU5dnhsUmsrWUZXcS9iajgxRDNPOVZTdVVaUDZTdFp3NmM1RkoweGJRL2FQdjAzOXg1KzZEWU1OUUVSR1JMNVhDTkJFcnNtVkpUNXZtOVpneWN6RUF2NHllUXY3YzJVaVh4dDNHbFltSWlOaGVqT2hSV1RoekRLMDc5bVAvSDhlbzNxQTk2NVpPSmxiTUdFSDZaa3lmbWpiTjYzSDgxSGtjSE1MM3EyZnNXREhvMzZ1OTVmWGVnMGVERGRNKzdBZGhDOU1jSEJ5WU1uWVE5WnAxSmtQYVZJR3VHVTBtdXZRZXpqc2ZINmFOSDByV1RPbkNWWHR3RGg0K3dhejVLOG1YT3h2REIzYkZ3Y0dCaGN2V01YTHNESDd1MnRycVBUUG1MUS96WG1qbkwxN2ovTVZyb2ZZTFQ1aG1NQmpvMStOSFpzMWZTWTBxWmNKOFgzaDhPTnN3Z0phRmlvaklsMHBobWtnd3VyUnJ5aCtIVDNEMndoWDgvUHpwMEgwd0c1WlBJNUp6eEMxdEVCRVIrVnBGanVUTXpJbkRhTjJwSC9IaXhDWld6QmloaGg5RnlqVUk5cHExTUNVaStmajRralpuOEVGUSsyNkRhTjl0a05WckxUdjBzZHArY05zU2tpUk93T2J0KzNqKzRpVUFWNjk3QUxCbytYcEx2d2ExS3dQdytNbFR1dlFlam1zVUYwWU42WUhCWUtCdmo3YWNQSE9CYVhPV0VpZDJURm8ycVIza09hY09yZ3UyN21Nbno5R3g1MURja2lYbTBKRlRwRStia252M0g1SW5aeGFHOU8xRW9vVHhncjBYUXYrK2ZHelR0cjJoOXZFNHZ3ZVBPL2RadG1xVHBlMzh4YXNBakJ3NzNkTFdzM09yTUQ5WFJFVGtTNkl3VFNRWWpvNE9qQi9WbHdvMVcvTG03VHV1M2JqTnNGK25NS1J2SjF1WEppSWk4a1Z3Y25KazJyZ2gyRHZZQSsvM0tMUG16dDBIK0J1TndWNy9IT3pzN0t3Ky82YkhYUndjSEVpV0pLSFYrKzdlOThUUHo5L3F2UUY3cUUyY3RvQkxWMjRFdXRabjhGakwxdzFxVithVjEyc2F0ZXJCNHlkUG1UcHVzT1Y1a1p5ZG1UVnBHTlVidEdmWTZDbTg5dmFtMDQ5TlF0MnI5ZW16RjR5Wk5KdGxLemZSNUljYS9OeTFOYW15bGlSNzFneE1uekNFTGo4UHAyVGx4alQ5b1FiTkc5VWlWc3pvNGZxK2ZPeW14MTNzN0F5NEpVc1NhbDk0ZjdMb2xGbExnclIvMktZd1RVUkV2bFlLMDBSQ2tDSjVFZ2IxL29udS9VWUJzR0RwT29vVXpFUEpvZ1ZzWEptSWlBajQrdnF4YTk5aDloNDR3b09IajBNOGxUSWlyVnEvbmVLRjh4RXpSalNjbkJ3dDdjRnQ5cCt2ZUMwZVB2NHIyT3VmZzZPamc5WG51MmNwVHBKRThZT3RMZUNBZzVCcVh6WjNIUDcrUmdCS1ZtN0NzK2N2T0hsZ3JlWDZLNi9YTlB2eFp5NWZ1MG43Vmo5UXRtU2hRUGNuVEJDUHhiTi9vMTdUem95Zk1wK0xWMjd3NjVDZXhJZ2VOY2l6N3Q3M1pNN0MxU3hac1lFRUNlS3ljT1pvOHVmSkhxaFAwc1FKV1Q1dlBDdldibVgwaEZuTVdiaUtxcFZLVWF0S1diSm56UkNtNzh2SDNESVZJNHFMUzVnL3c0TDVjMXBtR3hwTkpuSVZyc2J6RjY4KytReEVFUkdSejBGaG1rZ29hbFl0eTk2RFJ5M0xHbnIwRzhYVzFiT0lGemUyYlFzVEVaSHYycjBIanloZXFSSDM3ai84ck04OWNPZzRYWHNQSjM2ODJQejJTMi8rbHkvSFozMytseWhhVkZjQUxsMjV3YlBuTHdBc004RWVlRDZtY1pzZVhMdHhtMXJWeWdXN1YxbUs1RWxZdFhBU1RkcjJaTWZ1UHloNXBqRlR4dzBtVi9aTXZINzlodTE3RHJKbXd3NysrUE1Fc1dQRnBIdW5salNxV3lYWWZlZ01CZ08xcTVXamN2bmlMRnk2bnRrTFY3SjQrUWJja2lXbVdLRzhGQ21ZaHlJRjgzeVcwOHFQblRnYjVqM2ZSRVJFdmdZSzAwUkNZVEFZK0dWQUYwNmV1WWpudzhjOGUvNlNMcjJITTIvYUtPeURPWFZMUkVUa1U5dTEvMDh3bXovN2N3c1Z5TVhnUGgwWlBQSjNHcmJxUm9mV0Rlbll0bkd3SjFGK1QzYnRPMno1MnRmWER6czdBemR1M2VIbXJidlVxbFlPSjBkSCtnOGJIK0lZdjQ4WnlOamY1M0RUNHk3cDA2Ymt4VXN2Q3BTc3padTM3MGlmTmlYSmtpU2k4UDl5NC9ud01TUEh6UWgwYjhCK2E4TkdUd2t5YnRtU2hUbDk5aEltczRrNWkxWVRQWG8waWhiS0d3SHZPblRyTnUyeWZPMzk1aTB1a1NOOWxoQlBSRVRrVTFHWUpoSUcwYU5GWmZ5SVB0UnAyZ216MmN6Qnd5Y1lQV0VXUFR1MXRIVnBJaUx5dmZvN1NFdVgycDNLNVl1VEpuVUtYS080aEhoTDNhYWRJK1RSamVwVkpVMHFOOXAwNnMrRXFRdklrek5yaE14UTg3aHpuNkxsZjdDOHZ1bHgxK3FoQm1GdCsvRCtrSllYUmxTd3MzYmpUaHdkSGZEejg2ZGFnM2JreXA2SlFiMS9ZdEdzTWVUTmxaVVVtWXVIT2tiTnFtV1pNbllRcjd4ZUU4VWxNZ0REQm5RaGJhb1VaRWlYaXVJVkd6Ri95ZHBRUnJITzNTMHB1emZPNTlLVkc2UlBtL0pmalJGZVhxKzlXYmRwSndhREFiUFpUTjBtbmNpWVBqWERCM1pWb0NZaUlsOHRoV2tpWVpRblZ4WTZ0bTNNdU1sekFaZ3ljekdaMHFlbVFwbWlOcTFMUkVTK1gwMGJWS2RQOTdiQkx2WDdsUExsenNhYVJaTTVmZjVTaEMzMWRISjB0R3lHZjlQakxvNk9EaVJOL00vQkFOWU9Bd2p1Z0FCcjkxdGpOZ01Sa09tY1BudUo2emR2VTZ4d1h2YnNQMEtWQ2lYNFpmUlVjbVhQUktWeTcwTzBEd005WDE4Ly9QejlMWUhaeHdLV2pnSlVxMWdxeVBYdzdqMzJZZGo0dVlJMGdQbEwxdkwyblEvNWNtZmo4TkZURkMrU2ovRlQ1bU0wbVJnMXVQdG5xME5FUkNRaUtVd1RDWWVmMmpUaTNJVXJsbVVjM2Z1T0pKVjdjdEttVG1IanlrUkU1SHRnL21CWlo4em8wV3dXcEFWSTRaYUVGRzcvbk80NGVNUWtaaTljRld4L2E3UEg0SjlnS0ZIQ2VKWU43dDB5RlNOcDRvU0JOcnkzZGhoQWNBY0VmSHgvOFlxTnJEN2JiRFp6Ny83RFlLL2Z2ZThaNHYwckYwd2tWc3pvekppM25Fd1pVbHZDdTFaTjZ2REhueWNaUFdFVzVVb1Y1c0tsNjJSTW53b0hCd2R1ZWR5alRQVm1kR25makRiTjZsckdHalYrSm1hVGlXWU5heEkzVGl5cnovc1VqcDA4UjYxR1A0WGF6K3UxZDdDZllZQzlteGZpbGl3eEFDOWZlVEZ0OWxMK2x5OEg4ZVBGQWFCenU2YThldldhNVd1MzhsT2Jodmo2K1FVNnhFSkVST1Jyb0RCTkpCenM3QXlNRzltSHluWGJjTXZqSG0vZXZxUFZUMzFadjJ3cTBhTUZQWEZMUkVRa0luMFlwcVZJbnNTbVFSckE4eGV2aUJFOXFtVzVYcHpZTVlQTUVBTzRjL2NCL2thajFXc2hDY3MrYkdhek9VeDdtTjcwdUJ2c05UOC8veEN2aDNTLzBXamtwc2RkdHU3WVQ3K2U3UUwxR3ptNE8zNStmbXpldm8rZmVneGwzdFNSRkNtWWgrVEpFaEhGSlRKL0hENWhDZE5NSmhPTGw2L0grODFiMnJhb0grcjdDUzNVQ28vSWtTS0YrdG5jOUxpTG5aMEJ0MlJKUXV6bjVQaFBNRFp5M0F4ZWViMm1aZVBhck4reTI5TGV2MWQ3NnRTc1FOTEVDWG56NWgwdWtTUDl0emNnSWlMeW1TbE1Fd21ucUs1Um1ERmhLRlhxdHNYN3pWdHUzMzNBVHoyR01udnljQjFJSUNJaW41U1pmOEswR0RHaTJiQ1M5NGFObnNLUlkyZVlNWEVvNmRLNDgyUExCdnpZc2tHUWZ2bUsxK0xoNDcrQ3pCNExqcCtmUDBDWVppeTllK2REcEVqT29mYXp0aXp5eHEwN2xLalVtSkpGQ3pCejBqQ3I5d1hNZkF0cFdXV3ZBYU9KRkRrUzFTdVhadlNFV1piMkJIL1B4bktORWdVN093UGJkaDJnU01FODJOblprU3Q3Smc0Y09vR3Y3L3VaV2VjdVh1WEZTeStLRjg0WGFJbG5jTm8ycnhkcW53OU5tYlVrMkd1Wk1xUU85Yk54eTFTTUtDNHVZZjRNajU0NHk1SVZHOG1lTlFORkN1WUpGS1laREFiU3BYYkgzMmpreGN1WHBFZ2V2cEJWUkVURTFoU21pZndMcWR5VE0zWjRiMXAxN0FmQXZvTkhHVE54TmowNnRyQnhaU0lpOGswekcrRHZRTTNSMGJhL3hwbk5adllkUE1yejV5OUptQ0J1aEk3OThwVVhBREdpaHp6cjIydzI4L1Q1QytMSGpmT3ZublByOWowQUVpZUsvNi91RDNEajFoMGExS29VYkFnV00wWTBNbWRNRytpMHp4eFpNN0pqenlIT1hieEt6bXdaMmJQL0NBQ1Z5b2QrU0FGQXo4NnR3bFZqU0dIYXAyQXdHTEF6R0JqVU8vamxvM2Z1UHNCa01wTW9RYnd3amJscTNUYVNKMHRNcnV5WklxcE1FUkdSZjBYVGFFVCtwZElsQ3ZKVG0zLzJUNWs4WXhHYnQrK3pZVVVpSWlLZnovbEwxM2p5MXpQeTVzNGE0VnNkM0gvd0NJQ0U4VU1PNlI1NFBzYlgxNDlrU1VNK1pDQTQrdzRlQlNCcjVuVC82djRBelJyV3BGMnJvRFB5UGxRZ2J3NGVQWDdLNWFzM0FjaVVNUTBBcDg5ZUJHRFAvaitKNU94TTZXTC8rMCsxZkNseTU4ak02Rjk2a1NWajJtRDduRDEvQllEVXFkekNOT2FtYlh1cDJiQURiOTYraTRnU1JVUkUvalhOVEJQNUR6cjkySVR6RjYreWUvK2ZBSFQrK1JmaXg0dER6bXdaYlZ5WmlJaklwN1ZqOXg4QWxQb0U0Yy9sYSs4RHA5U3BRajdnNS9TNVM4Qy9PNTN5eFVzdjFtN2NpWU9EQThVSzVRdC9rUjlvVks5cXFIM3k1Y3JLbEptTE9YRG9PT25TdUpNaGJTb0F6bDY0Z3Vlako1eTljSVVLcFlzUUpZcExtSjRaa1h1bWZTcldUaUg5MElGRHh3RElrVFZEbU1aNy92SVZycTR1Mm1OTlJFUnNUbUdheUg4UWNDQkJsWHB0dWVWeER4OGZYNXEzKzVsVkN5ZVJNa1V5VzVjbklpTHl5V3pmZlJENE5HSGFrV05uQUVMOTQxVEF6TEs4dWJLRit4bkRSay9CNjdVM05TcVhKdVpuMkg4dVI3YU1SSTdrak5kcmJ3Qml4NHJCNmtXVHlKd2hMWXVXcjhkc05sTzFVc2poMDRkYU5xa2RydWZQbUxzOFhQMC9OZTgzYjltNjZ5RDJkbllVeUpzOVRQZDRlajRPZGJhaWlJakk1NkF3VGVRL2loYlZsWGxUUjFHdC9vODhmZmFDRnkrOWFOUzZCNnNYL2s3OGVMRnRYWjZJaUVpRXUrVnhqOHRYYjVJdXRmdC8zbS9zWTc2K2Z1emVmNWlZTWFLUjQ2TXd6ZC9mMy9MMTIzYytiTjE1QUpmSWtTaFVJR2U0bmpGbjBXcFdyTmxDRkpmSWRHN1hORUxxRGsxVTF5aWNPYlFoMEtFS09iSytmMy9yTis4bVZzd1lGQzJZSjlSeGZoOHpnSGZ2Zk1nZXh0bGNBU3FWSzA0azU5QVBhdmhjNWkxYWpiZjNHNG9XeWt1c21ER3M5akVZREx4NDZZWFJaT0tCNXlNZVB2NkxUQm5TZk9aS1JVUkVnbEtZSmhJQmtpVkp5TnlwSTZuVHVDTnYzcjdqL29OSE5HbmJreFh6SnVEcUdyYmxHaUlpSWwrTFRkdjNBbENpYUg1TFcxaVdIWWJVcDNqaGZNeWVQSndOVy9mdzRxVVh6UnZWd3Q3T2pvMWI5L0RIbnlmeDlmWGx6ajFQWXNkNkg3d3NYcjZlVjE2dnFWKzdFcEdjbmZIMmZvUEJ6bzdJa1p5NWRPVUdBRTZPZ1U4RE5adk5USnBqM1phSkFBQWdBRWxFUVZTK2tOOG16UUZnV1A4dUpFbWNJRnp2UGJ6Mi8zR01yYnNPQkh2ZFpEUng4c3dGa2lWSlNQOWZKZ1M2OWt2L0xnQjA3VE1peUgwTGw2Ly9UM1hGaWhtZFB0M2FobXU1cU5kcjd6RDFqeGtqR3FjT3JndjIrcTNiOTVnNGJRRUFMUnNIUDhNdWFlSUUzTG5uU1lHU3RYbjcxZ2VBZkxuRFB3dFJSRVFrb2lsTUU0a2dtVE9rWWNyWVFUUnYxeHQvbzVGTFYyN1F1bE0vNWs0WmFmTVQxMFJFUkNMUzJvMDdBU2hlNUo4d3pkMHQ2WDhhTTJHQ2VQZ2JqVXlZTWc5blp5ZGFOS29KZ05Gb1lzbktqUUJFaWVKQ2owNHRlZmI4SlJPbUxzREJ3WUcyemVzQk1HUGVDc1pObmh0b3pOdzVNd2Q2M2FiVEFMYnRPb0RCWUtCL3ozWlVyVmp5UDlVY0ZoY3VYV1B4OGcyaDlydHp6ek5JdjRBd2JkVzZiUkZlVitKRThlblRyZTEvL3R5c2lSN0tLYXlEUjA3aTdUc2ZpaFhPeS8veTVRaTJYLzllN2VrOTZEY2VQWDZLZzcwOXBZb1Y0SWU2bFNPNlhCRVJrWERULytHTFJLQWlCZk13Y25CM3kxK1EvL2p6Sk4zNmptRHM4RDdZMlJsc1hKMklpTWgvNStQalM3N2MyVENieldUUGt0N1N2bnZqL0FnWi82ZTJqWG55MXpNU0pvZ0hRSlVLSmFoY3Zqaisva1ljSE93eEdBeVl6V1k2dDJ2Q3kxZXZTWnI0L1VtZVpVb1U1TjI3ZC9qNittRXltMG1XSkNIMWExY0tOSGFWQ2lVNGN2dzBJd1oxcDJ6SlFoRlNiMmphdHFoUDJ4YjEvOU1ZSHVmM1JGQTFRVVhVNXhhYUdOR2prU0JlSEFCNmRHekpqWnQzR0RHd2U0ajNsQ3hhZ0pKRkMzeU84a1JFUk1MRllEYWJ6Yll1UXVSYk0zbkdJa2FObjJsNTNhcEpIWHAzYTJQRGlrUkU1RnZnbHFrNDhQNVh0eklsQ2pKdC9KQnczdi9QRXIxUEdkQjh5Ynk5MzRUNXhFd0FvOG1FMld6R3dkNytFMWIxL1huejl0MW5QWlZULyt5TGlFaDRHQXlHRUdmRDJIMnVRa1MrSjIxYjFLZGgzU3FXMTlQbkxtUEMxTS96bDE4UkVSRUpYbmlDTkFCN096c0ZhWi9BNXd6U1JFUkVJcHJDTkpGUHdHQXdNTEQzVDVRdVVkRFM5dHVrT1FyVVJFUkVSRVJFUkw1eUN0TkVQaEY3T3pzbWp1cEg0Zi9sdHJRcFVCTVJFUkVSRVJINXVpbE1FL21FbkoyZG1ERmhxQUkxRVJFUkVSRVJrVytFd2pTUlQweUJtb2lJaUlpSWlNaTNRMkdheUdlZ1FFMUVSRVJFUkVUazIrQmc2d0pFdmhjQmdWckxuL3F5LzQ5andQdEFEZUNuTm8xc1dacUlpSHlIM0RJVnMzVUpJaUlpSWw4bHpVd1QrWXlDbTZIMjYvaVptTTFtRzFZbUlpSWlJaUlpSW1HaE1FM2tNN01XcVAwK1l4SGQrNDNDMzkvZmhwV0ppSWlJaUlpSVNHaTB6RlBFQmdJQ3RYWmRCN0Z6N3lFQVZxN2R5cE8vbmpINXQ0RkVjWWxzNHdwRlJPUmI1SEYrajYxTEVCRVJFZm5xYVdhYWlJMDRPenN4ZGZ4ZzZ0V3NhR25iZC9BbzlacDI1dW16Rnphc1RFUkVSRVJFUkVTQ296Qk54SVljN08zNVpVQVh1clJ2YW1rN2UrRUsxUnUwdytQT2ZSdFdKaUlpSWlJaUlpTFdLRXdUc1RHRHdjQlBiUm94Y25CMzdPM2UveXQ1Kys0RHFqZG96NWx6bDIxY25ZaUlpSWlJaUloOFNHR2F5QmVpVHZYeXpKejBDNUVqT1FQdzdQa0w2amJ0eEo3OVIyeGNtWWlJaUlpSWlJZ0VVSmdtOGdVcFZqZ3ZTK2VNSTFiTTZBQzhmZWREaS9hOVdiaHNIV2F6MmNiVmlZaUlpSWlJaUlqQ05KRXZUTmJNNlZpOTZIZVNKVWtJZ05Ga291K1FjZlRvL3lzK1ByNDJyazVFUkVSRVJFVGsrNll3VGVRTDVKWXNNYXNYL1U3MnJCa3NiU3ZXYktGbXd3NDg4SHhzdzhwRVJFUkVSRVJFdm04SzAwUytVSEZpeDJUWm5IRTBxRjNaMG5idTRsVXExbTdGb1NPbmJGaVppSWlJaUlpSXlQZExZWnJJRjh6SnlaRmgvVHN6YWtnUEhCMGRBSGoyL0NVL3RPektqTG5MdFkrYWlJaUlpSWlJeUdlbU1FM2tLMUM3V2psV0xwaEl3dmh4QVRDWnpBd2JQWVdmZWd6bHpkdDNOcTVPUkVSRVJFUkU1UHZoWU9zQ1JDUnNzbVpLeDhZVjAyblhkUkIvSGpzTndJWXR1N2wyM1lOcEU0YVFQR2tpRzFjb0lpSmZPcmRNeFd4ZGdzZzN6ZVA4SGx1WElDSWluNEZtcG9sOFJXTEhpc0hDbWFOcDBiaVdwZTN5dFp0VXF0MmFUZHYyMnE0d0VSRVJFUkVSa2UrRXdqU1JyNHlEdlQxOXUvL0l4Ri83RVRtU013Q3Z2RjdUcnVzZ3V2WWVqdGRyYnh0WEtDSWlJaUlpSXZMdDBqSlBrYTlVcFhMRlNaM1NqWFpkQjNIajFoMEFWcTNmenAvSHp6QjJlRy95NU14aTR3cEZST1JMcHVWb0loRkR5NmRGUkw0L21wa204aFZMbDhhZGpTdW0wNmhlVlV2Yi9RZVBxTk9rRXlQSHpjRFB6OStHMVltSWlJaUlpSWg4ZXhTbWlYemxJa2R5Wm5DZmpzeWJPcEs0Y1dJQllEYWJtVEp6TVZYci84aTFHN2R0WEtHSWlJaUlpSWpJdDBOaG1zZzNva2pCUEd4Yk01dXlKUXRaMmk1Y3VrYkYycTJZdTJnMUpwUFpodFdKaUlpSWlJaUlmQnNVcG9sOFEyTEZqTTZVc1lNWVBiUW5VVndpQStEajQ4dkE0Uk5wM0tZSGp4NC90WEdGSWlJaUlpSWlJbDgzaFdraTN4aUR3VUROcW1YWnNub1d1Ykpuc3JRZk9IU2NrcFViczJEcE9vd21rdzByRkJFUkVSRVJFZmw2S1V3VCtVWWxTNUtRWmZQRzA3MWpDeHpzN1FId2V1MU52NkhqcUY2L0hlY3VYclZ4aFNJaUlpSWlJaUpmSDRWcEl0OHdlenM3MnJWc3dOb2xVOGljSVkybC9jejV5MVNwMjRhQnd5Zmk5ZHJiaGhXS2lJaUlpSWlJZkYwVXBvbDhCekpsU00zYXBWTVkzS2NqcnE0dUFKaE1adVl1V2sySlNvM1p1SFVQWnJNT0tCQVJFUkVSRVJFSmpjSTBrZStFdlowZGplcFZaZmVHK1ZRdVg4TFMvdmpKVTlwM0cweWpWajI0ZGZ1ZURTc1VFUkVSRVJFUitmSXBUQlA1enNTTEc1c0pvL3F5Y01ab1VyZ2xzYlFmT0h5Y010V2FNVzd5UEh4OGZHMVlvWWlJZkl0T25ibklwU3Mzd3R6L3I2ZlA4WHowNUJOV1pCdVhyOTJNc0xHdVh2ZmcxSm1MK0J1TlZxL2Z1bjJQSzlkdWhYbTg1eTllY2NzajVEK3N2Zko2emNYTDF6RjlvWWNaYVU5WUVSSDVIQnhzWFlDSTJFYkIvRG5adG5vMlUyY3ZZZEwwaGZqNit1SHI2OGU0eVhOWnUzRUh2YnEwcGt5SmdoZ01CbHVYS2lJaVh4aXoyY3owdWNzb1hqZy9xVk1tRDNMOTF1MTdKRXVhQ0h1N2YvNXVXNjFCTzl6ZGtySjc0L3d3UGFOMjQ0N2M5TGlMeC9rOUVWYjM2QW16SW13c2dLUkpFbEtuZXZrdzl4OCtaaHJUNWl4bDlOQ2UxS3hhTmx6UE1wbE0yTmtGL2p0NGovNmpPSDMyRWljUHJDVld6T2hCN21uZXJuZTR2b2RMVjIxaTVOanBkTzNRakE2dEcxcnRzMjdUTHZvTkhVZlZpaVVaTjZKUHVON0RwM2JnMEhFYXR1cE9qU3BsR0RPc2w2M0xFUkdSYjVqQ05KSHZtSk9USXorMWFVU1ZDaVhwUDJ3OCt3NGVCY0Rqem4zYWRPcFB0aXpwNmRXNUZmbHlaN054cGZJOWNjdFV6TllsaUlSYlJBWStYNFBEUjA4emZNdzBObXpaemRvbFV5eW5SZ1A0K3ZwUnJub0xFaWFNeTU2TkN5TDB1YVdyTnVYcWRZOXczZlBoWnpOcCtzSUlyU2R2cnF6aEN0TXFsaXZHM01XcjZUVndES2xUdVpFMVU3b3czV2MwbWVqYWV6Z0dESXdhMGdOSHgwL3pLL3o2emJzd0dBeFVMQnY4ZjRlMzd0d1BRTGxTaGNNMFpxZGV3NnkyL3k5dkRtcFZLOGZVMlV0NSt1eDVtTVpxMjd3ZXNXTEdzSHJ0emR0MzlCczZEZ2Q3ZXhyVnJScXVXZmJPems1aDdpc2lJZ0lLMDBRRVNKNDBFWE9uakdEejluME1HZms3RHgvL0JjRHBzNWVvMjdRelJRcm1vVWZIRm1STW45ckdsWXFJeUplZ1FON3MxS3hhbHBWcnR6Smw1dUpBczVoT25iM0lPeDhmOHViTUd1SFByVlcxSEo2UG5qQjMwU295cEV0Ri9qelpyZmJ6OW43RDRoVWJpUmtqV3FEMjRFTFA0aFViV1ozQjVaYXBXTGhtMDRVbWM0WTA5T3Z4STMySGpHUFpxazFoRHRQZXZYM0hBOC9ISEQxeEZzOUhUNWc1Y1pqbFFLR0ljdUhTTlM1ZHVVSFJRbmxKa1R5SjFUNlBuenpseUxFenhJa2RreEpGOG9kcDNMVWJkeEl6UmpRU3hJOXJhYnQwNVFZdUxwR3BWYTBjeTFkdjVxYkgzVENOMWFKUjdXQ3ZEZmhsQWg1MzdnTlFwVjdiTUkwWDRIc0x3MFZFNUw5VG1DWWlBQmdNQmlxVUtVcUpvdm1adTJnTmsyY3M0cFhYYXdEMkhUekt2b05IcVZ5K0JGMDdOQ041MGtRMnJsWkVSR3h0WUs4Ty9ISDRCQk9tenFkY3FjS2tjbisvM0hQNzdqOEFLRnV5VUlRL3MyV1Q5MkhLdzBkUE9IejBGRzJiMTdlNnZMRnI3K0VBOU9yU09zSnJDRW54aW8zQzFNL096c0NmeDg2RTJqOGd4SXNTeFlYNTAwZlI2cWQrN1AvakdJMWE5MkRWd29tV2ZyZnYzQ2RIb2FyQmpoUGNqRitQODNzWU0zRTJqNTg4dGV6bDV1WDFtcDc5ZjdYMGlSYzNObDA3TkFOZzFicHQrQnVOMk52YjBiYkx3R0NmTjN4QVYrTEVqbWw1WGE1MEVYN3AzeVhFZWtJS3RQb09HY2ZDWmV1SUdqV0sxZXV6RjY1aXhab3RBTVNQRjV2bWpXb0ZPMWFBWmFzMmMrUFdIWkltVGhocVh4RVJrWThwVEJPUlFDSTVPOU9tV1YzcTFhekFsSm1MbWJOb3RXV3B4UHJOdTlpOGJTLzFhMWVpUSt1R3hJMFR5OGJWeXJkT3N3WGtTL2E5TDBsMmRYVmgySUF1TlB2eFo0YU5uc0tjeVNNd21VeHMzcjRQZ0NadGcrNVpkZFBqcnRYdlc4Q2VYN3YySGVhUHd5Y0FlUHJzQlFDRFIweXk5T3ZmcXowQVBUcTFwRXkxWnJUck9vaDVVMGZpNU9SbzZUUGl0Mm1zV3IrZHl1VkxXRjJDdVd2ZjRTQnRiOSsrQy9HYXRmWW9McEdEYklNUTFobFc0ZTBMNzM4K3o1dzRqUGJkQjlPNFhqVU1CZ05ta3htQTZOR2pXb0xHRDYxWXM0VVhMNzJzWGd1d2FkdmVRTFdjT0gyQkU2Y3ZXRjY3dXlXbGE0ZG1tRXdtbHE3YUJNQ2p4MC9aOFhkb2FzM2dQaDNEOWQ1Q2MvdnVmWnlkblhDSkhDbkl0YlViZHpKMDFPK2tUNXVTN0ZuU3MzakZSaDQvZVVxZmJtMnQ3dnZxNStmUHdPRVR1WEhyRG5IanhHTEJqRitEOUJFUkVRbU53alFSc1NwNnRLajA2dEtheGcycU0zN3lQSmF2Mll6SlpNYmZhR1Qra3JXc1dMT0ZGbzFyMDZwcEhhSzZXdjlMc1lpSWZOdUtGODdIankwYlVMTktHUUQySFR5RzU4UEg1TTZSbVd4WjBnZnFPMlB1Y21KRWowcXRhdVdDakJQNTc1RGsrTWx6ekY2NEt0QzFEMThIaEdsdXlSSXp1RTlIZXZiL2xlYnRlak5wVEgvTVp1ZzlhQXlidCsrajhQOXk4K3VRSGxacmJ0NnVkN0R2eDlvMXowZFByTFlIdC93enVQYS9uajduMUptTGxDaWFQOGhCQWg4TFdIYjZNU2NuUjZhUEg4TFpDMWRvMkxJN1o4NWZCaUJHOUdqMDZSWjBhZU91dllkNThkTEw2cldQblQyOElVaGJsdnlWTEY5djNyNlAyM2NmVUsxaUtjYU9zUDQ5ekppM0F0N2ViM0J5ZExSNlBTenVQM2lFeVd3aVZvem9PRGs1c2UrUG94dytlcG9zR2RNRzZidDh6UlorSGpDYVJBbmpNMi9xU0dMRmlzR1RwOCtaT1c4Rm5nK2ZNSEpROTBETFlTOWV2azczZnFPNGNPa2FxZHlUTTIvcVNCSW5pdit2YXhVUmtlK1h3alFSQ1ZIQytIRVpNYWdiTFJyWDR0ZnhzOWkyNndBQWI5LzVNSEhhQWhZdVcwZXJKblg0b1c0VmhXb2lJcCtacjY4ZnUvWWRadStCSXp4NCtCaGZYNy9QWGtPUGppMHNYODllc0JLRHdjQ0lRZDFJbVNKWm9INHo1aTRuVnN3WUlRWTdQVHUzb21mblZrRHcrNWdGcUZPOVBNK2V2V0RrdUJtVXJkNENQejgvL25yNm5KcFZ5L0pML3k2QlpxdDlMRm1TaE15Zi9zK01wRWF0dW5Qbm5pZDdOd2Mrb0tCbytSK0M5QTFvRDY4Ulk2ZXpjdTFXT3JkclNzZTJZVnNPK3JHcjF6MFlOM2t1VzNic3gyQjRQMXZ0blkvUHZ4cnJZOUdpdWdaN3pXUXk4ZnVNUlFDMGFsb24ySDVHZnlOQWtBTVNmSHg4ZWZiOFpaanFXTDk1RnlQSHpRalU1bUJ2VDZjZkd3ZHFtemh0QVdNbXppWko0Z1FzbWptR2VIRmpBekI1ekVCNkRSek5xblhiT0hYMkl2MTZ0Q05IMW94TW5MYUFKU3MyWURTWnFGV3RIQU4vN2tBVWw4aGhxa2xFUk9SakN0TkVKRXhTdVNkbjJ2akJuRHh6Z1JHL1RlZm9pYk1BUEgveGlwSGpaakJweGlKK3FGMlpwZzFya0NCZUhCdFhLeUx5N1h2eTlEbkZLelhpM3YySHRpNEZnRnUzNzNIb3lFbEtGZjlma0NEdFUzajg1Q2tZRExpNnV1RDU4REVBTHBFamtkSXRLWjZQbm9TNHY2ZURnd051eVJJSGVnMEVhZ3V1YjBqcVZDOXZDWFUrZFByc0pWYXQyMGF5SkFsRERLTUNWQ2hUOVAzNys5dlY2eDZNbnpLUHpkdjNZVGFiS1pRL0YzMTZ0S1hYZ05HY1Buc0pnQzA3OW5QeXpJVkE0eng3L242cDdMRFJVNEk4SXl5ejFRS3NXTHVWUzFkdVVLcjQvMGlmTm1Xdy9ZeW1nREF0Y0pDNWF0MDJWcTNiRnFabkZTMlVsMmN2WHZMdW5RLysva1ppeFl4T3BYTEZTWmZHUFZDL1hOa3prU1ZqV21aTUhFYjhlUDk4engwZEhSZ3pyQmU1c21kaTBQQkp0TzA4QURzN0F5YVRtVlR1eVJuNGN3Y0s1czhaMXJjdUlpSmlsY0kwRVFtWEhGa3pzbXp1T1BZY09NS29zVE1zR3haN2U3OWgycHlsekZxd2ttcVZTdEc2YVIzTFp0UWlJaEx4VHA2K0VIcW5UNkJ0NXdGczJiSGY4anBnV1dPSzVFbll0MlVSSnJQNWt6elhiRFp6OWJvSEJ3OGZaOGVlUXh3OWNRYVR5VXlDZUhGbzM2b2gvdjcrTEZ5NmpwSGpaakJ5M0F5U0owMUV6bXlaU0pmV25aSkZDK0R1bHZTVDFQV2hrWU83QjJuek54cjVlZEFZekdZekl3WjFKM0lrNTFESENkandQOENzK1N2WXRHMHZxVk1tcDArM3RoUXRsRGZJUFFjT0gyZng4cUJMTmVIOXJNQ1BoU2RNaXh6Sm1ZUUo0dEdqWTB2ZStmZ1F5ZG42ZS9BUFptWmE0Zi9sNW9mYWxTMnZXM1hzRit5ejBxZE5TWiswb2RlV1AwOTIxaTJkRW1SZk5NK0hqOW15OHdCcjFtKzN6Tm96L2IyMzNGOVBuN0YyMDA2OFhudVRLM3NtN2YwcUlpTC9tc0kwRVFrM2c4RkE4Y0w1S0Zvd0w3djJIV2JhN0NVY1AzVWVBSDkvZjFhczJjS0tOVnNvVmF3QWJaclhKMmUyakRhdVdFVGsyNVV1dFR1Vnl4Y25UZW9VdUVaeENiRnYzYWFkLy9QekVzU0xZd21tUHR6WEt5d0hNZ1IzQUFIQXdXMUxTSkk0UWJEM2J0MTVnTGFkQndEdlo2Q1ZLMVdFcWhWTFVheHdYbzZmUEVma1NKSDRzVVY5L2p4MmhtMjdEckQvMERGV2I5Z09HeUJ0cWhTQndyVGc2ckRXRmxMTkFZNmRQQmZvQk13UCtmcjVjZS8rUXh6czdlazdaR3lJNDFpemUrTjh1bmRzUWVhTWFhaFhxeEwyd2V5MzFySlJiVjY5OUtKZXJVcjhMMStPY0Q4bkpKWExsNkI4NlNMc09YQ1VPazA2TVhYY0lQTGt6Qktvajhsa3dtdzJZMmRud01IZVB0QzFKSWtUVUxwRXdSQ2ZFWlovZm5wMmFrbmJGdlV0cncwR0E4K2V2K1RFcWZNY08zbU8vWDhjcy95Uno5blppU29WU2xDdlprV1NKMDNFd21YcldiWjZNeXZYYm1YbDJxMEFKRTRVbjFUdXlVbVpJaGtKNDhjbGR1d1lsQzVXTU5BK2F5SWlJdFlvVEJPUmY4M096a0NwWWdVb1Zhd0F4MCtkWjlyc0plelljOGh5ZmNlZVErelljNGhjMlRQUnVsazlTaFRKajUxZDBKTzFSRVRrMzJuYW9EcDl1cmUxTEZQOEhBYjgzTUh5OVljQnlNY25SbTdldm8vN0R4NVJ2M1lseTk1VUlaMHVHVFdxOVgwM2QrNDl4SWxUNThtZkp6c2RXamNrVi9aTTVNdWREV2RuSjB1ZnVrMDdXMmJJRmNpYm5RSjVzd1B2VHdROWMvNHllWEpsRFRSbTdGZ3hhTmV5Z2VYMStZdlhzSGV3Si8xSFN3bURNM2prNzRGZXYzbnpOdFRUT2YyTnhuQ2Y0QmtnVHV5WS9GQ25TcEQyS1dNSDRlUGpTNHpvVWJsNi9SWmJkeDdnd09FVHJGNDBLY0tYMmpvNE9HQTJtWGorNGlWdE92Vm53N0pwZ1RidjkvUHpCNEl1OFF5cjN0M2FNSDd5UE5LbGNhZE15VUtCcm0zZGNZQ1RaeTRRUFhvMEFNNWR2TXI0eWZPNGRQVUc5eDg4c3ZTTEZUTTZsY3VYb0hUeGd2ajcrL1BzK1F1eVpFcUhTK1JJZE8vWWdxNGRtbkhzNURtMjdUckk0YU9udUhMdEp2Y2ZQR0xmd2FNQTVNMlZsV29WUy8ycitrVkU1UHVpTUUxRUlrU3U3Sm5JTlhFWTEyL2VadnFjWmF6ZXNBTi8vL2UvV0I4L2RaN2pIZnFReWowNXJadldvV3JGVWtHV2dJaUlTUGhFalJMbHN3ZHBJZmw0MmVDWmM1ZTUvK0FSM1RvMEkxYk1HRURvcDB0ZXVYYUxRMGRQY2VMVWVlNTd2ZzlKV3JUdlErUkl6cmk3SlEyeS9ERTBzV1BGb0hqaGZJSGFSZ3pxUnJTb3JwUXZYY1RTVnVPSDlwdzRmWUdwNHdaVDlxTWd4eG9YbDhpQk51d3ZVakNQMVlNU0preWR6MitUNXREc2h4cVdrMGcvNXUvdlQ2RXk5WG4yNGlWSDk2d2tlclNvUWZyMEh6WSsxSnJnL1V5cit3OGU4ZHVrT2NTT0ZTUEV2ZzRPRHZUdjJjN3lPaXd6dzBxWEtFamJGdldaUEdNUkxYL3F5K3BGa3l4TFBnTis1di9ia3p4Yk5hbkRudjFIOFBIeHBWV1R3UHZLcmR1MEM0QWkvOHNOUUpxVWJseTVkZ3NIZTNzcWxTdE85aXpweVpjN0crblRwclFzKzZ6V29CMm56MTZpWWQycWxuSHM3T3pJbXlzcmVmOE9WNzFlZTNQbTNHV3UzdkRnMm5VUFdqYXBIV1RacUlpSWlEVmZ4bTlmSXZMTlNPV2VuRkZEZXRDMVEzUG1MRnpKd3VYcmVmMzZEUURYYjk2bWU3OVJqQm8vazVwVnkxSzNSb1VRTjRnV0VaR1AvYk1mV2NJRWNiNllJTTJhbDYrOEFIQ05FdkpKejY5ZnY3RXNxNXM0YlFFYnQrN0IwZEdCZ0szWGxzOGRUL2FzR1hCMGRPRFo4NWZrS0ZUVjZqZ2hMY2Y4TU9pcVc2TkNvR3NIRDUvZ3hPa0xwRTJkZ2xMRi94ZW05L2J4R05iY3ZlL0o1Qm1MaVIwckJwM2JOdzIyMzZyMTIvRjg5SVNhVmN0YURkSUE1aTlaRzZhNkFtemF0amZVUGs1T2pvSEN0RHJWeXdmcHMyejE1aUJ0WFRzMDQvakpjeHc5Y1phK1E4WXhlbWhQQUh6L25wbG03UlRWTzNjZnNHSEw3bEJyeXBzckM1T21MZVRwc3hlV01QRDIzUWRjdkh5ZHpCblNXR2JDT1RzN3NXZnpnaURMU1Q5MDcvNUQ0c2VOSGVJZjc2SzZScUZnL3B3NmtFQkVSTUx0eS8wTlRFUythdkhqeGFaWGw5YTBhL1VEaTVadllQYUNsWmFUeVo3ODlZd3BNeGN6WmVaaUN1VE5UdDBhRlNoVG9sQ2dKVHNpSWhLeUtLNGhoMVMyOVByMUcyNTYzQ1Z1bkZoV3c1VVA5Um80bXNkL1BXWFpuSEdVTDEyRU1pVUtVcXhRUGlyWGJjTk5qN3ZreWZYUDNsek96azdVcUZJbXlCaXIxbTNEMWRXRk1pV0NuMVVXMnN5cks5ZHVrVEpMaVZEZVdWQ3pmditGRWtYeUIybnZQZkEzM3ZuNDBMaCtOYUlHODFuOTlmUTVJMzZiaHJPekU1MS9iQkxzTTZ6TmVndFV3L3dWREJzOUJiTVo3QXdHZG02WVI0cmtTWUwwdStWeGo0UUo0MW85UU1EYTRRbld3alI3T3p2R0R1OU5tZXJOV0xsMkt3WHo1YVJxeFpMNCtQb0M0T1FVOUdmNXdjTW5PSGo0UklqdkFhQmNxU0tNbXp5UE5SdDIwS0p4TFFDV3J0eUkyV3ltWWIzQUlhcUR2VDNqSnM5bDNPUjVJWTRaMnVlZVBHa2k5bTFaRkdwdElpSWlIMUtZSmlLZlZGVFhLTFJwVnBkbVA5Umc3YWFkeko2LzBySTVNTUNoSTZjNGRPUVVNYUpIcFhxbDB0U3RXWkUwcWR4c1Y3Q0l5RmNpcEZrNXRqWjE5aEw4L1B3cC9QZXl2SkQ4OWZRNWQrNDh3R0F3QkZwNmFVMFVsOGlNR2RZclNQdXFkZHVJRnllMjFXc0IycmY2SVVqYjBSTm5PWHJpTExXcmxTTmUzTmhXNzN2bDlkb3lNNnhwZytwRStlaVFCMnVoMWN0WFhyaTRSTWJPenNDME9VczUrT2NKbWpXc1NlVnl4UzB6cGQ3NStORHlwNzQ4Zi9HS243dTJEclQvV0ZpOThucE4zeUhqV0w5NUZ6bXladVNuTmcxcCt1UFBEUHQxQ2pNbkRiUDA4M3o0bVBGVDVyTml6UlorYXR1WWptMGJoZnRaSDBxY0tENTl1Ly9JMGxXYnlKQXVGUUErUHUvRHRFaVIvZ25UQXBaKzFxMVJnWDRmeklMTG1DZm9MRGlBdEtsVGtDVmpXbWJOWDBHamVsWHhmdk9XK1V2WGtUaFJmS3FVRHhwMFpzNllsdnExS3dWcDk3aDlqME5IVHBFMVV6b3laa2dkN1B0WXRuSlRzTE1CUlVSRVFxSXdUVVErQ3ljblIycFhLMGV0cW1VNWMrNHlTMVp1WlAzbVhieDk5LzdZK2hjdnZaaTljQld6RjY0aWU5WU0xS3Raa1FwbGlsbzJyUllSa2EvRHN0V2JtVHh6RVE0T0RrSDJ2ckw3K3lSS0h4OWZuSjJkTUp2TjNMcDlOOEkzeTdlbTIwL05BNzErOC9ZZHE5WnRvMERlN0l3YTBzUHFQZjcrL3JUbzBCZUFCclVyQnpwOElTVFJvMFZsMnZqQmVOeTV6OHg1SzFpeGRndGRldzlueEcvVGFGU3ZLaFhMRktOSC8xR2NPbk9SOHFXTEJQaytoY1dHTGJzWit1dGtIajErU3FFQ3VaankyeUJjWFYxb1ZLOHE4eGF2WWNIU2RaUW9rcC9mWnl4aStack4rUG41a3paMUNoSW1pQnZ1WjFsVHQwWUZhbGNyWi9sTTM3NTdCeEJvMXR0cjc3ZkErOU5Ydy9yenZHMkwrclR0UElESk14ZHo5NzRuM3Q1dkdEbW9tOVhaNnlXSzVMYzZLN0JyNytIQSs4KzhVSUZjVnAvamJ6U3llUGtHaFdraUl2S3ZLRXdUa2MvS1lEQ1FMVXQ2c21WSlQ3OGU3VmkvZVJkTFZtN2szTVdybGo2bnpsemsxSm1MREJveGlTcmxpMU9uUmdXeVpFeXJUWUZGUkw0Z1pyTTUwT3RidCs4eFpzSXNOdjY5WDlmQW45dVJObldLUUgyU0owM0U5WnUzYWR0NUFHbFRwK0Q2clRzOGV2eVVCclVyaC9xOG52MS9EZkg2azcrZUJkdW5aTEgvVWFwWWdVQnQ0eWZQdy9QUkUyTEdqTTdVMlVzcFVTUS9xVk1tdDF4LzVmV2E5dDBHcy8rUFkrVExuWTJCWVF6U1B1U1dMREZEKzNXaWM3c216RnF3a29WTDF6Rm00bXpHVEp3TlFMN2MyWmd3cW0rWWY3Nlp6V1oyN2ozTWhDbnpMRDgzRXlXTXg1d3BJeXd6RmZ2MStKRXIxMjR4OEpjSkRCb3hDWUN5SlF2UnBFRjFjbVhQRk83M0VKS0FJQTNlbjJnS0JBcTlBclozaUJhT3dLcHN5VUxreTUyTlNkTVc0RzgwVXJGc01TcVdEZjF3aEFEbkwxNWo3Y2FkSkUrYWlBTDVjZ1RiNytYTDkzdjZSWSt1TUUxRVJNSlBZWnFJMkl5cnF3djFhMWVpZnUxS1hMaDBqU1VyTjdGMjB3N0xnUVhlM205WXZHSWppMWRzSkYwYWQ2cVVMMEc1MGtWd1M1Yll4cFdMaU1pSTM2WUQ3NWRwdnZKNnpmck51OW00YlMrdXJpNE03ZHVacWhWTEJybW5lNmNXM0h2d2tEMEhqckI3LzUrNFJJNUVoVEpGYVJtR21Wblc5dS82a05kcjcyRDdKRXdRTjBpWTFxRjFRMUtuVE03YVRUc1pOVzQ2STM2YlJ0TEVDU2xaTkQrcFU3b3hjZnBDUEI4K3BtaWh2RXdaTytnL25VSWRPMVlNcWxVc3hkVnJ0OWk1OTVDbC9laUpNN1RyT3BqV3plcVFJMnZHWU85LytQZ3YxbTdjeWRLVkcvRzRjeDk3T3p0cVZ5dkg4alZiaU9Uc0hHakpyNE9EQTdNbkQ2ZGxoejc4OGVkSjBxZE5TYU42VlNNOFNQdVlsNWMzOEg0V1dvQ3IxejBBU0JLT0phd0J5MzMvUEhZYXdPcnl6dUI0UG5wQzI4NERNSnBNOU9yU0d2c1B3cjZQUFhyOEZ3QnhZc2NNOC9naUlpSUJGS2FKeUJjaFkvclVETzNYaWQ3ZDJyQjUyMTZXck56SWlkTVhMTmN2WDczSjVhczNHVGx1QnVuVHBxUkNtYUtVTDEwRWQ3ZWtOcXhhUk9UN05HL3hHcWJOV1Vxc21ERjQ5dndGWFhzUFo4S3YvVEdiemRTdlZUSFkvY2ZTcFhabjI1clovK3FaSVczQzc1YXBHTzV1U2RtOWNYNll4M04xZGFGbTFiTFVyRnFXeDArZXNuYlRUaVpNbmMrY1Jhc3RmYUs0UktaNDRYdzhmZnFjSklrVGhMdG1yOWZlN054N2lOWHJ0blB3enhPWXpXYVNKMDFFM3g3dHVIdmZrK216bDdKdDF3RzI3VHBBN2h5WmFkTzhIc1VMNXdzMFUrM0ZTeS9LVm12R2k1ZGVPRGs1VXF0YU9kbzJyNGU3VzFLV3I5a1M2SGtYTDE5bisrNkRiTjE1Z0EzTHBqRjI4bHltejE1SzdjWWR5WmcrTlRVcWw2WllvWHlrY0F1NnoxdG9HL1dINXZyTjJ3QkVpK3BxYVR0dzZFTXJYR0VBQUNBQVNVUkJWQmdBNmRPbUROTVlack9abWZOV01PSzNhU1JLR0k5bnoxN1N0dk1BMnJWcVFMdVdQNFI0bU1XWmM1ZHAyMlVBRHp3ZjA3aCtOY3FWS2h5bWV1UEhpeE9tMmtSRVJENmtNRTFFdmlndWtTTlovdWZtNm5VUGxxN2N5S3IxMjNuNXlzdlM1OUtWRzF5NmNvUFJFMmFSTm5VS3lwVXFRb1V5UlFNdHp4RVJrVTlqeCs0L0dEUmlJdEdqUldYMW9rbU0rRzBhVzNjZW9NWVA3V25mNmdlcnB6bGFZemFiTVJxTitQa2I4ZmYzSjNJa1o3emZ2TVhSMFpFM2I5N3k2UEZmSWM0c2lnamViOTV5OHN3RjloNDR5cFlkKzNqOStnMTJkZ1pLRkMzQXc0ZFBPSGZ4S3YySGphZi9zUEdrY2s5TzBVSjVLRllvSDNseVpyRTZVODN6MFJNdVhibkI2Yk9YK1BQNGFVNmV2bWpaaEQ5WmtvUzBhbHFIdWpVcTRPRHcvdDZHZGFxd2ZNMW1KczljekxHVDV6aDI4aHhwVXJuUnVtbGRxbFFvZ1lPREF6R2lSMlhBengxNCtQQUp0YXVYSjNhc0dBQ1dQVWRmdnZLaVovOWYyWHZ3Q0k4ZXYxOVdHU3RtZE96dDdlalJzUVdWeXhkbnpNVFo3Tnh6aUF1WHJqRjQ1Ty9FaVIyVEVrWHlNMkpRTjB2dDF2NDRkZFBqYnBDMkxUdjJFek5HTkpJblRVUzBxSzQ0UjNMbXpMbkxUSnV6RElBMHFkNHY3ZlgyZnNPMlhRZUlFVDBxcWR5VDgvakpVMkxGak01Tmozc0FPRGtHRHNhdTNiaE4vMkhqT1h6MEZHbFN1VEZ2MmlodTM3bFB5dzU5M3grZXNIWXJiWnJWbzNxbDByaTYvbk1JeE5Obkw1ZzBiUUVMbHE3RDMyaWtZZDBxRE9qVi9wL1A1T0ZqL0kxR29rZUxTcFFvTHRnWkRGeTk3c0dFcVFzQXlKd2hUZkQvZ0lpSWlBUkRZWnFJZkxIU3BIS2pmNi8yL055MURRY1BuMkR6am4xczMzVXdVTEIyNWRvdHJseTd4YmpKYzBubG5wenlwWXRRdm5RUjBxWk9vVDNXUkVRK2dhV3JObUUydzlnUnZYRkxscGl4SS9wZzZqbVU3YnNPOG1PWGdjRDdwWWFPRHZiWTJkdGpaekJnYi84K0ZQTTNHdkgzZXgrZStSdU5nY2JkczJrQmUvYi95ZUNSdjF2YUFrNktqQWhHazRsbEt6ZHh6L01SdCsvYzUrcjFXOXk0ZFFlVDZmM2ViL0hpeHFabGs5bzBxRjNac3AzQUE4L0hiTjExZ0swNzkzUGk1SG11Mzd6TnpIa3JpQkxGaFdLRjhqSnVaQi9MRXN2N0R4NVJyR0pEZkgzOUxNK01GdFdWRWtYeVU2MVNLUXJtenhsb2p6RUFSMGNIR3RTdVRKM3E1Vm0rZWdzVHB5L2s2blVQZWcwY1RZNnNHUzB6eUtwVkxCWGsvZXo2ZTdubzAyY3ZXTFo2TTJsVHA2QlcxWEtVS0pLZnJKblRXWjZWTHJVN015WU01YzQ5VDladDJzbWUvVWU0ZnZNMmpldFhDL1J6MHRxc1BtdXoxVmF2MzhhT1BZZUN0TVA3Mlg1MWExUjRYOSsrdzd4NDZjVVBkYXBnTUJnb1VLcXVKVmdFZ2h3TU1HcmNkQTRmUFVXNVVvWDVkVWhQWEYxZFNCZy9MdXVYVHFWZHQwRmN2SHlkL3NQR3MyUFBIeXlZL2l2SFQ1MW54Wm90ck4yMEV4OGZYMkxHaUViL1h1MkRmSytXcnRyRStDbi92RGVEd1dEWjd5OXI1blRrejV2ZDZuc1JFUkVKaWNJMEVmbmlPVG82VUt4d1hvb1Z6c3N2L2J0dytPZ3BObTNieTdaZEIzang4cDlnN2ZyTjIweVlPcDhKVStlVElua1N5cFV1UW9YU1JjaVFMcFdDTlJHUkNOS3NZVTFTdVNlbmVPRjhBRVNPNU16MDhVTTRlUGdFRzdiczVzTGxhengvOFFxanZ4Ri9veEdUeVlUUmFNSnNOdVBvNElDVG94UDI5bmJZMjlsaHNMUEQzdDZPRk1tU2tDSjVFdTZsY2lORjhpVDQreHVKSHk4Mi9YcTJpN0M2N2UzczJIUGdUMHNRRk5VMUN2bnpaQ2RQenF3VUtwQ1Q3Rmt5QlBsWmtTaGhQSnI5VUlObVA5VGc2Yk1YYk50MWtDMDc5bkg0NkdrU3hJOFRhSyt5eEluaTgyT0wrcHc5ZjRYc1dUT1FMM2Myc21mTkVLaFBjQndjSEtoZnV4STFxNVpsMFlvTkdQMk5WcGRpZnFoWTRYeGt6WlNPL0hteVVhZDZoVkQ3SjB1U2tBNnRHOUtoZFVOTUpsT1FZTThhZDdla0pFdWFLRkJicmh5WnVYTHRGbS9ldnNQWDF3K2p5WVJMNUVoa3k1S2VMdTJha2loaFBBQXFsU3ZPeG0xN2FkVzBEazVPam93YzFJMm56MThBa0MxemV2TGt6QkpvM0I2ZFdsR2hUTEVnZSsybGNFdkMrcVZUbUQ1bkdiTVdyR1JJMzA0QUhEcHlrbVdyTnhQVk5Rck5HOVdpVlpNNnhMQnltRUMyekJsSW16b0Y3OTc1NEc4MFlqQVlpQkU5S2dYejVhUmRxeDgrK2V4SEVSSDVOaG5NSHgvRkpDTHlsZkQzOStmd3NkTnMyYjZQclRzUDhPejVTNnY5NHNlTFRjSDh1U2lVUHhjRjgrZlVac05mdUE5blFvUzBSNUtJcmRuaW45VVBuNWs3UjJaV3pKL3dyKy8vTHpYN0c0MWhDb20rTkhmdWVYTEw0eTZwM0pPVE9CeWI0bi9zNVNzdkhCMGRBMjIyTDBFWlRhWlF3NnBuejE5aU5CcUpHeWRXcU9QNStmbGJsdGNhVFNhMjdUeEE4U0w1aU9Uc0hDSDEvbHY2dVNVaTh1MHhoREliUTJHYWlId1QvSTFHamg0L3k2WnRlOW02Y3o5UG43MEl0bS82dENrcGxEOFhoUXJrSW5mT3pEYi9KVndDMC8rVXlOZmlldzdUUk9RZit2ZEtST1RiRTFxWXBtV2VJdkpOY0xDM3AwRGU3QlRJbTUzQmZUdHk3TVQ3WUczWHZzTTg4SHdjcUcvQUFRYlQ1eTdEeWNtUlBEbXovRDF6TFNmcDA2YkN6azVMUWtWRVJFUkVSTVE2aFdraThzMnh0N01qWCs1czVNdWRqY0Y5T3VKeCt6NEhEaC9ud09IakhEcHlDbS92TjVhK3ZyNStIRHg4Z29PSFR6QUNpQlV6QmdYejU2UlEvcHdVTEpDTGhQSGoydTZOaUlpSWlJaUl5QmRIWVpxSWZOTU1CZ01wM0pLUXdpMEpqZXBWeGQvZm45UG5MblB3OEhFT0hEck82Yk9YTUpwTWx2N1BucjlnL2VaZHJOKzhDNEFVeVpPUUxYTjZzbVZKVDdiTTZVbWZOaVZPVG82MmVqc2lJaUlpSWlKaVl3clRST1M3NHVEZ1FLN3NtY2lWUFJPZGZteUMxMnR2RGg4NXhZSER4emw0K0FTM2J0OEwxUC9XN1h2Y3VuMlBOUnQzQU85UEZzMllQdlg3Z0MxemVySm1Ub2Ric3NRNkxmUXI5K2J0T3d3R0E1RWpmVjM3NTEyK2RwTjBxZDBqWkt5cjF6M3c5bjVENWt4cHJXNHNmK3YyUFh4OS9VaWJPa1dFUEEvZWIrSWVQVnJRMC9kRVJFUkVSTDVrT2d0YVJMNXJVVjJqVUxwRVFZYjA3Y1NlVFFzNHVHMEp3d2QycFVLWm9zU0lIdlIvOHYzOC9EbDk5aEp6RjYybVU2OWhGS3ZRa093RnE5QzRUVS9HL2o2SFBmdVBCSHVxcU5pVzJXeW1jWnVlL0RwK1pxRDIxNi9mVUxwcVU5cDFHWWkvMGZoSm5uMzY3Q1VxMUdvVkpLd0ZXTDVtQ3gxN0R1V1YxK3R3alRsOHpEVEtWbXZPeXJWYncxMlA2WVBabUFGNjlCOUZ0UWJ0ZVBYS2VoM04yL1dtVExWbW9ZNTk5TVRaTU5Xd2Z2TXVDcFdwejh4NUs4TFVQemh2My9uZytmQng2QjFGUkVSRVJDS0lacWFKaUh3Z1NlSUUxS3Raa1hvMUsySTJtL0c0Zlo5VDV5NXkrdXdsVHArOXhNVXJOL0QzOXc5MHo0dVhYdXc3ZUpSOUI0OWEycElsU1VpMkxCbklsamtkNmRPbUpHM3FGTVNLR2VOenZ4MzV3S3AxMjloMzhDaHBVd1dlV2VYcTZrS0pJdm1adDNnTll5Yk9wbWVubHFHT2RjdmpIbnNPL0JscXYyWU5hMXFlY2VmdUE1cTA2Y25hSlZPSUdTTWFBUGZ1UDJUd3lFbWtTSllrM0tmS1ZpeFhqTG1MVjlOcjRCaFNwM0lqYTZaMFliclBhRExSdGZkd0RCZ1lOYVFIam80Ujk2dkFvdVhyNlRONExQVnFWbVJJMzQ0NE9BUS9kdVlNYVRHYnpZd1lPNTNjT1RLVE5YUHc5WnZOWmg0OWVjcWp4Mzl4Ny81RGJ0KzV6OVViSGx5K2VwUHJOMjZUTlhNNlZpMmNSUEdLamJqcGNUZE10YnE3SldYM3h2bmhmby9ma2c5UElCUVJFUkdSc0ZPWUppSVNqQS8zVzZ0ZXFUUUFQajYrWExoOGpkTm5MM0hxNzREdDduM1BJUGZldWVmSm5YdWVscjNYQU9MRWprbmExQ2xJbTlxZHRLbFRrQzYxTzZsU0ppZUtTK1RQOXA2K1Y0OGVQMlhvcjVPSkhNbVpUQmxTczMzWHdVRFhzMlpPaDVPVEk4K2V2UWh5N1VQWnNxUW5YdHpZbkw5MGxjRWpmdy8xdVFGaFdpcjM1RXdhM1o4bWJYdlJydXRBRnN3WWpiK2ZQMjA2OThmUndZSEpZd2VHZXkrK3pCblMwSy9Iai9RZE1vNWxxemFGT1V4NzkvWWREendmYy9URVdUd2ZQV0hteEdHNHVycUU2OW5CcVZ5K0JKdTM3MlBKeW8zY3ZudWZxZU1HRXkycXE5VytLZHlTTUdwSUQ3cjgvTXYvMmJ2dnVDckx4by9qSHpZeUZCQW5EdHltcGxiTzBzeXN6SExQM0tPeTFFck5rU045SEZtYUkxZnVrU08zcVlsN3J5ek52VGNPUkZDR0RBWEVjMzUvb0NlT2gzRkFrcC8yZmI5ZXZEeGM5M1ZkOTNYZjhUenExMnR3N2NiTkZNTTBnOUZJL1JhZkUzdzd4S3k4M01zbGFkcndmWXUyWDNSdWsrSTRKODlZYU9VVGlZaUlpSWhZc2pFYWpjYk1Ib1NJeVBNc0pEU2NveWZPbUdhdkhUMXhoc2lvYUt2YjUvUEpUV0hmL0JRcW1JOUNCZk5SMkRjL3ZnWHo0Wk0zRjNhMi83M1YrSWxueS9pZjNQSFUvUmtNQnRwOTFwZTkrdzg5ZFY4ekpnem52VnJWek1vK2JOYVpVMmN1Y1BIb0Z0Tk1yTUVqSmpCLzhXcUw4Zjg4ODFmeTVzbEpvN3J2RWhRY1FwOUJvL2lpY3hzcXZWYlc0bDV2MTIxbjFaajhyOTNBdDBDK1ZPc2xub1VWRXh0TDU2OEdzWHZmUVY0dFY1cVZDeWZScUhVM2poNC93NnBmZjZaUjYyNVczZHRzSEkrZTljR0RlSHIwRzhHNlRUc3BWNllrbmRvMnBmczMzNlc1dnlmNzNiM3ZJUGRqWXNpVE95Y3pmMW5HMmczYkxkN3Y0NWxwcWYzYytKYXBtU0V6MHpMNlp6V3Q5Nno0NnNzc256OHgzZTFGSk9NOXEvOHZFQkdSZjVkTktwdGlhMmFhaU1oVHl1N2xRYTBhVmFsVm95b0FCb09SSzFldmMvVDRHVTZlUHMvWkMxYzRkK0Z5c251cDNRaTR4WTJBVyt6ZWQ5Q3MzTUhCbm9MNWZTamttdy9mQWo3a3k1c2JuN3k1eU9lVG0zeDVjbWZZYktJWDNYZWpwNXFDdE1ON1ZpZFpaOVJQTTFqNjIvcGtyei9tN3VacVVmWjQyYTlkRXB2Mnd6L0JXbUk5KzMxditwejR2M3ZpdjRSWnUxd3hyWFVCbkoyY21EVnBCRi8wR1ViN2xvMndzYkhCYUVqNHQ3VnMyZHo1dEVOeml6YkxWMjBnL0c1a2t0Y1NjM0N3WjlMb1FYaDZaS04rbmJkeHp1SkVxK2Ixek9xY09IbU8wUEM3Vkt2eUduYjJTYiszSjczNVJrWFRaNWNzemxhMUVVdjZpNzZJaUlqSTAxT1lKaUtTd1d4dGJTaFNxQUJGQ2hXZ1NZUGFRTUtlVDNkQ3dqaDc0VExuemw5NTlPdGx6bC95SnpZMkxzbCtIanlJNStMbHExeThmRFhKNjlteXVpY0VhM2x6azg4bk56NTVjcElycHpjNWMyUi85S3RYbXZmaGV0SE0vR1VaY3hhc01IMGZGcDUwb0JrYkY1ZmlkWURjT2IxTis0c2w3dlAyblREc2JHMlp1M0NscWV6TXVVdW1laStYS2s2WGoxdWE5VFYxOW1JOHNyblRzbW5kRk1lZjNPeXBPeUZoSERsMm1scHZWY1UybGRtTHllMGo1dWpvd0l3Snd6bCs2aHh0UCszRHNaTm5BZkRJbHBXQnZidFkxTisyY3ovaGR5T1R2UFlrVzF0YnZodlV3L1I5MmRJbFRKK1BuVGpMbW5YYmlJMkpwVnJWMTZoWDUyM1R0Zmo0ZUlKdmg1STNUODVVN3lFaUlpSWlrbGtVcG9tSVBBTTJOamJrOFBZaWg3Y1gxYXRXTUpVL05CaTRHUmpFRmY4YlhQYS96bVgvNndtZnIxN25abUF3S2EzRXZ4c1J5ZDJJU0U2ZHVaQnNuYXp1YnVUSytTaGM4ODVPcnB6WnllN2xpYWRuTnJ3OHN1SHBrUlZQejRSZjNkMWNTV1UyODNObHdaSTFqQmd6bGJ4NWNsTHgxWmRaczI0YnRlcTFUN0ZOU3RlbmpCdkNCKy9WQUVoeXY3VGt5amF0bWtPelJuWE15cWZPWG95WHB3ZmY5T3hzemFOWUdQblRERmFzM2tqUGJoM3Azc1c2NWFCUE9uL1JuL0ZUZm1IRGx0M1kyQ1RNVm91SmpVMVhYNUJ3S3VyWEEzK2dkYk42MUtoV0tjazZCdytmb0ZQWC9qZzYyRE56NG5lOFh2a1YwN1c0dUFjMGFObUZrTkJ3VmkrYVloYW9CUVdIc0hYblB0UDNsNjVjQXhJT1BIaXNkZlA2cHMrWnNaVHg1YW9mUHZONzNvMUsyd213SWlJaUlwSXhGS2FKaUdRaU8xdGI4dnZrSWI5UEhyTmxiSkN3cjlYVmF6ZTU3SCtkNndHQnB1V2dOMjRtL0hydmZreXEvVWRFUmhFUkdjV0ZTMG5QYmt2TTNzNE9ENCtzQ1FHYlJ6YXl1cnZoNXVhQ202c3I3bTR1dUxxNjRPYnFncnVicTZuY3pjMkZMTTdPT0RrNUpudzVPcG8rWi9aK2J5V0tGU0tydXh1ekozL1A4bFViZ09TWHVDVzN4MWx5SHRjekdBd1VmK1U5Q2hmS3orYlZjOVBkWDFKYU5QNkFuRG15VzVRZlBYNkdsV3MyVVNCZkhqcDNiSkZxUHgvV2ZzdHM0Lzd6Ri8yWk1IVWU2emZ2d21nMFVyMXFCUWIyN1VLLy80M2g2UEV6QUd6WXNwdkR4MDZaOVJNYUZnN0FpREZUTGU0eHNIY1hUcCs3eUY4SGo3RjUyMTZhTmFyRGtQNWZtaDJ1c1diZE52b08vcEdTeFFzelpld1FmUExtTXV2RDBkR0J2dDAvNWRNdkI5S3BXMzlXTHB4c2FuL2w2blVHRHZ2SjhyNkp5aEtIYVUvT0JIelMxTm1MVTd5ZUhwR1I5eks4ejlRRUJnWTk4M3VLaUlpSWlNSTBFWkgvdDV5ZG5CNmQvbG5JNHByUmFDVDhicVFwV0xzUmNJdWJnVUVFM3drbEtQZ09RY0VoQk4yK1ExemNBNnZ2Ri8vd0lYZEN3cmdURXBZaDQ3ZTNzek1MMlJ3YzdMR3pzOFBXMWhZN08xdHNiV3l4dGJQRjF0WUdPMXU3aE04Wk9ET3UwbXRsMmJCeWxsbG84M2hHMDVNaUlxTlN2QTRKeXp4ZFhjMzNxUXNLdmtQOHc0ZjRGa3o5QUlDMEdqV3NqMFZaL01PSDlCODZGcVBSeU1paGZjamluUG95M2w1ZmRqTDdmdmI4NWF6YnRKTmlSUW95c0hjWDNxcGUyYUxObnYxL3MyaloyaVQ3bS9uTE1vdXlnYjI3VU9tMXN2Z3RuMDducndheGZOVUdEaDQ2enVLNVAyRnJZOHZ3VVpQeDI3UVQ3K3llVks5YWdZWExmaWMyTm83WTJEaGlZbU9KallrbDV0Rm5OemNYenA2L1RPK0JJNWt5YmdnMk5qWlVlS1dNYVQrN200SEIxRzJlTUtQdnlUM3VxbFo2QmQ4Q1Bxbk8rRHQzNFFwNWNtc3BxWWlJaUlpa2o4STBFWkhua0kyTnphTVpaRmw1dVZUeEpPc1lqVVlpSXFOTXdWcHdjQWhCd1hjSURiOUxXTmhkUXNQdkVocVc4RGtzUENKTko1QmFJLzdoUStMdjNTZjYzdjBNN1RjdG5wejlsRkhMUEM5Y3VzcWVQdzV5NWVvTkFHSmlZczMyVVh1OFp4ckFrV09ua3p3ZDg3TC9kWXZsaVA0bmQzRHc4QW0rR1R3NnlUSEVQWGpBallCYjJOdlo4ZTF3eTVsYXFkbnVONTgrM1QvaDVkTEZhZG1zWHJLekJ6OXQxNXlJdTVHMGJGYVBONnE4YW5YLytYM3k4TnV2UDlOcndBODRPTmlUTzZjM053T0RXYjlsRjVDdzE5dmtHUXZOMmpnN09lSGk0b3lyaXdzdUxzNzRGc3pIM1loSU5telp6YlRaaStueVNTdnM3ZTN4OHN3R3dHcS9MYWEyajhzZUd6RzRwMVhqbkRQbEI2dWY2Zjh6SndmSHpCNkNpSWlJeUgrU3dqUVJrUmVValkwTjJiSzZreTJyTzhXTCtxWmEvOEdEZU1MdlJoQWFkcGZ3dXduaFdsVFVQYUtpbzRtTXVrZDA5RDJpb3UrWnlxUHZKWHlPaVlrMW4yWDA2RmVESWZuOTNqSkxSaTN6UEhiaWpOa2VhYnYzSGJRNGpmV3gzTG04MDNRQXdiMTc5MU05blRQKzRjTTBuK0Q1bUhkMlQ5cTBhR0JSUHZXbm9jVEd4dUdSelozekY2K3djZXNlOXV3L3hHKy9UcVpJb1FKVzk1L0YyWW1meC82UGh3WUROalkyK09UTnhmVHh3M0Z5Y2lTcnUxdkNjbUUzRjF4ZHN1RHE2cEprb0hjM0lwTDZMVDVQTW9qOWZjTjIwK2ROMi9id1d2a3llR2YzVE5jK2FRZDNyaVNIdDFlYTJ5WGxXWjJTbWZnNUMvbm1meWIzRkJFUkVSRnpDdE5FUkFRQUJ3ZDcweUVKR1NFK1B2NVJzSllRdE1YR3hXRTBHbm40MElEQmtQRDE4S0VCZzlHQTRkR3ZEeDhhYU5idXF3eTVmMUtXckZ5WFpQbmpQZVdTdS81WTVRcmxLRlF3SDAwYnZrL1RodTlUdjhYbkJOMit3MS9iVjVqVisyNzBGTk15eVR5NWMxb3NPMHpwQUlJYTFTb2xHY3hNbkRhZmNaUG4wcWxORXdiMyt5TEo4Y1hIeDFPOWRpdEN3Kzl5WU1jS3NtVjF0Nmd6ZU1TRUZKL3hNWis4dVFpNEdjUzR5WFBKN3VXUllsMTdlM3NHZi9QUDdEc2JHeHZzN2V4TTM3Lzc5aHMwYWZNRjF3TnVjV0RIUCsrcVFvM0dGQ3FZaitYekp3SUpRZEhqRTB5MytjMDM2d1BnOU5tTEhEMStCaytQcklTRlI5RGpteEVVS1Z5QVpmTW0wcU5yMHJNS3gwK1poNmRIVnRxM2FtUnh6U1hSbm00aUlpSWlJdFpTbUNZaUl2OEtlM3Q3N08zdExmWVp5MHo5L2pmbXFhNlArZTRiQ2ozYUh5MDA3QzRuejV6bi9YZmV0S2ozYlordWZOdW5hL29IK29UckFZRk1tYm1JN0Y0ZTlQeWlZN0wxVnY2K21jQ2cyelJ0K0g2U1FSckEvTVdya3l4UHpycE5PMU90NCtqb1lCYW1UWnErQUhjM1Y1bzFxbU02UkNEb2RnaGg0WGZOMnQwSkNTT3J1MXVTZlQ0WnBBSE1YckFDTnpjWGFsU3J4R3EvclF3YjJKMCtnMzZrZTkvaFRKOHdITnNrWnJrbGhHblo2TkcxUTZyUElTSWlJaUppRFlWcElpTHl3aXRZd0lmS0ZjcXg5SmZ4RnRmV3JOdkc3ajhPTW5aRXZ6VDE2YmR4QndhRGtiaTRCMmI3cFNYV3FXM1RkSTMzU1FPR2pDTW1OcGIyclJyaDd1YWFaSjA3SVdHTUhEY2RKeWRIZXFZUUhLVzJISEgyL09XTUdETVZveEZzYld6WXVuYWVLVUJNN0lyL0RmTGt5WUd6aytVaENMK3QzY3dWL3h1OC8rNmJwakR0M3IzN1pIRjJUdkhlS2JuaWY0UFZhN2Z3VWRPNnhNZkhBOUNzVVIwT0hEN0J3VVBIdVJNU2x1VHBweUlpSWlJaUdVMWhtb2lJdkxCdTN3a0Y0SVAzYXZEQmV6Vk0zeWYyNThHanJGeXppWDZwbkFBSllHZG5pNWVuQjBhamtWK1gvUTdBMXAxL3NIWG5IMG5XYjltc0hqOC9zZUgrWTJIaGR4a3pjYlpaV1oxMzM2VDBTOFhNeXU1R1JPTGlrZ1ZiV3h1bXoxM0MzajhQMGFsdFUrclhlUnNIaDRUZnhtTmlZL24wcTI4SkM0K2dmNi9QTEE1ZXNFWkVaQlRmRGgvUDcrdTM4V3E1MG56MWVWczZkdTNQaU5GVG1UVjVoS2xlNEsxZ0preWR6L0pWRy9pcVMzdTZkMm4zeEhORjRIODFnSUw1ODVJN3B6Y0FEdzBHd3U5R2tDOXY3alNQNjdIdlJrL0JZRFRTc1UxanN4TkZodzNzem9NSEQ4anE3bWJ4UHY4WmsrVzdCdWo5MWNmcEhvK0lpSWlJL0hjcFRCTVJrUmRXeGJlYVpHaGQ3K3llL0wzck56WnUzY081QzFkd2RIUWdMdTZCeFd5dllTTW5NMmZoU3U3Zmo3RTR2Zkt4c1BBSWkydStCWHdzd3JSc1dkMlpQbUVZL3RjQ21EVnZPY3RYYjZEWGdCOFlPVzQ2N1ZvMnBHN3RtdlFkL0NOSGpwM21nL2RxMExsREM2dWYrYkcxRzdiejNlZ3BCQVdIVVAzMUNrd2ROeFEzTnhmYXRXekl2RVdyV0xCa0RiVnFWT1hubWIreWJOVjZIanlJcDBTeFF1VEpuY09pcjcvK1BvYlJhS1J5aFhLbXN1czNBakVZak9SNkZLNVo2MzVNTEZtY25kaXlmUi9iZHUybmJ1MjNLRnE0b0ZtZExNNU9aSEZPbUIyWGxuY04vODB3TFQwSE5ZaWt4N002bEVORVJDUXpLRXdURVpFWDFxVFJnNUlzdng4VHk4UnA4N2tSY0F0WFZ4ZWlvKy9oa3NXWmUvZGphRlQzWGQ2dVVTWEpkczVPVHR5UGlXWEVtS2xrY1hiaW5acHZzRGJSNlpKUDh2TE1sdVJmS0JOdnRHOHQzd0krZkRlb0J6MjdkV0QyZ2hVc1hMS0dzWlBtTUhiU0hBQ3FWQ3pQeEIrL3hjYkd4cXIrakVZalczZnVaK0xVZVp3NGZSNkF2SGx5TW5mcVNOTitaWVA2ZHVYY2hTc00rWDRpUTBkT0J1RDlkNnJUb1hWaktyeFNKc2wrL3p4NEZNQXNURHQ4N0JTQVJSQ1dtajREUjJJd0d1blV0aWxPVG83MDd2NUppdlV6NmwyTGlJaUlpS1JFWVpxSWlMeXc2dFY1MjZMczRPRVQ5QjM4STdlQzdqRDRtMjdjQ0xqRm5JVXJXYk5rR3AvM0dNd3F2eTNFeHNYUjcrdlBLSkF2ajBYN3VMZ0gyTnZaMGZhamhzVEV4ajZMeHpDVDNjdURSblhmNWZ5RksyYkxTdzhjT2thM1hzUDRyRk1MWGkxWE90bjJ0NEx2c05wdkswdFcrT0YvTFFBN1cxdWFONnJEc2xVYmNIWnlNdHY0Mzk3ZW5qbFRmdURUTHdleTc4L0R2RlNpQ08xYU5rdzJTQVBZdGU4QUFKVXFsRFdWclZpOUVZQUtyNzZjcG1lOUd4bkZoWXYrVEJrM2hMRWordU5id0NkTjdVVkVSRVJFL2cwSzAwUkU1RC9oNHVXcmpKazRtNDFiOTFDaVdDRld6SjlJK2JJdk1lelJqS3RpUlFyeSs5SnAvREIyT291Vy84N21iWHVwLzBFdFBtN1gxR3pwcGFPakE4Ty83VUhaTWlWTXM4Sk9uNzFvZHErUXNQQU1IMzlrVkRSYmQvN0JiMnMycy9mUFF4aU5SZ3Jtejh1M2ZidHhQU0NRR1hPV3NHbmJIalp0MjBQRlYxL204NDliOHZhYlZjeG1xb1hmamVUOVJwMEl2eHVKbzZNRHpSclZvY3ZITFNuc201OWxxemFZM2UvMDJZdHMzcjZYalZ2M3NIYnBkSDZhOGdzejVpeWhlZnZ1bEg2cEdFM3F2MGZONmxVbzVQdlA0UVRYYmdRbUhFeVFLd2Y1ZlJLQ3lIV2JkdkxIWDBmd3lPYk8rN1dxcGVtWlE4UHVtcGFHMW4zL3JYUytPVW1PbHVGSlJ0TXlZaEVSK2E5UW1DWWlJaStzK3pHeDdOenpGNHVXcldYdm40ZHdjM1doMzllZjhVbTdwdGpiVy80VzZPcVNoZThHOWVDakpoOHliTlJrZmx1N21kL1dicVpFc1VMVXEvTTJiMVIrbFpmTGxLRDY2eFhNMm4zUTlOTU1IM3RnMEczT25MdkUwZU5uK1BQdm94dytldHAwaW1XQmZIbm8zTEVGSHpYNTBQUWNiVnMwWU5tcTlVeVp0WWlEaDA5dzhQQUppaGYxNWJPT0g5SGd3MXJZMjl2amtjMmQvL1gva2x1M2J0Tzg4UWRrOS9Jd3ZTZElPT3pnbThHajJibjNMNEtDUTRDRXBhcDJkcmIwN2Y0SjlUOTRtN0dUNXJCMXh4K2NPbk9CWWFOK3hqdTdKN1ZxVkdYazBONXMyYjRYZ0lxdkpjeEs4OXU0ZzE0RFJ3TFFwL3NudUxxNnBQak1yaTVadUJNU1JtUlVORkhSOTdod3laLzMzM2t6MVhlMWZ2TXVpMEF6c2VRT0lJRC81cjVwSWlJaUl2SjBGS2FKaU1nTGFlWXZ5eGd6YVRheHNYRjRlV2FqWjdjT2RHelRCSGMzMTFUYmxpbFZqR1h6Sm5EbzZDbW16Vm5NOXAzN0dUTnhObU9ZemRBQlg5RytWU096K2t2bS9tVDIvYnhGcTlpd1pYZTZ4eDV3TTRpYWRkc1NGL2ZBVkpiVjNZMWFOYXJTcU42N1ZLdjZHcmEydG1adEhCenNhZDI4UGkwYWY4Q3kzell3YWNaQ3psLzBwOStRTWJ4YXJyUnBCbG1qdXU5YTNHL2JvK1dpSWFIaExQMXRQU1dLRmFKWnd6clVxbEdWY2krWE5OMnJaTEhDekp6NEhkZHVCTEptM1ZaMjdQNkxpNWV2MHI1VkkyeHNiTmk4ZlI4QWxTdVVaZEZ5UHdZTUhRdEFoOWFOYWQyOGZxclBYYk42WmZ3MjdlVGxLblZOWmUrOS9VYXE3VFp2Mzh0cXY2M0pYay91QUFKUW1DWWlJaUlpYWFjd1RVUkVYa2hOR3RUbXhPbnpmUEJlRFdyVnFJcURROXAveTN1dGZHbG1UdnlPMExCdzFtL2V4ZFhyTjgyQ3RGdzV2U2xlMUpjcUZjdWJ0YnNSY091cHh1NlROeGRkUDJuRjhaUG5lS1ZjS2FwVUxNOHI1VXFaN1dlV0hIdDdlMW8xcjBmVGh1L3o2L0sxUEl4L2FMWVVNeWsxMzZ4Q3VUSWxxVnFwUEMwYWY1aHEvUUw1OHZEbFoyMzU4ck8yR0F3R1U5ZzI4Y2RCekpxL2pDb1Z5NU03Vnc3bUxGaEJteGIxNmRDNmNaTDk3TisyRElkRU13UkhEZXZEeTJWS0VCUWNncTJ0RGVWZkxtWFY4czd4SXdjeWZ1VEFWT3VKaUlpSWlHUUVHNlBSYU16c1FZaUlpRHlXZU0rZEYzVlBwOUN3dTlqYjI1SFYzUzJ6aC9LdmluLzQwS29BTUswQ2JnWVJFaFpPMmRJbE1yenZ0TWlNbjlYRTk2ejQ2c3Nzbno4eDNlMWYxUDk5U2ViUno1ZUlpTHdvYkJKdlBKd0V6VXdURVJGNXhydzhzMlgyRUo2SmZ5TklnNFNaZXo1NWMvMHJmWXVJaUlpSXBNWTI5U29pSWlJaUlpSWlJaUlDQ3RORVJFUkVSRVJFUkVTc3BqQk5SRVJFUkVSRVJFVEVTZ3JUUkVSRVJFUkVSRVJFVjUyZ1dBQUFJQUJKUkVGVXJLUXdUVVJFUkVSRVJFUkV4RW9LMDBSRVJFUWtROFRGUFdEcTdNVkVSOTh6bFFYZUN1YmpiZ01ZTzJsT0pvNU1SRVJFSk9QWVovWUFSRVJFUkNROWpKazlBQXRUWnYzSytDbnp1QmtZeFBCdmV3RGc0WkdOdzhkT2NmRHdDVDVwMzR4c1dkMVQ3R1BxckVWVzM4L056WldYU3hWbjF2emx5ZGFwVXJFY2JWbzBNSDN2VzZhbTZmT2swWU9vVitkdHErNTFQU0NRR25WYVl6QWt2SGYva3p1c0hxZUlpSWk4V0JTbWlZaUlpRHlIN3NmRVp2WVF6Snc1ZDRuSk0zN0YzYzJWN2wzYW04cXpPRHZ4U2Z2bWpKNHdpN0dUNWpCc1lQY1UreGsxZnFiVjk4eWQwNXZ2QnZkazM1K0hrcndlRmg2Qms1T2pXWmlXMklJbGE2d08weFlzWG1NSzBqTEQ4VlBuMkx4dEwzWHIxS1Jrc2NLWk5nNFJFUkZSbUNZaUlpTHlYTG9iSHBuWlF6QzVkeitHci9vT0p6NCtubS83OXNRN3U2Zlo5WS9iTldYaDB0OVp1SFFONzcvekpxOVhmaVhadmhMUCtEcDQrQVROMm4zRjcwdW5FUkVSUlp0UGU3TnAxUnhLRkN0azF1YkkzalZKOXBWNEZ0cVRYRjFkT0hEb09PY3VYTEhvNzBreHNiRXNXN1VlbHl6TzNMc2ZrMkxkZjB2OUZwOERVSzNxYTVseWZ4RVJFZm1IOWt3VEVSRVJlUTRGM0FyaTdQbkxtVDBNQUw0WlBKb0xsNjd5emx1djA2THhCeGJYbloyY0dEbWtGd2FEa1MvN0RPUGFqY0JNR0tXNTBpV0xBZ216MDFLelp0MDJ3dTlHVXVwUkd4RVJFZmx2VTVnbUlpSWk4dHl3TVgweUdJeTAvcVFYZmh0MzhOQmd5TFFSalpzOGw3VWJ0dU9UTnhlanYvc20yWG8xcWxYaTQzYk5DQWtOcDEzblB0d01ERTZ5bnYrMUFIYnRQY0N1dlFjNGV2d01BSWVQbnVMRXFYTUFIRHB5MG5UZC8xcEF1c2RkbzFvbEFGYjViU0g2M3YwVTY4NWZ2QnFBdDZwWFR2ZjluaWVHVFB4NUVoRVJlUjVvbWFlSWlJakljeW9rTkp3dmVnL0R5Y21Sb29VTDR1YnE4a3p2UC9PWFpVeWNOaCtYTE03TW1EQWNUNCtzS2RZZjBQdHpMbDI1eHM0OWY5R2s3WmZNblBnZFpVb1ZNNnV6Mm04TDQ2Zk1NeXNiOHNPa2Yvb1lOczcwdVVmWDl2VG8yaUZkWTYvd1NobUtGU25JaFV0WFdiVjJjN0w3cXYxOTVDU256bHlnVU1GOFZIejE1V1Q3aTRtTlpkbHZHOWl3WlRkbnoxOGlNaklhRDQrc1ZLMzBDajI3ZGFDd2IzNkxOZ0UzZy9oNTFxL3MzbmVRVzBGM2NISjBvR2poZ25ScTI1UUdIOVlDTEplcWZ0U3hwK256azRjZzNJK0paZGE4WmF6ZHNKMnIxMi9pNk9CQW1WTEY2ZEM2RWJWclZiZTQvK08rbDh6OWlham9lNHdZTXhYL3F3RjA3OUl1M2U5VlJFVGt2MEJobW9pSWlNaHp5RE9iTzJGM0UvWk5pNDJONDlTWkM4LzAvdU9uL01MNEtmT3d0N1BqNTdGREtQMVNzVlRiMk5uYU1tMzhVRHAyNmMvK0EwZG8wdllMdnVueEtSMWFOOGJXMW56QnhMYTE4emg1K2dMZHYvbU9xVDhOSlNvcW1qNkRmbVRXNUJFVUtwaVBXdlhhSjNNWDY3WDlxQ0dEUjB4ZzRaTGZrdzNUNWkxYUJVQ2JGdlV4R3BNL2dLRHpWNFBZdmU4Z0FCN1ozTW1SSXp1M2dtNnpkc04yZHU3NWkzVXJabElnWHg1VC9XTW56dEw2MDE1RVJkM0QzczZPSE41ZVJFWkhjK3prV2JiczJHY0swd3Jtend2QTFlczNBY2lWTXp2T1RrNFc5dzhNdWszYlQvdHc4ZkpWYkd4c3lKM1RtOGpvYVBZZk9NTCtBMGY0b25NYmVuLzFjWkpqUDNQK01pTkdUOFhaMlRIVlFGUkVSRVFVcG9tSWlJZzhseXBXS0V2TjZsV1k5K3Nxemw1NGRudW4zWStKcGYrUU1hejIyNHE5blIwVFJ3K2k1cHZXTDM5MGRuSmkzclJSZkQzZ0IvdzI3bURZcUovNWJlMW0rdlg4ekd4ei9TS0ZDbkFqNEpicGMvRHRFQUR5KytTaFNLRUNabjBPSGpFaHpjOWhOQnBwVXY4OVJvMmZ5ZGtMbHpsdzZEaVZYaXRyVmlmNGRnZ2J0dXdtaTdNVHpSclY0ZlRaaThuMkZ4OGZUK2NPTFdqVnZCNitCWHdBdUhUbEdxMC83c1d0NER0TW5yNkFINGYzL1dmTTMwOGdLdW9lTmQrc3pOZ1IvZkh5ekFiQTZiTVh6ZjU3N3Ryd0svRFBMTElKbzc2bFNzWHk1dmQrK0pEUHV3L200dVdyVks5YWdaRkRlK09UTnhjR2c0RlZhN2Z3emVEUlRKNnhrRGZmcUdqeGpBQXo1aXloVFl2NkRPemRCUWNIZTBMRDdxYmxWWXFJaVB6bktFd1RFUkVSZVE3WllFUExwblZwMmJRdXQ0THZjRE13aUxpNEJ5bTJTYnhFTUwxVy9iNloxWDVieWVMc3hNL2podkQybTFYUzNJZWpvd09UeHd6bTFmS2xHVGx1T2lkUFgrRG9pVE1XSjFWZUQwZzRxTURMTTVzcFRFdks0ejNOMHNyVjFZVW05ZDlqL3VMVkxGejZ1MFhRdEdqNVd1TGo0Mm5hb0RaWjNkMVM3R3Z5bU1GNGVYcVlsUlVwVklCUE96Um4rSTlUMlBmWFliTnJqNE81OWkwYm1ZSTBnRklsaTZiNW9JTTFmbHM1ZHZJc1JRc1haTmJrRVRnNU9RSmdhMnRMa3dhMU9YN3FIUE1XcldMQmtqVkpobWx1Ymk0TS9xYWJhWFpnNHZHSWlJaUlKWVZwSWlJaUlzKzUzRG05eVozVCs1bmNxMVh6ZWx6eXYwN2pldTh5Yzk0eU9uWHRuNjUrNWsvL2tVNXRtbERqallyNGJkekpGNTNiV05UWnVlY0FPWE5reHp1N0ozWjJDVUZQNEsxZ1NoUXJaRkczU1lQYWpCM1J6NnpzeWYzR2t0S3VaVVBtTDE3TmhpMjdDQW45Z3V4ZUNZRllmSHc4aTViN21lcWs1c2tnRFJJMjhzL2g3UVZBVUxCNUdKakQyNHViZ2NHczNiQ2Q2bTlVeE00Mi9lZUNyVjYzRllCT2JacVlnclRFcWxXdHdMeEZxemgwOUdTUzdSdDgrSTdGTWxzUkVSRkpuc0kwRVJFUkVVbVRRWDI3QXBBcmg3Zlp4dnIzN3QzblZ2QWRQRDJ5NHVtUjlPeW1rTkJ3N2taRTR1eWNzTzlYa1VJRjZONmxuVVc5RTZmUHMyM1hmcG8wcUcycTUrQmdUNGN1L1N6cUp1ZjNwZFB3U21ZY2p4VXRYSkRYSzcvQ0gzOGRZY25LZFhUN3REVUFHN2JzSnZoMkNLK1ZMMjMxVExFRGg0NnpmZGQremwyOHd0VnJON2tlRU1pREIvRkFRamlYMk9lZFdqSjR4QVJXL3I2Wll5ZlAwYWx0VXhyV2ZRZVhMTTVXUDk5amovZkxtekJ0SHRQbkxyRzRIaE1iQzhDZGtMQWsyNWNvVmpqTjl4UVJFZmt2VTVnbUlpTC9iMWt6cTBSRU1rLy9YcC9SdjlkbnB1K1hyZHBBMzBFLzB1V1RWblR1MENMSk50OE9IOC9DcFd0TVlWcHl2dTcvUFFBZFd6Y0dJR2VPN0t4YlBwTmpKODd3MEdDZzMvL0dwRHErc3FWTFdQVWM3Vm8yNG8rL2pyQm8rVnE2Zk53U1cxdGIwOEVEN1ZvMlNyWDkvWmhZdXZUOEh6djMvQVdBdTVzcmhRcm1vM2F0NnRqWTJMQjJ3L1lrN3RrUTcreWVqQnczbll1WHJ6Smc2RmhHanB0TzEwOWI4Mm1INW1tYXFSWVJFUVZZem41N1VuTExnTjFjczFoOUx4RVJFVkdZSmlJaUlpSVo1UEdCQVhsejUwcTJ6djJZR0lBa1Q2Uk1iT1RRUHV6YWU4RHNsTkRpUlgwcFh0UVh3S293elZydnZ2MEdlWExsSU9CbUVOdDMvMGwrbnp6OGZlUWsyYjA4K09DOUdxbTJIejErSmp2My9FWEIvSGtaOThNQVhpMVhDaHNiR3dEMkh6aVNaSmdHOE1GN05hajlUblcyN3RqSDdBVXJPUEQzY1VhT204NkZTLzRXUzFaVGtpV0xNNUZSMGN5Yk5vb2ExU3BaM2U2eHgyTVZFUkVSNjJoekJCRVJFUkhKRU1kUG5RT2dWTWtpeWRhNWZ6OGhUSE4xU1hrMmxNRmdvUHJyRlRoNCtFU1NYOWE2R1JpY2FoMDdXMXRhdDZnUHdQSlZHMW0xZGpNQUxadld4Y0VoOVg5Nzl0dTBFNEN2ditqRWErVkxtNFZUd2JkRFU3MTM3VnJWV2ZiTEJJWU8rQXFBbFdzMkVYQXpLTlg3UGxhb1lENEF6bC8wdDdxTmlJaUlwSjltcG9tSXlQOHIvaWQzWlBZUVJDUWRvdS9kWi8rQkkyVDM4akNGTzBtSmpJb0dFazZRVEVtemRsOWx5TGc2ZGUxUC9ueTVtVGxwUklyMVdqYXR5NFNwODlpNTl5K09ubkJQQ05pYTE3UHFIcUdoNFFDNEpyRmNjc1dhalZhUHRXWFR1dnp2KzRrQUJOOE93U2Z2UHpQODdHeHRlV2d3Y085UkdKbllXOVVyYy96VU9SYXRXRXZibGcyU25QVm5NQmd3R0kzWTI5bFpQUjRSRVJGSm1tYW1pWWlJaU1oVFcvcmJlbUpqNDZqOVR2VVVsdzMrRTZhNXB0amYraFV6VS95eVZ2Q2RrRlQzRWdOTVN6cGpZK01JQ2c3aG5acHZrQ2QzVHF2dVViQ0FEd0JUWnkwaU5Pd3VrQkF1RHZsaEVuOG5NNHV1M1dkOU9YRG9PQWFEQVVnSXV4N3YwK2JvNkVDUndnWE02dWZKa3pDV0xkdjNBUkFSR1dXNjFxWkZmYks2dTNIRi93WWR1L1RuM0lVcnBtdXhzWEZzMmZFSGpWcDE0L2FkbEdmSmlZaUlpSFUwTTAxRVJFUkVua3BnMEcwbVRwMkhqWTBOSFZvMVRyRnVhR2c0TGxtY1U5MWczOW9UTkUyTVJvdWlpTWdvUXNQdThucmxWNjNxb24yclJxeFp0dzFJT0NEQVdsMC9hVVd2Z1NNNWRQUVVsV28ySlZmTzdOeStFNHFEZ3dOOWUzWm02QStUTE5yczNuZVEzZnNPNHVxU0JVL1BiSVNGUnhBZGZRK0FBYjArSjZ1N20xbjl1clhmWXRxY0pTeGU0Y2ZtN1h1SmpyN1AyVU1Kczk1eTVzak9wTkdEK0x6SFlQWWZPRUx0UnAzdzlNaUtzN016ZDBKQ2VmQWdIbnM3T3h6czlVZC9FUkdSaktEZlVVVkVSRVFrM1VMRHd1bllwUi9oZHlOcDNieSs2WUNBcEFUZkR1SEd6VnNVOWkyUWJKM0hIaDltWUEyWExNNUo3aGYyMTkvSEFWSWNVMkt2bGl0TjZaZUtjZjkrREc5VXNTNkFBMmpTb0RhT2pnN01tTHVVY3hldkVCNGVRYlVxci9GTno4NkVoZDlOc2szL1hwK3hmdk11TGw2NlNtQmdNRjVlSGxTditob2QyelNoY29WeUZ2VjdkdXRJUkdRVTZ6YnRJanI2UGk4OXNTOWRqV3FWV0w5eUZ0Tm1MMmJ2bjRjSUNnNGhKaVlXM3dJK1ZLbFlucllmSlp3ZUtpSWlJay9QeG1oTTRwL3hSRVJFUk9UL0hkOHlid01KZjNTclhhc2EweWNNVDJQN21xYlBHYkUvNGQ5SFR0S2ozd2h1Qk56aWxYS2xXRHhuSE01T1R0eVBpZVg4aFN2a3pPR0ZxNnNMems1T0JOMit3OEJoUDdGNzMwSGF0V3pJc0lIZGsreHovSlJmR0Q5bG5sWDM3OUcxUFQyNmRxRGRaMzNadmU4Z3I1WXJUYkVpQlFHSWpZdGorNjQvaVlpTVlzMlNxWlFyVS9LcG4xZFNsdEUvWHlJaUlwbkZKcFdqcmpVelRVUkVSRVRTNU5TWkMweWJzd1MvalRzd0dvMVVmNzBDVThjTk5XMThiekFZYU5DeVM1SnRzN3E3MGJsRGkxVHZNU09Wb0xCejkwR216OE8vN1VHdkFUOXc5UGdaRGg4N0JZQ05qUTI1Y21TbjE1ZWRGS1NKaUloSWhsS1lKaUlpSWlKcE1tdmVjdFp1Mkk2N215czl1M1dnUSt2RzJDYmFBODNWSlF2VnFyN0d6Y0JnWXVQaU1EdzA0T3pzUk5reUplamVwVDM1ZkhJbjIzZnVYRGtvWC9ZbDNxdFZMY1V4Vks1UWpueDVFL29wbUQ4dkt4Wlk3a3NtSWlJaThtL1FNazhSRVJHUjU4VC9sMldlc2JGeExGeTZoaVlOM3Njam0zdTYrNUVYaTVaNWlvaklpMExMUEVWRVJFUWtRems1T2ZKeHUyYVpQUXdSRVJHUlRKSHltZVFpSWlJaUlpSWlJaUppb2pCTlJFUkVSRVJFUkVURVNnclRSRVJFUkVSRVJFUkVyS1F3VFVSRVJFUkVSRVJFeEVvSzAwUkVSRVJFUkVSRVJLeWswenhGUkVSRS9vTjh5OVRNN0NHSWlJaUlQSmMwTTAxRVJFUkVSRVJFUk1SS0N0TkVSRVJFUkVSRVJFU3NwR1dlSWlJaUl2OFIvaWQzWlBZUVJFUkVSSjU3bXBrbUlpSWlJaUlpSWlKaUpZVnBJaUlpSWlJaUlpSWlWbEtZSmlJaUlpSWlJaUlpWWlXRmFTSWlJaUlpSWlJaUlsWlNtQ1lpSWlJaUlpSWlJbUlsaFdraUlpSWlJaUlpSWlKV1VwZ21JaUlpSWlJaUlpSmlKWVZwSWlJaUlpSWlJaUlpVmxLWUppSWlJaUlpSWlJaVlpV0ZhU0lpSWlJaUlpSWlJbGF5eit3QmlJaUlpTWl6NFZ1bVptWVBRVVNlZ3YvSkhaazlCQkVSUVRQVFJFUkVSRVJFUkVSRXJLWXdUVVJFUkVSRVJFUkV4RXBhNWlraUlpTHlINlRsWWlMUEJ5M1BGaEg1LzBjejAwUkVSRVJFUkVSRVJLeWtNRTFFUkVSRVJFUkVSTVJLQ3RORVJFUkVSRVJFUkVTc3BEQk5SRVJFUkVSRVJFVEVTZ3JUUkVSRVJFUkVSRVJFcktRd1RVUkVSRVJFUkVSRXhFb0swMFJFUkVSRVJFUkVSS3lrTUUxRVJFUkVSRVJFUk1SS0N0TkVSRVJFUkVSRVJFU3NwREJOUkVSRVJFUkVSRVRFU2dyVFJFUkVSQ1JEeE1VOVlPcnN4VVJIM3pPVkJkNEs1dU51QXhnN2FVNG1qaXo5Zk12VXhMZE1UZjQ4ZURTemgvS3ZlZkFnbmxObkxyQms1VHErSFQ2ZUJpMjc4UGVSazVreWx1VGU5NWQ5aHZOTy9RNUUzN3VmS2VNU0VSRkp6RDZ6QnlBaUlpSWk2V0hNN0FGWW1ETHJWOFpQbWNmTndDQ0dmOXNEQUErUGJCdytkb3FEaDAvd1NmdG1aTXZxbm1JZlUyY3RzdnArYm02dXZGeXFPTFBtTDArMlRwV0s1V2pUb29GWjJaRmpwMW13WkEwSERoOG4rSFlJQm9PUmJGbmRLRmJFbDY2ZnRPTE5OeXBhUFlibjBmekZxemwzNFFyWHJ0L0UvMW9BTndPRGVHZ3dtSzduenVuTkZmL3JWSGlsekZQZjYzNU1MS3ZXYm1IejlyMmNQbnVSMExDNzJOaEF0cXp1RlBiTlQ5Vks1ZW5acldPcS9Xelp2bytZMkZndVhyNUt1VElsbjNwY0lpSWlUME5obW9pSWlNaHp3c1lHakk4eXRLaEVzNy8rUHpoejdoS1RaL3lLdTVzcjNidTBONVZuY1hiaWsvYk5HVDFoRm1NbnpXSFl3TzRwOWpOcS9FeXI3NWs3cHpmZkRlN0p2ajhQSlhrOUxEd0NKeWRIc3pCdDVManBUSis3RktQUmlLT2pBem04dllpSmlTVWtOSnlRMEtPOFhMcjRDeCttN2RwN2dHMjc5dVBvNkVCaDMvdzhOQmpJNGUzRjZPRjlLZjFTTVhKNGU1bnF2bDIzblZWOWJ2ZWJiMUcyZGVjZkRCZzZqdURiSVFEWTI5dmo3ZVdCd1dqa1RrZ29kMExDT0hEb3VGVmgyaWZ0bTNIaDBsVktseXhxNVZQK080NmZPc2ZtYlh1cFc2Y21KWXNWenRTeGlJaEk1bEdZSmlJaUl2SWN1bjA3TExPSFlITHZmZ3hmOVIxT2ZIdzgzL2J0aVhkMlQ3UHJIN2RyeXNLbHY3Tnc2UnJlZitkTlhxLzhTcko5K1ovY1lmcDg4UEFKbXJYN2l0K1hUaU1pSW9vMm4vWm0wNm81bENoV3lLek5rYjFya3V6THQweE5zKytYckZ6SHREbExjTW5pek5BQlg5SGd3M2R3ZEhRQUVvSzNEVnQyRXhNVGs2Wm5meDROR2ZBbGcvdDlRVDZmM05qWjJ1SmJwaWJ1YnE2OFZiMnlSZDNML3RmVGRZLzVpMWZ6dis4bllqUWFxVkt4UE4wK2JVMlZpdVZ4Y0VqNDY4ZjltRmdPL0gyTVJjdjlyT3F2OTFjZnAyc2NHYTEraTg4QnFGYjF0VXdlaVlpSVpDYUZhU0lpSWlMUENSc2JHNHlQcHFaZHZIS1ZzK2N2VTdKNDVzK08rV2J3YUM1Y3VzbzdiNzFPaThZZldGeDNkbkppNUpCZXRQLzhHNzdzTTR4Vmk2WlFJRitlWno3T2VZdFdBZEN6VzBlYU5hcGpkczNUSXl1dG10Vjk1bVBLRFBsOTB2YnVDL3ZtVDNMbUdTVE1YSHN5Y051OTc2QXBTUHY2aTQ1ODlibmw3TFlzems3VXFGYUpHdFVxcFdrc0lpSWkveC9vQUFJUkVSR1I1NFNOalkzcHM4RmdwUFVudmZEYnVNTnN2NnRuYmR6a3VhemRzQjJmdkxrWS9kMDN5ZGFyVWEwU0g3ZHJSa2hvT08wNjkrRm1ZSENTOWZ5dkJiQnI3d0YyN1QzQTBlTm5BRGg4OUJRblRwMEQ0TkNSazZici90Y0MwalRXUzFldUFWQ3lST1lIa0MrcUJ3L2lHVEJzSEVhamtaWk42eVlacEltSWlEenZORE5OUkVSRTVEa1ZFaHJPRjcySDRlVGtTTkhDQlhGemRYbW05NS81eXpJbVRwdVBTeFpuWmt3WWpxZEgxaFRyRCtqOU9aZXVYR1BubnI5bzB2Wkxaazc4ampLbGlwblZXZTIzaGZGVDVwbVZEZmxoMGo5OURCdG4rdHlqYTN0NmRPMWc5WGhkWGJJUUYvZUF2dytmb0hyVkNsYTNTMHBNYkN6TGZ0dkFoaTI3T1h2K0VwR1IwWGg0WktWcXBWZm8yYTBEaFgzem0rcDI2eldVZFp0MlV2MzFDaXlZTVRySi9zWk1uTTNrR1F0NXBWd3BWdjM2czZuOGZrd3NzK1l0WSsyRzdWeTlmaE5IQndmS2xDcE9oOWFOcUYycnVrVS9BVGVEK0huV3IremVkNUJiUVhkd2NuU2dhT0dDZEdyYmxBWWYxdUpXOEIzbS9mcWJSYnZRc0hCRy9UVERyT3libnAzVC9GNDJidDNOallCYnVMcGtvZC9YYVcrZm5NZExkcGZNL1lrcUZjdWJYVXZyTzByY2wwL2VYUHc0ZmhhNzl4M2tma3dNeFl2NjB2M3o5cno3OWh0SnRubnNvNDQ5VFo4VEwwMU83ZjJMaU1pTFFXR2FpSWlJeUhNb3A3Y1h3WGRDQVlpTmplUFVtUXZQOVA3anAvekMrQ256c0xlejQrZXhReWo5VXJGVTI5aloyakp0L0ZBNmR1blAvZ05IYU5MMkM3N3A4U2tkV2pmRzF0Wjh3Y1MydGZNNGVmb0MzYi81anFrL0RTVXFLcG8rZzM1azF1UVJGQ3FZajFyMTJpZHpsK1M5VmEweXEveTI4UFBNUmVUSzRVMnI1dlhTM01kam5iOGF4TzU5QndId3lPWk9qaHpadVJWMG03VWJ0ck56ejErc1d6SFR0SlMxWWQxM1diZHBKL3NQSE9WdVJHU1NKNXI2YlV3SVpKbzEvR2Y1YVdEUWJkcCsyb2VMbDY5aVkyTkQ3cHplUkVaSHMvL0FFZllmT01JWG5kdVk3U1YyN01SWlduL2FpNmlvZTlqYjJaSEQyNHZJNkdpT25UekxsaDM3YVBCaExZSnZoekIxOW1LTCs0ZmZqYlFvVDArWXRtbmJYZ0JxMTZxZTZzbXRHU0d0N3lpeHE5ZHYwdlhyb1VSRlI1UGQwNE9JeUNoT25yNUE1KzZEbVAzejk3ejlaaFZUM1lMNTg1cmFBT1RLbVIxbkp5ZXovcXg1L3lJaThtSlFtQ1lpSWlMeUhLcjliblZLbFNqS3ZGOVhjZmJDNVdkMjMvc3hzZlFmTW9iVmZsdXh0N05qNHVoQjFIelRjdVA2NURnN09URnYyaWkrSHZBRGZodDNNR3pVei95MmRqUDllbjVtdHFsN2tVSUZ1QkZ3eS9UNThZbVErWDN5VUtSUUFiTStCNCtZWU5XOSszVC9oRDM3LytaT1NCZ0RobzFqOWJxdERPelRoWEpsU2xvOS9zZmk0K1BwM0tFRnJaclh3N2VBRDVDd2pMVDF4NzI0Rlh5SHlkTVg4T1B3dmdEVXJGNEpUNCtzaElWSHNHWDdQcG8yZk4rc3I1T25MK0IvTFFCbkp5ZnExVW1ZQVJYLzhDR2ZkeC9NeGN0WHFWNjFBaU9IOXNZbmJ5NE1CZ09yMW03aG04R2ptVHhqSVcrK1VaRktyNVZOZUEvZlR5QXE2aDQxMzZ6TTJCSDk4ZkxNQnNEcHN4ZE5QeU5sUzVjd20wazEvTWNweko2L1BNVjkwZExpNU9uekFGUjQ5ZVduN2lzMTZYbEhpZjB3ZGhydnYvTW1nNzdwaHF0TEZxNWN2VUhiem4yNEVYQ0wwUk5tbVlWcHV6YjhDdnd6UTIzQ3FHOHRac2haOC81RlJPVEZvREJOUkVSRTVEbGtpdzB0bTlhbFpkTzYzQXErdzgzQUlPTGlIcVRZSnZIU3RQUmE5ZnRtVnZ0dEpZdXpFeitQRzJJV09GakwwZEdCeVdNRzgycjUwb3djTjUyVHB5OXc5TVFaaXhNU3J3Y0VBdURsbWMwVXBpVmwvdUxWVnQwM2I1NmNyRnIwTTEvMEhzYXhFMmM1Y09nNERUN3FRdDNhYnpHd1R4Znk1TTVwOVROTUhqTVlMMDhQczdJaWhRcndhWWZtRFA5eEN2ditPbXdxdDdlMzU4UGFOVm00ZEEzck4rK3lDTlA4Tm00SDRQMTNxK1B1NWdyQUdyK3RIRHQ1bHFLRkN6SnI4Z2ljbkJ3QnNMVzFwVW1EMmh3L2RZNTVpMWF4WU1rYVUxQjArdXhGQU5xM2JHUUtjZ0JLbFN4S3FaSkZMWjRoTHU0QnYvMit5ZXBudHNhdG9EdEF3c3l0ZjF0NjNsRmlCZlA3OFAzL3ZqYk5paXhVTUIrOXYveVlIdjFHY09iY0pVTER3aTMrRzZja3JlOWZSRVNlWHdyVFJFUkVSSjV6dVhONmt6dW45ek81VjZ2bTliamtmNTNHOWQ1bDVyeGxkT3JhUDEzOXpKLytJNTNhTktIR0d4WHgyN2lUTHpxM3NhaXpjODhCY3ViSWpuZDJUK3pzRWdLUHdGdkJsQ2hXeUtKdWt3YTFHVHVpbjFuWmsvdGNRY0xNdHQ5Ky9abWxLOVl4N3VlNTNBa0p3Mi9UVG5ic1BjRFlFZjE0L3gzTFBiYVNrbFRJWWpBWXlPSHRCVUJRc0huNDE2amV1eXhjdW9ZOSsvOG1LdW9lYm03LzdHL250MmtuWUw3RWMvVzZyUUIwYXRQRUZCSWxWcTFxQmVZdFdzV2hveWROWlRtOHZiZ1pHTXphRGR1cC9rWkY3R3hUUG10c2xkOFd3c0lqZ0lTREEzcjIrNTdPSFZ2d1Vva2lLYlpMU2R5RE9DQWhNUDIzcGVjZEpkYThjUjJMNWNXdlYzN0Y5UGw2d0swMGhXbHBmZjhpSXZMOFVwZ21JaUlpSW1reXFHOVhBSExsOERiYmFQL2V2ZnZjQ3I2RHAwZFdQRDJ5SmRrMkpEU2N1eEdST0RzbjdEZFZwRkFCdW5leFBQSHh4T256Yk51MW55WU5hcHZxT1RqWTA2RkxQNHU2eWZsOTZUUzhraGlIbmEwdHJaclhvMkc5ZDVreGR5blRaaThtT3ZvZTNiNGV3cXpKMzF1OWJQWEFvZU5zMzdXZmN4ZXZjUFhhVGE0SEJQTGdRVHlRc0F3MHNkZktsNlpBdmp4Y3V4SEkxcDEvMExEdU93QWNQWDZHR3dHMzhNbWJ5eXpJZWJ3SDNvUnA4NWcrZDRuRnZXTmlZd0c0RXhKbUt2dThVMHNHajVqQXl0ODNjK3prT1RxMWJVckR1dS9na3NYWm92MURnNEdwc3haUnJFaEJMbHk2U21SVUZOdDMvOG5Xblg4d2UvTDNWS3BnT1pQTEdpNHVXWWlLdWtmNG81RHUzNVNlZDVSWXdmdytGbVhaczN2KzB6NG1OazNqU2N2N0Z4R1I1NXYrdVVSRVJFUkUwcVYvcjgvWTdqZmY5UFgxbDUwQTZQSkpLN1B5eEYvMTZyd05ZQXJUa3ZOMS8rOEI2Tmk2TVFBNWMyUm4zZktaakI3ZWw1RkRlMXMxdnJLbFM1RFBKM2V5MTEyeU9OT2phM3Myckp4RmZwODhQRFFZR0RSaVBBYURJY1YrNzhmRTBxRkxQNXEzNzg2ME9VdjQrL0JKM0Z4ZHFGMnJ1dW41a3RLdzdyc0FyTit5eTFTMjl0SEJBMDBiMU1iR3hzWlVIaEVSQlNUTWNMdDYvYWJGMStPWmI0bVg5clpyMlpBcDQ0WlFJRjhlTGw2K3lvQ2hZNm55ZGpPbXpWbkN3eWVlYWVtS2RmaGZDNkREby9mcjVlbkJncGtKSjQyMi83d3YrLzQ4VEhvODNqL3V4S256NldxZkZ1bDVSNG5aMjl0WmxDV2VUV1kwR3RNMG5yUzhmeEVSZWI0cFRCTVJFUkdSRFBINHdJQzh1WE1sVytkK1RBeUF4VW1JVHhvNXRBOWZmdGJXN0pUUTRrVjlhZGFvRGg4MStUQURSdnVQUXI3NVRFdEVid1RjNHVMbGF5bldIejErSmp2My9FWEIvSGxadVhBeXgvZXY1ZmVsMDVnOFpqQ3RtdFZOdGwyalIySGE3cjBIdVhjL0JxUFJ5UHBOTzdHeHNiSFlSeTNMbzlsTTg2YU53di9ramhTL0V2dmd2UnJzV0wrUTZST0dVYWxDV1NJaW94ZzVianA5Qi8xb3FoTVJHY1dZU1hQSW5kUGJiR2xwMmRJbG1EdDFKRVlqakJ3M1BjMWhFbURhbEgvajF0MnBocEpQSzczdjZOOWt6ZnNYRVpIbm44STBFUkVSRWNrUXgwK2RBNkJVeWVUMzNMcC9QeUZNYzNYSmttSmZCb09CNnE5WDRPRGhFMGwrV2V0bVlMQlY5Y3FYZmNuME9UcjZYb3AxSCs5eDl2VVhuWGl0ZkdtekdXWEJ0ME9UYlZmSU54L2x5cFFrSmphVzdidis1TzhqSndrTXVrM2xDdVhJNzVQSHZHN0JmQUNjditodjFmZ1RzN08xcFhhdDZpejdaUUpEQjN3RndNbzFtd2k0R1FUQTBCOG1FUm9XVHZldTdTMzJOcXZ3U2hsbVR2Nk9PVk4rTUhzdWF6VnRrQkFLWHJzUnlPSVZmbWx1bnhaUDg0NytUYW05ZnhFUmVmNXB6elFSRVJFUmVXclI5KzZ6LzhBUnNudDVtRUtPcEVSR1JRT1liY0NmbEdidHZzcVFjWFhxMnAvOCtYSXpjOUlJcmx5OWtlellMbHp5QjhER3hvYUNCZkttMkdkb2FEZ0FycTZXZ2VDS05SdFRiTnV3M3JzY08zbVdUZHYybUE0cmFOYW9qa1c5dDZwWDV2aXBjeXhhc1phMkxSc2tPWlBQWURCZ01CcXh0N05jcnZoWXk2WjErZC8zRXdFSXZoMUNXSGdFSzMvZlRKbFN4V2pSK0lNazIxU3ZXaUhGWjBoSnllS0ZhVlQzWFZiNWJXSDRxQ25rOThuRG0yOVVUSGQvS2Ntb2Q1UVdkcmEyUERRWXVQY29GRTdOaysvZkoyL3lzelpGUk9UNW9abHBJaUlpSXZMVWx2NjJudGpZT0dxL1V6M0ZHVTMvaEdtdUtmYTNmc1hNRkwrc0ZYd254TFIzMWdkTlB1R0hzZE01ZmZhaTJSTEdFNmZQMDJ2Z1NBRGVlYXRxcWljNEZuejdRNmppQUFBZ0FFbEVRVlMwTDlqVVdZc0lEYnNMSklTSlEzNll4TitwekpxclgrZHQ3TzNzMlBmbllRNGVPbzZycXdzZnZGZkRvbDZiRnZYSjZ1N0dGZjhiZE96U24zTVhycGl1eGNiR3NXWEhIelJxMVkzYmQvNlpDZGZ1czc0Y09IVGN0THpTWURBd2I5RXFJT0YwelNLRkMxQ3llQ0Y4OHViaXgyRjlMVTZ5ekNqRHYrMUJ5ZUtGaVltTnBWUFgvZ3dlTVlFTGw2NmExUWtOQzJlVjN4WWF0T3lTN3Z1azV4MDlyVHg1Y2dLd1pmcytJR0hKN0dQV3ZIOFJFWGt4YUdhYWlJaUlpRHlWd0tEYlRKdzZEeHNiR3pxMGFweGkzZERRY0Z5eU9KdHQ5SjZVVWlXTHBtMFFTZXp2RlJFWlJXallYVjZ2L0NxUWNIREE5TGxMbUQ1M0NTNVpuUEgwekVaa1pMUXBFQ2xadkRBL0RFbjljSU91bjdTaTE4Q1JIRHA2aWtvMW01SXJaM1p1M3duRndjR0J2ajA3TS9TSFNjbTJ6ZTdsUWJYWEs3Qnp6MS9jdlJ0QjA0YnZreVdKd3hoeTVzak9wTkdEK0x6SFlQWWZPRUx0UnAzdzlNaUtzN016ZDBKQ2VmQWdIbnM3T3h6cy8vbmovTzU5QjltOTd5Q3VMbG53OU14R1dIaUVhY25xZ0Y2Zms5WGREWUFsYzMreVdGYWFrdUE3SWFhd01hbHJUM0p6YzJIcEwrUHBQWEFrVzNiOHdmekZxNW0vZURXdXJpNTRaSFBuM3IzN2hHWEFhWi9wZVVkUHEyN3R0NWcyWndtTFYvaXhlZnRlb3FQdmMvWlF3bXhFYTkrL2lJZzgveFNtaVlpSWlFaTZoWWFGMDdGTFA4THZSdEs2ZVgyS0YvVk50bTd3N1JCdTNMeEZZZC9VWitnOFBzekFHaTVabkpQY04rdXZ2NDhEbU1ZMCsrZnZXYmR4SnlmUG5PZEd3QzJDZ3U2UU5hczdiMVI1bFEvZXEwSHpSaC9nNEpENkg0K2JOS2lObzZNRE0rWXU1ZHpGSzRTSFIxQ3R5bXQ4MDdNelllRjNVMjNmcU82NzdOenpGdzhOQm91REJ4S3JVYTBTNjFmT1l0cnN4ZXo5OHhCQndTSEV4TVRpVzhDSEtoWEwwL2FqaG5objl6VFY3OS9yTTladjNzWEZTMWNKREF6R3k4dUQ2bFZmbzJPYkpsU3VVTTVVTHkxQkdrQlUxRDFXcnRtVXBqYlpzcm96YzlJSS9qeDRsT1dyTjNMb3lFbHUzZ3JtMXEzYnVMcTZVS3BrVWNxWGZZa1AzM3NyVGYwK0thM3Y2R24xN05hUmlNZ28xbTNhUlhUMGZWNUt0RCtndGU5ZlJFU2VmemJHOUJ6VEl5SWlJaUxQWEpGeTcvRHc0VU1BMnJkc3lOQ0IzZFBVM3JkTVRkUG5qRGpoOE84akorblJid1EzQW03eFNybFNMSjR6RG1jbkorN0h4SEwrd2hWeTV2REMxZFVGWnljbmdtN2ZZZUN3bjlpOTd5RHRXalprV0RKakh6L2xGOFpQbVdmVi9YdDBiVStQcmgxbzkxbGZkdTg3eUt2bFNsT3NTRUVBWXVQaTJMN3JUeUlpbzFpelpDcmx5cFI4NnVkOVVmbVdxVWxoMy94czk1dWZwbXNBYjlkdHgyWC82OC8weE16L21veiszNjJJaUtUT0pwVlRlRFF6VFVSRVJFVFM1TlNaQzB5YnN3Uy9qVHN3R28xVWY3MENVOGNOTlcwQWJ6QVlrdDBMSzZ1N0c1MDd0RWoxSGpNbURFL3hldWZ1ZzB5ZmgzL2JnMTREZnVEbzhUTWNQbllLU0RoSUlGZU83UFQ2c3BPQ05CRVJFY2xRQ3RORVJFUkVKRTFtelZ2TzJnM2JjWGR6cFdlM0RuUm8zZGhzTTN0WGx5eFVxL29hTndPRGlZMkx3L0RRZ0xPekUyWExsS0I3bC9iazg4bWRiTis1YytXZ2ZObVhlSzlXdFJUSFVMbENPZkxsVGVpbllQNjhyRmlRL0Q1bGtyTEN2dmtwa0QvcEUwd1A3bHlKWFFvbllhNVlNTWswVzFKRVJPUy9Rc3M4UlVSRVJKNFQvMStXZWNiR3hyRnc2UnFhTkhnZmoyenU2ZTVIUkZLblpaNGlJcytlbG5tS2lJaUlTSVp5Y25MazQzYk5NbnNZSWlJaUlwa2k1VFBKUlVSRVJFUkVSRVJFeEVSaG1vaUlpSWlJaUlpSWlKVVVwb21JaUlpSWlJaUlpRmhKWVpxSWlJaUlpSWlJaUlpVkZLYUppSWlJaUlpSWlJaFlTYWQ1aW9pSWlQd0grWmFwbWRsREVCRVJFWGt1YVdhYWlJaUlpSWlJaUlpSWxSU21pWWlJaUlpSWlJaUlXRW5MUEVWRVJFVCtJL3hQN3Nqc0lZaUlpSWc4OXpRelRVUkVSRVJFUkVSRXhFb0swMFJFUkVSRVJFUkVSS3lrTUUxRVJFUkVSRVJFUk1SS0N0TkVSRVJFUkVSRVJFU3NwREJOUkVSRVJFUkVSRVRFU2dyVFJFUkVSRVJFUkVSRXJLUXdUVVJFUkVSRVJFUkV4RW9LMDBSRVJFUkVSRVJFUkt5a01FMUVSRVJFUkVSRVJNUktDdE5FUkVSRVJFUkVSRVNzWkovWkF4QVJFUkdSWjhPM1RNM01Ib0s4UVB4UDdzanNJWWlJaUdRS3pVd1RFUkVSRVJFUkVSR3hrc0kwRVJFUkVSRVJFUkVSSzJtWnA0aUlpTWgva0pib1NYcG9xYkNJaUlobXBvbUlpSWlJaUlpSWlGaE5ZWnFJaUlpSWlJaUlpSWlWRkthSmlJaUlpSWlJaUloWVNXR2FpSWlJaUlpSWlJaUlsUlNtaVlpSWlJaUlpSWlJV0VsaG1vaUlpSWlJaUlpSWlKVVVwb21JaUlpSWlJaUlpRmhKWVpxSWlJaUlpSWlJaUlpVkZLYUppSWlJaUlpSWlJaFlTV0dhaUlpSWlHUzQrSWNQLzdXK2c0SkRtUEhMVWd3R1E0YjNIUkVabGVGOS9sdE9uRDZmMlVNUUVSSDVUMUtZSmlJaUlpSVo2dnhGZjE2dDFwQ0J3MzdLOEw2TlJpTWR1L2JqK3pIVCtHSGM5QXp0dTlmQWtieng3a2ZjQ1FuTDBINy9EWHYrK0p0NnpUK2oxOENSbVQwVUVSR1IveHo3ekI2QWlJaUlpS1NkRVdObUR5RlpmaHQzRUJFWmhhdExsZ3p2MjhiR2hwRkRlOU80VlRmbUxsaEovUTlxOFhLcDRtbnFJLzdoUTdidjNFL3hZb1h3TGVCaktzK2QwNXZJcUdqR1RKek55S0c5TGRwdDMvMG53YmREcUZtOUNybHlacmU0M3FQZmlDVHY5MGJsVjJuV3FBN1Q1aXdoSk5TNm9LN0x4eTN4OHZSSTh0cTkrekVNK200ODluWjJ0UHVvSWJHeGNWYjFDZURrNUdoMVhSRVJFVW1hd2pRUkVSR1I1NFNOalkzcGMvamR5RXdjU2NyV3JOdUt2YjA5SGRzMFRsZjd0K3UyUzdXT25iMGRqZzRPZE8vN1hZcjFDdVRQeXk5VHpXZHZ6ZnYxTjRiL09JVitYMy9HNTUwK01wVi8xdWtqRml4WncvSlZHK2pVdGluRmkvcWF0VnU2Y2oyYnR1MWh3WXpSU1lacHEvMjI0dW1SbGR5NWNwakt6cHk3aEl0TEZwbzFxc095MzlaejJmOTZxczhHOEVtNzVzbGUrOS8zRS9HL0ZnQkFnNVpkck9ydk1mK1RPOUpVWDBSRVJDd3BUQk1SRVJGNVR0aloyaEwvNlBPTmdLQk1IUXVBYjVtYUtWNnYrazZMVlBzbzdKdWY3WDd6emNxc0RaeGlZK09JaklxMnFtNWlWU3FXQjJEZi9rTm1ZVnBXZHpjK2J0ZU1uMzZleTloSmM1ZytZWmhadTlObkx3THdjdWtTeWZaZDU3MGFmRC80YTlQM1NiMmpsQUt0YjRlUForSFNOYmk3dXlaNWZjN0NsU3hmdFFHQVhEbXo4M0c3WnNuMjlkalNsZXU1ZE9VYStYM3lwRnBYUkVSRVVxY3dUVVJFUk9RNVlXOXZUMnhjd3BLK295ZE9jL2I4WlVvV0w1eXBZM0ozYytXRDkycWtxKzNTMzlZbmV5MnBrQzJ0a2d2N1NwVXNTZzV2TC9ZZlBFcGtWRFR1YnY4RVZ4MWFOMkxHTDB2WnZIMnYyZnNORExyTjlZQkFpaGYxeFNPYisxT05LeVZYcndmZzVPU0lTeFpuaTJ1ci9iYnkzWTgvODFLSklyeFM5aVVXTGZjaitIWUlBM3QzTVp1MStOaURCL0VNK1dFU2w2NWNJNGUzRnd0bWp2N1h4aTBpSXZKZm9qQk5SRVJFNURsaGEvdFBZR0l3R0duOVNTK0dEdmlLT3UvVndNNDJjODZWeXVIdHhhaGhmZExWTnFVdzdkOWtZMk5EN1ZyVldiaDBEWnUzNzZOSi9mZE0xN0psZGFkMXMzcmN2QlZNVm5jM1UvbWVQLzRHb0ZyVkNoazJqb0NiUVJpTUJydzhzdUhvNk1pdWZRZllmK0FvWlpPWStiWnMxUWI2LzI4TWVmUGtZdDYwVVhoNWVYQTdKSXhaODVZVGVPczJvNGIyd2MzTnhWVC85Tm1MOUJuMEk2Zk9YS0JvNFlMTW16WUtuN3k1TW16c0lpSWkvMlVLMDBSRVJFU2VVeUdoNFh6UmV4aE9UbzRVTFZ3UU4xZVgxQnM5QnpxMWFZSjNkcytuN3FkZHk0Yms4UFpLOGxxOU9qVlp1RFJoZjdURVlScEEvMTZmV2N6MDJyQmxGd0R2MTZxZTRqMWpZK01JRGJ0cjFmaCtYNytOVWVObm1wWFoyOW5SbzJ0N3M3SkoweGN3ZHRJYzh2bms1dGRaWThtWkkyRy90aWxqaDlCdnlCaFdydG5Fa2VPbkdkUzNHNitXSzgyazZRdFl2SHd0RHcwR21qV3F3NUQrWC80cmgwR0lpSWo4SDN0M0dWRGwyWUJ4L0gvZ0VDSjJOM2JQbURwMU9tY1hkbmZybUQyN2EwNjMyVGwxZHN6dUhzYnNtTjJOZ1NnV0NBWjUzZy9NTXhFT0hCVG5xMTYvVDV6N3Vlc0IzbmZzMmgyZks0VnBJaUlpSWgraGRHbFNjdHZ6SGhBVzRKeTdjT1VEenlqMkRPN2JLVmI2R1Q2Z3E4Vm5SYjc4Z2d6cFVuUDQ3MU5jdlg2VExKa3ltSis5R2FUZDgzN0kzdjEva3pKNVVnb1Z6QlBsbUt2V2JXUFZ1bTFXemUvYmtsL3gyTWVYbHk4RENBNE9JWEdpQkZTclhDYkMxdDFDQmZMd1JlN3N6Sm84TXR6RkIzWjJSc2FPN0V1aEFua1lObW9LYnQySFlHTmpJRFRVUkpaTUdSamFyek1saW4xcDFWeEVSRVRFZWdyVFJFUkVSRDVDTFpyVUpxNVRIT1l2WHNQRks5Yy8yRHdlUG5wQy8rSGpZcVd2OHhldlVxVnV1MWpwNjNXN055L0NKWDJhY0dVR2c0RW1EYXJ6MDVqZm1EVnZlWlJiVlJmK3NaYmdrQkFhMW5YRkpwcnR0Tjk4WFppbTlhdWJQN2Z2T3NoaTNaelpNek1nZS9TM2NSWXJVb0IxUzZkSENQbTg3bm16eFgwdmE5WnY1MlZBQUJDMi9SZmc0YVBIck4za2pwLy9Nd29WeUdOeGhaNklpSWpFbk1JMEVSRVJrWStRamNGQW83cXVOS3JyeWozdmg5ejF1azlnWUZDVWJScTI2aDdyODNqcTU4K1M1UnRpcFM4SEIzc3l1YVN6cXU2dE8xNEVCd2RiVmQvZXppN1M4c1oxcXpINXQ0V3NXcjhkdDdhTkl3UnVBSStmK0RKdnlSb2NIT3hwVXI5YXRHT2xUWk9TQ21WTFJGa251bHRRQWZwMGE0ZGIyOGJtendhRGdjZFBmRGwyNGl4SGo1OWh6LzZqNWhEVndjR2VHbFhMMHFpdUt4blNwV2JSc3ZVc1c3MlpsV3Uzc25MdFZnRFNwRTVCbGt3WnlKd3hQYWxTSkNOSmtvUlVLRjBpM0RscklpSWlZaDJGYVNJaUlpSWZ1WlRKazVJeWVkSVBNdmE3M0xyNVpxaVVPV042cS9zcVZia0pOMi9mZmFjYlA1MmRuV2pYc2o3anBzeGwxTmdaekpnNFBFS2RzWlBuOE96WmM5bzByeGRycTd2NjkveU9pZFBta3lOYkppcVdDMzhHMjlZLzkzTDgxRGtTSklnUHdKbnpsNWs0YlQ0WExsL0Q4KzU5YzczRWlSSlF2VXBaS3BRcFFYQndNSStmK1BCRm5odzR4WEdrVjllMjlPamNtcVBIejdCdHh6NE9Iam5CcFN2WDhieDduNy8ySFFIZ3EwTDVxT1ZhUGxiZVIwUkU1SE9qTUUxRVJFUkUvaS81K1QralhyTXVWQ2hiZ2g4NnRYb3ZZN1J0VVo4bHl6ZXdiY2RldHUzWVM4WFhMaGo0KzhSWi9saTVnVVFKNDlPeFhaTllHN045eXdiczJuT1lnSUJBMnJkc0VPN1p1azA3QUNqMWRXRUFzbVYyNGRLVkd4aHRiYWxXdVF3RnZzaEowY0w1eVprOXMzbmJaNjBtSFRsNStnTE5HdFkwOTJOalk4TlhoZkx4VmFGOFFOajM4dFNaaTF5KzVzR1ZxeDYwYTFrL3dyWlJFUkVSc1k3Q05CRVJFUkg1djNUdCtpMHVYcmxPd1FLNTM5c1lUbkVjR1RHb08rMDZENkR2a0RGOGtTY0hxVklrdzhmWGp5NjlSeEFhYW1KQVR6Y1NKMHBnVlgrM2J0OWx3NWFkMGRiN3F0QVhUSm14aUVlUGZVaVNPQ0VBTjIvZjVmekZxK1RObFkwMHFWTUFZVnM0ZDIxZWlOSFcxbUpmZHp6dmtTSlpFdXpzTFA5cEg4ODVMaVdLZmFrTENVUkVSR0tCd2pRUkVSRVJlV3V4ZVFIQm00NmRQQXRBem15WkxkYUo2dnl4bk5renMyWFY3OUdPVTc1MGNSclZkZVdQbFJ0cDEza0FDMmVPNGJ0dWc3bnI1WTFyeFcrcFc3T1MxWFBlZC9BWSt3NGVpN1plNWZLbG1EQnRQbXMyL0VuYkZ2VUFXTHB5SXlhVGlXYU5hb2FyYTdTMVpjSzBlVXlZTmovS1BxTTdpeTFEdXRUOHRXVnh0SE1URVJHUnFDbE1FeEVSRVpHM0Zwc1hFTHpwejEwSEFDank1UmNXNjBSMUFVRzZ0S21zSG10b3Y4NWN1SHlOazZjdlVLcHlFNTc2K1pNemUrWW9iL2w4WFhCd01BQU42MVJsVUorTzV2TGNSYXBFV2o5NzFveDhrVHM3c3hlc29IbWptang3L29JRlM5ZVJKblVLYWxRcEc2RiszdHpaYVJ6SkJRZ2VOKzl3NFBBSjh1WEpRZTVjV1MzT2I5bktUU1NJSDgrcWR4RVJFWkdvS1V3VEVSRVJrYmNXbXhjUXZPN203YnNjT1hZS2dPZlBYMWlzOXk0WEVMek93Y0dlU2I4TW9veHJjNTc2K1FNd1ltQTM0c2ExN3JaTC8yZGhjM1NLNDBoY3B6aFd0WEZyMnhpMzdrT1k5dnNTYm50NjhlelpjMzRlMWhNSEIvc0lkY3VXS2tiWlVzVWlsUGZvUHdxQW5sM2FVTEo0b1VqSENRNEpZY255RFFyVFJFUkVZb25OaDU2QWlJaUlpTWliSnM5WVNHaW9DWUIrdzhieTRtWEFleDN2ME5HVE5HM2JnK0RnWVBQWlk2M2MrckprK1FaQ1EwT2piZS85NEJFQThXTVFXRlVxVjVLaWhmTXpaY1pDVnEzYmhtdWwwcmhXaW5xcjV1dk9uci9DMm8zdVpFaVhtdUpGQzFxczUrdnJCMENDQkFyVFJFUkVZb1BDTkJFUkVSSDV2M0xvNkVsV3JkdEdIRWNIZmhyU2c0dVhyOU91OHdEemlySFlkTzNHTFRyMUdFYkRWdDI1ZGNlTGVyVXFjM2puU2hyV3FZcWYvelA2RHg5SHBkcHQyTEJsSjhFaElSYjd1WHpWQTRDMC8xd2NZQTJEd1VDVkNxWE0vVWEydmRNU3Ivc1BjT3MraEpEUVVQciswQUZiRzh0LzF0LzNmZ2hBMGlTSnJPNWZSRVJFTEZPWUppSWlJaUwvTis1NDNxTkw3eDh4bVV5MGE5bUF4dlZjNmVyV25IMEhqMUd1ZWt2bUxGekpYUy92ZHhyRFpESng4TWdKT25RZFRQa2FMZG00YlRjdTZkTXcvN2VmK1hWRWJ4SW5Tc0RvWVQxWk9QTlhNcm1rNC9KVkR6cjNHc0hYNVJ2d3k4VGZ1WERwV29RKzl4NDRDb1JkZW1EdEhHYk5XODZ3VVpOSm5TbzVqZzRPdUhVZnd2aXBjd2tNRElxeTdha3pGNm5UdEJPM1BiMW8wYmdXbGN0L0UyWDlxOWR2QXBBaWVWS3I1aVlpSWlKUjA1bHBJaUlpSXZMV3JudmNqdllXU1d0ZHVYYVRWdC8zeGZ2Qkk3Sm16a0NuOWswQjZONnhGU2xUSkdQa21Pa00vM2txdzMrZWFtNVQyclVaUmx0YmJHMXN6V1hCSVNHRWhJWVFGQlJNWUdBUWJaclhwVU9yaGx5OGZKMU4yM2F6YnBNN3QrNTRBWkF5ZVZLK2I5ZUV4dlZjTVJyRC8ybGNzbmdodHErYnkrcjEyNW4rK3hKdTNMekR0Rm1MbVRack1hbFRKYWZVMTBXbzZWcU9QRG16c20zSFhoSW1pRWVXVEJud2Z2Q0l4SWtTY04zakRnRDJkbllSM25Qd3lJa2NQSEtDYkZsY21EL2pGMjdlOHFSZDU0Rk1uTDZBRld1MzhsM3JSdFN1VmdGbjUzL1BiSHYwMkljcE14YXljT2s2Z2tOQ2FOYXdCa1A2ZGpJLzk3cm5UWEJJQ0FuaXh5TnVYQ2RzREFZdVgvVmcwbThMQWNpYksxdHMvSmhFUkVRK2V3clRSRVJFUk9TdE9UczdVYkZzeWJkcXUycmR0bkNmcjkyNHhWMnYrOFNQNTh6TWlUOWliLzl2Q05Xb3JpdVZ5NWRpOWZwdC9MWC9LTmR1M01MUDd4bGVYZzhJRGc2T2NndG0wY0w1MmJoMU41MTZEak9YNWN5ZW1kWk42MURUdGJ6NWpMVElHRzF0cVYrck1uVnJWR1RubmtNc1hyNmVQZnVPY3RmTG04M2IvNko5cXdicytPc2dQcjUrTkcxUUE0UEJRUEh5RGMyM2V3SVJMZ2I0WmNKTURoNDVRZVh5My9EcmlENDRPenVSS2tVeTFpLzlqWTQ5aDNIKzRsVUdqNXpJbjd2MnMzRG1yL3g5NGl3cjFteGg3U1ozQWdJQ1NaUXdQb1A3ZHFLV2EvbHcvUzVkdFltSjAvKzlrTUZnTUdBeWhaMDdseTl2RG9wOVZjRGllNHFJaUlqMUZLYUppSWlJeUZ0TG5qUUpZMGYyZmF1MmI0WnBsY3FWWkVCUE53b1Z5RXRHbDdRUjZpZE1FSS9XemVyU3VsbmRTUHNMRFEwbDFHUUNrd2tNQmd3R0F3YkF4c2FHZkhseXNQT3Znemc0MkZPL1ZtVUs1TXNWbzduYTJOaFE3dHZpbFB1Mk9ONFBIckZ4MjI2eVpYWWhZNGEwdUtSUHc4WnR1Mm5mcWdIMjluYjhQS3duajU3NEFKQS9iMDZLZlBsRnVMNTZkMnRQMVlxbHFlbGFMbHg1UnBlMHJGODZuWmx6bHpGNzRVcEdET3dHd0lIRHgxbTJlalB4bk9QU3BuazkycmRzUU1KSUxoUEluemNYMmJObTVPWExBSUpEUWpBWURDUk1FSThTUmIra1kvdW1VWjZySmlJaUl0WXptRjc5NXlvUkVSRVIrYitXdDZncmZ2N1BBQmpjcDZQRlVNbVMxN2RqZXB6ZEZhdHorOXlGaElaR0cxWTlmdUpMU0VnSXlaSW1qcmEvb0tCL2J4VU5DUTFsbS90ZXlwUXFpcU9EUTZ6TTkyM3BkMGhFUkQ0SEJvUEJFTlZ6clV3VEVSRVJFWGxIMXF6NlNwd29nZFg5dmI3MTFOYkdoaW9WU3IzVnZFUkVSQ1QyYWEyM2lJaUlpSWlJaUlpSWxSU21pWWlJaUlpSWlJaUlXRWxobW9pSWlJaUlpSWlJaUpVVXBvbUlpSWlJaUlpSWlGaEpZWnFJaUlpSWlJaUlpSWlWZEp1bmlJaUl5R2ZJSlUvcER6MEZFUkVSa1krU1ZxYUppSWlJaUlpSWlJaFlTV0dhaUlpSWlJaUlpSWlJbGJUTlUwUkVST1F6NFhGMjE0ZWVnb2lJaU1oSFR5dlRSRVJFUkVSRVJFUkVyS1F3VFVSRVJFUkVSRVJFeEVvSzAwUkVSRVJFUkVSRVJLeWtNRTFFUkVSRVJFUkVSTVJLQ3RORVJFUkVSRVJFUkVTc3BEQk5SRVJFUkVSRVJFVEVTZ3JUUkVSRVJFUkVSRVJFcktRd1RVUkVSRVJFUkVSRXhFb0swMFJFUkVSRVJFUkVSS3lrTUUxRVJFUkVSRVJFUk1SS3hnODlBUkVSRVJINWI3amtLZjJocHlBaW54bVBzN3MrOUJSRVJHS2RWcWFKaUlpSWlJaUlpSWhZU1dHYWlJaUlpSWlJaUlpSWxiVE5VMFJFUk9RenBLMVhJdksrYUV1NWlIenF0REpOUkVSRVJFUkVSRVRFU2dyVFJFUkVSRVJFUkVSRXJLUXdUVVJFUkVSRVJFUkV4RW9LMDBSRVJFUkVSRVJFUkt5a01FMUVSRVJFUkVSRVJNUktDdE5FUkVSRVJFUkVSRVNzcERCTlJFUkVSRVJFUkVURVNnclRSRVJFUkVSRVJFUkVyS1F3VFVSRVJFUkVSRVJFeEVvSzAwUkVSRVRrbzNQSDh4NVBmSjUrNkduRTJNVXIxMk90cjh0WFBUaHg2anpCSVNHUlByOXg4dzZYcnR5SXRmSGVoK0NRRU01ZnZQcWZqUFhibktVc1hyNCt4dTFNSmhNQkFZSFIxdlAzZi80MjAvcmdidDN4NHRxTlc1aE1wZzg5RlJHUmo0YkNOQkVSRVJGNUs2UEd6aUJ2VWRkbzY2M2Q2RTdkWnAwWk9XWjZySTFkb21JamZwMzBlNnoxOTE4WU5YWUdsV3ExWWVYYXJURnVHeG9hR3FHczkrQmZxTldrSTArZitrZmFwazNIL2xTczFUckdZLzJYR3JYcVRwMm1uYmpyNWYzZXgvcDF3aXhtekZrYW96YlBucitneFhkOWFPbldsOERBSUl2MVFrSkRhZFM2TzYyKzc4c2R6M3NXNnoxLzhaS3o1Ni9FYUE2V1pDdFlnVjZEZmdsWHRuSHJib3ZocWlYTjJ2V2tiTFVXaElTRXNHZi9VYzZjdnh3cjh4TVIrWlFaUC9RRVJFUkVSQ1RtL2g5V2tieDQrUkkvLzJkUjF2SDNmODZJWDZieTZMRVA1eTVjb1dYajJxUkpuZUkvbXVIL0Y5ZktwWm0zWkRWOWg0NGxheFlYOHVYSllWVzdrTkJRZXZRZmhRRUR2NHpvalozZHAvTW5mTU02VmVseC9Bdy9qWm5PbExGRDN2dDR0cmEyTWFvZjF5a095WkltWnRXNmJYVHBQWUpwNDRaaVl4TnhQY0w4eGFzNWMvNHl5Wk1sd1JqRno2ZFRqMkVjT0h5Q2FlT0hVdWFib2dBTUh6MGx5amtVeko4YjEwcWxJNVFIQmdZUkZQUnZ3TGR3NlRvRy9UaUJTdVZLTW1YTVlJeEc2MzVQREFZREFDWVREUGxwRXA1ZTl4azFwQWQxYWxTMHFyMkl5T2ZvMC9rbnNZaUlpTWduN3ZVUTVjSER4eDl3SnRhYk1IMGVqeDc3MExCT1ZaYXQza3lQQWFOWk1udHNwSUVFd0xSWmkzbis0cVZWZlo4K2U1RXhrMlpIVzY5bmx6WXhtdlA3a2pkWE5nYjEvcDZCSXlhd2JOVW1xOE8wbHk5ZWN0ZkxteVBIVHVOMS93Ry9UeDZKczdQVGU1NXQ3Qms4Y3FMRlp5YVRDYVBSeU1adHUzRjJqb3U5dlozRnVzbVNKcVp6aDJZQXVPU0pHQzY5NmVvcGQ0eXZoV2VoSnBQRjM3dW8vRHlzSjdkdTMyV3IrMTdHVEo1RDc2NXR3ejIvY2ZNT1l5Yk5KbzZqQTdNbS8waks1RWt0OXRXNldWME9IRDVCK3k2RG1EQjZBSzZWdm1YT29sVlJqdi9zK1F0Y0s1Vm04TWlKTFBoakxSNW5kMFZhcjE2dFNtemN1b3V0N252cDJHTTRVOGNOQ2ZmK2xoaHN3c0kwT3pzalMyYVBwVW5ibnZRWU1KcmdrQkFhMUs0U2JYc1JrYytSd2pRUkVSR1JqNFJUbkRnOGZ1SUx3SlZyTnovd2JLSzM3K0F4Wmk5WVNkSEMrUmsxdEFkR281RkZ5OWJ4OC9oWjlPdlJJZEkycytZdnQvb3N0TFBucjFpMVplNi9DdFBLdURhM3FwNk5qWUZEUjA5RlczL254Z1VBeEkzcnhJS1p2OUMreXlEMjdEOUs4dzY5V2JWb3NybmV6VnVlRkN4WjAySS9sb0luUzZGTWJGdnd4MXFyNmkxZHRTbks1NWxjMHBuRHRFd3U2YUx0NzlXS0t3amJKbXN5bWJDemNyWFc2NHhHSTlQSEQ2TlI2KzdreXA0bDNMT1EwRkIrNkQrS2x3RUJ6Smo0WTdRQmFZbGlYeko3NmsrMCtyNHZYWHVQSU40L29XaWRHaFVaTzdKdmhQcldoSWF2T0RvNE1HZnFUelJvMVkxdE8vYlNvLzhvSm93ZUVPNzdFQmxibTM4RHQxUXBrL1BIblBFTStXa2lGY3VXdEhwc0VaSFBqY0kwRVJFUmtZOUVrc1FKdVhNMzdEeW0zWHNQYy9IeWRYSmt5L1Nmem1IejlyOTQ0aE1XNkYyKzZnRVE3bEQzSnZXckErRDk0QkUvOUIrRmMxd25maG5SRzRQQndNRGViaHcvZFk0WmM1ZVNORWtpMnJXc0g2SC9FL3ZXV1J6NzZQRXpkTzN6SXk3cDAzRGc4QWx5WnMvTUhjOTdGUG55QzBZTTdFYnFWTWxqOFUxajdyckg3ZmRTRjhLQ2t0OG5qNlJUcitHMGFGUUxnOEdBS1RSc3EyK0NCUEVpL1Y2dVdMTUZIMSsvU0ovOTF6SzVwRE9IZzIvanpWREptcjRpQ3l1djM3d2RhZm1VTVlQSmxTTUxBUUdCWlAvUzh2YkdUajJIMGFubnNFaWZ0ZXM4SU5MeWZkditJRzJhbE9iUFh4Y3R5T1JmQnpGL3lScUtGTW9YcnU2TGx3RUVCUVVSUDU2enhUbEVKVzVjSitaT0cwMzFobTU0M1BMRS85bHpCdjA0SWNvMjk3MGZBdEN0NzBoem1hT2pBME5IVGFKYTVUS1VMVlhzcmVZaUl2SXBVNWdtSWlJaThwRndkSFF3ZngwU0drcVR0ajBZMXI4TGxTdVV3dll0dHErOWpja3pGbkxoMHJWd1pRT0dqemQvM2FSK2RaNzYrZE84ZlcrOEh6eml0d25EU1o4MlZkajhIUnlZUFdVa3RadDBZdVNZNmZnL2UwYTM3MXRHdTNMbTBXTWZ4azZadzdLVm0yalp0QTc5ZW5RZ1M3NXlGTWlYaTVtVFJ2QkR2MUdVcTk2Q1ZrM3IwS1o1UFJJblNoRDdMMjRsUzZIUncwZFBPSEhxUEdXL0xSYnRWc015cnMwakRkdnM3ZTJZT1hFRXA4OWRvbG03WHB3NmV4R0FoQW5pTTZDblc0VDZPM1lmeE1mWEw5Sm5uNFBJdm9lQmdVR1Jscjg2dE4vR3hpYlNWVy9YUFc1ak5Cck52OHR2dXUzcFJWQlFjS1J0SXp0RHJXTFprbFFvVXlMQzczNi9vV05ZdTlIOW5WWU5Ka3VhbUNXL2p5VlZxbVE0T2ppd2RxTzdWZTBpcTVjOVMwYUZhU0lpa1ZDWUppSWlJdktSZXZUWWgwNDloK1BnWUUrV1RCbHdqdnYrejlGYU5tOEN3Y0Zod1VPNTZpMTUvTVNINDN2LzNjYjMxTStmMXQvMzQrS1Y2M1JxMzVSSzVjSnZGVXVWTWpsTDVveWpVYXZ1VEp5K2dQT1hydkhyaUQ0a1RCQXZ3bGkzUGIyWXUyZzFmNnpZUU1xVXlWajAreGlLRlNrUXJrNjZOS2xZUG44aUs5WnVaY3lrMmN4ZHRJcWExY3BUcjBZbEN1VExGZVAzMjdoMU56UG5McVZlcmNvMGExZ2p4dTB0R1QxK0ppdlhicVY3eDFaMGRiTnVPK2liTGwvMVlNSzBlV3o1Y3c4R1ExZzQrVElnSU5ibStLbDVQWkI2OFRLQW5JVXE4V1grM0t4YTlPK0IvejBIL3N6S3RWdk4yei90N0l5UmhxR1p2aWhEMnRRcExLNklleFdBUnJWaTd2RVRINDZkUEUvNTBzVUJvZzJSMzBWR2w3VG1yNk1MNWkrQXdvMEFBQ0FBU1VSQlZHbzM2Y1R4VStjNGQyUXpjWjNpdkxjNWlZaDhTaFNtaVlpSWlIeUVzbVZ4TVcrekRBZ0k1TnlGNk04T2l3MnZ0cDlkdUhTTngwOThBTXdyd2U1NmVkUGl1OTVjdVhhVGVyVXFXenlyTEdPR3RLeGFOSVdXYm4zNGMrZCt5cDFxd1c4VGhsT29RQjc4L1oremZkYysxbXo0ay8ySGpwRWtjU0o2ZFd0SDg0WTFMTjVPYURBWXFGK3JNdFdybEdIUjB2WE1XYlNTSmNzMzRKSStEYVZMZmtXcEVrVW9WYUtJVmVIRitLbHp1WGJqRnRkdTNJcHhtTmFnZGhXU0owc1NvZnprNlF1c1dyZU45R2xUMGI1VmcyajdxVnJ4Vzd3ZlBESi92bnpWZzRuVDU3TjUrMStZVENaS0ZpdkVnTjV1OUIweWhwT25Md0N3NWM4OUhEOTFMbHcvcjM0K0k4ZE1qekRHZjcxYTdkRmpuMmh2clh5ZkFnTURBYkMzdHc5WC91bzJ6UC9paHRRK1E4Ymd2dXNBM2I1ditkYUJxaVZyTnY3SjBlTm56SitUSjAxTXQrOWJXdFhXeWNrUmdJQ0FBSVZwSWlKV1VwZ21JaUlpOGhFYTBxOHp0MjdmWmY3aU5WeThjdjAvSDMvSFh3Zk5Yd2NHQm1GalkrRGFqVnRjdjNHYmVyVXFZMjluRitVdGpnQlR4dzVsL05TNVhQZTRUYzdzbWZIeDlhTjR1Zm84Zi9HU25Oa3prejV0YXI3NXVqQmU5N3o1ZWNLc2NHMWZuUU1XV1ZCVXFkdzNuRHg5Z1ZCVEtITVhyeVpCZ3ZoOFcvSXJxOTZyYnMxS1RQNXRBUTNydWxwVi8zVS9EKzhWb1N3NEpJUit3OFppTXBrWVBhd1hjVjdicW10Smo4NnR3MzJldldBRm03YnRKbXZtREF6bzZSYnB1K3c5K0RkTGxtK0l0TDlaODVaSEtQdXZ3elRmcDM3UjNscHBMVXZiWUNQemFsV1d2Lzl6QUp6aU9JWjdIaFFVREVRTTJkNkhRYjA3Y3ZIU2RjWlBuY3VObTdmNWRVU2ZXQXZ4RGgwNXliTFZtODJmTTdta2kwR1lGaGFnUFgvK2tzU0pZbVU2SWlLZlBJVnBJaUlpSWg4aFd4c2JHdFYxcFZGZFYrNTVQK1N1MTMwQ0E0T2liTk93VmZkWUczL3RSbmZzN0l3RUJRVlRxMGxIQ2hYSXc3RCtYVmc4ZXl4ZkZjcEh4cnhsb3UyamJzMUtUQjgvaktkKy91WVZNU09IL0VEMkxCbkpsU01MWlZ5YlczMFQ1SnRlblYxMjRkSTFjbWJQYkhVN3R6YU5jR3ZUS0VaakhUMStoajZEZjQzMFdXQlFFSGM4NzJHMHRXWGdpUEdSMW9uS3pvMEw2TlcxTFhselo2TlJ2V29XejhacjE3dytUMzM5YUZTdkdsOFhMUmpqY2Q2WDBOQlFBTEptenNDZjYrYTlkVCtsS2pjaFRlb1VBS1JQbDlwY0hoUVV6RzFQTDV6aU9KSXlSVEtMN1ovNitRUGc3QngrSy9TcmxXbjI5bmJSenVGZHQyV21UNXVLRlFzbjBiajFENnpkNkU3MkxCbHhhOXY0bmZwODVlZmh2Y3hoN3B1WE5mUWZQczVpTzVmMGFVZ1FQMnlMOWF2dmtZaUlSRTlobW9pSWlNaEhMbVh5cEtSTW52US9HKy9rNlF0Y3ZYNlQwdDk4eGE0OWg2bFJ0U3cvamZtTlFnWHlVSzF5V0lqMitqbE5nWUZCQkFVSFc5eEM5dnJOaGJWY3kwZDRIdFBEMkY4UEUySVNwTDJ0NTg5ZlJMdFNLamdrSk1ZM2VMNlNORWtpbWphSXVPVjArdmhoQkFRRWtqQkJQQzVmdmNGVzk3M3NQWGlNMVl1bmtEbGorcmNhSzdhOVd2bGxaeGQ5V0JXVnY3WXNObjg5Yi9wbzg5ZkwxMnloOTZCZjZQeGQ4eWhEMER1ZVliZmd2cmtOTi9EVnlyUm81bWN5QWJGd3hGbks1RWxaTm04Q1UyY3RwbDBrVzM1Tkp0TzdEL0lHU3lzV0FRb1Z5TU9YK2ZNQThNVG5hYXlQTFNMeXFWS1lKaUlpSWlJeE1tditjdkxreWtxNk5HRTNHN1p2MllEOWg0NHpadEpzS3BmL2huTVhycEk3WnhhTVJpTTNQTzVRc1hacmZ1alVtdTlhTnpUMzhjdkUzekdGaHRLNldWMlNKVTM4b1Y0bFZwUXFVU1RTd0cvU2J3c1lOMlV1clp2V1lYRGZUcEcyRFE0T3BtVEZ4anoyOGVYSXJwWG1WVUt2aTI2NzdDdHBVcWZBOCs1OXhrMlpTNUxFQ2FPc2F6UWFHZHlubzFYOXZvdFhGeVE0T2tTL3ZmVnRyRnk3RlVjSEJ4cldxUnBsdld2L0JKa3U2ZE9FS3c4T0RndlRIUDVabVZiR05mS3p6RXdtRTNjODcxbDhmdHZUSzhyMkt4ZE9OcDh0bUN4cFlvYjI2eHhwdlpjdkEyUDkvTGJYZnpkZDhwU09jT1BzcTIzQUR4NCtqdFZ4UlVRK1pRclRSRVJFUk1ScTF6MXVzL1hQUFF6cTB6SGNTcXVmaC9jaUtDaUl6ZHYvb2t2dkg1bi8yOCtVS2xHRURPbFRFOWNwRHZzUEhqT0hhYUdob1N4WnZwNW56MTlZdGMzdHpXMXJINFBibmw1TW03V0VKSWtUMHIxVEs0djFWcTNmanRmOUI5U3RXU25TSUEySThWYlhUZHQyUjF2SDN0N3VQd25UZkh6OUFFaVVNRDRBazJjc2ZPdlFadmlBcnVFK1g3MStreVBIVHRPa2ZuVVNKWXpQRFk4N3pGNjRrczRkbXBFaWVmZ1ZhTWRPaEIzT255dDdsbkRsejU2L0FNRGhuN1Bzb2xvOUdCUVVITzNxUWt2UFEwSkN3bjhPRFkxMHkrNno1ODl4aXZQZlhnS1FLbVZ5QU81NVAveFB4eFVSK1pncFRCTVJFUkVScTQzOGRUcU9jUnlwWGIwQ1l5Yk5OcGUvMm1icUhEY3VOallHdHUzWVM2a1NSYkN4c2FGUWdUenNQWENNd01BZzdPM3RPSFArTWo2K2ZwVDVwbWk0TFo2V3hQUU1zK216LzRqWlM3MEgvWWVPNDJWQUFDMGExeUtlYzl4STZ6eDg5SVRSNDJiZzRHQlA5eWdPaTQ5dW0rdnNCU3NZT1dZNkpoUFlHQXk0YjVoUHhneHBJOVM3NFhHSFZLbVN2YmRWWXBHNS8wOUE4MnFsM0pvTmY3NzFkdGMzdzdSNWk5ZGdZMk9nYll0NkFGeTZlb05GeTlZUno5bUpQdDNibStzRkJ3ZHorTy9UeEhGMElHL3ViT0g2ZVA3OEJVYWpFYU90TFJENTkvcmFqVnVVcmRhQ2N0OFc1L2NwSXlPZDI2dExFYXpaa3V4NTl6NU4yL1drZThlV1ZLOVNOdHl6dTE3ZUpFM3kzOTRDa0M1dFNnQnUzdkw4VDhjVkVmbVlLVXdURVJFUkVhdGR1M0dMSnZXcVdRekJFaVdNVDk3YzJjUGQ5bGt3WDI3KzNIV0FNK2N2ODJYKzNPemFjeGlBYWxXaXY2UUFDQmVNV09ORGgybStULzF3Y29xRGpZMkJHWE9Yc3UvUU1WbzNxMHYxeW1YTVcvaGVCZ1RRcnN0QW52ZzhwVitQRHViRDlXUGlxWjgvQTBkTVlQM21IUlRNbDVzdTN6V2oxZmY5R1BucjlIQ2hqOWM5YnlaT1g4Q0tOVnZvNHRhQ3JtNlJiMFY4SDI3L2MxWlp1clNwd3BYSDVCeTh5Rzd2ZlB6RWgxWHJ0bEtsZkNsemNGaWh6TmRrY2tuSDR1VWI2TlNobWZtTXZsMTdEdlBVejUvSzViL0JhQXovcnovK3o1NUhlOFBxalp0M0FON3FaeFNaNDZmT2NlUG1IWTRjT3hNdVRIdnhNb0JiZDd3bzlYWGhXQmtId2xhYkhUNTZpaHBWeTFxc2srV2Y4L1d1WHI4WmErT0tpSHpxSXI4T1NFUkVSRVFrRXEyYjFhVmoreVpSMWluK1ZVSHVlei9pNHVYckFPVDVaelhReWRQbkFkaTE1eENPRGc1VUtQMzErNTNzQjVJZ2ZqeG1UQnpPem8wTGFkcWdCbGV2MzZSSC8xRVVMOStBeVRNV2NzUGpEczNhOWVMRXFmTlVxVkNLOWkwakhrUWZuUTFiZGxLK1JrdldiOTVCeWVLRldERGpGNzR0K1JYTkc5WEVmZmNCRmk1ZHgxMHZid1lNSDg4M2xadXdkTlVtc21UT1FLcVVsbSs4ZkI4dVhyNEdFT3NYSWt5WnNZaVhBWUYwL3U3ZllOREd4b1pXVGV2dzFNK2ZGV3UybU12bkxWa05SSDY1eGZQbkwzQnljb3h5ckwvMkhRRWdYOTRjc1RGMWpoNFAyM0phc3ZpWEFOU3BVWkhDQmZOeThNZ0pnb09EK1NMUHYrUFVxVkdSUWdYeXZOVTRmdjdQYU5taER5ZisrZCtkSlhIak9wRWhYV3JPWDdwbXZuMFZZT2VlUTd4NEdmQldZNHVJZk9xME1rMUVSRVJFck5hOFVjMW82eFF0bEkvcHZ5OWg3NEcveVpFdGsvbWNxdFBuTHVGMS93R256MTJpYW9WU3hJM3JaTldZLytXWmFkTm4vOEdZaWIvVHFsa2RCdmI2L3AzNmNrbWZoaDhIZGFON3g1Yk1YcmlTUlV2WE1YYnlITVpPbmdOQTBjTDVtZlRMUUF3RzY2NkpOSmxNdU84K3lLVHA4emx6L2pJQXFWTWxaKzcwMGVadGlvTjZmOCtsS3pjWSt0TWtobzJlQWtDbGNpVnAyYVMyeFZEbWp1YzkwcVpKK1U3dmFzbUpVMkZCemhlNXM4ZGFuNHVYcjJmdTR0V1VLbEVFRXlZT0hEN0JvOGRQZVBEd01UZHYzd1ZnNGRKMXRHaGNpME5IVDdMLzBIRXlaa2hMMmRMRkkvVGwvK3dGaWY2NUdDQXlQcjUrck4zb2p0Rm9wSFRKb3JFeS93T0hUMkJyWTBPeElnVUFHRHV5THdCdE92WUh3aTVWK0taNElRcmt5MlYrQm1FaHJiVzM5Z1lFQnRMS3JTOFhyMXluVVQzWGFPc1h5SmVMdFJ2ZE9YdmhpdmxuMVhQQWFMSm56Y1FmYzhiRjZQMUVSRDRIQ3RORVJFUkVKRllWekorYk9JNE8rUGsvQThMT3kxcTllQXA1YzJWbjhmTDFtRXdtYWxhTHVFcklrbll0Njhkby9GZTNFNzZOSThkT0VSSWFTdmxZWERXWEpIRkNhcm1XNS9LVkc3anZQaEJ1ckk0OWh0T2hkUU1LNXN0dHNmMDk3NGVzM2VqTzBwVWI4YmpsaWEyTkRmVnJWV2I1bWkwNE9qaVlnelFJdTZWenpyUlJ0T3M4Z1AySGpwTXplMmFhTjZwcE1VZzdmdW9jVGRyMG9FYlZjdnc0cUZ1RWJaRHZ3c2ZYajVPbkw1QXVUYXBZRGV0Mjd6Mk15V1JpOTk3RDdONTdPTnl6T0k0T3hJL256TFVidDNEZmRZQ1JZNllEME5XdFJZUUQvNSsvZUVsd2NERE9UcFpEM1pGanB1UG4vNHc2MVN1WUwxRjRGL2U4SDNMMStrM3k1YzBSYnF1MCsrNEQ3UGpySURteVplTGhveWZVYTk2RjdwMWE0ZGFtRVRiL3pMdEg1OWIwNk53Nnl2NERBNE9Bc0hQWlBPL2VwMmVYTnJSb1hDdGNIWlBKeExVYnQ3aDA1UVlYTGwwalQ2NnNmUE4xWWRadWRNZDkxd0creUoyZDBOQlFmSDM5ckE3dlJFUStOd3JUUkVSRVJDUld4WE9PeTZrREc3QzN0ek9YdlFxTDFtL2VTZUpFQ2ZtMlJKRm8rNWs2ZGdndlh3WlFJRit1R0kxZnJYS1p0enBrMzJReWNmemtlUkluU2tDaGdubGozUDVOZnY3UGNOOTlnTlhydHJQdjBERk1KaE1aMHFWbVlPK08zUGIwWXVhY3BXemJzWmR0Ty9aU3VHQmV2bXZUaURMZkZBMjNVczNIMTQ5S3RWcmo0K3VIdmIwZDlXcFZ4cTFOSXpLNXBHUDVhMXNaQWM1ZnZNcjJuZnZZNnI2WERjdG1NSDdhUEdiT1dVcjlGbDNKblRNcmRhcFhvSFRKb21SMCtmZHlnclNwVTVMUkpSMUxWMjNpdHFjWHYwMFlidkhDaEpoYXUvRlBna05DS0IvSmlyQjM0ZGEyTWVuU3BDSmx5bVNrU0phVWxDbVNranhwRXBJblMwemN1RTVjdnVyQjN5Zk84c2MvNFdQeHJ3cFEwN1VjRUhhVDdLdHd5bjNYZmdCU1d0ajZPbmZ4YWxhczJVSmNwemgwNzJqNVJ0YVkyTFhuRUFBbGluNXBManQ3L2dyZCsvNkUwV2hrM0UvOVNKdzRJVzdkaC9EcnhOODVjUGc0RTM4ZUdPRlNBcFBKRkduL2g0NmVOSC85ZmJzbU5LNVhqYlViM2JudWNadExWMjRBWVdmQWxhM1d3bHl2N3c4ZGFGelBGVWNIaDdCejliNXJ4dU1udm9TRWhwSStYYW9JWTRpSWlNSTBFUkVSRVlrbGUvWWZaZXVPdlJhZmg0YUVjdnpVT2RLblRjWGdueWFGZS9iVDRCOEE2REZnZElSMmk1YXZmNmQ1SlU2VWdBRTkzYUt0ZC9tcUI3NVAvYWhmcTNLRVZVelc4THIvZ0F1WHJuSHk5QVVPL1gyUzR5ZlBFeHdjREVENnRLbG8zNm9CRGV0VU5hLythdGFnQnN2WGJHYmE3MHM0ZXZ3TVI0K2ZJVnNXRnpxMGFraU5xbVV4R28wa1RCQ1BJZjA2YysvZUErclhybUsrRmZQVldWYStULzNvTS9oWGR1ODd6SDN2UitiM3RiVzFvWGZYdGxTdlVvYXhrK2ZndnVzQTV5NWNZZmpQVTBtYUpCRmxTeFZqOUxDZUpFK1doQlh6Si9KZDl5SHNQZkEzOVpwM1lkR3NNZTk4bzJSZ1lCQXo1eTBEb0g3dEtoR2V2OHZXM1lMNWNrZTVraTl6cHZUOFBuODVPL2NjSWtuaWhJejlxWi81V1kyR2JqeDQrQmhIUndkdTNRbmJFdnBtc0dzeW1aZ3ljeEhqcHN3RllPVGdIMkp0WlozN3JyQ1ZpU1dLaFlWcE8vNDZTTmMrUCtMdi81eFJRM3VRSzBmWWx1amw4eVl5Y01SNGxxM2VUT1U2YlprNmRnaVpYTklSSjQ0ampvNE81aFY1ZG5aMjRmcmZmK2c0QUUzcVY2ZDMxN1pjdkhLZGJuMy92WXpDMmRtSmJKa3praTJMQzlteXVKQTFpd3RmNU01Ty9Iak9OS2hUaGZsTDFqQjExaElLL2hOZ1o4bVVJVmJlVzBUa1U2TXdUVVJFUkVSaXhia0xWMWl5ZkVPMDlXN2Q4WXBRNzFXWXRtcmR0bGlmVjVyVUthd0swNDZkT0F0QXhYSWxZenlHNTkzN2xIWnRadDVtQnhBL25qTmxTeFdqVnJYeWxDajJwWGxGMUN0MmRrYWExSzlPZzlwVldMNTZDNU5uTHVMeVZRLzZEaDFEd1h5NXpTdklJanM0ZjhjLzIwVWZQZlpoMmVyTlpNK2FrWG8xSzFPMlZESHk1YzFoSGl0SDFrek1tdlFqdCs1NHNXNlRPN3YySE9icTladTBhRnpMdkFJdWJsd25aay81aWZaZEI3Rjc3Mkg2RHgvSHpJa2pZdnc5ZU4zQ3BXdTU2K1ZOdVcrTGt5TmJwZ2pQWTdKMWQ4V2FMZmo0K2xsZC82N1hmYmJ2M0lkVEhFZG1UdnFSVkNuK1hYbVdJM3RtODNselJxT1JXdFhLMHFCTzFYRHR2K3MyaEcwNzltSXdHQmpjcDZONVZkdTc4dk4veHA0RFIzRjBjQ0J2cnV3TUdENmV4Y3ZYWTJ0ancvQUJYV2xVOTkrenplenNqUHc4dkJkWk1tVmczSlE1T01XSncrQ1JFOW04L2E5d2ZiNTVGbDJ2cm0ySUU4ZVJ6dDgxQXlCclpoZDZkVzFMOXF3WnlaRTFVNVNoWVBlT3JkangxMEhHVDUxcnZnbjF5L3h2ZC9tQmlNaW5UbUdhaUlpSWlNUUt0N2FOY1d2YitKMzY4RGk3SzVabUUzTi9uemhMWEtjNDRiYmdXU3RONmhSODM3WXhwODllb2tDK1hCUXRuSjhDK1hLRk84L01FcVBSU09QNjFhaGJzeEtMVjJ3Z0pEZ2szRmJNeUpUK3BpajU4dVNnV0pIOE5LaGROZHI2NmRPbW9uT0hablR1MEN6Y1ZzZFg3TzN0bURseEJDTittVXBYdHhZV2VyRmUvZHBWMkxodE53TjdSMzZKZ3pYaDVpczdkaCtNVVppV0xrMHFadndUQm42WlAvd0t0bDlIOU9hWDRiMElEZzdCMXRZbXd2Y0JvRWJWc2h6Kyt5U2poL1dpMGxzRXE1WTRPamd3cUhkSHpweS9qTE96RTc2K1QwbVJQQWxqUi9ZenIxUjdVN3VXOWFsZXBTd3BraWVoVUlFOFhMN3FRWEJ3TUE0TzlwVDZ1a2lFeXdXTVJpUGR2di8zNTJkclkwUEhkbEhmdnZ0S3dnVHhXREo3SEQzNmorTGNoU3QwK2E0NXFWTWxmL3NYRmhINWhCbE1samJjaTRpSWlNai9sUVl0dTNINDcxTUFMSjA3bnFLRjg4ZW8vZXRiNno1a2FDV2ZoNURRMEFqYlpVTkNRekdaVEZhRmpPL1M1bDA5ZS9iYzZ0dG00ZTNtK09xQ2p0ZzZvKzcvaWY2L1JrUStkb1pvcnRyV3lqUVJFUkVSRVlsMWtaMDc5elpuMGIxTm0zY1ZreUFOM202T24yS0lKaUx5dWZqdi84a2tJaUlpSWlJaUlpTHlrVktZSmlJaUlpSWlJaUlpWWlXRmFTSWlJaUlpSWlJaUlsWlNtQ1lpSWlJaUlpSWlJbUlsaFdraUlpSWlJaUlpSWlKVzBtMmVJaUlpSXA4aGx6eWxQL1FVUkVSRVJENUtXcGttSWlJaUlpSWlJaUppSllWcElpSWlJaUlpSWlJaVZ0STJUeEVSRVpIUGhNZlpYUjk2Q2lJaUlpSWZQYTFNRXhFUkVSRVJFUkVSc1pMQ05CRVJFUkVSRVJFUkVTc3BUQk1SRVJFUkVSRVJFYkdTd2pRUkVSRVJFUkVSRVJFcktVd1RFUkVSRVJFUkVSR3hrc0kwRVJFUkVSRVJFUkVSS3lsTUV4RVJFUkVSRVJFUnNaTENOQkVSRVJFUkVSRVJFU3NwVEJNUkVSRVJFUkVSRWJHU3dqUVJFUkVSRVJFUkVSRXJHVC8wQkVSRVJFVGt2K0dTcC9TSG5vS0lWVHpPN3ZyUVV4QVJFYkZJSzlORVJFUkVSRVJFUkVTc3BEQk5SRVJFUkVSRVJFVEVTdHJtS1NJaUl2SVowalk2K1gramJjZ2lJdkt4ME1vMEVSRVJFUkVSRVJFUkt5bE1FeEVSRVJFUkVSRVJzWkxDTkJFUkVSRVJFUkVSRVNzcFRCTVJFUkVSRVJFUkViR1N3alFSRVJFUkVSRVJFUkVyS1V3VEVSRVJFUkVSRVJHeGtzSTBFUkVSRVJFUkVSRVJLeWxNRXhFUkVSRVJFUkVSc1pMQ05CRVJFUkVSRVJFUkVTc3BUQk1SRVJHUldIZlh5NXZEZjUvNjBOTjRLeGV2WEkrMXZpNWY5ZURFcWZNRWg0UkUrdnpHelR0Y3VuSWp4djBlTzNudVhhY21JaUlpYjhuNG9TY2dJaUlpSXA4V3IzdmVsS3JTaENTSkVySm42eExzN2UzZTIxZ05XbmJqaVk4djI5Zk81Zm1MbDNUdDh5UDFhMVdoZk9uaWI5WGZxTEV6bURGM0tXTis3RVBkbXBWaTFEWTBOQlFibS9EL3JicjM0Rjg0ZWZvQ3gvZXVKWEdpQkJIYXRPblluK3NldC9FNHU4dnFjYWJNWE1TWVNiT1ovOXZQbENwUkpFWnpqTXgxajl2Y3VIbm5uZnNCS0Z1cVdLejBJeUlpOHY5TVlacUlpSWpJUnlnMDFQU2hwMkJScXBUSnFWQ21CSnUyN1dibDJxMDBybC90dlkzbGRjOGJ6N3YzQWJoOXg0dkxWMjdRcnZNQXlueFRsSkZEZmlCVmltUXg2cysxY21ubUxWbE4zNkZqeVpyRmhYeDVjbGpWTGlRMGxCNzlSMkhBd0M4amVtTm45Lzcreks1VHZRSVRwODlud3ZUNUZzTTBsenlsbyt4anplS3BGTWlYQzREVjY3Y3paZWFpV0psYlRFSkJFUkdSajVYQ05CRVJFWkdQeE9zcm0rN2N2ZmZCNWpGaDJqeThIejZPc283L3MrY0FUUHB0QVdjdlhvbXlidktraWVuMmZjdTNta3VjT0k2RW1zS0N4ZXhaTTdKMXpSeEdqZjJOQlgrc3BVV0gzbXhkUFR2Q2FyR281TTJWalVHOXYyZmdpQWtzVzdYSjZqRHQ1WXVYM1BYeTVzaXgwM2pkZjhEdmswZmk3T3owVnU4VW5WUXBrMU85Y2hsdTNQVGsrWXVYT01WeGpMU2VuWjJSZEdsU21UOC9mLzZDZTk0UExmWjc3c2ptY0o5bnpGbktwTjhXaENzUERBeWlRSWthOU9yYWxwWk5hcHZMSi8rMmdOL21MSDNiVnhJUkVmbW9LRXdURVJFUitVamt5SmFaTFgvdUFlREVxZlBVcjFYNWc4eGovZWFkWFBlNGJWWGRlOTRQV2JKOFE1UjFNcm1rZStzd3pkSFJBWlBKUkhCSUNFWmJXK0k0T2pCOFFGZStMbHFRdEtsVFJnalN5cmcydDZwZkd4c0RoNDZlaXJiK3pvMExBSWdiMTRrRk0zK2hmWmRCN05sL2xPWWRlck5xMFdSenZadTNQQ2xZc3FiRmZpeXRKUE00dXl2S1ZXYTVDb2YvSGJDMXNlSGE2UjBBcEV1VHlqdy9nRjhuL3M3VVdZdUo1eHlYTEprelJPZ3JybE9jY0o5ZnJhNTd2ZHhvYTJ0K0ZxN2NxSCt0RUJHUno0ZitxU2NpSWlMeWthaGVwUXdUcHMzRFpES3hZczBXV2pTdVJZNXNtVDdZZkdKalM1K2xvQ2k2YllwdnlwS3ZuTVZuaFFya1llWENzR0RMMmhBd3BuVUJIQjBjK0gzeVNEcjFHazZMUnJVd0dBeVkvdG1PbXlCQlBOcTFyQitoellvMVcvRHg5WXYwMlN1ZDJqY0ZJRGc0T05MUTZvblBVK0k1TzJFMEdyRzFqWHdWbnNsa1l0M21zSkN0VGZPNnhIT09HNkhPaGkwN3czMitkUGw2aFBLZzRHQUF6bCs4R3E3OHlyV2JGdWN2SWlMeXFWR1lKaUlpSXZLUnlKZ2hMWFZyVm1MRm1pMEVoNFRRcEcwUGh2WHZRdVVLcGJDTndWYkdqOFdiMnhRamMrUG1IV3h0YkVpZkxyWEZPbWxTcHdqM09aTkx1bkFydGw1NStPZ0pKMDZkcCt5M3hhTGRHbHJHdFhta1ladTl2UjB6SjQ3ZzlMbExOR3ZYaTFObkx3S1FNRUY4QnZSMGkxQi94KzZEK1BqNlJmcnNsWjVkMm5EMCtCbCs2RGVLUHQzYjRWb3BmTkRZcmU5SWR1NDV4TlN4Z3ltWUwzZWtmUnc1ZHBvN252ZEluQ2doN1ZwRUh0eDE3alhDNnZLMUc5MVp1OUhkNHB4RlJFUStaUXJUUkVSRVJENGlRL3AwNHN6WlMxeThjcDFIajMzbzFITTREZzcyWk1tVUFlZTQ3K2VNcmpmVnIxMkZSNCtmeEVwZjdWcldKMG5pUkpFK2UzT2JZbVR5ZjEwZEd4dWJhT3RaWS9UNG1heGN1NVh1SFZ2UjFjMjY3YUJ2dW56Vmd3blQ1ckhsenowWURHR3IxVjRHQkx6ejNOS21TY2tUWDErR2pwck1OMThYSm40OFp3RHVlbm16Y2NzdWtpWkpSUFlzR1MyMlg3RjJLd0EvZEdwSjNEZCtUNHAvVlJDajBUYlNyYlo3RC83TjJYT1hjV3ZiT01yNWVkenk1RUUwNStpSmlJaDhLaFNtaVlpSWlIeEVuSjJkV0RKbkxPMDZEK1RZeVhNQUJBUUVjdTVDMUlmOHg2YnZXamMwZnoxODlKUzM3aWRGaXFSUnJzaXlock56WEx3ZlBMSzZmb1BhVlVpZUxFbUU4cE9uTDdCcTNUYlNwMDFGKzFZTm91Mm5hc1Z2dzQxNythb0hFNmZQWi9QMnZ6Q1pUSlFzVm9nQnZkM29PMlFNSjA5ZkFHRExuM3M0ZnVwY3VINGVQL0VCWU9TWTZSSEdlUDE3a3lwRk1ucDNiY2Zna1JPWk1HMCtnL3QwQk1JdWVBZ09DV0hFd0c0UlFySlgvUDJmczJuckxuSmt6VVNqZWhGdlZpMytWUUZTSkUvQ3RSdTNJanhidFc0YmF6ZTZVNkZzaVFqUE1xUkxqZEZvNU9qeE0vUWJPcGIyclJwUXVHRGVTT2NnSWlMeUtWR1lKaUlpSXZLUlNad29JY3ZtVDJURm1pM01YN3lHaTFldWY3QzV6Rm0wNnEzYjVzeWVtUTZ0R2taZk1Rb0pFOFRqanVjOVhyd01JSTZqZzdsOHdyVDVuRDEvbVI2ZFc1TXplMlp6K2MvRGUwWG9JemdraEg3RHhtSXltUmc5ckZlNGZpenAwYmwxdU0rekY2eGcwN2JkWk0yY2dRRTkzZmkyNUZjUjJ1dzkrTGZGeXhobXpWc2VvZXpOb0xGSmcrcTQ3ejVBb1FKNWdMQXRyaXZYYnFWRzFiS1VML08xeGJtdTJmZ25MMTRHTUh4QVY0dmJnY3RXYTJHeHZhWG5HNWJQWU9uS1RTeFpzUUduT0k3NCt6K0xzZzhSRVpGUGhjSTBFUkVSa1krUTBkYVdSblZkYVZUWGxYdmVEN25yZFovQXdLQW8yelJzMVQzVzV4RWJseEJZY3QzanRzV0xDTTRjMmtnODU3Z2tTNW9ZZ0VlUG5wQTJUVW9nYktYZWdqL1c4UFNwUDBQNmRRTGc2UEV6OUJuOGE2UjlCUVlGY2NmekhrWmJXd2FPR0IvamVlN2N1SUJlWGR1U04zYzJHdFdyWmpHd2F0ZThQazk5L1doVXJ4cGZGeTFvVmQrbEtqZmg1dTI3NGNyMjdEOGE3dk82VFR0WXQybUgrZk9iUHhPUFc1NEFIRHg2a2lLRnZvaDBIRXMveDhFako3TGdqN1hobm9lR2hySnM5V1phZnRlSEp6NisxS3RaaVo1ZDJrUzY0azlFUk9SVHBEQk5SRVJFNUNPWE1ubFNVaVpQK3FHbkVXdENRME9Cc01QODA2Wk9HZTdabmJ2M0NBd01NcThlUzVVeU9RQjM3M21idzdRRmY2emw4Uk5mNnRXcWJMN0E0UG56RjlIZXpoa2NFaExqR3p4ZlNab2tFVTBiMUloUVBuMzhNQUlDQWttWUlCNlhyOTVncS90ZTloNDh4dXJGVThpY01YMjAvYlpzV2dkZjM2ZHZOYWRYQnZUOGpnY1BIek4rNmx6czdZemh6aitMYkd2bjY1NzYrWWVyZDhmekhxUEh6K1RDcFd0a3pwaWVId2QxSjFzV0YvejhuK0gzejhvMFcxdGJYTktuZWFjNWk0aUkvRDlUbUNZaUlpSWkvMWNDZzhKVzJPWEltb24xeTM0TDk2eGlyZFpjdTNFYm96SHN6OWhNR2RJQmNPdjJYWXA4K1FXK1QvMllQbnNKY1J3ZCtLRlRLM083VWlXS1JMcjZhdEp2Q3hnM1pTNnRtOVpoY045T2tjNG5PRGlZa2hVYjg5akhseU83VnBJZ2Zyd0lkUWFQbkdqVnU2VkpuUUxQdS9jWk4yVXVTUkluakxLdTBXZzBuNDMyTG14c2JCanpZeDh1WDduQm1FbXpLVldpQ0xseVpBR2kzOTc1U21UMXJ0MjRoVnYzSVJIS0V5V016NGw5Njk1dDBpSWlJdi9IRkthSmlJaUlpTldDUTBMSWtxOWNyUGQ3Y01keVVxVklCb0NmWDlnS3A4Z08xSC81TW9DNFRuSE1uMStkaDNicDZnMEFmaDQvazhkUGZQbWhVeXR6ZjViYzl2UmkycXdsSkVtY2tPNnZCVzl2V3JWK08xNzNIMUMzWnFWSWd6UUlXdzBYRTV1MjdZNjJqcjI5blRsTW16QnRYclQxRXlWTVFJdkd0U3oyMWZlSDlyUjA2OHVNdVV1WitQTkFJT3B0dXJjOXZWaThiRDNMVm0vbWljOVR5cGN1VG84dWJjaVJOVk8wY3hFUkVmbVVLVXdURVJFUkVhdlpHQXcwcmgveFJraUF6ZHQyNCtQclIrTjZybUF3bU11WExOOUEvSGpPdUZhTy9Qd3pJRnhBOXZpSkw0RDVQTFRYK1Q5N2pyUHp2eUZiL3J3NU1OcmFjdkwwQmZic1A4b2ZLemVSSTFzbTNObzBqdEQyVGYySGp1TmxRQUF0R3RjaW5uUGM4dTZTS2dBQUN5QkpSRUZVU09zOGZQU0UwZU5tNE9CZ1QvZnZXMXJzSzdxejQyWXZXTUhJTWRNeG1jSytoKzRiNXBNeFE5b0k5VzU0M0NGVnFtUTRPb1MvQkdIQ3RQblJ2azhtbDNRV3d6U0FrbDhYeGltT0kvc1BIYmRZSnlBZ2tHMDc5ckppelZiMkh6NUdhS2lKckprek1MUmZGL0xreWdwRXZqVTBZWUw0MGE2MEV4RVIrVlFvVEJNUkVSRVJxOW5ZMlBEVDRCOGlmYlp6OTBHYzRnVHgwNUFlNGNxWExOOUEwaVNKTExaNzA1Mjc5d0JJblRMaXlyS25mdjdoUXJhNGNaMG8vT1VYSEQxMm11Nzlmc0xPenNqNFVmMnhzNHY2ejF6ZnAzNDRPY1hCeHNiQWpMbEwyWGZvR0syYjFhVjY1VExtdGk4REFtalhaU0JQZko3U3IwY0gwcVJPWWRYODM1enZ3QkVUV0w5NUJ3WHo1YWJMZDgxbzlYMC9SdjQ2bmQrbmpEVFg4N3JuemNUcEMxaXhaZ3RkM0ZyUTFhMTVoTDR5dWFSajU4WUZrWTVqNmFLRzE5bmEySkE0Y1VLOHZMekRsUWNHQnJIbndGRTJiZDNOOWwzN2VmYnNlYmpuVjY3ZHBHdWZINlBzTzZwdHNpSWlJcDhhaFdraUlpSWk4czY4N25senovc2h1WE5talZHNzBOQlFiTjY0L2ZMeVZROEFzbVRLRUs3Y3ovOFpRVUhCRWJaYTFxMVppWU5IVHZEb3NRKy9qT2h0M3ZvSnNHSExUZ3dHR3lxVStScDdlenR6ZVlMNDhaZ3hjVGdldHp6NWZmNEtWcXpkUW8vK294ZzliZ2JORzlYRXRXSnBlZy8raFJPbnpsT2xRaW5hdDJ3UW8vZDZOZmFQdjA3anZ2Y2pTaFl2eFBSeHczQjJkcUo1bzVyTVg3S0doVXZYVWJaVU1hYk9Xc3p5TlpzSkNnb21lOWFNcElva1JJd053Y0hCUEg3c1E0SUVZZCsvdTE3ZURCMDltWDBIL3ViNWk1ZWtTcG1jWjgrZTA2eGhEVVlNN0daMXY5WUVlU0lpSXA4U2hXa2lJaUlpOHM2V3JOZ0l3RGZGQzhXbzNkcE43aXhldGg2M3RvMHA5MjF4QUU2ZXZnQkFudHpad29WdDIzZnVCd2dYTnBsTUpnNGVPUUdFM2FoWnAwYkZjUDF2M3Y0WFcvN2N3MEgzWmVhYlAxL25rajROUHc3cVJ2ZU9MWm05Y0NXTGxxNWo3T1E1akowOEI0Q2loZk16NlplQkdGN2J0aG9WazhtRSsrNkRUSm8rbnpQbkx3T1FPbFZ5NWs0ZmpkSFdGb0JCdmIvbjBwVWJEUDFwRXNOR1R3R2dVcm1TdEd4U20wSUY4bGcxanJYV2JQd1RnUGp4bk5ubXZwZm5MMTd5ZGRHQ0FLUk1rWlNuVC8wcFU2b1lkV3RVNUp1dkM1UHBpN0w0K1QrTDlwWlBFUkdSejVuQ05CRVJFUkY1SitjdVhHSFd2T1VZalVhYU5xZ1JvN1pQbi9wejdPUTUvajUraG5MZkZpY29LSmo5aDQrUktHRjhzbWZKU1AwV1hibDUreTZPRHZibTdaOWxTeFVEd29Lcm9hTW1zM0x0VnB5ZG5YajQ2QW1yMTIyalhxM0s1djV2M2ZFaWpxTURLYU81akNCSjRvVFVjaTNQNVNzM2NOOTl3RngrNU5ncE92WVlUb2ZXRFNpWUw3ZkY5dmU4SDdKMm96dExWMjdFNDVZbnRqWTIxSzlWbWVWcnR1RG80R0FPMGlEc2xzNDUwMGJScnZNQTloODZUczdzbVduZXFHYXNCMmtBZiswN3d0cU43dWJQVG5FYzZlcldFZ2pic3J0MDd2Z0liZFp1ZEEvWFJrUkVSTUpUbUNZaUlpSWliKzNvOFROMDZEcVlsd0VCOU83YTF1SzVZaUVoSVpHVzMvZCtDRUNhMUNrQjJMNXpILzcrejZsZnF6SUdnNEdzV1Z3NGV2d01BSEVjSFdqYXNBYXVsVW9URkJSTTM2RmpXTFZ1RzE4WExjaVF2cDJwV3E4ZG84ZlBwUFEzUlVtYUpCR2hvYUZjdjNHTGJGa3lXbHhaNXVmL0RQZmRCMWk5Ymp2N0RoM0RaREtSSVYxcUJ2YnV5RzFQTDJiT1djcTJIWHZadG1NdmhRdm01YnMyalNqelRkRncvZm40K2xHcFZtdDhmUDJ3dDdlalhxM0t1TFZwUkNhWGRDeGZzeVhjZU9jdlhtWDd6bjFzZGQvTGhtVXpHRDl0SGpQbkxLVitpNjdrenBtVk90VXJVTHBrVVRLNlJMeWM0UEVUSDBhT21SN05UeVM4QnJXcmtESjVVZ0lDQWttV05ESFZxcFFoWFpwVVViWnAzcWdtd3dkMHRYb01iZk1VRVpIUGpjSTBFUkVSRVlreGoxdWV6Snk3bEtXck5oRWFhcUpwZ3hxNHRZMzhCczNFaVJKd3gvTWVoLzgrUlpFdnY4QmdNR0F5bWJqdGVZK3RPL1lDa0MyTEN5YVRpZW16bHdEUW9FNVZBSDRhL0FNakJuWWpNREFJUndkN0RBWUQzZzhlMGFubmNJNGNPMDNoZ25tWk5Ya2tUbkVjNmRXMUxUK04rWTJXYm4yWS9NdGdMbDY1em91WEFlVC9JcWQ1TGw3M0gzRGgwalZPbnI3QW9iOVBjdnprZVlLRGd3RkluellWN1ZzMW9HR2RxaGlOWVg4bU4ydFFnK1ZyTmpQdDl5VWNQWDZHbzhmUGtDMkxDeDFhTmFSRzFiSVlqVVlTSm9qSGtINmR1WGZ2QWZWclZ6SGZhdm5pWlFBUWR0bEJuOEcvc252ZlllNTdQekovVDJ4dGJlamR0UzNWcTVSaDdPUTV1Tzg2d0xrTFZ4ais4MVNTSmtsRTJWTEZHRDJzcHptNDgvSDFZOWE4NVRINk9SVXJVb0JpUlFyRXFNMVRQMzl0OHhRUkVZbUN3alFSRVJFUnNkcUpVK2NaT1dZNngwNmV3MlF5RWM4NUxnTjZ1ZEh3bi9Bck1qVmR5ek5uNFVvYXRJejhVUHZVcVpKVDRJdGNyTis4azdQbnIxQzBjSDYrelAvdmxrcGJHeHZpT0RxWVAzZnY5eE5IanAybTlEZGZNVzNjTVBPejlpMGI0SG4zUHZPWHJLRzBhek56L1ZkbnNYbmV2VTlwMTJZRUJnYVpuOFdQNTB6WlVzV29WYTA4SllwOUdlRXlCRHM3STAzcVY2ZEI3U29zWDcyRnlUTVhjZm1xQjMySGpxRmd2dHptRldTMVhNdEhlSzhkLzJ3WGZmVFloMldyTjVNOWEwYnExYXhNMlZMRnlKYzNoM21zSEZrek1XdlNqOXk2NDhXNlRlN3Mybk9ZcTlkdjBxSnhyWEFyNE43MU5rOXJhWnVuaUloSTFCU21pWWlJaUlqVmN1Ykl6S1BIUHFSSm5ZSzZOU3JScW1udENMZHJ2bWxBTHpleVpzN0E4VlBuQ1FyNk44aXlNZGlRSm5VS0d0ZXZocjI5SFdWS0ZTVnI1Z3dNN2Q4NXl2NG0venFZWmFzMjBiNTFRMnpmQ0wrRzllOUNnUzl5TVh2QkNoNCtla0x0NmhVbytjK2xDR2xTcCtEN3RvMDVmZllTQmZMbG9tamgvQlRJbHl2Y2VXYVdHSTFHR3RldlJ0MmFsVmk4WWdNaHdTR1Jic1Y4WGVsdmlwSXZUdzZLRmNsUGc5cFZvNjJmUG0wcU9uZG9SdWNPelNMY2N1cGFxVFFwVXlTMTJMYW1hemxTSlB2M2VhRUNlU3h1dVkyT3RubUtpSWhFeldBeW1Vd2ZlaElpSWlJaTh2NjlIbnA0bk4zMTF2MzRQdldMTmtCN1d5OWVCb1JiaFNiL3JmTVhyNUk0Y1VKU0pyY2MzTVZHbThqRTF1K25pSWpJdXpKRWM0MjNWcWFKaUlpSVNJeThyeUFOVUpEMmdlWEtrZVUvYVNNaUl2SXhzNG0raW9pSWlJaUlpSWlJaUlEQ05CRVJFUkVSRVJFUkVhc3BUQk1SRVJFUkVSRVJFYkdTd2pRUkVSRVJFUkVSRVJFcktVd1RFUkVSRVJFUkVSR3hrbTd6RkJFUkVma011ZVFwL2FHbklDSWlJdkpSMHNvMEVSRVJFUkVSRVJFUkt5bE1FeEVSRVJFUkVSRVJzWkxCWkRLWlB2UWtSRVJFUkVSRVJFUkUvaDhZREFaRFZNKzFNazFFUkVSRVJFUkVSTVJLQ3RORVJFUkVSRVJFUkVTc3BEQk5SRVJFUkVSRVJFVEVTZ3JUUkVSRVJFUkVSRVJFcktRd1RVUkVSRVJFUkVSRXhFb0swMFJFUkVSRVJFUkVSS3lrTUUxRVJFUkVSRVJFUk1SS0N0TkVSRVJFUkVSRVJFU3NwREJOUkVSRVJFUkVSRVRFU2dyVFJFUkVSRVJFUkVSRXJLUXdUVVJFUkVSRVJFUkV4RW9LMDBSRVJFUkVSRVJFUkt5a01FMUVSRVJFUkVSRVJNUktDdE5FUkVSRVJFUkVSRVNzcERCTlJFUkVSRVJFUkVURVNnclRSRVJFUkVSRVJFUkVyS1F3VFVSRVJFUkVSRVJFeEVvSzAwUkVSRVJFUkVSRVJLeWtNRTFFUkVSRVJFUkVSTVJLQ3RORVJFUkVSRVJFUkVTc3BEQk5SRVJFUkVSRVJFVEVTZ3JUUlA3WGpoMFNBQUFBTUF6cTMvcithZ0VnQmdBQUFBQ1JUQU1BQUFDQVNLWUJBQUFBUUNUVEFBQUFBQ0NTYVFBQUFBQVF5VFFBQUFBQWlHUWFBQUFBQUVReURRQUFBQUFpbVFZQUFBQUFrVXdEQUFBQWdFaW1BUUFBQUVBazB3QUFBQUFna21rQUFBQUFFTWswQUFBQUFJaGtHZ0FBQUFCRU1nMEFBQUFBSXBrR0FBQUFBSkZNQXdBQUFJQklwZ0VBQUFCQUpOTUFBQUFBSUpKcEFBQUFBQkRKTkFBQUFBQUFBQUFBQUFBQUFBQUFBQUFBQUFBQUFBQUFBQUFBQUFBQUFBQUFBTTRBdndlTzhyTTJHVjhBQUFBQVNVVk9SSzVDWUlJPSIsCiAgICJUeXBlIiA6ICJtaW5kIgp9Cg=="/>
    </extobj>
    <extobj name="C9F754DE-2CAD-44b6-B708-469DEB6407EB-5">
      <extobjdata type="C9F754DE-2CAD-44b6-B708-469DEB6407EB" data="ewogICAiRmlsZUlkIiA6ICI3NjAyNTcyOTcxMSIsCiAgICJHcm91cElkIiA6ICIzNzY4OTI5MDciLAogICAiSW1hZ2UiIDogImlWQk9SdzBLR2dvQUFBQU5TVWhFVWdBQUJBNEFBQUk5Q0FZQUFBQzY0RHA1QUFBQUNYQklXWE1BQUFzVEFBQUxFd0VBbXB3WUFBQWdBRWxFUVZSNG5PemRlVmhVMWY4SDhQZXdDd2dLaElyaXZwdUtHYm1WTzBpbTVvTHB0MHh6U1MxUlhDQUVWTnlSd0FWY1VuTXR6YlZNeFRBdE5TMUZWQUozUlhGQlVRUVVpRzFnbHQ4Zjg5ejdtNEc1TU9CQzVQdjFQRDNCblR2M25ybHo5UEh6T2VkOGpreXRWcXRCUkVSRVJFUkVSSzgxbVV3bTAzZmM2RlUzaElpSWlJaUlpSWdxRHlZT2lJaUlpSWlJaUVnU0V3ZEVSRVJFUkVSRUpJbUpBeUlpSWlJaUlpS1N4TVFCRVJFUkVSRVJFVWxpNG9DSWlJaUlpSWlJSkRGeFFFUkVSRVJFUkVTU21EZ2dJaUlpSWlJaUlrbE1IQkFSRVJFUkVSR1JKQ1lPaUlpSWlJaUlpRWdTRXdkRVJFUkVSRVJFSkltSkF5SWlJaUlpSWlLU3hNUUJFUkVSRVJFUkVVbGk0b0NJaUlpSWlJaUlKREZ4UUVSRVJFUkVSRVNTbURnZ0lpSWlJaUlpSWtsTUhCQVJFUkVSRVJHUkpDWU9pSWlJaUlpSWlFZ1NFd2RFUkVSRVJFUkVKSW1KQXlJaUlpSWlJaUtTeE1RQkVSRVJFUkVSRVVsaTRvQ0lpSWlJaUlpSUpERnhRRVJFUkVSRVJFU1NtRGdnSWlJaUlpSWlJa2xNSEJBUkVSRVJFUkdSSkNZT2lJaUlpSWlJaUVnU0V3ZEVSRVJFUkVSRUpJbUpBeUlpSWlJaUlpS1N4TVFCRVJFUkVSRVJFVWxpNG9DSWlJaUlpSWlJSkRGeFFFUkVSRVJFUkVTU21EZ2dJaUlpSWlJaUlrbE1IQkFSRVJFUkVSR1JKQ1lPaUlpSWlJaUlpRWdTRXdkRVJFUkVSRVJFSkltSkF5SWlJaUlpSWlLU3hNUUJFUkVSRVJFUkVVbGk0b0NJaUlpSWlJaUlKREZ4UUVSRVJFUkVSRVNTbURnZ0lpSWlJaUlpSWtsTUhCQVJFUkVSRVJHUkpDWU9pSWlJaUlpSWlFZ1NFd2RFUkVSRVJFUkVKSW1KQXlJaUlpSWlJaUtTWkZMUkRTQWlJaUtpc3NuTnpjV2VQWHR3K3ZScEpDY25JejgvdjZLYlJFVDByMk5oWVFFbkp5ZDA3dHdaUTRjT2hhV2xaVVUzcWRLU3FkVnFkVVUzZ29pSWlJZ01FeHNiaTdDd01MaTZ1c0xEd3dQMTZ0WGpQNGFKaVBUSXpjM0Z2WHYzY1Bqd1ladzdkdzQrUGo1NDY2MjNLcnBaLzJveW1VeW05emdUQjBSRVJFU1ZRMnhzTEVKQ1F1RHY3dzhYRjVlS2JnNFJVYVVSRnhlSDRPQmd6Snc1RSszYXRhdm81dnhyTVhGQVJFUkVWSW5sNXVaaTNMaHg4UFB6UTl1MmJTdTZPVVJFbFU1Y1hCeSsvdnByYk5pd2dUTzFKRWdsRGxnY2tZaUlpS2dTMkxObkQxeGRYWmswSUNJcUp4Y1hGN2k2dW1MUG5qMFYzWlJLaDRrRElpSWlva3JnOU9uVDhQRHdxT2htRUJGVmFoNGVIamg5K25SRk42UFNZZUtBaUlpSXFCSklUazVHdlhyMUtyb1pSRVNWV3IxNjlmRG8wYU9LYmthbHc4UUJFUkVSVVNXUW41L1BOYmxseEZKZUJMeThmc0QrVlRsWldsb2lMeSt2b3B0UjZUQnhRRVJFUlBTYVVTcVZXTHg0TVM1ZXZGalJUUUVBS0JRS1hMcDA2WVZlTXpNekUxNWVYcmg2OWVvTHZXNUZlUGJzR1VKQ1F2RHc0VVB4Mkprelp4QWFHb3E3ZCsrVys3cnNCODhuTFMwTmt5ZFB4bDkvL1NVbUViU1RDU3FWQ2w1ZVhvaUppU25YOWVWeU9YYnMyQUc1WEc3d2U5YXRXNGZVMU5ReTNlZklrU05ZdDI0ZE1qSXk5TDZ1VUNpd2ZQbHl4TVhGbGVtNmhqcDU4aVJ1M2JyMVVxNU5MdzUzVlNBaUlpS3FCTnpjM0hEMDZORVhkajEzZDNlbzFXclVxMWNQaXhjdmhxT2pJOVJxTlo0K2ZRcDdlM3U5N3lrc0xJU3BxZWtMYTROQXBWS2hUNTgrY0hGeHdhZWZmb28yYmRvODl6Vi8rZVVYTEYrK0hES1pERzV1YmhnM2JoeXFWNi8rQWxyNzZtVm1ac0xUMHhOR1JrYm8wYU1Idkx5OGNQbnlaY3llUFJzQTBMMTdkd1FFQkVDaUdIcUoyQThNVjFoWWlLTkhqNko3OSs2d3RMUVV2eGNBYU5pd0liNysrbXZNbWpVTDQ4ZVBSK3ZXclhIcjFpMTg4Y1VYQUlEMjdkdGo0c1NKcUYrL3ZzSDNVNnZWNk5PbkQ2cFZxd1puWjJlRHpyOTA2UkpzYlcwUkdCaG84SmFEVVZGUldMWnNHY3pOemRHL2YzK01HREVDVmxaVzR1di8vUE1QSmt5WWdOVFVWSFR0MmhYZTN0NndzYkV4K0hPVVp0bXlaWWlLaWtMcjFxMHhhTkFnZE9uU0JVWkdMM2Q4KzBYL2ZmcGZ3bDBWaUlpSWlFZ2tCSDV2dmZVV0hCMGR4ZVBqeG8zRGtTTkhpcDMvNDQ4L3dzL1BEN201dWM5MVg3bGNqcXlzTEoxalJrWkdNREV4UVZ4Y0hMNzk5dHN5amJCS0VUNkRXcTFHUmtZRy92bm5INzNuS1JRSzNMNTkrN252OXpJSjM1VktwWUs1dVRtc3JhMWhZbUlpdnY3QkJ4K1VLMm1nZlczMmc5TDdRVkpTRWxhc1dJSHg0OGNqSVNGQkoza3ljdVJJWEwxNkZkZXZYOGVNR1RPd1pzMGFuRHQzVG54ZHFWU1dlV21EVENaRGxTcFY4T3paTTF5OGVMSFUvNFRaR3BtWm1XV2FpbTl1Ymc1QTg1MDRPam9XV3hKVnRXcFZ6Snc1RXpLWkRDZFBuc1NNR1RPS2ZaWVg4VjFkdW5RSklTRWh1SHo1OG5OZmkxNDhrOUpQSVNJaUlxTC9HbE5UVXhRVUZLQnUzYnJpTVpsTWh2ejhmSVNHaGlJME5GVHYrMmJPbkluZzRHQ2RFVWxEeWVWeUJBVUZJVHM3RzJGaFliQ3dzQkJmTXpjM2gwS2h3Tml4WThWQXByd1NFeE54NWNvVkFNQTc3N3lEQlFzVzZCM0JsTXZsbUQ5L1BpNWZ2b3p3OFBBeWpRYS9TdG9CNmp2dnZBTUFNRFkyRm85cGY0Y0NsVXBsMEtndCs0SGgvYUJodzRibzE2OGZEaDQ4aUJrelppQXNMRXg4clc3ZHVsaTJiQmtBNEkwMzNrQzlldlZ3N05neEFJQ2pveU9DZzROMWtqMkdFcjduWnMyYWxmbzhWQ3FWR0hRM2FkTEU0SHRvdDJ2UW9FRjZ6Mm5UcGczZWZmZGRuRHAxQ2lrcEtWQ3BWR0xiYnQ2OGlUbHo1bUR1M0xsbzNyeTV3ZmNWRkJRVWlEOVBtRERoaGN3MG9SZVBpUU1pSWlLaTE1QlVVR2xtWmdhRlFvSGF0V3ZyVEZVWDFzSGIyOXNqTHk5UE1tRGN2bjA3dG16WlV1cjk1ODJiaHdVTEZvaEJpOUNlc295Y3g4VEVJRGc0dU5qb3AwS2hFSCtPajQvSDRNR0Q5YjVmb1ZDSUk2VUJBUUZZdFdvVjdPenNETDcvcTZLZEpDanBtR0Rmdm4yNGN1VUtBZ01EUzMyZTdBZGw2d2ZEaGcxRFpHUWs4dkx5eE1RQUFKdzlleGFYTDE5R3pabzFzWHo1Y2xTdlhoM3IxNjhIQVBUcjE2OVkwaUEvUDE4bllTSkYrSjV2M0xoUjZybmxwZDJYOXU3ZGl6Tm56dWc5VDBoSzVPWGw0YXV2dmhLUDM3NTlHems1T1FnTURNU0tGU3NNV2xhaFRYdTJ3dlBPWktHWGg0a0RJaUlpb3RlUWRzQjQ5dXhaSkNVbGlldm9BY0RUMHhQOSt2VVR6M0Z6Y3dNQWpCa3pCZzRPRHBMWC9lU1RUL0RzMlRORVIwZkQzdDVlY3BTMW9LQUF2Lzc2S3o3NDRJTmk3UkZrWm1ZaVBUMGREUnMyMUh1TmQ5NTVCd01IRHNUMjdkdFJzMlpOVktsU0JVcWxFdmZ1M1FNQVdGdGJBd0FjSEJ3TUduM2Z2SGt6cGsrZlh1NXAvOC9qM0xsejJMbHpwOEhuYTdkeDNyeDU0bk5XcTlXNGZQa3kxR28xbkp5Y01HYk1tQkt2dzM1UVhFbjlvRWFOR25CeGNjSGZmLytOdDk1NkN6LysrQ01BVFZGQ2UzdDdPRHM3WSt2V3JlalZxeGR5YzNOaFpHU0VQbjM2NkZ3ak1URVIvdjcrOFBYMXhkdHZ2MTFpVzVSS0pRQmcwNlpOcFFia2VYbDVHREJnUUttZlQ5djY5ZXQxQXZkang0NGhJeU9qMUFLTCtncHFabVZsd2QvZkgrSGg0WkwxTWZUUlRoWm9Gd0NsZnhjbURvaUlpSWorNDU0K2ZZckZpeGZyQkFnNU9Ua0FnSjA3ZHlJdExRMUtwUkpXVmxZbGptUWJ5c3ZMQzE1ZVhpV2VzMzc5ZWh3N2Rrd2N0UlhhczJiTkdqSFFlL0RnQWJLeXN2RHBwNTlpK1BEaGVvTytrU05IWXVqUW9lSzY3RU9IRG1IRmloVUFBQjhmSHlRa0pPRElrU1BvMTY4Zit2YnRpMnJWcWozMzUzc1pYRjFkY2ZUb1VSdy9mdHlnODdXRFdxa2RBM2JzMklFNmRlckEzZDBkQVB2QjgvU0RrSkFRc1laQVNrb0tBQ0FpSWtMbm5QVDBkS1NucHdNQURoOCtERUR6UFUyWk1rWG52SXlNRE1qbGNzeWJOdzloWVdGbzFxeVo1SDFWS2hVQWxKb0FLbytVbEJUczJiTUhMVnEwRUk4bEpDVEEwdElTRXlkT2hKR1JFZnIyN1Z2aUVvbHIxNjVCSnBPVmE0bUM0Tm16WndBMFN5YTR1OEsvRnhNSFJFUkVSUDl4ZG5aMmNIZDNSMmhvcURqeUswempUa3RMZzVHUkVZeU1qTEI2OWVvWFV1U3NOTGR2MzhiRml4ZHgvLzc5WWtYY0VoTVRpNTBmRXhPRGdRTUhGaXZhQm1nQ00rRjRZV0VoZHV6WUFRQm8yN1l0dW5UcGdxU2tKS1NtcG1MejVzMDRmLzQ4d3NMQ1huckY5dkthTVdNR0Jnd1lnSHIxNnNIYTJsb25PU0NNOUF1MFg5dTFhNWRCU3l6WUQ4cmZEeVpPbkloSmt5Ymh5Wk1uc0xXMWhaR1JrWmhBRURnNk9rSW1rMEdsVW9rajl0cEJkMTVlbmxnUXNrYU5HZ0NBbFN0WFlzR0NCWkk3UFFqZlExbHFITWhrTXNoa01qeDgrQkRyMTYvSGwxOStLZDVQMnkrLy9BSkFkNVpIdFdyVmtKR1JnVC8rK0FQWHJsM0R0bTNiU3F6OWNmUG1UUmdaR1dIUm9rVjQ4ODAzUzJ5ZkZDRnhZR2xwaWJ0MzcwS2hVSlNySGdTOVhQeEdpSWlJaUY0RDd1N3VhTnUyTFdyVXFJSFkyRmo0K2ZrQjBJd0thMDlGLytpamo4Ui95SmZWbFN0WHNHblRwbExQUzBoSVFGNWVIdXJVcVlQUTBGQTRPRGhnd0lBQnlNdkx3NnBWcThRUjJFR0RCaUU3T3h0ang0N1ZHeXdXOWROUFB5RWxKUVV5bVF3VEprd0FvRm1yTDFpNGNPRy9ObWtBYUlKTVE0T3Y4aTZuWUQ4b1h6K3d0YlhGNnRXcllXNXVEbE5UVTh5Wk13Y3hNVEU2NTZqVmFnd2JOZ3cxYTlaRVlHQWduSjJkMGJoeFl3UUVCQURRMUo1WXMyWU5MQzB0c1czYnRtTDNpSTZPeHViTm04WGZGUXFGbU5qSnpzNUdZV0ZoaVcwVVhyZTJ0a1pnWUNBZVBud0l1VnlPdTNmdll2bnk1VHJKcGJ0MzcrS25uMzRDb05rMVFkQ2lSUXVjT1hOR25IR1NsWldsZDFsQ1VRY1BIaXhYNGlBdkx3OFpHUmtBZ0ZxMWF1SEdqUnU0ZXZVcUN5VCtDekZ4UUVSRVJQU2FFRVlkLy83N2IvRlljbkt5d1JYNFM5T3FWU3ZVcmwwYlVWRlJCcDMvNE1FRGhJV0ZZZTdjdWNqUHp3Y0FuV0o3UWlCa1NOdnUzYnNuQm1OdWJtNWlWWG50OXhZTk9wODhlWUxrNUdTNHVMZ1kxTjdLUUsxV1kvbnk1ZWpjdVRNNmR1eW85eHoyZy9MMUExdGJXOGpsY3N5ZE94Y3hNVEd3czdQRDA2ZFBBV2lDM2tlUEhtSGx5cFd3dGJXRlRDWkQ1ODZkZGJZV0ZNN1YzdlpTVzhlT0hYSDI3RmxFUmtiQ3hNUkVETjdOemMzRjROb1EvL3p6RDFRcUZVeE1UR0JpWW9MTXpFd3NXTEFBaXhZdGdxV2xKVlFxRllLQ2dwQ2ZudzhURXhPMGJkc1cwZEhSQUlDK2Zmc0NBRDc4OEVQTW5Ea1RnSFI5aGFTa0pIRUpoYisvdjhIdDAvYm8wU1B4NTRZTkcrTEdqUnU0Y09FQ0V3Zi9Ra3djRUJFUkViMW10QVBHUFh2MjRNU0pFeGc2ZENqNjkrLy8zTmVlTW1VS2hnOGZqbHExYWtFbWsySDE2dFg0K2VlZkFRQk5telpGYUdob3NjQXRMUzFOcklpdlBTb3FiTk5XMm5yNzFOUlV6SjgvSC9uNStUQTNOOWRaRHk0VmJHWmtaTURQencvUG5qM0R5cFVyeTF3Si9tVTRkT2lRVHFYK2trZ1ZSOHpPemtaaVlpSk9uanlKVmF0V29VNmRPcExYWUQ4b1d6OTQ4T0FCNXMrZmp6dDM3cUJCZ3dhWU4yOGVSbzRjQ1VDekcwTm9hQ2p1MzcrUHpNeE05T3JWQzdWcTFSS1hBd2p0QTZRVEJ3QXdlZkprY2RZQ29Ka2hZbU5qZzFxMWFwWDQyYlhibUoyZGpTKy8vRktzYlZHVVRDYURxNnNyRWhNVE1YRGdRSjNuMnJGalIzVHMyQkgzNzk4MzZIN1BLeUVoUWZ5NVE0Y09pSXFLd3FsVHB6QjY5T2hYY244eUhCTUhSRVJFUks5WVdsb2FvcUtpY09mT0hiSDRtU0htenAyTEtWT21QTmVXZ1NrcEtlSzZaSlZLaGRxMWErUGh3NGRZczJZTi92enp6M0pmVjJCaVlnSW5KeWNBbW1ycHYvMzJHd0JOUlhzdkx5KzlVODJGVVVjYkd4dnhkYVZTS1FhUkphMTNsc3ZsOFBiMkZvTXl1VnlPNGNPSDZ6MjNhSjBBd2F4WnM3QnExU3FkS2RzVndjM05EWWNQSDhiMTY5ZExQVmQ3NjBGOXhSRnpjbklRRkJTRWxTdFg2bjNtN0FmRmxkUVBEaDQ4aVBYcjEwT3BWT0ovLy9zZlB2MzBVL3o2NjY4QU5ETVlhdGFzaWJsejUyTE1tREV3TWpMQ2hBa1RjT25TSmZ6enp6OUlTVWxCalJvMThPREJBd0JBdlhyMUpEK0hrWkdSbURRQUFBc0xDNlNtcHBhNnkwRlJjWEZ4SlNZT3RJdFcvdlhYWDhYT0tjdmZTNERtZXlwUFFVMmhyeHNiRzZOOSsvYW9YcjA2a3BLU2NQMzY5ZWNxdUVndkhoTUhSRVJFUks5SVlXRWhGaTFhaEVXTEZ1bnNNVytJM3IxN1k5NjhlUmd4WXNSekpRNk9IVHNHdFZxTnhvMGJJeUVoQVo2ZW5vaVBqOGVKRXlkdzhlSkZjUzM0aTZpcS8vUFBQeU03T3h0VnExYUZuNThmbGk1ZGl0R2pSNk5MbHk0NjU5MjVjd2VBYmtBbGpESURKUWVNNXVibW1EcDFLb0tDZ3FCVUt2SG1tMi9xak1hbnA2ZUxXN3lWTlAxNS8vNzlHREZpUk5rKzRBdG1abWFHaFFzWDR2SGp4M0IyZHRZSnJvVmdWenRoSURDME9LSTI5Z1A5cFByQmdRTUgwS05IRDN6ODhjZGlZQzhrUTNKemM3RjkrM2IwNzk4ZnpzN09tREpsQ3FwWHJ5NFdQSXlQajBldlhyM0U3U0dGNVJPR0VKNS8wZVVDUW4rUU92Ni8vLzNQNEh2b281MDRHRDkrdk42YUd0cDlVYUZRbEt1dm5EdDNEb0RtbVZoWVdPRHR0OS9HMGFOSHNXL2Z2bkl2ZjZDWGc0a0RJaUlpb2xjZ1BUMGQ3dTd1dUhqeElueDlmZkhCQngrZ2RldldzTEd4TWVqOWJtNXVlb1BHc2xDcjFUaDY5Q2pNek16UW9rVUxjWnF3dDdjM0xsMjZCSVZDSWU2cGJrZ1J1cEprWm1aaTE2NWRBQUJmWDErMGJkc1cxdGJXV0xCZ0FRSURBL0hlZSsrSjUxNjdkZzBBZExhbDA2N3FyMTNZVHA5MzNua0hYMzMxRldReUdicDM3Njd6V21Sa0pNTER3d0VBUzVjdWZhN1A5Q3JZMnRyQzF0Wlc4blVob0h1ZXZzQitVUForVUt0V0xUeDgrQkNob2FIaXNTdFhyZ0RRMUdOSVRFeUVyNjh2bmo1OWl2ajRlTGk0dUtCdTNib0FnTE5uejZKdTNicGkvWWFTdGw4c1NraVdTRzNIK0RLMmFRU2drOWlzVzdjdXpNek1VRkJRSU81MjBhUkpFeWlWU3ZGM3VWeGU2cTRQUlNVa0pJZzdVM1RxMUFtQVptbkcwYU5IOGNjZmYrQ1RUejRSbnlGVnZIOXZXVmtpSWlLaS81QkpreWJoL3YzN09IZnVIQll2WG93dVhib1luRFI0VWFLam81R1VsQVEzTnplZEVVVnJhMnNFQlFWaHlKQWhZaUU2QndlSDU3clhoZzBia0p1YkMzZDNkM1RxMUFreW1RemUzdDVRcTlWWXZIZ3hZbU5qQVdpQ1dPSG5kdTNhaWUvWERoZ05DVWg2OU9oUkxGZ3NpK3ZYcjB0V3JTOG9LQ2hUY2JxS3BsYXJzWGJ0V3V6ZXZWdnY2K3dIMHFUNndZY2Zmb2pMbHkvajRzV0w0bitDbkp3Y1hMeDRVU3grZU96WU1TUW5KOFBXMWhhT2pvNDRmZm8wOXUzYkJ3QndkbllXbDNBWVFrZ1FOV3ZXREczYXRCSC9FMGdkVnlxVlpmdmdSV2cvZHg4Zkg2eGN1Ukt6WnMwU2p5MWN1QkF6Wjg1RWpSbzE4T1dYWCtvVXN6U1U4RXlNalkzUnUzZHZBSUNMaXd2cTE2OFBwVktKTld2V1BOZG5vQmVMTXc2SWlJaUlYcktmZnZvSnUzYnR3dTdkdXl1MGd2L3UzYnRoYkd5TW9VT0hZdXZXclRxdnRXalJRaHdSbGNsa0phN0RCdjUvZXpoOSs4K2ZPSEVDaHc4ZkZvTUtRYzJhTmRHcFV5Zjg5ZGRmV0xCZ0FkYXZYNC83OSsvajZkT25zTGEyMW5rMndvZzNvRm5uL1RLZE9uVUtpeGN2UnNlT0hURjc5dXhpaGZTaW82T3hZTUVDTkdqUUFGMjdka1hmdm4yZmE3bUlQZ3NXTERBb09TRUVrdG9CdjNaeFJFQlRWZi9PblR1UXlXU29XN2R1c2QwVjJBLzBLNmtmdEcvZkhoRVJFYkMxdFlXcHFTbkdqUnVIN094cytQajRvRStmUHRpN2R5L1dyVnNIR3hzYnJGdTNUbXhyKy9idEVSVVZKUmE5ZlBmZGQ4dlVwdkltQUVyYnVyRTAxYXBWZzdlM04xYXZYbzJnb0NETW16ZFA1L21mUDM4ZUd6WnNRRUJBUUxuK1RrdE9Uc2J4NDhjQmFKWmhhUmVNL09TVFQ3Qm8wU0pjdUhBQmtaR1JPdHVFVXNWaDRvQ0lpSWpvSlZ1N2RpMWF0bXlKb1VPSFZsZ2J6cDQ5aTh1WEwyUFlzR0dvWGJzMmNuSnlBT2hPZVkrUGp3ZWdxWHB2YlcxZDR2VkNRa0p3NGNJRm5hcnhLcFVLKy9mdngvcjE2d0VBOXZiMkNBNE9SbXBxS3A0OGVZTHM3R3p4M096c2JQejQ0NC9pdXZiMzMzOWZaeXE2MEQ2WlRLWjN1dno0OGVQRjl4cEtxaWllNE04Ly8wUjRlRGltVFp1bWM3eExseTRZTldvVXZ2LytlMnpkdWhVN2QrN0VaNTk5aGlGRGh1aGQrMTBlSDM3NElmejgvRXF0ZmFHdmFKMis0b2dBeEZIOThQQndOR2pRQUFEN0FWRCtmaUFzTVZpMWFoV3lzN05ScFVvVldGdGI0KzdkdTlpNWN5Y0FZTUNBQVRvQmRyZHUzY1J0S1UxTVREQmd3SUF5dFZXbzhYRGp4ZzI5cjBzZFQwdExLMU10aGFLY25aMnhhOWN1S0JRS3BLYW13dC9mSHpObXpCQmZyMSsvUGxRcUZmejgvREJod2dRTUhqeTRUTmVQaUlpQVFxR0FsWlVWUHZ2c001M1h1blhyaGoxNzl1RG16WnRZczJZTkdqUm9nRmF0V3BYN3M5Q0x3Y1FCRVJFUjBVdDI1c3daREJ3NHNNTHVyMUFvc0hidFd0U3BVd2VmZnZvcEFPZ05HUC80NHc4QU1HaXFkMzUrZnJFZzE4aklDTWVQSHhlUGF3ZTB6czdPNk5LbEM1bzJiWXBqeDQ3aHlwVXJPSEhpQk5MVDAyRnRiVjJzQXI0dyttNXBhYWszT0o4L2Y3NVluZC9Cd1VFeWdEZTBLSjdnd1lNSE9IUG1qTGptR3RCTXBSNHhZZ1FhTjI2TStmUG5ReTZYWTkyNmRYanc0QUdtVHAxYTZqVU4wYVpORzBSRVJNRGEyaG9PRGc0d05UVVZYMU9yMWNVcTVHc25FQXd0anNoKzhIejlBTkRNZ0hqMDZCR3FWNitPWjgrZVllN2N1VHF2RjkzK1VsakREd0JWcTFZdFU2SkorRTU2OU9pQktWT202Q1J4cElvampoa3pCa2xKU2RpOWV6ZmVlZWVkY2hlM2pJNk9GbmVOR0RCZ0FDWk1tS0R6V1J3Y0hPRG41NGVBZ0FCODg4MDN1SC8vUHJ5OXZRMzZmRHQzN3NTRkN4Y0FhSlp3RlYwT0k1UEpNR1hLRkV5Wk1nV0ZoWVdZTldzV0ZpeFlnRGZmZkxOY240VmVEQ1lPaUlpSWlGNnk3T3hzY2NTM0lqeDU4Z1JaV1ZsWXZueTV1RTQ4THk4UHdQOVBoWTZKaWNHREJ3OWdhV2tKRHcrUFVxK1puWjBOdFZxTjNOeGNuWkhnOGVQSGl5TzFyVnUzUnUvZXZkR2hRd2ZZMjl1TDV5aVZTbHk1Y2dYcDZla0FOSHZYRjYzM0lHek5KeFVRMTZ4WkV6dDM3aXl4MGo2ZzJVWXZJaUlDQUJBV0Z2WmNNd1E2ZHV5SWFkT200ZXV2dndZQUhEcDBDQU1HREVERGhnM0xmVTF0VWlQRTJrRzlrREFvNjNaNUFQdkJpK2dIbHBhV1dMUm9FUUFnTmpZV2MrYk0wYWtIc0dUSkVzVEh4MlA2OU9uNC9mZmZ4WUtNQVBEczJUTk1uejRkczJmUFJ1UEdqU1h2SVpmTE1XM2FOTEZvNWZIang4VnAvVVZKRlVlOGZQa3kxcXhaZzhtVEo1ZjVNeVltSmlJNE9CZ0EwTDkvZjNoNWVlbDlYcTZ1cm5CM2Q4ZVJJMGR3Nk5BaE9EczdZOGlRSVNWZU95b3FDcHMyYlFJQURCNDhXSEwyUjdObXpUQjgrSEQ4OE1NUHlNN09ocCtmSDBhT0hBbFBUODhYc3RNSGxSMFRCMFJFUkVTdlFORjE4NitTazVNVHZ2MzJXNTNnU3dnWTFXbzFWQ3FWK0kvNWtTTkhsamc5UFRjM0YwcWxFbzhmUHdhZ0dmR2NPSEdpR0xpOStlYWJHRHg0TU41Nzd6M0pFY0xPblR0ajNicDFVQ3FWR0RwMEtIcjI3SWt0VzdaQW9WQ2dXYk5tcUYyN05tSmlZZ0JvcXRsTEtTMVlCSFRYaUt0VXF1Y09PdHpjM0hEMDZGSDgvZmZmQURTVjRWOVU0a0NLZHBKQStEejZqcFdHL1VEamVmdUJRcUhBZ1FNSDhQMzMzME11bDZOSmt5WVlNbVFJZHUvZWpjVEVSRVJGUmNIS3lncDc5KzRGQUhoNGVLQmx5NVpZdG13WmtwT1RNWG55WkhoNGVPREREejlFL2ZyMWkxM2YzTndjOCtmUHg2UkprMkJpWWdJSEI0ZGluMUVvenRpc1dUUEpvcEVKQ1FuWXNXTkhxVnN6YXZlbHUzZnZJaUFnQUxtNXVSZ3hZZ1JHamh4WllwSmw5T2pST0hic0dCUUtCWDcvL2ZjU0V3ZTdkdTNDeG8wYm9WYXIwYTlmUDB5Y09MSEVkbzBhTlFxM2J0MUNURXdNQ2dvS3NHSERCdXpmdng5OSsvWkYrL2J0MGFKRml4TGZUeThXRXdkRVJFUkVyNEdpSTdaQ0FUeVZTb1VkTzNiZzl1M2JhTisrdmVSYVpVdExTK1RtNXNMTHkwdm4rSWtUSi9EWlo1L3BCSmxmZlBHRlpEc2VQMzZNV2JObVFhbFV3dFBURStQSGp3Y0EzTDkvSDZkT25TcDIvdk1XazlRT0dKVks1UXNaclJ3NWNpVGk0dUpnYkd5TWxpMWJQdmYxU3FOZDZFNWY0cUFzaGZEWUQ4cmZENTQrZllwZmYvMFYrL2Z2UjNwNk9teHNiREJ1M0RnTUdUSUVKaVltNk5hdEcvejkvUkVYRjRlOWUvZkMwdElTbjMvK3VWamNUNmxVaW12N0l5TWpFUmtaQ1RjM04zejExVmZGN3VYZzRJRHQyN2RMSmtXRWtYby9QeitkcFFxQy9QeDh6Smt6Qjl1MmJjUGJiNzlkWXIwRDdXZmo3ZTBOQUpnMWF4YTZkZXVHRlN0VzRQYnQyMmpTcElsT0FrRjRmZzRPRHVqZXZUdCsrKzAzeVZrVXVibTVXTEZpQlk0ZlB3NVRVMU9NSHovZW9LVmJSa1pHbURObkRnSURBOFc2RzZtcHFkaTZkU3QrK09FSG5ib2E5UEl4Y1VCRVJFVDBHaEttVjU4NmRRclhybDFEbzBhTkVCZ1lLRG02K05GSEgySHIxcTA2MCthclZxMktnSUNBVWd2b0NXSmlZaEFTRWlKT3hlN2J0Ni80MnB3NWMvRG5uMzlpNmRLbFl2RzhoZzBibHJtWVhGSGE2KzhMQ2dwMEN1K1YxNXR2dm9uQXdFQlVxMVpOYjlEMm9oVU5lb3NlRTJZTmxBZjdnV0g4L2YwUkd4c0xsVXFGWnMyYVlkaXdZZkR3OEVDVktsVUFhR29aYk51MlRad0o0T2JtaHRHalIrT05OOTRRcjlHdlh6ODRPRGdnT0RnWXVibTVhTlNva2M2T0Z6azVPWmc4ZVRLU2twSU1icGZVVWdWdDgrZlB4emZmZkNQNS9XZy9teVpObXNEWDF4YzFhdFFBb05rYTgvejU4emg0OEtCNGpyMjlQV3h0YmNYZlI0NGNDWVZDZ1hIanhoVzdkbng4UE1MQ3d2RDQ4V08wYnQwYTN0N2VwZTdVb2MzYzNCekJ3Y0VJQ1FuQkgzLzhBUk1URTNIR0FiMWFUQndRRVJFUnZZYUVhdTFYcjE1RjI3WnRFUlFVaEtwVnEwcWUvOGtubjJESWtDSEl6TXdFQUppYW1xSjY5ZW9HcnhWUFRrN0czTGx6MGJScFUweWJOazF2OFBEdXUrL0MxdFlXTTJmT3hQdnZ2NDh4WThaSVRzTTJsUFpvL1BOdVVhZXRXN2R1TCt4YXBTa3NMSVNKaVlsWUp3RFFKQTZhTkdtQ0VTTkdvRkdqUnVXK052dUJZVnExYW9WZXZYcWhUWnMyT2xzSENoWXVYSWhIang3aHd3OC94TUNCQStIazVLVDNPaDA3ZHNRMzMzeURUWnMyd2MvUFQ2Y0lwcFdWRlJZc1dBQXZMeTlZV1ZuQjN0N2VvR1VZaGpoMDZCQ0dEUnVtOXpYaGVUUnYzaHp6NTgvWHFWWFJyVnMzZE9uU0JkOTk5eDEyN05nQkV4T1RZblVUYXRXcWhjREFRTDNYWHJ0MkxXeHRiVEZwMHFSaTI0SWF5dFRVRkxObXpVS0xGaTNRc0dGRHRHdlhybHpYb2VjalUydW5DNG1JaUlqb2haUEpaQWdLQ2lwV2diMHNoTFgxTDRKYXJjYktsU3N4YU5BZ1dGdGJ3OGJHNXBVVUhIdnc0QUZxMTY1ZGFwQlp0TkRlOHpoNThpVFMwdExRb1VNSDFLNWQrNFZjODFXVHkrWEl5TWdRUjRFQnpWUjA3VzMveW9QOTRNWEp6TXlFbFpYVkN3bjBGUXJGQzBzWUdPTHZ2LzlHWVdFaDNubm5uUkxQKy83NzcvSGVlKy9wcmNzZ0pTOHZUNXlWOFcveUl2OCsvYStSU2Z6QlpPS0FpSWlJNkNYN3R5VU9pSWhlWi96N1ZKcFU0cURpeXZzU0VSRVJFUkVSMGI4ZUV3ZEVSRVJFUkVSRUpJbUpBeUlpSWlJaUlpS1N4TVFCRVJFUkVSRVJFVWxpNG9DSWlJaW9FckN3c0VCdWJxc1dFZW9BQUNBQVNVUkJWRzVGTjRPSXFGTEx6YzM5Vis3MDhHL0h4QUVSRVJGUkplRGs1SVI3OSs1VmRET0lpQ3ExZS9mdW9WYXRXaFhkakVxSGlRTWlJaUtpU3FCejU4NDRmUGh3UlRlRGlLaFNPM3o0TURwMzdselJ6YWgwbURnZ0lpSWlxZ1NHRGgyS2MrZk9JUzR1cnFLYlFrUlVLY1hGeGVIY3VYTVlPblJvUlRlbDBtSGlnSWlJaUtnU3NMUzBoSStQRDRLRGc1azhJQ0lxbzdpNE9BUUhCOFBYMXhlV2xwWVYzWnhLeDZTaUcwQkVSRVJFaG5ucnJiZmc1K2VIcjcvK0dxNnVydkR3OEVDOWV2WDRqMkFpSWoxeWMzTng3OTQ5SEQ1OEdPZk9uY1BNbVRQUnJsMjdpbTVXcGNURUFSRVJFVkVsOHRaYmIySERoZzNZczJjUFZxeFlnVWVQSGlFdkw2K2ltMFZFOUs5VHBVb1YxS3BWQzUwN2Q4YUdEUnVZWkgwT1RCd1FFUkVSVlRLV2xwWVlOV29VUm8wYVZkRk5JU0tpMXdCckhCQVJFUkVSRVJHUkpDWU9pSWlJaUlpSWlFZ1NFd2RFUkVSRVJFUkVKSW1KQXlJaUlpSWlJaUtTeE1RQkVSRVJFUkVSRVVsaTRvQ0lpSWlJaUlpSUpERnhRRVJFUkVSRVJFU1NtRGdnSWlJaUlpSWlJa2xNSEJBUkVSRVJFUkdSSkNZT2lJaUlpSWlJaUVnU0V3ZEVSRVJFUkVSRUpJbUpBeUlpSWlJaUlpS1N4TVFCRVJFUkVSRVJFVWxpNG9DSWlJaUlpSWlJSkpsVWRBT0lpSWlJcUd4eWMzT3haODhlbkQ1OUdzbkp5Y2pQejYvb0poRVJHY3pDd2dKT1RrN28zTGt6aGc0ZENrdEx5NHB1RXBXQ2lRTWlJaUtpU2lRMk5oWmhZV0Z3ZFhYRjFLbFRVYTllUGY2am00Z3FsZHpjWE55N2R3K0hEeC9HdUhIajRPUGpnN2ZlZXF1aW0wVWxZT0tBaUlpSXFKS0lqWTFGU0VnSS9QMzk0ZUxpVXRITklTSXFGMHRMUzdSbzBRSXRXclJBWEZ3Y2dvT0RNWFBtVExScjE2NmltMFlTV09PQWlJaUlxQkxJemMxRldGZ1lBZ0lDbURRZ292OE1GeGNYK1B2N0l6UTBGTG01dVJYZEhKTEF4QUVSRVJGUkpiQm56eDY0dXJxaWJkdTJGZDBVSXFJWHlzWEZCYTZ1cnRpelowOUZONFVrTUhGQVJFUkVWQW1jUG4wYUhoNGVGZDBNSXFLWHdzUERBNmRQbjY3b1pwQUVKZzZJaUlpSUtvSGs1R1RVcTFldm9wdEJSUFJTMUt0WEQ0OGVQYXJvWnBBRUpnNklpSWlJS29IOC9IenVua0JFLzFtV2xwYkl5OHVyNkdhUUJDWU9pSWlJaUY0emQrL2VSVXhNakVIbnhzZkh3OGZIQndjUEhrUkdSc1p6My92MjdkdjQvUFBQRVIwZC9kelhLczI1YytkZTZOUm50VnI5d3E1VlhsbFpXUy8xK2hrWkdaZzZkU3IyN3QwTGhVTHhVdTlsaU8zYnR5TXBLZW1WM0NzOVBSMzM3dDB6NkZ5bFVvbkZpeGZqenAwN0w3bFY1WFBqeGczOCt1dXZ6MzJkKy9mdlk5bXlaYS9zTzZCL0wyN0hTRVJFUlBTYXljcktRbUJnSUpvM2I0NlJJMGZDMWRWVjhseFRVMVBFeDhjalBqNGVFUkVSOFBmM1I0OGVQU0NUeWNwMWJ4c2JHNlNscFdIMjdObm8xYXNYWnN5WUFWTlQwL0orbEJLZE9IRUNSNDRjUVpjdVhUQnAwaVM4OGNZYnozVzkwNmRQSXpZMkZtUEdqSUdWbFZXWjNuZnYzajBNSHo2ODNNOHRMUzBOUC83NEl3NGNPQUEvUHo5MDdkcTFYTmNwVFpVcVZaQ1hsNGQxNjliaDExOS9SV0JnSU9yWHIxK3VheFVVRkNBa0pBUjkrdlRCTysrOEl4Ni9mdjA2dnYzMlc0UGVmLzM2ZGZ6MjIyOVl1WElscksydHk5VU9RNlNucDhQSHh3ZjUrZmxZc1dJRmF0U29VZUw1eHNiR09ISGlCRTZjT0lFT0hUckF4OGNIdHJhMlVLbFV5TXJLUXJWcTFTVGZtNU9UVTJyL1NVNU9ocE9UVTVrK3c4T0hEM0hod2dXY09IRUNseTVkZ29tSkNabzFhMWJ1N3c4QVZDb1ZqaHc1Z3FOSGoyTDA2Tkg0NktPUHluMHRxdHlZT0NBaUlpSjZ6WmlabVFIUUJIQy8vdm9yWEZ4Y0pJTjNDd3NMOGVlcVZhc2lPRGdZKy9idHc3eDU4MkJuWjFmbWU3L3h4aHNZUFhvMFZxNWNpZDkvL3gzVnExZkhoQWtUOUo1Ny8vNTkyTnZibHlsSUY2alZhdno5OTk4QWdMLysrZ3NwS1NrSUN3c3IxN1VFcHFhbU9IRGdBRTZlUEltNmRlc2EvTDdidDI4akp5Y0hWNjllaForZm4wRUJzRnF0eG9NSER4QWZINDh6Wjg3Z3dvVUxVQ3FWQUlDd3NEQlVyMTRkelpzM2wvemVDZ3NMeTVXUU1UYzNoNStmSDc3ODhrdmN2WHNYUGo0KytPNjc3L1F1azhuSXlFQkJRUUVjSFIwbHIzZjc5bTBFQmdhaVY2OWVtRHAxS2l3c0xOQzhlWFBZMjl2aitQSGpCclhwd1lNSFdMaHdJUll2WGd3akk5MEowNzYrdmdiUEVpaEpYbDRlOHZQekFRRCsvdjVZdm53NWJHMXRTM3lQbVprWjVISTVHamR1TEo2clZxc3hidHc0ZUhsNW9YdjM3c1hlbzFhck1XZk9IRFJzMkJCZmZ2bWwza1JTVWxJU3hvNGRpKzdkdTJQU3BFbml0UlVLQlRJeU1wQ2VubzYwdERROGZ2d1l5Y25KU0VwS1FtSmlJakl6TTNXdW8xQW9zSFRwVWtSRVJFZ21ySEp5Y21Cc2JLeno1MXhiL2ZyMTRlN3VqcWlvS0h6NzdiZDQ0NDAzMEtOSEQ1MXo3dDI3aDZ5c0xMUnUzYnJFNTBXVkd4TUhSRVJFUks4WjdZQnkxcXhaSlo0ckpCa0FJQ1FrQkY1ZVhyaCsvVHArK09FSGVIbDVsZXYrZmZ2MnhYZmZmWWZNekV5a3BhWHBQZWZldlh2dzhmRkIzYnAxc1dUSmtqSUh3Zkh4OFVoTlRRVUE5T3JWQzE5OTlWV3hvRk9RbloyTitQaDRkT25TcGNSckNzOGlJeU9qWE1zMkhqMTZoUHYzNzZObHk1WjZYejl6NWd6T256K1B1M2Z2SWpFeEVkbloyVHF2VzF0Ym8wNmRPcWhac3lZT0hqeUlGU3RXd05mWEY4MmJOOWM1Yi9mdTNUaC8vandXTDE0TUU1T3kvM08vWWNPR1lyQ1ltWm1Kd3NMQ1l1ZGtaR1RBeDhjSEtwVktNc2cyTXpQRHBFbVRFQkFRZ045Ly94MzUrZm1ZTzNjdUFHRHExS240NElNUFVMOStmY3llUFJ0cXRScmR1blZEMzc1OWNmTGtTYXhhdFFweXVSeTJ0clpvMzc0OTZ0ZXZqMGVQSHFGMjdkbzY5NWcyYlJxOHZMd2dsOHRSdlhwMW5mNnFMVE16VTF6bVlXZG5WeXlCVkRTWnMzYnRXdmo2K2tyMkdVRHo1MGd1bDZObno1N2lNV05qWTJSbFpXSFJva1g0K3V1djliNnZzTEFRRnk5ZVJHNXVMbng4ZklvRjljN096bkJ4Y2NIeDQ4ZHg4ZUpGTEZteUJQWHIxOGVXTFZ1d2E5Y3V5ZlkwYmRvVXRXclZncjI5UGFwVnF3WXJLeXVZbXBvaUl5TUQxYXRYMS91ZXRMUTB6SnMzRDNQbXpKR2NtVEI0OEdCRVJVVUJRTEUrS2Z3NUxTZ293TEpseTlDb1VTUEo5bEhseHNRQkVSRVIwV3RHWHpCMCtmSmwzTDE3Rng0ZUhqckJwdlpJWk4yNmRlSHU3bzdEaHc5ai8vNzk4UER3UU9QR2pYV3VzMjNiTm5Ha3Z5VEM2R2hjWEJ4bXpKaFI3UFc3ZCs4aUt5c0xHUmtaV0xSb0VlYk1tVk5pRUZmVUw3LzhBa0F6Z2o1dTNEako5K2JuNXlNZ0lBQTNiOTdFM0xsejBiRmpSOGxyR2hzYml6L3YyclhMNEJrWGJtNXVBSURaczJlWHVEUEd5Wk1uY2ZYcVZWU3ZYaDF0MjdhRnZiMDlqaHc1Z3Z6OGZFeVlNQUdlbnA3aXVWZXVYTUhVcVZNeGVmSmt5ZXN0VzdZTVgzMzFsYzZ4ME5CUVBINzh1TlEyMzcxN1YveDUvdno1eFY1LzlPaVJtSmdKQ0FoQVdGZ1lxbFNwVXV3OFYxZFhOR25TQkFrSkNUaC8vandBVGZBcGs4blF0bTFiQUpwRTBwbzFhN0J1M1RwczNib1YrZm41cUYrL1BrYU1HSUYzMzMwWEtwVktNbkhrNU9TRXpaczN3OXJhV3VmN0tjcmIyeHRYcjE2RnFha3BWcTFhOWR6TFZnQklqdUtibUppZ3NMQlFET0MxRlJRVUlERXhFUURRcEVrVHlXdE1uRGdSRXlaTVFIcDZPb0tEZzdGdTNUcjA3dDBiYmRxMGdibTVPU3d0TFdGaFlRRXJLeXNNR3pZTUFEQno1a3c0T3p1WDZUT1ltcG9pS1NrSkV5ZE9sSngxb0czZHVuWFl1SEdqK0x0Y0xoZHJZZmo3KzJQRmloVmxYbUpCbFFNVEIwUkVSRVN2R1gxQmRGWldGc0xEdzdGOSszYWRmL2dMMCtNQlRXQ2lQVU1nTURBUTRlSGhxRm16cG5qc3d3OC94TkdqUjVHY25HeFFXd3dadmYvcnI3OFFIaDZPYWRPbWlXM3k5ZlhGcFV1WFNyMitYQzdILy83M1A0UGFzbkRoUWl4WnNnUnZ2dm1tM3RkTENrd05vVy9rWHB1Zm4xK3hZNmRPblVKK2ZuNnhvRTY3TGMyYU5ZTzV1Ym40KzhXTEZ3Rm9SdEdWU3FYT3VVT0dESUczdDdjNExkOFF3dldrQ0VtWFJZc1c2WjNoMEtOSER5UWtKT0M5OTk0RG9CbmxEZ2dJd0xScDArRHE2Z29QRHc4MGFOQkFiSmVkblIzV3JGa0RVMU5UcU5WcXpKZ3hBeTR1TGhnMWFwVGVRTHUwSlFYWHIxL0gxYXRYQVdpU0ZDOGlhUURvL2psS1QwL0hzbVhMTUdQR0RERnhNR3pZTVBUcjEwL25QVWxKU1Jnelpnd0FZT0RBZ1pMWGJ0aXdJZHEyYll2NCtIZzhlZklFZ0diWlFGbnJGYVNucDBPcFZFb3VKeEVTTWtxbEVtKzg4WVprZ3MzUXBTL2ZmdnN0L1AzOUpXZCtVT1hGeEFFUkVSSFJhMFk3K0ZJb0ZQanh4eC9GWUNvdExVMXkrY0RseTVkMWZuLzY5S2s0eWlnRWIxV3JWc1hYWDMrTjdPeHNPRGs1NlIyRkJ2NS9GSDdUcGsxbEhpVTFOamJHbkRsek1HM2FORlN0V3JWWVFKT2NuQ3graHRhdFd5TWhJUUZxdFJyTm1qVXI5ZHA3OSs1Ri9mcjE5ZFloMEg1dXdpaHZXUlJkZzE0ZUNRa0p1SGJ0R2xxMGFDRWU4L1B6MDNtR3dyUHQzNzkvc1dSSHc0WU5FUjRlRGpNek16ZzZPb29CM2g5Ly9JR0ZDeGVpYmR1Mm1EZHZuczVVL3ZEd2NKdzhlUktEQmczQ3dJRUR5MXlrc0Z1M2JyaDI3Wm80TzhMTXpBeXBxYWtJQ0FqUWUvN1RwMC9SdDI5Zm5XTlhybHpCUC8vOFUrSU1DeWxidG13Qm9PazM1Zm5lVkNvVmxpMWJoa2VQSHVrY3o4bkpBYUJad3BPYW1vcW5UNTlpMXF4WktDZ29LUE05OU9uZXZUdmk0K014Wk1pUWNyMWZLUGhvYVdtSkZTdFc2QTM4dGZ0SGFHaG9pVVVkOWRHWDFLTC9KaVlPaUlpSWlGNERBUUVCa012bEFDRCtId0RHalJ1SGh3OGY2cHg3OU9oUjhlZTB0RFJ4eEY2WW5uL2l4QW0wYWROR2NxcCtqUm8xVUtOR0RadzdkdzYzYjkrR3A2ZG5tZGJhLy9UVFQ2aFdyWnJPMnZHaXFsV3JoczJiTnhjN1hsQlFJSTdvZHUvZUhZR0JnVGg2OUNpKy92cHI1T1hsb1gvLy91alpzNmZPQ0wyaFZDcVYrSFBMbGkwTi9rekNpSDNSd0ZOYmRIUTA5dXpaVSt6NFAvLzhBMENUMERoKy9EaHUzTGdCdVZ4ZUxMQXVpNFlORytyOG5weWNqQlVyVmdEUTFJYnc4L1BEMHFWTHhXYzBkT2hRSkNRa1lPdldyZGk3ZHk4Kyt1Z2pEQmt5eE9CbjZPam9DRjlmWHpHSnBCM0F0bW5UUnZ4WmVFN2FNeWprY2psdTNMZ0JvT1FSZWlrWExsekFoUXNYQUdoRzFVTkNRakJwMGlRMGFOREE0R3NZR1JsaDBLQkI4UGIyMXZtekl4RGFCMmdTT3krS201c2JaRElabkoyZE1XVElFSjNaUC9wNGVYbnBKTGNLQ3d2RkpNYXFWYXZFR1R2YXRCTUhNcGtNVDU4KzFmbHovZDEzM3lFbEpRVyt2cjU2N3psNzltdzBhTkFBSTBlT2ZLbTdYbERGWStLQWlJaUk2RFhRbzBjUHZjWGFpaVlOdEtsVUtwMXErams1T2JDenM4TytmZnV3WnMwYStQdjdvMTI3ZHBMdlZ5cVYyTGh4SXc0ZVBLaXpuRUZiU0VoSXNRRDAyclZyS0N3c1JHeHNMQ1pQbmx5bUlILzM3dDFJU1VrUmF4c0FFRDlEUWtJQzR1UGpkUklTQ29XaVhBVUVnNEtDREs1eHNHelpNdlRwMHdjcWxRcDM3OTdWTzkyOFE0Y09PSFRvRUtLam8vVmU0K0hEaHpyZmxWREQ0WGs5ZS9ZTUFRRUJ5TTdPaG9tSkNTWk5tb1Rldlh2clBITW5KeWNFQmdiaXh4OS94UDc5KzdGNTgyWWNPblFJM3Q3ZU90c3NsbVRldkhtb1Zhc1dKazJhcFBPOGx5NWRLdjRzekpUUW5rR2hQYlcvckROVDVISTV3c1BEZFk0OWZ2d1lwMCtmeG9ZTkd6Qmx5cFJTdDEwVU5HclVTRXltMUt4WkU2ZFBuMFp3Y0RDQTRyTm1QRDA5a1ptWktTWjdpcmJKVU9ibTVtTFJ4OUdqUnlNaUlnSU9EZzZ3c3JMU1dWSWcxRXl3dDdlWFhFNXc0OFlOeE1mSGkzVWxCTnFKZy9qNGVJU0VoQ0FpSWtJc2NtaGtaSVFqUjQ2Z2JkdTJjSGQzMTNtdlNxWEM5ZXZYRVJjWGgyUEhqbUhNbURIUGxkQ2lmemNtRG9pSWlJaGVBMjV1YnJDM3QwZXRXcldRbDVjbmJvRW96QzZJaVlsQllHQ2d6bnYyN05tRDlQUjBtSnFhb3JDd0VGbFpXVkFvRkxoMTZ4WUtDZ3JnNysrUERSczJvRTZkT25ydktRUXhUNTQ4RWRkcEY2VTlXbHRVWGw1ZW1lb0tQSDc4R0R0MzdnUUFmUHJwcDJKUXFCMm9UcDgrWFp5ZUwyeU4xNlJKRTN6MjJXZVNoZW9FMmpNTzVzMmJWNmFFdzZaTm0zRDE2bFZZV0ZoZy92ejV4YmF1azhsazhQZjNSMDVPanJoc0pEQXdFREV4TVFBMHhmMjAxOHZmdTNkUFRJeVVWMXBhR3Z6OC9NU0VoSldWRmR6YzNJb2xhaDQ5ZW9UUFAvOGNIMy84TVNaTW1JRDE2OWZqeVpNbm1EVnJGb0tEZzlHK2ZmdGkxeDQwYUZDeEN2d0FjT2ZPSFoyUmIzMkZNYldUU1dVSnRJdGF2MzY5T010REpwTkJyVmJEM2QwZHJWcTF3dTdkdS9INTU1OWo0c1NKQmdlNzJrdGRoRUtQZ09ZejFhbFRwMWovS1pyc01ZU1Bqdy9VYWpVQVRmKzhkT2tTTm03Y2lOR2pSeU15TWxKdjdRQWg0VEp2M3J3eUoxZTB0V3JWQ2hZV0ZnZ09Ec2JxMWF0aGJtNk9mdjM2WWZ2MjdWaTllalhhdG0ycmsyaEpURXdVYTJYazUrZXpLT0ovSEJNSFJFUkVSSytKdDk1NkM0Qm1GTGNvN2FCWUNFU0tTazFOaFZxdEZxYy85KzNiVnpKcEFPaE9TUys2QzBGSk5RNkUxejc3N0RPRGczTzFXbzNseTVlTGdlYUdEUnV3WWNPR1l1ZDk4TUVIeFk2ZE8zY09qeDgvaHArZlg0azdOMmhQRlJlSzdaVlZkblkyZnY3NVo3MTczbHRhV29xekkxSlNVblNDMDhqSVNCZ1pHYUZuejU2d3NMQW9OY2xSbW9TRUJBUUZCU0UxTlJYTm16Zkg2TkdqNGVmbmh5TkhqcUIvLy80NjU1NDlleFp5dVJ5Yk4yK0dzN016ZXZUb2dXUEhqa0d0VnVQWXNXTjZFd2RidDI3RmdRTUhjT2ZPSGFTbnArUEtsU3NBZ09IRGgrdXNvOWRYZUxHa1pKS2hqaDgvamdNSERnRFExRmk0ZVBFaW5qMTdCZ0J3Y1hGQmFHZ29aczZjaWVYTGwrUE1tVFB3OGZFcHRjaWlRS0ZRNE15Wk0rTHZDeFlzUU4yNmRURng0a1M0dXJxSzMwM1JaQStnTzROQ254WXRXb2pKTDBGQlFRRUtDd3RoWm1hR3BLUWsvUFhYWHhnMGFGQ0pNM0hXclZ1SHJsMjc2dFRDMEVlN0hrT1ZLbFh3L3Z2dlk5ZXVYZGkwYVJPKytPSUxWS3RXRFIwN2RzU2ZmLzZKNWN1WFk4bVNKZUw1Y1hGeDRzK1RKazJDaTR0TGlmZWl5bzJKQXlJaUlxSlhLRGMzRnpFeE1iaDE2MWFaaStVdFhib1VZOGVPTFhNQk0wTm9COFZ0MnJTQlNxVXFWZ3d4TFMxTjNDM0IyTmdZbjN6eVNZblhmTjdndGl4Kyt1a254TWJHaXIvWHJsMGI5dmIyQURSMUF1N2N1UU5BVXl4UmFKZjIrdmwyN2RxVnV0Mmo5ak02ZVBBZy92bm5INmhVS3IzVDNUTXlNblMrcCtUa1pJd2FOUXFBWm5lSzB1elpzMGU4ZGtwS0NtN2Z2bzNseTVkanc0WU5HRGR1bk43RVExSEN5SFZSa1pHUitPYWJiNkJTcVRCeTVFaDgvUEhITURZMlJwTW1UYkIzNzE1ODhNRUhPcy9pMUtsVEFEUkZEVWVOR29XdVhic2lKeWNIWjgrZVJlM2F0ZlhldzhiR0JpTkdqQUNnU1lJSVB6ZHQybFJuRm9sMlBRMTl5YVRTQW0xOXJsKy9MaTZCcUYrL1BxWlBuNDdQUHZ0TTU1eW1UWnNpTEN3TXZyNitpSTZPeHZqeDQrSHY3MjlROEh2NjlHbGtaMmZEek13TUJRVUZzTGUzeC8zNzl6RnIxaXlzWHIyNlRHMHRhc3lZTWVqU3BRdnExcTJMOVBSMDhiTnI3d3l5Y2VORzdOMjdWK3pmZ3FDZ0lKaWFtb3BMWXZidDJ5ZCt2MUswZDljd05qYUdoNGNIZHUzYWhYMzc5cUZyMTY1bzFhb1ZldmZ1alQvLy9CTVhMbHpBeVpNbjBiVnJWd0FRdDExdDJyUXBQRHc4bnV0ejA3OGZFd2RFOUVMSi9DSXJ1Z2xFUktWU2gvUXIvYVNYSUNFaEFVZVBIb1ZTcVVTdFdyWFF1SEZqZzdjdE8zejRNRHAxNnZUU0twZ0xJNDhXRmhaWXVuUXBNakl5TUhUb1VBQ2EvZVlURWhLUWtwSWlCdUFkTzNZc0ZyZ1VWVm9nL3FMRXhzYmkyMisvQmZEL1U5STlQVDNGMGQ1ejU4NkpGZnlYTEZraVBuUHRvTlNRd0Njdkx3K0FadW1EaFlVRm5qeDVBbDlmWHl4WXNBQk5tellWejFPcFZBZ0lDRURQbmozaDZla0pRRGVJTCsyNXBLYW00cGRmZm9HSmlRbGNYVjBSR1JrSmQzZDNSRWRISXlzckM4dVhMeGVYbXBSRWV4YUo0TUtGQzRpSWlFQ1hMbDB3ZHV4WW5Sa2o3dTd1V0wxNk5ZNGRPNGJldlhzRDBDd3pFYmE5N05PbkQ3cDE2d1pBcytRaklpS2kySWg2Ulh2dzRBRm16Wm9GdVZ3T1IwZEhMRnEwU0tkT2g3YUdEUnNpSkNRRVBqNCtlUHIwS2Z6OC9EQnAwaVFNR0RDZ3hIdnMzNzhmZ0dZR1QzUjBOTHk4dkxCdzRVSW9sVXJjdjMvZjRJU1pXcTB1ZHE1TUprUHo1czBCYUhaRktFb29NSm1abVFtRlFnRUE0ZzRZVDU4K0ZhOExhQkpkTmpZMkpiWkJTQnpJWkRLWW1abWhUcDA2YU5teUphNWV2WXJ3OEhDc1hic1c3ZHUzRjVjcmJkdTJEVjI3ZG9WY0xrZDhmRHdBNEpOUFBubWxTVUtxR0V3Y0VCRVJFYjBDSmlZbU9IRGdBSm8yYllyZXZYdExibE5Za3M2ZE83K0VsbWtJVzhzSlFVaHVicTc0V3JObXpaQ1FrSURidDIvajJyVnJBQXdMdEY5RjR1RDI3ZHRZc0dBQmxFb2xoZzhmanNPSER5TWpJK09sM0VzSXpCd2RIUUZva2l4UG56N0ZwRW1UOUo1LzY5WXQxS3BWQzEyNmRORWJ4RXZadUhFakNnc0w0ZTd1THZhVEZpMWFZTWlRSVpnMmJScHljM01OcXQ2dmI4WkI2OWF0c1hIalJyMXI0WHYzN28wTkd6Wmd5NVl0Nk5xMUs4ek16QkFaR1FtMVdnMFRFeE9kclF6dDdPd3dkKzVjZ3orVEZIM0xZc282dzBEdzhPRkQrUGo0SURNekUwNU9UZ2dKQ1JHL0t5bU5HemRHVUZBUS9QMzlvVlFxc1hMbFNwaWJtNk5Qbno1Nno3OTU4eVl1WHJ5SUJnMGFvRmF0V2dDQWV2WHF3ZDNkSFZGUlVXalNwSW40M0orM09LSSsya3QzZnY3NVo3M25hQ2ZFU2t2c0NOdVcydGpZaU1IL3UrKytpNnRYcitMT25UdjQ0NDgvMEtOSER6UnYzaHlYTGwzQ25UdDNrSnFhaXV2WHIwTXVsNk4yN2RybzFLblRjMzBtcWh4ZVRScVlpSWlJNkRWbWJXME5jM056TkczYUZQMzc5eTlYMHVCbFVhdlZ1SG56cGpqRjJzSEJBUURFd25ZeW1ReHZ2dmttQU9EU3BVdFFLQlN3dDdjM3FKcCtXWUxsOGtoS1NzTE1tVE9SbloyTlljT0dZZXpZc1MvMWZrS2h2YnAxNndLQXpteVJObTNhaVA4SlJmVFVhbldaaWpzQ21uWGp2Ly8rT3l3dExURjY5R2d4b1FOb1JzZ25UNTRNQU9KM1VoSjlpUU16TXpQSkFuclcxdGJvMDZjUFVsSlNzSDM3ZG1SbVpvcWo2LzM3OXpkNEI0TFNhUGNMN2VjbWFOYXNXYkZuV1pyYnQyOWordlRwU0U5UFI2dFdyUkFlSGk2NWswZFI3ZHExMCtrN1AvNzRvK1M1MzMvL1BRQmd4SWdST2t1TnhvNGRpekZqeHVnODI0Y1BIK0xpeFlzNi8yblhiNUJhU2xLUzh1d0FVaEtoYUtuMnMzcjc3YmZGbjRWYURvMGJOeGFQQ2JVdEFHRHc0TUdjYmZDYTRJd0RJaUlpb3Blc1Y2OWVrTWxrNHZUdmlxWTltOERUMHhOWldWbmk3OExVZFdIVTNzYkdwbGlCdFVHREJoazBtNkE4Z1pHaDd0eTVBejgvUDJSbloyUEtsQ2xpUWIrWGVjOWJ0MjRCQUZxMmJBa0FrdHNLYW8vNGR1ellFWUJ1ZlFRcDJkblpDQTBOQlFCTW5Ub1ZEZzRPNHZJSVFlL2V2ZEdnUVFPRGdyWHlKRzZHRFJ1R3FLZ283Tnk1RS9IeDhjak56WVdkblIxR2poeFo1bXNaMHE2eWJNY29KU1ltQm9zV0xVSnViaTRHRGh5SUNSTW1sRG5BOXZUMHhNbVRKM0g5K25YSjkxNitmQm5SMGRGbzBxUUozbnZ2UGZ6NjY2L2lhN2EydG1JZEFxRVBsbFljVWFWU2xYbFdUbG43dDFLcExERjVsWktTQWtDVGxCTFVyMThmVmxaV3lNbkpFUk9JUWdMSHhjVUZWYXBVd2RteloyRnRiVjFzaTBiNjcyTGlnSWlJaU9nbGE5bXlKVlFxVllYT05OaS9mejhTRWhKdy9mcDEzTDkvWHp4ZXBVb1ZmUFRSUjlpOGVUT1VTcVVZRkFzamtRNE9EbkJ5Y2hLTDlOblkySWhyd0VzTGZGNVdFSitTa29JWk0yYWdTcFVxQ0FzTFE2dFdyY1RYWHRZc0I0VkNJUzdURUVaa3RUK2Y5cmFDMnRQUmhYWHNwYlZMclZZakpDUUVUNTQ4d2FoUm85Q2pSdzhBLzcrRVJQdGVqUm8xd3UzYnQ4WGZBd0lDZEhhd0VKVG5XVGc2T3NMVDB4TTdkdXpBbFN0WFlHUmtoSysrK2dyVzF0Wmx2cGFVMHBJb1NxVVNtWm1ac0xTMExQWGNiZHUyNGJ2dnZvT2RuUjBDQWdMUW9VT0hjclZKSnBOaDJyUnA4UGIyMXJ0TVFhMVc0NXR2dm9HSmlRbW1UNThPbVV3bWZqY3ZlMmFOTnUzbm9XOHJTMEMzLzVXV09CQ1NZZG96V0dReUdWcTNibzNvNkdpNHVyb0NBTHAwNlFKUFQwOTgvUEhIK08yMzMxQllXSWdoUTRhOHRKb3I5Ty9EeEFFUkVSSFJTMlpuWjRmQ3dzSUtiY08xYTlmdysrKy9pNzgzYU5BQUgzLzhNYnAyN1lwcjE2NkpBVWxPVGc2U2twTEVIUXJxMUttRCsvZnZpMXZaV1ZsWmljSEN2bjM3RUJrWmljMmJOK3U5cDZFQjFhMWJ0NUNjbkF3N083dGlJK3o2T0RnNDRNTVBQNFNucDZkWWswSHdzcElWc2JHeDRwcnVKazJhQUlCWW5BN1F2NjBnb0NrK1Y2VktGWjF0Ny9UWnZIa3pvcU9qTVd6WU1IRUhBdUQvWjRjVS9WemE5ODdMeTlPN2R0NlFXUTVGcWRWcW5iNWF0V3JWVWd2c2xVUXVsK3ZzbkhEbHloV2RRcEw2UEh6NEVKOS8vcm5PTWFsWkFIZnUzRUgvL3YweGV2VG9FcE1iaHZTTGhnMGJZc2VPSFhxdmMralFJZHk4ZVJPalJvMFNwKzFMZlRlRzlzR1N6c3ZJeU1ER2pSdkYzeTljdUlEMjdkdnJmS2RTZlU2YlFxR1FMTUNxVUNodzllcFZHQmtaNlN4UEFJQ1JJMGVpWmN1V0dEaHdJQUJOUFEraElHZFVWQlJNVFUweGFOQWc4WE5jdTNaTlREclNmeE1UQjBSRVJFUXZtVkRwdnlLTkd6Y09mLzMxRnl3dExURisvSGowN05sVG5PNyswMDgvaWVkdDJyUUptelp0RW45djA2WU5saXhaSWdhK2p4NDl3dEdqUitIdTdvN3o1OCtYT0pxcEhkeVdKQzR1RHV2V3JTdDJ2SHIxNm5yUE56WTJGcmMyTEVwZnNLejk3Ry9ldkludDI3ZkQyZG01VElHMU1DMTl5SkFoNGpIdFlGMDdPRTVLU3NLNGNlUFFyVnMzY1VhR2RrSkUzeXlOWThlT1llellzUmcrZkxqT2NTRTRMZHBXN2QrWEwxK3VzN1plbVBKdjZQTVhwS1NrSUN3c0RIRnhjUUEwU1lQTXpFeE1tVElGUTRZTXdkQ2hRMkZyYTJ2dzlTNWV2SWpRMEZBOGZ2d1kxYXRYaDBLaHdNS0ZDOFdkR1lyV1RKREpaT2pRb1FOYXRHaUJtVE5uWXQrK2ZXSk5BS25Db0lHQmdRWk45emMwaWFVdmFaQ2VubzROR3phZ2MrZk9PbHVRQ2pzU0ZMMjJvZmVTT3UvTW1UTll1blFwTWpNejRlam9pUHo4ZkFRR0JtTFVxRkY0NzczM3hQTzArNXcyWVRtRXFhbHBpWDBnTmpZV3VibTVjSFYxaFoyZG5jNXJUWm8wRVJOazJvU2lpZSsvL3o3czdPeWdWQ29SRWhLQ2t5ZFBJaWdvaUlVUy84T1lPQ0FpSWlKNkRUZzRPTURYMXhjdUxpNDZJOGlYTGwzQ3laTW5JWlBKRUJFUmdaU1VGQ3hac2dRS2hRTE5talhENmRPbmtaQ1FnQm8xYXFCOSsvYjQ1WmRmc0c3ZE9yUnMyUktYTGwxQ3UzYnRKTzhwRlpockIvSXFsUXFlbnA1bzNMZ3hWcTFhaFh2MzdnRUF1bmJ0V3E3cDhmcnVxUjJnV1Z0Ykl5MHREZWZQbnhlUENkWHhwVHg0OEFDblRwMUM3ZHExZFhhVHlNL1BSK3ZXclhXQ1NRQ3d0N2ZINE1HRG9WUXE4Y3N2djhEUjBSR25UNThXWDlOWG4yRHQyclY2UDYrUWNDZ2FaR3AvenFMSkd6czdPd3dZNjlMWEhBQUFJQUJKUkVGVU1BQ05HalVxOFhOcGY0NjllL2RpMTY1ZHlNL1BSOVdxVlRGMTZsUzBhTkVDczJiTlFtSmlJbmJ0Mm9WOSsvYWhRNGNPY0hWMVJmUG16ZUhrNUFSemMzTzkxNHlNak1US2xTdWhVcW53eGh0dllNV0tGVkFvRlBEMTlSVjNHbWpkdWpVT0hEaUFtalZyb25yMTZwZzFheGFhTm0wS2hVS0JGaTFhb0c3ZHV2anl5eS9oNE9DQWR1M2FZZS9ldlVoUFQwZmZ2bjNGUkltaE5RS0U1MWVlQko2TmpRMCsrZVFUOU8vZlgrZTdLeTF4OE4xMzMra2s1UURvek9iUWx6allzbVVMZnZqaEI2alZhdFNyVnc5TGx5NUZUazRPZkh4OHNHblRKbXpac2dVQU1HSENCRHg1OGdTMnRyWTYzNEZTcVVSaFlTRjY5KzZOM3IxN0l6RXhFVStmUGtWNmVqcGNYRngwa2dGUlVWRUFORnM3U2kxN0tFcFl3blR0MmpYTW1ERURXVmxadUh2M0xnQmd3WUlGV0xSb1VZbC9KMURseGNRQkVSRVIwV3VpYTlldU9yOHJsVXFzV3JVS2dLWW9YdlBtemRHOGVYT2twcVlpUHo4ZnNiR3h1SERoQXVyVXFZUGc0R0RZMmRraExpNE95Y25KOFBMeWdsd3VMelpTcVUyWUp1M3U3cTRURkdzSHZjTFBMaTR1Q0FrSndhaFJvK0RtNW9ZdnZ2aWlYSjlSQ015MGx6Qm8zOC9SMFJIcjFxM0ROOTk4ZzU5Ly9obG1abWJ3OHZJcThackNiSWlwVTZmcTFCS29WNjhlbGkxYlZ1eDhTMHRMV0ZsWjRidnZ2aXNXcUVydFJpR1ZKQkVTQi9vU0l0MjdkOGZ3NGNQaDVPU2tjM3o3OXUwR0ZRZk15TWhBWkdRa2Z2NzVaMlJtWnNMRXhBVDkrdlhEcUZHalVLMWFOUUJBUkVTRUdBQVhGQlRnMUtsVE9IWHFsSGlOS2xXcXdNTENBaVltSnZqaGh4L0U0N0d4c1ZDcFZEQXhNVUZRVUpDNExXSjRlRGpDd3NKdzRjSUYvUGJiYi9qdHQ5OUtiV2RhV2hyQ3c4TUJhSjV0ZVlxTUNpUHY1Vmt5WkdwcWlxRkRoeFk3THN3NGtab05vbS81aUhheVFOOTMrdXpaTTZqVmFsU3BVZ1h6NXMyRHJhMHRiRzF0c1h6NWNpeGN1QkRYcjE4SG9PbVRRcitVeVdSaVFrUDcrdHJQVmlhVFlmYnMyV0xpSUNVbEJhZFBuOGJiYjc4TmIyOXZmUEhGRjJJaFJFTUl5UUp0aFlXRm1ETm5Ea0pDUXJoczRUK0lpUU1pSWlLaTExUkVSQVFTRXhQUnFWTW5uY3IxelpvMVEyaG9LQjQ5ZW9TZVBYdkMyOXNibHBhV0FJQjU4K1poNnRTcFltRzRrcVpDTjJyVUNOOS8vMzJ4NUlMMmVuL3RuKzN0N2ZIOTk5OUxMbEVvalZxdGhxZW5Kejc0NEFQVXJsMWJQSzRkTEJZV0ZzTFMwaElUSjA2RVFxSEE0TUdESmJjbkJJRGZmLzhkMGRIUkdEVnFGRnhjWEhSZUsybG5neEVqUnFCYnQyNVl1blFwcmx5NUFrQ1R0TkN1WDJBSVlWUzdhTURidW5WcnRHN2RXdTk3U2tvYXlPVnl4TVRFNE5peFk0aU9qb1pDb1lDTmpRMDhQVDB4YU5BZ01jQVhtSnViNC9QUFA4ZkFnUVB4MDA4LzRlalJvenJiRU9ibDVhR3dzQkNqUjQvV2VkL3MyYk94ZnYxNkFORFpVdEhCd1FGTGxpekI1Y3VYOGR0dnYrSHZ2LzlHY25LeUFVOUNVNE5nNmRLbDVacUpJdlRUMG1wTmxJWHduUlQ5TXlBa0JENy8vUE1TZDFYUWw4U1lObTBhYXRTb0FiVmFyZE9IYTlTb2dZaUlDSnc0Y1FKUlVWSGkxcWlBcHQrWE5KUEN5Y2tKUzVZczBabFpzMjNiTnBpYW1zTEx5d3MxYTliRTBxVkxZV3hzakpvMWEwck9JcUhYR3hNSFJFUkVSSytoUFh2MjRKZGZma0duVHAwd1o4NGNNUWhPVGs3R2pCa3p4RmtHUll1bTFhOWZINkdob1FnS0NrSnFhcXBPZGYraWlxNWhGd2dCazZXbFpiRWdwYnhKQTBBVHlJOGZQNzdZY2UyUlhXRVUyTmpZR043ZTNxVmU4OVNwVStqVHAwK3g1UWlHY0haMlJuQndNTDc4OGt0MDZkSUZ3NGNQTDNQUUs1Zkw0ZnAvN0oxNWVFeG5HNGZ2eVV5U3liNG5KQ0ZCeEw1TDdQdSthNVg2VktzdFB2MVVpOUxhMmxxcVJZdVdGbDBvV3JxZ2lsS3gxeGJFRmt0SXhKSk5KR1NWWkxMTjh2MHg1c2drazFYUTZudGZsK3ZLekhuUE9lODVjeWJ5L043bitUMEJBYlJyMTY3YzV6ZkZiNy85eHRxMWEzRjJkcVpidDI2MGI5K2VsaTFibHBxaDRPYm14cmh4NHhnN2RpeGhZV0djTzNlT3NMQXdidDY4eWFoUm82UjJtQVprTWhuanhvMHJ0bHlsWWNPR2twTy9TcVVpUGo2ZWxKUVVNakl5eU03T0ppOHZqL3o4ZkRRYURWcXRGcTFXUzZOR2pTcmMzVUdqMFZDblRwMEtkMTB3aGFHY3g4M05UWHBQcDlPaFZxdXBYYnUyWktKWW1HclZxaGxsZFJSbXhJZ1JKb1VBbVV4R2x5NWQ2TktsQzJxMW1waVlHQklURThuSXlDQW5KNGU4dkR6cGZtazBHa2xRYU5DZ1FaRnluUHYzNy9QR0cyOUk0a1RCZG93Q2dTbGt1cWZ0MUNNUUNKNHBaTk4yUHUwcENBUUNRYW5vRnZVdmZWQWxzbVRKRW5KemM1azVjMmFGajlHalI0OWl6ZEFxd3Y3OSs3bHg0d1pqeDQ0MXFoUFg2WFFjUEhpUUxsMjZsRmcvbnBtWnllYk5temwrL0RqZmZmZGRpYXZ2aFVsTFMyUDc5dTBNR1RLa1V0djhGY2Z1M2J2WnRtMGJRNFlNb1Z1M2JpVWFPaFltUFQwZE96dTdNdGZTbThMUWtyRWkrMFZFUkZDM2J0MEtuN3N3S1NrcFpHVmxsWmhsOGF5aDArbTRkdTJhVWVaRFpSenorUEhqdEcvZnZzajdOMjdjS0ZZMFVLdlZtSm1aUGRMejlDeFQyYi9uQk9WSFZzd3ZLeUVjQ0FTQ1NrVUlCd0tCNEorQUVBNEVBb0hnNzRmNFBmZjBLVTQ0RUZLWFFDQVFDQVFDZ1VBZ0VBZ0VnbUlSd29GQUlCQUlCQUtCUUNBUUNBU0NZaEhDZ1VBZ0VBZ0VBb0ZBSUJBSUJJSmlFY0tCUUNBUVBDSnlNeGtWOEx5aWR4MDNBcXM1SWplcndNNWx4Rnd1WTJCOWo4ZDZqcEx3ZDdWaFdHUFBwM2IrOG1JaHIvaC9pNTFxdXREUzI2Rk1ZN3ZVY2tGUmlmZkVYQzZqcWFkOW1jWmF5TTE0UGFBYVNzV1QrUk5BWVNhalIyMjNTcjFlZ1VBZ0VBZ0VUeFloSEFnRUFzRWpVdDNSaXZDcFhYaW5RMDJjcmMzTHZOK0lwbDZjbXRDZTVObTlDSG1yUFdNQ3ExZjYzSVkzOFdMN3FBQ3VUdW5NQzQycWxyNURKZlBGd0FiOCtsSnpya3pwekpCS1ByK1pUR1l5K0pXYnlYQzBNaS8zdjhrZGFuSmxTbWRxT0Z0WGFENURHbGJsOUZzZENCcmRpdmErenNXT2s1dkoyUFpLQUJIdmR1SGw1dDZZVlVSMUtvUldCK2NuZGlSNGZEdEdOdlBDc2dSUklGK3I1YnNoalltYjFaMkZmZXBSMWU3eDl1dlc2bURQNkZZa2ZOQ0Q3NFkwcHBlL0VCRXFpbEtwUktWU1BlMXBDQVFDd1dOQnBWSmhaV1gxdEtjaEtJYVNHN1lLQkFMQk00amp6U05vNU9aaytMU3BsT05sNXFyeGQ3VmhTZi82Zk55N0xqK2VpMlBDdHN2a2FiUWw3cGVWcCs5dDdhQlVFT0R0U0lDM0k5MzhYSmwvSUpLd3hJeEttZHZQb2JjWkhWQ05UalZkMkR5eUJiOWNpT2ZsWDg2ajFqNlpoanF2YnJyQTJiYzc0TzlxdzVhUkxmanQwaDFlK3VVOHVlcVM3MDFaK0tobkhWNXQ2YzNIQjYvejdhbG82WnJNWlBEOUMwMTRybUdWQ2gzMzhMZzJkUDMySk5lVHM4cTFuNStyWG5EbzVlOUd6OXB1L08vM1MzeHpLcnJJdU1CcWp0Z3JGZGdyRmZ6d1lsUGU3VlNMcnQrZUlDa3JyMEx6QmRCb2RlU3F0YlR4Y2FLTmp4T3p1dFdtellyanBHWG5GeG1yMDBGR3JnWVhhd3VtZEt6SjZwQVlJTGZDNXk0TnJVNUhqbHAvdmpHQjFhbnVhRVZ3ZENvWnVlckhkczVuRlU5UFQ2S2pvNmxYcjk3VG5vcEFJQkJVT3RIUjBWU3QrdVFYT1FSbFEyUWNDQVNDWndldEJuUWxCNlNPMGNHTThJakZScFVJZWRtVmN0cmNBZ0pCYW5ZKzM1MktLVlUwQU1qTWV4ZzQ5VjV6aXJUc2ZJWTM4ZVQ4eEk2TWJPWlZLWE5UYTNXODhtc28yZmw2a1dKNEUwOWVhMWx5Nys1MnZzNFZEcm9MY3pjemw1ZCtQb2VoOGUrUVJsVjV0VVhKNSsvcDc4YkU5alZLUGZidllYZHdzN0ZreGVDR25INnJBNDJxMkFHUXI5SHg0azluK2YxeUF2a2FIUkgzTWprVmswWlVxb29UMGFrY3ZwbHM5QysxVUhCZHpkR0t3Miswb2E1YjJYdkx5MlRRM0V0ZnBwQ3IxakowNDFtVG9nRkFiMzgzNldkVnZvYUpPeTVYU0RTd05qZnVRNS96UUl6SnpGUFRhL1VwazZMQnc3SDY1eUZabFdja2tEVDF0TWZXb3ZMWEZBeENVWW9xbjM1clE0b1ZEUlJtTWw1czRsbnA1MzlXYU51MkxVRkJRVTk3R2dLQlFQQllDQW9Lb20zYnRrOTdHb0ppRUJrSEFvSGduMHRHRXRhM1FySE55MFdwc01KY2JvRU9IV3BOUHFwOEZabFdOdVRVYWdGV0QydS82K2RlWWZySVRxd2Z1UTV3QnI5QVVGaUFyT0k2YWw2QjFmTnp0OU01SFpkV3B2ME1HUWVHL1ViOGZKNC9Ydy9FWEM1aldtYy9mcjRRajZZU01nTmkwckpaY3pxV0NXMTlBVWdwSWFCOHNZa242NGMxUldFbTQ3OWJML0w5NmRoSFB2K1JXeW44Zk9FMkk1cnF4WkRZOU9JRm16R0IxVm4xWENNVVpqTGNiQ3g0ZjA5RXNXUFB4S1h6NmVIcnpPcGFtNmFlOXZ3MXJpMTFGaDhpS1N1UGZJMk9vUnZQSWtNdm5qU3NZc2ZwdHpyZ2FhL2tiRnc2RzgvZlp2dVZCTjd2VnB0T05WMEFTTTlSODhmVlJFN0ZwSEl0S2F0VTM0cXFkcGJjeWRDdjFEZXQ2b0NIclQ3bGY4eVdDL3gyNlE0QXJqWVdScUtBVEFhdnRQQ1dYcisyNlFLSGJpU1hmS0ppdURLbE05ZVNNdGtXbHNqMkt3bW90ZnJuTUN0UFEweGFOcFlLTTZ3S2lRc0cxQnI5Y3lVREhLMzA1VFV2Ti9kaWNiLzZoTVNtMFdkTmlKR3c5YWdZaERTMVZvdXRwZWsvUFN6bFpxd2IxcFRlZGR4b1hkMkp5WCtFVmRyNW54V0dEaDNLbURGakNBME5wV25UcGs5N09nS0JRRkJwaElhR2N2cjBhVmF2WHYyMHB5SW9CaUVjQ0FTQ2Z4NTUyZGhlT2tRMTJ5bzBhZmNXMXZidUpvZmRUNG5tM01uMUpKQ0hxbUVYa0N0QWJzSHYreTh6b0hWMXJHeGorWFBYTHU2MSt4OWFOOThLVDZla3RQL2ZYMm5KdHJBRWZyMFFMNjBJRzhqTWZTZ2NLTTNsN0k2NHk5YkxDVHpmc0FvTnE5anh5NGptdlBUemVaUFpDOWZlN1ZKa3hia2t2QnlVMHMvTEJqUmcyWUFHSnNkNTJpdWxnSG5OQzAxd3NqSm55WkdiUm1NKzdPN1BoOTFxbC9uY2dKRTU0bzVSQVdVYU42dHJiWnl0TFppdzdUSmFuZWw3dlBEUURmN1gyaGRuYTNPY3JjMXA2R0hIWHplVHFlOWh4OVc3R1ZLbXcrV0VEUDd6MHprVzlhMG5wZk4vTmJnaG9CZHRQajE4ZzIxaENlU3F0VGhibTVPaUtsNWNNYkRnZ1QvQWgvc2k2TzJ2ZndaM2hkOWxaL2hkSEszTWVhbXBGNS8xcThlb1RhRnN2cWdYRXJyV2NzWFhTVi9Tc09saVBKc3V4aHNkMDE2cFlQMndwa1FtWmZIZW4xZExQTCtMalRrOW5Oem9VZHVOR1YzOGNMRzJNTnJ1YkdYT3dYRWxaMDY0MjFxU09xZVgwWHZ0ZlowSkdoMUluKytMend3b0x3OTBDcFBuTThXazlqVXdsOHQ0YS90bGl2bm8vNVZZVzFzemRlcFVGaXhZd0l3Wk00UjRJQkFJbmdsQ1EwTlpzR0FCMDZkUHg5cTZZajVEZ3NlUEVBNEVBc0UvaTR3azNDOGRwbXV2V1ZqYmV4aHRVdWRuSTBPRzNGd2ZKTnM3KzlDNTc0ZWtKRWJ3MTZHbHBBVU1KQ0h1RGlHS0ZGNGIySkpmRGtlUkZUajhrVVFEMEp1L0ZVY0xMd2NHTjZqQzhvRU5pNlRFMnhWWWVUMHh2aDFxcmM0b3dIK2hVVlhzTEJVOC84TVpWUGthbzMzZjJIcUpQMTRMd05wY2pscXJJeU5YWFd4d0RmcFVjWU5obnBXNUhCMm14NlprRzZmTVQrL3NoMDRIUzQ4K0ZBL203YitHdGJtY2FaMXJrWm1uNW01bW5sUUtBZnAwOHpwdXRtVGxhWWhLTlczazFzRERqdWpVN0ZKWHRUdldjR1pHRno4K1BoaHBjbnRtbnBwZkx0eG1mQnRmcmlWbEVSeWRDc0RNTG40MHJtclB2UDNYMkg4OUNZQy9iaWJUY1ZVd1A0MW9SdGRhcm9DK2xLTC8yaEN5MVZxc3pPVTA5TERqNEgvYjhGUG9iYWJ0dnNyOW5PTG5wOVpxNmVudlJzOENwUWY5NnJvWENZeC9HZEVjRit2TGZIMHltcmZhK1VydkIzZzdFanFwbzlGWUQxdExxand3SzNTMk5tZmMxa3NtczA0Y3JjeWxrb0xZdEd3Q3ZqekcrVWtkall3TzcyWGw4ZHo2TTJ4NXVRV2U5a3BpMHJMSnlGV2owZXBvWGQwSlM0VVorUm9kd2RFcEpxOXZlbWMvWnUwSkwvYjZ5NFBoR2tvNlgyRWFldGd4b3FrWEc4L2ZycFE1UENzMGI5NmNhZE9tOGVtbm54SVFFRUR2M3IzeDhmRVJmMndMQklKL0ZDcVZpdWpvYUlLQ2dqaDkralRUcDArbldiTm1UM3RhZ2hJUXdvRkFJUGpua0pHRTE5VVRkQi84cVY0YzBPbTRmdjBnRjJNT2txVTBSMmRqQ3pvZFpwbjNzY3MxSTZEdUlEeTltK1BzVVllK0F4YXc4K2YvY3RPNUZyZDF2dXpZbGtPZWJXdHlQZjBlZVZxRmczQTdTd1Z6ZXZpejRkeHQ4aDhFVEhhV2lpS2hla0ZqZVdkcmMvSTBPcVB5QllEVzFaM1lOTElGd3phY05SSVBEdDVJb3VIU3crVGthNlIwK1pKWU42d3BveDZreU5mNjlHQ0o5ZTlsWWZydXE2dzZHVVZNV25hUkZlR2wvZXRUeDgyV1hMV1dxYnV1RUJSeHoyaTdyNU0xMTkvcmdyTzFPYnZDRTFsK1BJcUllNWtWbnN2S0U5SFVjTFkyTXFUTXp0ZlFxSW9kbTBlMktIRmZkMXRMNHQvdlVlVDlOMXI3MExtV0MwMi9PRktza1dQQlRKUGpVU2xGTWs4TUpSQjVHaDJ1TmhZRVZuTmtVUDJIM2hHbGRXOFkxdGlUSDg3R2NlUlcwVURiMzlWRyt2bWJVekZHejQwTThIR3k0c2NYbStGdWEwR3ZOYWVJVGpVdUQ0bWEzZzBmSnl0U3N2UG8vTTJKRXVkUkdlZ2VQQ1JQNm56UE9zMmJOMmYxNnRWczNyeVpMNzc0Z2p0MzdwQ2RYVG1lTFFLQlFQQWtzTEt5b21yVnFyUnQyNWJWcTFjTDhmTWZnQkFPQkFMQlB3TjFIcTRYLzZMN2M1OGhOMWVTbDVQT3pzT0x1Tit4STR4Y1JNR0NkQzJRcWxHemQ4ZEczQS91cGxmSHFjUmQrNHU2OVhvVEVYK0JkSjhXNUQ1Q0M3emZYbTVKTFJmVC84RjE4SFhtK250ZGNMZTE1STNXUGxJNXdkMnNYS3A4dE05b3JKK0xEWkh2ZFFIZzNWMVhXWEVpQ3RBYkNONU1WbkUrUHIzRWVkeEswYS9tV3lyTTJQMTZLeGI5ZFowOTErNlZ1RTl4VkxXelpNM1FKaXcrZkpPRE41TEt0RS9oWUJUZ3JYYStUTzVRRTlDTElidGVDMlRNbG91c1BmUFFLeUVxVmNYd244NnhiR0FEeHJmeDVYK3RmZmt6NGk0Zkg0emt4SU9NZ2ZJUWxwakI4Si9PR1FYUCtTVUU5VFdkcmFubWFHVnlXdzFuYTZvLzJEWmgyK1VTdXova2F4N3UxMy9kNlNKaWpHNVJmd0RXbkk3Ulg5djQ5Z0RFcGVjUThPVlJFa3dJUGtmLzExWnE1ZGh6OVNsT3hwaStIMDJxUHZUdG1OK3JEdk43MVpGZXU5dGFFalc5bS9UNnlCdHQ2ZkhkU2E0bGxiMUx4SWZkL1ZFcXpKZ1pWTGFNQTdtWmpNWDk2clAyVEN3WDc5d3ZzcjIwYWdOL1Z4cys2TzdQMUoxWFNNeDhmQjBlbmlXc3JhMFpOV29VbzBhTmV0cFRFUWdFQXNHL0FDRWNDQVNDZndRMmx3L1JwY2MwdldpUW5jWnZmODBqZC9JY2NIUXhIcWpUNlVVRXVRS2VHOFhkd0Z0c1hqU2F4cjdkYWRodURNNVJKemtVY1lEY3V1MHJQSmQzZG9aeGVGeGJmSnlLOWhxMlZ5cXdmL0NydGFBSGdWa2hvVUpoSnVOZTFzTUF5ZFhtWVgzNmhMYStkUEIxNXV0VDBieS9KNkxVN0lCY3RaYk9OVjNvVXN1Rld5a3E3cHVvU3pjRXd3QkgzMmlMcGxDYWdDRkZ2azhkZDNaY1NXVHlIMkhjVENsZnYvaEo3V3Z3K1FQdkJLMU94NEpEMS9rdUpNYWt3TEE3NGk0SFAwOWlTYi82dk5xeUd2M3F1dE92cmp1N0krN3l6aDlYQ0M5SEJvTENUTWJHNGMxd3RyYmc1Vi9PY3pORlpXUllXVGlvWDlpbkh0TTYxeks1Ylg2dk9zenFxdmR2T0h1N1pPR21QQzB0MzJ6alM2dnFqbVRuYXhpOC9yUkowUURBUXY3UXBMT2tUZ3VHYklaa1ZSN2hkL1gzS3FDYUl4WnlNNm1UUk1GSGJ0WHpqUml6NWFKVUxtUElkaWxvam1oZ1V2c2F6Tzd1RDhDMXBDelduU25kSUZPajFmRjJPMThtdGEvQjllU3NJcGt6VmUzMEpUZ3UxaFpGeWpOQUw2TFpXTWhwNyt0RXY3V251VkpKN1VnRkFvRkFJQkJVRGtJNEVBZ0VmMzlVNlhncTdMRno4Z2FkamovK1drRHVPM1BCUWI4eXk3MDdlR3orQ2hjNVdKbkJmYldXZTNidXBBMTdFMTE0S05sTm1oTVZIMDE5d05PM05TNmh2eE92VllOWnhYNEZScWRtMC9IcllQeGNiTGh5TjROa1ZSNTVuL1FEOU9aNC9kZUdTR092dmR1RjJxNDI2SFE2S1VCN3ZtRVYzbWp0dzhCMXA4blRhTEdRbStIeG9EYmR5bHhPbStwT3lNMWt2Tm5HbDhaVjdPbjBUWENwQm5FNWFnMVc1dkpTMDk4QkdqNW9XMWdjTWhtazVaUzlsRUZ1Sm1OSnYvcEdMUlJEWXRPWWZ5Q3lpQ0drZ2JmYjFXQjRFMDltN1lsZ2Q4UTl2aC9hQkJzTE9YM3F1Tk94aGd0OXZqL0ZVUk1wK3FBWFo1YjJyNCtmaXcyK1R0WjRPeWdsVThVTGt6dnkxdll3STJHa3NGQlMwQWVnOExZcUJiYVZocUdMUVduVWRMYm0xUmJWME9wMHJEd1J6YmtTTWtuTTVRK2ovZndTam04UURxYnN2TUw2czNFQXhNM3NqcGVEa3BUc1BGYWVpR0xGNEVhU2VOREF3NDZiMDdvV09VNXBab1hmUHQrWXFCUVZmOTBzdmZORGpscUx0YmtjUHhlYllzY296R1JHMlJLRjhYV3labkcvZXZUOVBxVFlNUUtCUUNBUUNKNDhRamdRQ0FSL2U2eHZuS1Y1Mi84QmNEVWlpUHU5K3lKN0lCb29RdzdSNk5JQlJzOTZHNnNDOVhGeE4yN3l4UWNqdWR1a0E3TFIwN2k3NmlQdTNybU1lOVdHTkczMkFuZWpnMUhYcUxnamVVeGFOakZwcGRjVUt4NEV0S1lDdEZNVDJrc3J6RFVlT08xM3FlVWltUmplejFFemFsTm9tVnpsY3g2WSt5Vm1GaTJKQUdPUEE2YzVlNHBrTVJUYy9zcXZvV1gyUVBCeVVQTFRmNXJUc1liKzgvanQwaDIyWDBua2h4ZWI4a1pySDc0NGRzdmtmaTgwcWtyanF2Yjg4V29BeDZOUytPakFOV1owcVkyRFVvR05oWndQdXRXbTUrcFRKdmU5bjZObXg1VkVCdFR6SUNOWFRVSkdMcTJxT3dMd3c5azR0b1VsVU4vOVlTZUJrb1NTMGtTVWtpaXIyMytmT3U1b3REcmUzeFBCdko1MWFPSHR3RXMvbnlmK2ZrNlJzWllGTWc2S0s1TUk4SGJFMjBISmpXUlZzY2FCcTA1R0E3QnNZRU9pMDFTa3FQS05EQ3dMWWhBaFFOK1NNclNRc1BGMnV4cWN2WjFlYW9lRm5IeTljSkNzeXNOMTd0NFN4eGJHVU5ZUkVwdkd3SFdueTdXdlFDQVFDQVNDeDQ4UURnUUN3ZDhlbTl3Y2JPejFwbktYYng5SE5tcWhmc1A5TlB6UDdHYkN4eDlJWTNVNkhUS1pqTGhyRVhUdDJvN0Q0YkVrQUl5YXpNblBQMkZnMVlaNFZHdU96WVhOcEQrQ2NGQld6QjhFZ25rYUxTZWlVekdUeWVqd0lNak8xK2lJUzgvQjIwRkpEV2Q5S1VIZnVnOWJTODQvR0NuNUdKU0dLZWY5eDgzSVpsNHNIOVFRSnl0ell0T3llWHRIR052Q0VqQ1R5WmpmcXc3VHUvaXhPaVMyU09lRXVtNjJOUGR5a0Y0blp1WnhLaWFOSVQrZVljL29Wc2pOWkdUa21nNXlEZXk0a3NpT0s0blM4YTVPN1F6QTFidVpwR1huRzlYVUZ4WktDcFlxRk41V3NGU2hOTXB6eTEvNjVUeS9Yb2pIejhXRzF3T3FjZmJ0RGd4WUY4S1pPT01nM2J3TXdzR3dKbFVCbUxqamNvbmxFcWZqMGxoMi9DYXRxenZ4NHNaekpvVUtnRzJqV2txbWpkbjVHdDdkZFpXenQ5UHhkYklxVjdsSzRmS1hpbkF2SzY5Y0pTQUNnVUFnRUFpZURFSTRFQWdFZjN1czVmcjY2THpjVExKZG5DUWpST2ZmdjJQc2xEY0J1SDdwTXZ1K1hJbFZUalpKVmxZMGFCMUEzOWRmeDN6TE5qYUVYNEM2VGJodnFkOVBaaWJIMnN5U2tpdllLd2NyYzMwZ0dKMmFUZWR2VHVCcVk4RzlEM3NDOE9PNU9LbzVLaGtkVUowYXp0WW96R1FNcktkdk1abWFuYy9LRTFGbFBrOWxCRzNsNFk5WEEraGZ6NE9rckR5bTdMekNpaE5SVXFDcjFlbjQ5bFFNODN2VjRmMXV0Wm0rKzZyUnZ1UGIrRW8vYjdsMGg2RWJ6a3F2MzlwK21TWDk2N1A0eUkxSG10K1R1QjBGdTJra21Pak1ZR0RGaVNoK3ZSQVB3THQvWG1Gd2d5cFVzYk5rLzlnMnRQN3FtSkdmZzFKUnVuQ1FrNi9sbHd2eDdBcS9hM0s3bzlLYytQZDdTQ1VaZTYvZG82cWRaYkd0SmRVRlRCNjdmSE9Dckh3TmUwYTNvbzJQRXk5c09GT2tLMFp4VkViQVgzSExVb0ZBSUJBSUJJOFRJUno4QzFHcFZOeTZkWXVVbEJUUzB0TEl6MyswdG13Q2dURVdwUThwRCtvOExDMzFhZnlxOUR0b2ZSN1cwZHRuMzhmZVdiOTZ2My9sdC96cVlzR2VPNmtFUmNlajZONGRnR1p0QTltMjlSaVpkWnVndGJkSG5aK053dHdLYzdNbkU2TFlXdWgvemFhbzlOOHpCK1hEWDd2SnFqeXB4YUtGM0l5WG0zdExidityVGtRWE1aZ3JpU2VkY1hEdWRqcWJMOTVoMDhWNGt6NEdxMDVHTWFPTEg1TTcxR0RkbVZncE9IYTJOcGRLSXRSYUhiTUt1ZmF2T2huTmR5RXhqeHlFRnZ4NDQyWjJOOXBXMElDd3BHMmxVZENDSUNZdEcyMGh0YUtPbTc1Y291Q1RscUxLNTl1UWFLWjM5c05CcWVEVGZ2V01Vdk10Q3dnSHhmbERmTEEzd3VpMWcxTEJzTWFla29lR3BjTE15TWVocDc4YlBmM2R5blJOaHN3TkEzKzhHc2pvelJmNDRWeGNxZnZxS2tHdFVUeWg3NldCTjk1NDQ0bWR5OHpNREhOejg5SUhDZ1FDZ1VEd04wUUlCLzhTZERvZHAwNmQ0dGl4WTRTRmhhRldsMXlyS2hCVUdNOFhLL2Q0ZWRsWVd1Z0RzTHpjVEhTT0RsSWdaaTU3R0ZqYjY3VGthU0VwSjQ5NURXc3pKVllmNk5nNE9XR2VwbDh4MVZuWm9NNVZvVEMzUXFaNy9BRktTMjhIS1JDOC9TQk4zTm5xb2JCeUx5dFBFaFFBUHVxcGI2bVhxOWJ5WmJCcGI0RGlrRDFDZThtS01IdmZ0UkszcDZqeStmWlVOSk03MU9TSDRVMXB1K0k0YXEyT0dWMzhzSDhnbm54eDdLYkpGb0dWc25KZDRIYmN6Y3cxS2l0d3NUYVhndXpDMjV5dHpYR3lLbHR3VnpEaklQQ3JZOFcyWXl6ODJmd2NHcy8wem42QXNWRWpnRktoNzhTUnE5WVdFU0lLNG1SbFR1ODY3Z3h0VkpVK2RkMk5NaFh1NTZocDlkVXhzdkkxSEhtakRiNU8xbVRtcWJsMEo4UGtNZjNkYkhGNzBOWGpaRXhxRVJGcWJLdnF4S1hubE5xbTB4RDB5NUFWNmRSUVZoVHlKL3NjMTY1ZHRyS1V5aUl5TXZLSm5rOGdFQWdFZ3NwQ0NBZi9BcTVldmNyR2pSdUpqbzUrMmxNUkNNcVAwaFpWdHI2b1FHbnRpQ3oxWWNDYXFWT2dRNytpcS9hcFFYQnNCSU9yVldYcVhSV2QzeHdJUUZ4NEJKbTFtd0FneTBqRG9wYSt0djV4cGZiWGNiTmgwMHN0YU9mcmhLZTlVbnIvY29LK3Q3MmI3VVBoSURFamw3TzMwOUZvZGNqTlpIZzU2TWV2UGgxVGJMdSs0bmpDQzdWbDR1T0QxM210WlRVQ3ZCMVowcjgrUDU2TFkySzdtZ0RjU2xFeHB4VHg0VkVvMlA2eStmS2p4WG9jRk41V0hvOERlUmx2ZXVGaEYrL2NKekV6Rnc5YlM3NExpVEhhcG54UTJsSlN0c25pZnZXWjFMNkcwZm56TlRwa01uM3ducTNXU0JrZURaWWM1dlJiN2ZGeHNtYlR4WGlXSGI5VnBJeGp3L0Jtdk5UTUM0QSszNGVVMlJpek1JYjVPRnVibDlpcG9TUXN5NUh4VVJsTW1UTGxpWjFyeVpJbFZLOWUvWW1kVHlBUUNBU0N5a1FJQjg4d09wMk9IVHQyc0dYTEZxUDM1WEk1L3Y3K3VMdTdZMjl2ajBJaEhnTkI1YkhCdEJGK3hUR1RrNmZXcjliYk9Ib2hQeE9KSWFSS2JkcUJvN3VDNk5pdk55OVBmNGZETzNieDAvV2JkQm8vRU04YXZnRHMzTHFML0JIVEFURFB5TUxzUVF2R1BPMmpsZWo0T0ZuUnFJbzlMYjBkYUYzZFNYcmZ6OFVHUHhjYnd1OWw0cENud2NaQ3Y0SWNFcHNHUURVSEsybHNYSG9PR2JscWprV2xTTTcyYWRuNUZRcW96WjV3eGtGWlNGYmw4ZUcrQ0pZUGJNamI3V3J3Y25OdnpPVXk4alU2aHY5MHJseWxHT1ZGL2dUdWg2eU1GZm1tUHB2MzkwVGdaYS9rMjFNUGhRT0ZtVXdxbGNqS0t6NHI3TlBETjNpeGlTZmVEa28wV2gwYno5OFdoR1ZOQUFBZ0FFbEVRVlJtenY1ckhQdGZXeU94Q2tDVnIySFNIMWZZTzZZVm53OW9RRGMvMThkMjd3M1pOV3F0anVOUnBsdHBGb2ZoK2JjeWwxZjZ2QVFDZ1VBZ0VEdzZJbUo4UnRIcGRIenp6VGNjUDM1Y2VxOUtsU29NSGp5WUZpMWFvRlFxUzloYklIZ0VUdTJzOUVObTVxdEFwME11dDhBdU01KzAvSHd3TnllbmRROTJMSitCZjhQNlZQR3BUcWRCL1kzMjI3dmxkeUpxQjRLOUk2UW00WUsrOVY1ZWJnYlpqeEJYcmgzYWhGZGJWaXZ5ZmthdW1sOHV4TFBtZEF5bll0STQvVlo3V25vN29zclhjT0M2UHMyN2NWWDlITlJhbmRUT01UcjFZVnZIZFdmalNNcktrMTZQYStWRFRGbzJ1eU5NRytFWmVOU01nOGNWWm44VkhNV2crbFhvNXVlS2s1VTVXcDJPVjM0OUx3a3Bqd3NMUmRsV3J0MXNMR2p2NjB4R3JwcnNmQTErTGpabFBrZFo3N21wWWFzTFpSb0EyRm8rL0M4NXZSZ2pROUNYVnd6NThReUgzMmpMc0ExbitlT3F2cnVFb1NTaThQbjJSZDVqNTlWRSt0ZnpvSDg5RDM1OXFRWDkxNGFVYmZMbHdPcEJtY1h0OUJ3NmYzT2lYUHNheWpvdUpXUlUrcndFQW9GQUlCQThPa0k0ZUViWnZIbXpKQnJJWkRLR0RoMUszNzU5a2N2RmFvN2duNGZLeVlONzhaZHg4MnBFdXdZdnN1djNkVEJzTEFEM3hzMWgwZm9sdEhaVDBxWmJKNXc5UElpTnZFN1E5aUFpYWdlUzNlMTVBTXcyZkVXSDV2OEZJQ3JpQUZtZUZhOXRuclk3blA3MVBIQjlVQmQrSTFuRjBxTTMrZUZzbk5SNnNLMlBFeTI5SFFHd05wZHphRndid2hJekdOeEEzL2J1M08xMDhqUmFSamJ6NHBVSFpvRUFMelNxeXF5Z2NGVDVHcXpONVN3ZFVKK2RWeE5MRlE3TXpjcVg0cjNqMVFEU2M5UWtaZVdoMGVyb1U2QU5aR1VhTFk1czVtM1VldEZNSnFPcm55dC9SdHd0MXVXL1BMVDNkWmJLRGdCZWExbU5iV0VKWlRhL2JPQmh4Kyt2dEN6eWZwNUdTMFp1eWZNcmExSkRXYk5CQ2hwbnBwWlNMaEFTbTBhVHp3OGJlVVFZem1MSzcyTHhrWnYwZjlDeG8wOGROeFJtc2twdGU3aDJhQlBrWmpJR3Jqdk5ubXYzYU9CaHg0SStkUm4vK3lYaTBoKzJnWlNieWRqOWVpRDdJNU5ZZk9TbTVMa3dkTU5aaGpmeHBLZS9HLzNyZWJEemdSZ2lFQWdFQW9IZzc0RVFEcDVCUWtKQytPT1BQd0M5aS9OYmI3MUZ5NVpGL3pBV0NQNHA1TlpzenRrelA5TGI2MVBjcXRTbjJ0RTl4SVpmaExxTndkS1NsTkV6K1RQdUpnZVBuY0V5NFJDWmZnM1EvR2NhT0R3b0lUaThtL3J5NmxqWnVhSFRhcmdhZmdCdHV5RVZucy9kekZ3bWJML01sNE1hTW1OM09Pdk94aG9GMnpJWkxPaFREOUE3NDM5N0twclhBNm9abFRTc0RvbGhZSDBQdm50Qjc3K1FsSldIcTQwRjNnNUtQdXRYanplM1hhWjNIVGVzemVWY3ZadEphWlMyd2w0NGxMUzFVTkMvcmtlUjREYzZOYnZVZ0xrczFIR3o1Yk4rOVJqd0lGaE55ODRuL240TzlUM3NHQnRZbmVjYlZtSEprWnVzRG9uaFhvRU1pN0pTemRHS0ZZTWJTc2VQVGNzbUxqMkhOajVPWEp6Y1NUSTRQQitmYnJLdDRaMk1YTmFkaVdWL1pCTGR2ajNKa0VaVitHOHJIOG5nNzd1UW1GSUZsSUtDUU1HZ3YraTRzbDFUZGNlSFpTeDNNMHYzdUNoc0xHazRqNm56SGJtVnpPMzBITHdjbFB4eE5iRlNSWU5HVmV4NHViazNoMjRrUzlrUFhnNUtCdFR6b0syUEUwTTNuT1hRaldScHZMVzVuRVY5NjlIVno1VmhHODl5UDBmTmxrdDNTTXpNWlZDREt2enhhZ0JMajk3azNWMVhTelNJRkFnRUFvRkE4T1FRd3NFelJsNWVIaHMzYnBSZWp4dzVVb2dHZ244K2NnWEpEcTVFUng3R3AzWW51clo3bTEyYjU1STBRQVZOVyt2SGVOY2t4N3NtT1lYMzNmYzcxUzljcDJYN1NRQmNDdGxJdW04akhqVTUvOWNMOGV5OWRzL2t5dkQ0MXI1MHJLRnZFemxsNXhWV25vamk2NVBSQkk5dmg1MmxndVhIYjZFRGZudTVKUW96R2VkdXA5UDMreEMrSE5TUW9ZMnJNcjZOTDFHcDJUVDF0QWZndW9uT0E0V3hLTVdOdnFDUm5sd21vK3UzSjZqbFlzMVhneHJSdTQ2K1ZWK2VSc3VFN1pmTGVBZE00K2Rpd3dmZGF2TlNNeS9wbkQrRjN1YWRQNjZRbWFmbTYrY2JNN0taRnk3V0ZuelN1eTV6ZTlUaGFGUXkreU9UT0IyWFJ2amRUT0x2NTVZWU1EN1hzQXJyaGphVnVqT2NpRTZsLzdvUVVyUHptZDNkbncrNytVdGpvMUt5bWRxeEpqZFRWTnhPenlFMU81K2dpTHVzUEJGRnJscUxsYmtaNGZjeVdYemtKbVl5R1crMDltRjN4RjJPM1VyaHpUYStlTmhab3RQcFRIYVJLSmpsRVRXOVc3SHpWWmd3L0Z2U3Z6N2hkek81Y2plVHlLUXM3dWZrTXpid29YSGVqUlJWOFRlNUdBejMyNVMvZzA0SFh4eTd4Y3l1Zml3OGRBTkhLM1B1NTZqUjZuUkdIUm5LMjFMUjJsek9tZ2ZaQmdWOURmWmV1OGVCNjBsMDgzUGx6OWRiMFd2MVNZN2NTa0dqMWZHLzN5OFJPcWtqdmZ6ZENIcTlGVjIrUFVHdVdzdlJXeWw4ZHZnR003cjQ4VTZIbW5nN0tQblBUK2VGZUNBUUNBUUN3ZDhBSVJ3OFkrelpzNGVVRlAwZmIvWHIxNmQ3OSs2bDdDRVEvRFBJclIxSXlNbXR1TGo2WWV2a1JmL3VjemwrZURVM2p1eEJPK1FWOEtyeGNMQk9COWZEa1AvMkE0MWNtOVAwZ1dpUUVIdVdLOG5ocUp0V3pQRzlNS1pFZzliVm5WZzZvRDRBWDUrTVp1V0pLQUN1M3MxazVDL251WmVWeDhUMk5aamNRZDlkWVAzWk9DWnN1MHhtbnBvM2ZyOUlDMjhIYWpwYjgybmZlbExBbEZESzZyUGNUSWFaVE1iUld5blMrUXBqWGtCWU1QeDhJMW5Gb1BXbnVUcTFNMWZ2WmpJektKeUxkKzZYNHc3b3NaQ2JNYmhCRmNZR1ZxZWJueXN5R1doMU9yYUZKZkRaNFJzRVI2ZEtZMS8rNVR3L25iL05vcjcxYUZURkRuTzVqSzYxWE9sYXkxVWFvOUhxU005Ums1bW5ScWVEb0d0M2VXUHJKV243eUdiZWttaHdLU0dEdm1zZmRnS1lzKzhhaDI0azg5MlF4dFIydGVHNWhsVjRybUdWY2wxUG56cnU5S256c0hUajNPMTAwOEpCZ1h0NlBDcWx5Q3Erd2ZCUFlTSUZZR3hnZGV3c2kvOHZlRnRZUXJubURBOEZnK0phR2k0K2NvUEJEVHc0OFdZN1FQODF5VmJyUzJKQS81bmxtTWpPS0k3cWpsYjgrbEp6QWg2VTVCUXVwMWwyN0JiZC9GeFJLc3hZOVZ3akdpdzlET2cvc3ovRDc5Sy9uZ2R0Zkp4NHJXVTF2ajZwNy9vemIvODFSclh3eHROZXliREduaHk4bnN3M3AwUkhJSUZBSUJBSW5qWkNPSGlHME9sMEhEeDRVSG85ZE9qUUo5N2JYU0I0Zk1qSWFObWZ2ZnMrcG52WGQ3RjNyVUc3Vm1OcGtabk1oYTNiaWMrTUkxK2h6eU13Vit2d2NhcExnell6c0xDMEJTQWg1aXhIei95SUtuRHdZNXRoQXc4N2RyNFdnSVhjak85Q1luaHoyOFBWZXpPWmpDcDJTdFlNYllLSHJTWFhrcktZdENQTUtOaEtVZVhUOWRzVEhIbWpMZFVkcmFSVWVFUGFmWEhvZEZCMzhWOUUzQ3UrcEtHZ1c3Mmgwd1Bvc3d3YUxUMk1Lcjk4THZ0MmxncDYrcnN4b0o0SC9ldTU0Mkt0OTN1SVM4OWh5NlU3ckFpTzRucXk2VXlKM1JGM0NicDJsOTcrN293TnJFN2Z1dTZTSXovb2hSQm5hM09jcmMySlNjc21LT0tlMGY1RGZqekRwUFkxbU5lekRpOXVQRnVrZmVEaG04blVYZndYdmZ6ZEdOWENtMjUrcnBJZlJYbFFhM1dNK2pXVVh5N0VtOXhlVUJEb3YrNTBrWGtZRFA5TWxRNzRmM2FJRjV0NDhtN0hXbEliVGdNSHJpZHhvb0RZVWxZTTk5Q2loSmFHVTNaZG9WOWRELzdUMUJNL0Z4dEpOQUQ0TS95dXliSU9VOVQzc09Qb0cyMXh0dFkvbXhIM01qa1JZenpub0d0M3ljN1hZR1V1TDVKMThkdmxCTWx6b1dCR1FZNWF5K2RIYi9GWlAzMnBUNk1IWnFLQ29xaFVLalp2M2t4d2NERHg4ZkhrNUJUSnR4SUlCQUxCRTBLcFZPTHA2VW5idG0wWk9uUW8xdGJXVDN0S2xZNFFEcDRob3FLaVNFclNPN2RYclZvVlB6Ky9wendqZ2FDU1VWaVExbVlJZTQ1K1NUUC9idmpWNzR2UzFvVldBYThYdTR0V3ErWlN5RWF1M2d2WGl3YVBTVXhyNmUxQTBPaFdPQ3JObWI3N0tvdit1bUcwdlh0dFYxYS8wSmpJcEN4bUJvV3ovbXljeVJyNjZOUnNBcjQ4eHBvWEdrdUJWVnNmWnpaZnZGUHN1YlU2WFltaUFTQUZpS3A4VFJHenZ2S0tCdFVkclloOHJ3c1djak8wT2gyWEV6SllkeWFPM3k3ZjRXUk1LbVhKTE5mcDlBTEM3b2k3MkZrcTZPYW56enBvVmQyUkpsWHRzVlNZRVphWVFidVZ4MDEyR1BqaTJDMStQSGViWkpWcGZ3U3RUaWNkM3pEbnV1NjIrRGhhNFdGbmlhUFNIRHRMQlZibVppZ1ZjaXdVTWhSbVpzaGxNdVJtK2xhTDUrUFQrU24wZHJIWG9EQ1RTUjRXbVNaOElaS3k4bGh5NUNaZkJVY1YyWmFRa2N1eVk3ZFlFeExMMWxkYTBLTzJHem9kYkxvWXovaHRsNHFNTHdzR3djRGN6QXd6bWN4a2l2K3BtRFJPeGFReFo5ODEzdWxRVXdyUUQxeFA0clhORjhwOHJvTG1rMnF0anNsL1hDbnl1ZWRyZEJ5UFNxV2RyeE52RnJxbVA4UHZrcS9SY1N3cWhmVm40NHkyL1hBdWp2bTk2aUNUd1pxUTJETFA2ZC9FdVhQbldMeDRNUUVCQVV5YU5Ba2ZINTluOG85VWdVQWcrS2VnVXFtSWpvNG1LQ2lJTVdQR01IWHFWSm8zYi82MHAxV3B5SFRsTFdnVS9HM1pzV01IbXpkdkJxQjM3OTY4OU5KTFQzbEdnbjhqc21tVjM0NnhLRG9VTVZkd2pydUtuMThuYXRidGpvV1ZvOUVJMWYyN1JGN1p6YzJvVTZUN3QwRHI4WGlGTkU5N0pWOE9hc2ppSXpkTXJoYmJXTWpwNXVmS0gxY1R5eFJZQS9UMGQrUHRkalZJeTg1bjVDL25IMmwrbnc5b1FGaGlCcjllaUs4VTg4TVpYZnc0ZHp1ZEV6R3BsZElkb1NCeU14bStUbFpvdEJDVld2NWEveWZGd1BvZW5JNU40MDZHNlZJU1d3dUYxR1dqSk54dExSa1RXSTJmUStPNVZRRnZBOUNMQm52SHRPTDNzQVMyaFNVWXRmZ3NpUmxkL0RnZWxjS1JXeW1sRHk2RXZWSkI1NW91WEVuTUxEYTd4TnRCaWNMTXpPVG5XTXZGbXVqVWJKTkdqZjNxdW5NdksrK3h0dTAwWklROEtaWXNXVUp1Ymk0elo4NThwT09jTzNlT1JZc1dNV1BHREpvMmJWcEpzeE1JQkFKQlpSRWFHc3FDQlF1WVBuMDZ6Wm8xZTlyVEtUZXlZbExXaFhEd0RMRjI3VnFwVkdITW1ERjA2dFRwS2M5SThHL2t5UWdIQm5USWtxS3hpWXZBUXFOQklaTURPdkkxR25MTnpWRlZxdzh1WGp5cUVhSkFJSGoyK0NjS0J5cVZpakZqeGpCdDJqU2FOR2xTaWJNVENBUUNRV1VTR2hyS3A1OSt5dXJWcS85eEdXSEZDUWVpVk9FWklqWDE0U3FudmIzOVU1eUpRUENra0tGejlTWFQxZmRwVDBRZ0VBZ2VPNXMzYnlZZ0lFQ0lCZ0tCUVBBM3AyblRwZ1FFQkxCNTgyWkdqUnIxdEtkVEtaVGMrRnZ3anlJNysyRnFxbEtwTEdHa1FDQVFDQVNDZnhyQndjSDA3dDM3YVU5RElCQUlCR1dnZCsvZUJBY0hQKzFwVkJwQ09CQUlCQUtCUUNENEJ4QWZINCtQajgvVG5vWkFJQkFJeW9DUGp3OTM3aFJ2YnYxUFF3Z0hBb0ZBSUJBSUJQOEFjbkp5SG51dDdML0IrdXJmY0kwQ2dlRHBZMjF0YlpRUi9rOUhDQWNDZ1VBZ0VBZ0VBdExUMDVrd1lRSlhybHg1b3VmTnpEVGRUallxS29wNTgrWVJFeE5Ub2VPcVZDcnk4L09MdkgvMjdGbm16cDNMclZ1M0tuVGM0cmg2OVNxLy92b3I2ZW5wUmJabFpabnVQRklXUWtORCtmbm5uNStJNEJFWEY4Zk1tVE1KRGc1R3E5VSs5dk5WTm1GaFlhU2xHWGRqZWRKQzBjMmJOemw4K1BCak8zNWFXaHFUSmsxaXk1WXRxTldWMjlXb0ltemN1SkhZMkNmVE92ZisvZnVWZnN5a3BDVCsvUE5QSmsyYXhKbzFheXI5K004U3doeFJJQkFJQkFLQlFNRHg0OGU1ZHUwYWt5Wk5va2VQSG93Wk13WW5KNmZIZXM1MTY5Wng1TWdSbGk5ZmpxMnRyZEUyS3lzcmpoNDl5dkhqeDNuKytlY1pOMjVjbVk2Wm5aM05nUU1IK09HSEgvRDM5MmZPbkRrb0ZBLy81RlVxbFJ3N2Rvemp4NC9UdFd0WDNuMzNYZVJ5ZVpubmZPblNKWTRjT2NKenp6MkhwNmVuOUw1TUptUDE2dFdzVzdlT0RoMDY4UExMTDFPdFdqVVNFeE9aTUdFQ00yYk1xRkJmOXcwYk5uRGh3Z1ZPbno3TnRHblQ4UER3S0hHOFRxY2pORFMwUW0zZ05Cb05wMCtmNXZUcDAzaDRlUERSUng5Um8wYU5jaC9uYWJGOCtYSVNFaEo0OWRWWEdUeDRNREtaREkxR3c1dzVjM2ozM1hkeGNIQW9jZjlEaHc2Um5Kek1DeSs4VU9FNS9QTExMeHc2ZElqOSsvZno5dHR2NCtibVZ1RmptY0xLeW9yczdHeSsrZVliOXV6Wnc2eFpzL0QxOWEzUXNmTHk4bGkwYUJHOWV2VWlNREJRZWo4OFBKenZ2dnV1VFB1SGg0ZXpmLzkrdnZ6eXl5TGY0Y3BrKy9idC9QampqM3p4eFJkNGUzdVhhMStkVGtkS1NncDM3OTdsenAwN3hNWEZFUlVWUldSa0pBa0pDZEs0c0xBd2F0U29RZGV1WFN0NytzOEVRamdRQ0FRQ2dVQWdFTEIzNzE1QS8wZDJXbG9hR1JrWkpvVUR0VnBOZEhRMHRXclZLdlpZbHk5Zlp2NzgrU1d1V2h2T0F6Qjc5bXcrL1BCRHNyS3lwR0Rjd3NJQ0FLMVdTNDhlUFVvOFRteHNMSmN1WGVMOCtmT2NQSG1TM054Y0FFNmRPc1c4ZWZQNDhNTVBKZkhBMHRKUzJxOTM3OTdsRWcwQVVsSlMyTEZqQjl1M2I2ZHIxNjZNSFRzV0Z4Y1hiR3hzQVAzOWNYRnhvV3JWcWdDc1diT0d0TFEwWnM2Y3lkdHZ2MDNmdm4zTGZLNlFrQkF1WExnQVFHeHNMQWNQSHVRLy8vbFBpZmZpaXkrK1lQZnUzVXliTm8xdTNicVY2OW9LZmw2dnZmYWFrV2p3M1hmZjRlN3V6cUJCZzhwMXpDZkpXMis5eFR2dnZNUEtsU3NKQ3d0ajFxeFpLQlFLUWtKQ0dETm1ETldyVnk5eC84dVhMNk5VS3VuZXZUdU9qbzdsUG45OGZEeEhqaHdCNE9USms0RCsyUzRvWEQwcWxwYVdUSnMyamZIanh4TVZGY1hVcVZQNTRZY2ZUSll4cGFXbGtaZVhoN3U3ZTdISHUzSGpCck5temFKYnQyNU1talFKcFZKSjNicDFjWEZ4NGRDaFEyV2FVMXhjSFBQbnorZVRUejdCekt4b1F2dmx5NWRadTNadDJTK3lFRnF0bHN1WEx3TXdmZnAwbGkxYmhvdUxpOG14YXJXYWhRc1hrcEdSd2YzNzkwbEpTU0U5UFIyTlJtTnl2RUtod05uWkdVZEhSK1J5T2R1MmJhTmV2WHJTOTFmd0VDRWNDQVFDZ1VBZ0VQekx1WG56Sm1GaFlRQUVCZ2J5MFVjZm1Rd0Fjbk56bVRkdkhwY3ZYMmJac21YRnJuUTJiTmlRNTU5L25oOSsrQUZYVjFkdTM3NE5RTldxVlpITDVjVEZ4UUhnN2UyTlRDWWpOVFdWMWF0WEV4UVVSTzNhdGVuYXRTc2RPM2FVamxlelpzMGk1MGhKU1dIMjdObEVSVVdSazVOanRNM2IyeHNQRHcvYzNkMXhkWFVsTGk1T21tdEJvYUJwMDZabHYwa1A2TlNwRXlxVmlxVkxsM0xnd0FIT25UdkhxbFdyak1ZWXNpTkNRME9sNE12QndZSHc4SERhdG0xYnBxQTBKeWVIcjc3NlNucWRscGJHOTk5L3ovZmZmMSttZVg3MjJXZlkyZGtaclNTWFJINSt2bEVxK0o0OWU5aTdkeTg1T1Rsa1oyY1RGUldGVHFjakx5K1BvVU9IbHVtWVQ1cUdEUnN5WU1BQWR1ell3ZUhEaCtuVHB3OHRXclRBd3NLQ3RMUzBJbVVNcGxDcFZOeThlYk5DMlNIZmZ2dXRVWURhbzBlUFNoVU5ETlNzV1pPZVBYdXllL2R1MHRQVFRaYmtwS1dsTVhYcVZMUmFMWjkvL3JuSmJBc0xDd3ZlZlBOTlpzNmN5WUVEQjhqSnlXSE9uRGtBVEpvMGlYNzkrdUhyNjhzSEgzeUFUcWVqVTZkTzlPM2JseU5IanZEVlYxK1JtNXVMZzRNRExWcTB3TmZYbHp0Mzd1RGw1VlhrUEEwYk5xUjY5ZXJzM0xuemthODlNVEdSR1RObXNIVHBVcE1aRGxxdDFxaFV4TUxDQW10cmF5d3RMVkVxbGRMdm52bno1MU8zYmwzczdlMlJ5V1JHKzBkRlJUM3lQSjlGaEhBZ0VBZ0VBb0ZBOEM4aEpDU0VCUXNXRktuN0xsZ3JmZUhDQlo1Ly9ubVQrNnZWYW1rMWYrYk1tWHoxMVZjNE96dWJIRHRzMkRDR0RSdUdScU9SMmtndVhMZ1FWMWRYK3ZYckI4QTMzM3dqWlJha3A2Y1RGQlJFWkdRa1hicDBLZFVJVWlhVDRlUGpRN05telhCMWRjWFYxWlhaczJjRHNITGxTcXlzckV6dVowb1FLUzk5K3ZUaDJyVnI3Tnk1azlUVVZLNWN1VkpFUk1uSnlXSHAwcVVBdEc3ZG1oa3pabUJ0YlUxVVZCUjJkbmFsWmpxc1dMRkNjbVN2VjY4ZTV1Ym1KWTVQVEV3a01UR1J4bzBiUys5dDM3NmQyclZybTh3Y09YVG9FS3RXclNJbko0ZmMzTndpMlNIbno1OEg5Q3V5RmhZVzBqUHpkL2MrR0RGaUJMdDI3VUtqMFdCdWJzNk1HVE9rWi9iNzc3K25XclZxSnZlTGpZM2w5ZGRmQjZpUWFCQVNFc0x4NDhjQmFOS2tDZUhoNFN4WnNnUnZiMitUd2xkeGZQYlpaMGJwODhWUk1MaWROMjlla2UxMzd0emgzcjE3Z1A2N3VuanhZcFBmaVlDQUFHclhyazFrWkNSbnpwd0I5TDRqTXBtTUprMmFBTkMzYjE5V3JsekpOOTk4dy9yMTY4bkp5Y0hYMTVlUkkwZlN2bjE3dEZwdHFjL251SEhqU0VwSzR2bm5uNmRKa3liUzk3RGdmZCszYngrQWxHRmsrTHhtelpxRnY3OC9vMGFOS3ZXK1dGaFlzR25USnBSS0pVcWwwa2dVS0hoc1QwL1BJbUtLV3EzbWswOCs0ZXpaczN6KytlZmwrdHorRFFqaFFDQVFDQVFDZ2VCZlFtQmdJSU1IRDJianhvMVVxVklGS3lzck5Cb04wZEhSQU5JS25xdXJhNWtDN0xWcjEvTE9PKzhVK2VPOFBQejAwMCtvVkNwR2pCZ2h2VGRvMENEeTh2SkszTS9KeVltcFU2ZEtyMDJsSXF2VmF1TGk0amgrL0RndnZ2Z2lDb1hDNUhXdFg3OGVDd3NMaGc4Zlh1WnJHVE5tREVlT0hDRTNONWZHalJzWE1XNHpCUDY5ZS9kbTh1VEptSm1aRVJvYXlvY2Zma2pYcmwyWk5HbFNzY2ZldEdrVFFVRkIwdXZjM054U0F6T1ZTZ1ZBclZxMStPOS8vMXZxU25lWExsM0l6TXhreTVZdHVMaTRvRlFxU1VoSUlEWTJsanAxNnZEcHA1K2lWQ294TXpNekN1NWVmUEZGNlJqSnljbnMyN2VQL3YzN1A5YjY5dExJemMyVlNsQmNYRnpvMmJNbmVYbDUyTnJhU3NIdzR5UTlQWjNGaXhjRDRPenN6QWNmZkVCd2NEQkxseTdsdmZmZVkrSENoZmo1K1pYcFdFT0dER0hpeElsRnNtaEs0dUxGaXlWdXYzYnRHblBtek9Iamp6ODIrVngwNmRLRnlNaElPblRvQU9nTkEyZk9uTW5reVpNSkNBaWdkKy9lMUtoUlE1cVhzN016SzFldXhOemNISjFPeDVRcFUyamF0Q21qUm8wcTl2c2prOG1JaTR0ajFxeFovUGUvLzJYdzRNRmx1clpyMTY0UkVoSkNTRWdJcWFtcHZQMzIyeWEvdytmUG4yZmh3b1ZsTnNNMGZDY0xrcCtmTDVtMXZ2LysrM3o1NVpmRmxrVDhHeEhDZ1VBZ0VBZ0VBc0VUNE8vU0J2Q1ZWMTVoNk5DaDBvcitybDI3K09LTEx3Q1lPblVxa1pHUjdOMjdsLzc5KzlPM2I5OXkxM3BmdjM2ZHI3LytXcnJlZ3RlOVlNRUNvd0I0NHNTSlhMOStIYWljVEFBRE9wMk9wVXVYa3BXVnhTdXZ2TUs2ZGV2WXUzY3ZycTZ1MHVvendKUXBVd0I5UjRUOC9Id2lJaUw0NElNUGpMSUJRa05EbVQ1OWVyRTEwa0FSTTcyQ25neEJRVUZHSWdEbzc3bW5weWZEaGcwcmNxeE5temJ4M1hmZm9WQW9xRnExS3JHeHNkeThlYlBNMTc1djN6NDZkdXhJdzRZTlN4MDdZTUFBQmd3WUlMMmVPWE1tc2JHeEJBWUdscW4xWjBKQ0FtdldyS0ZGaXhiVXJsMjd6SE9zVEVKQ1FsaTZkQ25qeG8yalM1Y3VBTHp6emp1QVB2UEVJSDZvVkNwSi9LaE1jbk56K2VDREQwaE5UY1hDd29LNWMrZmk0T0JnbEpVeVpjb1VaczJhVmFheWtabzFhN0pzMlRJc0xDeHdkM2VYTW5JT0h6N00vUG56YWRLa0NYUG56cFU4TlFDV0xWc21HWFlPSGp5NDNDSk9wMDZkdUhyMUttKzk5UmFnWDdXL2QrOGVNMmZPTkRrK0pTV2xpRmRIV0ZnWUdSa1owakVLWTJscHlkU3BVNWs4ZVRJclZxemd4bzBiMHVkVUhCcU5obVhMbGttdjc5eTVRMnhzTEQ0K1BrWEdObXZXakw1OSs3Smh3d2JzN095S3plcEpUVTBGOUNhVEJYOFhHWVNtZ3RrNTMzenpEZE9uVDYvVTMwMy9aSVJ3SUJBSUJBS0JRUEFFS0V0OTlaTkFKcE5KUVdGK2ZqNC8vL3d6b0UrdmJ0ZXVIYkd4c2R5N2Q0KzFhOWR5NXN3WkZpOWVYSzQvblAzOC9LaFRwdzZiTm0wcXNpMDhQTnpvdFVFMEFLUjVsSlZaczJZWnJjb1dGQ2dtVHB3b3BYSWJoSUw0K0hqaTQrT05qbEY0cGJaR2pScEZnbzJtVFpzeWZ2eDR2djc2YTd5OHZMQ3pzek5hVmMzSXlERFoydEhXMXJiRVZPZlRwMC9UdW5WcnliQlBvOUd3YXRVcXRtL2Zqb2VIQnpObXpDQXlNcElWSzFZQUQ5TzRpOE1nVnJ6MjJtdGxFZzBLYy9IaVJVNmZQbzJscFNYOSsvY3YwejZHKzUrY25QelVoQU52YjIveTgvUDU1Sk5QQ0E0T1p1clVxVmhhV3FKV3F6bHc0QUN0VzdjbU5EUVVsVXBGblRwMXBNeUV3dVRtNWhJUkVWR3VjNnRVS3ViTW1jUFZxMWRSS0JUTW5EbVR1blhyU3RzblRKakFuVHQzT0h2MkxPKy8vejREQmd4ZzFLaFIyTnZibDNqY3dzOU5mSHk4Sk81ZHVIQ0JhZE9tc1dUSkV1bGFoZzRkU21Sa0pPdlhyMmZMbGkwTUd6YU1JVU9HRkh1dGhYRjNkK2ZkZDkrVlNoa0tCdFFGUzE4TTM1ZUM5N0hnZlNzdGk2QkJnd1owNjlhTi9mdjNFeFFVaEsrdmI0bGl5dHExYTdsMjdSb09EZzY4OTk1N3BRb3ZyN3p5Q2dNR0RNRGUzcDRKRXlZd2V2Um9BZ0lDak1ZWXZpZWZmUEtKVWRuSzh1WExVYWxVVEowNjliSDRVandMaUxzaUVBZ0VBb0ZBOEFRdzFLdi9uZGk2ZFN1SmlZbklaRExKME0rd3dnbDZBN0dLckxhTkdUT0dnSUFBZkh4OGtNdmxEQmt5QkpsTXhxNWR1OURwZEpMSHdhNWR1NlR6cVZTcWNqbjI5K3paay9uejU1dmNWckQrKzlTcFU5TFArL2J0SzdHbXVyZzJiQU1IRHFSZnYzNUZSSVgwOUhTbVRac0c2Tytib2J6Q3pNeU16TXhNNHVMaWFOV3FGZTNhdGFORml4WWxCaVJidDI1bHg0NGQ5T25UaDNIanhtRmpZMk9VYVdESWppaU5pbnhlMGRIUjByMGNPM1lzb0Erc0JnMGFSSU1HRFl6R3F0VnE2VHF1WGJzR3dPN2R1Mm5jdUhHWnNoUXFHMDlQVDk1OTkxMCsrT0FEL3ZyckwzSnljdmpvbzQ4SURnN20vdjM3ZE96WWtiTm56d0l3YmRxME1ua2M2SFM2VWt0V0VoTVRtVDE3TmpkdTNNRFMwcEtaTTJmU3RtMWJvekZ5dVp5NWMrZnkvdnZ2RXhvYXlvNGRPOWkzYng5OSt2U2hUNTgrWldxam1KcWF5c3laTThuTXpFU2hVUERtbTIvU3ZYdDNJMUhBMDlPVFdiTm04ZHR2djdGOSszYldybDNMcmwyN21EaHhZcG5OTWVmT25VdlZxbFY1ODgwM2paN1RKVXVXU0Q4YnZpY0Y3MlBCKzFiY3ZTM0lTeSs5eElFREI5RHBkQ1FtSnBZNE5qZzRtS3BWcTdKdzRVSThQVDNSYURSa1oyY1htMUVoazhra3o1VmJ0MjRWbXpFQkZKdDlrcHFheXNLRkN4K3AvT3BaUlFnSEFvRkFJQkFJQkUrQWUvZnVzWG56NXIrTkkzMTBkRFFiTm13QTlBR0JZY1c0WU9CWk9CQzhlL2N1OGZIeHBYWWprTWxrMGhpRHlaNkhod2ZtNXViRmVoZVljb1l2aVU2ZE91SHE2b3FibXh2T3pzNGNPM2FNanovK0dJQWRPM1pJcTZmcDZlbEZTZ21Lb3lUanY4S2l3ZlhyMTVrN2R5NEpDUWs0T3pzemJ0dzRGaXhZQU1DNmRldjQ3YmZmMkwxN3QvVFB6czZPdm4zN01tTEVDSk1COXBBaFEyalpzcVZSQzhTQ3dVdHBkZXdWNWErLy91S0xMNzRnS3l1TFljT0dNV2pRSURJeU1qaDA2QkNIRGgzQ3o4K1BObTNhU09QNzlPbFQ1QmpCd2NGY3VuU0pWcTFhUFpZNWxrYnIxcTFwMjdZdHdjSEJuRHg1a3J5OFBQNzg4MCtVU2lXQmdZRlNtY21pUll1TTJuRVd2TDhGUzFoS0V3Nk9IRG5DNTU5L1RtWm1KbFdxVk9IRER6OHNOdU5DTHBlalZDcWwxOW5aMld6ZHVwV3RXN2RTdlhwMUFnTURHVHAwcUVtVDBhU2tKS1pObXlaMUpiR3hzYUZIang1Rk1nbnUzTG5EMkxGakdURmlCT1BHalRuaUtxTUFBQ0FBU1VSQlZPUGJiNy9sN3QyN3ZQLysreXhZc0lBV0xWb1VPZlp6enowbjFmTVg1TmF0VzB5ZVBGbDZiVXF3S25nZkM5NjNrdGk1Y3lkV1ZsWjA3ZHFWK3ZYcmMrWEtGWHIxNmxYaVBuWHIxbVhldkhrNE9UbVJuNS9QdkhuelNFNU9adkhpeGFXS1ZKYVdsbVJuWitQbDVXWGtVMkFxYTBLajBVaGRaWHIzN2kxRWcySVF3b0ZBSUJBSUJBTEJFNkJCZ3dhTUh6K2UyclZyVjZnTllHVnk3OTQ5NXMyYlIwNU9EcGFXbGthcmI4V3RXS2VscFRGdDJqUlNVMVA1OHNzdnk3UzZDRWp0Q0VzTEtnMkNRbG1OR1FHajFmQy8vdnBMK25uanhvME1HREFBRHcrUFVyc1hGS1FzUGhScXRacE5temJ4NDQ4L29sYXJhZFNvRWJObXpUSXFSWEZ4Y1dIQ2hBa01IejZjNzcvL25uMzc5cEdSa2NHdnYvNUtTRWdJWDM3NVpaSGd6OHpNekVnMEFHTWhvNnlsQ21YdGVoQWVIczY2ZGVzNGUvWXNOalkydlBmZWU5SXhDbWFkWkdkbjQrL3ZUL2Z1M2FXVjRvTEk1WExHamgzNzFFUURBOE9HRFNNNE9CZy9QejlTVTFNNWQrNGNIVHAwSUNzclN6S09MR3NwZ2xhck5ma01KaVVsc1dMRkNvNGRPeWE5bDVDUXdQang0OHM4VDRWQ0lYVXhpWW1KSVNrcGllN2R1eGNSRGlJakk1azllemIzN3QyamJ0MjZ2UGJhYTB5Yk5vMjllL2NhK1ZLQVBxc21OemVYdFd2WFVxMWFOYnAwNmNMQmd3ZlI2WFFjUEhqUXBIQ3dmdjE2ZHV6WXdhMWJ0MGhPVHBZQzUrSERoeHY1bXBnU3JNcGIwZ0g2bGZ4bHk1YXhZY01HcVNYaXlwVXJUWHFPR05CcXRWSW1UR3BxS3JHeHNZQytUR25od29VbGxtSVl2dmN2dlBDQ1VlbU5xYXlKek14TW5udnVPUUNwazRTZ0tFSTRFQWdFQW9GQUlIZ0M5T3ZYajhPSER4TVFFTURVcVZQcDE2OGZqUnMzTHJYZXViTEp6YzFsNHNTSlVxdTIzTnhjaGc4ZmJuSnNRWk8vZ3J6Ly92dDg5ZFZYMk5uWmxYaXUrUGg0OXUzYmgwS2hrT3FmQ3dhMmFyVmFDbEl0TEN3WVBYbzAvZnYzTndxdXlrSmlZaUluVDU2VVh2LzY2NjlTclhkNU1qeEtFZzQwR2cwSER4N2t4eDkvNU02ZE95aVZTbDU5OVZXR0RSdUdUQ1pqL2ZyMWdENUxJQ3NyQ3dzTEMxeGRYWG52dmZmbzFxMGJDeGN1SkMwdGpWdTNibkhod29VeXBaQVh6TUlvYTZsQ2FkMG9Ra0pDK09tbm53Z0xDOFBXMXBhaFE0Y3lmUGh3bytld1lJMzdDeSs4UU92V3JXbmR1alZUcDA2VlZ1K2pvNk9aT25VcUFRRUJ4YmJ2ZkpJMGFOQ0F0OTkrbTRDQUFJS0NndERwZEhUcTFFa3E5NmhXclJxclZxMlNnczJ3c0RBbVRacUVUQ2FqVTZkT0RCZ3dnTTgrK3d3dkx5K1RKU1ZyMTY3bHQ5OStJeTh2ajlhdFcvUHFxNit5ZmZ0MkRoOCtqSmVYVjdIdFB3dmo3Ky9QL2Z2MzJiZHZIeTFhdEdEV3JGbEZVdTkzN3R6SnFsV3IwR3ExdlBMS0s0d1lNUUs1WEU3dDJyWFpzbVVML2ZyMU14STJqaDQ5Q3VpL1E2TkdqYUpqeDQ1a1pXVng2dFFwdkx5OFRNN0QzdDZla1NOSEF2cnZqK0ZuZjM5L0k3R3RvR0JWdUUwaUdKY3FsSVRobVRLSUJsQlVsQ2o4MmxBS1U1akxseTh6Wjg0Y1B2cm9vMkxMZnd6dkwxdTJ6TWhnMGNEak1NcDgxaEhDZ1VBZ0VBZ0VBc0VUd01yS2lwTW5UL0xKSjU4d2YvNThGaTVjV0s3OXUzZnZqa3dtSXpJeXNzeXQzVXhoYVduSnBFbVRtRDE3TmhxTmhvWU5HeHFsNWlZbkowdXAwUVdOMFFxemZmdDJLZGd3aFZxdFp0R2lSYWpWYWw1KytXVzh2YjJsOXd1ZXk1Qnk3T0Rnd002ZE8xbXpaZzFLcFZJS05NcGlWTFoxNjFZMEdnM2UzdDdFeGNYUnFGRWpMbDI2eE04Ly8weWRPblZLM2QrQXFjNEpLcFdLb0tBZ2Z2LzlkeElTRXJDenMrUEZGMTlreUpBaGtnTjdmbjQrdTNmdkJ2UXIzNFVEd1JZdFdyQnMyVExlZSs4OUVoTVRpL1NQTDQ2Q0lzRDE2OWZ4OHZMQ3c4T0QzTnhjTWpNempmNFpLSzNrWStQR2pWeTVjZ1hRR3d0R1JFUXdkKzdjWXNkdjJiSkZ5aG9wU0ZSVUZDcVZpc09IRCtQbTVpWjVaRHhOQmd3WWdFYWpZZmZ1M1ZoYVdoSVlHQ2o1WGNUR3h2TG5uMzlLSzh1R1FGK24wOUc0Y1dQOC9mM3AwYU1IUC83NEl3Y09IS0JidDI1R3h6NTU4aVE5ZXZSZzRNQ0JVbWJJcEVtVG1EeDVjcGxTMncyaWxHSHNnQUVEOFBUMExQS3NuRDE3bHVYTGw5T3VYVHRHang0dGZXOUE3K3V4WXNVS0RoNDhTUGZ1M1FGOStkQ2xTNWNBNk5XckY1MDZkUUwwblNXV0wxOWVacVBMSjhuZXZYc2Zlem1BNFg2WHQxU2hyQms3LzBhRWNDQVFDQVFDZ1VEd2hEQTNOMmYyN05tOCtlYWI3TjY5bTF1M2JwWDVEOVhqeDQ4emUvWnNrN1hRNVNVd01KRDMzbnNQbVV4RzU4NmRqYmJ0M0xsVFdxRXJhSXhXSGpRYURZc1dMZUxLbFN0MDZ0U0psMTkrV2RwV01EWDU5ZGRmNTZXWFhtTEFnQUc0dUxnd2Z2eDQ5dTNieC9Ianh5WEhma01nVkJ4SlNVbnMycldMS2xXcVVMOStmZUxpNHBnNGNTTC8rOS8veU0vUE4xbzlMNXhCVWZpMXFTeUhtSmdZMXE5ZlQwQkFBR1BIanFWTm16Wkd4NFNITGQ1QXYwTGJxbFVyR2pWcVpEVEcwOU9UQlFzVzhQcnJyM1B5NU1reUNScEtwWktlUFh1eWQrOWVWQ29Wa1pHUlJFWkcwcUJCQTh6TnpYRnljc0xKeVFtZFRzZWxTNWVReVdURlpva1krT3l6ejVneVpRcmg0ZUZGdWx5WTR2YnQyNUtRVkJ4YnRtekIxZFdWSVVPR2xIcTh4MDF3Y0RESnljbTBiOThlcFZKcFZIYlJ0MjlmZnZqaEIzSnljb3k4R2dZTUdNQ09IVHNrejQ4VksxYlFyRmt6bysvYTExOS9iUlRzcXRWcTNubm5IVWFOR21XeUZLQXd5NWN2eDh6TVRHcFhXTEQ3UWtFYU5XckVtalZyVEpZQ2RlL2VuZFdyVjdOdTNUbzZkdXlJaFlVRk8zZnVSS2ZUb1ZBb2VQSEZGNld4enM3T3pKa3pwOVI1bFlhcDU2a2lxL1VGczNtZWhJZUFRUVFzYjZsQ1NXMVgvKzBJNFVBZ0VBZ0VBb0hnQ2VQcTZtb1VUSmVGSGoxNlZFb2dZTURRODc2aWhJZUhVNnRXclNKQnRNSFZQaVFraEVHREJqRisvUGdpQWRmQWdRUHg4dkppMWFwVmJOeTRrWkNRRUpZdVhVcmJ0bTFwMjdZdEJ3OGVaTUdDQlhUdTNKbEpreWFWT0kvVnExZVRtNXZMaUJFanBISUZkM2QzQmcwYXhKa3paNHg2dmpkdTNOaW9mWndobzhLd0Nta3FhTmk0Y1NNMWF0UWdOVFdWN2R1M3MzMzc5aUpqc3JPenBaOXRiVzFadDI2ZHlia2FPbXRzMkxDQjZ0V3JsL29aUFBmY2M2eGF0YXJJKzRiVjBjTG9kRHFtVHAzS3lwVXJpeldQczdDd1lONjhlU1FtSmxLdFdqVnNiR3dBL1gxMGRIU1VqQ1FOQWRiRWlSUHAzNzgvVVZGUlplb0NZSXF3c0REQ3dzS29YNzkraFZwRmxvWkdvMEV1bDZOV3E2VzJuaDA3ZGdTTXl5Nm1USmtpZmZZRkJidlBQdnVNdlh2M29sQW9KSlBLd3BrdWhZTmRoVUpCUkVRRTA2ZFBMOWRjM2QzZGpRTDh3bGhZV0JUckgySnJhMHV2WHIzWXNXTUhHemR1NVBubm41ZWVSNE9uUjJWUThONlVweDFqU1JpRVFNUHo5cmd4WEVONVN4V0VjRkE4UWpnUUNBUUNnVUFnRUpTTG8wZVA4c2tubjlDNmRXcysrT0FEbzNwck16TXpjbkp5bURObkR1M2F0U3V5cjRlSEIyKzk5WlpVbHcyd2RPbFN5WGsrT1RsWkN2N0dqaDFyNUVoZm1DdFhybkR3NEVIcTFLbEQ3OTY5MmI5L3Y3UnR6Smd4L09jLy95RTlQUjNRcDZZdldiS0VtSmdZUm84ZURUek1xT2pac3ljdFdyVEF6YzJ0eURuNjlldkhoeDkrV0NialJOQm5LTVRFeEpRNmJ2SGl4VlNwVW9WNjllb1ZPK2F2di83UDNwMkhSVlcyZndEL0huWkdSVkZFeFFWY2NDc1RVVnh3THpVeVRmMmxsbG54NXBxNXB3aWlxT0NLa251YVMvYmFZaHFvcGZhS1Mxa3V1S0NJQys0TGlLSUlpR3pETnN6NS9USE5rV0ZtWU5naHZwL3I2bXJtTE0rNXo4elV4WE9mNTdtZnY3Qi8vMzVZV0ZpZ1JvMGF5TWpJd0xwMTY2U09aV1ptSnZ6OC9IRGh3Z1VBcWlmUzQ4YU5LN0Rpdkhxa2d0cmR1M2NSRkJTRW5Kd2NKQ1FrWU1LRUNSckhuemh4QXN1V0xZT3pzek5HalJwVnFPS2VKMCtleEpJbFM2VFBiLzc4K1FXT0lpbXNFU05Hd01URUJNYkd4b2lQajRlSmlZbk9ZbzI1TzdoNzkrNlZYaDg5ZWhROWUvYkV1SEhqWUd0ckM2VlNxVEZTUVI5OWxmdnp5dDI1enB0b0s2d1BQdmdBaHc4Znh1N2R1M0hseWhYSTVYTFVybDBibjM3NmFiSGF6UzEzNHFBd3l6SG1SMTJnc2lSR1RCbENQYktwc0ZNVlVsSlN5aVMreW9pSkF5SXFVYUoveFp0TFIwUkV3SVFKRS9EdzRjTkNuVlBRc1BmVHAwOWozYnAxR3N1M21abVpTWjJOSFR0MjRNQ0JBenJQelQwdElIZHh4cXlzTEdtZXZwZVhGOWFzV2FPekpvQmNMc2VLRlN0Z2FXa0pUMDlQcVNnaG9IcnlibXhzRENzckt5UWxKZUdqano2U2h0SHJtaHF5YTljdTJOalk2SXl6YTlldVdMOStQYXl0clZHblRoMmROUmRtekppQmlJZ0lkTzNhRlJrWkdiaDU4eWErK3VxclF0Vlh5T3Y4K2ZQdzkvZUhxYWtwRml4WUFKbE1oaSsvL0JLelo4K0duNThmYXRldURUOC9QMm02d2RDaFE3VkdkeGdpTlRVVlM1WXNrWjYwL3YzMzMxclRMTHAzNzQ3aHc0ZGo3OTY5Q0FzTFE5dTJiZkhwcDU4YU5FVC8zTGx6R2ttWGtKQ1FFazhjVEpreUJVZVBIc1dsUzVjQUFHM2F0TkdaUE1sZDZDOTNoM2ZUcGszU2NvckxsaTNEaVJNbkNsekZBbmhWZnlQdmNQaThjbCtydUlVa2JXMXRNWHo0Y1B6ODg4K0lpSWlBa1pFUjVzeVpvMVVyb1RnS2V1cWVrNU9EcEtRa3lHUXlnNS9RdjNqeEFnRFFwRW1UWXNkWEVLVlNDVWRIUi9UcjF3OXZ2ZldXeG1lamI2ckN0R25URUIwZGpSOSsrQUcrdnI2RldvMmxxbURpZ0lpSWlLZ0s4UFB6dzVRcFV5Q1R5V0JqWTZPM2cybG9jVVMxeDQ4ZjQrelpzK2pXclp2V1BuZDNkOXk1Y3dkWHJseUJyYTJ0eHVpQnRMUTB4TWJHQWtDK1E2eS8vZlpiblFYbzFxOWZqMmZQbm1IaHdvVlNCMENkT01pdGNlUEcrT3l6ei9LOUIzMUpBelY5ODlFQjRQTGx5OUxUeWtHREJzSE96ZzVmZlBFRlBEMDlNWC8rZkhUcTFDbmZ0blU1ZnZ3NHZ2cnFLMVN2WGgyTEZpMlNscDM4L1BQUHNXblRKc3lZTVFNV0ZoWklUVTJGSUFnWU4yNGNSbzRjV2VqclpHZG53OWZYRnpFeE1RQlVJengwdFdObVpvYUpFeWZDeGNVRnk1Y3Z4NDBiTitEbDVRVW5KeWRNblRvMTM4NWd1M2J0TkRyaEpkbkJWWHZ6elRmeDVwdHZZdnIwNmJoeDQ0YmVsUVRVTWpNemNmZnVYZW05T21rQXZIb3lybEFvQ2l6TVdSNmRTMUVVTlFwZzFxaFJvMWdyczJSbVptcDhQeEVSRVdqWnNtVys1eng1OGdUang0L1gyRmJRWjZVZWhaUGZDSnZpaW8yTnhaUXBVNlNsVVcvZHVvV05HemZxUEZiZktJbno1ODhqSUNCQXFnRkRyekJ4UUVSRVJGUUYxSzlmSDd0Mzd5N3dEL3lEQnc5aS9mcjFBRlRENll2eng3T3hzVEVXTDE0TVFSQzBybnZtekJtcFpzT1dMVnQwbnArVGt3TzVYSzR6aHZ2Mzc4UFQwMU5qT29TNjA1ZGZ3Y25jKzBSUkxOYjl4Y1hGWWRXcVZRQUFKeWNuYVhpOHA2Y24vUHo4NE8zdGphRkRoK0xUVHo4MXVNTzhZOGNPL1B6enorallzU1Btekptak1iVDd6VGZmeFA3OSsvSDA2Vk5wSllXeFk4Y1dLV21RbFpVRlgxOWZoSWVIdzhURUJGOSsrV1dCSTB5Y25aMnhhZE1tK1BqNDRQNzkrd2dQRDhma3laT3hlZk5tamVyL3ViM3p6anZJeU1qQXBrMmJBQUN1cnE2Rmp0VlE2bUhtNmlIb2VaMDVjd1ovL2ZVWHpwNDlxMUdrTXpmMWJ5ZzFOUlcxYXRVcThSalY5UmlLSWpZMkZnRUJBUWdQRHdlZ1Nob2tKU1ZoMnJScGVQLzk5ekZpeEFpRFYrd0FWTVAyVjYxYWhXZlBuc0hhMmhvS2hRSkxsaXlSUm9Ua1RlZ0pnb0F1WGJxZ1RaczI4UEx5d3Y3OSs2VXBHUGw5cnlrcEtWTGlRTmNVa3BKU3IxNDkrUHI2d3RQVEV6WTJOcWhaczZiV1o2MXJxa0plejU4L3g4R0RCL0hlZSsrVldxeVZFUk1IUkVSRVJGV0VJVXNiNWg1NnJGUXFpLzFVdGFoenV0WHo5K1BqNDZXbjc3bHQzTGhSNnc5L2RaRkNRMWVxS003OTNibHpCMzUrZm9pTGk0TzF0VFZtejU0dDdldlJvd2UrL1BKTHJGNjlHdnYzNzhmUm8wZnh6anZ2b0UrZlBtalpzbVcreVlwbno1NWg5dXpaZVB2dHQ2VnRjWEZ4T0hEZ0FBNGNPQ0IxYkUxTVRLQlFLTEI5KzNhY08zY09QWHYyUkx0MjdlRGc0RkRnWjU2VWxJU0ZDeGNpSWlJQ05qWTJtRDkvUG14c2JIRHUzRGswYjk0ODN5ZllkZXZXeGVyVnErSHQ3WTJJaUFoa1pHUWdKQ1FrMytTRmVtUkorL2J0RFpyZVVCUkpTVW1Jam80R29Qa2J2bmZ2bnZSNjBhSkZFQVFCZmZ2MlJkKytmZUhqNHdOQWxTeFFUMjFRSnhSMjdkcUZTWk1tNWZ0ZHFYOW4rcGFzVk11ZHBDaEs0aUFqSXdOQlFVSFlzMmNQTWpJeVVLTkdEY3lZTVFOdDJyVEIvUG56OGVEQkErelpzd2Y3OSs5SGx5NWQ0T0xpZ3RhdFc4UE96azV2NS9qUW9VUFlzR0VEbEVvbDZ0YXRpN1ZyMTBLaFVNRER3ME82bDNidDJ1SEFnUU9vWDc4K3JLMnRNWC8rZkxSczJSSUtoUUp0MnJSQmt5Wk44TVVYWDhER3hnWWRPblJBVUZBUUVoSVNNSERnUUkwQ2o2ZFBuNFpTcVpSK242V3BiZHUyK08yMzN6VHFydVNtYTZwQ2JrcWxFdXZXclVOZ1lDQjY5T2hSWmpVWktnTW1Eb2lJaUloSWtydlRWWlJPenVYTGw2Vmw3ZktUbkp3c3ZaNDFhNWJXL3ZqNGVHa0l2YmUzTi96OS9XRnBhU250ejlzaFVpcVYwaER1L0JJSHVXc3JGQ1Z4RUJjWGg5MjdkK1BRb1VOUUtwV3dzN09EcjYrdjF0TlpOemMzMUtoUkF5dFhya1JhV2hxQ2dvSVFGQlFFbVV3R1IwZEhOR3pZRU9QSGo5ZEtpSGg3ZXdOUUpSQXVYTGlBVTZkTzRjcVZLOUxvaU02ZE8yUDA2Tkd3c2JIQk45OThnMU9uVHVINjlldTRmdjA2QUZWeHlqcDE2cUJXclZxb1ZxMGFHamR1akduVHBrbnRSMFJFWU9uU3BZaUxpMFB2M3IweGJkbzBXRmxaNGVMRmkxSkhPbmRuV1ZleVNTYVRZY21TSlpnOGVUSmlZbUwwZGs1RlVjVE9uVHV4ZCs5ZU5HalFRTHEzMHFDZVF3OW9ybktocnVZUEFQYjI5cGcxYXhiYXRHbURsSlFVQ0lJQVVSUXhaTWdRcmZZT0hUcUVRWU1HNVRzTlEvMWJNbVRKeXR6bkdGSjRFUUJldm55SlE0Y080ZGRmZjBWU1VoSk1URXd3YU5BZ3VMdTdTNk1oMXE5ZmorKy8veDc3OXUxRFZsWVdUcDA2cFZGNDFOTFNFaFlXRmpBeE1jR3VYYnVrN1dGaFlWQXFsVEF4TWNIQ2hRdGhhMnNMUUxVS1FVQkFBQzVkdW9Uang0OXJGQnpWSno0K1hscTVRQ2FUb1YrL2Z0SStVUlN4Yjk4K0NJS2dOYjJocFB6eHh4LzQzLy8rVjZoei9QMzlkZjV1azVLU0VCVVZCVUQxMytMcTFhc0xMRFphVlRCeFFFUkVSRVNTM0IzcnJLd3NnenM1YWgwNmRNQ3hZOGNNS2k2bnBoNCtyTS9ObXpleFlNRUNMRjI2Vkc4OHVUdUl1ZThocjl6N2NuSnlEQm9Sa1pXVmhZc1hMK0tQUC83QW1UTm5rSk9UQTB0TFN3d2VQQmlqUjQvVzI3SG8zcjA3dG03ZGlqVnIxa2lGKytSeU9hNWN1WUtZbUJpNHU3dEx4NzU0OFFJaElTRzRlZk1tcmwyN0ppM2RDQUNOR2pWQ3o1NDlNV0RBQUkwcEFRc1dMTUNEQnc5dzRNQUJuRGh4QW5LNUhFcWxFbkZ4Y1lpTGk0T0ppWW5HY3BRQXNIejVjbFN2WGgwelo4NkVpNHVMdEwxang0NVl2SGd4Tm0vZUxDVnN6TTNOOVk0UXFGNjlPdWJQbjQrNWMrZnFYV1hCMzk4ZkVSRVJHRDU4T0Q3NjZDUFVxRkVqdjQrNVdCd2NITkM5ZTNlY09YTUdXVmxaMG5ZM056ZjgvdnZ2cUZldkh1Yk1tU04xRm12VXFJRVBQL3dRdi96eWkxYUJ2M3IxNm1INjlPa0ZGdkpUWDBlOVpLVSs2dUtJUmtaR0d2VUpkTW5Nek1TRkN4Znc1NTkvNHR5NWMxQW9GTEN5c3NMdzRjTXhiTmd3cVlPdlptNXVqdkhqeDJQbzBLSFl0MjhmamgwN0pxMGtBcWlTS05uWjJWcDFQbng4ZkxCMTYxWUEwQ2ppYVdOamd4VXJWdUQ2OWVzNGZ2dzRMbCsrTFAwZUN0S3NXVE90MFVISGpoMURaR1FrUm8wYVZXcjFEZnIwNllQZzRHQnBDb2NoREZsQzh2NzkrMWk0Y0NHV0wxOXUwR2l0Znp0Qk5IUnRHYXJ3bGk1ZEtsWFc5ZmIyTHRYaUkwUkVSR1M0cjc3NkN0MjZkU3ZXL083Ky9mc1hxak5lVkQvKytDTjI3dHdKQVBqbGwxODBsdTB6VkhaMk5tN2N1QUVIQndkWVdWbVZTWkd4cEtRa0RCOCtIRVpHUnZqeHh4OTFMcTBJQU5ldVhjT1hYMzRKRXhNVEJBWUdGbGg3WVB2MjdmajExMStSbVprSkN3c0x0Ry9mSHQyN2QwZnYzcjBMOVNUeXdvVUwyTFZyRis3ZXZZdUZDeGVpYytmT0d2dVBIajJLZ0lBQVdGdGJ3ODdPRGsyYk5rWExsaTNSdm4xN05HalFvTUQyMVV2S1hiNThHUThmUHNTalI0OHdhOVlzcWJDaVdrSkNBbXJYcnEzM08wbE9Uc2JZc1dPaFZDcmg2ZW1wRldkRkZ4OGZEMU5UVTQyNS9yR3hzYkMxdGRWNXp3cUZRaVBwWkdSa1pORDNxbFFxOGZubm4yUGd3SUhvMzc4L3FsV3JwdmZZWjgrZUlUQXdFTU9IRHkvd3U5eTFheGUrKys0NzFLNWRHeTR1THVqUm93YzZkZXBrY01kVnFWUWlJaUlDWVdGaGlJaUl3SU1IRCtEdTdvN0Jnd2ZyUE42UVVVVnl1Und4TVRGNDhlSUZVbEpTa0o2ZUxxMStrcE9UQTZWU0tVMUY2TkNoZzhhNW8wYU5Rb3NXTGJCbzBhSlNMU2FabXBxS3FLZ28yTnZibzFxMWFoV21zR0ZaL1grN0pBbDZQandtRHY1Rm1EZ2dJaUtxbUNwVDR1RGt5Wk9JajQ5SGx5NWRDcXhPWDVIRXg4ZGowNlpOK095enozVE9YVmE3ZS9jdVFrSkNNSGp3WUlQbUw0ZUZoU0VtSmdZdFc3WkVzMmJOaXYza01TRWhRV05kZWJYczdHd1lHUmxWaUdYZ3JsMjdodWJObTNPSWRqbDQ4ZUlGMHRMUzh2ME5WeVpQbmp5QmpZMk4zdWtzLzNiL3BzUUJ4MXdRRVJFUmthUlhyMTdsSFVLUjJOallZTUdDQlFVZTUram9xTEg4WGtHY25aM2g3T3hjbk5BMDZFb2FBRVV2SWxrYTJyVnJWOTRoVkZtMWE5ZitWeFhrcTB6SlI4cWY3bktUUkVSRVJFUkVSRVJnNG9DSWlJaUlpSWlJOHNIRUFSRVJFUkVSRVJIcHhjUUJFUkVSRVJFUkVlbkZ4QUVSRVJGUkpXQmhZUUc1WEY3ZVlSQVJrUUhrY2prc0xTM0xPNHdTdzhRQkVSRVJVU1ZnWjJlSHFLaW84ZzZEaUlnTUVCVVZoUVlOR3BSM0dDV0dpUU1pSWlLaVNzRFYxUlhCd2NIbEhRWVJFUmtnT0RnWXJxNnU1UjFHaVdIaWdJaUlpS2dTR0RGaUJFSkRReEVlSGw3ZW9SQVJVVDdDdzhNUkdocUtFU05HbEhjb0pZYUpBeUlpSXFKS1FDYVRZZmJzMlZpK2ZEbVRCMFJFRlZSNGVEaVdMMThPRHc4UHlHU3k4ZzZueEppVWR3QkVSRVJFWkJobloyZDRlbnBpNWNxVmNIRnhnWnViRyt6dDdmOVZmNXdTRVZVMmNya2NVVkZSQ0E0T1JtaG9LTHk4dk5DaFE0ZnlEcXRFTVhGQVJFUkVWSWs0T3p0aisvYnRDQXdNeE5xMWEvSDA2Vk9rcDZlWGQxaEVSRldXcGFVbEdqUm9BRmRYVjJ6ZnZ2MWZtY3hsNG9DSWlJaW9rcEhKWkhCM2Q0ZTd1M3Q1aDBKRVJGVUFheHdRRVJFUkVSRVJrVjVNSEJBUkVSRVJFUkdSWGt3Y0VCRVJFUkVSRVpGZVRCd1FFUkVSRVJFUmtWNU1IQkFSRVJFUkVSR1JYa3djRUJFUkVSRVJFWkZlVEJ3UUVSRVJFUkVSa1Y1TUhCQVJFUkVSRVJHUlhrd2NFQkVSRVJFUkVaRmVUQndRRVJFUkVSRVJrVjVNSEJBUkVSRVJFUkdSWGt3Y0VCRVJFUkVSRVpGZVRCd1FFUkVSRVJFUmtWNU1IQkFSRVJFUkVSR1JYaWJsSFFBUkVSRVJGWTVjTGtkZ1lDQkNRa0lRRXhPRGpJeU04ZzZKaUVxUmhZVUY3T3pzNE9ycWloRWpSa0FtazVWM1NGVEZNSEZBUkVSRVZJbUVoWVVoSUNBQUxpNHVtREZqQnV6dDdkbUpJUHFYazh2bGlJcUtRbkJ3TU1hTkc0ZlpzMmZEMmRtNXZNT2lLb1NKQXlJaUlxSktJaXdzRFA3Ky9wZzdkeTZjbkp6S094d2lLaU15bVF4dDJyUkJtelp0RUI0ZWp1WExsOFBMeXdzZE9uUW83OUNvaW1DTkF5SWlJcUpLUUM2WEl5QWdBTjdlM2t3YUVGVmhUazVPbUR0M0xsYXRXZ1c1WEY3ZTRWQVZ3Y1FCRVJFUlVTVVFHQmdJRnhjWHRHL2Z2cnhESWFKeTV1VGtCQmNYRndRR0JwWjNLRlJGTUhGQVJFUkVWQW1FaElUQXpjMnR2TU1nb2dyQ3pjME5JU0VoNVIwR1ZSRk1IQkFSRVJGVkFqRXhNYkMzdHkvdk1JaW9nckMzdDhmVHAwL0xPd3lxSXBnNElDSWlJcW9FTWpJeXltVDFoT3pzN0ZLL0JsVnNTcVd5dkVNb0ZabVptYVhXZGxaV1ZxbTFyWTlNSmtONmVucVpYNWVxSmlZT2lJaUlpRWh5N3R3NVRKMDZGYWRPbllJb2lpWFNabFpXRms2Y09GRWliZVhsNit1TDU4K2ZGNnVOVFpzMjRkYXRXOFdPSlNjbkIzUG16RUZrWkNUMjdObURIMy84c2NRK3c3TDAvUGx6VEpreUJlZk9uU3V4TnBPU2tuRDQ4T0Y4a3hLblQ1L0d6cDA3a1pxYVdtTFhWYnR3NFFJKy8venpVbnRDZi9yMGFZd2ZQeDZIRGgxQ1JrWUdBT0RhdFd1NGN1VktxVnlQcUt4eE9VWWlJaUlpa3BpYm0rUFdyVnZ3OC9ORDQ4YU5zV3JWS3RTcFU2ZFliZjd4eHg5WXZYbzFMbCsrak1tVEo4UGMzTnlnOCs3ZnY0L216WnZuZTB4SVNBaENRMFBScWxVcm5mdHpjbkpnYkd5czkzeUZRb0ViTjI0Z09EZ1lmbjUreFZxeElpb3FDcGN2WDhha1NaT2dVQ2dBQUJFUkVWaXdZQUVzTFMyTDNHNVpzN0t5d3UzYnQrSGo0d05IUjBjc1hMZ1E5ZXJWMHpoR0xwY2pJaUlDTGk0dUJyV3BWQ3F4ZXZWcUJBWUc0ai8vK1E5Njl1d0pRUkEwam9tSWlFQlFVQkQyN2R1SElVT0dZT1RJa2FoZXZYcXg3K2ZaczJmdzkvZEhjbkl5cGsyYmhpVkxsdWo5dlJqaTFxMWJDQXdNeE5peFkyRm5ad2RBbFJpSmpJekV1blhyY08zYU5jeWRPeGY3OSsvSHFWT240T2pvaUk4Ly9oaXVycTdGdmhlaThzTEVBUkVSRVZFVmRPYk1HU1FuSjZOZnYzNHdOVFdWdHVmdVpFK1lNRUVyYVpDVmxRVXpNek9EcjVPWm1Za2ZmL3dSQUhENDhHRThlZklFSzFhczBMaG1YcUlvWXN1V0xmanR0OSt3Y3VWS3RHdlhUdSt4cHFhbXlNek14TldyVncyT1NaZjA5SFJFUkVRVUszRncrL1p0QUtwa1JNK2VQWEg2OUdsY3ZIZ1J5NVl0dytMRmk0c1ZYMW5LL2YzMjc5OWZaOUpnN3R5NXVIUG5Edno4L0F4S0hxamJqSTZPeHZmZmY0OW16WnFoVWFOR0dzZmN1WE1IZ09yenExYXRHaXdzTElwN0swaElTSUNucHllU2s1TUJBTzNidDljYTBaQ1FrQUIvZjM5NGVIaWdidDI2QmJaNStmSmxuRHg1RWlFaElSZzJiQmpHang4dmpYcXBWYXNXWnMrZURRRHc5UFJFWm1ZbUxseTRnSVVMRjZKang0N3c5dmFHbFpWVnNlK0xxS3d4Y1VCRVJFUlVCU1VsSldITm1qWDQ3My8vaTZGRGgyTG8wS0d3dExUVVNCeTBiTmxTNDV6bno1L0R3OE1EWThlT1JhOWV2UXk2em4vLysxK3BVelYwNkZDTUdUTUdSNDRjd2JwMTZ3dzYzOWZYRjVzMmJZS3RyYTNPL1NZbUpzak16TVQwNmRNeGFOQWdyZjJIRHgvRzZ0V3JBUUNkTzNmR3ZIbnpOR3BGUkVkSFk4eVlNUUNBMGFOSEd4U1RXbFpXRmxhdFdvV0pFeWZDeHNZR04yL2VCQURVcVZNSFBqNCtXTHg0TVU2ZE9vV3dzREFBUUd4c0xDd3NMRkN6WnMxQ1hhZWs1T1RrWU1HQ0JiaDgrYkxCNTJ6ZHVoWGJ0bTNUMkNhS29qU2l3cy9QRDZ0V3JVTHIxcTN6YlNkM29takJnZ1ZhU1FOUkZISHYzajBBUU8vZXZmSEJCeDhZSEtNK1Q1NDhnWmVYRjU0OWV3WkFWUk1nTVRFUnUzYnR3cTVkdXpTT1MwaEl3Tnk1YzdGMjdkb0NSemxjdW5RSkFGQ2pSZzMwNmRNSGdpQkl2L0htelp0TDkycHVibzZGQ3hkaTd0eTV1SHIxS2k1ZHVvUXRXN2JBdzhPajJQZEdFdXhoUkFBQUlBQkpSRUZVVk5hWU9DQWlJaUtxZ3RTZG14Y3ZYaUE5UFYxNnVwczdjVEJ6NWt5Tjk0bUppVWhOVGNXS0ZTdGdaV1ZWNE5QNUN4Y3VZTy9ldlFDQUw3NzRBc09HRFFNQURCbzBDTEd4c1RodzRBRHM3T3hnYVdtcE5Xdzl0LzM3OTJQaXhJazY5NW1ZNVAvbmJPNm4xb01HRFNwMGdjbjc5KzlqOCtiTk9tc1ZKQ2NuSXpJeUVqZHUzTUNLRlN0dzhlSkZBRURmdm4waENBSTZkZXFFVTZkT3djM05EUzlldk1DY09YUFFxRkVqTEZteUpOLzdMUzNHeHNhWU4yOGVaczZjaWFTa0pOU3NXUk9Sa1pGYUNTSUFVczJISmsyYWFJeEFpSTJOeGN1WEx6VVNCVC8rK0NPOHZMenk3WERuL2gzcHV2ZDc5KzVCTHBjREFONTg4ODNDMzF3ZTU4K2Z4NG9WS3pSR0Y4amw4bnhIcGtSRlJjSFB6dy8rL3Y1NnY1L1kyRmlwalNGRGhraWYzZVBIandFQXpabzEwemplek13TUN4WXN3S1JKa3hBWEY0ZUVoQVFBa0Q1L29zcUNpUU1pSWlLaUtpaDNoMXY5eEIzUTdOU2xwYVhCeU9oVkxXMVRVMU5ZVzFzREFOYXRXNGVsUzVkS2M3enpldmp3SVpZdVhRb0FtRHAxS25yMjdBa1BEdzk0ZUhqQTF0WVdZOGVPeFpneFk0cmRnYzRkWDBIN3UzWHJKcjFPVFUwdDhGeEE5UVM1UllzV1VnSkVsK2ZQbjJQTGxpMklpNHNEQUdtVXdjdVhMd0VBWVdGaE9IWHFGQklURXhFVEU0T2dvQ0NNR0RHaXdHdVhCcGxNaGkxYnRranZCd3dZZ0tTa0pMMUQ5RTFOVFRVU0I2SW93dGpZR0crKythYVVDREtFcnMvNjJyVnJPSFBtREQ3Ly9IT3BpR0NkT25YZzdPeXNjVnhvYUNpT0hqMkt1WFBuRnZpZHBhYW1ZdHUyYmZqZi8vNG5iWlBKWkpnOWV6WjY5dXlwY2V5RkN4Zmc1K2VIek14TW1KbVpZY0tFQ2VqZnYzKyt2OG5nNEdEcE0zQnpjd09ncXQrZ1RodzBiZHBVNjV5YU5XdGk1c3laOFBiMmhyT3pNd0lEQXhFVUZJVDE2OWRyVFFNaHFxaVlPQ0FpSWlJcUErV3hYRnQrOUJVTXpOMXAycnAxSzJyWHJsM290cU9qbytIbDVZV2NuQnpNbno4ZnZYcjF3clp0MnhBZUhvNkpFeWRpenB3NTZOYXRtMEZKZzRLS0d4WkUxN25xT2ZwV1ZsWVlQMzU4Z1cxTW1EQUJIVHAwUUlzV0xXQnRiUzExWG1mTW1JR0lpQWdNR0RBQVRabzB3Zm56NXdHb09xK3BxYWxJUzBzRG9CclZJUWdDcWxXckJnRFlzMmNQT25YcXBMT1RXZGJNemMzeDlPbFR2YXNOcU9zMjVCVVdGb2JCZ3dmckhmSGg0ZUdoZHdVRmYzOS9tSnViNC9idDI4ak16SVFnQ0hqNDhDRUFWWDJEdkVQNWI5NjhpZXpzYkZoYVd1TExMNy9VMmFaU3FjU1JJMGZ3N2JmZklpa3BDYlZyMThibzBhT2hVQ2l3ZWZObUxGNjhXUG90QXNEZXZYdXhiZHMyNU9Ua29FNmRPbGk0Y0NIYXRHbWpzMjIxbzBlUElpZ29DSUFxOGJaczJUSUFxdCtvK3Ivdm9LQWdCQWNINjIzanhJa1QwcFNNK2ZQblkrM2F0ZEx2Z3FnaVkrS0FpSWlJcUpUVnJGa1Q4Zkh4NVIyR0JuMVBiZzNwekdkbFplR3Z2LzdDZ0FFRHRQWXBsVXJNbXpjUDFhcFZnNysvUHh3Y0hCQVhGNGZmZnZzTkFGQ3RXaldEMTU2UGlZbkJ3b1VMTVdiTUdJM1JBcnFzVzdjTysvYnQwOXFlKzFycWtSV3BxYWxJVEV5VTRpM0lxVk9uRUI0ZWppNWR1a2piRkFvRjd0NjlDMEJWTytHSEgzNlE5djM2NjY4QVZJVUZBV0RqeG8xbzNMaHhnZGNwRDJabVpzakl5TUNPSFRzMFlsVEhybS83dUhIajhwMG04dHBycitHbm4zN1N1Uzl2TWtMZEdRZFVRL2oxVFNjNGZQZ3dySzJ0OGRsbm4ybHN2M2Z2SHBZdVhZckhqeCtqWHIxNkdEMTZOQVlPSEFoemMzUGs1T1FnS0NnSWNYRnhPSGJzR0J3ZEhiRmh3d2FFaG9ZQ0FMcDI3WXJaczJjYk5HMmdjZVBHMHU5RlgwSE9CdzhlNU51R09ta0FBSkdSa2ZEMTljV3laY3NLbkhKRFZONHE3UzlVZWNTbXZFT29jT1oyQXREcG56ZVBEa1A1cUR5anFYaU0zcTVZZjdBUkVWSFYwYUpGQzF5N2RnM3A2ZWtWWmxrK2ZRbUNnaElIMmRuWldMUm9FVUpEUTVHV2xxWTFYTjNJeUFpZW5wNW8wYUtGdE96aWhnMGJrSm1aS1IzeisrKy80L2ZmZnk4d3hnY1BIaUExTlJYTGx5L0h1blhyOG4xQ1AzRGdRUHp4eHgvSXlzcUNUQ2FEbVprWjVISzV4blZ6ejNkWFQ3bFExeVhJVDJabUpnNGRPZ1JyYTJ0OCt1bW5BRlExQUxLeXNtQnNiQXhMUzB0RVJVVVpkRDk1NThDWE4wT21hK2lTazVPVDczNTNkM2U4K2VhYmFOeTRzZlNiMHBlTU9ISGlCSll0VzRiYXRXdkQzZDBkQXdjT0JLQXFyUG5UVHoraFhyMTYwc29jdXRTclZ3LzI5dllZTjI0Y3VuWHJwbkZQNm1rVmUvYnN3WjA3ZHpCdTNEaGtaV1hCeXNvS2t5Wk5RcjkrL1F5KzV6WnQybURPbkRrNGUvWXNQRDA5cGZ2YXNXTUhmdjc1WjlqWjJXSG56cDBHdDBkVW1WVGF4QUVSRVJGUlpkRzVjMmZjdUhFRHg0OGZ4K0RCZzhzbGhna1RKa2pEd2ZOU2QranlLcWl5L2ViTm0yRnRiWTArZmZwb2JIL3R0ZGVrMTBlT0hNSFpzMmNCQUQ0K1BraElTTUNtVFpzS0VibHExSUNQancrKy92cHJ2VStHSFIwZE1XclVLRmhaV1VFbWswRVVSWXdkT3hiUjBkR3d0TFJFZW5vNmZ2bmxGNjN6Y3ErcW9NK0FBUU53L2ZwMS9QREREN0MxdFlXYm14dkN3OE9sZXoxNThtU0I5M0RxMUNrc1diSUUwNlpOdzd2dnZtdkFYWmNOOWVvSStqNERmZHNMbW5vakNBS2FOR2xpVUF4Ly92a25MQzB0MGFwVks0MlJPZXBSSVFYVkFhaFJvd1lXTFZxa2M5L2R1M2Vsa1NFdlhyd0FvQ3FTT1diTUdOU29VY09nK0hMcjNiczNldmZ1cmJIdHhvMGJBSkR2VklmMDlIUXNXN1lNTTJiTTBGcmlsS2d5WU9LQWlJaUlxSlRKWkRMMDc5OGZCdzRjd01HREI5R3ZYNzh5SDNuZzUrZUhLVk9td056Y0hIWHExTkZZSGkrMzNNT3ZtelZyVnVEU2RNSEJ3V2pidHEzTzVSTHYzNytQalJzM0FsQ3RibUJsWllWZXZYcWhSWXNXcUYrL1BxeXRyYVVoMnJrNzhNZU9IU3ZTUGRhdlgxOTZIUklTZ3Vqb2FMejIybXQ0K3ZRcDB0UFRjZmp3WWJ6MTFsc2F4ZjRNTlhueVpOeStmUnRyMTY1Rm5UcDFwR1JJczJiTmNPalFJWmlibTB1akcvSW1ZbkozdmpkczJJQjY5ZXFoVTZkT3FBalVVemxhdFdvbGpSQUJYdjBPOUcwMzVETVVSUkhaMmRsNmoxVW9GSGo1OGlWQ1EwUHgxbHR2UWFsVWF0UmFVQzl4bUhmcHh2d29sVXJjdlhzWFo4K2V4ZW5UcDNXT0JFbE1UTlJZYmFNNE1qTXpwY1RCOWV2WE1XdldMSjNISlNVbElTb3FDdE9uVDRlL3Z6OGFObXhZSXRjbktpdE1IQkFSRVJHVkFVZEhSN3ozM25zNGR1d1l0bS9manZyMTY2TnUzYnFGNnNTR2hJVEEyZG01U0oyZSt2WHJZL2Z1M1ZwenFjK2RPNGV1WGJ0Szd5OWR1Z1F2THk4QXFrN1lzbVhMTkRxT0NvVUNqeDgvaG9PRFE3N1hTMHhNaEkrUER6SXlNZ0FBR1JrWmVQandJWnljbk5DdVhidEN4MThZQ29VQzMzNzdMUUJnNk5DaFdMRmlCUUJnOWVyVitPNjc3ekJ5NUVnTUdUSkViL0pFRjNOemMvajQrR0RTcEVudzlmV1ZpdnJkdjM4ZkNvVUMwNmRQeDFkZmZRVUFlT09OTndEbzczei85dHR2YU4yNmRZRkptZEtrTHVLbm5uS1FsWldGN094c3JlUGtjcm5PN1VlUEhzWFlzV01ML0F3blRKaUFMNy84VXZwTTFQYnQyNGZMbHkvRHdjRUJTcVVTSTBhTXdNR0RCM0g5K25YcG1Pam9hQURhU3h6bWRlblNKZHk2ZFF1M2I5L0d0V3ZYcENrcE1wa00zYnAxUThlT0hYSHc0RUVwaVhEejVrMGNQMzRjNzd6emp0U0dRcUhBMTE5L2pWR2pSdWxNZ3VseitmSmw2Zk9KalkxRmJHeHN2c2ZIeHNiaXp6Ly94Q2VmZkdMd05ZZ3FBaVlPaUlpSWlNcUlvNk1qR2pac2lBc1hMdUQrL2Z0NDlLaHdCWW5PbmoyTHRtM2JGdmxwYWQ2a1FVUkVCSHg4Zk5DM2IxL01uRGtUbHBhV0dva01IeDhmalE0dm9KclBmZmp3WWZqNyswdHIyT2VWbnA2T0JRc1dJQzR1RG5YcjFwV1dLU3lySWZxN2QrOUdkSFEwSEJ3YzRPenNMSFdPUC9qZ0Erelpzd2RidG16Qm9VT0g0T1BqVTZqRVRhTkdqVEJseWhRRUJBUUFVTld1dUhmdkhzYU9IWXNlUFhwSWlRUDF2OVVqRHp3OVBTdGNjY1NoUTRmaXpKa3pBRlIxRHRSUDkvTktTRWpRV2ZmaTJiTm5lUERnQVpvM2I2NjNzSjhnQ0lpTmpkVjZDcDk3Qk1hNWMrZmc1dVlHQndjSFdGdGJJeW9xQ25LNUhFcWxVb3FwVmF0VytkN0xkOTk5aDhqSVNEUnUzQmpkdW5XRG82TWoyclJwQTBkSFIyUmtaR0QrL1BrYUl3L3M3T3h3L1BoeEhEOStYTnIyOHVWTFBIcjBDRmV1WE1HYU5Xc01LcFlJQUgvLy9UY0F3TjdlSG0rODhRYUNnNE94ZmZ0MmpXVktJeUlpTUdQR0RBREFwNTkreXFRQlZVcE1IQkFSRVJHVklabE1oajU5K21qVkJTaEljSEN3M21IUVJiVnIxeTRBcXVKMDkrL2ZSMEJBZ0VaaHVieFB4RStlUEltZ29DQ0lvZ2hQVDArZHlZUE16RXpNbno4ZnQyN2R3bHR2dllWZXZYcGg0Y0tGSlJwM2ZtN2Z2bzJmZnZvSmdpQmd4b3daU0U1T2x2YU5HemNPRmhZVzJMbHpKNTQ4ZVFKdmIyOXBOSUtoSEIwZHBkZloyZG5ZdW5VcjZ0ZXZyMUY0VVplWEwxOWk1Y3FWR0RObURGcTBhRkc0bXlvRkppWW1XTHg0TWRMUzBuVFdFTkMzSW9SNnU2dXJLN3k4dk9EazVJVDU4K2ZyWFRMVDFOUVVDb1ZDNzVRSEZ4Y1hqQjA3RmdEUW9FRUQ1T1RrNFBMbHl3QlVVeDFrTXBuR1o2N0x5cFVyWVdscHFaWGdpSXFLZ3ErdnJ6UnlRUzMzcUlhOG9xT2pzV1RKRXF4Y3ViTEFRcUZwYVdrNGRlb1VBR0R3NE1Gd2NYSEJvVU9IcE9VZjFmZnd6VGZmQUZBbG5rYU5HcFZ2bTBRVkZSTUhSRVJFUkZYUWhRc1hjT0hDQlFCQXYzNzlNR2JNR0ZoYlcrUFpzMmZTTWFJb1NxOGpJaUxnNys4dmJldmN1VE9lUFh1bWxUallzR0VEYnR5NGdjOC8veHp2di8rK2RJMnk4T0xGQy9qNitrS2hVR0Q4K1BGNDdiWFhFQkVSb1hITXh4OS9qRHQzN3VEczJiTjQ4ZUlGWW1KaUNuV05iZHUyU2E4akl5UHh3dzgvd01QRFErT1l2QWtlZjM5L3hNWEY0Y1dMRjdoejV3N1dyRm1UN3dpRWlJZ0lSRVJFb0czYnRuajk5ZGNMRlY5Kzl1elpnKzNidHhmcUhIM0ZFVmV0V2dVQU9IMzZORmF1WEFrdkx5K2RIVzExUWlIdnFBdDFBbUxTcEVtb1Zhc1dnRmRURW80ZlB5NU5nZWpTcFl2ZXBJU2FUQ2JUZUorVGs0TjkrL2Jodi8vOXIxVEUwZDNkSGFOSGo5YUtNVE16RTU2ZW50THZaTml3WWZqa2swOE1XcGIwd0lFRHlNek1oS1dsSmZyMzd3K1pUSWJ1M2J2ajlPblRDQTRPaHB1Ykd3NGVQSWhidDI0QkFLWk1tY0psRjZuUzRpK1hpSWlJcUlySnlNaVFWalpvMTY0ZFpzMmFKWFZvMU92VUE2K1czSXVJaUlDM3R6ZXlzckpnWkdTRTZkT25TMHZtNVRWbzBDQU1HVEtrd0tmRUpTMDVPUmx6NTg1RlhGd2NQdjc0WTR3Y09SSUFrSktTb25YczFLbFRFUllXaHF5c0xOU3VYZHZnYS96MTExKzRlUEVpckt5c01ITGtTR3pmdmgzSGpoM0RrQ0ZETklhbTV5NHdDYWhHUWFnbEpTVmh6cHc1V0xObWpVWXhSN1dUSjA5aXlaSWxVb0ptL3Z6NVdsWDhpK3FERHo1QVpHUWtRa0pDMExCaHczd0xkQlpVSERIMzl2ajRlQnc3ZGd3REJnelFhcWVnVG45dURnNE9zTEt5d3Rtelo3V1djRFRVMWF0WDhmWFhYK1BCZ3djUUJBRTFhOVpFVWxJUy92enpUN3o3N3J2U01weUFLbW5nNitzckpRM2MzZDN4OGNjZkczU2RqSXdNN04yN0Z3RHc0WWNmU3NtTDhlUEg0OEtGQzFpM2JoMnlzN094WmNzV0FLcHBPaDA3ZGl6VXZSQlZKRXdjRUJFUkVWVXhYMy85Tlo0OGVZSUdEUnJBeDhkSDR5bW9PbGtBcUFyR25UbHpCaXRXckVCR1JnYk16YzB4Zi81OGpXS0tlYlZ1M1ZyamZlNVJDNlhwdSsrK2c0bUpDYVpQbjQ1Qmd3WkoyOVhMRFFLcXBJaVJrUkhxMXEyTC8vem5QN2gwNlpMQkJRcGZ2SGdoclJBeGZmcDB1THE2WXZmdTNVaE5UY1dSSTBmdzJXZWZTY2VxVjRWUWQzcDM3TmhoY0kyRGMrZk9hWHhtSVNFaEpaWTRBQUFQRHc4SWdsRGdFM1Y5OVJrS1c3Y2g5OVFYWFhJbnFnUkJRSThlUGZDLy8vMFBnQ3FSWU9qcUU1R1JrZGl4WTRlVWRPalZxeGRHalJxRjVzMmI0NU5QUGtGMGREU1dMbDBxMWFlSWk0dkRnZ1VMY08vZVBRaUNnQ2xUcHVDOTk5NHo2RnFBYXZSR1VsSVM2dGV2aitIRGgwdmI3ZXpzOE9tbm4yTDc5dTFZdjM0OUFGVXRqQysrK01MZ3Rva3FJaVlPaUlpSWlLcVFQLzc0QThIQndhaGR1elpXckZpaDhRUVdnRFMwR3dBMmI5Nk04K2ZQUXhSRjFLdFhEd3NXTE5CYkVGR2Zza29jQU1DNmRldTA0c3VkT01qT3pwYWVrZzhmUGh6RGh3L1htdit1aTBLaGdKK2ZINUtTa3ZEaGh4K2lWNjllQUlDdVhidmkrUEhqR25VVUNxSk9YdWpUcmwwN2plVW9TM3JsQmZXMU4yL2VqSDM3OWhWNHZMNnBDcmtUVFBrcDZQdlBuVGdBb0RFS29uUG56Z1pOR1FDQUsxZXU0TmF0Vy9qZ2d3OHdjT0JBalJFZ1hicDB3WUVEQjNEbHloWEk1WEtjUG4wYW16ZHZSbXBxS3FwWHI0NjVjK2VpYytmT0JsMEhBQjQrZklqZHUzY0RBRDcvL0hPdEFwdjkrdlhEenAwN3BkVVdCZ3dZVUtRbFFJa3FFaVlPaUlpSWlLcUlzTEF3QkFRRXdOYldGdjcrL2hxZEt6VzVYQzY5UG5mdUhBQlZCODdMeXdzMWF0UW85RFVON1dBVzEvVHAwM1VtTlhJblFqSXpNN1ZXaVRERSt2WHJFUkVSZ2JmZWVrdWpJNjFPSExSdDI5YWdCRWxrWkNSOGZYM2g3ZTJ0ZHlySE8rKzhvekdWeE5YVnRkRHhHbUxpeEltSWlvckM3ZHUzMGFCQkE2MXBDd1ZOVlVoUFR6Zm9PdXJFd0pJbFMzUjJudFcvRDFFVXNXM2JObW40UHdBRUJnYWlVYU5HR3NzbTZqTm8wQ0FNR2pSSTU5U0kxcTFiNDhDQkF6QXlNb0szdDdjME5hRmR1M2J3OVBUVVdSeFNuOHpNVFBqNyswT2hVT0RkZDk5RjkrN2ROZlkvZnZ3WTgrYk4wMWpDY3RPbVRiaDE2eFkrL2ZSVE5HelkwT0JyRVZVa1RCd1FFUkVSVlFGeXVSeSt2cjVvMnJRcGZIMTlVYmR1WGExam5qeDVndE9uVDBNUUJLbWkvZGl4WXpGNDhHQ0RuL3dhNnQ2OWU5SlVnV3JWcXVIeDQ4Y0FVT2pyRkpTWXlNcktncVdsSmQ1Nzd6MnRJbnA1S1JRS3JlSjEyN1p0dytIRGg5R3ZYei9NbVROSEk3NXUzYnFoZCsvZWVQdnR0elVTRkxxS0k1cWJtK1Bldlh1UXkrWHc4ZkhCeG8wYllXTmpvek9PMk5oWUFFRDc5dTFMYlY2OGtaRVJsaXhaQW1Oall3aUNnTVRFUkduMFNYWjJ0bFRESXUrVWhNR0RCK09kZDk1Qm8wYU5ETHFPK3Z0NTlPaVJ6dTgyT3p0YlduRWlORFFVWm1abW1ESmxDbzRmUDQ2clY2OWk5ZXJWdUhidEdzYU9IWXM2ZGVyb3ZZNitXZ3BwYVdsU0FVeWxVb21JaUFqVXFsVUwvL25QZnpCdzRNQkMvZDVFVWNTS0ZTdHcvLzU5T0RzN1kvTGt5UnIzR1JnWWlCOSsrQUZaV1Ztb1g3OCtKazJhaEYyN2R1SDI3ZHY0ODg4L2NlTEVDWFR0MmhWOSsvWkZseTVkQ3Z3OUVsVWtUQndRRVJFUlZRRXltUXl6WnMxQ3QyN2RwSXIxZ0twakhSb2FpaU5IanVEOCtmTlFLcFV3TmpaRzM3NTlNVzdjdUh3N2E0YklQVlVndDhlUEgrdXM4Syt1c0c4b2RjZDAyN1p0K1A3Nzc3WDJKeVltd3NURUJFZVBIc1hSbzBlMTl1Y2VLcDgzY1pDWm1ZbWpSNDlpOU9qUmNIZDMxK3BrbXBtWllmNzgrUUEwUjJya1Z4d1JBQklTRXJCZ3dRS3NXYk5HNDJtK0tJcll1WE1uOXU3ZGl3WU5Hc0RiMjd2QSt5K08zUGY2MldlZklTY25SNnRnWTk1RXlzOC8vMXlvNlJQcUorOWJ0MjdWcXBWUXZYcDFuRHg1RWtlUEhrVnljakthTld1RzJiTm53OUhSRWE2dXJ2RHc4TUREaHc5eDdOZ3huRGh4QXAwNmRjTFFvVVB6VGFhSW9vakl5RWhjdVhJRjU4NmR3NVVyVjZUZllLTkdqVEJvMENDOCsrNjdzTEN3TVBnZTFPMnVYNzhlcDArZlJzZU9IYkZvMFNLWW1wb2lPenNiUjQ0Y3dlN2R1eEViR3dzVEV4TU1IandZNDhhTmcwd21RNmRPbmZEZGQ5OWgzNzU5VUNxVk9IdjJMTTZlUFFzVEV4TzBhTkVDN2RxMXc0UUpFd29WQzFGNVlPS0FpSWlJcUlybzFhc1hSRkhFNDhlUEVSWVdodlBueitQS2xTdkl6TXdFQU5TclZ3KzllL2ZHa0NGRFlHdHJXeUxYMUpjNDZOT25EMTU3N1RVY09uUUl2L3p5aTNTY3Z0VWE5RkYzVE0zTnpYVjJhQXZxNUdablp5TXBLUW1BS2xHUXUwTnBibTZPYjc3NXhxRGtTZTZoNmJsckZCU0d2NzgvSWlJaU1IejRjSHowMFVkRm1ocFNWQk1tVE1EaHc0ZWxwUU1Cd05yYVdtdGtTbUZyTG1Sblo2TjE2OWF3c3JLU3RvbWlDR2RuWnp4Ly9oeEJRVUdvWGJzMkprMmFoQ0ZEaGtnakIycldySW1BZ0FBc1dyUUkxNjVkZzBLaFFHaG9xTTVSR01lUEg4ZTllL2NRR1JtSjI3ZHZJelUxRllCcUZFS0xGaTNRdVhObnVMcTZva1dMRm9XS1BiZk5temZqMEtGREdEeDRNQ1pQbm96SGp4L2o2TkdqT0hic0dCSVRFMkZwYVlsMzNua0hIMzMwa1VieXhjek1EQk1uVGtULy92M3gzWGZmU2ROL0ZBb0ZidDI2VmFZMVFJaUtnNGtESWlJaW9pcmczTGx6Mkw5L1ArN2N1U04xckdReUdWNS8vWFU0T1RtaFk4ZU9wYktFb3JvZzRlalJvelZHT2dCQTNicDE4ZGxubjhIVzFoYmJ0bTNELy8zZi8rR1RUejRwZFBzbUppYVlPblVxZXZic1dlajRvcU9qTVc3Y09QVHYzMS9uOG9TR2pyakl5c3BDclZxMU5DcnNGNWFYbDFlUnp5MnVnUU1IWXVEQWdmajExMS94OWRkZnc4cktDdlBtemRNYWNWQVlTcVVTeTVjdjErcm8vL3JycndnTEMwUHo1czB4ZGVwVXVMbTU2YXgvWUdWbGhaVXJWMkxIamgwNGVmSWtWcTVjcWJNdXgrYk5tMkZtWm9hNmRldkMxZFVWRGc0T2FOR2lCZHEwYVZQb2tRWDZPRGs1b1YyN2R1alpzeWZ1M2J1SFNaTW1vWHIxNm5qampUZlFvMGNQOU96Wk05OXJOV3ZXRElzWEw4YTllL2R3NE1BQm5EaHhBcDk4OG9tMGJDaFJSU2VJbFRUTnBUeWllMDRZa1Q1R2I4ZVhkd2hFUkVSRjFyOS8veUkveVFhQS9mdjNJeXdzRFBiMjluQndjRURMbGkzUnVISGpFcTlka05lZE8zZDBQcm5PVFQzYW9DaWQxS05IajZKNzkrNm9WcTFha2VKTFRVMUZZbUtpd2NzbFZnVUhEaHhBbno1OU5FWUpsQ1NsVW9sSGp4N0J3Y0hCNEhQUzB0S0svQjJYTkZFVWNlZk9IVGc2T2hhNDNLUStjcmtjbHBhV3hmN3ZyN2ovWHlES1M5RHpvMlRpZ0tvTUpnNklpS2d5WXdlQmlQTGkveGVvcE9sTEhCUXRSVVpFUkVSRVJFUkVWUUlUQjBSRVJFUkVSRVNrRnhNSFJFUkVSRVJFUktRWEV3ZEVSRVJFUkVSRXBCY1RCMFJFUkVTVmdJV0ZCZVJ5ZVhtSFFVUVZoSHBsQnFLeXdNUUJFUkVSVVNWZ1oyZUhxS2lvOGc2RGlDcUlxS2dvTkdqUW9MekRvQ3FDaVFNaUlpS2lTc0RWMVJYQndjSGxIUVlSVlJEQndjRndkWFV0N3pDb2ltRGlnSWlJaUtnU0dERmlCRUpEUXhFZUhsN2VvUkJST1FzUEQwZG9hQ2hHakJoUjNxRlFGY0hFUVNrUW5IZEJxRDhNTURMVGY0empmS0RHNjJVWWxRNUdaa0MxbHFYWHZxeHA2YlZOUkVSVXhjaGtNc3llUFJ2TGx5OW44b0NvQ2dzUEQ4Znk1Y3ZoNGVFQm1VeFczdUZRRlNHSW9paVdkeEJGb1R4aVU5NGg2R1hVNHp4UXJUbVFGUS94eVU4UW83OEgwalhuSkJyMXZBaklISUNreXhBZjc0VDRkQitRVThZRmo0ek1ZTlR2TWNUWTN5RGVYdzJrM2l5eHBvVjZneUcwL3hiaW82MFFiL3NDWW5hSnRWMVVSbS9IbDNjSVJFUkV4UllXRm9hQWdBQzR1TGpBemMwTjl2YjI3RHdRL2N2SjVYSkVSVVVoT0RnWW9hR2g4UER3UUljT0hjbzdMUG9YRWdSQjBMbWRpWU9TWjlUNUVHRGROZGNXRVdMOENZajNWZ0JKWWFwanV2MEJXTFYvZFlnaUJlTFR2UkNqdndOU0lyUWJ0V2dJb2VVQ2lEYzhBRVZ5eWNYYVArYWZrUkVpeE9lSGdiUjd4VzlVTUlIUVpDeGdaSzU2bjNRWnlpdGpnZlJIeFcrN0dKZzRJQ0tpZnd1NVhJN0F3RUNFaElUZzZkT25TRTlQTCsrUWlLZ1VXVnBhb2tHREJuQjFkY1dJRVNPWUxLUlNveTl4WUZMV2dWUUZvaUlGbXArMkFDaXpnTFE3K284eHFRR2hkZytJVDNacHRTZlU2UXZoamMyQW1RMWdWaHZpcFZHQXFDaVpZSlhwL3lRT0JBaTJBMHVtemJ4cWRvQ1I2d2tvTDQ2UUVpZEVSRVJVZERLWkRPN3U3bkIzZHkvdlVJaUlxQXBnNGlBL0ZnMGdOSmtJQ0lVckJTRlVhNjd4WGt3NEFmSHlKd0J5RGU3SXlmTmtJUEVjbEplR0F6a1ptdGR2NlFlaHdiQlhiZGZwQzdSWkFmSEc3RUxGcEpkQ0RwalVMSm0yOUJJaFJ1OEVrcStVOG5XSWlJaUlpSWlvcERGeGtKK01wMERLVlFpdmI4eTMwR0dCTW1PaGtUUUFBR1dteGxzeFBmSlYwa0RXRkVMVGFSRHNQdEI1WGFIeGY0QzAreENqTmhjOUp1bkNXWnBoaFE0Qlhwd3BWcE9DelZzUU91NTV0U0g1S3NRN2ZzVnFrNGlJaUlpSWlNb0hFd2NGRUovdUE3SVNJRGp0QkV5cWwyVExtbStOcTBObzlBa0V1NUgvMUVmUU9iVkVJclR5QmVRUElNWWRLVjRZU3MzRWdkQjBPdEJ3VlBIYU5HOVF2UE9KaUlpSWlJaW93bURpd0FCaXd0OFFROStEWU5NUFNMNENNZTB1a1AwU1VLUkFLd0VBUUhENkRrSzl3WVc2aGxCdkVGQnZrUFlPWlJiRWx4ZFVvd0JTcmtOb1Bnc3d0WVlZL1QzRXVLTkZ2S05jUktWbUhEWnZGcjlOSWlJaUlpSWkrdGRnNHNCUXlWY2hKbDh0Z3d1SlFNb05pQzlPQXdrblZmL09TWlAyQ2kwOEFVdDdvSHBMNkVwYUZGcmVvcG5aTDR1L2RLSmdDcGpXS2w0YlJFUkVSRVJFVkNFd2NWRFNqTXdBSTh2Q241ZDhGZUw5bFJBVHp3UFppZnFQRS83NXlrcHNPb0JtNFVkbHVIdkoxemdRakl2VkhoRVJFUkVSRVpVZkpnNkt3dGdDc0dnSXdkSmU5ZlJmMWhTbzFoeUNyQVVnY3loU1IxbE12UUh4ZVhEQkIvNVRaMEdvM2dvaUJCUjcxRUdlNG91bFV1T2dLSWtVSWlJaUlpSWlxaENZT01pSDBOZ2RxTmxKMVZrM3RZWmdWZ2N3cncrWVdwZjh4VXlzQ2o3R3pBWXdyNmQ2YlY0UFFzZmRFQitzQlJMUG9jZ0poTHlKZzlLb2NXQlNyZVRiSkNJaUlpSWlvakxCeEVFK3hPU3JNR29iZ0lKV09KQ2szWWVZZUJaQ1RXZWdSdHRYMndVZEg3T1lvL0ZXc0IwSXdmVXZJRHRaZDl1Q0VWQzlsYXArZ0hxVHpWc1E2dlNCOG14ZklPV0dZVEhtWlp4bk5JQWlSYnZHZ1dsdDNlZG12OUFUcXlsZ1V1UFZleFBXT3lBaUlpSWlJcXFzbURqSVQ5SmxpSTkvZ3REb1k5MzdGU2tRNC84RTRvOURUUGdieUloUmJYZitHVUx1eElHdW9mcnBqN1czMVhpOTBDR0tEemNVUFdrQWFNYVdrdzVsNkh0QThqWE5ZeXdhd2FqRGZ3RXJwMXdYem9INGREL0Uyd3NBWmFiRzRSbzFEcEt2UVh5Mjk5WE9tczR3YXIwVXloc2VRTXIxb3NkTlJFUkVSRVJFWllLSmd3S0lkeGREcUQ4WU1LbjV6NFpzaU04UEEwLzJRRXc0QVNpenRNNFJqUE1NemYrbkxvRkd1NCsvaDlEa015RHZzWVdKTGU0b3hIdkxpM3crQkZQVlZJV1U2eEFmL3dBeEpoQlE2Qmp4a1BFWXlndURJTHl4RllMdHdIL09OWWJRWkN3Z0dFRzg0YUVaVjFZOGNHK2xLbUdRZHYrZjQ0MGdOSjBCb2NVY1FEQ0JrY3V2VUY0YUNTU0ZGVDErSWlJaUlpSWlLbldDS0lvbHNLWmYyVk1lc1NtemF3bjJFeUMwOG9QNGFBZkVoK3VCekdlcUhVYm1FTnFzQUo3L1R6WGk0SjhrZ3BIclg1cWpCNUxEb1R6YlQ3dmhHbTBoTko4Tm9WWlh3S3lPQVVVVlJkVnlpYW0zSWNiK0R2SFI5bnlYVGhSZTM2QzkzS0xHQWFZUXJONkFtSFNwZ091cWp6ZUgwR0NZNXJhMGV4Q1RMaFo4YXJWV1FNME9taHNWcVZDR2ZmaFBqWWJTWi9SL0w1b3FBQUFnQUVsRVFWUjJmSmxjaDRpSWlJaUlxRElTQk4wZFNDWU9EQ0dZQURYYWFBL2hGNHhnTk9DNTZuVk9Hc1Q0UHdCNUpJU20wMTRkSStZQUwwTWh2cnhnK1BWTXJDQTAvRWdxWENqR0hZZDRmVEtRbFZDNHNCdThEK0gxOVlDUmVhSE9LMU01NlJBdmo0YVljTExVTDhYRUFSRVJFUkVSa1g1TUhKUVNvMzZQVmNzemxyYk1aMUJlblFDOENDbmNlYlU2d2FqREQ0QlozVmZibEZsQVRxcnFkZTdDaDRwVVFOU2VlbEZveHRWZnJkYVFrNlpWQTBGTFRvYnEza3A1NUFFVEIwUkVSRVJFUlBycFN4eXd4a0Z4S1RQS0puRWdHRU9vMWhKaVlSTUhMeTlDZWJZZmhCcXZRMHk3QzZSSGEwNXZrRFdGVWM5UTFXdGxPc1JudndJNTZjVUx0VzUvb0hvYjFadU1HQ2dqdmdRU3p4YXJUU0lpSWlJaUlpb2ZUQndVVjU3aWlPS2R4UkFmcml0V2s4SWIzMEJvTVB4Vm15OU9Rd3o3Q01pUkY2M0JqQ2NRTTU3bzNpY3FYcjAycXd1aHlmaWlYVU9mYW80dzZud0FZdlJPaURmbkFLS3laTnNuSWlJaUlpS2lVbVZVM2dGVWVpVXh0TDhnR1krTG5qUW9pRkovY2NXU0lzWWVoQmo1TlpNR1JFUkVSRVJFbFJCSEhCU1htS1B4VnFqYlg3VkNRakVJVm04VTYveEN5YnNxUTQ0Y3l1Tk5pdDZldVMyTSt0eDQxWHpjY1lqaFk0cmVIaEVSRVJFUkVaVXJKZzZLUzZuUWZHL2RGWUoxMS9LSnBTanlKRDVLWEg3TFFSSVJFUkVSRVZHRng4UkJzVlh5NGZlQ3NlWjdJMU1JcmZ5SzNwNnhaWjcyeklyZUZoRVJFUkVSRVpVN0pnNktUWE0xeTlJb2psaXFCRk90OTRMREZ5WFh2RWtOVk1yMVBvbUlpSWlJaUFnQWl5TVduMWpKdThXbFBTTEExTHAwMnljaUlpSWlJcUpTeFJFSHhhYVpPQkJzQndEbXRzVnFVYkJxWDZ6ekMzY3g3WitBR0hjTTRwWFBnSndNamUxR2I4ZHJ2RmVlYUFWa0phaWFxVDhFNG9zemdHQUVxVGhpNm0ySXovYVZTdGhFUkVSRVJFUlVOcGc0S0M0aHo2Q05XbDBnMU9wU1ByRVVpUWp4YVJDUUhnM0JmaEpnYkFHaGJuOEluZlpCR2ZZUmtQMnl3QllFaHk4Z3RQS0RJQ3FBcERBZzlTYVVWejhIVWlKS1Azd2lJaUlpSWlJcVZaeXFVR3g1VmcwUUZZQXlxM2ovaUdWWWNGSCtFRWc0QmNGaE1tQnM4V3A3cmM0dzZud1FzR2hRY0J2S0RGV0NRVEFCYW5VR3FyZUJVZWVERU5wK0JWZzVsVnJvUkVSRVJFUkVWUG80NHFEWU5ITXY0dDNsbGFjNG9ra05DRzFXUXJBYm9YdC85VFl3NnZ3L0tDOE9BK1NSZXBzUkgrMkErUFJYQ0MxOUlEVDZHSUFBbUZoQmFPd09vYkU3a0hRWjRxUHRFSi91QThUc1Vya1ZJaUlpSWlJaUtoMGNjVkJjZVpjenJDUUVXemNZZFQram5UUlFaa0dNM0FUbHVmNVFublNHOG94cnZra0RTZllMaUJFem9UejN0dllVaFpvZElMVDdHa2E5TGtHd242QzlrZ01SRVJFUkVSRlZXQnh4VUZ4NWF4eFVkRFZlaDlCcUlZUTZmVFczaXdxSU1Yc2czZzhBMHFPTDNuNVNHSlJuMzRMUWRDcUU1aDZhcXpaWTJFRm92UXlDM1lkUVh2b0F5SW9yK25XSWlJaUlpSWlvVERCeFVGeEZISEVnT08wRVRLcXBPdWtaVDRDTUdDQXpGbUtPSEVMMXRpVWNKSUJhblNBNFRJVlFieUEwNmpJb3N5REcvQUx4d1JvZ1BRcXdhQURCNVRjZzlTYVFkZ2RJdXdkUkhsVzRCSW1vZ1BoZ0RjUzRJekI2WXd0UXZZM21mcXMzSUxUZkNqRjBXRW5jR1JFUkVSRVJFWlVpSmc2S3k4aThTS2NKTW51Z3h1dmEyM1VkbkpOWnBHdkFXQWFoL2pBSWpUNEJhblhTM0plVkFQSEpqeENqdGdHWnozSUZZQXFoZG5lZ2R2ZjhZNEtvdFZ5amxwUWJVSjd0QjZIdEtnZ05QOUxZSmRUdUNkR2lFWkR4dUZDM1JFUkVSRVJFUkdXTGlZUGlNaXJhZkgzeGZnQlFmeGlFdW05cnJtYWdTL0xsSWwxRHFEc0F3dXU1Q2pXS09SQVQvZ1ppZGtPTVBhUmF3U0d2ckhpSUQ5ZXJpak5hMk9sdi9PVUZJQ2V0NENDVW1SQ3ZUd05TYjBGbzVRdU5ORVJCOTAxRVJFUkVSRVRsam9tRDRoTE1DajVHQnpIMkVCQjdDS0pKVFFoTlBvUFFkRHBnVWtQN3dKZm5JVDdaVTdSclBQc1ZndjE0aUVvRkVIc1FZdXdCSVBONS9pZmx5Q0hlOFlONGR5bUVCc05Wblgwem16ekhwRUY1MDZ0d3NVUnVBckpmUW5odGpXcDZSM2FpWVVVWGlZaUlpSWlJcUZ3eGNWQmNSWnlxSUZFa1FYeXdGdUxUdlRCeTNnMVViNlhhTGlwVXl4emVYVnlzSlF5VjV3Y0JFQXQvb3BpaktwYjQ0Z3lNdWgwRHpPcXF0cWZlaFBMYVpDRDVXdUdiZkxJTFlub1VCSWN2Z0poQVFGUVVQaTRpSWlJaUlpSXFVNElvaWtYb1ZaWS81UkdiZ2c4cWJVWm1NT3IvQkVpNW9ab0NrUEFYeE1TUWd1Zis2Mk5wRDZOT2dSQmpEMEdNL3E1NHF4dVVJS0hwRk1DNkcvQmtOOFRudndPaXNyeERLaEtqdCtQTE93UWlJaUlpSXFJS1N4QUVuU1h1bURpZ0tvT0pBeUlpSWlJaUl2MzBKUTRLc2NZZUVSRVJFUkVSRVZVMVRCd1FFUkVSRVJFUmtWNU1IQkFSRVJFUkVSR1JYbHhWZ1lpSWlJZ3FGYmxjanNEQVFJU0VoQ0FtSmdZWkdVVXNURTBWbm9XRkJlenM3T0RxNm9vUkkwWkFKcE9WZDBoRVZSS0xJMUtWd2VLSVJFUkVsVjlZV0JnQ0FnTGc0dUlDTnpjMzJOdmJzelA1THlhWHl4RVZGWVhnNEdDRWhvWmk5dXpaY0haMkx1K3dpUDYxdUtvQ1ZYbE1IQkFSRVZWdVlXRmg4UGYzeDl5NWMrSGs1RlRlNFZBWkN3OFB4L0xseStIbDVZVU9IVHFVZHpoRS8wcGNWWUdJaUlpSUtpMjVYSTZBZ0FCNGUzc3phVkJGT1RrNVllN2N1VmkxYWhYa2NubDVoME5VcFRCeFFFUkVSRVFWWG1CZ0lGeGNYTkMrZmZ2eURvWEtrWk9URTF4Y1hCQVlHRmplb1JCVktVd2NFQkVSRVZHRkZ4SVNBamMzdC9JT2d5b0FOemMzaElTRWxIY1lSRlVLRXdkRVJFUkVWT0hGeE1UQTN0Nit2TU9nQ3NEZTNoNVBuejR0N3pDSXFoUW1Eb2lJaUlpb3dzdkl5T0RxQ1hxa3BhVWhKaWFtdk1PUXZIejVFZ3FGb3RUYWw4bGtTRTlQTDdYMmlVZ2JFd2RFUkVSRVZPVzlmUGtTTTJiTVFGQlFVS2wyZWczMTAwOC9JVG82MnFCak16SXlNSGJzV0d6Y3VCRXZYNzRFQUpUR3dtbDM3OTdGM3IxN2taR1JrZTl4cDA2ZHdzaVJJN0YyN1ZwY3VYS2xWR0lob3JKbFV0NEJFQkVSRVJHVk4wdExTNlNucDJQTGxpMDRjdVFJNXMyYkJ3Y0hoeUsxbFpXVkJYOS9mN3o5OXR2bzNMbXp0UDNXclZ2WXRtMmJRZWZmdW5VTHg0OGZ4NFlORzFDOWV2VjhqemMzTjRkQ29jQnZ2LzJHdi83NkM1czNiNFpDb2NEMzMzK1B5Wk1uRjNqK2tTTkhrSldWaGNHREJ4Y1kxemZmZklPZmZ2b0pRNGNPeGVqUm8yRnNiS3gxbkV3bVEwcEtDbjcvL1hjb0ZBcTg4Y1liQUFDbFVnbFJGSFdlUTBRVkd4TUhSRVJFUkZUbG1adWJ3OVBURTE5ODhRVWlJeU14ZS9ac2ZQLzk5enFuUjd4OCtSSlpXVm13dGJYVjI5NzkrL2N4Yjk0OHZQWFdXNWd4WXdZc0xDelF1blZyMUtsVEJ5ZE9uREFvcHNlUEgyUEpraVZZdG13WmpJejBEeFEyTXpPVFhudDVlYUZ1M2JwSVNVbkI4ZVBIY2VuU0pUUnUzRGpmNjl5K2ZSdVptWmxJVFUzRnFGR2pDcnhPU2tvS2JHeHM5Q1lBY3NjemE5WXNxSmVGLy92dnYzSG8wQ0VzV0xBQU5Xdld6RGNtSXFwWW1EZ2dJaUlpSWdMUXJGa3pEQmd3QUljUEgwWlNVaEt5czdPMWpubjU4aVZtejU0TnBWS0pOV3ZXNk93QW01bVpZZkxreWZEMjlzWWZmL3lCakl3TUxGcTBDQUF3WThZTXZQdnV1M0J3Y0lDUGp3OUVVVVR2M3IweGNPQkFuRHg1RWhzM2JrUm1aaVpxMXF5SmpoMDd3c0hCQVUrZlBrWERoZzMxeG0xaTh1cFArbnIxNmdGUUpVSUFJREV4RVltSmlRYmRmMFJFQkpSS3BkNGtoYW1wcWZSNjRNQ0JldHZKZmY2alI0OFFGQlNFS1ZPbTRKZGZmc0c5ZS9md3hSZGZZTkdpUlhCMGREUW9MaUlxZjB3Y0VCRVJFZEcvM3FwVnEvRHMyYk1DajR1TWpKUmUrL241YWUxLyt2UXA0dUxpQUFEZTN0NElDQWlBcGFXbDFuRXVMaTV3ZEhURTNidDNjZkhpUlFCQWFtb3FCRUZBKy9idEFhZzYzNXMyYmNLV0xWdXdjK2RPWkdSa3dNSEJBUjkvL0RGNjlPZ0JwVktwMFZuWFIvMUVIMUJOSjFpelpnMCsvdmhqQ0lJQVVSU3hZOGNPYWRSQi8vNzlBVURudG9rVEorWTdza0hYQ0lQMDlIVDQrL3NqSlNWRjJwYWNuQ3k5bmpadEd1UnlPYTVkdTRZblQ1NEFBT3pzN0pDYW1scmdmUkZSeGNIRUFSRVJFUkg5NjczLy92dVlQbjE2Z1lYOWNydDY5V3ErKysvY3VZTkZpeFpoNmRLbEdrLzkxZnIyN1l1N2QrK2laOCtlQUlENCtIaDRlM3RqNXN5WmNIRnhnWnViRzVvMmJTckZWYnQyYld6YXRBbW1wcVlRUlJHelpzMkNrNU1UM04zZE5aSURDb1VDcTFhdFFueDh2TlkxZlh4OEVCY1hoeHMzYnBSSlVVSkxTMHU4OTk1NzhQYjJSazVPanRaK3VWd09BRkxTb0V1WExsaThlTEhHL1JCUnhjZkVBUkVSRVJIOTZ6VnIxZ3pyMXEyRG1aa1piRzF0cFhuNGYvLzlONVlzV1lMMjdkdkQxOWNYMWFwVms4NVp0MjRkVHA0OGlXSERobUhvMEtFRkZobk1xM2Z2M3JoNTh5YW1UcDBLUURXRklTNHVEdDdlM2pxUGYvSGloZFlVZ0lpSUNLU2twRWh0QUtxcENVT0dETUdzV2JPMFZvQlFqNGJJUFhLaU5OeTVjd2RCUVVHWU0yY09uSjJkc1dIREJsU3JWZzExNnRUQnhZc1hwYWtad2NIQjhQTHlRbmg0T0d4dGJlSHA2Y21rQVZFbHhNUUJFUkVSRVZVSnpabzEwM2dmRXhPRHRXdlhBZ0N1WExrQ1QwOVBmUFhWVjFKOWdCRWpSdUR1M2J2WXVYTW5nb0tDTUhMa1NMei8vdnZTL29MWTJ0ckN3OE5EbXNxUWU5cUJlcVVCNE5YSWhsYXRXa2x0WjJabTR2YnQyd0NBb1VPSGFyWGR0bTFiZlB2dHQ3Q3hzWUdabVpuT0tRanZ2ZmNlMHRQVERZcFZuNjFidDBweFpHWm1TdHRuejU2TjlQUjBLSlZLekpzM1QyKzlnbzBiTnlJOFBCekd4c2J3OXZhR3Fha3BWcTFhaGI1OSs2SlRwMDdGaW8ySXlvNGdWdEtGVlpWSGJNbzdCS3Brak43V0hzNUhSRVJFbFVQLy92MXg3Tml4RW1zdk1URVJNMmZPeEpNblQyQmlZb0xKa3llalg3OStzTEN3MERqdTZkT24yTHQzTDM3NzdUY0FxbVRBOU9uVE5aWlp6SStYbHhjYU5HaUF5Wk1uSXlVbEJTTkhqZ1FBalh2UjFlbVBqbzdHbURGanRJN1ZKMjhiV1ZsWmVQLzk5d3MxTlNQMzlkV1NrcEl3YytaTVJFZEg1M3R1N2tSSWNuS3kxb2lINnRXcm8xbXpab2lOamNYL3MzZm5jVkZWN3dQSFA4UE1zQXliSUM0b0Fwb2l1Rys0a1B1V3VWU1dXMnBhbVpxbXB1YWFwZFpQMDhvbHJhejhXcGFWdWJTNEpybTFXSzZwWUxodm9JSUtDSUxzelBMN0EyZWNnUmtZVk1UbGViOWV2WnE1OTl4N3p3d3p5SG51T2M5ejllcFZOQm9OaXhZdHV1MlNsM2Y3OHlDRXlLT3dNU1ZJWmh3SUlZUVFRb2hIU21KaUlwTW5UemF0dTNkMWRhVlRwMDRGWmhKY3ZueVpvVU9IMHI5L2Y0WVBIODdTcFV1Smo0L25yYmZlWXM2Y09UUnUzTGpBdVh2MjdHazE4ZC81OCtjWk4yNmM2ZmtiYjd4Um9NMzc3Nzl2TWVQZ2RxU25wN04wNlZKMjdkcEZUazRPQU1IQndhYWxHZFptTnhTV3k4SFQwNVBGaXhlVGs1UEQ5ZXZYR1Q1OE9KQVh6TkJxdFV5YU5Jbi8vdnV2eUh3UWFXbHBGbTB5TWpLWU5tMGFIMy84TWQ3ZTNyZjFXb1VROTQ0RURvUVFRZ2doeENQajlPblR6Smd4ZzRTRUJJS0RnM25wcFplWVBIa3lXN2R1cFVlUEhoWnQ5KzNiUjNaMk5zdVhMNmRLbFNxMGE5ZU9uVHQzWWpBWTJMbHpwOVhBd1RmZmZNT0dEUnM0Zi80ODE2NWQ0K2pSb3dEMDY5ZVBNbVhLbU5wWkcyZ2Jsd1RjaVVtVEpwR1ZsVVd2WHIzNDhjY2ZnYnhaRDhaeWpzYVpDWk1uVHk1UVZjRVdZMjZIOVBSMGkrMHFsWXFaTTJkeTRjSUYvUDM5Y1hkM1I2RlFrSlNVeExoeDQ0aUxpNk44K2ZJc1dMREFWQ1pTQ1BGZ2tzQ0JFRUlJSVlTNHAvUjZQWHYzN21YUG5qMFdaZnlLTW5QbVRNYU1HWFBiZDZnM2JkckVaNTk5aGw2dlo5Q2dRZlR2M3grbFVrbU5Halg0OGNjZjZkYXRtMFU1d2wyN2RnRjVTUTBIRHg1TTY5YXRTVTlQWjkrK2ZhYUJlSDRlSGg0TUhEZ1FnS3RYcjVvZUJ3VUZXWlF6TE01U2hhTHMzYnZYOU5qWjJaa1pNMmJRcUZFajFxNWRDMWd2bzNpM2VIaDRVS2RPSGFLam96bDc5aXdWSzFaazZ0U3B4TVhGNGVQanc0Y2ZmbWdLR3F4ZHU1WnExYXBaRGJnSUllNXZFamdRUWdnaGhCRDNUR1JrSklNR0RTcHlhbnQrSFR0MjVKMTMzbUhnd0lHM0ZUZzRlUEFnaXhjdjV2SEhIMmZJa0NINCtmbVo5blh1M0psUFAvMlVuVHQzMHJGalJ3RGk0K1A1NzcvL0FIamlpU2RvMDZZTkFPUEhqMmZ4NHNWMDc5NjkySDI0Mnc0ZlBzdzMzM3hqbXRVQU1IdjJiR3JVcUdGYXBnQ1lsaW1VcEd2WHJqRmx5aFFVQ29XcERLUlNxV1RPbkRtbU5tZk9uRUduMHpGa3lCRDY5dTFiNG4wU1F0dzlFamdRUWdnaGhCRDN4TktsU3hrMWFoUzFhOWRtelpvMU5HclVpS3BWcTFyYzViZWxVNmRPM0VsTzc3cDE2L0xsbDE4V1NQNEhlVUdKWmN1VzhmWFhYOU82ZFdzY0hSM1p0R2tUQm9NQmxVcGxNY2oxOXZZMmxScThFOWFXQjlnN3d5QXBLWWtKRXlhWUVoYWFEOWFOeVIzTlozSllHNlRiZTYyaTZIUTZkRG9kS2xYZXNNSmdNS0JRS0ZDcFZDUWxKWkdVbEdUYWJpd2RHUkFRY0ZldUxZUzRkeVJ3SUlRUVFnZ2hTbHhrWkNTalJvMWk2TkNoTEZ5NDhKN2NCVGZuNk9ob05XZ0FlV3Y0bjNqaUNUWnMyTUQzMzMvUHM4OCthNnFpMEtOSGo3dTJQbCt2MTVzZUY2Y2NZMzdlM3Q3VXFWT0hpeGN2b2xRcWVlT05OL2pnZ3c4czJoZ0RCMHFsa3RxMWF4ZDZyZUxPL29DOGFndWJOMjltNDhhTjFLeFprOU9uVDV2MnpabzFxMERWQ2ZPbEY4MmJOeS8yOVlRUXBVc0NCMElJSVlRUW9rVHA5WG9HRHg1TTdkcTFTeVZvWUkrK2ZmdXlaY3NXVnExYVJXUmtKQmtaR1hoN2V6Tm8wS0M3ZGczendNSDgrZk5OajYwbExDd3F4OEdJRVNPSWpJeWtkKy9lZE9yVXFVRGc0T3JWcXdCVXJselpkQzJEd1VEbnpwMExYS3VvNUlqV1BQLzg4K1RtNWdKNVZTck1tU2VCRkVJOEhDUndJSVFRUWdnaFN0VGV2WHVKakl4a3pabzE5MlhRQUtCOCtmTDA2dFdMSDM3NGdhTkhqK0xnNE1Da1NaTk1GUVh1QnAxT1YrVCtsSlFVTkJwTmtXMWRYRno0NElNUGJNNkdpSXVMQTdESTVYQzdTejIwV2kzLy92c3ZHelpzTUczejh2SWlPenVibEpRVUhCMGQ2ZGF0RzcvODhnc0FyNzMyMm0xZFJ3aHgvNUxBZ1JCQ0NDR0VLRkY3OXV3Qm9GR2pScVhjRTlzTUJvUHBEanFBdTdzN0hoNGV0MzIrN094c2k4b0pSNDhlSlNnb3FOQmpZbU5qR1RwMHFNVTJZKzRBYXdwYlFuSHExQ2tBZ29PRFRkdk1aenpZRzBUNDRvc3ZDQThQSnkwdERjaGIxbEdqUmczT25UdEhhbW9xYmRxMDRaVlhYa0dwVkpvQ0J6VnExTURGeGNYaVBJVXR2UkJDM1A4a2NDQ0VFRUlJSVVxVWNiMTkxYXBWUzdrbjFsMjllcFY1OCtZUkVSRUI1QVVOVWxKU0dETm1ETTg5OXh5OWUvZkcwOVBUN3ZNZE9YS0VEei84a0N0WHJ1RGw1WVZXcTJYV3JGbW15Z3o1Qi93S2hZSm16Wm9SRWhMQ2xDbFQrT1dYWDB5RDdMQ3dzR0svSG9QQlFHUmtKQUF0VzdhMDJHNWtIa1FvVE51MmJkbTBhUk1BVFpvMFllTEVpWHowMFVmVXJGbVRGMTk4a1JvMWFnQ1FrSkJnT21iczJMRUZnaVRGS1M4cGhMai9QTENCQTRjbkVvdHU5SWlaUFhzMkowNmNBT0ROTjk4a0pDU2tsSHNraEJCQ0NIR0xQZFVUN3FXc3JDeCsvUEZIVnE5ZVRWWldGdTd1N293ZE81YVFrQkRlZXVzdHpwMDd4K3JWcS9ubGwxOW8xcXdab2FHaEJBY0hVNmxTSlZOaXdmdzJiZHJFeHg5L2pGNnZwMXk1Y256MDBVZG90Vm9tVHB6STc3Ly9EdVJWZU5pd1lRTVZLMWJFeTh1THQ5NTZpNkNnSUxSYUxTRWhJZmo3K3pOeTVFaDhmSHhvMkxBaFAvNzRJOWV1WGFOcjE2NDJFenlhTzNyMEtBa0pDVlNyVnMyaXZYbXdJQ29xQ2xkWDF5SURJalZyMW1UNjlPa2NPSENBRVNOR29GQW9tRDU5ZXFFeklUNzY2Q09yTXc3TSszRy9mUmFFRUlWN1lBTUhRZ2doaEJCQzNJN3IxNit6YWRNbTFxMWJSMHBLQ2lxVml1N2R1ek40OEdCVFlyL0ZpeGV6WXNVS2Z2NzVaM0p5Y3RpMWF4ZTdkdTB5bmNQRnhRVm5aMmRVS2hVclY2NDBiVDkwNkJCNnZSNlZTc1dNR1RNb1g3NDhBSXNXTFdMZXZIa2NQSGlRN2R1M3MzMzc5aUw3bVppWXlLSkZpd0RRYURSMDdOalJZdi9vMGFPcFhMbHlnVUg2SDMvOEFjQ0FBUU1zdGh2TElScjdBM216SGN4Zmt6V2hvYUdFaG9hYW5sc0xHcGlmMjd6Q2dqVzV1YmsyQXk5Q2lQdVRCQTZFRUVJSUljUkRMenM3bS8zNzk3Tno1MDcyN3QyTFZxdkZ3OE9EWHIxNjBiTm5UOU1BMzhqSnlZbWhRNGZ5ekRQUDhQUFBQN050MnpaU1VsSk0rek16TThuTnplV2xsMTZ5T083dHQ5OW02ZEtsUU43ZGVpTWZIeC9tenAxTFZGUVUyN2R2NS9EaHc2WUVoa1dwVnEwYTgrZlBMNUNvVWExV3MyUEhEdE56alVhRHE2c3IyN1p0bzFxMWFyUnExY3FpdmZuZ2Z0aXdZZXpmdjkrMFBLTjI3ZHI0K1BqWTFSOXJ6TS85NmFlZkZycFVJU3NyU3dJSFFqeGdKSEFnaEJCQ0NDRWVlai85OUJQTGx5L0gyOXViRGgwNjBMSmxTNW8wYVZMb2xIdUFjdVhLTVh6NGNJWU9IY3JSbzBjNWRPZ1FSNDhlNWR5NWN3d2VQSmdlUFhwWXRGY29GQXdmUHR4bVZZUTZkZXBRcDA0ZEFESXlNb2lMaXlNcEtZa2JOMjZRbVpsSlRrNE91Ym01NkhRNjlIbzllcjJldW5YcldxM3VzR0RCQXZidDI4ZU1HVE1BR0RkdUhKczNieVluSjRjSkV5Wll6Q2FBdkR2OWFyV2E1NTkvbnA0OWUvTGNjODh4Yk5nd1BEdzhlUHZ0dCsxK0w2M0p6TXdFb0dIRGhwUXJWNjdBZmdjSEIxcTFha1dmUG4yS2xTOUNDSEYva01DQkVFSUlJWVI0NkhYcDBvVldyVnJabFNQQUdnY0hCK3JXclV2ZHVuWHRhcTlVS290c285Rm9xRjY5K20zMXg2aFpzMmIwN3QyYjVzMmJVN3QyYmZiczJjT3dZY05NU1F2elgyL3AwcVVXSlJwbnpweHA4ZngyZVhsNXNXVEpFcXZYQmFoY3VUTFRwMCsvNCtzSUlVcUhCQTZFRUVJSUljUkR6OXZiRzI5djc5THVSb2tZTW1TSTZYR0xGaTFzdHROb05HZzBHb3R0ZHlOb0FIa3pNNnpOTkJCQ1BCd2tuYWtRUWdnaGhCQkNDQ0Zza3NDQkVFSUlJWVFRUWdnaGJKTEFnUkJDQ0NHRUVFSUlJV3lTd0lFUVFnZ2hoQkJDQ0NGc2tzQ0JFRUlJSVlTNDd6azdPNU9Sa1ZIYTNSRDNnWXlNREZ4Y1hFcTdHMEk4VWlSd0lJUVFRZ2doN251VktsVWlKaWFtdExzaDdnTXhNVEg0K3ZxV2RqZUVlS1JJNEVBSUlZUVFRdHozd3NMQ0NBOFBMKzF1aVB0QWVIZzRZV0ZocGQwTklSNHBFamdRUWdnaGhCRDN2ZDY5ZTNQZ3dBRWlJaUpLdXl1aUZFVkVSSERnd0FGNjkrNWQybDBSNHBFaWdRTWhoQkJDQ0hIZjAyZzBUSmd3Z1RsejVranc0QkVWRVJIQm5EbHptRGh4SWhxTnByUzdJOFFqUlZYYUhSQkNDQ0dFRU1JZWpSbzFZdkxreVh6d3dRZUVob2JTcFVzWEFnSUNaQkQ1RU12SXlDQW1Kb2J3OEhBT0hEakFsQ2xUYU5pd1lXbDNTNGhIamdRT2hCQkNDQ0hFQTZOUm8wWXNXN2FNdFd2WDh0RkhIM0g1OG1VeU16Tkx1MXVpaExpNHVPRHI2MHRZV0JqTGxpMlRJSkVRcFVRQ0IwSUlJWVFRNG9HaTBXZ1lQSGd3Z3djUEx1MnVDQ0hFSTBGeUhBZ2hoQkJDQ0NHRUVNSW1DUndJSVlRUVFnZ2hoQkRDSmdrY0NDR0VFRUlJSVlRUXdpWUpIQWdoaEJCQ0NDR0VFTUltQ1J3SUlZUVFRZ2doaEJEQ0pna2NDQ0dFRUVJSUlZUVF3aVlKSEFnaGhCQkNDQ0dFRU1JbUNSd0lJWVFRUWdnaGhCRENKZ2tjQ0NHRUVFSUlJWVFRd2lZSkhBZ2hoQkJDQ0NHRUVNSW1DUndJSVlRUVFnZ2hoQkRDSmdrY0NDR0VFRUlJSVlRUXdpWUpIQWdoaEJCQ0NDR0VFTUltQ1J3SUlZUVFRZ2doaEJEQ0psVnBkMEFJSVlRUVFvaml5TWpJWU8zYXRlemV2WnU0dURpeXNySkt1MHRDMk1YWjJabEtsU29SRmhaRzc5NjkwV2cwcGQwbElld2lnUU1oaEJCQ0NQSEFPSFRvRVBQbXpTTTBOSlN4WThjU0VCQWdneS94d01qSXlDQW1Kb2J3OEhCZWVlVVZKa3lZUUtOR2pVcTdXMElVU1FJSFFnZ2hoQkRpZ1hEbzBDSGVmLzk5cGs2ZFNvTUdEVXE3TzBJVW0wYWpJU1FraEpDUUVDSWlJcGd6Wnc1VHBreWhZY09HcGQwMUlRb2xPUTZFRUVJSUljUjlMeU1qZzNuejV2SG1tMjlLMEVBOEZCbzBhTURVcVZQNThNTVB5Y2pJS08zdUNGRW9DUndJSVlRUVFvajczdHExYXdrTkRhVisvZnFsM1JVaDdwb0dEUm9RR2hySzJyVnJTN3NyUWhSS0FnZENDQ0dFRU9LK3QzdjNicnAwNlZMYTNSRGlydXZTcFF1N2QrOHU3VzRJVVNnSkhBZ2hoQkJDaVB0ZVhGd2NBUUVCcGQwTkllNjZnSUFBTGwrK1hOcmRFS0pRRWpnUVFnZ2hoQkQzdmF5c3JBZTJlb0plcjhkZ01KUjJOOFI5U3FQUmtKbVpXZHJkRUtKUUVqZ1FRZ2doaEJDaW1MS3pzKzF1R3hVVnhZZ1JJNGlJaUNpeC91emV2WnVFaElRU083OVdxN1c1THpjMzErN3pwS1dsM1kzdUZDbzFOZld1bnpNeE1aRmZmLzJWc1dQSDh1V1hYOTcxOHd0eHY1UEFnUkJDQ0NHRWVHUVpEQWErK3VxcllnMjZrNU9UR1Q5K3ZOMEo3U0lpSWpoNzlpd1RKMDVreG93WlRKbzBpUk1uVGhSNnpLcFZxMWl3WUlGZDU4L096bWJ4NHNXODlOSkxyRnUzenE1ampKS1Nrc2pKeVNteTNjV0xGNWswYVJKWHJseXgySzdYNjVrNGNTSS8vUEJEa2VjNGR1d1lnd1lOWXYvKy9jWHFZM0dzWDcrZWwxOSttVXVYTGhYN1dJUEJ3TFZyMXpoKy9EZzdkKzVreFlvVnZQdnV1N3p3d2dzOC8venpMRnk0a0tOSGo3SnExU3AyN3R4WkFyMFg0djZsS3UwT0NDR0VFRUlJVVpLdVhidkd3WU1IcmU2TGlJaGcyN1p0L1BEREQxU29VSUVLRlNvVWViNUxseTZSbEpURTJiTm5xVldyRnJWcjF5NjAvZDY5ZXdGd2MzT2pYNzkrakIwN2x0R2pSK1BsNVdYem1PVGtaQUJjWFYwWlBueDRvZWQzY25KaStQRGh2UGZlZTN6NjZhZWNQbjJhQ1JNbW9GQW9DajNPWURBd1o4NGNjbkp5ZVBmZGQvSDA5Q3owR29jUEgrYUZGMTZ3dXYvbzBhTjg5ZFZYaFY3UGFQYnMyU3hhdElqQXdFQ0w3VkZSVVN4ZnZ0eXVjMWlqMSt1Smlvb0NZTXFVS1N4YXRJaXlaY3RhYmF2VmFwazdkeTQzYnR3Z05UV1ZwS1FrVWxKUzBPbDBWdHVyVkNxOHZiMHBVNllNU3FXU2RldldFUklTZ3ErdjcyMzNWNGdIaVFRT2hCQkNDQ0hFUTgzYjI1dTllL2V5YTlldVF0dGR2WHFWcTFldjJuMWVuVTdIckZteitQenp6MjBPdXE5Y3VjTHAwNmNCZU82NTV3Z0pDY0hKeWNtMHB0M056YTNBTWViTEFqdzhQT3pxUzl1MmJWbXpaZzFuenB4aDY5YXR0Ry9mbm9NSEQ5bzlLMkxNbURGOCt1bW5WdnNEZVlFRG8zcjE2cGtlWjJkbmMvTGtTUUI2OWVyRmhnMGI4UFB6UTZWU2NlclVLUUNDZ29Kd2RuYTJPTi9hdFdzWlAzNDhTcVhTdEsxT25UcjQrL3V6YWRNbXUvcGNtS3RYcnpKMTZsUVdMRmhnOVRYcDlYcisvUE5QMDNOSFIwYzBHZzFPVGs0NE96dWJaaXpNbWpXTDRPQmdQRHc4TEFJeGVyMmU2T2pvTys2bkVBOEtDUndJSVlRUVFvaUhta0toWU1xVUtWU3NXSkdLRlN0U3RteFpaczZjQ2NCWFgzMUZsU3BWZ0x6QjV2WHIxL0h6ODhQVjFSV0R3Y0NBQVFOSVNFaWdRNGNPVEpreXBkalgzcjU5T3dBdUxpNDg4OHd6QUtiQjhxQkJnK2pldlh1QlkrTGk0c0R2Z29zQUFDQUFTVVJCVkJnOGVEQUFmZnIwS2ZUOHg0OGZwMHFWS3JpNXVkR3JWeS9tenAwTDVBMzBodzRkU2tKQ0F2djI3YU55NWNvRmtrdG1aR1J3NXN3WkFOcTBhV016YUFCNWQ5eU41cytmYjNwODhlSkZYbjc1WlFCZWZ2bGxIQjBkNmQrL1A4ZU9IV1BTcEVuVXFsV0xqejc2Q0lWQ3dXKy8vVWJ0MnJYeDgvT3plWjNodzRlVG1KaklzODgrUy8zNjlYRndjQ2h3blczYnRnSFFxVk1uNE5iUGNOcTBhUVFGQlpuZXU4STRPanF5WnMwYW5KMmRjWFoyTGpBN3czanVTcFVxRlFnS2FiVmEzbnZ2UFE0ZVBNakNoUXVwVnExYWtkY1Q0a0VuZ1FNaGhCQkNDUEhRYzNSMFpOaXdZWVcyeWI5VUlUSXkwcFQ3b0czYnRzVytwc0ZnTUExeXUzWHJaaHFZbTk5bHYxUC8vdnN2YjczMUZvTUhENlpqeDQ2NHVMaFF0V3BWNnRTcEE4RFVxVk5SS0JSV2x5MGNQMzZjTVdQR0FIbUJnOElZQi9DQXhkSUo4OFNJS3BXS2xTdFg4dHR2djVsbUdLU21wakpod2dRTUJnTlJVVkc0dUxnd2Z2eDRtOWRUS0JSY3VuU0phZE9tTVd6WU1GT3dwU2luVHAxaS8vNzk3TisvbitUa1pNYU1HV1BSWjZQRGh3OHpkKzVjdTZ0Y2pCczNyc0I1Y25OelRVa2UzM3JyTFQ3KytHT2JTeUtFZUZoSTRFQUlJWVFRUWdncmpMTUZQRHc4YU5La1NiR1BQM0RnQUhGeGNhaFVLcDU5OWxuVDlxSnlENWdyYW9DclZxdEpUVTNsNDQ4L0pqdzhuTEZqeDFLL2ZuM1RmbXVENTl0aDNtZno1UnptL2RQcjlhalZhcTVkdTJiYWR1blNKWXRFaFJrWkdZVldWbkJ5Y21MQ2hBbU1HemVPVHovOWxMTm56ekorL1BoQys2YlQ2VmkwYUpIcCtlWExsN2w0OFNJQkFRRUYyalpzMkpDdVhidnkzWGZmNGU3dWpydTd1OVZBampISGhJdUxDMnExMnJROUp5Y0hOemMzaS93VVgzenhCVk9tVExscjc3VVE5eU1KSEFnaGhCQkNpRWRhVWxJUzN0N2VGdHV5c3JKTU9SRmF0bXhwTVZYZlhqLysrQ09RTitqZXUzY3ZQWHIwQVBJRzJQYlM2WFNGWHR0ODMrVEpreWxmdm55aFZSSVNFeFB4OGZHeCsvcEc1bjAycjl4Z3ZvUkFwOVBoNk9oSWJtNHVYMzMxRlFzWExxUjkrL1owNnRTSitQaDRVN3R1M2JvVmVxM2F0V3ZUb1VNSHRtL2ZUbmg0T0lHQmdUUnQydFJtKytYTGwzUHExQ2s4UFQyWk5HbFNvVzBoYjRsSWp4NDk4UER3WU5Tb1VRd1pNb1RRMEZDTE5zYWxDdSs5OTU1cEtRdkE0c1dMeWNqSVlNS0VDYmYxbVJEaVFTV2ZkaUdFRUVJSThjaTZjdVVLQ3hjdXBHdlhyZ3djT05DMGZmMzY5V1JrWkFDd2RldFdxbGV2YmhyNDJ5TWlJb0xEaHc4RGVWUGJhOVNvWWRwbkhJVC83My8vWThXS0ZRV09OUitrYTdWYWk4U0UrWm5mTFE4SUNDQXhNWkVSSTBZd2R1eFlIbi84Y1l1Mk9wMk9rU05IMHIxN2Q1dlZFV3d4VDlqNHhodHZtQjVuWjJkYnRERy82eDRiRzh1aVJZdjQ2cXV2ZU9XVlY0cDF2UUVEQnJCanh3NE1Ca09SQ1N0Mzc5Nk5yNjh2YytmT3BWS2xTdWgwT2pJek0yM21iRkFvRktaQTBmbno1M256elRkdG50c1k3TWd2T1RtWnVYUG5GbXYyaUJBUE1na2NDQ0dFRUVLSWg5NjhlZlA0N2JmZkNtdzNEaHBYckZpQnY3OC9yVnUzSmpNejA2SWFnVmFydGJqclhCU3RWc3RubjMxbXNTMDRPTmowMkRnandNbkpDVGMzTjJKalk5SHI5VlNzV0JHMVdvMVdxeVVsSlFYSUc1aTd1cnJhdkZiK2dhdXpzelBYcjE4M0pYKzA1dHR2dnlVK1ByN0lPLy9tekhNWkhEbHl4R3Fiek14TWk4Q0JNYWpSdEdsVFU4NkZvbXphdEFrWEZ4ZmF0MjlQclZxMU9IYnNHRTg4OFVTaHh3UUhCL1B1dSsvaTVlVkZibTR1Nzc3N0x0ZXVYV1BldkhrRkVrTG1aNnh3VWJseVpZczhCY2JYV0xObVRWUGdScWZUY2ZUb1VRQzZkT2tpUVFQeFNKSEFnUkJDQ0NHRWVPaU5IVHVXaXhjdmN1blNKU3BVcUdBcWtXZytNUHp0dDkrb1g3OCt2Lzc2cTJuZ2JqUi8vbndhTm16SXlKRWpDNVFXekcvTm1qV2NPM2VPa0pBUWpoOC9ickhQWURDUW01dExVRkFRSTBhTW9FNmRPdlRwMDRmazVHVFR0UGdyVjY2d2FORWlPbmJzaUVxbFFxL1gyMXcvbjMrNytYcjh3TUJBaTNLTzVxVVQrL2J0VzJpdWdmeU1BWXoyN2R1YkVpcEMzbEtGU1pNbWtaaVl5Sll0VzZ3T3B1dlZxMmYzSURzNU9abEZpeGJ4M1hmZm1YSWpMRm15eEdKbWcvbU1COGlib1RGcjFpelQ4UmN2WGdSZzJyUnB6SjA3MTY0Wkc3MTY5YktvY0dGY3FqQjU4bVJUMENndExZMmVQWHNDV09TUkVPSlJJSUVESVlRUVFnaHhUNTArZlpySXlFamk0dUlzN21RWFpmNzgrUXdaTW9ReVpjb1UrNW9xbFlyNTgrZWIxcVZiR3hnQ0pDUWtzSHIxYWdEYzNOeE1nK3VubjM2YUw3NzRncWlvS0diTW1HRTE4UjdBc1dQSCtQYmJiNmxSb3dadnYvMDIvZnYzTDlCbTVjcVZoZVlacUZpeEluUG16Q0U3TzV2Smt5ZFRzMlpOUm93WVliVnQvZ0c1K2JyN0YxOTgwV0s1Z25rK2dpcFZxaFFJYWxpemRldFdQdnp3UTlQempSczNzbkhqUnF0dHYvLytlNHNsRFRxZERyQU1aaFRGMk5ZOG9XTCtHUTc1bjU4NmRjcnF1YUtpb3BnNWN5Yi85My8vWnpNZmdYSDdva1dMTEJJc0d0bGFxaURFbzBZQ0IwS0l1MG94ZVZOcGQwRUlJVVFSRE85M0w3cFJDY2pNekdUSGpoMmNQSG1Tc21YTFVyMTZkVHc5UGUyNkd4MGVIazZMRmkyS3ZOdGZHSHVTMmMyZlA1LzA5SFJjWEZ3WU5HZ1FTNVlzQWZMdVNGKzVjb1gxNjljemV2Um8zbnJyTGF0SitOYXZYMC9ObWpWTmQ4Q051bmZ2YmpNcG9qRjRNbXpZTUl2M3dtQXdvTlZxT1hyMEtFRkJRWFRvMEtISS90L3R6UDZkTzNmbS9QbnovUGpqajJnMEdoNTc3REZ5Y25KTU14ZnExYXRuMGQ1OFVKK1ZsUVZRWUxsQWJtNnVYY0dFclZ1M2x2aHlBR05WaU9JdVZTaE9na3NoSGdZU09CQkNDQ0dFRUNWT3FWVHkwMDgva1pxYVNvOGVQUWdLQ2lyMk9jTEN3a3FnWjNsU1UxTlpzMllOQnc4ZUJHRFVxRkVGY2d1OCt1cXJuRHg1a2hNblRqQjkrblQrNy8vK3IwQTIvdUhEaCtQcTZvcVRrNVBGVW9BK2ZmcXdmdjE2S2xhc2FCcmNaMmRuYy83OGVWTWJyVmFMUnFQQjM5Ky9RUC9DdzhOcDJMQmhnZW9QOTJLZC9iQmh3N2h4NHdZN2R1eWdldlhxdEc3ZG1uSGp4Z0Y1Z1JhQWxKUVVQRDA5NmQ2OU85bloyV1JsWlptU1MrYWZJWktkblcwemNHQmUzdkZldkRianJJamlMbFV3SGlmRW8wSUNCMElJSVlRUW9zUjE2TkNCaElRRUJnd1lRUG55NVV1N095YW5UcDFpMWFwVmJOMjYxYlN0WDc5K2RPN2NtWC8rK2NlaXJVcWxZdno0OFF3ZlBoeWRUc2ZDaFF0WnVYS2xSWnY4QTN1alFZTUdNV2pRSUl0dDMzenpEZWZQbjZkeTVjckV4c1lTR0JoSWZIdzhzMmJOd3RQVDA2NyttdyswclQyL0d4UUtCYW1wcVdpMVd0YXRXMWRnQnNHWk0yZVlQSGt5NzczM0hqazVPWGg2ZW5MNThtWFQvdlBuejV0bUpqUnAwcVRRbVIvR1dRcUZKWVM4bTR3ekI0cTdWRUVDQitKUkk0RURJWVFRUWdoUm9oUUtCUjA3ZGlRME5QUytDQnBrWm1hYUhzK2RPOWRpWDgrZVBRdGQxMTYxYWxVNmRlckUxcTFiU1VoSUlETXpFeGNYbDJMM0lTNHVqclZyMStMaTRrS1RKazJJalkybGUvZnVmUExKSnl4WnNvU3BVNmZhZFo3OGdRTHpIQU9GVlZZbzdsUjdZMG5FTGwyNjBLRkRCNzcvL252ZzFwMTVnTm16WjlPbVRSdEdqeDV0RVZCWnRHZ1IzdDdlOU8zYnQ4aXlqTVpaQ3JZQ01IZWJNZWxpY1pjcTNMaHg0NTcwVDRqN2hRUU9oQkJDQ0NGRWlWS3BWRGc0T0ZDMWF0VlM2ME5LU2dxSERoMWl6NTQ5N042OTI3UzlRWU1HbkRoeGd1enNiQVlOR3NUQWdRT0xQRmUvZnYzWXRtMGJBUUVCdHhVME1CZ01MRml3Z096c2JQcjE2MmRhMHRDb1VTTnExNjdOenAwN2FkeTRNWjA3ZHk3MnVjMlRUUlpXVmNGNFo5OGVXcTJXQ3hjdUFOQ3laVXVMZmZsekhJU0ZoWkdabWNubXpac0JtREpsQ3BHUmtXelpzb1hWcTFjVEV4UEQ1TW1UY1hOenMzcXRwS1FrQUt2TE5lNDJ2VjVQalJvMTZOaXhJeDA2ZExEb2s2MmxDbVBHak9IaXhZdDgrKzIzdlBQT082YXFERUk4N0NSd0lJUVFRZ2doU3BSeHJYcTVjdVZLNWZySnljbTg4TUlMRmlYOXFsU3B3bXV2dllhenN6TnZ2LzAyMDZaTm8zbno1bmFkcjBxVktqejMzSE0wYnR6NHR2cXpkdTFhSWlNajhmSHg0Zm5ubjJmQmdnVkFYa0JoeUpBaGpCOC9ub1VMRitMaDRWRmtuL0xQSERET09GQW9GTHo2NnFzV2ZieDQ4U0pEaGd3aExDeXNXQVBlQ3hjdW1NNjdaY3NXWG5qaEJkTStZNDREbzZTa0pDWk5ta1JXVmhhdFc3ZW1RNGNPdEcvZkhwMU94OWF0VzltN2R5OHJWcXhnNU1pUk5xOEZFQklTWW5mL2l1dnExYXVNR2pXSzY5ZXZBM0RpeEFrKytlUVRxMjF0elQ3WnQyOGY4K2JOWTlLa1NmY2tGNE1RcFUwQ0IwSUlJWVFRNHA1d2RIUXNsZXQ2ZVhuUnYzOS9saTlmanBPVEV3TUhEcVJYcjE2bXRmWXJWcXl3ZVFmY2x1SERoeGZaeGxxK2dZTUhEL0xsbDEvaTRPREFwRW1UMEdnMHBtbnZlcjJldW5YcjBxTkhEelp1M01qMDZkUHAxNjhmQXdZTU1FMlh0K2NhZmZ2MnBXdlhybFNxVk1saXU1ZVhGOHVYTDZkeTVjcjJ2RVNUeU1oSUlLODg1ZDkvLzgzcDA2ZXR0anR5NUFoejVzd2hNVEdSVnExYU1YbnlaQ0F2aURGdTNEaWlvNk01ZGVvVTZlbnBWbysvY2VPR0tYRFFyRm16WXZXeE9DcFVxTUE3Nzd6RDVNbVQ4Zkh4d2RQVHMwQWd4ZHBTaGZ6aTQrUFp1SEVqVHozMVZJbjFWWWo3aFFRT2hCQkNDQ0hFUTY5UG56N0V4c1l5WU1DQUFnTnFlNElHZXIyKzJLVU96UlBvNmZWNjR1TGltRDE3TmdCdnZQRUdEUnMyQkxBSUhBQ01IRG1TbUpnWWpodzV3ZzgvL01DV0xWdm8zNysvS2FPL3JXc0FlSHA2MnN3amtKR1J3ZVhMbDhuS3lzTEx5OHVVVHdBS3IyQ3dhOWN1QU1hTUdjUEpreWY1NmFlZlRQdVdMbDFLY0hBd216ZHY1dENoUTZoVUtrYU9IRW1YTGwzUTZYU2twYVdacWl4MDdkcVZVNmRPa1pDUXdJNGRPd3FVbC96Nzc3OU53WlBBd0VDYi9ia2JhdFdxeGZyMTYyMytUSzB0VlRDbjErdFp0R2dSYTlldXBXWExsdmNzSjRNUXBVVUNCMElJSVlRUTRxR25VcW1ZT0hIaWJSOS9wNEdESTBlT01HdldMREl6TTVrMmJScXRXN2MyN1RQZWdUZTJWNmxVekpvMWl6ZmZmSk9vcUNqUzB0SzRjdVZLa2Rjb3lyRmp4MHlCaS94c3pRYUpqWTBsS2lxS2dJQUEyclJwUTd0MjdhaGV2VHBMbHk0bE9UbVp0V3ZYV3JUWGFyVXNXYktFSlV1VzJPekg0Y09IVWF2VkZvRURnOEhBenovL2pFS2hZT2pRb1hhL3B1TFlzV01Idi83NmE3R09lZi85OTYzT09FaEpTU0VtSmdhQU45OThrd1VMRmhTb05pSEV3MFFDQjBJSUlZUVFRbGlSazVOamVweWRuVjFvR1VGcnpDc2NUSnc0RVQ4L1AyYk5ta1Z3Y0xCRk8yUGd3THk5aTRzTDc3Ly9QcDk4OGduUFB2dXN6VHZ3eGFtTzBLWk5HL3o4L05pd1lRUGg0ZUdtWlE3bHlwVXJNQXZEeUJnWWVQMzExMDJCazQ0ZE85SzZkV3QyN2RyRlAvLzh3NUVqUjBoSlNiRzdId01HREdEdzRNRVcyN1p0MjBaMGREVFBQLzk4aWVVM2FOdTJMZUhoNFVSRVJOaDlqREdaWkdIT25qM0xqQmt6bUROblRyRS9JMEk4S09TVExZUVFRZ2doaEJYR1pJcGVYbDVXY3drVXhSZ0ljSFYxcFdQSGpnd2RPdFRxM2V2MDlIUThQRHdLM0xGMmRIUmsvUGp4aFY3RE9PT2dSbzBhUmZaSG9WQlF2WHAxeG84ZlQ0VUtGZmo2NjYveDl2Ym03YmZmdGptYjR0OS8vMlhRb0VIVXJWdTNRTjg2ZE9oZ21qV1FtSmhJZkh3OE4yN2NJQ01qZzl6Y1hISnpjOUhwZEtiM1RxRlFvRkFvNk5xMWE0R2xFY3VYTDZkNTgrWUZBZ3AzazFLcFpNYU1HY1RFeEJBUUVJQ3JxNnNrTmhUQ1RoSTRFRUlJSVlRUXdnb1hGeGVHRHg5T2p4NDliQ2JJSzR4YXJXYjA2TkYwN2RyVjVwMW9nOEhBODg4L1Q2OWV2VzVycW50UVVCQUxGaXdvTUxBdmlqRjVZbGhZV0tHdmJlblNwWGIxeThmSEJ4OGZuMkwxd2R5OGVmUHc4ZkVwOGZLR2JtNXUxSzVkdTBTdkljVERTQUlIUWdnaGhCQkNXTkdtVFpzN09yNTgrZkpGWnR4WEtCUU1HalRvdHEvUnRHblQyenJPeTh1TGR1M2FGZG51WHEzYkwyNmxCeUhFdlZXOERDOUNDQ0dFRUVJSUlZUjRwRWpnUUFnaGhCQkNDQ0dFRURaSjRFQUlJWVFRUWdnaGhCQTJTZUJBQ0NIdWtOSkJ3ZTBrWmU1U3N4eE5xNVJCNlZCeUdaM1ZTZ1ZQMWFwUW90Y29USkNQSzMzcVZTcTE2eGVYby9MKytHZlJ6OU9aSm42ZXhUcEdyVlRRb0pKSG9XMHF1anZoclZIZlNkZHNhbE90ck4xOWJ2ZFlXVlIzOFRQUkxiZzhUYXVVdVd2bksyMTM4NzBSUWdnaDdvYjc0eThrSVlRb3J1eDBTRXNxL244WktaQjVJKy80bkN6UWFZdStWaEg4eTdod1lrSTd4cmVxVnF4QldmOEdsZGszcWlYWFpqekIvdEV0ZWFXcC94MzNKYjkrOVN1emZuQW94OTlvUzYrNnZuZjkvRVg1NktuYXJCN1FpR052dE9XNXUzeDlCNFVDWjFYQmY4YVVEZ3JLdUtpTC9kKzRWdFU0OWtaYnFucmZtMFJndGpUMzkrTEE2RlpzZmFVNWRTcTYyMzJjVGcrSHhyVG04T3V0R2ZONFZjcHFIQXUwZWExRklHY250V2RLMitxNHFPOXU1dkxuNnZoeVlIUXJ3b2MwbzJXZ3Q4MTJTZ2NGNndhRmNuSmlPMTVvNUlmREhaWkM4OWFvK2JKM2ZmYU5hc25hZ1kycFVzYmx0cy9sNlZ5OG5ORnpud3pocFNaVnJBNzB2VnpVL0QwaXJOamZ1eVorbnB5YTJJNmVkU29XNjdoSGdiT3pNeGtaR2FYZERTSHV1b3lNREZ4Y2J2OTNseEQzZ2xSVkVFSThVQnhqOXVKbGlNT3RuQWRxNStLVnhqSVlEQmgwZWd3Nkhaa0pTVnlOT0k3T3J3SDYzRnlvMWhqS0JkNVduOUt5dFFUNXVESy9leTFtZHdubTIwT1hHTFV1aWh5ZHZ0RGowblB5YW05N09xc0k5U3REcUY4Wk9sVDNZZGFPMHh5OWV1TzIrcExmRHhHeERBbXRRcHRxWlZrN3NER3JJdU40WWRWaHRQcmkxeU8vSFMrdWllVGdtRllFK2JqeTQ4REcvUFRmWlFhc09reTJ0dkQzeGg3LzE3a21MemJ4WS9iT015emRGMk42VFE0SytLcFgvZHNlZVAwNXZBWHRsKzdsekxWMHEvdjN2dFlTWjNYSnhkMkR5N25oZERNZ3N2V1Y1ankrNUIvT0p4VTlXTkliREtUbmFtbFF5WU5GVDlYbXZTN0I5UGg2UDcrZnZXWnEwN2QrSmNxNHFKbnpaRENqd2dLWkduNkNidzlkdWl2OXJ1NlRGM0I1SXFnY25XdVVZOFF2Ly9IRnZwZ0M3WnBXS1lPSHN3b1BaeFVyK2paZ1lwdkhhTDkwRDRucE9iZDEzYVNNWEY1Y0U4R1dsNXZScTY0dm5XcVVZK0NxdzJ3NmZyVlk1Nm5uNjhGZnI0WXg5L2N6ZlBEbldmU0dvcjhqdnU1T1RHNzdHTE83QkJPZmxtMnhyNnpHRVQ5UFp4Ni9HVVE1ZXkyRHRKeWlBNVUxeTduaHJISmdkZi9HOUYxNWtGK2lyaFRyZFR6TUtsV3FSRXhNRENFaElhWGRGU0h1cXBpWUdIeDk3MzF3WDRqaWtNREJROFRCNGRZZnNucjluZjlSTHNUOXhpSDVFbFVyWmVQZnVzc2RueXZpMjNCeXUwOERCeVZnZ0gwL1Fka3FONThYVDdaWmdDQTVNNWYvN2J0UVpOQUFzQmhFZFBseUg2djZONkpmL1VvOFY4ZVhsOWRHOE4zaDJHTDNKVCt0M3NDZzFSR2NtTkFXRjdXU2Z2VXJzZk5NSXYvYmY4SG1NWThIZWxQZXpmR3VERmppMDdJWjhNTWgvaGdlaGtJQno5WDFaZHZwUktzRFNxUE9RZVVJS2UvR29yL1BGM3J1WDQ1ZVptS2J4L2owbVRvTWJlclBvTldIK2UvS0RYSjFCdnF1UE1qcS9vM3BIbEtCYzBucFhNL1VVc0hka2N1cDJRVitOdlY4UGZCeXVUVlRwRW9aRi81OHRRVWRsdTdsUkVKYWdldk8zSDZTZFlOQ1RZTjdlMlJyOWZ3VGs4VGgyRlFjbFE0NHF4MXdVU3R4VmhYOC83bWtERnpVRGppcmxHalVTamE5R0VyN3BYdTVtbTlnYWsxNmpnNDNSeFZwT1ZwYWZQb1BVVmR1QmFBYVZmYWtobzhyQUxrNkE5OGN2TVMyMHdsMnY0YkNLQlI1NXplKzFnR3JEdlBUZjVldHR1MFNWTTcwT0NOWHgrc2JvbTQ3YUdBVWZqS0JGUWN2TWFpeEg1N09LbjU2b1RIQjgvNGdQVWZIcXY2TjdKb0pWTVhUQlU5bkZYT2VES1pUa0EvOVZ4NHU4ajFQejgwTC92bTZPK0hyYmp1UXVYVGZCWjRJS2tkOTM4S1hrcGhUS3hVU1BNZ25MQ3lNOFBCd0NSeUloMDU0ZURoaFlXR2wzUTBoQ2lXQmc0ZUlwK2V0dGFVM2J0eWR1NVZDM0UvVVY2T28zTDZaMVgwR0RDaXdmOHB6cmtKdEZpUlFRRmwvU0xzR0h1V0wzYThjczd2bmgySlRPSERwdWwzSEdXY2NHSS9yLzhOaGZuMjVLV3FsZ3NsdHEvTkRaQnk2dXpBejRNTDFUTDQ4Y0pGUllZRUFKR1htMm16YnQzNGx2dW5UQUpXRGdtRS9IK0dyQXhmditQcC9uVS9paDhoWStqZklxOUY5TVNYVFp0dFhtdnJ6V2MrNnFCd1VsSE4xNUszZlR0cHMrKytsRkQ3NDh3elQydGVnUVNVUC9oZ2VSczE1djVPWW5rT3V6a0R2N3craUlDOTRVcWVpT3dkR3Q2S1Noek1ITDZYdy9lRlkxaCs3d2xzZGF0Q21XbGtBVXJLMGJEeCtsWDBYa2ptVm1HNHpiMFg0eVFTYWZmSTNLZ2NGNTVNenVKR3RKVmRuL2VmMFJGQTV3b2MwdzBubFFITi9MK0pTczNrei9BUVhyOXQrRCt5MXZIZDl2amw0aVQvUFg4TjRjMXg3c3gvcE9UcUxvQUhBaU9ZQnBzZWY3RDdQdE45T1dEMnZsNHVhSm41bGlnd3ErTG83Y2ZsRzNzQzZnYThuRmR6eUJzNnYvQmhwQ2hyNHVEcGFCQVVVQ2hqVTJNLzAvS1Uxa1JZeklvckwxVkZwK2g1TkRUOUI3M3ErdUtpVk9Db2Q4SFYzWW5kTU1tK0duMkRiMEdhNE9kci9KNDlPYjdENGZ0cGkvdDMzbXZrYjE4MitXN09lcU1tMDlqVUFtTHpsT0hOK1AwUHRDbTRjamt2bFdrWU96ZjI5K0dONEN3Q0cvM3lFcGZ2eWdubEtCOFZkK2Q0L2pIcjM3czBycjd4Q1JFUUVEUm8wS08zdUNIRlhSRVJFY09EQUFaWXRXMWJhWFJHaVVCSTRlSWg0ZVhtWkhpY2xKWlZpVDRRb0dVcHROc3A4eXhQU2pwM0ZPL1k2WlZ3MW5FcE5va3lYTUxBamdLQlNLaUFwRnVKdjN0Vytlalp2dWNKdEtHemEveStEbXJEdTZCVldSOGFSbFc5NmZscjJyWUdKczFySmxwUHgvQngxaFdmclZLUk9SWGRXOVcvRWdCOE9XNTI5Y0dwaU96VEZXS05lMmRQWjlIaFJqOW9zNmxIYmFydEtIczZtQWZPWHZlcmo1YUptL2wvbkxOcE03eGpFOUE0MTdMNDJZSkVjY2NQZ1VMdmFUV3RmQTIrTkk2UFdSZG1jTmo3Mzk3T01hQjZJdDBhTnQwWk5uUXJ1L0hIdUdyVXF1SE04L29acFFCMTE1UWJQcnp6RSsxMURhQkhnUllzQUx6NTVwZzZRRjdUNTRNK3pyRHQ2aFd5dEhtK05tcVFNMjhFVmdNakxxWGE5N3ZiVmZRQklTTStod1VkL0VaZWFaZGR4OWhqWXlJOFhtMVFoSmptVEZZY3VNZit2c3piYlZ2SndOZzNZVTdLMExQNG5takl1QmUvQ1YvWnc1cWNYR2xPOXJDdkRmLzZQTHcvWW5wa3k1OGtRZk4yZG1MN3RKRjJDOGdKdW0wL0VzK2xFUEdWYzFBeG9VSmtQdTRVd2VFMEVhNC9rQlJMYVArWkRvRmZla29ZMVIrSlljeVRPNHB3ZXppcSs2ZE9BMDRucFRQcjFlSkh2d2Y1UkxWbHo1RElML3o1SFhHb1dLeU5pR1JMcXozOVhickR2WWw0QWIrK0ZaRnA5dGh1TldzbUpoRFN1WjJxdGZwNU9UR2hMelhKdUFQUmJlY2l1WlFVNnMvUGt6NDlnUGlORkFjU2xackZ6V0hObWJqdkY5eEd4TlBmUFMrYTQ5VlNDS1dqZzUrbk03OE5ic09DdmMzeTIxL2FzbkVlVlJxTmh3b1FKekpremg2bFRwMHJ3UUR6d0lpSWltRE5uRGxPbVRFR2pLZDM4T2tJVVJRSUhEeEYvLzF1SjFVNmNPRUhYcmwxTHNUZENsSVQ4Zit3YjhMbWN5dWR6M2dIZzk3OTI4WEhrQVR4cVZ5ZnRVaXlwNTI0TmV0d0QvSEFQcUdKNUxvOXk0SnczVUtCcXc5dGFwZ0JRMk0zQnhwVTllYVoyUlJZL1ZZZmtmSGY2M1oxdS9RcmVNL0p4dEhxRHhRQy9WMTFmM0oxVVBMdmlYekp5TGU5K3Z2cnpmMng4S1JTTldvbFdiK0JHdHZYQmtGRzJWbThheUxpb2xSZ0t2SmQ1a2pJdHA0eFBhVnNkZ3dFVzdMb1ZQSGgzK3lrMGFpV1QyejVHV282VytMUWNNczM2cDNKUVVMT2NHK2s1T3FLVHJhL05yMTNCblpqa3pDSUhaNjJyZWpPMVhYVm03enh0ZFg5YWpwWlZrYkdNYkJISXFjUjBkc2NrQS9CbXUrclU4L1hnM2UybjJING1FWUEvemwyajlXZTdXZG0vSWUwZnl4dlF4NmRsMDMzNWZqSzFlbHpVU3VwVWNHZm5zQmFzaklobDhwYmpwR2JaN3AvS1FjR3EvbzFZOU05NWRwMHZHS3hWS0tCdnZVb0FEUDN4aUYxQmcwR04vSGd5dUR5ajF4YzlmVDlMbTdjc3diK01DOWxhUFNtRjlIVjhxMnFtaWhHZXppck9UMmxmWkYrVzlhcEhXWTJhRC82MEhwRFE2dlYwRGlwSFo3T2xCOTJDeTVNODh3bUxkcXY2TjZLc0pvclA5OFl3K3ZGQTAvWlF2ekpFakcxdDBiYUNteE1WYjA3NTk5YW9HZjd6ZjRYZWZYZFVPVEN6VXhDdnQ2eksvTC9POGVudUdQekx1UERhdWlpTDR5TGk3QXYwR05sN3c5ODhhQmc5cFlQTmRnNEtCVGs2UGY1bFhQaW1id09XOWFxUE1VYld2cm9QV2JQei9yMVdPaWhRT1NoWTByTXUzVU1xMFB1N2d3VysrNCs2Um8wYU1YbnlaRDc0NEFOQ1EwUHAwcVVMQVFFQk11Z1NENHlNakF4aVltSUlEdy9ud0lFRFRKa3loWVlORzVaMnQ0UW9rZ1FPSGlJTkd6WkVxVlNpMCtrNGV2UW9XVmxaT0RzN0YzMmdFQThvdlU2UHQ1dWI2ZmxqZ1FIby92a0RBRTJGOGppVnViVjh4OEdwWUlaNVZJNTUvOTJoL0lOd2R5Y1ZNenNGOGQyaFdISnZEaXpjblZRRmh1cm1pZGk5TldweWRBV25SemYzOTJMTndNYjB5VGVBMkhrMmtUb0wvaVFyVjJlYUxsNllyL3MwWVBETk84NlBmYkRUWWtyMTdaaXk1VGlmN1kzbXd2Vk04c2NyRm5TdlJjMXlibVJyOVV6WWZJendrNVpUM2dPOU5KeVoxQTV2alpyTko2NnkrSjlvVGxySkpXQ3ZKWHRpcU9xdHNVaEltWm1ybzI1RmQ5WU9MSHdXU1hrM0orTGU2bFJnKzZ2TkEyajdXRmthZlBTWHpVU09XcjJCWit2NDhseGRYNnVKNzFRT0NnSzhYTkRwRGJ6VE9ZaDNPZ2NWK1ZwcWxYZEhyVlRRL3JHeURQdnBQOVlmczcyMlBWdXJ4ODBSNHRPemJRWldBQUs4WEJqUkltK1pRa3BXWG9EcDdMVjB1NmJpZHcwdXo0bUVORFljSzVobzBIelEvRTkwVW9HWk44WWxJRGs2QXo2dWpqU3RVb2FuYTkxS1dGbFU5WW8rOVNxeDR1QWwvcklTbERFeS9teThYTlFNYitaUDFKVWJkRjYycjhqWGRiZVlmNGZ6dndkVnZUWDQzNnp3WUp4Sms1R3J3OTFKUmJaT1IyeEtGaW9IQjdSbU9ZbDhYQjFOMVREV0g3c2lRUU1iR2pWcXhMSmx5MWk3ZGkwZmZmUVJseTlmSmpQenpwZi9DSEV2dUxpNDRPdnJTMWhZR011V0xaT2dsM2hnU09EZ0lhTFJhS2hidHk0UkVSSGs1T1N3ZGV0V25ucnFxZEx1bGhBbHhrR3A1RmpLTmJidS9JUHFnZjVNbTc4WWoyNTV5WVVjMUdvYzFDVlRyLzZuRjVyd1dGbnIvOUMzQ3ZUbXpLUjJsSGR6NHRYbUFhYmxCUEhwMlZUOHYyMFdiYXVYZGVYMHBIWUFUTng4bkUvM1JBTjVDUVRQWGN2Z2NGeEtvZjB3WnRwM1VqbXc1ZVZtdlAvSEdYNDdkWHZKN256ZG5maXlkMzNtL1htT25XY1Q3VG9tSnJuZ0grcWpIdzlrWEt0cVFGNHdaUE5MVFhubHh5TXMvL2RXcm9UbzVBejZyVHpFb3FkcU03SkZJQ09hQi9McnlYaG03enpObnBzekJvcmo2TlViOUZ0NXlHSWduRnZJb0xhYXQ4WlVzcSt3d2Q2b2RWRkZWbi9JMXVseFZqblkvRHhBM3FDeE9FbnhBRndkVmFSa0ZSN2NzYmN5eGlkUDF6RjlEc2R0UE1ySFQ5Y2hwTHc3YTQvRThjVytDK3k5VVB6M2hTNEx1Z0FBSUFCSlJFRlVITERJNjlEOTZ3TUZnbEdHOTdzRDhPV0JDM2svMjVFdEFiaVVra1hveDd1NFlpWGd0V3RFbUttVVkrZGwrNHJzbS9uUHAvSGlYU1NrNTZCV0ttaFRyU3piVDl2K0hQdVhjY0ZKNWNEcFJPdVZNK3lsTkV1RWtmODlNTTl4b0ZibXRUTUd0bmFjU2VTWmIvNGxjbXhyL29sSjVwdURGOWwzNGJyRk1XdU9XRTh1S2ZKb05Cb0dEeDdNNE1HRFM3c3JRZ2p4U0pEQXdVT21aOCtlUkVSRUFMQjU4MlphdG15SnQ3ZnRldHBDUE1nTUdGQWtKUERyM0EveGQzTENYYThuK1hoRlhCdldJdU5xUE9tWGI5MGxMVk85S21xejJRbDNZdnltby93NVBJd0FyNEkxbHoyY1ZYamMvTlZxbm9NZ2Y2MTZsWU9DaFBSYkF5Y2YxMXN6SDBhRkJkSXEwSnZQOThYdzFtOG5pNXdka0szVjA3WmFXZG85VnBielNSbWtaaGVjc3U1dlZ0dCsxNnRoRm11ejRkWVU4U2RybG1mRHNhdU0yM2lVYzNhVUFEUTN0bVZWRnQ3TW5hQTNHSmp6K3huK3QvK0MxUUREbHBQeDdGeVl5UHh1dFhpeFNSVzZCWmVuVzNCNXRweU1aL3pHWTFhckdkaWljbER3ZmIrR2VHc2NlV0hWWWM0bFpWZ2tyY3Mvb0p2N1pBaVQyejVtZFovNXdPMWdiT0dCRzREY200R0RxMmtGQTBQR2dmT25lNkladFM2cXlPM20rLzQ0ZDQwL3poV2VORkJySXlHanVlZnErdEk5cEFJQUgveDVsdVgvWHVSU1NoYmZQOStRRjV0VTRjVW1WZGgzNFRyVHQ1MWthekdEVHNVcDZmbGFpMENhK1pjaE0xZkhNOThjc0JvMEFFekxLUUM3S2kyWTk4RVlMTkxwWWRzcnpWbDc1REp2aHA4Z01hUGdlVDdvR2tMM2tBcE0ySHlNeis4Z2w0REtySnBSL3U5VlJiTXFDOGJYbFgvWmhhdWppaEhOQXhqUlBJQzlGNUpOUzIyRUVFS0krNDBFRGg0eTFhcFZJeXdzak4yN2Q1T1JrY0hDaFF0NSsrMjNjWFM4OCtuWVF0eHZVamI4eWR5c2RJSURLNW0ydmJOakR5ZjhmWEYwZDhOZ05yQ3l1bFRoTnNVa1o5TDY4OTFVTCt2S3NmZ2JYTXZJSWVlOWJrQmVjcmp1eS9lYjJwNmEySTRhUHE0WURBWlRNcnBuNjFUazFlWUJQUFgxQVhKMGVoeVZEbFM0T2Nod1VTdHA0ZStGMGtIQmF5MENxVmZSZ3paZjdDNndIQ0MvTEswT0Y3V3l5T25mQUhVcXVoZTZYNkdBNjBYYzdUYW5kRkF3djFzdFhtOVoxYlJ0LzhYcnpOcHh1a0JDU0tNeGoxZWxYLzFLVFB2dEpGdE9KdkJWNy9xNE9pcDVzbVo1V2xjdHk1TmY3Yk9hTndEeWdqTUx1dGVpZWxsWEFyMDArSGs2bTZhQ1I0NXJ6ZWoxUnkwR2NQa0hkT1psOHdvYjdObkRWaldGZTZHd25CYVF0eVRraTJmckFyQTZNbzRwVy9LU0RXNDduVURUai85bTgwdWgxS3JnVGpQL012dzJwQmt2cjQyMG1CbFNGSzJkWlgrcmVXdDRzWEVWOUFZRFMvYkVjS2lRbVRUR08vTUF1WGFjMzFyK0E3M0JRTFpXVCs5NnZ2U3VWM2hkOU05NjFxV3F0NGJKZGlSaXRNWkZmU3R3VU5qM3FxeEd6ZmtreVA5eE1mNE1zN1I2UnZ6eUg3M3FTaDEzSVlRUTl5Y0pIRHlFQmc0Y3lKa3paNGlQanljNk9wcTVjK2Z5K3V1dlc1UnJGT0poNEo2UWhOSzdFdWFydTUrbzdNakJJOGZ4YmhlR3FnVFhEVjY0bnNrRk8wcnFxVzRPYU11N09SVklHcmR2VkV2VG5jaXFOelBOdDN1c3JDbUpZV3FXbHNGcklvb01Ha0Rld01ORnJiUjY1eHNzY3h6a0x4dVhmLytnMVJGMjUwQ283T25NeXVjYjBicHEzc3ltbi82N3pQcGpWMW5SdHdHdk5nL2dvNy9QV3oydVYxMWY2dmw2c1BIRlVQNkpUdUwvZHB4aWFyc2FlRHFyY0hWVThuYUhHamJYcXFkbWFkbHc3Q285UWlwd0kxdkxsUnZaTkx1Wm9YN0Z3VXVzTzNxRld1VnZ6UzRwYkVCWFZCQ2xLRVVOM2lIdmJyTzFDZ1ozcXJBcmE5UksxZzF1UWxtTkk5OGRqdVdsZkorajZPUU1XbisraDUzRG1sUHY1aktLUHZVcUZTdHdZTS9uRXVESm11WFI2UTI4OWR0SjN1MWNrOForbmd6NDRiRFZaSkZPWmpNT2lsb21BaFNZT1dPVWthdkRTZVZBcnM3QTdwaUNBU2hqL29VVENXbk0rZjJNZlMvRUNvMmprcFFzTGIrZXVNcExheU10K3Z4L25XdnlUTzI4Q2lrZmRxdkZrMS91dzVDdnY4Wm5pZWs1Uk1TbFN1QkFDQ0hFZlVzQ0J3OGhkM2QzeG84Zno4eVpNOG5LeXVMMDZkTk1uejZkUG4zNjBLSkZDeHpNcGxZSzhTQlREdW5KYkN1bEY3MExIVkxkVytxYkE2RWNuWjQ5TWNrNEtCUzB1am5JenRVWnVKU1NoWituTTFXOTg1WVNkQTB1YnpwMjFzN1RwandHUlNtTnV1OERHMVptOGROMThISlJjL0Y2Sm1NMkhHWGQwU3M0S0JUTWVxSW1VOXBWWjluK2l3V1NCZ2FYYzZOUjVWdUJ6S3RwT2V5N2NKM252djJYMzRZMFErbWc0RVoyNFVuaE5oeTdha3JZRjF6T2plTVQyZ0p3UEQ2TjY1bTVGcCtBL0lFUzg2VUsrZmVaTDFXd2g2MkJxN21oVGYwWjJ0Uy95SGJGVmRpbDNaMVVoSlIzNCsydEp3bjFLME92dXI2cy9lK3l4ZWZrV2tZT1hiN2N4NkhYVzFQUjNjbFVBYU5GZ0JkVDJsYm4xWitQRkpwNHN6Z2Z1UUdyRHJNNk1vN3FaVjE1T2JRS0I4ZTBvc2ZYKy9uM2t1WHNBM1V4QXdlMjNnUGpFb2FrekJ6YWZyR240SEUzbDRTY1RFZ3JkcUxROTdvRW03Nm5OWHhjaVU3S29GWUZkL2FOYW1uUnp0VlJhYXFjMHJaYVdYNGUxS1JBQ1ZYMXpjQ2l0ZGRhZEZGWklZUVE0dDZSd01GRHFuTGx5a3liTm8yRkN4ZVNsSlJFVWxJU24zLytPZXZXclNNME5KUjY5ZXBScmx3NVBEMDlVYW5rWXlBZVBMcXNiTkppNDRwdWVKTnJ4ZktvWEYxTHNFZldHYWN5eHlSbjB2YUxQZmk0T3BJd3ZUTUEzeDY2UkpVeXpnd0o5YWVxdHdhVmc0S25icTVIVDg3TVpjbWVhTHV2WTg4QTltN2ErR0lvM1VNcWtKaWV3eHVianZIcG5talQ0RWR2TUxCMDN3Vm1QVkdUdHpyVU1FMlJOeHJaSXREMCtNZi9MdFA3dTRPbTU2UFhSekcvZXkzbS9XVzlCS0M5N3RYYlljL2dPUzQxeXlJSm4vRnVkMkhzR1RRcUNtbDBOUzJiNEhsL2NEMHpseVBqMnZCRC8wYk1UODBpd1VyZUFPUHlqRmViQjlBaXdJc2dIMWRjMUVxYStiZW0zL2VIYk9aYU1LOG1jc1ZLWlFxalQvZEVzem95NzdzNjhkZGpQRk83SWhYZG5kZyt0QVhOUC9uYklwK0ZzNnFZZ1FNYjI0dVRmNkc0M3RsK2lucStIblM3R1R5b1ZjRytXU3RQMWl4ZllKdXJZMTRnd2RyU0lDZVZCUG1GRUVMY1AyVEUrQkFMREF6a25YZmU0YlBQUHVQWXNXTUFYTGx5aFkwYk43Sng0OFpTN3AxNGFGWHFlMit1WXpCZzBObGZxaXovRk9GN3hjMHg3OWRzVWtiZXdNRFQrZGF2M1dzWk9hWnlhNDVLQjE1bzVHZks5di9abmhpN3l1VVozZXNaQjRkaVUxaDc1REpyanNSWnpXUHcyZDVvcHJhcnpyaFdWZm42MzR1bXdhRzNSbTFhRXFIVkc1Z1dmaUxmY1RIOGIvK0ZPeDc0bVpmSnUvUm1SNHQ5NWduNEN0dG5EM3MrVjc4Y3ZXSTFPV0poQ2dzS21Ob1VzZDk0SnozejVtZXNrb2N6bFR3S0w5RnJYdjJod3MzS0lIOWJLYlVJWUo2QzRNTDF6QUxMTm1xV2N5dlF6NlNNWEpidWoyRksyK3A0T3F2NG9Gc0lUMzE5d0xUZmZMQnNLeitHT1Z2dmYwbCszN08xZXA1ZDhTOHpPZ2J4WnZ2cTdEcWZ4Q2U3bzFsLzdBcFpzN3NDMWhOZkFxUzgwd1dQbTc4RDFFcUZxZlNpdFdTUitXY25sSVM1YytjU0hSMWQ0dGNCWkxhakVFSTg0Q1J3OEpBclU2WU1VNlpNNGZEaHc2eGV2WnE0T1B2djBBcHhQMU82T0ZNbXFIcHBkNk5RVGZ3OFRRT2gySnZydWIxZGJpVnBURWpQTVFVVUlHOU5OT1FOVEQ3ZWJUMDNnQzBLZTBhYWQ5R01iYWNLM1orVWtjdlNmVEdNYTFXTkZmMGFFUGJwUDJqMUJxYTJxMjRhT0gzMDl6bE9XU21IZHpmdUZwdS9IZkZwMlJZekE4cHExS2FjQS9uM2VXdlVlQlVqSDBGSmpVL3pWK0d3UnVsZzM4L2MvTTY5K2RJTVl3QWpmMEpQNC9ZdEorUHB0L0tRemZPYXp6aG8rc25mTnNzeDV2OXMvaEFSeDVTMmVkOWQzM3pKS0oxVlNsT2Y3Y2tmWWV0OXN2ZTl1VjA1T3IwcEdOYXFxamV0cW5xejZmalZBdTJxZVd2NHBtOERwbTg5eWU5bnI2RzVPY01nUjJ1Z1hrVVBVei9yVkhDM21HMlJsSkZicktVZ3R5czZPcG9hTmV4Zm1pT0VFT0xSSllHRFI0QkNvYUJSbzBZMGJOaVE2T2hvRGh3NHdNbVRKMGxPVGlZNU9SbXR0bURwTmlIdWZ3WmkvOXh0OTZ5RE1rR1A0ZVpYdVlUN0JEWEx1YkptUUdNZUQvU3l1THNiZFNVVmdISnV0d0lIVjI5a2N6QTJCWjNlZ05KQlFXWFB2UGJMRGx5d1dhN09saEllSjkyVzJUdlA4RktUS29UNmxXRis5MXA4ZStnU3J6OWVEWUR6U1JuTUxDTDRjQ2ZNQjVTTkZ1K3ltZU1nLzc3aTVqaXdKMTdUdDE0bFdnWVdyeXl1UFQ5T2V3Zkg5bFFuc0NaSFYvaHg5bDQvZjdNamwxTzVtcFpOQlRjbi9yZi9nc1UrNTV0TGUreWRiV09yQzhha3BHVTFqa1NNYlczemVQVWQzQVd2VXViVzkzdkx5WGg2cnZpWDNEbDUxVldNUC9OcTNocmNuVlJzZnFrcHZiNDd5SmxyNlN6NDZ4emZIcnJFdXpjRGhRQUJYaTVjbXRhUjY1bGFKbXcreGllN28rMWFxbkduUHYvODh4Sy9odEY3NzcySGsxUHhxcFlJSVlTNGYwamc0QkdpVUNpb1dyVXFWYXRXTGJxeEVMZnB1OG1iN3RHVkZGUnMyaGdEOXYxeDdYQ1hTNUlHZUxsUXQ2SUhUZnc4YWU3dlpkcGV2YXdyMWN1NmNpSWhEYzhjbldrTjgvNkwxd0dvNHVsaWFuc3BKWXNiMlZyK2prNHlyWHUvbnBsN1d3TnFlKzVRMzJ2WE1uS1l2dTBraTUrcXc1akhxL0pDSXovVVNnVzVPZ1A5Vmg0cTFsS000bExlby9mRG5wa2VQcTZPK0xnVzcvTm4xNHlEbTIyS2VxMGx0WXhGWVdmNlBtdXY1YTNmVGxMWnc1bWwrMjRGRGxRT0N0TlNrZlFjK3dMYXR0NS80MHdmbFlQQ1l2bEZmbTVPdC85blVPUEtaVXlQSi8xNjNHS21UUDZmdVl0YXljOHZOT0daRlFjSVA1bEFvSmVHRVMwQ0FEaDI5UVpMOXNTd29FY3R5bW9jbWZWRU1KVTluSm01L1JTcFdSTFlGMElJY1grUXdJRVE0b0dsZENsOHZYWkpXZDY3UGk4MnFWSmcrNDFzTGFzaTQvanl3QVgyWGJqT2dkRXRhZUpYaG94Y0hUdk9KQUpRenpjdmtacFdiekNWYzR4SnZsWFc4ZXVEbDBnMFMyQTN2RmtBRjY1bnN1VmtmS0Y5dXRNWkJ5VTF6UDVrZHpSUDE2cEloK28rZUxtbzBSc01ERnA5MkJSSUtTbU9kaWFXSytmcVNNdEFiMjVrYThuTTFWRzk3TjFQb0psL3ZiczlPUTdzdVJGdUhCeTdGTEVXL25iakJrVUZMK3o5ekZscnRpemZUQU93SE1TbjJEbGd0dFVISjJYZWUyS3JQS254WjVCYnhLeUt3alN0a2hjNDBCc01CZDRyV3prT0lDOFo1ZWFYUW5GelZKR1pxMlBRNmdnT3hxWVFkZlVHdnd4cWdwZUxtbkd0cXRFMXVEd05QdnJMcmx3UFFnZ2hSRW1Ud0lFUTRvRjFjY2RmNkRJeXJlN3pxQjZJZDBoTnEvdnUxT1F0SitnZVVzRjBSL0hzdFF3VzdEckhpb09YVEtVSHd3SzhhT0tYTjdEUXFKWDhQcndGUjYvZTRKbmFGWUc4NUlJNU9qMERHMVptME0xa2dRQzk2dm95TGZ3RUdiazZOR29sQzNyVVl0UHhxMFVHRG9vNzVYckRpNkdrWkdsSlRNOUJwemZ3cEZrWnlMdDVoM3BnUXorTDBvc09DZ1h0cS92dzY4bjR1M0kzdFdXZ3QyblpBY0JMVGFxdzd1Z1ZVNW03b3RTdTRNNHZnNW9VMko2ajAzTWp1K2orS1VzbzRtTFBqQWxqNlVKWFJ5VktCNFhObjl2dGRyR293SUc5a3pyc25RMWpuamcwMmM0U2lkWm1QU2dkRkdScGRmd1VGYzhQRWJGV2ovdGtkelFySTJMWkU1TnMxM1h5Qy9UUzRIZHphWkdEUXNIMm9jMHRxb1BZMGoya0FzdDYxYU9DbXhNM3NyVTgrKzIvSEl6TkswbjU1N2xyZFB6ZlhuWU9hNEduczRxYTVkeW81K3RSNGtFMklZUVF3aDRTT0JCQ1BMQ3FkTEM5ZHJra3hhZGxNMnA5RkI4L1hZZXBXMDd3OWNHTEZvTTJoUUxtUEJrQzVHV0dYN292aHBkRHExZ3NhVmkyL3dKUDFhckEvM3JWQnlBeFBRY2ZWMGY4UEozNXNGc0lyNjJMb2t2TmNtalVTbzdIcDFHVW91Nnc1eDlldVRtcTZCNWNvY0RnTHlZNTA2NEJjMUZxbG5QancyNGg5TGhaWHZKNlppNXhxVm5VcXVETzBLYitQRnVuSXZQL09zZXkvUmVzbGdnc1NwVXlMbno2VEIzVCtTOWV6K1JTU2hZdEFydzRNcTZOS2NIaDRiZ1VxMnZGTDkvSTV1dC9MN0w5ZENJZGx1N2x1Ym9WR2RZc3dMUTIvbi83TDlnVlFDbXBKU0wybk5kWjVjRGxHOW1zam93ck5EaHd1MTBzS25oaDNrZnpRWC9CZHZaZHo3L01yV1U4OFduMjVmaXdWZ1JEYnpCUS90MnRoZDZwSDczZSttd0FlejNmb0JLUUYyUjdNL3dFczdzRXMzTlljNXZ0RzFUeVlQWVR3WFM5R2FENzQ5dzFYdmt4a3JQWE1pemFIWXBOWWZEcUNOWU5ib0pXYnlpd1h3Z2hoQ2d0RWpnUVFvamJzRG95anEybkVxemVHUjNaUEpEV1ZmT1M0YjJ4NlJoTDlrVHorZDRZZG85OEhIY25GWXYvT1k4QitPbUZKcWdjRkJ5S1RhSHJWL3Y1K09rNjlLN255OGdXZ1VRblo5S2dVdDdhN0ROV0tnL2s1MWpFclcvelJIWktoWUwyUy9md1dGa05uenhkbHk0MXl3RjVkOWxIM2VHQXFucFpWOTd1VUlNQkRTdWJycmt5SXBieEc0K1JscVBsODJmck1iQmhaY3BxSEhtdlN6RHZkS3JKcnVocmJEK2R5SUZMMXprUm4wWmNhbmFoR2ZWNzFxbkkxNzBibUtvejdJbEpwdnZYKzBuT3pHVkd4eUNtZHdneXRZMU95bVJDNjJxY1M4b2dOaVdMNU14Y3drL0dzMlJQWHZJNUY3VURKeExTbVBmWE9Sd1VDbDV0SHNDV2svSDhmVDZKMTFvRVVzSGRDWVBCWUxPS2hQR3VmMW1OSS8rT2FXVzFUWjk2bFN5Q1JrVnRCL3NTRDNaYXRwZWRaNjVadkZjT040OHpIOVNibjJ2L3FKWUYzdHUyMWNweVlrTGJBdWRYRmRFSDgxa3UwVk02Mkd5bnNqSzZuOSs5RmlmaTB6Z1duOGJweEhSU3MzSVoydFRmdFA5c2tuMERacldWY3hzTVJaZHkzUFBhNDZSbWFVbk15Q0VoTFllMEhDMis3cmVXUGhWVjBhRi9nN3hFcTJ1T3hQSEJuMmM1bFpqTzEzMGFtQUlvQXhwVXhrZmpTT1RsVkFZMHJFenRDbmxMbE01ZXkrQ0RQOCt3NVdRQ2FnY0ZOY3U1b1ZZcVVEczRvRllxOEhSV28zRlVjajB6bHpJdWF0N3BITVFYZTJQNDc4b051OTRQSVlRUW9xUkk0RUFJSVc2VHRhQkJjMzh2RnZTb0JjRG5lMk5Zc2ljYWdPUHhhUXhjZFppRTlCeGViMW1WY2EzeXFndDhjL0FTbzlaRmtaYWo1ZFZmanREWXo1TnEzaG8rNkJwaUdyeGNLZUx1cTlKQmdZTkN3YTd6U2FicjVhYzJDeXdZSDUrOWxzSFQzeHpnK0lTMi9IOTc5eDdmYy8zL2YvejIzbVluNTJGc2lPUllNZFQ0dEZKZnlwbVFSS1ZXRHFtVVF3NWpxaUdISEJZaWxSd2k1MUZpSDRjUzFhZE56Z3NUeVdGaHpEYmJITjQ3Ny8zN1k3LzNxNjI5MzlzSUcrN1h5NlhMeDk3djErdjVmTDdlMU1mei9uNCtIOC9mTDF3aGNQTVJEcHk3ZEEyZlFEWm5Sd2U2UGxDRi9zM3U0Y25hRlRHWnNpZGU2eUxQTSsybjQ0VG5XQTcrMHNyOUxOOS9saWtkR3RDd1NtbEtPSnBvZFY5Rld0MVgwYmdtTTh0Q1Vrb0dWOUl5c0ZoZzh4OFhlUDNyZzhiN3ZadFVNMEtEZytjdjAySFJMdU5raExIZi84SDI0L0Y4MGIwUmRTcVdwTnVEVmVqMllKVnJlcDcyOVR4cFgrL3ZyUnY3emliWkRRNnNrMnNuQnhNUDVkaVNrVk9sa3M1VXNsRWMwZDdyT2R2Tno5WmpjWGJ2eTdsVkkrY0VQK2UzK3RhVkdFNE9KbXFXZDgvVFZrR3JXSEwrbVFvN2RUSFBNWnJXZ3ArMm5xVi9zM3NvblU5aHduV1I1L1B0MnhqRGRSYjNPSGNwbFZhMUs5cGNLWEVwSllNcnFmWUxkN2E2cnlJUFZpbk4xYlJNQWpZZE1jWmJmL3AycG5XOG4xNCszcFJ6SzBGUEgyOTYrbmpudXZlK0N1NTgva3lqUW8remY3TjdXTDdmOW5ZTEVSR1JXMG5CZ1lqY1BtN2dtWU9XbTFCdjdJSEtwUWw5MVJkblJ3ZSsyUFVYQTNNVVIzTXdtYWhTMnBVRlBYeW9YTXFGUCtLdU1tUjlaSzdhQlJmTjZiU2F0NE9mWC9mam5uSnV4cmZHMW1YM2RwL0ZBdlduLzhqUldQdGJHbklXMExPZTlBRFpxd3dhZnZRVDV2UnJPK0dndElzVGJlcFdvbk9EeW5ScTRFa0Y5K3dKOEpta0ZOWWNQTWNuNGFmNE05NzJTb2xOUnkrdytZOEx0S3ZyU2Y5bTk5Q2h2cWRSNkEreWd4QVA5eEo0dUpmZ3I4UmtOaCtOelhWLzk2LzJNT1N4ZXhuZnBoNDlsKzNOZFp3aVpPOFZyei85UjlyV3JZVC9ROVY0c25iRmF6N1ZBTElMV1BxdmltRGxiOUYycjdGT2l1MFY0YnRXMXFKOWhRa09iSEV4Nmg3OC9YL3ZiaVgrL215clRQZyt6K2RsYnd3NTc3TWw1eGc3ZmJrN1Q3dldkbXc5U3QxcDIrbnA0ODJJeCs4emppRzErdUhQdUVMWEhyQzE0cUF3bnZscUQwNE9KbDVxV28zcEhlL0h3LzN2ZjhkbS9ITEM3b29Ea3dtbWRjemVoalJ3M1VGT0ovNWRZK1g4NVZSZVdybWZrZjg5ekRNUGV0RzJYaVg4YXBRMy90MjRWdXNQeC9EYTJnUEVGSExieHQzR2JEWVRFaEpDZUhnNDBkSFJwS1NrRlBXUTVDWnhkWFhGMjlzYlB6OC9ldlRvZ2J0NzNxQlRSRzQrQlFjaWN0c280WGhqaXZaWnNKQ1dmbU9QcUh1NFdsazI5MjFPT2RjU2pOcjBPMU4rUEo3ci9hZnFWR1QrczQwNEZuZVZ3TTFIV0x6M2pNMDk5RkVKeWZqTy9vVUZ6emFpMC8vZnYrOVh3NE9RQStmczlwMWxzZVFiR2tCMmdVWUFjM3BtbnYzejF4b2EzRlBPaldNalcrTHM2RUNXeGNLaDg1ZjVjczhaMWg0Nng2OS9KVkRBS204Z08rellkUFFDbTQ1ZW9MU0xFMC9Xemw1MTBQeWVjdmg0bGNIRnlZSEltTXM4T2pmTVpvWDltYitjNUt0OVo0azMyNjZQa0dXeEdPMWJ4MXpmc3hRMXlybFJ1YlFMNVZ4TFVOckZDYmNTRHJnNk9lTHNaTUxKd1FGSGt3bEhoK3lpZS91amsxaHVwN2llbGJPakEzdk9KUExwcjFFRlAzUWhaR1JaMkhBNGhvL0RUbDdYL2RhQUtERWxIU2NIRXhsWkZ1UDNQaUU1bll6TXd2MjVUMGhPSi9UMy9BdHlPam1ZakJvZVYyelV4WWk3bWtid3p5ZVlFMzRxejN2bkw2Y3k2NWVUTE5oMW1xOWZmb2pXZFNwaHNXUXYvWDl6M2NFODE5dFR3dEZFN05VMGx1MC9XK2dqSEsweXNpd3Mybk9hTTBrcGZOZXZPUmV1cFBMaGo4ZVorY3NKdS9lMHFPbEIwNnBsbWY3emNSYnZQV1B6bW5PWFUvbGt4eWsrMlhFS2dHcGxYYW5sNFk1bktSZkt1WldnbExNanJrNk91RGc1NE9SZ01sWU1XZisxdEZpeS8veE8rK2w0b1l0RTNtMzI3ZHZIOU9uVDhmWDFaY2lRSWRTb1VVT1R5VHVZMld3bUtpcUt6WnMzMDY5ZlA0WVBIMDdUcGsyTGVsZ2lkeDJUeFZLWXYrS0ppQlNPS1NEMEpyUnF3ZW5zSWU2dEVFZk5sczMvWFV0Wm1meXg3Z2ZPdURVbnE1elhEUm9mZUpkeFpYYVhCNW4rODNHYjM1YVdkSGJreWRvVjJmQjdUS0VtMWdCdDZsWmkwS1Aza3BpY1R1K1YrLy9WK0daMGZvREltTXVzK2kzNmhoUS9ITjJ5TnZ2T0pySGpyNFFiZnRhOG80T0ptdVhkeU15Q1V3bkZ0emljeVFRUFZpNTlRL2VmVnkzcnl0bWs2L3ZtMU5IQnhDOXYrREYzUnhTckQwUWJXeEVtdEszSC8wNWU1SWMvNC9Kc0o3RGxsWWVycytxM2FKSUxDSlNldnI4eXUwOG5jdTZ5N1cvRVN6azdHYWVNNU1lemxBdjltbFZuUlVRMEp3dFoyOERxcVRvVitlbEVQT21GREVSc2NYUXcwY1M3RFB1akx4V3FJR1lqcnpMWHRhV251Q25Nc2FBMzBxUkprM0J4Y1dIWXNHSC9xcDE5Ky9ZeFpjb1VSbzhlVGVQR2pXL1E2T1IyRVJFUndlVEpreGsxYWhSTm1qUXA2dUdJM0pGTUp0dlZrUlVjaU1nTmRUT0NBNGREMytHY0ZJVkxKVTlNSmpEK2UzYU5xN2t0RnNqSWdLdmUvOEZTeHJQZ0cwUkU3bEMzWTNCZ05wdnAxNjhmQVFFQitQajQzTURSeWUwa0lpS0NxVk9uTW4vK2ZLMDBFYmtKN0FVSDJxb2dJc1ZlMW9OdFNBRzBnMVZFNU80VkVoS0NyNit2UW9PN1hPUEdqZkgxOVNVa0pBUi9mLytpSG83SVhlUDZxZ3FKaUlpSWlOeEM0ZUhodEd2WHJxaUhJY1ZBdTNidENBOFBMK3BoaU54VkZCeUlpSWlJU0xFWEhSMU5qUm8xaW5vWVVnelVxRkdEYytmc0Z3MFdrUnRQd1lHSWlJaUlGSHNwS1NuYTAzNGRNakp1YkFGYmUzM2N5ckpwN3U3dUpDY25GM3loaU53d0NnNUVSRVJFNUs2WG1KaklrQ0ZEV0xObXpTMlpiQmRrMmJKbG5ENTkrbCsxc1dYTEZ0NTQ0dzJPSERseWcwWmwyOGFOR3hrMGFCQW5UdGcvemxSRWJtOHFqaWdpSWlJaWR6MDNOemVTazVQNS9QUFAyYkpsQzJQR2pLRm16WnJYMVZaYVdocFRwa3loYmR1Mk5Hdld6SGo5eUpFamZQSEZGNFc2LzhpUkkyemR1cFhaczJkVHFsU3A2eHBIelpvMStldXZ2eGc4ZURBREJ3N2s2YWVmdnE1MjhwT1ZsY1hhdFd1SmpvN216VGZmWk1DQUFYVHIxdTJHOXlNaVJVc3JEa1JFUkVUa3J1Zmk0a0pBUUFDT2pvNmNPbldLNGNPSFl6YWJiVjZibUpqSWhRc1g4bTN2K1BIampCa3poZzgvL0pDVWxPeHpnZXJYcjArRkNoVTRjT0JBdnY5WVZ3aWNPWE9HQ1JNbWtKV1ZkVjNQVks5ZVBicDA2VUpXVmhhelo4OW0xNjVkMTlWT2ZyWnMyVUowZERTUUhTSTgvUERETjd3UEVTbDZDZzVFUkVSRVJJQmF0V3JScGswYkFKS1Nra2hQVDg5elRXSmlJc09IRDJmVXFGRWtKU1haYk1mWjJabUJBd2NDOE1NUFAvRGhoeDhhN3cwWk1vVHAwNmV6WnMwYUdqUm9RUDM2OVJrd1lBRGZmdnN0dzRZTnc4WEZCWUN5WmN2U3FsVXJmSHg4Q2l3RWVQcjBhWUtDZ2poMTZsU2U5M0t1TXJCTzhIT3lXQ3dzV0xDQXZYdjM1dHVITGNuSnlYejExVmNBVktoUUFVZEhSejc2NktOaXNkVkRSRzRzYlZVUUVSRVJrVHZldEduVE9ILytmSUhYNVp4OGp4OC9Qcy83NTg2ZEl6WTJGb0RBd0VDbVQ1K09tNXRibnV0OGZYMnBVNmNPeDQ0ZFk4K2VQUUJjdVhJRms4bUVqNDhQQUIwNmRHRHUzTGw4L3ZubkxGNjhtSlNVRkdyV3JFbnYzcjE1N0xISHlNcktva1NKRWdXT2VjK2VQWVNIaDNQKy9QbDh0elZzM0xpUi8vM3ZmN2xldTNyMUtzZVBIK2ViYjc1aDNMaHhQUFRRUXdYMlo3Vm8wU0xqc3hnOGVEQUhEeDRrSkNTRWlSTW44dTY3NytMbzZGam90a1NrZUZOd0lDSWlJaUozdk83ZHV6TjQ4R0JqMjBCaEhEaHdJTi8zLy9qakQ4YU9IY3ZFaVJOeGNzcjcxK3FXTFZ0eTdOZ3hXclJvQVVCY1hCeUJnWUVNSFRvVVgxOWYyclZyeDczMzNtdU15OFBEZzdsejUxS2lSQWtzRmd2RGhnMmpjZVBHK1B2N1l6S1piSTRoS3l1TGpSczNBaFJZblBEa3laTjIzMHROVFNVb0tJaUpFeWNhd1VaK0lpSWlXTGR1bmZHY2p6enlDRTJiTm1YbnpwMzg4c3N2akI4L25qRmp4dURzN0Z4Z1d5SlMvQ2s0RUJFUkVaRmJJaXNyQ3dlSG90a3BXNnRXTFdiTm1vV3pzek9lbnA3R2hQYW5uMzVpd29RSitQajRNRzdjT0VxV0xHbmNNMnZXTEg3KytXZTZkZXRHMTY1ZHI3bEk0Uk5QUE1IdnYvL08yMisvRFdSdllZaU5qU1V3TU5EbTlSY3ZYcVJEaHc2NVhvdU1qT1R5NWN0R0cvODBlL1pzWTVYRTdObXpxVisvUGdCbXM1bng0OGZ6K3V1djJ5M3ltSnFheXZQUFA4L2x5NWRwM3J3NS92NysxSzVkdThEbmlvdUxZOUtrU1Znc0ZpcFhyc3lnUVlPQTdEb1I3NzMzSGtPR0RDRThQSnhodzRZeFpzd1lxbFNwVW1DYklsSzhxY2FCaUlpSWlOeFUxbjM3K1gzamZTdlVxbFdMYXRXcUdhRkJkSFEwTTJmT0JPQzMzMzRqSUNDQTFOUlU0L29lUFhyZzVlWEY0c1dMNmQyN044dVhMOC8xZmtFOFBUMFpNV0lFN3U3dUFMbTJIVFJxMU1qNHg2cGV2WHJHYS9YcTFUTmU3OXExcTgzMkl5SWlDQTBOTmZyS0dSQWNPWEtFdlh2M01tREFBRDcrK0dPYmhSNjNiZHZHNWN1WDZkV3JGeE1tVEtCT25UcDJWelpFQVhIV0FBQWdBRWxFUVZSWVhiMTZsY0RBUUJJU0VuQjFkV1hzMkxHNUFwV2FOV3N5YnR3NFhGeGNPSExrQ0FNR0RHREZpaFVrSnlmbjI2NklGRzlhY1NBaUlpSWlOMVcxYXRVNGMrWU0rL2J0NDc3NzdpdnE0UUNRa0pCQVlHQWdWNjVjd2NuSmlZRURCL0xVVTA4WklRZUF0N2MzWThhTVllM2F0WHo3N2Jjc1dyU0kvLzczdnd3ZVBEalhNWXY1R1RkdUhGNWVYZ3djT0REWGRvYmc0R0RqMTYxYnR3WWdJQ0NBNnRXckE5a0ZEL3YwNlFOZ3ZQWlBQajQrakI0OW1wTW5UOUttVFJ0Y1hWMk45Mzc3N1RjZ3UvaGh1WExsYk5aaDhQYjJac0NBQVhUcDBvVzR1RGdxVnF5WTc3TmN1blNKTVdQR2NQTGtTVnhjWEJnM2Jwek5GUW8rUGo1TW1US0ZnSUFBekdZekN4Y3VaUFhxMVR6MjJHTTg5dGhqM0gvLy9aUXVYVHJmdmtTa2VERlpMQlpMVVE5Q1JPNGNwb0RRb2g2Q2lJZ1V3REtsMHkzdEx5d3NqRjkvL1pXbFM1ZXljK2ZPNjlyMzNycDFhNzcvL3ZzYk1wNjR1RGdDQWdMNDY2Ky9nT3dUREpZdFc1WXJOSURzUW9qOSsvZm5oUmRld05uWm1Ybno1bUd4V0RDWlRFeWVQTmxtSWNGdTNicHg1Y3FWUEs4LzhNQUREQjA2bEg3OStnSGtXbWxncmFWUXIxNDlZd3lwcWFrY1BYb1U0THFlKzVWWFh1SHMyYk0wYTlhTWlSTW4ycjB1UFQyZGNlUEdjZWJNR1diTm1rWFpzbVZ0WG5mbXpCbmVmLzk5VHA4K0RVQ2xTcFh3OHZMS3Q5M2ZmLy9kNW5zbWs0bUJBd2ZTcFV1WGEzaWkzRzdrbndjUitadkp6cklqclRnUUVSRVJrWnZLK3ZmUXlNaEloZ3dad3N5Wk00dXNhTjZ4WThjSUNnb2lOamFXK3ZYcjgrcXJyeElRRU1CMzMzMUg1ODZkYzEyN2MrZE9VbE5UV2JSb0VkV3JWNmRseTVaczI3WU5pOFhDdG0zYmJBWUhpeGN2WnYzNjladzhlWkw0K0hnaUl5TUI2TldyRitYS2xUT3VzMVY0MFJvVUZNYjA2ZFB0SHRPWW1abkoyYk5uZ2V3Si83Qmh3K3kyazVDUVlJUUJvMGVQSmpnNE9NL3FoTzNidHpOejVrek1aak9WSzFjbUppYUcyTmhZNDBTRmExV25UaDNxMUtselhmZUtTTkZRY0NBaUlpSWl0OFFubjN6Q3dJRURDUThQSnpBd2tLWk5tMUtyVnExYlZqQXhORFNVVHovOWxLeXNMRjUrK1dWZWVPRUZIQjBkcVZPbkRtdldyS0ZqeDQ2NXhtSTl1dERaMlJsL2YzOGVmL3h4cmw2OXlzNmRPNmxhdGFyTlBzcVVLVVB2M3IwQmlJbUpNWDVkdDI3ZFhNY1Q1dnkyM0xwVlllSENoVGEzS3RqeXpEUFBNR2pRb0FKckxrUkhSeE1kSFozdk5WYldVR1hTcEVrNE9UbVJrSkRBckZtekNBc0xvMEtGQ2d3Y09KRFdyVnR6Nk5BaDdybm5Ic3FVS1dPRVFyYWVJYWVrcENTV0xGbkNtVE5ubURScGtvNXFGTG5OS0RnUUVSRVJrVnVpZi8vK05HdldESDkvZjNyMjdIbE45ejcxMUZPWVRDYU9IVHRXcU1yLy83UjM3MTQrL3ZoakhuMzBVZnIyN1V1MWF0V005OXEwYWNNbm4zekN0bTNiZU9xcHB3QzRjT0VDQnc4ZUJLQnQyN1k4OGNRVEFMenp6anQ4L1BISGRPcDBhN2Q3L0ZPdFdyVllzR0FCNWNxVnk3WEZJajA5bmQ2OWUzUHg0a1dlZi83NVBPSERwNTkreXRkZmY0MkRnd09MRmkzQzI5dmJiaC9uejU4bktpcUt0OTkrbTNidDJobXJSQm8yYkhqTjR5MWJ0cXpka3lGRXBQaFRjQ0FpSWlJaXQ0eVBqdy83OXUxajU4NmRoSWVIYy9ueTVVTGRGeFlXUmxCUUVCNGVIdGZWYjhPR0RWbXdZSUhOYjhPZmV1b3A1cytmejVkZmZzbmpqeitPczdNem9hR2hXQ3dXbkp5Y2NvVWNIaDRlakIwNzlyckdrSlAxRy9xYzhsdGhZRXZseXBYenZMWmx5eFl1WHJ5SWk0c0wzYnQzei9WZVFrSUMvLzN2ZjRIc295THpDdzBBR2pSb3dNS0ZDd3M4YWNHZTVPUmtKazZjU0k4ZVBmRHg4Ym11TmtTa2VGQndJQ0lpSWlLM2xJT0RBNDg4OGdpUFBQSklvZTlwM2JyMXY1cXdPenM3MnoyZG9GU3BVclJ0MjViMTY5ZXpiTmt5bm5ubUdiNzk5bHNBT25mdWJIT0NmajJ5c3JLTVgxOUxjY1RDU2sxTlplWEtsVUQyRVk3L0xIUzRkT2xTVWxOVGNYQnc0S1dYWGlwVW05YlF3R0t4TUhQbVRNNmNPWlB2OVZPbVRER2VJVFkybG5QbnpuSHc0RUdtVHAyYTY0aEpFYm05S0RnUUVSRVJrYnRlejU0OTJiUnBFeXRYcnVTMzMzN0RiRGJqNGVIQnl5Ky9mTVA2eUJrY1hNdHhqSVVWRWhKQ1RFd01BQzR1THZ6eHh4L2NkOTk5T0RvNkVoa1p5WVlOR3dEbzBLR0QzUkRGSHBQSnhMUFBQc3RiYjcyRjJXeTJlNTJ0c01Oc05oTVlHRWh3Y0RBMWE5YThwbjVGcEhoUWNDQWlOOVN0UHVKTFJFVGtSdkQwOU9UWlo1OWx4WW9WUkVaRzR1RGd3TWlSSXlsVnF0UU42eU16TTdQQTk1T1NrbkIzZHkvd1dsdlMwdEtvVTZjT0owNmNZTW1TSlN4WnNnUlhWMWNlZlBCQnpwNDlpOFZpb1h6NThyejY2cXZYTmY3cTFhc3phOVlzSEIwZDhmVDB6RlZib2FEaWlDSnllMU53SUNJaUlpSjNQWXZGUW5wNnV2Rno2ZEtsS1ZPbXpIVzNsNXFhbXV2a2hNaklTT3JXclp2dlBXZlBucVYvLy82NVhuTnlLdnhmMS92MDZVT2ZQbjFJU1VuaHdJRUQvUHJyci96NjY2L3MyYlBIdU1aaXNiQnExU3BhdFdyRmZmZmRWK2kycmJSaVFPVHVkR3ZPdmhFUkVSRVJLYVppWW1JWU9YSWthOWFzQWJKRGc2U2tKQVlOR3NUOCtmTkpTa3E2cHZZT0hEaEF2Mzc5V0x4NE1lWExsNmQwNmRKTW1EQ0JCUXNXQUhtTEdwcE1Kdjd6bi8vUW9FRURSbzBhbGFzV2dKK2YzelUvajZ1cks4MmFOYU4vLy83Y2YvLzl4dXZ1N3U0a0ppYXlldlZxWG4vOWRkNTQ0dzIyYk5sQ1JrYkdOZmR4UGF6YktFVGs5cVBnUUVSRVJFVHVTaWtwS1N4ZHVwUisvZm9SRVJGQjZkS2xlZSs5OS9qODg4K3BWYXNXR1JrWnJGcTFpaGRlZUlIeDQ4ZXphZE1tVHA0OFNXcHFxdDAyUTBOREdURmlCT2ZQbjZkU3BVck1tVE9IT1hQbVVMRmlSYlp2M3c1a24vQ3dmdjE2ZHUzYXhiRmp4M2ozM1hjWk9IQWdHUmtaTkdqUWdNR0RCd05Rc1dKRm1qUnB3cG8xYS9qODg4ODVmZnAwb1o0ck16T1RIMzc0Z2Y3OSsvUFRUei9oNU9URW0yKyt5Wm8xYXdnSUNEQldEZno1NTU5TW56NmR2bjM3OHNjZmYveTdEN01BbXpkdnBrK2ZQa1JFUk56VWZrVGs1akJaTEJaTFVROUNSRVJFUk81YzRlSGg3Tml4ZzJIRGhsMTNHNjFidDg2MTlQL2ZTRXhNSkRRMGxIWHIxcEdVbElTVGt4UHQyclhEMzkrZmN1WEtBZGxiRFpZc1djTFhYMzl0OHh0NU56YzNYRjFkY1hKeVl2bnk1Y2JyNDhlUDUzLy8reDlPVGs3TW5EblRXRDBRRnhmSDlPblQyYnQzNzNXTjJkM2RuWTgrK3NqdTlnS0x4Y0x4NDhmNStlZWYyYnAxSzdHeHNVRDI2UTBEQnc2a1ZxMWF1YTdkdG0wYm4zMzJHWW1KaVFDVUwxK2VaY3VXVWFKRWlWenRybGl4SXRkV0IzdHNuUXlSczc5RGh3NWhzVmh3YzNOajJyUnAvL3FFaFJ2NTUwRkUvbWF5Yy82cWdnTVJFUkVSdWFtS1EzQ1FtcHJLcmwyNzJMWnRHNy8rK2lzWkdSbVVLVk9HTm0zYTBLMWJOenc5UFczZUZ4c2J5OWRmZjgzMzMzK2ZaOHVDazVNVHI3NzZLczg5OTV6eG1zVmlZZDY4ZVFBTUdEQWdUM3VIRGgxaTY5YXQ3TisvbitqbzZFS052VmF0V2dRSEIrY3ExSmlabWNuaHc0YzVkdXdZaHc4ZjV1REJnMXk4ZUJISVBsR2hlZlBtUFAzMDAvajQrTmh0OS9MbHkweWVQSm5kdTNjRDhObG5uK1VKSnE1Y3VjTGJiNzlkNERHTTE2Sk1tVExNbURHRGUrNjU1N3JiVUhBZ2NuTW9PQkFSRVJHUklsRWNnb1BseTVlemFORWlQRHc4OFBYMTViSEhIdVBoaHg4dWRQSEJyS3dzSWlNajJiZHZINUdSa1p3NGNRSi9mMzg2ZCs1czgvck16RXdjSFIzemJkTnNOaE1kSGMzRml4ZTVmUGt5eWNuSnBLV2xrWjZlVG1abUpsbFpXV1JsWmRHd1lVT2FOR21TNjk2TWpBeTZkT2xDV2xvYVpjdVdwV2JObXRTcFU0ZEdqUnJScEVrVFhGMWRDL1ZjRm91RjFhdFhzMjNiTmo3NjZDTktsaXlaNTVvTEZ5NlFsSlJFMWFwVmNYZDNMMVM3TjV1Q0E1R2JROEdCaUlpSWlCU0o0aEFjWEx4NGthdFhyOTVSUndYR3hNUlF0bXpaUW9jRWR4SUZCeUkzaDczZ1FNY3hpb2lJaU1nZHo4UERBdzhQajZJZXhnMzF6OU1aUkVSdUZwMnFJQ0lpSWlJaUlpSjJLVGdRRVJFUkVSRVJFYnNVSElpSWlJaUlpSWlJWFFvT1JFUkVSRVJFUk1RdUJRY2lJaUlpVXV5NXVycGlOcHVMZWhoU0RKak5adHpjM0lwNkdDSjNGUVVISWlJaUlsTHNlWHQ3RXhVVlZkVERrR0lnS2lvS0x5K3ZvaDZHeUYxRndZR0lpSWlJRkh0K2ZuNXMzcnk1cUljaHhjRG16WnZ4OC9NcjZtR0kzRlVVSElpSWlJaElzZGVqUnc5Mjc5NU5SRVJFVVE5RmlsQkVSQVM3ZCsrbVI0OGVSVDBVa2J1S2dnTVJFUkVSS2ZiYzNkMFpQbnc0a3lkUFZuaHdsNHFJaUdEeTVNbU1HREVDZDNmM29oNk95RjNGcWFnSElDSWlJaUpTR0UyYk5pVWdJSUNwVTZmaTYrdEx1M2J0cUZHamhpYVJkekN6MlV4VVZCU2JOMjltOSs3ZGpCbzFpaVpObWhUMXNFVHVPZ29PUkVSRVJPUzIwYlJwVStiUG4wOUlTQWd6Wjg3azNMbHpKQ2NuRi9XdzVDWnhjM1BEeThzTFB6OC81cytmcjVCSXBJZ29PQkFSRVJHUjI0cTd1enYrL3Y3NCsvc1g5VkJFUk80S3FuRWdJaUlpSWlJaUluWXBPQkFSRVJFUkVSRVJ1eFFjaUlpSWlJaUlpSWhkQ2c1RVJFUkVSRVJFeEM0RkJ5SWlJaUlpSWlKaWw0SURFUkVSRVJFUkViRkx3WUdJaUlpSWlJaUkyS1hnUUVSRVJFUkVSRVRzVW5BZ0lpSWlJaUlpSW5ZcE9CQVJFUkVSRVJFUnV4UWNpSWlJaUlpSWlJaGRDZzVFUkVSRVJFUkV4QzRGQnlJaUlpSWlJaUppbDRJREVSRVJFUkVSRWJITHFhZ0hJQ0lpSWlKeUxjeG1NeUVoSVlTSGh4TWRIVTFLU2twUkQwbWtVRnhkWGZIMjlzYlB6NDhlUFhyZzd1NWUxRU1TS1JRRkJ5SWlJaUp5MjlpM2J4L1RwMC9IMTllWElVT0dVS05HRFUyKzVMWmhOcHVKaW9waTgrYk45T3ZYaitIRGg5TzBhZE9pSHBaSWdSUWNpSWlJaU1odFlkKytmVXlaTW9YUm8wZlR1SEhqb2g2T3lEVnpkM2VuUVlNR05HalFnSWlJQ0NaUG5zeW9VYU5vMHFSSlVROU5KRitxY1NBaUlpSWl4WjdaYkdiNjlPa0VCZ1lxTkpBN1F1UEdqUms5ZWpUVHBrM0RiRFlYOVhCRThxWGdRRVJFUkVTS3ZaQ1FFSHg5ZmZIeDhTbnFvWWpjTUkwYk44YlgxNWVRa0pDaUhvcEl2aFFjaUlpSWlFaXhGeDRlVHJ0MjdZcDZHQ0kzWEx0MjdRZ1BEeS9xWVlqa1M4R0JpSWlJaUJSNzBkSFIxS2hSbzZpSElYTEQxYWhSZzNQbnpoWDFNRVR5cGVCQVJFUkVSSXE5bEpTVUczcDZRbnA2ZW9IWFdDeVdHOWJmblNZMU5mV210cCtVbEhSVDJ5OU8zTjNkU1U1T0x1cGhpT1JMd1lHSWlJaUkzSFZXclZyRmxDbFRTRWxKc1h2TnZuMzdHRHQyTEltSmlUZTA3NXNSU0dSa1pCQVRFMVBnZFFjUEhtVGx5cFgvYXFMNjExOS9NV3pZTUpzRi9aS1NramgwNk5CMXQyMFZGQlRFckZtenVIVHBrdDFyRmk1Y3lKSWxTLzVWaUpHWW1NalFvVU01ZGVyVWRiY2hjamRRY0NBaUlpSWlkNTN2di8rZXJWdTM4dWFiYi9MWFgzL1p2T2FISDM0Z0xDeU1mdjM2OGROUFArVjZMek16ODdyN2pvcUtZc2FNR1FWT2VMLzk5bHNPSHo1Y3FEWVhMMTdNSzYrOHdvb1ZLL0lOSmc0Y09NQ0NCUXZvM2JzM0sxYXN1SzVxL2t1V0xPSG8wYU1FQlFYbFdibHg2ZElsaGc0ZHlwQWhROWk1YytjMXQyMFZGUlZGYUdnby9mdjN0eHNlT0RzNzg5VlhYOUd2WHorT0h6OStYZjNzM0xtVFE0Y084Y1liYjdCdzRjSUNmMCtTa3BLWU5Ha1N5NVl0dTY3K1JHNVhUa1U5QUJFUkVSR1JXMm5YcmwxRVIwY0Q0T3ZyUytYS2xRSFl2bjA3NGVIaEJBWUdrcGlZeUk4Ly9naUFwNmNuWmNxVU1lNFBDd3RqNmRLbEJBY0hGM3I3aE1WaVljR0NCWGg2ZXZMUVF3K3hjZU5HOXU3ZGEvUnR5OEdEQnlsUm9nUUJBUUU4L3ZqaitiYi8vUFBQczMzN2RoWXVYTWloUTRkNC8vMzNjWEZ4eVhQZDBhTkhnZXdKL3VuVHA3bDgrZkkxYlFIWnUzZXZFYUpjdlhxVkV5ZE9VSzlldlR6WFJVWkdzbjc5ZWhvM2JveUxpd3RMbHk2bFFZTUdQUFRRUXdYMkVSTVR3NVVyVndBWU5HaFFyczgrcDE2OWVyRjE2MWJPbmoxTFVGQVFTNWN1TmQ2eldDeVlUS1lDKy9yNTU1K0I3QlVidi8zMkcyM2F0S0ZhdFdwNXJydDQ4U0liTm14Z3c0WU54amFLOHVYTDA2RkRod0w3RUxrVEtEZ1FFUkVSa2J2S1YxOTlaZnc2TEN5TXNMQXdBQzVjdUlERllzSEx5NHVFaEFUajIvVDQrSGlDZzRPTmUrTGk0c2pNekdUaXhJbDg4TUVIT0RqOHZZZzNLQ2pJbVBUbWRPblNKV001Zkk4ZVBZRHNDWEpCMnd2UzB0TDQvZmZmYWRHaVJiNFRZWGQzZHdZTkdzU1lNV1BZdFdzWFU2ZE81YjMzM2dNZ05qYVdTcFVxQVJnckdIeDlmUms1Y21TK2ZmOVRRa0lDMDZaTncyUXk4ZHBycitIdDdjM0hIMy9NVzIrOVJZTUdEZkpjYi8xc3Z2bm1HeFl2WG95N3V6dkJ3Y0hVcmwwNzMzNysrT01QQUVxWExvMmZueDhBMzN6ekRkMjZkY3QxblpPVEUxMjZkR0h1M0xtNVh2LzIyMitOYlNiNWZXYUppWW5zM2JzWHlENFc4YTIzM21MSGpoMTA3OTRkQndjSG9xT2oyYk5uRHp0MjdDQWlJb0tNakl4Yzk4K2FOUXNQRHcvKzg1Ly81UHM4SW5jQ0JRY2lJaUlpY3RmWXZIa3pSNDRjd2NuSmlUSmx5aEFURTRQSlpNTFQweE5QVDA4QVZxeFlBV1JQVEN0VXFFQmlZaUtwcWFuR3p4VXJWZ1N5bDlPdlhidldDQUlBMnJadHk5aXhZL1BkTGhBU0VtTDgrdnZ2dndlZ2RldldBQ3hkdXBUS2xTc1RFeE5ENzk2OUFSZ3dZRUNobnExWnMyYmNlKys5bkR4NWtoMDdkcENWbGNXU0pVdFl2MzQ5czJiTklqTXowL2kydkV1WExvVnEweW9wS1luUm8wY1RIeC9QMEtGRDZkQ2hBMUZSVVVSRlJURjQ4R0M2ZCs5TzM3NTljOTJUbVpuSlo1OTl4amZmZkFPQTJXeG15cFFwekpneGcxS2xTdG50S3pJeUVvQkdqUnBoTXBuNDhjY2ZtVHQzTHFHaG9aUXJWeTdQdUNBN2hCazJiQmhaV1ZsR2pZVjU4K2JsKzlsOTk5MTNaR1ptNHVMaXdxaFJvMGhOVFdYZXZIbUVob1p5NWNxVlBGc2tXclpzU1lNR0RhaFRwdzdWcWxXamJObXloVnJWSUhJblVIQWdJaUlpSW5lRjJOaFlQdi84YzB3bUV3RUJBVFJ2M3B5dVhidVNsWlhGNk5HajJicDFLK2ZQbnljbUpvYUtGU3NTRkJSRS9mcjFDUThQSnlnb0NKUEp4SVFKRTZoWnM2YmRQdno4L0pneVpRcVZLbFhDMDlPVGpoMDdBdG1GL0twWHJ3NWtUM2FmZmZiWmYvVXNNVEV4REI0OG1QajRlSnZ2cDZlbjA3WnRXK1BuVWFOR0dkc2RQRDA5YWRhc21mRmVabVltWDMzMUZZODk5bGllMVFDeHNiSHMyTEdENWN1WEV4OGZUL2Z1M1huMDBVZUpqNC9IMWRXVjFxMWJFeG9heXBvMWF6aDM3bHl1OEtCZnYzNUVSMGZqNnVwSysvYnRhZCsrUGNlT0hTTXRMUzFYSDcvOTlodWpSbzNLODQxK1dGaVlFYWhBZGxGR2UvVW9JTHQrUTA1cjFxeWhXclZxeHU5QlRoYUxoWTBiTndMUXZYdDNLbFNvUUd4c0xKQjk5R2ZMbGkycFc3Y3VYbDVlakIwN0ZvQzMzbnJMN3JZSmtUdWRnZ01SRVJFUnVhbXMzOHFtcGFYaDdPeGNKR05JVFUzbC9mZmZKeVVsaGRHalIvTi8vL2QvQU54MzMzMGNPM2FNL2Z2MzA2UkpFejc0NEFNQS9QMzlxVisvUHBBZEJsU3RXcFd6WjgveTAwOC9VYk5tVGFLam8vSDI5cmJaVjVNbVRmSWRTODZ0RGRlcmN1WEtmUGpoaHdRRkJlSG01bVlVQjJ6WXNDSG56cDBqTGk0T0Z4ZVhYUFVIMXF4WkEyUWZiVGxvMENEajlVdVhMaEVkSGMyNmRldVlPSEVpRHp6d2dQRmVVbElTYytiTU1WWlFyRjI3bHJWcjE5b2NVMWhZR0U4OTlWU3UxL3IxNjBlSERoMG9YYm8weDQ0ZFk5cTBhUVFHQnRLeVpVdmpHaDhmSDk1NTV4MCsvdmhqUER3OGpQb1Q5ZXJWeTFPbklUSXlFbjkvZnlwV3JNaW1UWnNJREF3MFZvQXNXN2FNeHg1N2pCbzFhaFQ0K2UzY3VaT3paODhDR0NHS2s5UGZVNlBBd0VDQVhHSEd2eW1JS1hLN1UzQWdJaUlpSWpkVjJiSmxnZXh2cjZ0V3JWb2tZemgyN0Jqbno1K25WcTFhckYyNzFwaTRObXZXakxTME5OcTJiVXVsU3BWbzJMQWhCdzhlNUwvLy9TL3QyclV6N20vWnNpVWJObXpneVNlZjVOaXhZd3dkT3BSMzNubUhWcTFhWGZOWWNpNXZ6L21OT21Cc1R5aU1talZyc25qeFlwS1NrdWpWcXhjWkdSbVVMRm1TRVNORzhQNzc3NU9XbGthVktsVjQ0NDAzZ096YUNoa1pHU1FuSnh0QlEwWkdCaGFMQlVkSFI5TFMwbmp2dmZjSUNnckN4OGNIZ05xMWE5T2lSUXVqaUdEMTZ0V3BVYU1HbFN0WHBtTEZpbFNvVUlIOSsvZXphZE1tM04zZHFWQ2hnakcreFlzWDV4cXZkUkorK3ZUcFBNL1N1blZyV3JkdXpmcjE2NWs5ZXpibHlwVWpNVEdSTGwyNjBMWnQyMXpmOUdka1pQRDY2NjhURlJYRjY2Ky96c2lSSS9IMTlTVXNMSXdsUzViUXVYTm4rdlRwazIvUlIrdDJGSUF2di95U3laTW41d29Pckp5Y25IQjBkQ1F6TXpQUGlnaVJ1NG1DQXhFUkVSRzVxZTY5OTE0Y0hCdzRlZkpra1FVSER6NzRJRjkrK1NYRGh3L24xS2xUZVNic0w3endRcTZmanh3NVF2djI3Zk5NRmw5OTlWWGoxOEhCd1hoNWVka3NER2hMUmtaR250VUdqUm8xQXY1ZVpsKy9mbjJjbloxSlMwdmp5SkVqaFdwMzdkcTF4amhMbGl4SnBVcVZHRDE2Tk9QR2plTzc3NzdqNk5HamRPL2VuWXlNRENwVXFNREtsU3VOZTd0Mzc4NmxTNWQ0NTUxM2FOT21qYzMyWDN6eFJYNysrV2NHRHg1TXAwNmRjcjMzeFJkZmNPalFJYXBVcWNMdzRjTnoxUzVJU0VpZ2ZQbnl4cy9XYi9pM2JObkNJNDg4UXAwNmRmTDBGUm9hQ21UWGlsaTNiaDN6NXMzajIyKy9OVllqQUN4YXRJaW9xQ2ljblozcDJiTW4xYXBWdzJReU1XalFJS1pNbWNLMzMzN0wzcjE3bVRwMXFsRVVNcWRkdTNibE91WnkwS0JCT0RrNTJhMVg0T2JteHBVclYwaEpTY24xZWx4Y25MSGFRZVJPcCtCQVJFUkVSRzRxTnpjM21qZHZ6czZkTzZsYnQ2NVJoUEJXKy8zMzN6bDE2aFR1N3U3VXFGR0QzMy8vblFjZWVBQkhSOGQ4N3p0Ly9qd1hMbHlnVWFOR1pHUmtHSlBPdExRMFB2dnNNNEtEZzIxK1c1MVRZbUlpTTJiTW9GS2xTc1lLQU1BNHJjRWFaTHo3N3J0NWlpUG1kN1JnVWxJUzY5YXRBNkI5Ky9hODg4NDdBRlNzV0pGT25UcXhZY01Hb3FLaWpMQWdNVEdSakl3TW5KeWN1SHo1c2xFQU1ML2wvYlZxMWNMQndZRlpzMll4YTlZc205ZFVxVktGU3BVcVVhcFVLVXdtRXhhTGhlZWVlODdtdFJjdVhHREZpaFc4Ly83N3VWNC9lUEFnSjArZUJMS0RnMDJiTnBHYW1zcXdZY1BZczJjUGJkcTBZY09HRGF4ZXZScUExMTkvbmM2ZE8rZjZMSzJUK3pObnpyQmd3UUpHalJxVnE0L016RXptelp0bjkxbHRLVm15Wko3ZzRQRGh3NHdaTTRZdVhicnd5aXV2WEZON0lyY2pCUWNpSWlJaWN0UDk1ei8vNGNTSkU2eFpzNGFubm5xS3VuWHIzdEwrejV3NXc0Y2ZmZ2hrNzZrZk4yNGNiZHUyNWNLRkMzaDVlZVY3cjNWeTNieDVjekl6TXpsOCtEQk5temJselRmZnpEUGhIalZxbEhIRVgwN1dDVDNBeFlzWHIybnNtWm1aZG9PSkw3NzRndVRrWk82Nzd6NEdEaHhvdkI0WUdFaWJObTBvV2JJa1Y2OWVOZW9HWkdabWN1TEVDZXJXcld0TTBoMGNIQXFzQytEczdFeEtTZ3FOR3pmbTNudnZOVjYzbnBqUXVuVnJ2THk4eU16TXhOL2ZuNVVyVitiNWhoNnl0NjIwYXRVcXp3a01CdzhlNU4xMzN3WEEwZEdSbVRObllqYWJBWmd3WVFLWExsMWk2ZEtsbkQ5L0hnOFBEeTVldkpqcmM3eHk1UXBSVVZHNVRyT3dWWk5nL2ZyMVJFVkYwYmh4WTA2ZVBHbWN5dkJQLzF5UkF2RG1tMi9tZVczWnNtVzR1cnJTcTFjdm0rMkkzQ2tVSElpSWlJaklUZWZnNEVEMzd0MzU0WWNmMkxCaEF4NGVIbFN1WFBtYWpyUUxEdytuYWRPbXVMcTZYblAvQnc0YzRPclZxemc0T05DcFV5ZE1KaE1sU3BRZ05qYldxS1pma0dQSGp1SGo0MFAzN3QxNTdiWFhiQlk1SERkdUhFRkJRY1RIeDFPeVpFbmphTUdjaGY3aTR1S002Lzk1WEdCZ1lDQk9UazY1dGtpa3A2ZmJEQTRpSWlMWXNtVUxycTZ1OU9uVHgyai8wcVZMUkVaR0Voa1ppYWVuSjFldlhnWGc0WWNmWnMrZVBSdytmSmk2ZGVzYVd5SHExcTFiNEdkcTdmK0pKNTdJdFYzQkdoeTBiTmtTazhuRUw3LzhZcXdvY0hGeE1TYnlGb3VGcTFldkd0c04vc2w2Z3NIeDQ4Zkp6TXpNZFVLQ05iZzVkKzRjWmNxVVlmSGl4UXdkT3BTd3NERDgvZjBCT0hUb2tOSFg2TkdqV2JKa0NTKzk5Rkt1UGk1Y3VNQ2lSWXVvWHIwNjc3Ly9mcDd3SWlmckZoTElQbll6S1NrSmIyOXZtMXNUOXV6WlE4T0dEWE1WbFJTNTB5ZzRFQkVSRVpGYndzM05qVTZkT2xHdlhqME9IRGpBbjMvK1NYcDZlcUh2MzdGakIvZmZmLzkxQlFjZE9uVGcvdnZ2eDgzTmpjcVZLd05Rb2tRSjB0TFNjaDJWK0UrblQ1K21UNTgrQUl3Wk02YkFmbHhjWEl5VkRmRDNOOWNCQVFGR0h6bTNJY1RFeE9TNlB5NHV6bGpxYjVXV2xvYWJtMXV1NnhJU0VwZzhlVEtsU3BXaVdiTm1qQjA3Rm45L2Y1NTc3am5Dd3NKeVRkZ0JIbi84Y1hyMTZzV2VQWHZZdjM4L1hidDI1YmZmZmdNd0NpSG14eHFTNUxkZEFiS1g5Vy9jdUpGZmYvMlZJVU9HOE1namp3Q3dkT2xTZnYzMVY0S0RnL09jbEFEWm45djQ4ZU9aT1hNbWdZR0JsQ3BWaXVlZWU0NkVoQVRqOXlmbmxvMkhIMzZZbFN0WGN1clVLV3JXck1udTNidUI3T0tOclZxMXNsbTA4dURCZzdpNXVURnAwaVJLbHk2ZDcvTmF0NUJZbnprME5KUkhIMzJVMTE1N3JZQlBTdVRPcE9CQVJFUkVSRzZwT25YcTJDeU1sNS9ObXpjemJOaXdmOVZ2elpvMWMvMXNyVzB3WmNvVW01Tlp5RDdHMFNxL1dnUFh3cnFhSUdlaFFtdkFNRy9lUEtQR3dTdXZ2RUxyMXExdEJpWGZmLzg5QUZPblRxVm16Wm9rSnljemYvNTg5dXpaWXl5L3IxKy9QdVBHalNNa0pJU1hYbm9KVjFkWFNwWXN5ZDY5ZTRtUGp5Y2lJZ0tBUng5OXRNQXhXNSs3YXRXcXVVNU95TGt5QURER2V2SGlSYkt5c2dEWXZuMDdTNVlzd1dLeE1ISGlSTWFORzJmemMvVDA5R1RTcEVsMng1Q2Fta3A4ZkR4VnExYkZ6OCtQbFN0WHNuSGpSdDU0NHczQ3dzSUE4aHdIbWRPVFR6NkpyNjl2cmhNYUNzTzZqYU93eFNwRjdrUUtEa1JFUkVUa3JtU2R2QjQ5ZXJSUTF5Y25KK2Q3eEY5aHVibTVNV2JNR0ZxMGFHSDNtckpseXpKanhneHExNjV0YzV2Q2M4ODlSNWN1WFl6QUl5Z29pQTgrK01DWVFEczVPVEZxMUNnOFBEeHliWWRvMXF3WjI3ZHZaK3pZc2FTbHBlSHQ3VjJvVXlHc245V3p6ejZiYTZ2Q1Ayc0JsQ2hSd3ZqMW80OCtTbWhvS0hQbXpNRmlzVkNpUkFtaW9xTDQrdXV2NmQ2OWU0RjlXcTFidDQ1VHAwNXgrUEJoYXRldXplelpzNmxmdno2VksxZG0wNlpOM0h2dnZjVEh4K1BnNEdEM1pBaXJhdzBOQUJvMmJBaGtGMFJNU2tveWpoY1Z1WnNvT0JBUkVSR1J1NUoxK1gxQld4WDY5dTFMclZxMVNFbEorVmZCd1pVclZ3Z0xDK1BISDMra1pjdVcrWjdtRUJjWHgvang0Mm5TcEFralJveXdlVTNPVlJLT2pvNk1IRG1TbmoxN2twS1Nnb3VMaTFGY01LY25ubmlDN2R1M0c5K2U1enlWSUQvVzRHRFZxbFZzMmJMRjduVTVnNFB4NDhmenYvLzlqN0pseTlLeFkwZTZkT2xpdDhZQlpLOVNPSDc4T0VlUEhpVXlNdEpZT2JGKy9YcTh2YjNwMWFzWFR6NzVwREdlamgwN3N2cHF3RjBBQUF0clNVUkJWSERoUW1iTW1BRmtiOGU0R2NjajFxcFZpMHFWS2hFYkcwdG9hQ2d2dnZpaThWNUdSZ2FPam80M1pDV0tTSEdtNEVCRVJFUkU3a3JXcGZUNThmRHdZUDc4K2N5Wk00ZFBQdm1FZDk5OTk3b21pY0hCd1J3OWV0VFlwckJueng2bVRadVc1enByN1FPcjc3NzdqbnZ1dVllZVBYc1cyTWZ5NWN1Tmt3eXVYcjNLaUJFam1EbHpacTR0R3MyYU5jUEZ4WVhVMUZUS2xpMWI2T0RBV2lzaE5qYVcrUGg0dTlmbExCaDUvdng1aGcwYlJzdVdMWTJRNDlWWFg2VnExYXBNbUREQnVDNDlQWjErL2ZvWkp6LzgwOWl4WTIxdXAramN1VE9yVnEweWlsN21uTkRmS0FrSkNXemN1SkVubjN5U2xTdFhzbnIxYXRxM2IyOEVJTjk5OXgzTGx5L24wMDgvTGJCdWdzanRUTUdCaUlpSWlOeVZySk5oYS9IRHdwZzdkMjZ1WXcvL0tTTWpnei8rK0lNREJ3NndmLzkrNC9XalI0L3l4Qk5QMExWclY2cFVxY0tnUVlPd1dDeFVxRkFCUjBkSG8xWkEvZnIxY1haMnp0WG1uajE3OFBQenM3c3FBckpyRFlTRWhPRGc0TUN3WWNQNDVKTlB1SHIxS3UrKyt5NExGaXd3SnU2clY2ODI2amFrcDZjVEZ4ZEgxYXBWQzN4dTYyZjExbHR2NWJ0VklXZW9NbmZ1M0R6dFhMaHdJYzlLaXhJbFN0QzFhMWZqK2djZWVJQnUzYm94ZS9ac2twS1N1T2VlZTJ5T0tUNCszdWpQMGRHUmhJU0VQSFVzcmxkYVdocHIxNjVsNWNxVmxDaFJnZ2tUSnZETk45OWdOcHNKRGc1bXdvUUptRXdtd3NMQ2pCTTBSTzVrQ2c1RVJFUkU1SzVrWFhHUTg2aEVXMUpUVTQwNkNJMGJOODYzelg3OStuSDI3Rm5qNTlLbFM5T3BVeWU2ZHUyYWE1bis0c1dMYzAyeXJSUHdkOTk5MXpqMUllYzRiUjM5YUJVYkc4c0hIM3hBVmxZV2ZmdjJwVTJiTmx5NWNvVlBQLzJVbUpnWWpodzVnbytQRDZ0V3JlTExMNy9FWkRKUnVuUnBMbDI2eEpneFl3Z09EczVWOE5DV3dxek9BUElkWjBaR0JtbHBhWncvZno3UE0zWHUzSmx0MjdiUnExY3ZZM1hCeHg5L0RFQm1abWFldGc0ZVBNaTRjZU80Y3VVS2pvNk9wS2VuODk1Nzd6Rnc0RURhdDI5ZnFMSCtVODZUTFByMDZVTk1UQXpWcWxWajZ0U3BWS3BVaVo0OWU3Smt5UkoyN2RyRi9Qbno2ZDI3Ti92Mzc4ZlQwelBmNXhhNUV5ZzRFQkVSRVpHN1dzNmpFbTNKZVNSalFTY1F2UFBPTzR3WU1ZS3laY3Z5NG9zdjByWnRXNXVuSWhSMnU4UFNwVXM1ZlBndzQ4ZVB0MWtrTVNrcGlkR2pSNU9ZbUVpM2J0M28xYXNYQUU4Ly9UUWhJU0hFeGNWUnFsUXBQdnJvSXpadDJvU1RreFBEaHcvSDA5T1RZY09HY2Zic1dkNSsrMjFHakJoQmt5Wk43STRqWjNEdzU1OS9jdWpRSVp2MUNuSSsxNUVqUi9EMDlEUitQbm55SkpBZHhNeWVQWnNCQXdZWW40MlRreE16Wjg3TXRSckJHaGprN0RzbEpZVmx5NWF4ZXZWcXNyS3k4UEh4WWVqUW9RUUVCQkFURThOSEgzM0UxcTFiNmRXckZ3OC8vSEMrbjdOMTI0aTEvWnlCai9XWXpBc1hMaEFlSHM3VFR6L044ODgvejk2OWU0bU1qR1QxNnRYczNidVg5UFIwRlV1VXU0S0NBeEVSRVJHNUs2V25wd1BaSnhMa0xPcG43em9vK0VqR1JvMGE4ZmJiYi9Qd3d3OVRwVW9WSUx2ZXdBY2ZmRUJDUWtLQll3b01ERFFDZ3ZUMGRFNmZQZzNBdEduVEdEVnFWSzYrazVLU0NBZ0lJQ29xaWg0OWV2RGFhNjhaN3prNU9mSHl5eTh6Yjk0OHBrNmR5b2tUSi9EeThpSXdNSkQ2OWVzRDhQcnJyL1BwcDU4U0d4dkx5SkVqYWRpd0lVOCsrU1FkTzNiTU15N3JKQnV5SjlWejU4NDF2cUczcm1DQTdKb1FqbzZPWkdabTh2YmJiOXQ5enNPSEQrZlprdkhQTFF6V1B0UFQwekdield6ZXZKbFZxMVp4OGVKRm5KMmRlZjc1NTNuKytlZHhkSFJrMnJScEJBWUdjdWJNR1E0Y09NQ0JBd2NvWDc0ODdkcTFzN3NWeFJwTTVQeGZrOG1FeFdLaFJZc1d0R2pSZ2ttVEpqRm56aHdPSERqQWUrKzl4d2NmZkVCQVFBREhqaDNqK1BIakFFWmRDWkU3bVlJREVSRVJFYmtyV1NlbU9mZksyNUp6Q1h0cWFxck5GUVE1NWF3QkFGQ3laRW42OXUzTDhPSERNWnZOT0RrNTVka2FZZDBqLzgvQ2c5YlhkKzdjeVpJbFMvRDM5d2V5dngwUERBd2tMaTZPWWNPRzBhNWR1MXozcGFTa2NPN2NPVkpTVXZqcnI3OTQ5dGxuOGZmM3p6WDJaNTU1aHN1WEw3TjA2VklnZS9sL1ltS2l6ZURBR3A0NE96dno2S09QRWh3Y3pPalJvMGxOVGFWOSsvYVVLMWZPR085YmI3M0Zva1dMdUhUcFVwNTIzTjNkZWVTUlIzanR0ZGNLWE41dm5kQlBuejZkQ3hjdVlEYWJLVldxRk4yN2QrZlpaNS9OZFlLQ2w1Y1hzMmZQWnU3Y3VYei8vZmNBWExwMEtkOUp2ZlgzMzNyTkF3ODh3SXN2dnNpaFE0ZU1BT2Z3NGNPc1c3ZU9uMy8rbWZUMGRFcVhMczJNR1RPWU4yOGVvYUdoWkdWbGNlYk1HZExUMC9NTm4wUnVkd29PUkVSRVJPU3VZN0ZZaklucG5EbHpDdHlxMExkdlh4NTg4RUdiKyswTG8wNmRPbno2NmFlNHVibFJ2bno1NjJvanA0U0VCTXFWSzhlRUNSUHlqTjFzTnRPdlh6L2k0K05wMmJJbEw3LzhNdDdlM2piYjhmZjNwM3o1OGl4YnRveVJJMGZTdEduVFBOZGtaR1JRdlhwMVhuMzFWV09yUnNPR0RlblNwUXV1cnE1NVRqUG8xS2tUblRwMUlpTWpJOWMyQTVQSlZPakp0Y1Zpd2R2Ym00NGRPN0p4NDBaYXRXcEY4K2JOZWVpaGgreTJVYXBVS1VhT0hFbjc5dTM1NnF1dmVPV1ZWN2ovL3Z2dDlwR2VuazZsU3BVb1U2YU04ZHBMTDcxa2hEdVFYZXRnKy9idFZLaFF3ZWpYeGNXRnQ5OSttNmVmZnBwMTY5YXhaODhlWW1OajdYN0dJbmNDa3lWbmhDb2lJaUlpVWd5MWJ0M2ErQ2I1UnNqTXpPVHp6eituUllzV1BQamdnL211T0RDYnpTUWxKZUhsNVhYRCtyL1pmdm5sRityVXFaT24wS0k5WnJNWmQzZjNtenlxNHNOaXNiQnUzVG82ZGVwVVlKZ1JGaFpHdVhMbGVPQ0JCMjdhZUc3MG4yK1I2Mld5OHg5REJRY2lJaUlpVXV4cFlpVjNNdjM1bHVMQ1huQ2djME5FUkVSRVJFUkV4QzRGQnlJaUlpSWlJaUppbDRJREVSRVJFUkVSRWJGTHdZR0lpSWlJaUlpSTJLWGdRRVJFUkVTS1BWZFhWOHhtYzFFUFErU0dNNXZOdUxtNUZmVXdSUEtsNEVCRVJFUkVpajF2YjIraW9xS0tlaGdpTjF4VVZOUnRkZFNuM0owVUhJaUlpSWhJc2VmbjU4Zm16WnVMZWhnaU45em16WnZ4OC9NcjZtR0k1RXZCZ1lpSWlJZ1VlejE2OUdEMzd0MUVSRVFVOVZCRWJwaUlpQWgyNzk1Tmp4NDlpbm9vSXZsU2NDQWlJaUlpeFo2N3V6dkRodzluOHVUSkNnL2tqaEFSRWNIa3laTVpNV0lFN3U3dVJUMGNrWHlaTEJhTHBhZ0hJU0lpSWlKU0dQdjI3V1A2OU9uNCt2clNybDA3YXRTb29VbVgzRGJNWmpOUlVWRnMzcnlaM2J0M00yTEVDSm8wYVZMVXd4SXhtRXdtazgzWEZSeUlpSWlJeU8zRWJEWVRFaEpDZUhnNDU4NmRJems1dWFpSEpGSW9ibTV1ZUhsNTRlZm5SNDhlUFJSNlNiR2o0RUJFUkVSRVJFUkU3TElYSEtqR2dZaUlpSWlJaUlqWXBlQkFSRVJFUkVSRVJPeFNjQ0FpSWlJaUlpSWlkaWs0RUJFUkVSRVJFUkc3RkJ5SWlJaUlpSWlJaUYwS0RrUkVSRVJFUkVURUxnVUhJaUlpSWlJaUltS1hnZ01SRVJFUkVSRVJzVXZCZ1lpSWlJaUlpSWpZcGVCQVJFUkVSRVJFUk94U2NDQWlJaUlpSWlJaWRpazRFQkVSRVJFUkVSRzdGQnlJaUlpSWlJaUlpRjBLRGtSRVJFUkVSRVRFTGdVSElpSWlJaUlpSW1LWGdnTVJFUkVSRVJFUnNVdkJnWWlJaUlpSWlJallwZUJBUkVSRVJFUkVST3hTY0NBaUlpSWlJaUlpZGlrNEVCRVJFUkVSRVJHN0ZCeUlpSWlJaUlpSWlGMEtEa1JFUkVSRVJFVEVMZ1VISWlJaUlpSWlJbUtYZ2dNUkVSRVJFUkVSc1V2QmdZaUlpSWlJaUlqWXBlQkFSRVJFUkVSRVJPeFNjQ0FpSWlJaUlpSWlkaWs0RUJFUkVSRVJFUkc3RkJ5SWlJaUlpSWlJaUYwS0RrUkVSRVJFUkVURUxnVUhJaUlpSWlJaUltS1hnZ01SRVJFUkVSRVJzVXZCZ1lpSWlJaUlpSWpZcGVCQVJFUkVSRVJFUk94U2NDQWlJaUlpSWlJaWRpazRFQkVSRVJFUkVSRzdGQnlJaUlpSWlJaUlpRjBLRGtSRVJFUkVSRVRFTGdVSElpSWlJaUlpSW1LWGdnTVJFUkVSRVJFUnNVdkJnWWlJaUlpSWlJallwZUJBUkVSRVJFUkVST3hTY0NBaUlpSWlJaUlpSWlJaUlpSWlJaUlpSWlJaUlpSWlJaUlpSWlJaUlpSWl0OEwvQSsyVkpNZDZkaTFOQUFBQUFFbEZUa1N1UW1DQyIsCiAgICJUeXBlIiA6ICJtaW5kIgp9Cg=="/>
    </extobj>
    <extobj name="C9F754DE-2CAD-44b6-B708-469DEB6407EB-6">
      <extobjdata type="C9F754DE-2CAD-44b6-B708-469DEB6407EB" data="ewogICAiRmlsZUlkIiA6ICI3NjAyNzE4Njk1MCIsCiAgICJHcm91cElkIiA6ICIzNzY4OTI5MDciLAogICAiSW1hZ2UiIDogImlWQk9SdzBLR2dvQUFBQU5TVWhFVWdBQUE1MEFBQU9yQ0FZQUFBRFVEK0w2QUFBQUNYQklXWE1BQUFzVEFBQUxFd0VBbXB3WUFBQWdBRWxFUVZSNG5PemRkMXpWOVI3SDhkZUJ3OTRJcUtDQ3F6VDNRQTNOdlVlV3FXV1pPelUxZCs2YkkwY200dWhxbW1WNnpkeWFaT1VvSENrS3FKZ0RCMjRFQndLeUR1dHd6djNqZEg2eURxQkpOajdQeDhOSGNzN3YvSDdmYzVBNDcvUDVmajlmbFY2djF5T0VFRUlJSVlRUVF2eEJLcFZLbGZjMnMrY3hFQ0dFRUVJSUlZUVEvdzRTT29VUVFnZ2hoQkJDbEJnSm5VSUlJWVFRUWdnaFNveUVUaUdFRUVJSUlZUVFKVVpDcHhCQ0NDR0VFRUtJRWlPaFV3Z2hoQkJDQ0NGRWlaSFFLWVFRUWdnaGhCQ2l4RWpvRkVJSUlZUVFRZ2hSWWlSMENpR0VFRUlJSVlRb01SSTZoUkJDQ0NHRUVFS1VHQW1kUWdnaGhCQkNDQ0ZLaklST0lZUVFRZ2doaEJBbFJrS25FRUlJSVlRUVFvZ1NJNkZUQ0NHRUVFSUlJVVNKa2RBcGhCQkNDQ0dFRUtMRVNPZ1VRZ2doaEJCQ0NGRmlKSFFLSVlRUVFnZ2hoQ2d4RWpxRkVFSUlJWVFRUXBRWUNaMUNDQ0dFRUVJSUlVcU1oRTRoaEJCQ0NDR0VFQ1ZHUXFjUVFnZ2hoQkJDaUJJam9WTUlJWVFRUWdnaFJJbVIwQ21FRUVJSUlZUVFvc1JJNkJSQ0NDR0VFRUlJVVdJa2RBb2hoQkJDQ0NHRUtERVNPb1VRUWdnaGhCQkNsQmdKblVJSUlZUVFRZ2doU295RVRpR0VFRUlJSVlRUUpVWkNweEJDQ0NHRUVFS0lFaU9oVXdnaGhCQkNDQ0ZFaVpIUUtZUVFRZ2doaEJDaXhFam9GRUlJSVlRUVFnaFJZaVIwQ2lHRUVFSUlJWVFvTVJJNmhSQkNDQ0dFRUVLVUdBbWRRZ2doaEJCQ0NDRktqSVJPSVlRUVFnZ2hoQkFsUmtLbkVFSUlJWVFRUW9nU0k2RlRDQ0dFRUVJSUlVU0prZEFwaEJCQ0NDR0VFS0xFU09nVVFnZ2hoQkJDQ0ZGaUpIUUtJWVFRUWdnaGhDZ3hFanFGRUVJSUlZUVFRcFFZQ1oxQ0NDR0VFRUlJSVVxTWhFNGhoQkJDQ0NHRUVDVkdRcWNRUWdnaGhCQkNpQktqZnQ0REVFSUlJWVFRVDBhajBiQnQyemFDZzRPSmlZa2hQVDM5ZVE5SmlEK2R0YlUxbnA2ZStQbjUwYXRYTDJ4dGJaLzNrSVFKS3IxZXIzL2VneEJDQ0NHRUVNVnordlJwL1AzOThmWDFwV1BIam5oN2U4dWJiZkd2cE5Gb3VIWHJGbnYzN2lVc0xJeUpFeWRTdjM3OTV6MnNmejJWU3FYS2Q1dUVUaUdFRUVLSXY0ZlRwMCt6Y09GQ3BrNmRTdDI2ZFovM2NJVDR5emh6NWd3TEZpeGd5cFFwMUt0WDcza1A1MTlOUXFjUVFnZ2h4TitVUnFOaHlKQWhUSjQ4bVRwMTZqenY0UWp4bDNQbXpCaysvZlJUdnZ6eVM2bitQMGNGaFU1cEpDU0VFRUlJOFRld2JkczJmSDE5SlhBS1lVTGR1blh4OWZWbDI3WnR6M3NvSWc4Sm5VSUlJWVFRZndQQndjRjA3Tml4Uks4UkVSSEI5ZXZYbitrNWI5Njh5Zjc5KzhuSXlDancvblBuem5INjlPbW5PcmRXcS8walEzdHEyZG5aZityMVFrTkR5Y3JLK3NQblNVbEpRYVBSUElNUkZTNDVPZG5rOTF1djEzUC8vdjBTdTNiSGpoMEpEZzR1c2ZPTHB5T2hVd2doaEJEaWJ5QW1KZ1p2Yis4U3ZjYmx5NWNaTm13WVk4YU00ZGRmZjMycWMyUmxaUkVjSEt3RXd1VGtaQll0V3NTYmI3N0p0bTNidUhidEd1dlhyMWRDeVlFREI1ZzhlVEpqeG93aExDenNpYTUxL3Z4NVJvNGN5YUZEaDlEcGRBQThldlNJVFpzMkZSbEl6NXc1UTJ4czdCTS92OURRVVByMjdjdXVYYnVlU1JDOGNPRUNhV2xwSnUvWGFEUXNYYnFVUG4zNnNIUG5UdjdJeXJpalI0L1N2MzkvZnZ6eFIrVTg5Ky9mSnp3ODNPUmpqaDgvenAwN2Q1N29PcnQyN1dMdzRNRWNPM2Fzd1B2ZmZmZGRwazJieHRHalI1LzVCd2ZlM3Q3Y3ZYdjNtWjVUL0hHeVpZb1FRZ2doeE45QWVucDZpYTlUczdhMkJ1RDI3ZHVVSzFmdXFjNFJGeGZId29VTDhmRHdZTnEwYVZoWldRRmdhMnRMcDA2ZFdMMTZOWHYzN21YZnZuMk1IRG1Ta3lkUEFvYm5aMkZoOGNUanZYTGxDdlBtemVQczJiT01IajBhdFZyTjJyVnIrZjc3NzNGd2NERDUyTnUzYitQaDRZRy92ei91N3U3RnZtYURCZzJvVnEwYUsxZXVaTWVPSFl3YU5Zb21UWm84MGJoeldyRmlCZmZ1M2VPdHQ5NmlSNDhlcU5XNTM1N2IydHF5ZlBseXhvd1p3K2VmZjQ1V3E2VjM3OTZBNFRWYnZYbzFYYnAwb1VxVktrVmVLemc0bUVlUEh2SGxsMTlTcDA0ZHZMeTh5TXpNWk5La1NUUnMyQkFuSjZkOGp6bDY5Q2hxdFpvcFU2WVU2M25xOVhyMjc5L1AvZnYzbVQ5L1B2UG16Y1BhMnBvWFgzd1JsVXFGU3FYQ3pNeU1zTEF3TEMwdHFWV3JWb0hYZlZxMnRyYUZobmp4ZkVqb0ZFSUlJWVFRQUppYm13UGc0ZUZCeFlvVm4rb2NaY3FVWWZEZ3dYejIyV2VNSFR1V0tWT21BT0RnNEVCc2JDd0hEaHpBMmRtWm9VT0g0dTd1VG14c0xHcTFtamx6NWxDNmRPa251cGFscFNVQWpvNk9EQjgrSEVBSnJna0pDWlF0VzdiQXgyVmtaS0RWYW9tTGl5TThQSnoyN2RzWCs1cm01dVpNblRxVjhlUEhjL255WmY3em4vOHdlZkprMnJadCswUmpONW85ZXpZalJveGd6Wm8xaElXRjBhRkRCdzRkT3BUdk9HTVkzYkZqQjJmUG5nVU13Zm51M2JzY09uU0llZlBtOGRKTEw1bThUa0pDQW1GaFlaaVptVEZuemh5OHZMeUF4eDgwbkQ1OUdudDcrMXlQMGVsMHltdGxhcnBzWGlFaElkeS9meCtWU3NYOCtmT3BVNmNPcjcvK09pNHVMdlR1M1p1MmJkdGlhV2xKV2xvYWd3Y1BmcWFCVS94MVNlZ1VRZ2doaEJEQTQ5QlpGSTFHVTJqVnRYUG56bXpjdUpINCtIaVNrNU1CUTRBSkNBakF4Y1dGTGwyNjBLeFpNelp0MmdSQWl4WXQ4Z1hPZ3djUFVxdFdMZHpjM0lvY3I2V2xKWmFXbHB3N2Q0NnFWYXNDNE96c3pPTEZpd3Q4WEZSVUZJTUdEY0xMeSt1SkFxZVJwYVVsVTZaTTRiMzMza09yMVJJVEU1UHZtT3ZYcjdOOSszYkdqaDJyaE9PQ3VMdTdNMkxFQ09iUG44LzU4K2VaT1hNbWUvYnM0ZkxseXpnNU9XRmxaVVZhV2hvSkNRa0FtSm1aRVJVVkJZQktwY0xUMHhPQVpjdVdNVzNhTkpOVHNIZnYzbzFXcStYTk45K2taczJhSERwMGlPclZxeXVWYUI4ZkgxYXZYcDNyTVRFeE1mVHYzNS95NWN2VG9rV0xZcjAyeGlZK0hUdDJwRTZkT3R5N2QwOVpTNXFlbm82NXVUa0ZORGNWLzNBU09vVVFRZ2doQkVDeHdzREJnd2Radm53NXMyYk55dGRKZCsvZXZVb2pvdmo0ZU1Dd2RoSU1EWVVBcWxhdHl2cjE2N2wrL1RyWHJsMERJRFUxbFpVclZ5cm5TVXhNSkNnb2lQTGx5eE1RRUlDenN6TUE5KzdkWTh1V0xjcHhLU2tweW4rblQ1OU9hR2dvclZ1M0JneHJPeWRNbUZEZ2N6Qlc3UXBiazdsOSszWWVQSGhRNkd0aFhJOTQvLzc5WE9NM1RqSFZhRFFrSmlZeWE5YXNRcWNPdDJ6WmtoMDdkdENzV1RQT256K1BYcTluejU0OW1KdWJrNWFXeG9jZmZraENRZ0xWcTFlbmJ0MjYrUGo0MEtwVnEyS0h0OVRVVkhidjNvMkhod2Z2dnZzdVdxMldsU3RYa3BxYXltdXZ2VmFzY3hUSCtmUG5PWHYyTEM0dUxnd2RPaFF3ckZrRmFOaXdvWEl0TTdQY2JXV1NrNU5adG13Wmd3Y1BObG1kRm45dkVqcUZFRUlJSWY0RmR1M2F4ZDY5ZXdzOUpqVTFGWUE3ZCs0d2JOaXdBbys1Y2VNR2VyMmU2ZE9uTTMvK2ZHclhycTNjVjc5K2ZkYXVYYXRVNWNEUUtDaW55TWhJZ0Z5TmlrNmNPRkhndGFLaW9wZzBhUktMRnkvR3djR0JNbVhLWUdabVJtQmdJQllXRmtvem5QVDBkTUxEdzdHd3NDQW9LRWg1dkRHVXBxYW1jdi8rZmF5c3JQRHk4bExDWm5wNnVzblhvazZkT293Yk42NVkwMHIzNzk5djhyN1EwRkRtekpuRHpKa3psU215S1NrcHJGcTFpdWJObTlPb1VTTlVLaFgvL2U5L0FSZzdkaXdWSzFiRTNOeWNSNDhlOGRGSEgzSDkrbldtVFp0R3ExYXRpSW1KWWRTb1VlemV2WnNKRXlaUW9VS0ZJc2YzOWRkZms1S1N3c1NKRTdHeXN1TG5uMzhtSVNFQnRWcE45ZXJWaTN4OGNYMzExVmNBeXZjSlVEb1RSMFpHS3YrbWpCMTBaODZjaVlXRkJRa0pDU1FrSkhEcDBpV1dMRm55Ukd0c3hkK0RoRTRoaEJCQ2lIK0JybDI3Y3V6WU1aS1RrL090M1RNeWhqRXpNek9UeDlTcVZVdjUrOWF0Vy9IeThxSlVxVktBWVMzb2loVXJBTEN5c21MT25Ebjg5dHR2eXZFMk5qWTBiTmlRQVFNRzhNMDMzeEFTRW9LZG5SMWZmLzAxVmxaV2FMVmFPbmZ1akY2dlo4T0dEWlFwVXliZjlVZU1HTUhBZ1FPeHQ3ZFhwc202dWJrcFUzVTFHZzNkdTNmSHpjMU5tUzZhbHBiR3E2KytTa1pHQnU3dTdnd2FOSWd0VzdiUXBrMGJrNjlYMWFwVitmenp6N0d4c2NIWjJUbGZnNStMRnk4eWV2Um83T3pzK082NzcweWVweUIyZG5aa1ptWXlmZnAwcWxldnpzU0pFNmxRb1FMbnpwM2p3b1VMdlBiYWEyemJ0bzJ0VzdlU25Kek1zR0hES0YyNk5PZk9uU003TzV2T25UdXpaY3NXUm93WXdaUXBVMmpXckZtQjE5SHI5WHozM1hmczNyMmJHalZxNE96c1RIQndNQnMyYkFEZy9mZmZwMjdkdWtEQkh6UThTV2ZaSTBlT2NQNzhlZVcxMmJkdkg5MjZkZVA0OGVPbzFXcktseSt2SEd1czBOcmEybUpsWllXOXZiMXkvOGFORy9uZ2d3K0tQZFZiL0QxSTZCUkNDQ0dFK0Jld3NMREEzOSsvMEdPMmJ0M0ttalZyME9sMHpKNDkyMlR3TEl5N3V6czNidHhnNnRTcDNMcDFDejgvUDRLRGcvSHc4TURaMlpsZmYvMlY4UEJ3TkJvTnZYdjM1dURCZzBSSFIxT3BVaVhpNHVMUTYvV1ltNXViWE10cGJtNWU0TGl5c3JJSURBeGs0OGFOQUxuV25CclhMYXJWYXFaT25ZcWRuUjFUcGt4aDA2Wk5lSHA2bXV6VW16TW9QVXNxbFlxSkV5ZHk1ODRkTGw2OHlOU3BVOW00Y1NQZmZ2dXRzaWIxaXkrK1VJN1BPWFVYRE0vTjBkR1JwS1FrQWdJQ1RJYk91M2Z2c21iTkdzQXd6WFhzMkxIS2ZhKzg4Z3F2dnZxcVVnMHU2SU9Hek16TVlqMGZqVWJEcWxXcmxLOTlmSHg0L2ZYWE9YTGtDTW5KeWZUdTNadjMzbnRQdWYrTk45NGdLU21KeVpNbmw5aHJMUDVhSkhRS0lZUVFRZ2pBMEEwVm9IVHAwdXpmdjU4ZVBYbzgwZU16TXpQWnZIa3ptelp0d3RYVmxUbHo1bUJwYVVsd2NERDI5dllzV3JTSThlUEhjKzNhTmJ5OHZIajc3YmM1ZHV3WWtaR1JWS3BVU1duSVU3WnMyWHlWeGNJa0p5ZlR2MzkvVWxOVGFkdTJMWUdCZ1VSSFIrZXIzR1ZuWnpOKy9IakFNTFUySmlhR3dNQkFBZ0lDbElZOGZ4WkxTMHNtVEpqQSsrKy9qNXViRzFldVhPSGt5Wk9NSFR1V0ZpMWFNRy9lUEFENjlPbURnNE1EQ1FrSmRPL2VIUXNMQzNidTNFbmp4bzJWclU1TThmVDBwRStmUHZ6d3d3KzBiOStlaWhVcjR1L3ZqNnVycS9JNjVEdzJiK01sWXlPaG9xeGN1WkxZMkZpYU5tMmFhMi9PblR0MzR1bnB5YnZ2dnZza0w0MzRCeklyK2hBaGhCQkNDUEZ2RUJFUmdVcWxva09IRG16WnNxWFkyMlFZalJremhwOS8vcG5odzRlemJ0MDZYbjc1WmY3M3YvOHA5MSs3ZG8yQkF3ZWlVcW40K09PUHNiR3hvVlNwVXNvV0lNYkdRc1pxbnlrNm5ZN2ZmdnRObVZLYmtaR0J0N2MzWDM3NUpRMGFOQUFNVzdUWTI5c3JmNHlNWDd1NXVWRzdkbTI4dkx6WXNHSERFejlYVTdLeXNwZzNieDZiTjI4dTh0aktsU3N6Y3VSSUprNmN5TWFORzdHMnRxWlZxMWE1amdrSkNhRldyVnBzMjdhTkNSTW1FQjRlenBZdFc1Z3dZUUpXVmxhNXFwY0Y2ZE9uRDk5ODh3M3Z2UE1PMzM3N0xTcVZpcGt6Wno1VkZic2dRVUZCN051M2owNmRPdEd6WjAvbDluUG56bkgxNmxWbXpKaWhiTXRTbUpTVUZKWXVYVXBjWE53ekdaZjRhNUZLcHhCQ0NDR0VJQ1ltaHFpb0tMeTl2ZW5Zc1NQcjFxMWp3NFlOREJreXBOam5xRjY5T3VibTVrUkhSN05telJxeXNyS0lpSWdBRE1IdzhPSERIRDE2bERwMTZ1RGk0Z0pBaFFvVk9IandJRnF0VmxuL21iTTVVVTVYcmx4aDgrYk5uRGx6UnRtS0JjRFYxWlVGQ3hZQThPT1BQd0tHanJBNUs1M3QyclZEclZZcjFielUxRlJzYkd6eWRWTE42ZUxGaXl4YnRreHBXSlNUTWFScU5KcGMxMGxPVGlZMk5wWkRodzVoYm01T3IxNjlDbjNOdW5mdlRtUmtKTUhCd1hUczJCRmJXOXRjYXlrLytlUVRwZXFibloydFZEYk56YzFadDI1ZG9WdlhnR0ZLc1Y2dlo4R0NCZHk2ZFl0cDA2WlJwVW9Wa3BPVHVYZnYzaC9xRmhzYkcwdEFRQUF0V3JSZzdOaXh5dmZhMkgwM096dTd3Q25keGltOXhrWkNnTkpNNkxmZmZzUGYzMTlaSnl6K0dTUjBDaUdFRUVJSXBiT3RyNjh2VGs1T3RHblRodTNidCtQbjU4ZExMNzFVckhPMGF0V0tTWk1tRmRpQUpqbzZtdWpvYU1BUU1IYnYzczA3Nzd4RHpabzFDUXdNWk1lT0hadzZkUXFWU2tYanhvMExQSC9WcWxWeGNuSWlPVG1aMHFWTDgvYmJiN05reVpKY3dkRllOZDIrZlR0eGNYSEtkaXRnQ0czRzlaSEJ3Y0Y0ZTNzemZmcDBrOEd0ZXZYcStQbjVzV2ZQSGp3OFBKUzFvZkI0MncrVlNwV3ZrbW9NY2lFaElWU3JWaTFYODZXODlIcTkwdkNvWThlT3dPUHVycGFXbHJpNHVDZ2h6ZEhSRVNjbkorVzZPWitiS1RFeE1heGN1WktRa0JCS2x5N05vVU9IK1BycnI0bUppY0hiMjV1bFM1Y0NUOWRJeU0zTmpTRkRodkRxcTYvbStoNm9WQ29HRGh4SWVIZzRXcTBXUjBmSGZQZkQ0MFpDUUs1bVFoczJiR0RVcUZGUE5NVmEvTFhKZDFJSUlZUVE0ay8wNE1FREZpeFlRR0Jnb0xMOVNIRzBiZHNXbFVwRlpHUWtWYXBVZWFaalNraElJREF3RUlBT0hUb0EwSzlmUHc0ZE9zVGN1WE5adVhKbHNRSk9yVnExV0xWcUZRNE9EaVFsSlRGaXhBaHNiVzFaczJZTkxpNHV6Smd4ZzVDUUVONTc3ejFsS3FhdnJ5K1dscFo4OWRWWDZQVjZmSDE5VFc2Wm9WS3BHRE5tREM0dUxuVHExQ25mbGllSmlZbWNQMzhlRnhjWGtwT1RPWGp3WUs3N2RUb2R1M2J0VXI2K2YvOCsrL2J0NC9YWFh6ZjVuUHIxNjBlL2Z2M3kzVzdzWG10alk1TnZMV1J4ekpremg2eXNMT0xqNDdseTVRcGx5NWFsUm8wYXdPTTlUa3VYTHYzRTU4MUpxOVV5ZS9ac1plL1UrL2Z2NCtMaVFzZU9IWG41NVpmeDhmSDVRNDJFVkNxVnlYMCt5NVFwdzlhdFd3dThyMGVQSGlRbkowc2pvWDhSQ1oxQ0NDR0VFSCtTblR0M01tellNREl5TW1qY3VESGR1M2ZIMGRHeFdJODlkdXdZTTJmT3hOWFY5Wm1PU2EvWDQrL3ZUMnBxS2kxYnRzVEh4d2N3Ykg4eWZQaHdsaTFieHVUSmsxbXdZRUd4cnUzdDdVMTJkamF6WnMwaUt5c0xPenM3ZHV6WUFSZ3FmKzd1N25UcjFrMDUzdDdlbnNhTkd5djdkdmJ0MjdmSWF4aERZRlJVVks3YmYvamhCM1E2SFYyNmRPRzc3NzRqSXlORG1XNmJrM0dybFVxVktoVWFPRXVTcjY4dmh3OGY1c3FWSzhyWFJyZHUzUUlNYXo2TDQ1TlBQaUVtSm9ibHk1Zm51bDJ0VmpOejVrekdqQmxENjlhdGVlMjExNVFxckY2djUrYk5tOWpZMkFCL3JKSFFreXJ1QnkzaW4wTkNweEJDQ0NIRW4yRG56cDI4OGNZYjlPclZpeFVyVnBpczVwblNybDA3WnMyYTlVekhwTmZyV2JKa0NhR2hvWGg0ZURCcTFLaGM5M2Z0MnBWTGx5NnhiOTgrUm93WXdiaHg0MHhPZmMwcEt5dUx2bjM3Y3Z2MmJTNWV2TWpXclZ1Vm9KR1dsc2E2ZGVzWU9IQWdscGFXSEQ5K25KQ1FFT1d4Z1lHQlZLNWNPZGRVMXVKSVRVMWw1ODZkT0RrNThjWWJiN0JuejU1bjFoeW9KSFRxMUlsT25Ub3hhTkFnb3FLaWNuWFBOWGFBYmRLa1NiSE9sWkNRb0ZRczgvTDA5R1RqeG8ya3BhVng5ZXBWRGg0OHlNV0xGNG1JaUNBcEthbEVRbVZSalA4V2REcmRuMzV0OFh4STZCUkNDQ0dFS0dFUEhqeGcrUERoOU9yVnkrU1V3ejliVWxJU0N4Y3VKRFEwRkM4dkwrYlBuNitzRjh4cDNMaHhwS1NrY096WU1XYk1tRUc5ZXZWNDQ0MDNhTml3SWVibTVnV2UyOXJhbWthTkd1SGc0TUN4WThmUTYvWDQrUGhRb1VJRmZ2MzFWN1p2MzQ2enN6TWFqWVpObXpaaGFXbkpPKys4dzg2ZE8vbmxsMSs0Y09FQ2ZmdjJwV1hMbHZuQ1ozeDhQQ3RXck1ETHkwdTVUYVZTOGZYWFg1T1ltTWgvL3ZNZjdPM3QwZXYxdWRadzVtUU1hTm5aMlgva0pTelNqei8reVBuejU1azRjV0tCRFl0U1VsSzRlL2N1WU9pMkN4QVdGc2FoUTRmdzlQU2tlZlBteGJwT1FrSUNEeDQ4SUQ0K1BsYzErdGl4WXdRR0JuTHo1azFseWk0WXF0amR1bldqVFpzMnVMaTRzSDc5K2lLdmNlSENCYlp2Mzg2VUtWT2UrQU9Cdkl5aFV5cWUveDRTT29VUVFnZ2hTdGlDQlF0SVQwOW54WW9WejNzbzZQVjZEaHc0d0pvMWEzajA2Qkh0MjdkbnhJZ1IyTm5aRlhpOHViazVIMzMwRVN0V3JDQXdNSkR3OEhEQ3c4TnhjbktpWThlTyticmJwcVNrOE91dnY3SjM3MTRpSWlJb1hibzBJMGVPcEZ1M2JwaWJtM1A1OG1WR2pSckZsMTkrQ1JnNjFZNGVQUnB2YjIrYU5HbkN6Smt6dVhmdkh2NysvbnoyMldkMDZkS0Y5OTkvWHptL2pZME41dWJtYk42OFdRa3RzYkd4QkFZRzByTm5UeVdvWldkbjUxdkRtVmRXVmxhQnR5OWF0S2pJUUpxWW1BZ1l1dGgrOHNrbitlNVBUazRtTkRSVU9XYnExS241R3VPY1BYdFdhZFpqWVdIQnNXUEhXTEJnQWU3dTdzeWRPMWZwN0dvY2kvRy9kbloycEthbU1uYnNXRlFxRlRkdjNrU3YxeE1RRU1EY3VYT1Y4OWVzV1pPQWdBQ1NrcEpRcVZTOC9QTExkT3ZXalppWUdQYnUzVXRvYUtoU2JZeU9qbWJFaUJFRnZqNHhNVEdNSHo4ZW5VN0h2SG56bURWclZvRWgyamcrVTY5cjN1TktPdlNMdnc0Sm5VSUlJWVFRSlN3d01KREdqUnMvOFpUYVp5azlQWjJEQncreWJkczJvcUtpYU5DZ0FmMzY5U3RXWjFvek16TSsrT0FENnRTcHcvTGx5MGxNVE1UVDA1Tnk1Y3JsT3U2amp6NGlORFJVV2FmWnAwOGZHalZxaEptWkdWcXRsa09IRHJGOSszWUFYbmpoQmZyMjdjdkxMNytzUEw1YXRXcXNXclVLZjM5L1FrTkRxVjY5T3ZYcTFjdDFEUnNiRzZaTm0wYVRKazFZc0dBQlZsWldaR1JrMEtsVEo0WU9IYW9jbDVHUmdZV0ZSYUZyT2syRm84cVZLL1A1NTU5amJtNk9yYTJ0MG0wMUwrTjYzTEN3c0VMdlAzUG1ETXVXTFdQOCtQRzV6bFd0V2pYS2xTdkhuVHQzV0xseUpZbUppYlJ1M1pvUkkwYmtXdXRyYkpoa0RHbERoZ3hoeTVZdHlwcFdOemMzNnRXcmx5ODBPams1OGY3NzczUDA2RkdHREJtaWZMK00zNHZvNkdqYzNOeVVCa1o1V1ZwYTVyc3ZLU21Kb0tBZzJyWnRtKzk0WStPaG9ob1FHWU51VWVGVS9ITkk2QlJDQ0NHRUtHRTNidHlnZS9mdXozVU1BUUVCbkQ5L25oWXRXdkRSUng4cERZT2VSUFBtemFsZnZ6NUhqeDZsUTRjTytjTFltMisreWZEaHczT3RUelRTYXJVRUJRWFJzR0ZESmt5WVFNV0tGUXU4aG91TEMvUG16ZVBvMGFNMGJkclVaT0JyM2JvMWFyVWFQejgvUWtORDhmUHpVKzdUNlhSVXJGalI1R3V1VnF0NS9mWFhlZXV0dHdxOHYwZVBIalJ0MmhRUER3K1QxMzhXWEYxZFdidDJMVGR1M09EQWdRTzBidDJhcWxXcjVqdk96TXlNc1dQSDBxcFZLOEN3MXJacjE2N0Z1a2JidG0zekJVUzFXazFBUU1BZmZ3SjVHTU9tdDdkM29jZGxaMmRqYVdsWjZCNnA0cDlGcFpmSjFFSUlJWVFRSlVxbFVqRno1c3cvMUFpb1hidDJIRGh3NEtrZm41cWFhbklLclJEUFFtUmtKQnFOaGpwMTZoUjYzSjQ5ZTJqWnNtVytMVnFlbFQvNnN5TCtHRlVCbjlSSXBWTUlJWVFRNGw5QUFxY29hUVZWYVF0UzNDcXQrT2VRbXJZUVFnZ2hoQkJDaUJJam9WTUlJWVFRUWdnaFJJbVIwQ21FRUVJSUlZUVFvc1JJNkJSQ0NDR0VFRUlJVVdJa2RBb2hoQkJDQ0NHRUtERVNPb1VRUWdnaC9nYXNyYTNSYURUUGV4aEMvS1ZwTkJwc2JHeWU5ekJFSGhJNmhSQkNDQ0grQmp3OVBibDE2OWJ6SG9ZUWYybTNidDJpYk5teXozc1lJZzhKblVJSUlZUVFmd04rZm43czNidjNlUTlEaUwrMHZYdjM0dWZuOTd5SElmS1EwQ21FRUVJSThUZlFxMWN2d3NMQ09IUG16UE1laWhCL1NXZk9uQ0VzTEl4ZXZYbzk3NkdJUENSMENpR0VFRUw4RGRqYTJqSng0a1FXTEZnZ3dWT0lQTTZjT2NPQ0JRdjQ4TU1Qc2JXMWZkN0RFWG1vbi9jQWhCQkNDQ0ZFOGRTdlg1L0preWZ6NmFlZjR1dnJTOGVPSGZIMjlwWTMyZUpmU2FQUmNPdldMZmJ1M1V0WVdCaFRwa3loWHIxNnozdFlvZ0FTT29VUVFnZ2gva2JxMTYvUGwxOSt5Ylp0MjFpNmRDbDM3OTRsTFMzdGVROUxpRCtkalkwTlpjdVd4Yy9QankrLy9GSStmUGtMazlBcGhCQkNDUEUzWTJ0clMvLysvZW5mdi8vekhvb1FRaFJKMW5RS0lZUVFRZ2doaENneEVqcUZFRUlJSVlRUVFwUVltVjRyaEJEL0lLckplNTczRUlUNFc5QXY3UHE4aHlDRUVQOGFVdWtVUWdnaGhCQkNDRkZpSkhRS0lZUVFRZ2doaENneEVqcUZFRUlJSVlRUVFwUVlDWjFDQ0NHRUVFSUlJVXFNaEU0aGhCQkNDQ0dFRUNWR1FxY1FRZ2doaEJCQ2lCSWpvVk1JSVlRUVFnZ2hSSW1SMENtRUVFSUlJWVFRb3NSSTZCUkNDQ0dFRUVJSVVXSWtkQW9oaEJCQ0NDR0VLREVTT29VUVFnZ2hoQkJDbEJqMTh4NkFFRUlJSVlSNE1ocU5obTNidGhFY0hFeE1UQXpwNmVuUGUwaENpS2RrYlcyTnA2Y25mbjUrOU9yVkMxdGIyK2M5cEdkT1FxY1FRZ2doeE4vSTZkT244ZmYzeDlmWGw3Rmp4K0x0N2YyUGZKTXF4TCtGUnFQaDFxMWI3TjI3bHlGRGhqQng0a1RxMTYvL3ZJZjFURW5vRkVJSUlZVDRtemg5K2pRTEZ5NWs2dFNwMUsxYjkza1BSd2p4RE5qYTJsSzllbldxVjYvT21UTm5XTEJnQVZPbVRLRmV2WHJQZTJqUGpLenBGRUlJSVlUNEc5Qm9OUGo3K3pOdDJqUUpuRUw4UTlXdFc1ZXBVNmV5YU5FaU5Cck44eDdPTXlPaFV3Z2h4RDlHS1Z0TFdsVXVWYXhqQi90V3dNdkp1b1JIWkpxanRacnFIdmJQN2ZvbDZZT21Qa3hxVVJrN1MvUG5QWlIvbEczYnR1SHI2MHVkT25XZTkxQ0VFQ1dvYnQyNitQcjZzbTNidHVjOWxHZEdRcWNRUW9qblFGOGlaN1cyTUNObzZNdGNtdGlTY2E5VXd0WFd3dVN4WTV0VjVQYlVOaHdZMG9SKzljdGhiL25ucmpoeHNiSGd3dmlXQkE3d3BabVA2MU9kbzU2bkUyWXFsY243M2Uwc0FWQ3BvRllaaDJLZDArMzN4end0bFFwRytWVmtZZWZxM0pqU1JzTG5NeFFjSEV6SGpoMUw5Qm9SRVJGY3YzNzltWjd6NXMyYjdOKy9uNHlNakFMdlAzZnVIS2RQbjM2cWMydTEyajh5dENjU0ZoWkdRRUFBU1VsSkFKdzZkWXFEQncrU2xaWDFwNDBocjlqWVdKS1RrNS9iOVo5RVZGUVVldjJ6K1gvL3BVdVhpcXdDWHIxNjlabGM2M25wMkxFandjSEJ6M3NZejR5RVRpR0VFSDhpUFdVdTdNQXBNcWhFenA2WVpuZ0QrcUs3UFFGZFgyTG51dzJ4VmhmOHF5NHhQUXN6bFlxMlZkMFkzN3lTVXZWczRPWDBoNE1YZ0xYYWpFTHlJSmxhSFNvVmRLdGVtbC9mOStQYlB2VUtQYjRnRTVwWDR1VG9aclNxWEFwbkc0dGNmeWEzckV6a3BOYTg3TzJDWGcvaFk1cnpkYTg2VkM1bG0rOVk0NStCRGN0emUyb2JCallzLzlUUHUrTUxIcnpnWmdkQUtWc0xHcFp6cHBwNy9vcXUya3pGTjIvVlkyYmJGNTc0ZWY5YnhjVEU0TzN0WGFMWHVIejVNc09HRFdQTW1ESDgrdXV2VDNXT3JLd3Nnb09EbFVDWW5Kek1va1dMZVBQTk45bTJiUnZYcmwxai9mcjFTZ2c5Y09BQWt5ZFBac3lZTVlTRmhUM1J0YzZmUDgvSWtTTTVkT2dRT3AwT2dFZVBIckZwMDZZaUErbVpNMmVJalkwdDlyVjI3dHpKVHovOXhNQ0JBd2tLQ3VMYXRXdk1ueitmZDk5OWw5RFEwQ2NhZDNGZHYzNmR4TVJFZERvZDQ4ZVBKekF3TU5mOVAvLzhNLzM2OVdQejVzMG1RejFBWkdRazBkSFJKVExHbks1ZXZjcEhIMzNFeFlzWDg5MDNZOFlNaGc4ZnpwRWpSL2ptbTI4NGZFUFd2M0lBQUNBQVNVUkJWUGp3VTRmUVJZc1dNWGp3WUk0ZE8xYmcvWmN1WFdMRWlCRXNXclNJaElTRXA3cEdYanFkamxPblRoVjUzTzNidDUvSmh5SGUzdDdjdlh2M0Q1L25yMElhQ1FraGhQaGpkRnBJZlFScFNhQXlBeHRIc0hNMi9EMFB6NHVCVEc5cHg5ekRpU1RHUjRPcjF6TWRpaVlyVy9sN3lPMUh0RjF6QXEydTREYzFPWTl0dCtZRXNhbVo5S3BkbHYrOVdZL2JqOUxvOEdVSU54T2ViajFOV1FjcmRnL3c1VXBzS29PMy80YXJqUVYzazNPL0ljek1manl1WDIvRU0zelhPZlI2Nk4rZ0hPZnVKWE02T3JISTYyUm9kZFR6ZENKbzZNc21qOWsvcERGZHZ3NURwNGNCRGNzem9CaUJjbTJ2T2xUM3NHZlNqL25mT0JaR3BZTFo3VjlRdms3T3lPWUZkenUrNnBWL09xaWpsWnFLcm9hT3E0M0tPOU4zY3pnSmFjK3ZZdlIza0o2ZVh1SmRhcTJ0RFIrKzNMNTltM0xseWozVk9lTGk0bGk0Y0NFZUhoNU1tellOS3lzcndOQXNwVk9uVHF4ZXZacTllL2V5Yjk4K1JvNGN5Y21USndIRDg3T3dNRDA3d2RSNHIxeTV3cng1OHpoNzlpeWpSNDlHclZhemR1MWF2di8rZXh3Y1RGZjRiOSsralllSEIvNysvcmk3dXhkNm5Rc1hMbkR5NUVuTXpNejQ0SU1QYU5xMEtSWVdGbHkvZnAxZmZ2bUY1Y3VYODgwMzMrUjZ6TFZyMTBoTVREVFpoVlNuMDdGeDQ4WkNLNVZCUVVIWTJ0b3liOTQ4YXRTb3dXZWZmY2JseTVlWk1HRUNabVptL1BiYmI2U2twUERUVHovaDQrTkRreVpOQ2p6UGpoMDdDQW9Lb2syYk5nd2RPaFFYRjVkQ242L1I3ZHUzV2Jac0daTW1UYUowNmRKRkh2L0xMNzl3L1BoeGpoOC9UcGN1WFJnMWFoUnF0WnFIRHg4U0V4TUR3TWFORzNGM2QyZjkrdlg0K1Bnd2FkSWtxbGF0V3F6eEFKdzRjWUxidDI5allXSEI1Y3VYOGZYMVJhMVdzM0hqUmw1NzdUVWNIQnpZdVhNbmVyMmU4UEJ3UWtKQ2xCa0NWNjllNWNpUkl3d2FOS2pZMTB0TVRHVGZ2bjMwN3QyYnFWT24wcmh4WThxV0xWdm9hK0RsNWNXc1diTndkWDI2V1N4ZytIbEpTMHQ3NnNmLzFVam9GRUlJOFJUMFdOdzRpK1BET3poYU8rTHE0bzJUb3llNjdHeVM0aDhRZC9Vc1NkcFVrajJyb1BWOFVYbFVGY3RIZEd2bXgxai81YWhycWxCcEtxTXQ1WVBleHZHSnJ0NmlVaWwrR05pbzBHbWJqU3M0azdXZ1M3SE85K0NqOXJtK2ZzSE5qdUNSVGVuMFZRaS8zVTNLZGQrbXQrc1h1VzdVM2xLTm5hVTV2dVdjY2JXMW9OT0xIbngrNGhhZkhycW1CRm50NzFVWmdMUDNra2hLTjN3eTNycXlHK3Q2MStYSWpYaVcvSHFkd0lqNzZFeFVBN0p5bk9QWXpmaGNBYnRGSmNNWTQxS3p5TkRxeU5McHNEQTNKMDZUeWZsN0JiL0o5Zk4yeGNKY1Jad21reDh1UFNqME9SYWtiNzF5K0paelZyNTJzbFpUcDJ6UjM5dU9MN296bzAxVkp1eUplT0pyaW1mTDNOendNK1hoNFVIRmloV2Y2aHhseXBSaDhPREJmUGJaWjR3ZE81WXBVNllBNE9EZ1FHeHNMQWNPSE1EWjJabWhRNGZpN3U1T2JHd3NhcldhT1hQbUZDdlk1R1JwYVppVjRPam95UERod3dHVTRKcVFrR0F5SEdSa1pLRFZhb21MaXlNOFBKejI3ZHNYZUJ3WXd1SEtsU3NCdytzU0VSRkJSSVRoMzZxeG9uWC8vbjNsR0lEczdHejI3OStQWHE5bjRjS0YxS2hSSTk5NXpjek1xRldyRmxPblRpMjBNcGFhbXNyZHUzZDU2NjIzMkwxN04vdjM3NmRpeFlwMDd0eVpzMmZQNHVEZ3dOS2xTd3NOa3VQR2pTTXlNcEtmZi82Wk0yZk9zSHIxYXJLenM1a3paMDZoMDFUdjNyMUxXbG9ha3lkUFp1blNwVGc3TzVzOE5pTWpnd01IRGdBd2ZQaHczbmpqRGVVKzR3Y0wxdGJXZlBycHB6ZzZPakpod2dUT25UdkhnZ1VMV0x0MkxRQjZ2UjVWSVZNZnRGb3RYM3p4QldENFBvZUVoQkFTRWtKYVdocDM3OTRsUER5Y2Z2MzZjZWpRSWNEdzczblhybDNzMnJVTFFOblQxdExTa3I1OSsrWTY5K2VmZjA1S1NrcSthNTQvZjU2WW1CZ3lNakt3dExUa3hJa1RKc2RubEphV1JsaFlHQjA2ZENqeTJIOExDWjFDQ0NHZWlGbGNGS1VpVDFPM2JnL0tOLzBBVTNNajlYb2RWODU5VDhUeFhTVFViQVlPN21UcFlmNmFYL2o4dzQ3WTJWanluNjkzYzYzUmlDY2V3K0hyY1hUNU9wVGQvWDE1bUpwSlN1YmpOMnpHa0pPVXJ1VkdJWlhLU3E2Mk9GZ1pmZzJldjVkTWRnSEJibm4zbWd6Y2VvYnI4WS9QTTNqYmJ3UU84S1ZORlRleWRYcVNNclE0VzFzb0w4UDlsQXhTTXJYS21PcDdPUUh3ZmhOdjNtdFVnUzlEYnpOcTkzbXlzZ3NPa21sYVF3VzJlVVZYL0x4ZCtHRDNlVmFkdUZYZ3NUblAwWFZkR0k5eVZBcjFDN3NDc1BmS0EwN2NUaUQ3OTBCNjlHWThyNjAvV2VENVV1ZDJ3c0xjbk5QUmlSeStIbGZnTWFhVWNiQmlTYmVYbEsvak5KbTBXeE5DZUV6K2ltMjM2cVVKSE9BTFFOU2pOTnA5R2NMbDJQeHY5c1NmenhnNmk2TFJhQXF0dW5idTNKbU5HemNTSHgrdlZQSjBPaDBCQVFHNHVMalFwVXNYbWpWcnhxWk5td0JvMGFKRnZzQjU4T0JCYXRXcWhadWJXNUhqdGJTMHhOTFNrblBuemlsVk0yZG5aeFl2WGx6ZzQ2S2lvaGcwYUJCZVhsNkZCazZBTFZ1MmNPWEtGUUR1M2J1bkJKaThUTjArWThZTS9QMzlxVnk1Y3I3NzZ0YXR5MWRmZllXTmpRMHFsWXBldlhwUnFWSWxWcTllcll5eFFvVUtOR3JVQ0FBL1B6OSsrZVVYek0zTkNRb0tJaXNyaTNIanhwR1ptY25GaXhlcFhyMTZnV093c3JKaTJMQmhUSjgrblljUEgzTHo1azFxMTY1Tno1NDlXYkprQ1o2ZW5nVldtWE5XSURkdjNzeXdZY05NaHNKOSsvYVJtSmhJZ3dZTjZOR2pCL3YzNzZkTW1UTFVybDFiQ1lGZHUzYkZ5Y253LzhUKy9mc3pjZUpFYXRldWpWNnZaOVdxVmVqMWVrYU1NUDA3WWUzYXRVUkZSVkdtVEJtc3JLeTRmdjA2cnE2dWxDdFhEbnQ3ZTVLVGsvbnd3dyt4c3JMaXhSZGY1UDc5KzhURnhlSG41NGU3dXpzcEtTbWtwS1J3OWVwVklpTWpjejIvUm8wYU1XM2FOUFI2UFphV2xtUmtaS0JTcWJDMXRjWE96bzZkTzNlU2taR0JoWVVGUC83NEkyQ29ndmJzMlZQNW5obS9MbCsrdkFUT1BDUjBDaUdFS0RiTEcyZW9sS25qNVI3K3FINmZQcHVkblVsY3pBWGlVKzVpYm1hR3EyTjVYRXRYUTJWbXpvdTF1MU9sZWdjTy9qaUhHTStLUkp5N2pLNmNFNW1XanB5NThZaHJ2dStqdHk5ZXQ5bThEbCtQdzNubTNueTNHOFBXOGRzSnZQV3Q2ZVlrMi9zMm9FMFZ3NXZaVjFZRjV3cHNoZEZrWmROdFhSamxuYXk1RnEraHJJTVZVZFBhQW5BNk9wRUd5L092ZzB1YzNSRkhhelUzRXpUNEg3bEd0azVQdHBtSjBKbjF1SHI1OG9xam5MeGplcHF0cWFuRFQzT3NvN1VhV3d2REcvaVlKTk5yd3dwaWFXN0dqbmNiVXNyV2txeHNQV3RQM21aWVkyOStHZHFFZG10T2NDckhWT0VxcGV4WTE5dXczVWUyVHMrN1c4NUk0UHdMS2F6S1pIVHc0RUdXTDEvT3JGbXo4blhTM2J0M3I5S0lLRDQrSGpDc25RUkRReUV3QkpuMTY5ZHovZnAxcmwyN0JoaXFlVGtyaFltSmlRUUZCVkcrZkhrQ0FnS1VDdHU5ZS9mWXNtV0xjcHl4TXBXU2tzTDA2ZE1KRFEybGRldldnR0Z0NTRRSkV3cDhEc2IxajBVMUFRb1BEMmZkdW5VQXVjS0dVYnQyN1FxOGZjdVdMWGg0ZU5DcVZTdVQ1LzdwcDUrNGNlT0c4clZ4TEhGeGNheGN1Vko1YnJkdjM2WmR1M2EwYnQxYWVXMXYzTGpCeVpNbnNiS3k0c0tGQzZ4Y3VSSzlYazlBUUFDVktsVXE4SHErdnI2VUxsMmE4dVhMVTdObVRRQ2FObTFLMDZaTkMzME5paU16TTVQTm16ZGpiMit2dk9ZYk4yN2svdjM3OU96WmsvRHdjTURRREN0djA2amZmdnVOQVFNR0tOTnZmWHg4Nk55NWM3NXJIRGh3Z0czYnR0R2dRUU0rK3VnakVoTVQ2ZGV2SDFsWldVeWRPcFhCZ3dlajBXaHdkWFhGMzkrZjh1WExrNWlZeUlBQkE5aS9meitmZnZvcHRXdlhOdmtjR2pSb3dNYU5HM0YyZHViQmd3ZjA3OThmYjI5djFxeFpveHpUczJmUGY5UTJKbjhtQ1oxQ0NDR0t4ZUxXT1dxcFhhalRyQjhBbXFRSEhBci9rb2QyWm1UWGFZaXFkRVhRNmRESDNNSWk5RHZLYW0xNXBlRmdMSzBkYWQxMU5ydFd2VWJ5UzUwSnFmb3lJZG9NcUtFRzlSOXYyR05LaHhmY1NaaFZNcDgwcDJWbGMrVmhLZ0N2MVNpajNMN3llTUVWeVhSdE5vNm91UnlieXJVNHd4c1dVMU5tczNPRXc2dHhoYis1eVhrT08wdHp0Q2FxcDNuUEM0WjFsR296RlZjZXB2SXdOWk5XbFI1WGsyN0VQOW1icXM5ZnI0WGY3dzJMaHU0OHk3cVRVV1RyOUl4NDJZZUR3MTdtclc5UDgrT2xCMVFwWlVmUTBDWktWK0Z4ZXk0OGNVVlZQTDFkdTNheGQyLytEMnB5U2swMS9MdStjK2NPdzRZTksvQ1lHemR1b05mcm1UNTlPdlBuejgvMVJyNSsvZnFzWGJzMlYvTVc0NVJMbzhqSVNJQmNqWXBNVFZtTWlvcGkwcVJKTEY2OEdBY0hCOHFVS1lPWm1SbUJnWUZZV0Znb2pXalMwOU1KRHcvSHdzS0NvS0RIamNxTXdTMDFOWlg3OSs5alpXV0ZsNWVYRXZEUzA5Tk52aGJYcmwxajl1elpnS0dpcXRWcUMzeE44dDZlblozTnJWdTNVS3ZWbENwVnltVFFxVk9uRGw5ODhVVytLWjJKaVltNXFxYkdxYmZHNTJWaFljRlBQLzJrL0gzLy92M0tzUjk5OUJFQkFRRjRlSGprdTU1S3BXTHg0c1Y0ZUhnVTY4T0ZuQTRmUHN6MzMzL1BuRGx6Q3F4d3IxdTNqdGpZV0taTW1ZSzd1enQ3OSs1VlFxVHhRd0tWU3FWVXJmVjZQZWZPblVPbFVpbnJIbzMzSFRseUJGOWYzMXpyYks5ZXZjcVNKVXVvVktrU25UcDF3dGJXRmx0Yld6dzlQVWxPVHNiYTJwb0JBd1lvSDF3WTF5TTdPVG5ScmwwN2R1M2FSWEp5TWhxTmh0V3JWL1BlZSs5aGI1Ky93VmxoVlhVd1RJbk8rZjAyTnE4eS9yem9jaXg1RUxsSjZCUkNDRkVrczBmMzhFbEpwazc3VVFEY3VIYUVYMk9Qb0JzNUFld2R5Zm4yUlZXdEx0clczWWw2RU1QV0wrYlM3cVczdVhINk85cjBYTUtKWTE4UWs2a0I2K0p0My9GSHhHdXlPSGN2eWVUOXRjczY0bUx6WkUxTENtSU1uYkdwbVd3TXYxUGdNUVZWR2JOTnZEZkpPYzNYcklqM2hUbUQ1SjNmcTYybTVCM0JJTi95REd0czZJU2FtcG1OaGZuaml3WGZLbjYzeC8rMHFjb2czL0pvZFhxRy9SNDRBY1lFWHNETHlacnVMNVVoc0w4dlM0L2VZRUREY3BTeU5YelFNT3ZBRlQ0N2RyUFkxeEYvWE5ldVhUbDI3QmpKeWNrRnZ1R0d4OVUyTXpNems4ZlVxbFZMK2Z2V3JWdng4dktpVkNuRGpBVVBEdzlXckZnQkdLWjB6cGt6aDk5KyswMDUzc2JHaG9ZTkd6Smd3QUMrK2VZYlFrSkNzTE96NCt1dnY4Ykt5Z3F0Vmt2bnpwM1I2L1ZzMkxDQk1tWEtrTmVJRVNNWU9IQWc5dmIyeWhSVU56YzNaYXF1UnFPaGUvZnV1TG01c1hyMWFzQ3d4dTdWVjE4bEl5TURkM2QzQmcwYXhKWXRXMmpUcGsyQnovSFNwVXRNbXpZTmxVckZ4eDkvektKRmkwaE1URFQ1bWhSMGU4V0tGZG01Y3llVksxZkd6czR1My8yZW5wNzg5Ny8vUmFWU1VhcFVLUjQ4ZU1DZ1FZT29YNzgrQ3hjdVZKNmJjZXFtVVVwS0NxKy8vanBBdmdwclh1dldyY3RWbVFzS0NzTEZ4WVdNakF4c2JHd0tmYXlSWHE5WEtyTFRwMC9uazA4K1VacERhVFFhdG16WndyWnQyNmhRb1FKZzZQSnJESnF0V3JYaTlPblRKQ1ltb2xhcmxlbk8yZG5aZE96WUVTc3JLK1cya0pBUUdqUm9nRnFkUDU1VXJseVpGU3RXc0hEaFFwWXZYODYzMzM0TEdOWm9HcXVyeHNBWEh4L1B5SkVqeWM0MkxGVXdmZ0R5di8vOWovLys5Nzg4ZlBpUVc3ZHVzWERoUXVWNUZQWDhvNk9qS1ZldW5QSWhoL0g3YmJ5RzhlZkYrTFhJVDBLbkVFS0lJamxmT2s3VDF4WUJjUE5tTUVleXpxTWZNK3Z4ZXM3ME5MaDJFYXNIVVdSNHZ3Z1Zxb0NISjlvUEYvRGpvRmEwYkRzRDU5SXYwS3JUZEFMM3p5TzVZYmNTSDNQWW5VZkZubDc3dENxNTJpcE5oVDQ3ZG9OMHJlRk56OWhtRlhtWW1zazM0WVl0Q3ZKV0dRSDBKdllxelhtc2hWbmhPNXZsUEVQT2Rac0FUZlBzL1ptM3NqcHQ3eVZPM0g3RXBCYVZxZTd4K0ExejBMV0gvSEwxWWFIWE5mTHY4aElUbWxmaVVWb1d2VGVlNWtEazQrMG50RG85dmI0NXhiZDk2dE96VmxrbU5EZE0rY3ZLMWpNbThEeWZtMWluS2txT2hZVUYvdjcraFI2emRldFcxcXhaZzA2blkvYnMyU1pEVm1IYzNkMjVjZU1HVTZkTzVkYXRXL2o1K1JFY0hJeUhod2ZPenM3OCt1dXZoSWVIbzlGbzZOMjdOd2NQSGlRNk9wcEtsU29SRnhlSFhxL0gzTnpjWk5YSjNOeTh3SEZsWldVUkdCakl4bzBiQVhKVjVJemhRcTFXTTNYcVZPenM3Smd5WlFxYk5tM0MwOU16VjZmZW1KZ1lKazZjU0owNmRSZzNiaHh1Ym01SzJEQVYxSExlYnF5ZXF0VnFKazZjV0dEZ05QTHlldHpCMnpqOTJOVDBXRk1lUG56STZ0V3JHVDkrZkw3eGVYcDZzbWpSb2x5M0pTWW1NbnIwYVBSNlBXZlBubFcyWkRGV0h3SEtsaTJicTlLWXMxcTdZOGNPM243N2JjQlE2VHQ0OENCZ21BYjh5U2Vmb0ZLcDBPdjFsQzlmbnJKbHk1S1lhSmhlbjUyZG5Xc0tOUmlxdUN0WHJpUXFLb3FUSjAvU3ZIbHpac3lZa2E4U3ExS3B1SGZ2SHRldVhjUGQzWjJzckN3ZVBIaVFyNHFjOSt2RXhFUVNFaEtVZGFQRzZja1JFUkZzMkxDQklVT0dLTWR1M3J4Wm1SSnVyUGpIeDhjemJ0dzRMbCsrek5TcFU5SHI5Ym5DczNFTnA2ZW5KNHNYTDFhK0Z2bEo2QlJDQ0ZFbzgzdFhxVmE1QldibUZtU21QZUxYMnoraC8zQ0JJWERxc25IYytTWFZVMkpvMkxnK3BSdDZjdjF5T01GN3Z1Ukd3L1praGgxQ05XOGR3ZitkUjRVWFdtSmw0MEo1aDNKRXBNU0QvZE8za2krT2tweGVhelRTendlejM5OGM5YTFmampkcWxjVmFiY2FMdis5TFdkWE5qc0NJKzhxK242LzR1SEptYlBOODUzbXp0aWZOZmcrSlpSd2VmL0p1YlZGNDZNd1pKRHV0RFMyd2tkRGpZM00vTmw2VHhicVRVV3c3RzBQWUI2OFFrNVRPcGpNeEpLWm5NYVJSZWI0SXVWM290VDl1L3lJVG1sZmkwUFU0Qm03OXJjRHRaZXA3T2VIamt2dE5jRnBXTms3V0ZyamFXaEN2a1MxUy9tcHUzelo4MzB1WExzMysvZnZwMGFQSEV6M2V1TFp2MDZaTnVMcTZNbWZPSEN3dExRa09Ec2JlM3A1Rml4WXhmdng0cmwyN2hwZVhGMisvL1RiSGpoMGpNaktTU3BVcUtWTXl5NVl0VzJERnk1VGs1R1Q2OSs5UGFtb3FiZHUySlRBd2tPam82SHpUWWJPenN4ay9manhnQ0ljeE1URUVCZ1lTRUJDQXA2ZW5jdTJaTTJmaTYrdWI2M0ZnbU81YmtMeTNlM3A2Y3ZIaVJUNysrR1BtekpsanNxSzJjdVZLcFJMODZORWp3RENWOWZUcDAwclZXYWZUY2VUSUVTVk01NXpDT1d6WU1PTGk0a2hNVENROVBaMDVjK2JrQ216dDI3ZkgydHFhS2xXcWtKR1J3ZENoUTZsVXFSTGR1aGsrK0h2MTFWZVZZMy8rK1djbGRDWW5Kek5xMUNpbGdaRXA5dmIyekp3NWsvSGp4OU9qUnc5S2xTckZzbVhMc0xHeFlmVG8wY3ljT1pNMmJkcHc2dFFwSGoxNmxLL1prbGFyelhYYmtTTkgrT3l6enhnOWVuU3U0eUlpSXBnM2J4NEF2WHYzcGtHREJnd2FOSWlIRHg4cTIvd1V4TGdQYTQwYU5YQnhjZUg4K2ZQMDZOR0RQbjM2S0EyTmpKbzBhY0xFaVJPVmtBeVFsSlRFaFFzWEFKZzNieDQ2blE0ek16TWxQT2RkaDJ2OCtsbnMwL2xQSTZGVENDRkVvZXp1WEtKcWw3a0FIRG0xbHV6QjQ1UUtwOXNYY3huZXN4MVY2N3l0SE85ZHJScE5PN1JsL3FBaFJEZnJRYWJQaTJUMkdrajRxUzAwclA4dXRSdjI0ZWFKMVdocXRDalJjVC90OU5xcWJuYk03ZkFpNDc2UElDYko5SG92UjJzMWczTHNlZm1DVy81cXhwdDFQQW0rbFVDY0pvdHlUdVk0bXRoQ3hNM09VZ21tT2RsYkZ2NXIra24yVlRkV2FscFZjc3NYZkxPeWRialpXZkpCVXg5cWxYSEFUS1hDdDV3em8zYWZKME5iOER6ZytRZXZjdkpPSW9FWDcrVWJ4d3R1ZHN4b1U1VjM2eHVxUitsYUhkdk94dENqWmxrY3JkVXM2RlNObWUxZTRNZExEOWg5NFI1QjF4NXlKOUgwYXkzK1BCRVJFYWhVS2pwMDZNQ1dMVnZvMHFWTHNhWWdHbzBaTTRiVTFGU0dEeDlPNTg2ZHNiQ3dZTXlZTWNyOTE2NWRZK0RBZ2Z6blAvL2g0NDgveHNiR2hsS2xTbkgyN0ZrNmRPaWdOQllxYXQ5R25VN0h1WFBuMkxkdkgyQm9ET1R0N2MzNDhlT0pqSXdrTURBUUJ3ZUhBaXVpeHR2czdlMlZhdXFHRFJzWU8zWXNWbFpXcUZTcVhJSFRlRDJWU2tYanhvMXozYjVyMTY0Q2I4L0l5T0RodzRja0pTV1JucDV1OGpWODU1MTNPSG55SkJZV0ZzbzBVT00yTDhabVJ4cU5obGRlZVlXZ29DQWlJeU56YlkxaWIyK3ZQQitOUnNPaFE0ZnlOUzlxM3R6dzgyNHFNSU5oQ3VxcVZhc0FlT09OTitqWHJ4OTM3dHhCcTlVV0dmNHJWNjdNaGcwYmxLcWdtWmtaMDZkUDU4YU5HMVN1WEptSkV5ZlNwMCtmWEEyWGpOTnJyYTJ0K2Y3Nzd3czlQeGorLytYdDdVMjVjdVhvMEtHRHNnNDJQajZlRjE1NHdlVGpOQnFOTW4yNVZxMWF6SjA3MTJTUTl2SHg0WnR2dmtHbFVoRWJHOHZBZ1FQeDhmSEoxVWlvUzVjdVpHWm01Z3ZQZWRmaFptWm1Gdm1jL20wa2RBb2hoQ2lVdmNvQ2M3VVY2UFhjSndsS0diWTFzRHA1aUU3MUtsTzFUaTMwd0ltOUI0aTVmb05HN1ZwejRIL3JHZVgvS2V0WHJlVnNhaktxeHEyNEViU1Bob0N0WTJuczBqVThiZjgvNTJLdXczeVM2YlZPMW9aZmg4MThYTm53WmwyY2JTeDR1WUlMWGI0TzVaeUpQUzJudHFxU2F5d3VzL2J4S0MyTHVSMWVaSHByd3h2bVZ6NFBKalkxazFjK0QrYm45NW93WU9zWmp0Nk1WeDVqckVhdU9INlRVZCtkQjJCdWh4Y1o4YklQYTBKdkU1VlkrTWJnVHhJNmpVd0YzN3c2dmVoQmt3b3VKaHY5cEdWbHN6dmlYcTdiNm5vNk1ybGxGWHJYTHF0VWdJM0gvbkwxSVhOL2lXUjIreGQ1czdZbjFtb3pldFFzUTQrYWhqVjdNVW5wbkx1WHpQbDd5VnlPVFNFaExZdEg2VmxjaTlNOGNXTWo4WFJpWW1LSWlvckMyOXViamgwN3NtN2R1bnhURUl0U3ZYcDF6TTNOaVk2T1pzMmFOV1JsWlNsN1dtWmtaSEQ0OEdHT0hqMUtuVHAxbFBCVW9VSUZEaDQ4aUZhclZhcCtwcHJ2WExseWhjMmJOM1BtekJsbEt4WUFWMWRYRml4WUFEeGU1OWl5WmN0Y2xjNTI3ZHJsbWhxWm1wcUtqWTBOWmtWTVl3ZEQ1VXFuMHhXNExZcXAyOEhRQUdmY3VIRXNYTGd3MTNSVkl5Y25KOWF1WFV0RVJBUmp4b3pCeTh0TEdWOThmRHlmZlBJSlU2Wk1RYVZTTVd2V0xDRDNtazVUVzhJOENaMU94eWVmZkVKaVlpS0RCZzJpVDU4K0pDVWxNWGV1NGNQRzRsUThvNk9qbVRsekppa3BLYno1NXB1a3BhV1JtSmlJcmEwdDI3ZHZMM0lNV3EyV2JkdTI4ZnJycnhkWXVheFJvNGF5VmhnZUIzSXJLNnNDdDZJeE9udjJMR3ExbXU3ZHV3TkZUMTAyWHJ1Z2Z4TjZ2WjZzckN5cVY2L084dVhMZ1lLM1RCazllblN1Q3JJd2tOQXBoQkRDTkwwZUt3dkRMK0dVcEx0b0t6emVMTjQxTElnMmN6OEVZTU1uaStsOTZ6SnZtT25vK2ZVYWhuMzJYOXc4UFhtdFozY3VuanBDVnZNdXBOblpvTmRsb3pJengwcGQvTXBKWHROYVZlSERGcWJmWkJnOXlmVGFtMVB5TnhNcDcyekQwZmViMHZPYlU3bldLaHJ2Rzl1czZIVlhXVG85bHVabVZIQzJwdjd5SXlTbEZ6M2w2dHN6TWFSa1pQTlo4QTFTTTR2ZmxPTFg0WDRGN2pWcVpMeHJkOFE5enQxTlprYWJxb3dKdk1EeVk0KzNiRmpYdXk3OUc1UWpNMXRIdldWSGlFMHQrdE42WnhzTGV0WXF5OENHNWZIek5vU0kxTXhzMXArS1l1ZjVlL3o4WGhOY2JDeFkxN3N1WDRYZHBzKzNwL240bDBqR05hdEluN3BlMkZrYXRtbnhkTFRHMDlHYURpL2tmbU8rT3VRV3czZWVLL2JySUo2ZXNiT3RyNjh2VGs1T3RHblRodTNidCtQbjU4ZExMNzFVeEtNTldyVnF4YVJKa3dxY1hoZ2RIVTEwdEdHZGMwSkNBcnQzNythZGQ5NmhaczJhQkFZR3NtUEhEazZkT2xWZzVkQ29hdFdxT0RrNWtaeWNUT25TcFhuNzdiZFpzbVJKcnBCdzl1eFpBTFp2MzA1Y1hKeXkzUXJrWGxjWUhCeU10N2MzMDZkUEwzVFBVVEJNbzdTM3Q4OFZMbzJOZnN6TnpmbnNzODhLck02bXBLU3daTW1TUXJ2a1ptZG44L25ubndPR2FabzVnL0wxNjljWk5Xb1V6Wm8xeXpVV0krTnplZmp3SWZIeDhZd2ZQMTVwNkZNY09wMk9wVXVYY3ZyMGFicDM3MDZmUG4wQWNIUjBaUEhpeFl3Yk40N3AwNmZUdFd0WFJvMGFsVzhmVjUxT3gvejU4emx5NUlneW04TFlSS2g4K2ZJMGJ0eVltalZyc24zNzlrTFhkRVpFUkhENThtVWlJaUtZUFh0MmtSOEVHTWVSdDhKWUVLMVdXNnlLYlZIaTQrUDU5Tk5QcVZ1M3JzbGpIQjBkR1R4NGNMNnRoSVNFVHZFM285VnFpWWlJNE1xVks4VEh4L1BvMGFNaTk5Z1M0dC9sR2YraXkwakIxc2J3aGkwdE9SYWRSMW1sVTYyRFdiYnlkL1hORzdSenRtSDZtUWcyK2RaaTZkRVQxR2pTR0srcVZiQVBYRXRDOHk3b25WM0pTSHVFdFYwcHpKK2lRbWMwNmNlTGFIVjZQbXhSbVJ2eEd1STFXYVJySDRlekdxVWRsS21xOFpvc0loNGtLK3NsazlLMWhNY2s0dTFpZzQrTExablpPbzRYMGFsMVVvdktQRWpKNExlN2o2ZnFmdGE5QnRacU03S3k5Ym02dnVhbHd0QlE1OUF3UDRLdVBXVG1nU3NjeTFIcExFakUvV1RPajJ2QjVKYVYrU0wwTnA4ZHUyRnk2bW5PWGhzMXl4VGVFVGpuc2R2UDNXVkdtNnFNYlZhUkZjZHZrdjE3T081VzNWREYzblB4UWFHQnM0eURGWjJyZWRDalpsbmFWbkhEU20xNGczanl6aU0yaGtlejd0UWRIcVZsS1UyV0FMNjdjSThoMjg4cXovRzlIV2NadnllQzRCRk5xVm5HZ1hTdERtdjE0emVhY1pwTUZoKzV6dGF6TVlVK3J6L2lTYmVOK0tObXo1NnRiTUh4Tk5xMmJZdEtwU0l5TXBJcVZhbzh3NUVaUW1CZ1lDQ0FzcWw5djM3OU9IVG9FSFBuem1YbHlwVzV3cHNwdFdyVll0V3FWVGc0T0pDVWxNU0lFU093dGJWbHpabzF1TGk0TUdQR0RFSkNRbmp2dmZlVWhpdSt2cjVZV2xyeTFWZGZvZGZyODIyWGtaTktwV0xNbURHNHVMalFxVk9uZkdFdU1UR1I4K2ZQNCtMaVFuSnlzdExreGlodlZmTCsvZnZzMjdkUHFSeUNvWFB0MHFWTGxSQUZoaXFYbzZOanJrQm9ETlptWm1ZbUd6UWxKQ1NRa0pEQXhZc1hXYnAwYVlGYm1heGN1WkpMbHk0cFh4dW55eHFyZVVsSlNSdytmRmhwY3BOVDNzQTFZc1FJaGc0ZFdxeEsyNkZEaC9qZi8vNUhWRlFVcnE2dU9Eczc4OVZYWDVHUmthSDhzYmUzNS83OSsrelpzd2UxV3MzSWtTTnpuY1BNekl4R2pScHgrUEJoWmV5ZE9uV2lmZnYyK1BqNEtNZnA5Zm9DSzhKNTEzU2VPSEdDRlN0VzhNRUhIeFE2ZHVQUGJ0N092bmtOSERnUUx5OHZidHk0VWVTVTdZSmtaV1VSRkJURXp6Ly9URmhZR0VDdWZ5c0Y3YTM2ODg4L1U2VktGUll2WGx6c0RzSC9CaEk2eGQ5Q1FrSUMzMzMzSFNkT25KQk5lWVVvak9jekRwMW1GbVRyREw5VXpkV1dxTEllQjVFTTNlTTM3RWxxQzFUbytLaFdOVUpUTXlqL291R1hlK0xEaDJTNkdvS01LaU1kODkrcnBxWTZ0eGJYdEwyWG1IbmdNbGw1OXFWOG8xWlp2dTFURHpCTTZlejhkUWdodHgrUk5xOHoxbW96SEszVmFIVjZ1bjRkUnREUUpuallXNUd1MVRIcndCVk8zQzdlTmlHRGZTdlEvYVV5bklwT0pQaG1BaDgwOVRGNXJFcGxhUGFUa2EyalRSVTNtbGNzaGM4bnZ4UzZWaFFNUWRYWnhvSkpMU3BUM3NtYXZwdlBGTGl2cDNGTnFsNFBWdE4veVBWNjVHMGtsTk52ZDVNSXUvTUkzM0xPREdoUW5xL0NidE9qWmhsbC84d3ZRa3gzbGwzYXJRYWptMVpFcFRKYzE1amJVaksxOWh5Z2RBQUFJQUJKUkVGVVdKaWJNYUJoZVFiOHZ0YlYyZnJ4OU9NbUZWenlyU1ZWOFRnc1J6NU1aY1BwTzloYW1OT2tnZ3N6OWwzaVZIUWlKY25iMjd0RXo1L1RyVnUzcUZPbkRxKzk5dHBUbitQWXNXUE1uRGxUMmRmd1dkSHI5Zmo3KzVPYW1rckxsaTJWc09EaDRjSHc0Y05adG13Wmt5ZFBac0dDQmNXNnRyZTNOOW5aMmN5YU5ZdXNyQ3pzN096WXNXTUhZTmdXdzkzZFhXbGtBNGFnMHJoeFkyWGZ6cjU5K3haNWpYNzlEUHNGNTEybitNTVBQNkRUNmVqU3BRdmZmZmNkR1JrWkJXNHJrbk03a3B3aEFxQmF0V28wYnR5WVBYdjJVS1pNR2F5dHJYTk45MDFLU2xJNnpZSWhlRnkvZnAxS2xTcmxXME5xYjI5UCtmS0duNGR2di8yV0R6NzRJRmUxY08zYXRRUUdCdEtvVVNOQ1EwT1ZMcWc1eCtqbDVjWEhIMytNU3FYQ3hjV0Y5UFIwWmN4NTkwQXRUTjczVHo0K1B0eTlleGN3VlBIV3IxK3Y3S1hwNXVhR3E2c3IxYXRYeDlyYW1nc1hMaWloSzYvMjdkc1RGaGFHdmIwOVE0WU13YzdPanN6TVRNNmNPY1BwMDZlSmpZMUZyOWYvb1RXZGVSay9FSWlOalNVZ0lNRGtjYlZxMWVMNDhlTk1tVEtGZWZQbVVhMWF0U0xQSFJNVHc5R2pSd0ZEZFQ0Z0lJQ1dMVnZ5OGNjZnMyVEprZ0lycTNrcnJwR1JrY3ljT1pQNTgrZi80UXJyUDRXOEN1SXZMVHM3bThEQVFQYnMyU09Mc29WNEhpeXRTRXN6ckp1eWN5eUQyZTFmTUxhVlNiUjNKZjcrZlZ4TGwvNC9lL2NaR0dXeHRuSDh2OG1tZHlDVVFBZ2dLSWgwZ2hnRnNZUWlvQ2hObENKSUU1U2ljQ2dXRkFWRXdJS2d0Q01Xa0NyTlFnQUJmZW1KRkpHbWhCb0loSVNFa0dUVHMrK0huSDFNU0FXSkFiMStYeVRQenM0enUrRWM5dHFadVlmMkkxL2kyWTltNDVtUlRsYU51anpUOFRFQWZ2bS9IU1RWYXdHQUtTRWVCOGZzWWp2cDFyOStsbG5PZ0dVeVpjOUlUbTViR3p1VGlZVFVEQjcvUEl3OVo3T3JRU2FsWmVCc2R1UkE1RldlL25vZk1VbHBQRHh2Tnh1ZXY1YzJkL3JTNWs1ZkRrY2xzUHJRUmY3dlZDeTd6c1NSbUpiL1V0aHhEOVhrUU9SVldpL1l6YWlXaFMvenRlMXJURTdQeE5sc3g1WVRNVVVHVG9EMHJDd2M3TzM1djFPeFBMTmtmNEh0YkdkZXhpYW41UW5nMTdwMlZtLzZ6eWRaOW14alBuejhibmFjanVXMVI3Sy9LRGdXbmNqR2E1WVQ1elR0LzA1Z2IyZGk2NGtZdHB5NFRGcEdGdC8yRGVUaE84b1Z1bGUwb29kVHJzcTgxL0x6ZENMaVNqSkxmeTI1bWMxcjVRd09KYzFrTXRHcFV5ZGpYOTZOQ0E0Ty9rdlB6NC9WYXVXRER6NGdORFNVOHVYTDgrS0xMK1o2dkVPSERodzdkb3dOR3pZd1pNZ1FSbzRjV2VEUzE1elMwOVBwMmJNblo4K2U1ZWpSb3l4ZnZ0d0lDc25KeVh6KytlZjA3ZHNYUjBkSGR1M2F4WjQ5ZTR6bnJsdTNqanZ1dU9PNkNoaEI5aDdOVmF0VzRlWGxSZWZPbmZudXUrK00yY0xyMWJkdlgvcjI3WnZuZW1ob3FCRnlhdGV1emJGangvRHk4c0xEdzRQazVHUmVlT0dGUXBkZjV2VEZGMSt3YXRVcUJnOGVUT3ZXclF1dEZKeHpodFI2blp1NXo1OC96MWRmZldYTVJwNDZkWXA1OCtiUnUzZHZ1bmJ0U21ob0tLMWJ0NlpodzRaVXJWbzFUMGc2ZnZ3NFE0WU00ZEZIQ3o0TGVPVElrWnc0Y1lJMWE5Wnc0TUFCamh3NVFscGFHclZyMTZaOSsvYnMzcjI3eUhHbXBLU3dkdTFhdW5idFd1VHlXbHNGMzhURXhEeXoyZm4xQzdCMzc5NUNRK2UwYWRQNDVaZGZqQm5sc21YTDhzUVRUOUNoUXdjOFBMSy9ISnMxYXhaV3F4VnZiMjhjSFIzejdPbVVnaWwweWkzTFlyRXdhOVlzbzN3M1pQK2pYYk5tVGVyVnEwZjU4dVh4OVBUVU4wZ2lPU3o2L01STjd0RkVja2IydCtOT3JqNDRYNHcyQ2dCZDZUS0lPZSsvd2JpcGIrSi9SdzBHemN4ZDBDTHUwaVcySERzSHJXcERWaWJ1eWRsQjAyck5JaVhqNW4ySlZOWGJoYmxQMWFmdFhkbkw4UTVISmRCMTBWNk9Ya28wMnRnQzJaa3JGbUwrdDJ5MGJnVVB2RnpNbkl0UG9ZcVhNM1VyZUZDM1F2WUhpOHdzSzMvRUpIRTZ6c0tadUdUR2hSd3pqaU41ZHVrKy9vaE9JaTQ1bmFKV1o5ci9yMEY2WnZZSHBJeDh6dXZNVDBhbUZSd2dJYlh3UGFCK250a2Z5aU92WHY4SDZ4Vy9SZkpLUkEyYStYdXorOFVIakdKS0UzODhYbWlCb3ZQeEtieTA5bEN1YXgwWGhoRlV6WWVqbHhLNW5KUm1MSldOZkMwWUh4Y0hmamwzaGNDUHQrZnA2OGw3S3JLcVYxTUFKbXo4NDI4Tm5KSTlZemQxNmxSQ1EwT3BYTGt5a3lkUHpuT01CR1FIaXNURVJIYnMyTUZycjcxR28wYU42Tnk1TTAyYk5zMnp4OC9HMmRtWlpzMmE0ZUhod1k0ZE83QmFyVlNyVm8ycVZhdXliZHMyVnE1Y2liZTNOeGFMaFNWTGx1RG82TWl6eno3THFsV3IyTHg1TTRjUEg2Wm56NTYwYXRVcVQvaU1qWTFsOXV6WnVjNjROSmxNTEZ5NGtQajRlRjUvL1hYYzNkMnhXcTM1N2lNRWpPcW50cU5RaW5MbHloWG16cDNManovK2lLT2pJLzM3OTZkRml4YjA2ZE1IVDA5UDNudnZQY2FNR2NQbzBhTUpEQXpreVNlZnBFbVRKb1dHcHhZdFd0QzZkZXRjWjFuYWxtbm1IR1BPSTFMeSs3a3dDeGN1WlBueTVXUmtaRkM5ZW5YR2poM0w5dTNiV2JSb0VULysrQ09QUFBJSS9mdjNwMnJWcXZqNCtPVDdtYXBtelpwOC9QSEgrUGo0Y1Bqd1lhS2pvMm5TcElrUnhENzU1Qk8rL2ZaYlk3bXhnNE1ERHozMEVKMDZkVEtXdEg3NjZhZUY3dWtFMkw5L1A2ZFBueVl5TXBLUkkwY1crcnBzd2J0NjllcEZocjNnNEdBY0hCeDQ5dGxuQzIzWHZIbHpObTdjU05XcVZlblJvd2V0V3JYSzgzNFV0T3o3V2lFaElWaXRWdHExYTFlczl2OEcrclF1dHlTTHhjTEVpUk9OZ2dOMmRuYTBhTkdDVHAwNkZYaFl0SWdBM096UUNSWUhCMUtTTHVQc1ZwWTdmZXB5NExkUXFOY01YTnc0OFZoZkp2L25EUWFOZUlGeWZwV001K3pkdHBQbDYzNGtadENiMlJmV0w2ZHB6ZXpaeitqenY1Rll4dTh2ajZ1Y215T3Z0S3pCOFB1cjQrTHc1d2RmZXpzVFM1NXBuS3V0YlViUWRseUluY2xFdmY4dDY3UTNtWmkzNXl3TktubHliMVZ2bzQ4NjVkMnBVOTZkSzhucFRQenhENjc4cnkvYjdLbnR1WVV4Mjl0QzUvWE5US1QvNzBObFliMDdtKzFvV2lWN3ZBVlZtTTNwMnEyblZpdjBYZkVyZTRlMU1BTG5qdE94TFAzMS9IV05GY0NTbnNtUHgyTnlYZXZmcktxeC9QZS9ZZmtmMVZDanpKL0ZXMDdFSmwzM2ZlWEdXSzFXTm0zYXhQejU4N2x5NVFxdFc3ZG15SkFodUxubFBmWUhzb3UydlBIR0c4eWVQWnQxNjlheGYvOSs5dS9majVlWEYyM2J0czFUM1RZeE1aRnQyN1lSRWhMQ2tTTkhxRkNoQWtPSERxVmp4NDdZMjl2eisrKy84K0tMTDdKZ3dRSWd1MUx0c0dIRENBZ0lvSG56NWt5WU1JR0xGeTh5ZmZwMFB2NzRZOXEzYjg4TEw3eGc5Ty9pNG9LOXZUMUxseTdOdGN4eTNicDFkT25TeFRnaUpETXpzOURLc2tDUmRTRXNGZ3RyMXF4aCtmTGxKQ1VsOGNBRER6Qmd3QUQ4L1B3NGQrNGNrQjBDeTVVcng4eVpNL25vbzQvWXVuVXJZV0ZoZUhwNlVyOStmV3JWcWtXVktsWHc5L2VuZXZVL2k3SGxyS1JxQzJ6NUZjYTVkcVZYemlKTnRuTWpDMUtsU3ZheFJYZmVlU2RUcDA3RjNkMmRHalZxMExCaFF6Nzk5Rk5Xcmx5WnE3cXNuWjBkRGc0T3hwY0ptWm1acEtXbDVacGQ5ZlgxNWNNUFB6UkNaN2R1M2RpeVpRdng4ZkcwYnQyYXZuMzc1dm1zVnREdjR0bzluWkJkZmRoV0pLb2d0aThMTGw2OHlMaHg0d3BzZHoxYXRHakI2TkdqZWVDQkI0ekNVbEZSVWN5Y09iUEFvRy83WGVRY1IxcGFHZ2NQSHNSa011SG01bWI4ZmZ5M1UraVVXMDVtWmlhelpzMHlBcWVIaHdmRGhnMHIxanA4RWJuNUV1OW93djQ5WDNEZnd5L1RvRjVuanE4Y1MxS05PdURtUVViTmUvaGowQ1RlL25JT1hvbXhPSm15U013eWNhVm1ReXpEMzh0ZTkzcnhIR1gzL29wLzYreWlJYi91VzBaNi9WWTNQSjY3SzNndzdQNXE5R3BjQlZjSGU2NGtwelA5LzA3eTZhN1R6Ty9TZ1BhMTh4YnFzTW52dUJBWEIzc0dOS3ZLdUpDampGbC9sTUhOQTNpeWJrV2N6SGE4dnZGM3B2NFVYbUJvdExmN004bGRmQzBZQUhPT2F3Ny8rekNZMzM3TXd0aG1STzBLQ2JYM1Z5dGpGUEQ1NGRpbEl2dk1yeThUa0ppYXZmUVl3TkZzUndWM0p5NG0zTmlTUkp1YVpkMTRwMDMyLzJmL0hwM0lad1dFenB5L2krTXhDcDBsTFNVbGhhMWJ0N0ppeFFvaUlpSm8wcVFKdlh2M0xsWmxXanM3TzE1NjZTVWFOR2pBekpremlZK1B4OC9QendnMU5tKzg4UWFob2FIR1BzMGVQWHJRckZrejdPenN5TWpJNEtlZmZqSkN6cDEzM2tuUG5qMjU3Nzc3ak9mWHJsMmJPWFBtTUgzNmRFSkRRNmxUcHc2TkdqWEtkUThYRnhmR2p4OVA4K2JObVRKbENrNU9UcVNtcHRLdVhUc0dEaHhvdEV0TlRjMjFqekFuMjM3SmdrTG5wVXVYK1BiYmIvbnV1KzlJU1VtaFpjdVdkT3ZXTGRmeEhMYkFZUXRrYm01dWpCOC9ubzRkTzdKbzBTTDI3ZHZIOXUzYmpmMkJiZHEwWWRTb1VmbmV6eFlzY3k3VGpJaUlZT0RBZ1huT29jd1pPaTBXUzc1bmtkb0VCd2RUc1dKRnFsYXRtcXRkL2ZyMStmVFRUemw4K0RBN2R1emc5OTkvNThLRkM4VEh4eGU2Skxsang0NjgrT0tMdVlKdXVYTGxlUFhWVnpsMzdseXV2Ym81WldabUZ2aTd1QkcyMzF0NmVqcFJVVkhGYWwrY0NyYXRXN2ZPOVhPRkNoVzQ1NTU3V0xod0lUNCtQcmk2dXViWnFtRGJzNXR6SExacml4Y3Z6dk5sdzcrVlFxZmNjdGF0VzJjc3FmWHc4R0RDaEFsVXFGQ2hsRWNsOGkvbVhwYUl4RkRxWDcySW0yZEZPcllZeXpjelhpTjk1RVR3OEFKblY2NzBlcGtyK1QzMzRqbmNacjlIdTliWjU3MUZuZHRQdElzTE9OejRrU25QTlBTamIxTi9OaDJQWWVWdkYxaDE2SUp4RkVubnIzNmhabGszL29oSnpCVVV6NDEvbE1wZXpxdzljcEZPWC94U2FQOC9uN3lNbDdPWjRGcStyUHp0UXFGdEhYSjg4RHA3Slprc3E1VnlibzdHektxdEd1djFsazNLL0Yvb3RDOWtXMU9QaHRtenhSY1NVdGx5SXFiZ2h2OXpiZWhzNk9mSnh2N05LZWZtU0dKYUJ1Nk9aZ0tyZVBQcmlKYTh0dUYzdnRoN2pyVE00aS9qczdtanJDc2h6OStMbDdPWmxJd3NubDk1c01CKzdxMmFmY1JLUW1vR0ozVVdaNGw3Ly8zM09YVG9FQTgrK0NCdnZQRkdydXFpeGRXeVpVc2FOMjdNOXUzYmFkT21UWjRQNE4yN2QyZnc0TUg0K2VWZHpaQ1JrY0dXTFZ0bzJyUXByN3p5U29FZnhIMThmSmcwYVJMYnQyL24vdnZ2TDdESzhNTVBQNHpaYkNZb0tJalEwRkNDZ29LTXg3S3lzcWhldmJweFB1TzF6R1l6VHo3NUpFOC8vWFNleCtMaTR1alZxeGUxYXRXaVY2OWVQUExJSS9rdU83WUZuNXpMZkNHN2VNM1VxVk9Kakl4a3k1WXRoSWFHTW1EQUFPclZxNWZ2V0NCN05ybG56NTQ4OU5CRHhyVUtGU3J3elRmZjVEbk9KU1VsaFZxMWF0RzZkZXQ4ejdTOFZtSDNyVnUzTG5YcjFzMTF6WFllWlVaR2hsRjExbXExWXJWYWNYTnp5M2RtdFZHalJubStITWpabjV1Ykc1MDdkeTV5ck1WbGUrOGJOV3JFcEVtVENtM2JyMTgvZ29LQ3JtdFpjazQ5ZXZTZ1U2ZE9xa1Q3RjVtczE3c2JXYVFFeGNYRk1XclVLTkxTMHJDenMyUGN1SEdhNFJTNURxWXgzNVZNeCtrcCtJWjlSN3RPMHpBN09KTnFpZU83N2UrUjBPb1JhTkdXUEpzYnN6TGh1NldVTzNpVXRnK093ZXpnVEVyaVpiNy80UTNpNytzTWR2bnZBeXVPN0lxem1jVTY4OUttdUtIemlic3JFdWp2eFdzYmZpOVd2M09lcXNlZ2U3TXJvUHE4dVlFcnllbTgwK1l1bnJxbkVpdC91OEFIMjA3U28yRmxablM0RzJlekhmRXBHWVJmL25OR3Iwbmw3QSt5MFVscG5MMlNiRnl2WDlFVEIzc1RQNTI4ekVOemQrVzVieFV2WjA2T2VRUUhleE9EVmgxa3hjRUxyTzBUeUw3ejhmeDJNWUhvcEZUVzlna0UvanpuTXY2dHRuZzZtMWwzSklxZlRsNW1jdHZhUm5Halhrc1AwTE5SWmQ1dFY4ZjRWY1lscC9QRHNVdHNPUkZUNEV6bHRibzM4T09UVHZVbzQrcEFjbm9tM1JmdjQ5dWpVWlJ6YytUUm11WDQ1Vnc4SjJLVHNGcWhjV1V2OWc3TExqSzE1VVFNajh3cnV0REl6VlJZZGQrU1lES1ptREJod2w4dUpIUTkxVXF2bFpTVVZPQVNXc250OHVYTGxDMWJ0dEEyRnk5ZTVOeTVjelJ0MnZSdkdwWFlwS1NrY1BYcTFYeVBvUGtuK2F2L215OHRwbnkrS2RKTXA5eFMxcXhaWXl3eGFkR2loUUtueUszQ3dabm8rZyt4K2R0WGViamoyemk1K3RBNWVETGg0VnM1dFAxVkVwM3R5WEoyaGl3cjlxbXBlS1JsMGZTT0R2ZzkyZzJBbE1UTGJQeitkZUtiZGZ4TGdSUGdVbUlxN281bXZGMGNpbTc4UDdaLy9oenM3QXA4WHRkNmxmajB5WHJZMjVud2RYUGloZFcvRmJrczF0bWMvVm91SnFRYXhZS21iQTAzUXF2WnprVHJPOHNaTTU1ZXptWWphT2JrNithSTcvL09GczNKc1lDcHpvbXQ3OExCM3NRUHh5NHhiODlaM0J6dGNYVzBaL2dEZVdlT2JFV0diRXVCTzlRcHorTjNWK0N5SlkxWFE4TDVjUHNwc3F4VzN2djVCTWN2Si9GWmx3WjR1empnNCtMQXM0MHEwNkNTWjVHaDg0RnFaWmpZK2k3alhNN1FpQ3M4dC95QVVjd3B1SmF2Y1pSTlVsb200WmVUOFBmNmM5YmcrNk5GTHcrV3YwNkJzL2lLQ3B3QUZTdFdwR0xGaW4vRGFPUmF6czdPeFpybGxWdUhRcWZjTWpJeU1veVMycmJTOGlKeUMzRXZ5L2w3V3JCK3pWaGFQZlF5bnVXcVViUFd3OVNzOVRBQVdWa1ptREJodWlaVVJrVWNZUHV1ZWRtQjA5RTF2NTZ2Mi8zVmZGamJKOURZMDFoY2o5VXVUOXliYllwc04vRGVxbmc2bSttOWJIK2hSWUIybjQzam05OHU4TVB2bDR3bHNVbHBmMWJEek1peTBuM3hQcjU3cmhsL3hDUXkrdnVqV05LTHJwWnBtNW5OdVQvVTV0bEdsZW5iMUorREY2N1NZOGsrNDU1TloyNGpLTUNIZVozckcxVjR6OGVuTUhkMzlwbWJEditySkhRMUpZUDNmajdCeHp0TzV6a1dadldoaTRSRlhHSE9VL1ZwZDVjdkk3NDl6TUt3Yy9tTzBjdlpUT2Q2bFhpaGVZQlIwR2pubVRnbWJUbWVaNC9wc2w4alNjM0k1TTNndTZoWDBTUFhYczVMaWFsOHZyZDRNNmtpSW5KN1V1aVVXOGFSSTBlTWc0dHIxcXlwS3JVaXR5STNIMkthZGVTSHNNK29pQU1OR25YRnA4SmRZREpoWi9mblB5bFdheGFYSWc3dzYvN2xSTHU2a1hwZmw3ODh3NW5UaGoraTZmelZMNnpxM1pRcnllbWN2NXB5WGN0dGk2T1NoeE1qSHFqQnRKOExyZ2c4NTMrQnJqQ3BHVm0wL3UvdVFvOGh1ZFovdzg2eTYyd2NXOEx6VnFWOVByQXEreVBqYWJOZ1Q1N1h2UE5NSEEvTzJjVnZMei9JaHQ4dk1XYjlNUzRsWnM5ME90alpFWEVsbWRjMi9NNlgrL0lQa2dEbjRsUG9zRENVSnBXOTJIcytQdDgyRDFRcnc0OERtdU5rdGlNdU9aMHY5cDdqODE4aStLbUFLcnBaVml1ckRsMWszWkVvWm5XNngxaVN2T04wTEFOWC9VYXNwZkFLb2lJaWNudFQ2SlJieGg5Ly9HSDh1YkJON3lKU3lzeU9XT28vd3NuVUpNNGRYWWQ3NkdXY3pjNDRZSStWTERLd1lrbExKckZNSlRJYVBBUU9KYk1FNnZ0amx5ajc1c1k4czNXM291dXRuakJoMHg4RlB2Ym8vTjA0bSswS25ERzliRW1qK3J1YlNjMzRzMmlHeVFUZEZ1OWw5ZUdMeG94c1VRb0tuQURiVDhmeTR0cERuSXRQWm5ONFRMR1BoTW5Jc3ZMeXQwYzRFcFhJNXZBWURrY2xGT3Q1SWlKeWUxUG9sRnRHYkd5czhlZC8rc1p3a1g4RUp6ZlM3cnlYMktKYmxwamJJWERlYkZsV2E1RkxkSE1HVHNnT3ZVVlY0cjFlQzBMUDN0RHpMT21aek54eDZxYU9SVVJFYm0zWHR4bEdwQVJkdWZMbmdRdWVucDZGdEJRUkVSRVJrZHVGUXFmY01uSWUwRnpVNGIwaUlpTC9OczdPemtidEF4SDVaN05ZTFArb3MwRVZPa1ZFUkVSdUEzNStmcHc1VTNUeEtoRzUvWjA1YzRaS2xTcVY5akJ1R29WT0VSRVJrZHRBVUZBUUlTRWhwVDBNRWZrYmhJU0VFQlFVVk5yRHVHa1VPa1ZFUkVSdUExMjdkaVVzTEl3REJ3NlU5bEJFcEFRZE9IQ0FzTEF3dW5idFd0cER1V2tVT2tWRVJFUnVBNjZ1cm93YU5Zb3BVNllvZUlyOFF4MDRjSUFwVTZZd2V2Um9YRjFkUzNzNE40MnF0WWlJaUlqY0pobzNic3lZTVdONDc3MzNDQXdNcEczYnRnUUVCUHlqUHB5Sy9OdFlMQmJPbkRsRFNFZ0lZV0ZoakIwN2xrYU5HcFgyc0c0cWhVNFJFUkdSMjBqanhvMVpzR0FCSzFhczRNTVBQK1RDaFFza0p5ZVg5ckJFNUFhNXVMaFFxVklsZ29LQ1dMQmd3VC95U3lTRlRoRVJFWkhiakt1ckszMzY5S0ZQbno2bFBSUVJrU0pwVDZlSWlJaUlpSWlVR0lWT0VSRVJFUkVSS1RFS25TSWlJaUlpSWxKaUZEcEZSRVJFUkVTa3hDaDBpb2lJaUlpSVNJbFI2QlFSRVJFUkVaRVNvOUFwSWlJaUlpSWlKVWFoVTBSRVJFUkVSRXFNUXFlSWlJaUlpSWlVR0lWT0VSRVJFUkVSS1RFS25TSWlJaUlpSWxKaXpLVTlBQkVSdVhtc1V6dVU5aEJFUkVSRWN0Rk1wNGlJaUlpSWlKUVloVTRSRVJFUkVSRXBNVnBlS3lJaUluS2JzVmdzckZpeGdwMDdkeElaR1VsS1NrcHBEMGtrRjJkblovejgvQWdLQ3FKcjE2NjR1cnFXOXBDa0ZDbDBpb2lJaU54Rzl1M2J4L1RwMHdrTURHVEVpQkVFQkFUb0E3M2NjaXdXQzJmT25DRWtKSVQrL2ZzemF0UW9HamR1WE5yRGtsS2kwQ2tpSWlKeW05aTNieDlUcDA1bDNMaHhOR3pZc0xTSEkxSWdWMWRYNnRTcFE1MDZkVGh3NEFCVHBreGg3Tml4TkdyVXFMU0hKcVZBZXpwRlJFUkViZ01XaTRYcDA2Y3pmdng0QlU2NXJUUnMySkJ4NDhZeGJkbzBMQlpMYVE5SFNvRkNwNGlJaU1odFlNV0tGUVFHQnRLZ1FZUFNIb3JJZFd2WXNDR0JnWUdzV0xHaXRJY2lwVUNoVTBSRVJPUTJzSFBuVHRxMmJYdFQreng5K2pRYk4yNGtOVFUxMzhkLysrMDM5dTNiZDBOOVoyUmsvSldoRmR1eFk4ZUtuRDBMRHcvL1c4WnlNMWl0Vmk1ZHVwVG51c1ZpK1V1emhLbXBxVml0MXI4eXRMK3NiZHUyN055NXMxVEhJS1ZEb1ZORVJFVGtOaEFaR1VsQVFNQmY2aU05UFoyZE8zY2FnVEFoSVlGcDA2YlJ2WHQzVnF4WXdZa1RKL2ppaXkrTUVMcHAweWJHakJuRDhPSERDUXNMdTY1N0hUcDBpS0ZEaC9MVFR6K1JsWlVGd0pVclYxaXlaRW1SZ2ZUQWdRTkVSMGNYNno3VHBrM2orZWVmWjhlT0hmaytmdXpZTVlZTUdjSzBhZE9JaTR1N3J0ZFFrS3lzTFBidTNWdGt1N05uenhiNVdsTlRVMGxMU3pOK05wbE05T3paazFkZWVZVWZmdmlCeE1SRUFFSkRRK25Sb3dkejU4N05ONVFXNWRpeFkvVHExWXV2dnZxS3FLaW9QSTluWkdUd3pUZmZjUEhpeGV2dXU3Z0NBZ0s0Y09GQ2lmVXZ0eTRWRWhJUkVSRzVEYVNrcFB6bEtyV1hMMTltNnRTcGxDOWZudkhqeCtQazVBUmtGMzFwMTY0ZGMrZk9KU1FraEEwYk5qQjA2RkIrK2VVWDQ5NE9EZzdYZFM5bloyZisrT01QSmsyYXhNR0RCeGsyYkJobXM1blBQdnVNYjcvOUZnOFBqd0tmZS9ic1djcVhMOC8wNmRQeDlmVXRzTjN1M2JzNWUvWXNEZzRPL1A3Nzd3UUdCbUkybTFtOGVER2RPblhDdzhPRFZhdFdZYlZhMmI5L1AzdjI3REZtaThQRHcvbS8vL3MvK3ZYclYrelhGQjhmejRZTkcraldyUnZqeG8zajNudnZwVktsU2dXMjM3eDVNNVVyVitiTk45K2tUSmt5K2JhNWRPa1NMNy84TXAwNmRlTHh4eC9IdzhNRHM5bk13WU1IOGZmM3AyWExsa0IyaUxkWUxLeGN1Wkp6NTg0eGJ0eTQ2L3I3NE96c1RGUlVGRjkrK1NVblRweGcvUGp4T0RvNkdvOWZ2WHFWNzc3N2pybHo1OUs4ZVhQNjlldEh0V3JWaXQxL2NiaTZ1cEtjbkh4VCs1VGJnMEtuaUlpSXlMOUV4WW9WZWY3NTUvbjQ0NDhaTVdJRVk4ZU9CY0REdzRQbzZHZzJiZHFFdDdjM0F3Y094TmZYbCtqb2FNeG1NeE1uVHFSQ2hRclhkUzlib1BIMDlHVHc0TUVBUm5DTmk0c3JNS3lscHFhU2taSEI1Y3VYMmI5L1A2MWJ0ODYzWFVaR0J2UG16VFA2M2JObkQzdjI3Q0U1T1prTEZ5NndmLzkrZXZmdXpVOC8vUVNBdmIwOXExZXZadlhxMVFERythYU9qbzcwN05relY5K2ZmdnFwTWNPWTA2RkRoNGlNakNRMU5SVkhSMGQyNzk1ZDVQdVFuSnhNV0ZnWWJkcTB5ZmR4WjJkbnJseTV3dGRmZjAyVEprMm9YYnMyWm5QMlIvUVJJMFlZN2ZidjN3L0FrMDgreVpBaFE0enJKMCtlNUt1dnZtTE1tREU0T3pzWE9BN2JlKy90N2MyYmI3NXBYSStPanNiUjBaRXlaY293WThZTVJvNGN5YTVkdXdnUEQrZnJyNzgyMnFXa3BCVGF2MGhoRkRwRlJFUkUva1VlZSt3eEZpOWVUR3hzTEFrSkNVRDJjdEgzMzM4Zkh4OGYycmR2endNUFBNQ1NKVXNBZVBEQkIvTUV6cTFidDFLdlhqM0tsU3RYNEgzczdlMkI3UERwNk9qSWI3LzlScTFhdFlEczRETmp4b3g4bnhjUkVVRy9mdjJvWExseWdZRVQ0TFBQUGlNaUlvS0tGU3ZpNU9URXlaTW5LVk9tREZXcVZNSGQzWjJFaEFSR2p4Nk5rNU1UZDkxMUYxRlJVVnkrZkptZ29DQjhmWDFKVEV3a01UR1I4UEJ3amg4L2Jvd05vRm16Wm93ZlB4NnIxWXFqb3lPcHFhbVlUQ1pjWFYxeGMzTmoxYXBWcEthbTR1RGd3QTgvL0FCa3o0SjI2ZEtGR2pWcU1IZnVYT05uZjMvL0FnT243ZjBCcUZLbENyVnIxd2JBemk3M0RyZ0xGeTV3OXV4WkFQYnUzWnNyako0OGVaTGs1R1NTazVONTU1MTNqTUI2TFZ1ZkpwT0ozYnQzYytiTUdicDM3ODdycjc5dXZFY0E1Y3FWSXpJeWt1am9hRDc1NUJQaitkdTJiU01vS0lnWFgzd1JrOGxVNE9zUnlZOUNwNGlJaU1pL1FFaElDQ2RQbmdRZ05qWVd5TjQ3Q2RrRmhRQnExYXJGRjE5OHdjbVRKemx4NGdRQVNVbEp1Y0pIZkh3OFc3WnN3ZC9mbi9mZmZ4OXZiMjhBTGw2OHlMSmx5NHgydHBuQ3hNUkVYbjMxVlVKRFEzbjQ0WWVCN0wyZHI3enlTcjdqdE8wblRVOVBML0MxYk5xMGlSVXJWdENrU1JQZWVPTU40dVBqNmQyN04rbnA2WXdiTjQ3bm4zOGVpOFZDbVRKbG1ENTlPdjcrL3NUSHgvUGNjOCt4Y2VORzNudnZQZXJYcjE5Zy8wMmFOR0h4NHNWNGUzdHo2ZElsK3ZUcFEwQkFBUFBuenpmYWRPblM1YVljLzJFTDV6bGRHenEzYnQwS1pJZjFyS3lzWEh0QXExU3BBbVF2ai8zbW0yL28zcjA3a0QzRCt0WmJieG43V0czdjU5V3JWM25ycmJmSXpNems0c1dMeHUvNXlKRWplY1pobXhXMldiZHVIVEV4TWJtV1pvc1VoMEtuaUlpSXlMOUE0OGFOK2V5enozSVYwOW0wYVZPdU5zZVBId2V5WjdWc0NscENHaEVSd1gvKzh4OW16SmlCaDRjSEZTdFd4TTdPam5YcjF1SGc0R0JVU2sxSlNXSC8vdjA0T0Rpd1pjc1c0L20yVUpxVWxFUlVWQlJPVGs1VXJselpDRWNwS1NuNTNqYzhQSndQUHZpQUdqVnEwSzVkTzF4ZFhYRjFkY1hQejQrRWhBU2NuWjE1N3JubmpLQnNDMlZlWGw0RUJ3ZXpldlZxRWhJU3NGZ3N6SjA3bHdFREJ1RHU3cDduUG9YTjRrSjJNTXpJeUdEUW9FRUFSckdrYytmT01XalFJT1BuNHNwWldkWmtNaGsvWjJabTh2MzMzMk15bVhqNzdiZjU3TFBQc0xPelk4U0lFVlNzV0xIQS9seGNYSGptbVdlWU1XTUdaY3VXTllLcXlXVGk3cnZ2TnZad0FyejQ0b3NFQndmejBVY2YwYjkvZjN4OWZVbElTREQyM1k0Y09aSmp4NDd4OU5OUDg5aGpqeWx3eW5WVDZCUVJFUkg1RzF4dkNMblp5cGN2eit6WnN3RndjbkppNHNTSi9QcnJyOGJqTGk0dU5HM2FsT2VlZTQ1Rml4YXhaODhlM056Y1dMaHdJVTVPVG1Sa1pQRFlZNDlodFZyNTZxdXY4ZzA4UTRZTW9XL2Z2cmk3dXh2TFpNdVZLMmNzMWJWWUxEenh4Qk9VSzFlT3VYUHNMUElHQUFBZ0FFbEVRVlRuQXRremNvOC8vamlwcWFuNCt2clNyMTgvbGkxYnhpT1BQSkx2NjdqampqdVlQWHMyVTZkT1plYk1tY2ErdzhqSVNOemQzWG5sbFZlTTl6bzJOcGFoUTRlU21aa0pZQVR1TDcvOGtsbXpaaEVURThPWk0yZVlPblZxc1lLVTFXcmwvUG56VktsU3hRaUZ0c0JxdTRlZG5SM3U3dTdHejBXeHRjdlpQaXNyeTNnTm16ZHY1dEtsU3p6KytPUFVybDJib1VPSE1uejRjQVlOR3NTb1VhTm8wYUpGZ1gzWHIxK2ZMNzc0QXZoejJiS0hod2N6WnN6Z3pKa3pmUERCQjdpNXVSRVVGTVRreVpQWnMyY1BlL2Z1cFZPblRpeGF0SWpHalJzVEdCaEllSGc0VTZaTW9XSERoc1Y2VFNMWFV1Z1VFUkVSS1dIdTd1NmNPbldxdEllQnI2OHZwMDZkWXR5NGNadzVjNGFnb0NCMjd0eEorZkxsOGZiMlp0dTJiZXpmdngrTHhVSzNidDNZdW5VcjU4K2ZwMGFOR2x5K2ZCbXIxWXE5dlgyQnM0RDI5dmI1emhxbXA2ZXpidDA2Rmk5ZURKQ3I2cW90N0puTlpzYU5HNGVibXh0ang0NWx5WklsK1BuNUdUT1ZOaWFUeVZnVzZ1dnJTM3A2T3BjdVhjcXpYUGJhbitQajQ0bUxpNk4rL2ZwWXJWWmpxZkdSSTBmNDZxdXY2TisvdjlGMjZkS2x4aExrcEtRa0lEdkFqaHc1a3Q5Ly81MXg0OFpodFZveG04M0czbFRiSGs0L1B6OW16SmhoL0Z3VTJ3eGt6cU5WYktFekxTMk5MNy84a3VyVnF6Tnc0RUFnKzlpUi8vem5QMHlZTUlHMzMzNmJOOTk4azZDZ29DTHZjeTBIQndlZWUrNDU3cjc3YmlOd2VubDUwYnQzYnhvMWFrU2RPbldZT25VcVlXRmhlSHQ3Ry90L1JXNkVRcWVJaUloSUNidnZ2dnZZdDI5ZnFZNGhMUzJOcFV1WHNtVEpFc3FVS2NQRWlSTnhkSFJrNTg2ZHVMdTdNMjNhTkY1KytXVk9uRGhCNWNxVmVlYVpaOWl4WXdmSGp4K25SbzBhUkVaR0FsQ3BVcVVDaTlYa0p5RWhnVDU5K3BDVWxNU2pqejdLdW5Yck9ILyt2TEVzMVNZek01T1hYMzRaeUY1YUd4a1p5YnAxNjNqLy9mZng4L016MmgwNWNvUkpreVlCMEsxYk41bzBhVUsvZnYySWlZa3B0THFxN2R6UHVuWHI0dVBqdzZGRGgzanFxYWZvMGFNSFhsNWV1ZG8yYjk2Y1VhTkdFUjhmYjF5N2V2VXFodzhmQm1EU3BFbGtaV1ZoWjJkbkxPTzFMUXUrZlBreW4zenlpZkZ6VWVkMDJ0cmwzS2RwbS9WY3Rtd1pHUmtaVEp3NE1kZE1iRkJRRUlHQmdZU0ZoYkZ5NWNyckNwMFdpNFhodzRkejVNZ1JvM0RSc1dQSGFOYXNHYSs4OG9weHRJdS92eit6Wjg4MnZxQjQrKzIzK2VDREQ2aGJ0MjZ4N3lWaW85QXBJaUlpVXNJR0R4NU01ODZkV2JGaUJWMjdkaTJWTVF3ZlBweWtwQ1FHRHg3TVk0ODlob09EQThPSER6Y2VQM0hpQkgzNzl1WDExMS9uN2JmZnhzWEZoYkpseTNMdzRFSGF0R2xqRkp6SldlVTFQMWxaV2Z6MjIyOXMyTEFCeUM0TUZCQVF3TXN2djh6eDQ4ZFp0MjRkSGg0ZStjNkkycTY1dTdzYnM2bGZmZlVWSTBhTU1FS1gxV29sSUNDQUtsV3EwS1pORzJOdmFHeHNMSGZlZVdlQjQ3SllMSmhNSnNxV0xVdTlldlY0NTUxM2FOYXNXYjV0cTFXcnhxSkZpekNaVEVSSFI5TzNiMStxVmF1V3E1QlErL2J0U1V0THkxTnNKejQrUHRlMW5HRXlQeGtaR1pRdlg1N1hYMy9kdUdZTG5hMWF0ZUtSUng3SmR5bnpNODg4UTFoWUdKVXJWeTZ3YjZ2VlNuaDRPSHYyN0RIMjZhYW1wdUxwNmNuVFR6L04rdlhyY1haMlp2ejQ4VHowMEVONW51L3I2MHVqUm8wNGMrWU1WcXMxVndnWHVSNEtuU0lpSWlJbDdLbW5ucUo3OSs0TUdUS0VXclZxbGNyZXVEcDE2bUJ2YjgvNTgrZVpQMzgrNmVucFJzWFMxTlJVZnY3NVo3WnYzMDZEQmczdzhmRUJvR3JWcW16ZHVwV01qQXhqLzJkQlZWLy8rT01QbGk1ZHlvRURCM0l0eFN4VHBneFRwa3dCTUk0WGFkV3FWYTZaenVEZzRGeExWWk9Ta25CeGNjbFR4Uld5WnlwdGUxTnRZNGZzWmJwMzNIRkhnYS8vNE1HRG1NMW1ubmppQ1FCcTFLaFIyTnRsekpybU53YXIxVXA2ZWpwMTZ0Umg1c3laUVA1SHBnd2JOb3pISDMrODBQdFVyVnFWNk9ob1B2LzhjNnBXclFwa0IxRWZIeC9XclZ0WDVQRWtodzRkSWpZMjFwaWh0RWxNVEtSLy8vNWN2bnc1MTNVZkh4L2VmdnR0dG16WmdvK1BENW1abVN4ZHVwU2xTNWZtNlRzMU5aWHo1ODhEMlFHMGVmUG1oWTVGcENBS25TSWlJaUovZzltelo5TzZkV3NDQXdNWk5Xb1U3ZHUzcDM3OStuaDZldjR0OTMvb29ZZjR6My8rays5eXovUG56eHZoSWk0dWpyVnIxL0xzczg5eXp6MzNzRzdkT3I3NTVodjI3dDJMeVdUaTNudnZ6YmYvV3JWcTRlWGxSVUpDQWhVcVZPQ1paNTdoZ3c4K3lCWGFEaDQ4Q01ES2xTdTVmUG15Y2R3S1pNL3UyWmFxN3R5NWs0Q0FBRjU5OWRWYyt6L3pZenR5NU5vWnh2eGtaR1NRa1pGeFhjdUQ4eE1iRzh0Nzc3MVg2SmNIbnA2ZVBQLzg4elJvMEtESS91enQ3ZG03ZHk5NzkrNDFyc1hGeGJGbXpab2luM3Z1M0RuV3JGbER2Mzc5Y2wxM2QzZm55U2VmWk1HQ0JWU3JWbzFldlhyeDl0dHZHNDgvL1BERHRHelprdkhqeDVPVWxHU0U3SU1IRDJJeW1haFhyeDd1N3U2VUxWc1d5QTdoTVRFeGxDOWZ2c2d4aVZ4TG9WTkVSRVRrYjFDMmJGbDI3OTdONU1tVGVlZWRkM2ozM1hldjYvbVBQdm9vSnBPSjQ4ZVBVN05temV1K2Y3MTY5Wmd6Wnc0ZUhoNWN2WHFWSVVPRzRPcnF5dno1OC9IeDhlRzExMTVqejU0OURCZ3d3Q2lBRXhnWWlLT2pJLy85NzMreFdxMEVCZ2JpNit1YmIvOG1rNG5odzRmajQrTkR1M2J0OGh4NUVoOGZ6NkZEaC9EeDhTRWhJY0U0ZTlJbUt5c3JWMmlNaW9waXc0WU5QUG5razRXK0x0dE1vRzJHc1NCOSsvYWxjdVhLbkRwMXFzZ2x3dmxKVDA5bnk1WXQvUGpqajRTRmhRSGtHdHUxZXpvVEV4UDU4Y2NmcVZtekpqTm16TURGeGFYQXZzMW1NeWFUeVpnSnRsV2F6Zm1hZ29PRGNYQnd5Tk1tSUNBZ1QrQzA2ZEtsQ3lkT25HRDQ4T0ZHWWFScjcvdmVlKy9sdW5idHJMUEl6YURRS1NJaUl2STNjWEJ3WU1LRUNRd2RPcFQxNjlkejZ0U3BZaCtsc21QSERpWk1tSkJuR2VYMUNBZ0lJRE16a3pmZmZKUDA5SFRjM056NDVwdHZBTml6WncrK3ZyNTA3TmpSYU8vdTdzNjk5OTVyN0FmczJiTm5rZmZvM2JzM2tCMktjdnIrKysvSnlzcWlmZnYyckZtemh0VFVWQ05BNVpRemNCVVZPT0hQOHkyam82TjUvLzMzQzJ4WHIxNDlkdTNheGRpeFk1azBhWkpSUktjd2taR1JiTisrSGNpZURYNy8vZmRwMWFxVlVWUW52NW5WYTJkY2p4OC96b1FKRTVnOGVYS0JNNngyZG5iRlBtTGxXcmFaM29JZUd6OStQRUMrb1ZQazc2TFFLU0lpSXZJM0sxZXVITDE2OWJxdTV3UUhCL1BtbTIvKzVYdW5wNmZUczJkUHpwNDl5OUdqUjFtK2ZMa1IzSktUay9uODg4L3AyN2N2am82TzdOcTFpejE3OWhqUFhiZHVIWGZjY1VleHpyVE1LU2twaVZXclZ1SGw1VVhuenAzNTdydnZqTDJZZjVVdHRDY21KdWFaUGIyV2JmWjE3OTY5aFliT2FkT204Y3N2dnhoQnJXelpzanp4eEJOMDZOQUJEdzhQQUdiTm1vWFZhc1hiMnh0SFI4YzhlenF2UjM3N1JrWCtTUlE2UlVSRVJQNUZuSjJkYWRhc0dSNGVIdXpZc1FPcjFVcTFhdFdvV3JVcTI3WnRZK1hLbFhoN2UyT3hXRml5WkFtT2pvNDgrK3l6ckZxMWlzMmJOM1A0OEdGNjl1eEpxMWF0OG9UUDJOaFlacytlbmF1aXFzbGtZdUhDaGNUSHgvUDY2Ni9qN3U2TzFXck50WWN6SjFzMTJ1TE8vTmtDYy9YcTFZc01lN1lscXM4KysyeWg3Wm8zYjg3R2pSdXBXclVxUFhyMG9GV3JWbmxtS1F0YVpueXRrSkFRckZZcjdkcTFLN0JOVWNXQ2ltS3hXRmkyYkJtOWV2WDZ5L3RWODVPY25NelVxVk5wMjdhdGlnbkpEVkhvRkJFUkVmbVhTRXhNWk51MmJZU0VoSERreUJFcVZLakEwS0ZENmRpeEkvYjI5dnorKysrOCtPS0xMRml3QU1pdVZEdHMyREFDQWdKbzNydzVFeVpNNE9MRmkweWZQcDJQUC82WTl1M2I4OElMTHhqOXU3aTRZRzl2ejlLbFMzTXRlMTIzYmgxZHVuU2haY3VXUUhhZ3ZIWVA1N1ZzZXlTTFlndW5GeTllWk55NGNUZjB2bHlyUllzV2pCNDltZ2NlZU1Bb1pCUVZGY1hNbVRNTFhBNXRLOUNVY3h4cGFXbEdZUjQzTnpmajlRTXNXclNJcTFldkF0bFZZbk9HY0Z2d3R1MFB6ZmxhODJzemZQaHdUcDgrVFZSVUZHUEdqREZDN09IRGg5bS9meitWS2xVaUtpb0t5QTY0Ky9mdlorN2N1Y2J2S0wvWGtyTzZjSHg4UEpjdlh5WTBOSlMzMzM2YkprMmFGUHU5RkFHRlRoRVJFWkYvaFRmZWVJUFEwRkJqbjJhUEhqMW8xcXdaZG5aMlpHUms4Tk5QUDdGeTVVb0E3cnp6VG5yMjdNbDk5OTFuUEw5Mjdkck1tVE9INmRPbkV4b2FTcDA2ZFdqVXFGR3VlN2k0dURCKy9IaWFOMi9PbENsVGNISnlJalUxbFhidDJqRnc0RUNqWFdwcWFxNmlPRG5aOW5RV04zVGEycVducHh2QnFxajJ4YWxnMjdwMTYxdy9WNmhRZ1h2dXVZZUZDeGZpNCtPRHE2dHJuaGxLZjM5L2dGempzRjFidkhneC92NytWSzllSGNnK3dtYjgrUEc1UW14UlozN21GOVRqNCtPTjh6TTNiOTZNbDVlWDhVVkFjbkl5cTFhdHluV0VUZVhLbFduVXFCRjE2OWJsNTU5L3BtTEZpcmxtclBNN0VzZmQzZDJZdlY2MWFoWFZxbFV6cXRxS0ZJZENwNGlJaU1pL1FQZnUzUms4ZURCK2ZuNTVIc3ZJeUdETGxpMDBiZHFVVjE1NXhRaEcxL0x4OFdIU3BFbHMzNzZkKysrL3Y4QmxvUTgvL0RCbXM1bWdvQ0JDUTBNSkNnb3lIc3ZLeXFKNjllckdlWm5YTXB2TlBQbmtreno5OU5QRmVsMjIwTm1vVVNNbVRacFVhTnQrL2ZvUkZCUlU3T0pOMStyUm93ZWRPblVxdEJKdGNUVnAwb1M1YytmaTZlbUpsNWRYb1FXQmJsVFRwazFadG13WjMzMzNIWFBuenNYTHk0dGh3NFlCOE5KTEwvSFNTeS9kOUh1SzVNZGtMV2hlWGVSdk5tblNKSTRkT3diQStQSGpxVk9uVGltUFNFUkU1TllSSEJ6TXBrMmJTbnNZdDV5VWxCU3VYcjJxOHlPTHNHM2JOaG8yYkdnVVFpb3QrbnY4ejJmSzU5c296WFNLaUlpSXlHM0wyZGtaWjJmbjBoN0dMYTlGaXhhbFBRVDVGMU45WmhFUkVSRVJFU2t4Q3AwaUlpSWlJaUpTWWhRNlJVUkVSRVJFcE1Rb2RJcUlpSWlJaUVpSlVlZ1VFUkVSRVJHUkVxUFFLU0lpSW5JYmNIWjJ4bUt4bFBZd1JHNll4V0s1S1dlY3l1MUhvVk5FUkVUa051RG41OGVaTTJkS2V4Z2lOK3pNbVROVXFsU3B0SWNocFVDaFUwUkVST1EyRUJRVVJFaElTR2tQUStTR2hZU0VFQlFVVk5yRGtGS2cwQ2tpSWlKeUcramF0U3RoWVdFY09IQ2d0SWNpY3QwT0hEaEFXRmdZWGJ0MkxlMmhTQ2xRNkJRUkVSRzVEYmk2dWpKcTFDaW1USm1pNENtM2xRTUhEakJseWhSR2p4Nk5xNnRyYVE5SFNvRzV0QWNnSWlJaUlzWFR1SEZqeG93WnczdnZ2VWRnWUNCdDI3WWxJQ0JBSCtUbGxtT3hXRGh6NWd3aElTR0VoWVV4ZHV4WUdqVnFWTnJEa2xLaTBDa2lJaUp5RzJuY3VERUxGaXhneFlvVmZQamhoMXk0Y0lIazVPVFNIcFpJTGk0dUxsU3FWSW1nb0NBV0xGaWdMMGIrNVJRNlJVUkVSRzR6cnE2dTlPblRoejU5K3BUMlVFUkVpcVE5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RcWVJaUlpSWlJaVVHSVZPRVJFUkVSRVJLVEVLblNJaUlpSWlJbEppRkRwRlJFUkVSRVNreENoMGlvaUlpSWlJU0lsUjZCUVJFUkVSRVpFU285QXBJaUlpSWlJaUpVYWhVMFJFUkVSRVJFcU11YlFISUNJaUlpSnlQU3dXQ3l0V3JHRG56cDFFUmthU2twSlMya01TeWNYWjJSay9QeitDZ29MbzJyVXJycTZ1cFQya1VxWFFLU0lpSWlLM2pYMzc5akY5K25RQ0F3TVpNV0lFQVFFQi8vb1A5SExyc1Znc25EbHpocENRRVByMzc4K29VYU5vM0xoeGFRK3IxQ2gwaW9pSWlNaHRZZCsrZlV5ZE9wVng0OGJSc0dIRDBoNk9TSUZjWFYycFU2Y09kZXJVNGNDQkEweVpNb1d4WThmU3FGR2owaDVhcWRDZVRoRVJFUkc1NVZrc0ZxWlBuODc0OGVNVk9PVzIwckJoUThhTkc4ZTBhZE93V0N5bFBaeFNvZEFwSWlJaUlyZThGU3RXRUJnWVNJTUdEVXA3S0NMWHJXSERoZ1FHQnJKaXhZclNIa3FwVU9nVUVSRVJrVnZlenAwN2FkdTJiWW4xbjV5Y1RGUlVWSW4xWDF3M296QlNXRmdZcWFtcE4ybEVZTFZhQzN3c0t5dXIwTWR2RlJjdVhPREFnUU0zOU56MDlQU2JNb2EyYmR1eWMrZk9tOUxYN1VaN09rVkVSRVRrbGhjWkdVbEFRRUNKOWI5NjlXcSsvUEpMZ29PRDZkZXZIejQrUGpmYzE4cVZLMm5ldkRsVnFsUXhya1ZFUlBEdHQ5OFcrZHpObXpkejExMTNNWEhpUk16bUcvdW9QbmZ1WEM1ZnZrenIxcTNwMkxGanJuSGNpT2pvYUNaTW1NQlRUejNGUXc4OWxHdGNWNjVjWWRpd1liUnQyNVkyYmRyZzYrdjdsKzRGc0h2M2JobzBhSUNMaXdzQTU4NmQ0OU5QUCtYUlJ4OGxLQ2dJSnllbjYrNHpOamFXMGFOSDQrL3Z6MU5QUFVXSERoMkE3R1hicWFtcGVYN2ZWcXVWOFBCd2Z2NzVaOWF2WDAvSGpoMTU3cm5uL3RMckNnZ0k0TUtGQzMrcGo5dVZRcWVJaUlpSTNQSlNVbEpLdEVwdDkrN2QrZVdYWHdnSkNXSFhybDE4OE1FSCtQdjc1MmxudFZwSlMwc3JNUGhZclZaMjd0ekpmLy83WDdwMjdVcnYzcjB4bTgzNCsvdHo2ZElsZHV6WVVlUll3c0xDbUQ1OU9tUEdqTUZrTWwzM2EwbEpTU0V4TVpHSWlJaWJjcHlNcTZzcjRlSGhUSnMyallTRUJKNTY2aW5qTVhkM2Q2S2lvdmppaXkrSWpZM2xwWmRldXFFeDJ5UWxKVEZseWhROFBEd1lPWElrVFpvMG9YTGx5aHc5ZXBSRGh3NlJrWkZCY0hEd2RmZnI3T3dNd01XTEY2bGV2YnB4UFQ0K25zR0RCOU85ZTNmYzNOdzRkKzRjcDArZkpqdzhuTVRFUktQZDRzV0xTVWhJNE1VWFg3emgxK2ZxNmtweWN2SU5QZmQycDlBcElpSWlJdjk2OXZiMmpCNDltbjc5K2hFZkg4L1JvMGZ6aE03VTFGUW1UWnBFWW1JaWt5ZFBOb0pNVGlhVGlkR2pSOU8vZjMrV0xGbENRa0lDdzRjUEIrQS8vL2tQVVZGUmxDbFRocEVqUitMcDZVbFFVQkFOR3pia3d3OC81UGp4NC9qNys5TzBhVk9xVnExS1hGd2NaY3FVdWE3WFliVmFpWTJOQmVEWlo1K2xaczJhK2JaYnYzNDlTVWxKZE9uU3BjZytiUUc3VXFWSzNIZmZmV3pldkpsSEhua0VBQWNIQitPL3c0WU5BN0pualJzMGFFQ05Hald1YSt3QTY5YXR3Mkt4a0p5Y3pKWXRXNmhidHk3T3pzNDBhOWFNWGJ0MjBhSkZpK3Z1RXpCbVoxMWNYS2hidDY1eDNjSEJBWXZGd3NLRkM2bGR1elpseTVhbFNwVXExS3RYRDI5dmJ6dzhQSEJ6YzhQRnhRVTdPenVTa3BKd2QzZS9vVEg4bXlsMGlvaUlpTWcvM3JScDB3Z1BEeSt5WFVaR0JnQkxsaXpobTIrK3lmVllRa0lDMGRIUkFJd2ZQNzdBNEZtcFVpV0NnNFA1L3Z2dnVYVHBFZ0F4TVRHY09uV0t3TUJBQU1hTkc4ZjA2ZE9aUDM4K0FJMGFOZUtqano3aTdydnY1dmp4NC9qNit1THQ3WjJuNzVVclZ4cDlGalIrMng3RURSczI4UFBQUCtkcEV4Y1h4MDgvL1FSa2g3Rk9uVHJsZW56Mzd0MHNYTGd3ei9NdVhickVvRUdEU0U1T1pzYU1HYlJwMDhhWURjekl5R0RJa0NFa0pTVVJHUm1KdmIwOXI3LytPdmZmZjMrQlk3MVdZbUlpeTVjdkI2QkxseTRNSERqUWVPeWhoeDVpOCtiTmZQdnR0M1R0MnJYWWZkclkyZVV1WmJOKy9Yb0NBd09OMEF3d1k4WU1IQjBkcjd0dktacENwNGlJaUlqODQvWHAwNGRodzRiaDZ1cUtsNWVYRVVKT25EaEJVbElTOWV2WEJ6RCttNVdWeGFGRGg3am5ubnVNdHU3dTdsU3FWTW5vYzlteVpmVHAweWZmKzdWdDI1WTllL1l3ZVBCZ0FOTFMwaGcvZmp6MTZ0VXo5cWI2Ky90ejh1UkpJTHVRMGFaTm05aTBhUlBidG0wRFlPVElrWGxDVytQR2pSa3hZa1N4bG1tdVg3Kyt5RGF6WjgvR2JEWWJleHdCbWpkdnpwNDlld2dORGFWTW1USkdNTE96czZOV3JWb0FIRHg0a08rKys0NnFWYXNhajVuTlptTWZacE1tVGE0cmNBSjg5dGxuSkNZbTR1L3ZuMmYvWkxObXphaFNwUXFMRmkzaXZ2dnVLOVkrMWNtVEp4dGZJdGplTDR2RndwZ3hZOWkzYngvKy92NjgvZmJiMXpWR3VURUtuU0lpSWlMeWoxZStmSG1XTGwyYTYxcGlZaUxEaGcwaktTa0pYMTlmUm80Y2FTd2xQWDM2Tk1PSER5Y3FLb3FPSFR2U29VTUhQRHc4aW4yLzJyVnJNMi9lUEdNcHBpMjRIVHAwaUdQSGpnRi9Wb1UxbVV5Y09IR0NFeWRPQU5uVlVrMG1reEhnY3FwUm93Yno1czNEMGRFUkx5OHY3TzN0Y3owK2RlcFVmdnp4Ung1KytHRjI3TmhCeDQ0ZEdUUm9VTEhIYldOYkVnelpnZTN4eHgvSHljbUphdFdxRVI0ZVRwa3laWmcvZno0WEwxNWs2TkNoQkFRRU1IUG1URFp2M3N5Nzc3NUwyYkpscit0K3RoRHI0T0RBbURGajhzdzRta3dtbm52dU9kNTU1eDFlZSswMXBrNmRTb1VLRlFydHMzNzkrc3laTXdjUER3OWo5amN6TTVPelo4OVNybHc1WThhMk9LS2pvM0YxZGNYTnplMjZYcGRrVStnVUVSRVJrWCtkeE1SRXhvMGJSMFJFQks2dXJuaDdlM1ArL0hsakgySzFhdFg0NzMvL3kwY2ZmY1JubjMzR2tpVkxlUHp4eDNuNjZhY0wzTk8zZVBGaTR1UGpqWjkzN05pQnQ3YzNBd1lNb0ZxMWFnQlVyMTZkdVhQbkF0a1ZiZnYxNjVmckdrQndjREJtczVuR2pSdm5lNStLRlN2bWUvM3c0Y05zM3J3Wkp5Y25CZzRjU01PR0RYbi8vZmNCR0RCZ1FKNGxwZ1VKQ1FuaDVNbVRYTGh3Z1hQbnpoRVpHUWxrenhLZVAzK2VCeDU0Z05XclY5TzFhMWVqNnF0dHJMWjdKQ1FrQUJBZUhvNnJxeXQrZm40RjNpODJOcFlwVTZaZ3RWb1pPWElrZDkxMVY3N3RIbnp3UWJaczJjTE9uVHQ1NmFXWEdERmlCRUZCUVFYMjI2RkRCOXEzYjQvSlpHTE5talhNbmowYk56YzN2djc2YTZNWVVFcEtDaDA3ZGdSZzNyeDUrYjVIR1JrWmJONjhtUW9WS2pCNThtVEtsU3RYNlBzbmVTbDBpb2lJaU1pL1NsUlVGSys5OWhxblQ1OEdZTkNnUVR6MjJHTjUybjM1NVpmY2UrKzlORzdjbUhuejVyRnMyVEkyYnR6SWUrKzlaNFRJbk82NjZ5N0dqeCtmNjl6S1M1Y3VjZno0Y1NQTW5qOS9ucGRlZWduSVhuSjc3YlViZGVyVUtTWk1tSURWYXFWUG56NlVMVnVXZHUzYWNmNzhlWll0VzhadnYvM0c0TUdEdWVlZWU0cnM2NDQ3N21EV3JGbWtwcWJpNU9SazdLZXNVS0VDNzc3N0xnQmR1M1psMmJKbExGaXdBSUJWcTFZUkV4TkRtelp0QURoejVneVF2WmYyd1FjZjVKbG5uc24zWGtsSlNiejIybXZFeE1UUW8wZVBJaXZUUHZmY2MremN1Wk80dURnbVRKaEEvZnIxNmRTcEUvZmVlMisrK3pGdDRUSTBOQlRJL3JKaDZOQ2h2UFRTUzlTcFV5ZFhKZHExYTljV2V1OVRwMDR4Yk5nd3BreVpVcUxIOS93VEtYU0tpSWlJeUwvRzl1M2JtVEZqQmlrcEtmVHMyUk96MmN6WFgzOU42OWF0YzUwL21aaVl5S1pObTFpL2ZqMStmbjUwNmRLRmxTdFhFaGNYeDlxMWEzTXRQN1ZwMnJRcEgzLzhNV1hMbHNYT3pvN3UzYnRUcmx3NXVuYnRtdXY0alp0dDQ4YU56Sm8xaStUa1pFd21FMnZYcnNWa010R3hZMGY2OSsrUDJXeG04ZUxGakJ3NWtqcDE2dEM2ZFd1Q2dvSUtySXhicTFZdHhvMGJ4OHFWSzVrd1lRSWVIaDVzM3J6WmVEd3JLNHZ2dnZ1T3I3NzZDaTh2TDNyMTZzVlhYMzNGVHovOVJQMzY5ZkgwOUNRaUlvSzFhOWR5OHVSSm5uNzY2WHp2Yy9YcVZWNTk5VldPSHo4T3dKNDllOWl6WjAraHIvWGFJa29IRHg3azRNR0RPRGc0MEtWTEYvcjE2NWZuT2JHeHNlemZ2eC9JcmxKODRzUUpoZzhmenZQUFAyL01ja0oyNFNYYlRPZXZ2LzdLcUZHanFGR2pScTVaYUxreENwMGlJaUlpOG84WEZ4ZkhwNTkreXRhdFcybmV2RGtEQnc3RTM5K2Z1TGc0RmkxYXhQZmZmODhUVHp4aHROK3laUXNaR1JtWXpXYUdEaDFLczJiTnFGQ2hBaDk5OUZHQnl6OEI0N0djeTJ4enFseTVNaDkvL0RIdzUvTGFuTmVBWXAxRG1aV1Z4YTVkdTFpMmJCbEhqeDZsYk5teWpCZ3hnZ29WS2pCaHdnVG16cDNMdDk5K3l3Y2ZmTUJ6enoxSDdkcTFtVFZyRmtlUEh1WG8wYU44OU5GSCtQbjVVYU5HRGU2KysrNDhGV0ViTkdqQTU1OS96dlRwMDQwWnhNek1UTFp1M2Nya3laTUJlT1NSUnhnNGNDQmx5cFNoY2VQR2pCa3poaXBWcXRDNWMyY1dMbHpJckZtekFQTGRDeHNSRWNFYmI3ekJsU3RYZVAzMTEvbmxsMThJRHc4MzlyRWVQSGdRZ0pvMWErWTZuL1hjdVhNQTNILy8vUVFFQkxCOCtYSXlNakpvMUtoUmdjdVJOMnpZQUlDZm54K0ppWWwwNk5DQnI3LyttczgvLzl4NHI4MW1jNjZsdFRsbnErV3ZVK2dVRVJFUmtYKzhzMmZQWWphYitlU1RUNHdLckFBK1BqNjBhdFdLenovL25GYXRXdUhsNVlYVmFtWE5talZBOXI3QVpzMmFHWCt1VnExYXJuTWVyOWU1YytlTXdqNjI0alk1cnhVbU5UV1Z2WHYzOHNzdnY3QnQyemF1WExsQzdkcTE2ZHUzTDIzYXRLRnMyYktjUDMrZVVhTkdNV25TSkNJakl6bDA2QkF0Vzdha2VmUG1OR25TaEEwYk5yQm16UnJPbkRsRFpHUWtKcE1wMzlmajdPeE1jSEF3SVNFaFJFUkVBTm5Ma3VmUG40K2RuUjFaV1ZsRVJFUVFIeDlQbVRKbDhQZjM1OHN2dnpRcTJCNCtmTmhZMGhvZUhrN1RwazF6dlk1WFhubUZCZzBhOE1JTEwxQ21UQmxhdG14cFBCNGRIVzBzeDUwOGViS3hieFNnVzdkdXBLV2wwYTFiTis2KysyNGVlK3d4ZHUvZW5lc0xnMnZmczlXclYvUFFRdy94KysrL0czMnNXYk9HaGcwYkdsOE81THlIM0h3S25TSWlJaUx5ajllZ1FRTWFOR2lRNzJOUFAvMDBtemR2NXNNUFAyVENoQWxzMnJTSmlJZ0l2THk4Nk4yN2Q2NjJ4ZGtUbVorc3JDd2d1OUNPclJCUmFtcHFubXVGeWN6TVpOR2lSVlN1WEprK2ZmcFF1M1p0cWxldnptKy8vVWFmUG4xNDVKRkh1SERoQWdjT0hEQm02bkxPL3BsTUpxcFVxY0s4ZWZNNGNlSUVlL2Z1cFV1WExybVdGZHZHdW5qeFlwS1NrbWpZc0NFUkVSSFkyZG5SdG0xYm5KeWMrUFhYWHpsNThpUnhjWEg1SHN0aU93TTBPRGpZYUpOemlhMlRreFB6NXMzTDl4eFMrSE9XMDkvZlAwOFl0QzFUdHMySVZxaFFvY0RBQ2JCNjlXb1NFaExvM2J1M3NTVGF6YzJOdDk1NmkrclZxM1A0OEdHZzRPSk1jbk1vZElxSWlJakkzMnJWcWxYTW1UT0hYYnQyRlh1djQ2T1BQb3JKWk9MNDhlUFVyRm56cG80bklDQ0F0bTNic243OWV1Yk1tY1BHalJzQkdEWnMySFVkazFJWVcrajA4L016anVtd0xhL05lUTBLWGw3cjZ1cktKNTk4WXZ3OFlzUUk3cnp6VGxxMWFrVnFhaW9iTm14ZzBLQkJlSHA2OHZQUFAyTXltZGl4WXdkdDJyUWhLeXVMMDZkUDg5WmJiK0h0N2Mzenp6OWY0RjVMT3pzN2F0ZXV6ZXV2djI2RTE2eXNMSDc0NFlkYzdhS2pvMW05ZXNjT01rRUFBQ0FBU1VSQlZIV0JyOW5iMjV0WFhua2x6N0V1dHNjS3NtWExGZ0JhdEdpUjYzcHFhcW94TzF5Y28wdWlvNk5ac21RSnZYcjFvbUxGaWlRbUpocEg0alJzMkJEQU9MN20yaVhUdHQrWDNCd0tuU0lpSWlMeXQ0aUppV0hvMEtFc1g3NmN1KysrbTA2ZE9sRzlldlZpSGVXeFk4Y09Ka3lZVUdEeG03OXF3SUFCaElXRjhjMDMzd0RRdlh2M1hFcysveXBiV0NySTFxMWJBWXlBbHJPcWFrSHREeDgrVEpNbVRZd3pRRDA5UFhueXlTZnAwS0VERVJFUm5EeDVra09IRHRHbVRSdUdEaDJLMld6bW5YZmVZZlRvMGJ6MTFsdTBhTkdDc1dQSDVsdjE5ZDU3N3pWbUl6MDlQWTNmMGNtVEp4azBhQkRlM3Q0c1diSWt6eXhwZW5vNmp6MzJHQ2FUaVg3OSt1VWJPQXR6OXV4WndzTENNSnZOdVlyOEFGeTVjc1g0czVlWFY1Rjl6Wnc1a3p2dnZKT25uMzZhakl3TTB0TFM4cnpXblR0M0F0QzhlZk5jMTdXbjgrWlM2QlFSRVJHUkVwZWVuazZiTm0wNGUvWXN5NWN2ejFPNHBpakJ3Y0c4K2VhYkpUTTQ0T2pSbzJSa1pCZy9aMlpta3BLU2dyT3o4M1gxWTdWYTJicDFLNHNYTHdheWcvYThlZk5vM2JwMWdjOXhkblpteDQ0ZDdOeTUwd2ludnI2K0JiWS9kdXdZSDM3NElRQlZxMWJORSt3Y0hCd1lNV0lFRXlkT3BGdTNia0QyV1pNSkNRblVyVnVYQVFNRzhNa25uN0J0MnpianlKSDhYSHNzVEVaR0JqTm56Z1RncWFlZXloTTRiYThYb0V5Wk12aytYcFQ1OCtkanRWcDU2cW1uOHB5SEdSc2JDMlRQY3RwbUxBdlR1WE5uN3JqakR1enM3RWhLU2dKeXoyRHUycldMTTJmT1VLMWFOZXJYcjUvcnVacnB2TGtVT2tWRVJFU2t4RTJhTkltREJ3OFNGaFptTEcyOEZady9mNTdQUHZ1TS8vdS8vOE5zTnRPbFN4ZTJiTm5DeXBVcitmSEhIK25Rb1FPdFdyVXExcm1NTVRFeFRKMDZsUU1IRHVEdTdzNjc3NzdMMmJObm1UTm5EaXRXckFDZ2Rldld4TVRFNE9Qamc1dWJHNk5IajZaVnExWTRPam9TRnhmSG1ERmppSStQWjhDQUFjYSt5WHZ1dWNjSVdRY09IT0RWVjE4bExTME5WMWRYbWpScFFuUjBkSjZ4MUtsVGh5VkxsZ0RaQVRvbUpnYUx4Y0tGQ3hkNDRva25XTHQyTGVmUG42ZDgrZkxGZXA4c0ZndVRKMC9tOE9IRDFLNWRPOWVYQmxhcjFaaVpEUThQQjZCS2xTckY2amVuTDcvOGt0MjdkMU90V3JVOGUybmh6OHExZm41K3hlb3Y1OTh6aThVQy9Ca21MUllMczJmUHhtdzI4L0xMTCtlWldjN016QVRJOVVXRTNEaUZUaEVSRVJFcFVURXhNVXlhTkluUm8wZmZNb0h6MEtGRHJGbXpobTNidG1HMVdtblpzaVhQUC84OGZuNStkT3ZXalU4Ly9aU2ZmdnFKUllzV3NXalJJbng4L3ArOU80K0t1dnIvT1A0Y0ZvRUJsRlZBUlVESlJGSkJ4UVhMSmRQTXBmd1ZtUFoxTnpYM1BVVGNLaFZ4KzFwOXl6VXpNMDB4VTdQVVRNeFVGRkZEVTh1QUZOeEZRUkNHbmZuOXdYYytNYktyTlByMS9UaW5jMlRtODduM3pnZk9pUmYzM3ZlMXBYNzkramc3TzJOdGJZMlptUmsxYXRTZ1I0OGVTcHM3ZHV3Z0ppYUdhdFdxTVhmdVhMeTl2V25ldkRrZUhoNTgrT0dIWExseWhSVXJWckJpeFFwVUtoWG01dVpVcTFaTm1kM0x6YzFWd3BGdVZ0Zkt5b3JQUHZ0TUNaM096czY4K3VxcnBLYW0wcjE3ZDZ5c3JKUjlzU2twS1F3Yk5xelljdVgwOUhUbG1sR2pSckY2OVdvbVRKaEFiR3dzL3Y3K1pUNm43T3hzOXUvZno0WU5HMGhLU3FKbHk1WUVCd2NyczVqNStmbTg5ZFpidUxpNDRPSGhRVXhNREVDeG1jUHkrbGkrZkRuZmYvODk5ZXZYWi83OCtaaVptUkVWRlVWY1hCeE9UazVZV1ZteGJkczJvREJRVjFaV1ZoWlFHQ0sxV2kwTEZ5N2sxcTFiQkFVRmxkaWVMcHhLNkh3MEpIUUtJWVFRUW9ncXRYdjNidkx5OHVqZXZidkJ4cURWYW9tTGkrUElrU01jT0hDQWE5ZXVZV3RycSt5QkxEb3paMnRyeS9UcDArblRwdzg3ZCs3azRNR0RwS1NrY09MRUNlVWFZMk5qWmVtcXp0Q2hRM0YzZHljakkwUHZHQklmSHgvV3JsM0x5Wk1uaVlxSzRzS0ZDMXk5ZXBXMHREUXlNek5MSFhPTEZpMllNMmVPM2xKU1oyZm5Zc2VyT0RzNzA3ZHZYL2J0MjFmaXJDY1VGdTZwWDc4K1E0Y094Y0hCQVFjSGgxTC9BSkNWbFVWTVRBeVJrWkVjT25TSTlQUjA2dFdyeDRnUkkyamZ2cjNldGNiR3hreWJObzBQUC95UVhidDJBZURnNE1DcnI3NWE2dWNxS2pJeWtwVXJWM0x6NWswQ0FnSVlQSGl3c3UvU3hNU0VRNGNPRVI4ZnIxeHZhbXBhYks5blJlZ3FCZWZsNWJGOCtYS09IejlPY0hBd0hUdDJMUEY2WGRnc2J5K3VxQmdKblVJSUlZUVFva3BkdkhnUmdNYU5HeHRzRE92V3JXUExsaTE0ZW5yeXdnc3YwS3BWSzd5OXZjc3NZbFN2WGowbVRKakFtREZqK1AzMzN6bDc5aXdYTGx3Z01UR1IvdjM3bHhoWU9uWHFWR0piS3BXS0ZpMWE2SjFYbVplWFIxcGFHbGxaV2VUazVKQ2JtMHQrZnI2eXRMTm16Wm9WMnJzSU1HVElFSVlNR1ZLaGE4dXpjK2RPTm0zYXhMUFBQa3Z2M3IxcDNibzFIaDRlcFY3djYrdkxva1dMQ0FvS29sV3JWZ1FFQkpSWm5SWUtnKzJVS1ZPSWo0K25mZnYyekpzM3I5aVMzT2JObTlPOGVYTTJiOTdNbWpWcmNISnlZdkxreWNYMm1sWkVibTR1alJvMXd0L2ZuL1BuejdOMDZWSWFObXhZNnZWbVptWUVCQVNVdXQ5VlZJNUtLNldaeEdOaTNyeDVTdG5xNmRPblA5RFNDU0dFRUVJOGZ1Yk1tY043NzczM1VCVkJPM2Z1ekw1OSt4NzRmbzFHZzRtSlNZbVZXb1crb25zMHE5SXZ2L3lDdDdjMzl2YjI1VjU3N05neFdyUm84VURGaVI0bkQvdHovQ1JRbGZERDgyUi8xNFFRUWdnaGhLZ0F0VnB0NkNFOE1mNkp3QWxVNmtpYSs0ODBFVStXOGc5RkVrSUlJWVFRUWdnaEhwQ0VUaUdFRUVJSUlZUVFWVVpDcHhCQ0NDR0VFRUtJS2lPaFV3Z2hoQkJDQ0NGRWxaSFFLWVFRUWdnaGhCQ2l5a2pvRkVJSUlZUVFqejF6YzNNMEdvMmhoeUhFQTlOb05GaFlXQmg2R0FZaG9WTUlJWVFRUWp6MmF0V3FSVUpDZ3FHSEljUURTMGhJd01YRnhkRERNQWdKblVJSUlZUVE0ckhuNysvUG5qMTdERDBNSVI3WW5qMTc4UGYzTi9Rd0RFSkNweEJDQ0NHRWVPd0ZCZ1lTSFIxTlRFeU1vWWNpUktYRnhNUVFIUjFOWUdDZ29ZZGlFQkk2aFJCQ0NDSEVZMCt0VmpObHloUkNRME1sZUlvblNreE1ES0dob1V5ZE9oVzFXbTNvNFJpRWlhRUhJSVFRUWdnaFJFVTBhOWFNb0tBZ0ZpNWNpSitmSDEyN2RzWE56ZTJwL1VWZVBMNDBHZzBKQ1FuczJiT0g2T2hvcGsyYmhxK3ZyNkdIWlRBU09vVVFRZ2doeEJPaldiTm1yRm16aHZEd2NKWXRXOGIxNjlmSnpNdzA5TENFMEdOaFlZR0xpd3YrL3Y2c1diUG1xZi9EaUlST0lZUVFRZ2p4UkZHcjFRd2NPSkNCQXdjYWVpaENpQXFRUFoxQ0NDR0VFRUlJSWFxTWhFNGhoQkJDQ0NHRUVGVkdRcWNRUWdnaGhCQkNpQ29qb1ZNSUlZUVFRZ2doUkpXUjBDbUVFRUlJSVlRUW9zcEk2QlJDQ0NHRUVFSUlVV1VrZEFvaGhCQkNDQ0dFcURJU09vVVFRZ2doaEJCQ1ZCa0puVUlJSVlRUVFnZ2hxb3lFVGlHRUVFSUlJWVFRVlVaQ3B4QkNDQ0dFRUVLSUtpT2hVd2doaEJCQ0NDRkVsWkhRS1lRUVFnZ2hoQkNpeWtqb0ZFSUlJWVFRUWdoUlpVd01QUUFoaEJCQ0NDRXFRNlBSRUI0ZVRtUmtKTmV1WFNNcks4dlFReEpDajdtNU9iVnExY0xmMzUvQXdFRFVhcldoaDJSUUVqcUZFRUlJSWNRVDQ5U3BVeXhldkJnL1B6OG1USmlBbTV2YlUvOEx2WGo4YURRYUVoSVMyTE5uRDIrLy9UWlRwa3loV2JObWhoNld3VWpvRkVJSUlZUVFUNFJUcDA0UkZoWkdjSEF3UGo0K2hoNk9FS1ZTcTlWNGVYbmg1ZVZGVEV3TW9hR2hUSnMyRFY5ZlgwTVB6U0JrVDZjUVFnZ2hoSGpzYVRRYUZpOWV6UFRwMHlWd2lpZUtqNDhQd2NIQkxGcTBDSTFHWStqaEdJU0VUaUdFRUVJSThkZ0xEdy9IejgrUHBrMmJHbm9vUWxTYWo0OFBmbjUraEllSEczb29CaUdoVXdnaGhCQkNQUFlpSXlQcDJyWHJJMm5yeXBVcmVsL241ZVZ4OCtiTll0ZHB0VnJ1M3IzNzBQM2w1dVlTSEJ6TXlaTW5IN3F0a3RyV2FyWGxYbmZnd0FGeWMzTWZ1SitTbnMrVDVQcjE2OFRFeER6UXZRL3ozSXJxMnJVcmtaR1JqNlN0SjQyRVRpR0VFRUlJOGRpN2R1MGFibTV1ajZTdHdZTUhNM3IwYUxadDIwWjZlam9aR1JuMDc5K2ZDUk1tOE4xMzM1R1ptYWxjMjZkUEgwSkNRamh3NEFEWjJka1AxTi9SbzBjNWNlSUUwNlpOSXlRa3BOZ1N5K1RrWkM1ZnZ2eEFiYytjT1pNeFk4Wnc0Y0tGVXErNWNlTUc4K2ZQNTYyMzN1S0xMNzRnT1RtNVVuM2s1K2NUSEJ6TXpKa3pTVXRMSy9iK2UrKzlSM1IwZElYQ2IwVWNPM1pNNzN0dzVjcVZoLzRlSkNjbk0zWHFWSVlNR2NLdVhidVUxelVhRFNrcEtjV3UxMnExeE1iR3NtYk5HdnIwNmNPNmRlc2VxTitpM056Y3VINzkra08zOHlTU1FrSkNDQ0dFRU9LeGw1V1Y5VWlyMUNZa0pGQzllblhVYWpYMzd0MURxOVdTa0pDQVdxMW05ZXJWOU8vZkgxdGJXMVFxRmNlUEg4ZlMwcElXTFZwZ1ptWlc2YjYrK2VZYm9QQVlEWHQ3KzJJQkppb3FpclMwTk9iTW1WUHA1Y1BqeG8xajlPalJqQjgvbnJmZmZwdUFnSUJpMS96MjIyOEFwS2FtVWxCUWdKRlI1ZWFkdG16Wnd1WExsN2w4K1RLelpzMWl3WUlGbUp1YksrOGZQbnlZdzRjUDA3UnBVeFlzV0lDSmlRbm56cDNEM2QwZFMwdkxTdldWa1pGQmFHZ28xdGJXVEp3NGtlYk5tMU83ZG0xKy8vMTN6cDQ5UzE1ZUhwMDdkNjVVbTRBeTNoczNidURoNGFHOG5wcWF5anZ2dk1PYmI3NkpwYVVsVjY1YzRkS2xTOFRGeFpHZW5xNWM5OVZYWDNIdjNqM0dqQm1EU3FXcWRQOVFXRnlvYUpoK21ram9GRUlJSVlRUS8vTm16cHpKclZ1M2xLL3o4L01KRHc4blBEeWNnb0lDQUhKeWNsaTdkaTIzYnQzaTRzV0xMRnEwU0Fsb2t5Wk4wZ3RhRlJVWkdjbjU4K2VCd3VDOGUvZnVVcS85NElNUCtQVFRUNmxaczJhRjI2OVZxeFlqUm94Z3laSWxyRnk1RWhjWEY5cTJiY3VQUC81SXExYXRxRkdqQnIvKytpc0F6ei8vUElNSEQ2N1UrRStmUHMzNjlldXh0TFJrNU1pUldGaFlzR0hEQnZyMjdhc1hLRTFNVEhqdnZmY3dNVEhoOE9IRExGaXdnTHAxNjdKZ3dRS3FWNjllNGY1Mjd0eUpScU1oTXpPVGlJZ0l2TDI5TVRjM3AyWExsaHc5ZXBRWFhuaWhVdU12T2o0QUN3c0x2TDI5bGRkTlRVM1JhRFI4L3Zubk5HellFSHQ3ZStyVXFVUGp4bzJ4c2JIQjJ0b2FTMHRMTEN3c01ESXlJaU1qQXlzcnF3Y2F3OU5NUXFjUVFnZ2hoUGlmTjNUb1VHYk5tb1cxdGJYeW1pNDg1T2ZuQTJCa1pJU3pzelBPenM0QUhEeDRVTG5XMU5TMDBuMXFOQm8rL2ZSVEFGUXFGZSsrK3k0dnZmU1MzalZ6NXN6aHlKRWpQUFBNTXl4Y3VMRGNRSFB6NWsyMmJkdW10NVExUHo4ZmxVcUZWcXRsKy9idFJFUkU4TXN2ditEcDZjbkNoUXM1ZnZ3NEFIMzc5dFZyS3prNUdSc2JtMUpuUG4vOTlWZm16SmxEalJvMVdMQmdBZTd1N3NURnhiRmt5UkorL1BGSEprMmFST3ZXclpYUFYxQlF3SWNmZnNqMzMzK1BWcXNsTFMyTmRldldNWGJzMkFyTkRxYW5wN05seXhZQUFnSUNHRDU4dVBKZXg0NGQyYjkvUDk5OTl4MkJnWUhsdG5XLyt6L2o3dDI3OGZQejAvdStMbG15aEdyVnFsVzZiVkUrQ1oxQ0NDR0VFT0ovbnJ1N08rdlhyNmVnb0lDWFgzNFpRRmsrcVp2cGRIUjBaTW1TSlhyM0xWNjhHQ01qSTR5TmpaWFhkdTNhaGErdkw3VnIxeTZ6ejQ4KytvaWJOMi95MGtzdm9kVnFXYlJvRVNxVmlrNmRPZ0d3ZGV0V2podzVnbHF0SmpnNHVFSXphRTVPVHRqYjI3TjY5ZW9TM3k5YUxDY3VMbzdYWDM4ZEFFdExTL2J0MjhlK2ZmdUF3bG5YaUlnSW1qWnRTa2hJaU43UzViaTRPTDc4OGt1T0hqMEtRR0JnSUJjdVhGQ1d0M3A1ZVhIeTVFbG16WnJGdkhuemdNSmlUUDM2OVNNM041ZDI3ZHJSbzBjUFhGeGNXTDkrUFJxTnBrTExiTmV1WFV0NmVqcXVycTRNR2pSSTc3MldMVnRTcDA0ZE5tellRSnMyYmFoVHAwNjU3YzJmUDUrOHZEd0FaVm1yUnFNaEtDaUlVNmRPNGVycXlnY2ZmRkJ1TytMaFNlZ1VRZ2doaEJCUGhkemNYS1dJajdtNU9SWVdGcHc3ZDA1WmVtbGtaRVJ1Ymk3TGxpMGpMaTRPS0F4VEtwV0tFU05HS08xY3ZIZ1JVMU5UaGc4ZnptdXZ2VlppWDF1MmJHSC8vdjIwYk5tU3laTW5rNStmejlXclZ3a0xDeU1sSlFXVlNzV3FWYXN3TVRFaEpDUUVWMWZYQ24rTzNyMTcwNjFiTnk1Y3VNQzBhZE53Y0hBZ0tDaUlxS2dvdG03ZFNxTkdqUmc1Y2lRTkd6Ymt3dzgvWk5ldVhXUmtaUER0dDk4V2ErdjQ4ZU5NbURDQnVYUG5Lc3Q2NjlTcFEyeHNyREtiK3NVWFh3QmdabWFHblowZGRuWjJPRG82a3BTVXBPd1hWYWxVakJvMWlyWnQyeXJoK2M4Ly8rVEhIMytrWjgrZU5HellzTXpQZE9iTUdYYnQyb1dwcVNsQlFVSEZaaHhWS2hXREJnMWk3dHk1ekpneGc3Q3dNSnljbk1wc3MwbVRKcXhZc1FKcmEydWxBbTErZmo2SmlZazRPRGlRbVpsWjdJOE1wVWxLU2tLdFZsZDZqNm9vSktGVENDR0VFRUk4Rlc3Y3VNR1FJVU1BcUZldm5yTGtVcmU4MXM3T2p0NjllMU9qUmcydVhyMktsNWVYY3E4dVNCVVVGQ2hock9qZXdLSisrT0VIMXF4Wnc0c3Z2c2pVcVZNeE1USEJ4TVNFZWZQbU1YWHFWRmF1WEFrVUJ0K1FrQkJhdG14WjZjOWlhV25KK3ZYcmdjSXdlUDM2ZFlZUEg4NjllL2ZZdTNjdjQ4YU5ZODZjT1VSRVJBQ3dhZE1tSEJ3Y0FKZzJiWm95VTFuU0hrbHpjM09HREJsQ1dGZ1lZOGFNb1hIanhqZzdPeXV6b1VlT0hDRWlJZ0lURXhONjl1ekpwazJiTURJeW9rdVhMbnJMYUZOVFV3R0lpSWpnMldlZkxYV0piWEp5TXFHaG9XaTFXaVpPbk1penp6NWI0blh0MjdjbklpS0N5TWhJeG80ZHk0UUpFL0QzOXkvMUdmWG8wWVB1M2J1alVxbll2bjA3bjN6eUNaYVdsbXpjdUZFWlMxWldGajE3OWdSZzFhcFZKUzQxenN2TFkvLysvVGc1T1RGLy9uemxPWXFLazlBcGhCQkNDQ0dlQ3JyUVpHcHFTa3BLaWhJMlRVeE1jSFoyNXViTm04cVMydzBiTm1CblowZTNidDFRcTlYS2pOaTllL2Q0L2ZYWHNiUzB4TlBUczFnZjU4NmRZL255NVl3ZVBicllMT2hmZi8ybGQrU0hXcTBtSlNXRm5KeWNTdThsM0xkdkgrZlBuOGZCd1lIRml4Y3JNM2YvK3RlL2lJK1BKeTR1VGxuYUNvWEhqdWpDMHNXTEZ3RjQ1cGxuU20yL1E0Y09oSVdGOGNVWFgrRG82S2ozM3VYTGw4bk56YVZ2Mzc0NE9qcGlaV1ZGZW5vNi9mdjMxNXNKVEVwS0F1RGJiNy9GMmRsWldlcGJWRVpHQmpObXpPRDI3ZHYwN2R1MzNNcTBnd1lOSWpJeWtwU1VGR2JQbmsyVEprM28xYXNYclZxMUt2RVo2c0tsYmw5cmVubzZvMGVQWnV6WXNYaDVlZWtGNFIwN2RwVFo5OFdMRnhrM2JoeWhvYUdQN1BpZXA0V0VUaUdFRUVJSThWVFFMYU4xZFhWbDVjcVZwS2FtRWhBUVVPenJtalZyNHVUa1JFWkdCb0RlTVNtNlpacTZ0dTduN2UxTmVIaTRYcVhiUzVjdXNXN2RPbzRjT1FMQXE2KytpbHF0Smp3OG5LVkxsN0ppeFFwYXRXcEY4K2JOOGZMeXd0WFZ0Y3pDT3pkdjN1VFRUei9GMnRxYWVmUG1LV0h5NU1tVExGMjZsSjQ5ZTNManhnMnVYYnVtaE9uZmZ2c05IeDhmYnQ2OFNYSnlNbloyZGtyQnBOS2VsWkdSRWZmdTNhTmJ0MjU2KzAwLysrd3pqSXlNZVA3NTU5Rm9OQXdiTm96ZHUzZVRscFpHVmxhV2NwMk5qUTBOR2pTZ2MrZk95ajdXb3RMUzBnZ0pDU0UyTmhZb1BEb21LaXFxMURFQmVoV0lvWEJaN3Brelp6QTFOU1VnSUVDWnlTNHFPVGxacWVCcmJHeE1mSHc4NDhlUForalFvY29zSjhEZXZYdVZtYzdUcDA4elpjb1U2dFdycDh4TWl3Y25vVk1JSVlRUVFqd1ZkRE9iVjY1Y1ljU0lFVW9Cb2Z1LzFnVkwzZkxRb3JOM3VwbktzcXJabXB1Ym85VnFPWFhxRk51M2J5Y3FLZ3BqWTJOZWVPRUZEaDA2eE42OWUzbjExVmRadVhJbEd6WnM0SmRmZnVIQWdRTWNPSEFBK0h2bTFjYkdobWVmZlpaMzNubEhhVHNySzBzNW1xUkJnd1pFUkVUZzR1S0NoWVVGQnc4ZTVONjllMnpjdUpFbVRacHcvdng1cGsrZnpvSUZDNGlPanFaLy8vNmNPblVLb0VKTGVrMU5UY25PemlZcEtVa0o0RHJHeHNZMGFOQ0FwS1FrVnExYXhadHZ2c25ycjcrdUJQUS8vdmlEeE1SRXVuVHBVbUxidWpNLzc5Njl5OHlaTXpseDRnUnhjWEZZV0ZnQWhXRVN3TlBUVTYvSTBaVXJWd0JvMjdZdGJtNXViTm15aGJ5OFBIeDlmV25XckZtSmZlM2R1eGNvUEY0bVBUMmRIajE2c0hIalJ0YXRXNmZNck9wQ3RrN1I2c0RpNFVub0ZFSUlJWVFRVHdYZExKeVJrUkZXVmxaNlI2VVUvZnJ5NWNzQTNMbHpCMER2M0V4ZDZDeHBLYWRXcStYQ2hRc2NPblNJbjMvK21WdTNibUZ2YjgrYmI3N0pxNisrU25wNk9vY09IU0kzTjVjdVhicmc1dVpHU0VnSXc0Y1BaL2JzMmNxTVgxNWVIbGV1WEVHdFZoY3J3TE5wMHlhbDJGRkdSZ2F6Wjg4bUlpS0NmLzNyWC96eXl5K29WQ29tVHB4SWZuNCtQWHIwd012TEMxOWZYMzc0NFFldVg3K3U3UEZzMzc1OXVjOUxGOEowN1piRTNOeWNqSXdNMXE1ZFM3VnExWGpqalRlNGRPbVNFaWhOVFUzcDJMR2ozajNaMmRsTW5qeVpwazJiTW5Ma1NPenM3R2pYcnAzeWZsSlNFbSs5OVJaUVdJSFcxdFpXZWE5Mzc5N2s1T1RRdTNkdkdqVnFSTGR1M1RoMjdGaXBCWjJ5czdQNTl0dHY2ZGl4SXhjdVhGRGEyTDU5T3o0K1Bzb2ZGb3IySVI0OUNaMUNDQ0dFRU9KL1hscGFHak5tekFBS3cxUjZlcm95czFsUVVFQjZlcnJlMHRtWW1CaXVYNzhPZ0l1TGk5S083dWlOb3N0bmRVYU5Ha1ZjWEJ4MmRuWWtKeWNEVUwxNmRZNGZQODd4NDhmMVFtOW9hS2pldlltSmlaaVltTkNsU3hjOFBUMjVjdVVLdzRZTks3YU1kOUNnUWZUdjMxOTUvVC8vK1E4aElTRXNXN1lNS0F4VXI3enlpdDQ5N2RxMTQvdnZ2MmZwMHFYRXhNUlFxMVl0bWpkdlh1NHowd1hOZGV2VzZWV0tMYnJ2VWhlK1RVMU5lZU9OTnpoNThpVHo1ODhuTFMwTk16TXo1ZDVHalJvcDk1aVptYkZxMVNwc2JHeEs3RmMzeStucTZsb3NET3IyM09wbVJKMmNuRW9ObkZDNG4vVGV2WHNNR0RDQThlUEhBNFV6MSsrOTl4NGVIaDZjTzNjT29NeWx4dUxoU2VnVVFnZ2hoQkQvcUczYnRyRml4UXFPSGoycWhJanl2UFRTUzZoVUttSmpZMHNzNEZPZTZ0V3JNMkhDQkVKRFE3RzF0Y1hjM0Z3Sm5icVpUaWljNVd6UW9BSGZmUE9OY3NaajBXcXF1bVdtSlIyZE1XblNKRXhOVFhGM2QrZldyVnVNR3plT3ZMdzhxbGV2anJHeE1Ta3BLUUE0T0RqbzdaRXNLQ2hRK3FwZnY3N2VQc1A3cVZRcXZTRHE0T0JBWUdBZ1lXRmhBRnk0Y0lHMHREU3FWNit1WE9QcjY0dXpzN055aG1lL2Z2M0szRE5hdEMrQTZkT25sN3FIVlhkK3FWYXJaZW5TcGV6WnN3ZFhWMWY2OWV0SGx5NWRTajFpcExUQUNTaXpzZmRYMXMzT3psYitNRkNSbzB1U2twTFl0R2tUL2Z2M3g5blptZlQwZEdYNXI0K1BEMUM0REJnb1ZqRlg5N01oSGcwSm5VSUlJWVFRNGg5eCsvWnRSbzhlelpZdFcyalVxQkc5ZXZYQ3c4T2p4R01xN25ma3lCRm16NTZOblozZEEvY2ZIeCt2ek5nVkZCUW95Mm1oY0wrbkxsQmFXVmt4WmNvVUJnd1lnSW1KQ1czYXRGR3UweTNITEJycWRJcFdnNjFac3laZmYvMjFYdnNEQnc0RTROMTMzNlZ4NDhiS2U5ZXZYMmZBZ0FHWW1wcVdHVGhMY3UzYU5mN3puLzlnYm02T3M3TXpwMCtmWnVyVXFTeFpza1R2bUJkSFIwZHUzTGlCcGFVbEhUcDBxRkRidW4yTmFyVzYxT3E2UlkrZEtTZ29ZT25TcFR6MzNIUEsrLzM3OTZkdDI3WjYrMUxMa3BpWVNIUjB0SEljUzFGMzc5NVYvbDJqUm8xeTIvcm9vNDlvMEtBQmZmcjBJUzh2cjhRcXdaR1JrUUMwYnQxYTczWFowL2xvU2VnVVFnZ2hoQkQvaUpkZmZwbkV4RVMyYk5sQ1lHQmdwZTd0M0xremMrYk1lYWorWDNubEZYYnYzczN0MjdleHQ3ZFhBcE5XcXlVbkp3ZFRVMU9lZWVZWlVsSlNDQWdJVU80cEduQjAxVk1yZTFiamxpMWJ1SG56Sm8wYU5kSUxaZkQzSHRMYXRXdFhhQVpTSnlVbGhlRGdZREl6TTNudnZmZW9WNjhlSTBhTTRLKy8vbUxUcGswTUd6YU16TXhNNXMrZnoyKy8vWWF4c1RFWkdSa3NYTGlRb0tDZ1VtY3ZkWFRCYThhTUdhVXVyOVdOMThURWhDbFRwaFJySXlrcGlSczNibFQ0TTYxZXZScXRWc3Zycjc5ZTdCbnJsaXhiV2xycVZSUXV6UnR2dkVIOSt2VXhNakpTL3FCUWRBYno2TkdqSkNRazRPN3VUcE1tVGZUdWxabk9SMHRDcHhCQ0NDR0UrRWVjT1hPRzZPaG9aV25qUDgzYzNKeFBQLzFVQ1Z1NkkxS2NuWjE1OTkxM3VYUG5EbmZ1M09IczJiUEV4c1ppYlcxTmh3NGRTRTlQVndvTkhUNThHSUE2ZGVwVXVOL2R1M2Z6K2VlZlkyVmx4YVJKazRvRnk5OS8veDBBRHcrUENyZVpsSlJFY0hBd1NVbEp6Sm8xUzVtcEd6eDRNQjkvL0RFRkJRWEV4c1lTR2hySzVjdVg2ZDY5TzcxNjlXTGl4SW44L1BQUEpDVWxNWEhpeERMUG15dzZFNXlSa1lHbHBXV3BZYXlnb0lDQ2dnSzlXZXZVMUZUeTgvUDUvZmZmU1UxTkxYZDJjdjM2OVJ3N2RneDNkM2NHREJoUTdIMWQ1ZHBhdFdxVjJZNU8wWjh6M1htbHV2RnJOQm8rK2VRVFRFeE1TdnllNkQ2N2J0bXplRGdTT29VUVFnZ2hSSlhTL2NJL2RlcFVnd1hPdlh2M0VoOGZUMXBhR21scGFkeTllMWVwVHB1UWtNQ3dZY013TmpiR3hNUkVxVkFiRWhKQ2FHZ29kKy9leGRyYUdtTmpZKzdldll0S3BhclE1N2h6NXc2clZxMGlJaUlDSnljblpzNmNpWnViRzF1M2JpVWxKWVY2OWVwaGIyL1Bqei8rQ0ZCc0JyUTBjWEZ4ekpvMUM0QkZpeGJoN2UydHZOZWpSdytpb3FLNGV2VXFZOGVPeGM3T2p2ZmVldzkvZjM4QTVzNmR5L1RwMHpsMzdoekRoZzJqV2JObXBaNmpXVFJ3RFJ3NGtJeU1ES1dBa202bVVhVlNvVmFyMFdnMGpCZ3hRbS9ac1c1bU1qazVtY1dMRi9QQkJ4K1UrSG15czdOWnZudzUzMy8vUGZYcjEyZisvUG1ZbVprUkZSVkZYRndjVGs1T1dGbFpzVzNiTmdDOHZMd3E5SnlLMGhWeHlzdkxRNnZWc25EaFFtN2R1a1ZRVUZDSjdlbkNxWVRPUjBOQ3B4QkNDQ0dFcUZKeGNYRUFkTy9lM1dCanNMR3g0ZHR2dndVS2cxS2RPblZvMHFRSmJtNXV1TG01VWJkdVhUSXlNcGc3ZHk0NU9Ubk1uajJieG8wYnMzSGpSbjc4OFVkV3JGakJ2WHYzVUtsVWpCZ3hvc3padGt1WExyRno1MDcyN3QyTHNiRXhmZnYycFUrZlBzcDVrM1oyZG56MzNYZHMyYkpGdWNmQ3drTHYySkRTSEQxNmxMbHo1L0w4ODg4elpzd1lySzJ0bGZleXM3UDU3cnZ2bEtOQkJnOGV6R3V2dmFaWGFkZmIyNXNsUzVZd2E5WXNrcEtTdUhyMXFsS2x0eWpkSGsyVlNvV1JrUkVyVjY1azI3WnRoSWVIQTlDM2IxL2wydEdqUi9QNTU1K1RrSkNndHhkU3BWTGg2T2hJbXpadEdEcDBhSW1mSnpJeWtwVXJWM0x6NWswQ0FnSVlQSGl3c3UvU3hNU0VRNGNPRVI4ZnIxei9JUHRlZGM4R0NrUGs4dVhMT1g3OE9NSEJ3Y1dPYzlIUmhVMWQ0U0x4Y0NSMENpR0VFRUtJS3FXcjJscTBlTTQvclZXclZ2VHIxdzlYVjFmOC9QejB3aHBBYkd3c1U2Wk1vVjI3ZG93Y09WSlpDbXBxYWtyMzd0MHhNakxpN05tejlPclZTNjlnVUZGYXJaYnAwNmR6NHNRSlBEdzhHRHg0TUYyN2R0V3JWQXZ3NG9zdjBxNWRPejc4OEVQMjdObUROdWRuN0FBQUlBQkpSRUZVaDRjSDQ4YU5LN09pcTQ2bnB5Y0xGeTdVbTkzVU9YUG1EQWNPSEdESWtDRjA2dFNwMUgyUG5wNmVyRnk1a2g5Ly9KSC8rNy8vSzdHUVUwNU9EcSs4OGdxQmdZRTRPam9DTUd6WU1LeXRyWG5tbVdmMGpsenAwcVVMWGJwMEtYZnNSV1ZsWlRGbHloVGk0K05wMzc0OTgrYk5LN1prdVhuejVqUnYzcHpObXplelpzMGFuSnljbUR4NU11N3U3cFhxQ3dyRFk2TkdqZkQzOStmOCtmTXNYYnEwMkJtb1JabVptUkVRRUVDdlhyMHEzWmNvVHFXVjBremlNVEZ2M2p5bGJQWDA2ZE1mYU9tRUVFSUlJUjQvSFRwMDRPREJndzlWRWJSejU4N3MyN2Z2RVk1S24xYXI1ZkxseTlTdFcvZWgycmw4K1RMR3hzWVYybmVvMFdpNGMrY09ycTZ1RDlYbmsrcVhYMzdCMjlzYmUzdjdjcTg5ZHV3WUxWcTBLTGY0MGVPdXFuK09Id2VxRXFwaFBkbmZOU0dFRUVJSUlSNEJsVXIxMElFVHFGU0FWS3ZWeXBMYnAxRkZsaFByM0gra2lYaXlsSDhva2hCQ0NDR0VFRUlJOFlBa2RBb2hoQkJDQ0NHRXFESVNPb1VRUWdnaGhCQkNWQmtKblVJSUlZUVFRZ2docW95RVRpR0VFRUlJSVlRUVZVWkNweEJDQ0NHRWVPeVptNXVqMFdnTVBRd2hIcGhHbzhIQ3dzTFF3ekFJQ1oxQ0NDR0VFT0t4VjZ0V0xSSVNFZ3c5RENFZVdFSkNBaTR1TG9ZZWhrRkk2QlJDQ0NHRUVJODlmMzkvOXV6WlkraGhDUEhBOXV6Wmc3Ky92NkdIWVJBU09vVVFRZ2doeEdNdk1EQ1E2T2hvWW1KaUREMFVJU290SmlhRzZPaG9BZ01ERFQwVWc1RFFLWVFRUWdnaEhudHF0Wm9wVTZZUUdob3F3Vk04VVdKaVlnZ05EV1hxMUttbzFXcEREOGNnVEF3OUFDR0VFRUlJSVNxaVdiTm1CQVVGc1hEaFF2ejgvT2phdFN0dWJtNVA3Uy95NHZHbDBXaElTRWhnejU0OVJFZEhNMjNhTkh4OWZRMDlMSU9SMENtRUVFSUlJWjRZelpvMVk4MmFOWVNIaDdOczJUS3VYNzlPWm1hbW9ZY2xoQjRMQ3d0Y1hGenc5L2RuelpvMVQvMGZSaVIwQ2lHRUVFS0lKNHBhcldiZ3dJRU1IRGpRMEVNUlFsU0E3T2tVUWdnaGhCQkNDRkZsSkhRS0lZUVFRZ2doaEtneUVqcUZFRUlJSVlRUVFsUVpDWjFDQ0NHRUVFSUlJYXFNaEU0aGhCQkNDQ0dFRUZWR1FxY1FRZ2doaEJCQ2lDb2pvVk1JSVlRUVFnZ2hSSldSMENtRUVFSUlJWVFRb3NwSTZCUkNDQ0dFRUVJSVVXVWtkQW9oaEJCQ0NDR0VxRElTT29VUVFnZ2hoQkJDVkJrSm5VSUlJWVFRUWdnaHFveUVUaUdFRUVJSUlZUVFWVVpDcHhCQ0NDR0VFRUtJS21OaTZBRUlJWVFRUWdoUkdScU5odkR3Y0NJakk3bDI3UnBaV1ZtR0hwSVFlc3pOemFsVnF4YisvdjRFQmdhaVZxc05QU1NEa3RBcGhCQkNDQ0dlR0tkT25XTHg0c1g0K2ZreFljSUUzTnpjbnZwZjZNWGpSNlBSa0pDUXdKNDllM2o3N2JlWk1tVUt6Wm8xTS9Td0RFWkNweEJDQ0NHRWVDS2NPbldLc0xBd2dvT0Q4Zkh4TWZSd2hDaVZXcTNHeThzTEx5OHZZbUppQ0EwTlpkcTBhZmo2K2hwNmFBWWhlenFGRUVJSUljUmpUNlBSc0hqeFlxWlBueTZCVXp4UmZIeDhDQTRPWnRHaVJXZzBHa01QeHlBa2RBb2hoQkJDaU1kZWVIZzRmbjUrTkczYTFOQkRFYUxTZkh4ODhQUHpJenc4M05CRE1RZ0puVUlJSVlRUTRyRVhHUmxKMTY1ZERUMk14NHBXcXkxeDVreXIxVDd5dmk1ZHVzU1BQLzVJZG5aMmllLy85dHR2bkRwMTZwSDMrNmhjdjM2ZG1KaVlCN28zTnpmM2tZeWhhOWV1UkVaR1BwSzJualFTT29VUVFnZ2h4R1B2MnJWcnVMbTVQWFE3c2JHeFhMMTY5UkdNcUdMKyt1c3Y1czZkUzNwNitpTnZXNnZWMHJkdlh6Nzk5Rk91WGJ1bXZQN1RUejh4Wjg0Y2Z2MzExd2R1T3pjM2w4aklTUEx5OGdDNGQrOGVpeFl0NHMwMzN5UThQSno0K0hpKytPSUxKWVR1MjdlUG9LQWd4bzhmVDNSMDlFTjlybVBIanBHWm1hbDhmZVhLRlVKQ1FqaHc0RUNwb2JjOHljbkpUSjA2bFNGRGhyQnIxeTdsZFkxR1EwcEtTckhydFZvdHNiR3hyRm16aGo1OStyQnUzYm9INnJjb056YzNybCsvL3REdFBJa2tkQW9oaEJCQ2lNZGVWbGJXSTZsUys4MDMzekI0OEdEQ3dzSktEQnVsU1V4TVpQTGt5ZHk4ZWJQQzkyaTFXajc5OUZNT0hqekk4T0hET1hmdVhMbjNuRHg1a2hrelpwQ1RrMVB1dFVaR1J1VG41L1B0dDk4eVk4WU03dHk1QTRDWm1SbEhqaHpoM1hmZlpldldyWHIzL1BISEgweWFOSW5rNU9ReTI3NXo1dzVoWVdHTUhEbVNpeGN2WW1abUJoUVd5SG5sbFZmWXZuMDdHelpzWVBEZ3dSdzVjb1FUSjA0QWhkOG5VMVBUY3NkZW1veU1ERUpEUXhrMmJCZ25UNTRFb0hidDJ2eisrKzhzVzdhTVgzNzU1WUhhTlRjM0IrREdqUnQ0ZUhnb3I2ZW1wakpvMENBMmJ0eklqaDA3K09TVFQ1ZzZkU3F2di80Nm8wYU5ZdlBtemFTbHBmSFZWMS94OGNjZlA5UXNzbHF0MWd2VFR4T3BYaXVFRUVJSUlaNGFFeWRPSkRZMmxwOSsrb21ZbUJoV3JseEpmbjQrNzcvL2ZwbEZYcTVmdjA1bVppWkJRVUVzVzdZTUd4dWJjdnZhdkhrenAwK2Z4c0xDZ3NEQVFGeGRYWmt4WXdaSlNVbWwzblBwMGlVS0Nnb0lDd3RqeG93WnFGU3FNdnN3TlRVbE96dWIyYk5uWTI5dnI3d0dVTGR1WFFJQ0FnQzRlL2N1WDMzMUZUdDM3cVNnb0lDZ29DQ1dMbDJLdGJWMWllMDZPenN6ZE9oUVB2NzRZeVpNbU1DMGFkTUFzTGEySmlrcGlYMzc5bUZqWThQdzRjTnhkSFFrS1NrSkV4TVQzbi8vZlp5Y25NcDlOcVhadVhNbkdvMkd6TXhNSWlJaThQYjJ4dHpjbkpZdFczTDA2RkZlZU9HRkIyclh4S1F3OWxoWVdPRHQ3YTI4Ym1wcWlrYWo0ZlBQUDZkaHc0YlkyOXRUcDA0ZEdqZHVqSTJORGRiVzFsaGFXbUpoWVlHUmtSRVpHUmxZV1ZrOThPZDdXa25vRkVJSUlZUVFUdzB6TXpOR2pCaEJTRWdJdDIvZjV0S2xTelJwMG9TQWdBRCsvZTkvVTZ0V3JSSm42cDU1NWhubDMxOS8vVFVqUm93b014QWVQSGlRdFd2WDR1VGt4THg1ODZoYnR5NHFsWW9CQXdZd2E5WXNiRzF0c2JDd0tOYkdjODg5QnhTR3hFT0hEdEd1WGJzeVA0K3hzVEZRT090NTY5WXQ4dlB6bGRkTVRFeTRkT2tTTzNmdVZQWmpHaHNiNCszdGpZdUxDei84OEFPOWUvY3U5WE4wNjlhTnI3NzZpdVRrWk83ZHV3ZEFRVUVCUzVjdXhkYldsdTdkdS9QODg4K3phZE1tQU5xM2IxOHNjQjQ0Y0lER2pSdmo0T0JRNXVjQVNFOVBaOHVXTFFBRUJBUXdmUGh3NWIyT0hUdXlmLzkrdnZ2dU93SURBOHR0NjM1R1J2b0xQSGZ2M28yZm41L2U5M3JKa2lWVXExYXQwbTJMOGtub0ZFSUlJWVFRVHhVL1B6K2NuSnh3ZFhWVlFsN2J0bTFwMjdidEkybi93SUVEaElXRjRlWGx4ZXpacy9uenp6LzU4TU1QbVRwMUtnMGFOT0Rycjc5KzRMWVhMRmlndC9SV056djduLy84aDNQbnptRnViazdQbmowQnVIanhJc09HRGNQUzBwSldyVnJScGswYldyZHVqWldWRmJ0MjdlTEREeitrVTZkT3hRTGhuajE3K091dnZ3Q1VaYmk2SWp5WExsMENDa1A0RjE5OHdWOS8vVVY4ZkR4UXVEVDIwMDgvVmRwSlRVMGxJaUlDVjFkWGxpNWRXdTdzOE5xMWEwbFBUOGZWMVpWQmd3YnB2ZGV5WlV2cTFLbkRoZzBiYU5PbURYWHExQ24zV2MyZlAxL1prNnBiMXFyUmFBZ0tDdUxVcVZPNHVycnl3UWNmbE51T2VIZ1NPb1VRUWdnaHhGTkZwVkt4Wk1rU2F0YXNXZTd5MWZzZFBIaVE3Nzc3anZmZmY3L0VQYWJoNGVHc1hidVczcjE3TTJEQUFMUmFMU3RYcnVUS2xTdE1uanlaanovK1dGa0dXNXI4L0h6MjdkdkhTeSs5cEN3TDFXblpzaVdob2FHWW1abGhhV21waEtxTEZ5OHFTMlUzYk5nQWdJT0RBOU9uVDhmTHkwdVovZFM1ZGVzV1VEaWplbi9vYk5hc0dXdlhydFhiODdwdjN6NjlhMkpqWXdFNGRPaVE4dHF4WThkSy9EeVhMMS9tM1hmZlpjbVNKYVV1NXoxejVneTdkdTNDMU5TVW9LQ2dZak9PS3BXS1FZTUdNWGZ1WEdiTW1FRllXRmk1eTNpYk5HbkNpaFVyc0xhMlZpclE1dWZuazVpWWlJT0RBNW1abVN4WnNxVE1OblNTa3BKUXE5VllXbHBXNkhxaFQwS25FRUlJSVlUNG43ZHUzVHE5UFpzUkVSSFkydHFTbloyTmhZVkZoZHJRYXJWY3ZIZ1JnSkNRRUJZc1dLQVUyTkdwV2JNbUgzMzBrYkljZDlXcVZWeTVjZ1VBWDE5Zk5tL2VYRzQvWjgrZUpUWTJsaE1uVGhBU0VxSVhqRjk4OFVWOGZYMnh0YlVGb0hmdjNxU2twTEJreVJKY1hWMEJPSFhxRkVGQlFaaWJteXN6dWZmNzQ0OC9BTmkxYXhjalJvelFld1kxYTlia2swOCtBUXFYSTcvLy92dWNQbjFhZWQvQ3dvSVdMVm93YU5BZ05tellRRlJVRkphV2xueisrZWVZbVptUmw1ZEh0MjdkMEdxMWZQbmxsemc3TzVmNWVaT1Rrd2tORFVXcjFUSng0a1NlZmZiWkVxOXIzNzQ5RVJFUlJFWkdNbmJzV0NaTW1JQy92MytwN2ZibzBZUHUzYnVqVXFuWXZuMDduM3p5Q1phV2xtemN1RkY1cGxsWldjck04S3BWcTRvdHd3WEl5OHRqLy83OU9EazVNWC8rL0FvdEZSYjZKSFFLSVlRUVFvai9lYlZxMVdMUm9rVjZyNldtcGpKdTNEaTBXaTFuenB3aE5UV1Znb0lDdEZvdHYvMzJHd0F1TGk0NE9qb3E5elJwMGtUNTl6ZmZmTU5iYjcybDEyYjc5dTJWZng4K2ZKaXRXN2VpVnF2NTk3Ly96ZUxGaTVVWndvbzRlUEFnMWF0WFo5eTRjWHF2NndMbi9mNzQ0dysrLy81NzNOM2RnY0laeG9DQWdHSjdWSE56YzBsTlRRWGc1NTkvcGwrL2ZzV0N0Nk9qSXhjdlhpUTRPSmlFaEFUOC9mMkpqSXlrWnMyYTJOalljT2pRSVg3OTlWYzBHZzI5ZS9mbXdJRURYTDE2bFhyMTZuSG56aDIwV2kzR3hzYmxCclNNakF4bXpKakI3ZHUzNmR1M0w1MDdkeTd6K2tHREJoRVpHVWxLU2dxelo4K21TWk1tOU9yVmkxYXRXcFc0SDFNWExvOGZQdzRVN2hzZFBYbzBZOGVPeGN2TFN5L1E3OWl4bzh5K0wxNjh5TGh4NHdnTkRYMGt4L2M4VFNSMENpR0VFRUtJLzNsZHVuVEIzTndjVDA5UHNyT3pHVDU4T1BYcTFWTm11VjU5OVZYbDJwOSsra2tKbmZmdTNXUE1tREcwYk5teVV2MmRQWHVXQlFzV29OVnFxVjY5T3NiR3hzeWZQNS8wOUhRY0hSMzFaa2c3ZCs2TXFha3BQL3p3d3dOL3ZwQ1FFRzdldkVtblRwM3c5dmJtelRmZjVOeTVjOHJ5MjZKU1UxTnhjbktpZHUzYTlPblRwMWd3ek1uSjRldXZ2MmJUcGszWTJkbngvdnZ2VTYxYU5TSWpJN0d5c21MUm9rVk1talNKK1BoNGF0ZXV6VnR2dmNXUkkwZUlqWTJsWHIxNnlwbWhMaTR1eFpZSEY1V1dsa1pJU0lnU3hLT2lvb2lLaWlyemMrcVdCZXVjT1hPR00yZk9ZR3BxU2tCQUFFT0dEQ2wyVDNKeXNuSm1xYkd4TWZIeDhZd2ZQNTZoUTRjcTMzK0F2WHYzS2pPZHAwK2Zac3FVS2RTclY0K1ZLMWVXT1NaUlBnbWRRZ2p4UDBRVnRLdjhpNFFRVHoxdFdBOUREOEVnZEpWZ0wxKytYT28xS1NrcHJGaXhBb0EzM25pREFRTUdjT1hLRmZMeThzb01VRVhGeHNZU0VoSkNkblkyVUJqaWJHeHNxRkdqUm9XT1dpbVBWcXNsT2pxYUhUdDJjUGZ1WFFBYU5teklnZ1VMcUZXckZxZFBuMmJuenAwOC8venpKUjd2Y2VUSUVWSlNVa3FzTmdzd2Z2eDRNakl5ZU9lZGQraldyUnVtcHFhTUh6OWVlVDgrUHA3Qmd3Y3pjK1pNUHZqZ0F5d3NMTEMzdCtmTW1UTzgvUExMU21HaG9oVi83M2Y1OG1WbXpackYzYnQzbVRsekppZE9uQ0F1TGs2WmNUMXo1Z3dBbnA2ZWVudG5kVXVWMjdadGk1dWJHMXUyYkNFdkx3OWZYMSthTld0V1lsOTc5KzRGQ21lNzA5UFQ2ZEdqQnhzM2JtVGR1blhLektxSmlZbmUwdHFIT1k5VEZDZWhVd2doaEJCQ0NBcVBBMW13WUFHcHFha01HVEtFdm4zN2twYVd4dHk1Y3dFcU5PTjU3dHc1WnN5WWdabVpHWUdCZ1h6eHhSZEs0SHdVUHZ2c00vYnYzNitjOWFsYkh0cS9mMzlxMWFvRkZPN0R6TXpNTEZiODUzNHhNVEg0Ky9zWEs0NmpLengwOWVwVlZxOWVUVzV1THVmUG53Y2dPenViZ3djUGN2andZWm8yYmFvczlhMWJ0eTRIRGh3Z0x5OVAyZjlaZENseVVkbloyVXllUEptbVRac3ljdVJJN096czlJNkdTVXBLVXBZdHo1OC9YMjg1Y2UvZXZjbkp5YUYzNzk0MGF0U0lidDI2Y2V6WU1WNTc3YlZTKy9yMjIyL3AyTEVqRnk1Y1VOcll2bjA3UGo0K3lqTGowcFlzaTBkRFFxY1FRZ2doaEhqcUZSUVVzR3paTWs2ZE9zVnJyNzFHMzc1OUFhaGV2VHBMbGl4aDRzU0poSVNFMEtOSEQ4YU1HVk9zR2l6QXI3Lyt5c3laTTJuYXRDbVRKMDhtTVRIeGtZOHpQeitmcEtRa0dqWnN5S2hSbzVnOWU3WmVsVmxBMmR0b2EydXJuSHRabEc0NTcvejU4MHZzbzJQSGpyejc3cnNsTHMyOWV2VXFWNjllQlFwbmhYZnMyTUcvL3ZVdm5udnVPWGJ1M01rMzMzekR5Wk1uVWFsVXRHclZxc1QyemN6TVdMVnFWYW16dnJwWlRsZFgxMkpoTUQwOUhVQ1pFWFZ5Y2lvMWNBSjgrKzIzM0x0M2p3RURCaWl6dFphV2xyejMzbnQ0ZUhodzd0dzVnSEtMSFltSEk2RlRDQ0dFRUVMOG83WnQyOGFLRlNzNGV2U29FaUxLODlKTEw2RlNxWWlOamNYVDAvT1JqdWZubjM5bS9mcjFYTDU4R1RzN08yeHNiUGpzczgvSXpzNVcvck95c3VMbXpadnMyclVMRXhNVFJvOGVYYXdkQndjSEprK2VUTWVPSFFHcUpIUU9IejRjZTN0N1hudnR0VktYKytxV2lXbzBHcjF6TXl1cWNlUEd5bEVqYVdscGpCbzFDclZhemVyVnE3RzF0V1hHakJsRVJVVXhiTmd3QWdJQ2dNS3pUNnRWcThabm4zMkdWcXZGejg5UHJ3RFQvY3BhWmh3UkVRSEFDeSs4b1BkNmRuYTJjdlJKUlk0dVNVcEtZdE9tVGZUdjN4OW5aMmZTMDlPVnZiUStQajdBMzFWODc2K1lXMUJRVUc3N291SWtkQW9oaEJCQ2lIL0U3ZHUzR1QxNk5GdTJiS0ZSbzBiMDZ0VUxEdytQRW8rcHVOK1JJMGVZUFhzMmRuWjJEejJPb2tlbkFMaTd1M1A5K25XZ3NPak1GMTk4Z1VxbHdzSEJBUWNIQit6czdQRHk4c0xjM0p4ejU4NFJIUjFkWXJ1dXJxN0tzU1ZRZGZzQzMzampqVExmMXoxUDNkTFNCK0htNWtaK2ZqNXo1c3doTnpjWFMwdEx2dm5tRzZDdzRJK2pvNk5lRVI0ckt5dGF0V3Fsbk52WnIxKy9CK28zTVRHUjZPaG9URXhNOU5vSGxQMnJRSVdXSzMvMDBVYzBhTkNBUG4zNmtKZVhSMDVPVHJFS3Q1R1JrUUMwYnQxYTczWFowL2xvU2VnVVFnZ2hoQkQvaUpkZmZwbkV4RVMyYk5sQ1lHQmdwZTd0M0xremMrYk1lYWorcjE2OXlwZGZmc25CZ3dlQndpTXdWcTFheFlBQkF3Z01ET1Q0OGVOMDZkSUZIeDhmNnRhdFcyd21NVFkybGxHalJ2SFNTeTlWcUQ5RHpaYnAraTFyZVcxRjVPYm0wcTlmUHhJVEUvbjk5OS9ac21XTEVzWXlNek5adDI0ZGd3Y1BwbHExYWh3OWVsU3Y4dXpPblR1cFg3OStzWE5NeTdONjlXcTBXaTJ2di81NnNhcTZ5Y25KUU9Fc1owWGFmZU9OTjZoZnZ6NUdSa1prWkdRQSt0K1RvMGVQa3BDUWdMdTdlN0g5cHpMVCtXaEo2QlJDQ0NHRUVQK0lNMmZPRUIwZHJTeHQvQ2Q5L3ZublNxVlREdzhQcGsyYnh1SERoOW13WVFNLy9mUVRuVHAxNHUyMzM2WnUzYnJZMnRxV3VIVFYwOU9UanovK0dGdGJXODZkTzBkU1VoTE5temZIMnRxNnhENUxDeTRhalFZTEN3dFVLcFd5YjdMb2VaRmx5Y25KNGNhTkd6ZzRPR0JtWnFZc055MnAzd2RkWHF0amJtNU95NVl0c2JhMjVzaVJJMmkxV3R6ZDNhbGJ0eTZIRGgxaTY5YXQyTmpZb05GbzJMUnBFOVdxVmVOZi8vb1gyN1p0WS8vKy9adzdkNDUrL2ZyUm9VT0hDb1hFOWV2WGMrellNZHpkM1Jrd1lFQ3g5M1dWYTNVRms4cFQ5T2RNTjd0ZDlObDg4c2tubUppWU1HblNwR0xQUHo4L0g2REVmYTJpOGlSMENpR0VFRUtJS3FVTFJsT25UalZJNEFTb1U2Y09BQTBhTkNBc0xBd3JLeXZxMWF1SGo0OFB5NWN2Wit2V3JXemR1bFc1M3NqSUNGTlRVNlZnVUg1K1BqazVPWHJMTGgwZEhWbTJiRm1wb1ZNWFhJckt5Y25odGRkZVE2VlM2UjBGWW01dVhxSFBjZnYyYllZT0hRb1VCbFhkZUhTRmRZcjJXOWJ5MnJ5OFBMUmFiYWxoTnowOW5VT0hEckZueng3T256K1BrNU1UbzBlUHBtZlBuaGdiRzNQaHdnWEdqQm5EbWpWcmdNSkt0ZVBHamNQTnpZM1dyVnN6ZS9ac2J0eTR3ZUxGaS9uNDQ0L3AzcjA3STBlT0xMR3Y3T3hzbGk5Znp2ZmZmMC85K3ZXWlAzOCtabVptUkVWRkVSY1hoNU9URTFaV1ZtemJ0ZzBvcks1YldWbFpXWHFmZStIQ2hkeTZkWXVnb0tBUzI5T0ZVd21kajRhRVRpR0VFRUlJVWFWMHl5SzdkKzl1c0RGMDd0d1paMmRuNnRhdHEzZDJaWk1tVFZpK2ZEbm56cDNqeUpFalhMaHdnZXZYcjVPYW1xcWNzMW1TbmoxN01tYk1tREwzbzVZMEMxbXRXaldXTDEvTzBhTkhsY3FxQUMrKytHS0ZQa2V0V3JWWXZudzU0ZUhoU3NHZFRwMDY2UzFGMVkzYnpzNk96WnMzRjJ0RHQ3dzJNek5UTC9qcXpKbzFpK1BIanl2N05QdjI3VXZMbGkweE1qSWlMeStQbjMvK1dRbm9EUm8wb0YrL2ZyUnAwMGE1djJIRGhxeFlzWUxGaXhkei9QaHh2THk4OFBYMUxmSHpSRVpHc25MbFNtN2V2RWxBUUlDeVhCY0t6ODQ4ZE9pUWN1NG5nS21wYWJHOW5oV2hleVo1ZVhrc1g3NmM0OGVQRXh3Y3JCUjl1cDh1YkpiMFBSU1ZKNkZUQ0NHRUVFSlVLZDBzVStQR2pRMDZqckw2OS9iMnh0dmJXKzgxclZaTGJtNnVNanRXVUZDQVZxdEZxOVZpYVdsWmJnR2tuSndjM056Y0dEeDRzTjdybnA2ZWVIcDYwcUZEQno3NDRBTTZkKzVjYm5HZysrOFBEZzZtUm8wYTFLbFRwMWdJTXpVMXBVK2ZQdlRvMGFQRSt3Y05Ha1RuenAxTERKd0FiNzc1SnUrODgwNkp5MWp6OHZLSWlJaWdSWXNXVEo0OEdROFBqeExic0xXMVpkNjhlUncrZkppMmJkc1dtMUhOeXNwaXlwUXB4TWZIMDc1OWUrYk5tNmZNUnVzMGI5NmM1czJiczNuelp0YXNXWU9Ua3hPVEowL0czZDI5dEVkVHF0emNYQm8xYW9TL3Z6L256NTluNmRLbE5HellzTlRyemN6TUNBZ0lvRmV2WHBYdVN4U24wa3BwSnZHWW1EZHZubEsyZXZyMDZRKzBkRUtJcDUwcWFKZWhoeUNFZUFKb3cwb09JMVhGM2QyZGhJU0VoNm9JMnJselovYnQyL2NJUjFYMVVsTlRxVjY5ZW9YM2F6NXRmdm5sRjd5OXZiRzN0eS8zMm1QSGp0R2lSWXRTajRsNVVqeUpQOGVWcFNyaEIvN0ovcTRKSVlRUVFnanhtS3JJc1I1UHMzYnQybFg0MnZ1UE5CRlBsdklQUlJKQ0NDR0VFRUlJSVI2UWhFNGhoQkJDQ0NHRUVGVkdRcWNRUWdnaGhCQkNpQ29qb1ZNSUlZUVFRZ2doUkpXUjBDbUVFT0lSMC83M3Y4ZFRPdzg3akkwZWJTWEpscTQyU0hIS1F1MDg3SEMyTm52ZysvczByWVZYVGF2eUwzeU1qVzNyenJ2dDYyTlp6ZGpRUXhGQ2lNZUNoRTRoaEJDUGxPVzFQN0c4OXFlaGg4R3ludDUwZmRheDJPc2Z2TnlReTlOZlluSDNSalIxcWY1SSt2cXFyeSt4VTE4a3FFTjlhbG85V09DcVlXNUNjRWRQTnIzVkRMV3BZY05LVzNjN2pCNHdSUTl1NGNyVmtKZUlHTjZHRWEzY2NMQ3NWcW43WDIza3hQbkpIVGcwMHA4QnplcGdVY2F6OEsxVm84eHhPdjYzYjVVS0dqdGJWNmoveW83M2Zpb1ZqUEgzSUt5YkZ4ZW5kWkx3K1FpWm01dWowV2dNUFF3aEhwaEdvOEhDd3NMUXd6QUlDWjFDQ0NFZUthT0NQSXdLOGd3Nmh2cjJhc2EyZFdmM2tGYXNmOU1IZS9YZlFlTGdYM2R3c1RaamVLdTY5UEJ5b3ByeHcvK3ZVSk9UVDMxN05RdGU4ZUtQS1IxbzRHQ3A5LzRudlo3RDIway85QmdicWZCMnN1YWQxbTdzR09qSDFaRE96Ty9ha0Q1TmE3RnZXR3RzTFV3ZmFrejE3TlRVczFOalkyRmFxZjlHdG5iamwzZmE4RmxBa3djS251azUrUmlwVkhTc2IwOXdSMDhsaERkd3NNVFV1UHoyN21ZVi91dzg3MjdIeEJmcVlhY3UvVGxNYmxlUEUrT2VwMk45KzJLZkk2aERmV0xmZlpFMmJyWm90ZkRyK0haOEh0aVUrdmFsUDVQQkxWeEpETzdFNEJhdWxmN2NPbDBiMUZTKy8vWnFVMXJVc2FHaFkvR1pXeE1qRlJ2NitETDdwUVl5UzE1QnRXclZJaUVod2REREVPS0JKU1FrNE9MaVl1aGhHSVNjMHltRUVPS1JNTDEzRzR1NzE2aHgvVSswMmx4VTJqd3liV3FUYSszd2o0L2wzZmFlU21EcTM2d090aGFtdlA3bENYTHp0ZXo2L1NZek96M0RIVTBPOHcvRThoQm4xU3N5Y3ZLVmYzZGVmWXcvYjJmb3ZmK2lwd01qV3JteDVjdzF0TUF6RHBaNE8xbVhPcVBwNzJiTHdYZjhlWG5OTWE3Znk5WjdyNGE1U2JrSHpiZDFzK1hMUHI0UEZWd0h0WERGU0tWaWNQaHBDa3A0U0MxZGJWalV2UkhUOS96QmtVdkp5dXVadVg4L2k0NnJqbkl4dVhCbTZ0UC9hNHlUbFJuRHZqbkRzY1NVVXZ2TktuTC9LMnVqdUhIZjV5OHFPNjhBMzFvMWlCamVwdFJyZm55N0ZUMCtqNlpBVy9pWkJsVWdVSzROYklwWFRTdmUvZUgzY3E4dFNxV0M5N28wVUw2K2w1MVBBMGRMUGd0c1d1emE2bVltZU5pcGdjSm4yZS9yWDBuSnpLMVVmMDhiZjM5Lzl1elpnNWVYbDZHSElzUUQyYk5uRC83Ky9vWWVoa0ZJNkJSQ0NQSEFWQVY1T01VZXhTWXZBNHU2ejJMUjRubTB0K3FTbFgrVW1qV3p5WTAvU3ZiWnU2U2ExdUxXTSszUkdsWDkvM2JxMjZzWjR2ZDNzQmdjZnBwMUp5NHJYeCsvZkpmNE94cnEyNnQ1NWRtYS9QREhyWWZ1TTdmZzcxQVduMXg4K1Y5T1hnSEdSaXI2K3RRbUl5ZWZxMmxaUkNYZTVmcTlMRzdjeStaV2VqWjNOTGtrYTNKSXk4NURrNU5QdmxhTHVvUmxtZSswZG1QQks1WDdwVHN0SzQrcmFWbFVNemFpdm4xaDBEbHg1YTRTbGozczFOUzFLVnp5ZGVSU01ubi8vVHh1dGhZTTlYTmw5ZkhFWW0wbWEzSnBYZGVHQThQYk1HYkhiNnlLS3J3bU4vL3ZaNkVMVWU2MmFqclVzOGZZU01XUlVmNHNQNWJBekwwWENPN295V2ZSbDdtUWxLN2NrMWZrV1dibEZaVDV1WElML242LzZMZ0IydGV6QitCT1JpN1plUVhrRmhSZ2Ftek1IVTBPWjIvY0s3RTlmemM3VEkxVjNOSGs4UDBEL0Z6MDg2MkRYeDBiNWVzYTVpWVZXc0xkOVZsSFpuUjZoc203emxlNno2ZEpZR0FnYjcvOU5qRXhNZmo0K0JoNk9FSlVTa3hNRE5IUjBheFpzOGJRUXpFSUNaMUNDQ0VlaU5YdFM5UzkraHMycjQzRXhLMGhCU2szS2ZnakN1MmZ4ekhXM2tKYnpSTFQxbzJvOWtwMUxCTnZZTHZyQzY3VTdraTZZNzBxSFZkb1Z5OU0vbHNvNk10VFYvUUNwODZhNDRtRXZ0S1FoZDI4K1BIUEpMMnc4aUR5Q29xSG8yY2RyWlF3bFozLzkvdDE1di9FM1llWTBRcjdPWjY4QWkxaHIzaVJjRGVUMnhrNStOVXBMR1NVbHBYSHI5ZFNpOTJUZURlVGQ3Yjl4b0RtZFZqK2Y0MkJ3akN1QzE5elgzNldrQmVmQWFESHV1Z0tqUy91VGdZcmp5VXl0cTA3SzE5dmdxMkZLV0UveDZNdG9ZalV6RTdQS01XYmJ0ekxKdnB5WWVDZDlFSTlwcmF2eitGTHlhdzVuc2ltbUd0Nm9iVThSYSs5Zjl6YXNCNEE3UG56RnNjU1U4ai83L2Y0OEtWa2VuMXhvc1QyTXVhK2dxbXhNYWV1cG5Md3J6c1ZIZ2VBczdVWi8rN1pTUG42amlhSHpxdWpTdngrOVBSeVl1Y2dQd0F1Mzgyazg1b292ZUF0U3FaV3E1a3laUXFob2FFRUJ3ZEw4QlJQakppWUdFSkRRNWsyYlJwcXRkclF3ekVJQ1oxQ0NDRXF6U0VoaGpvV3hsaVAvVGY1ZjU3RWFPMWtYT3Q1MFBENUY3RHEzaHFBOUZ2WCtlUHdRUzdILzB5Ni96TllqdXlKMnpjL2N5UGhObmZjV2xiSnVGNXU0RWhnazhMOU1sZFRzeGkzODF5SjF5MC9kb2xwSFQzeGRySm03c3NObWJhNzRzc29iVXBZc3FyaTcrV3VOY3hObU43Umswa3YxR1BZTjJmNC9NUmxzc3Vac2F1c0piLzh4VWRITHBKZk82TXhBQUFnQUVsRVFWU2JyNldlblpyNG9CY0JXSC9xQ21OM25IMmtmWlVsN0dBYzc3UjJ3OVJZeFlKWHZEaDFOYTNZTlUxZHFqT2dlUjBBamlhazhPb1gwZHpPeUFFS1p6SXRxeG5UMHRXR2JXZHZrSk5mVUdKb0xVMWwvbGhRM3JYVnpVMlU1YzdYMGtwZjBsdVNhc1pHZk5PL0JmYnFhdVRtYTFsN0lwRVJyZHpZUDd3MW5WY2Y0K1RWdjRPbnA3MGw2M29YaHFYOEFpMzlOOGRJNEt5RVpzMmFFUlFVeE1LRkMvSHo4Nk5yMTY2NHViazl0Yi9JaThlWFJxTWhJU0dCUFh2MkVCMGR6YlJwMC9EMTlUWDBzQXhHUXFjUVFvaEtzYjRaaDZ1bEdkYXZqeUZ2NThjMGNMS2sxZHd3VlBjVjVMR3dkOERScXpFRmVmbEViZnljUDNhZnhQeU5Eamh2UDBUT3plcmNjMnI0U01kbGEySEtxamVhQUlXL3pBOEtqeWwxeGk0MUs0LzVFYkdFZGZNaXFFTjlMaVpyV0JsVnNRSWwzdzN5NDNsM3UxTGZ2elN0ay9Mdnp3S2FZbG5ObUllY1NDMlJicGJ2UmMrLzk4eHVQM2ZqMFhkVWhxdXBXZXo2L1NiLzk1d3pBQjNxMmV1RlJpTVZySHk5Q1NaR0trNWN1VXZYdFZHa1pmMWRaQ3I3djZGelgreHQvbjNvcjByM1gzU3ZxV1UxWS9MS21DWE52KytiME5MVkJoTWpGWC9lenVCMlJnNGQ2LzM5SEMrV3NFUzZMTXYvcnpIKy95MVlOSHpiR2RhZHVFeCtnWlpSYmR3NU1LSU5mVGFlNG9jL2J1RnBiMG5FOE5aS2NhU0p1ODVWZWtaVkZBYlBOV3ZXRUI0ZXpySmx5N2grL1RxWm1abUdIcFlRZWl3c0xIQnhjY0hmMzU4MWE5WTg5WDhZa2RBcGhCQ2l3b3h6TW5GTHVvRDFxS1hrZnZ0djJyZnp3NzFOVzcxcjhyT3p5Y3ZLeEt4RzRkNDJJeE5qMmd4NEcrZkl3eHo0WVFmbXZWNmc5c3FkeE5xNmtWL3QwWlNPVjZrS0E1NXVYK0tFNzg3eFUrenRNdTlaZXVndjNteGFpMmExYTdEaTljYlV0YkZnOXI0TDVjNkl2ZkxaY1hZTjlzTmVYWTA3bXNJWnV6WnV0a29WM1B2M0ZyN1IySVYySHFXSDFKSjQyS201a3BwWm9hV21QYjJjZ01JQWVDRCs3d0JqVmMyRTlKeXFyeUs4NC93Ti91ODVad3EwV3JhZnU4RnIzazdLZTVOZXFFZXJ1amFjdjNtUHJwOGR4OUxVV0M5MDVwYXdMTGt5aWdiSks5TmZLdlBhKzUva0VEOVhSclJ5QXdvTFFSV3RyQnVaVUhxaG8vdk43UFFNUS94Y3lTdlFNdUsvZ1JOZy9NNXoxSzVoem11Tm5OazUwSTlsaHk4eXFFVWRwWkx5bkgxLzh2R1JTeFh1UitoVHE5VU1IRGlRZ1FNSEdub29Rb2dLa05BcGhCQ2l3bXIvZVJDYlBsUEpPMzJBSnM4NEZ3dWNNUnMrb3RydEtLeXRqYmg0eTRxMlV6N0MyTFJ3VnNmRC8zbFNibHptMTdNSnFBUGJVK3VidlZ4K3J0Y2pHVmRvVnk5bHR1M1RvNWY0VCtTbGN1L0pLOUFTc09Fa3gwYTNwYWFWR2ROZjlPVGxaeDBadCtOc21hRWpQU2VQRGl1UEtsODdXbGJqNXN3dXl0Y2w3WW5jUDd3MUw5WXZuRW1yWVY3Mi8zcmJlOWl6L2swZmppV21FTERoSlBleVN3K096dFptZEd0WUU0RHczNjVUL2I5dGoyaFZsN0grSGd6ZGVwcTlmeWFWMmQvRCt1NzNtOFJjUytQZmgvNGkrc3BkdmRBNTF0OURXVkw3bG04dEZuZHZ4Smp0WjVYQ1JQZlBQbFpXMGJ1TDd0dUV3ck5HaTdxL0F1LzBQWDl3TFBFdTc3YXZqMWZOdjQ4MGlZaS96ZjY0c3Y5Z29iTzRleU1tdDZ2SDNjeGNlbjkxaW4yeGZ6L3J2QUl0Z1J0T3NyRnZNd0lhdXpDNVhlRmU1dHg4TGVOM25tWDVNVG42UXdqeDlKRFFLWVFRb2tKVUJmbFlHeHRoWk9lQzZmYUZOUGtnaklOVFI2Rk92ME8yb3l2TnhnVmhuM1djZDZZL0I4Q2wyTHQ4dFhrRjZob3VKSDIzaFZ4VStBVFBKM2JsWWRLZWM4UFNPQTFWUVQ1YW81S1BEYW1vYVIwOENlcFFINEROcDY4eHZwUjluQ1ZKeThyRHRNaXk0T2ExYTNCa1ZGdCsvdXNPNjA1Y1p1ZjVtK1VlWS9GeUEwZTljeGI3TkszRjZ1T0plZ0dvNklSZTBlVzNaZW5Td0pHRDc3U2gyOXJqcFI0Yk1yQjVIYVZvMG9UblBmNmZ2ZnVPYjZyNi96ait1bW02VzBwTEdTMHRMV1h2V2ZaVVVCUVJSQkJ3SUNBNEVCVVVmNGlpb0NnSTdyM0E4VVZVUUVSRUVVVlFRTW91QmRsUWFPbUFicnJTbGVUKy9yZ2tiWnAwc2NyNFBCOFBIelIzbnB0VzZEdm5uTTloYXErR052dlhQZFNWQmY5RVYybk9LbWc5dDQ5MkRlSFp0WWRKenJHL2Q5K3dXaXdaMVI0WGZmRjd0M0J3Q3hZT2JvR1hTL0d2Rmk1NkhhM3FlblB3NmI3VzlUby92N3N0dGIxY21MZnh4RVdIenBKQjhyWXZkem9zSkZSOHJPMjU2WVlpdnQ0ZHg0cjlpZXg2b2plSldmbDhINVZJWm40UkU3c0VXNnZ4bG1YdUxjMTRwazhZLzV4TVkvenlmY1JrMkEvSjdWamZoMUJmMjk3OHZDSVRQbTdPK0hrNGsyNlFKVktFRURjR0NaMUNDQ0VxeGV2c2NUdzczb3d4OWlDdHV2WGc5SmFOaktublJxZVFydngyT0pxOWYveEN0NmJGUFViQm9UWElPUnVMYWVkdVhyK2xHMFVtRTdPKy9KQm1YZnV3NjNRaWJ1MUQ4WW81Um5iQWhhKzVOM3RBVStZTUxGNFhzVlZkYjNZLzJidlM1d2ZXY0hPNGxtVy9zRnJhL0VRVmpxWG0wT2FkVFdVT2RiMmpSVjJiMTUvYzFZWW5lelpreXM4SDJCaXQ5WmlWREVmL3hxVGJoSzEyQVRXc3hZbEtEODBGbUQrb09ZLy9mQUJEaWZVckFUeWNuWmpXdTdnU2NMcWhpUC9PYW9WOExNdUZBSXp2SE1TZ1pyVUJyRU03QVg2OHY1TjFTWko2M3E3VzdSR1RlOUs4dGhlS0FyMGIrbkhibHp2dEN0MXNPcG5Hazc4Y1pQbDluWEIyVXNnM21zbktMMElGbXdDZW1WOGNxcEpLaE5jbmV6YkViTFlmOGxwVlZWbGpWVDEvY1A4d2Y2S205ckhaVjJReTQrL3B3aE05UTJsVHp4dWRvaEFlVkpNcHF3K1VXUVJxM3Q4bjJCMmZ5UytIejlxMW82bS9KN051YnNJREhiVUNTdmxHTXl2Mkp6SzhkUUExM1BUTXY2MDVzd2MyWmUyUlpGWWZQTXZHNkZUaU0vTXIvekJDQ0hHTmtkQXBoQkNpVXJ5eWtuQnBkRGZtaUZVMGZYQUVtWEd4bk1ySXBtTURpTW5JSXJoN2IzNzdlRFhkZWdYaTVxSG42NCtpQ093NGdjVFk3eWd5bWNqSU5hQno5NkJKcjM1RUxua0x3aHZodWUvVUJZVk9WNzJPejRhMzVjRk9RZVFWbVpqeCsySHViRkdQQVUzOEt6NjVERWRTY3RoL0pvdDcyZ1phdCtVWlRSeE15aWt6M05UeWNHRllxM28yMnd4RkpsclU4V0xEdzkyWXMvNFlMLzkxRE5jU1BZSUR2OWh1cy81a3lhRzNsVjJ1Qk9DcFhnMnA2MVVjRnJlZHp1Q09yM1lDeGIxOEI4NW1FK3JuN25DdHlHYTF2ZXkyQVRaRFRSdjZlUkF4dVNkMy9XOFhtMCtsMnh6Mzg4R3p0SDc3SHpMeWlrZzVYNDBXdE5EOWFMY1FUR2FWZ0ZmWGx4c01IKzBXVXZHRGxxTXFvZE9pUmlYWHpyeXRXUjI2TmZBdHM5QlBYcEdKMVlkc0N6ZTFENnpCakg2TnVhZHRBTG9TNlR1dnlNU0dFNm04dXVFNEw5L1NqRkZ0QTNIVDZ4amV1aDdEenc4TFQ4eks1Nyt6MlJ3NG04M1JsQnd5OG9vNGwxOUVkSnFoeW9XTmhCRGlhaU9oVXdnaFJKa1VreEd2TTBjQjhFaUt4aFIzRkRWNkwyNStqM0Q0eDI5eHlzbGg4ZCtiQ2FqaHcyOXpwbkxiWGJWWjlkVmVpZ3JOZE9nU3lMS1ZpM0hKVTFtNlpUdnVMczZvT1dZVUp5YzRjUnBUWUEwOHpwN0EyNnMrQURrQnpWQ2RLdjVuS2NUWG5aOGU2RXpIK2o3OEc1UE9oQlg3T0o2YXk2S2RjUVQ3dUhFOExkY2FSbzQrMjUrbS9wNll6Q28rczllUlcyamJXM2pnNmI2MHF1dU55YXpTNXUxTkdNMHFIMGJFOFBwdExkQXBNT3liM1RZOWRLVTkyQ2tJVjcyT295azUxaEQzNU9xRExCcWhWZEdkTTdBcGIyNk94azJ2RFNGV1ZXd0M1NFdxNCtYS3MzMGJWWGpjcGxOcGpQNHVGaTlYSjQ2bjVqS3VVekJ2M2FHdEpSbTJZS00xekpSY3A5Tm45anFiWWovbE9aYWFhN2V0dHFmV201cWVWMlFYQ24zZG5Xa2ZXTU5hOE1peWR1ZWxzT1hSSHBqS1NhR1dYYXNQbmVXL005bk11cmtKVC8xeWtQZTNuckllOC9VOTdYbXdVeENGSmpNZDN0dHNFNmJMVXRQZG1SRnRBaGpmT1pnZUliNkFWcGpvbXoxeC9IVGdMSDlONm9hdnV6TmYzOU9leGJ0T00rYTdTT1p1T002MFhnMFowNzQrbmk3YXowWmdEVGNDYTdoeGE5UGFOdGYvYkVjc2ovNzBYMVhmRGlHRXVLcEk2QlRYRkpQSnhPblRwMGxJU0NBN081dWNuQnhNSmxQRkp3cHh3M0RjZTNYQkZLeHpMbFh5S1ZBM29WY3lRVlZSRCsxbFF1OXc2NkgvSFloZytIMjJ5NkQ0QjNpemUzRUdJMXBvdlprM1plZncwYkwvb2RQNTR1SFNuMnpkc2VJNW5aWE1INFpDRTNsRkp1NzlmaS9mUnlWWXQrY1ZtV3hDa0xlcm5rWitXb242QTBuWmRvRVRvS2FiTnF6VlVHU3lEbXZkY2lxZG5oOXZ4ZDNaaWJ5aXN2OSswZXNVSHU4UkNtaHpTVjhhb0EzelhYbmdEQStGQjlNOXhKZVlEQU81aFNiOHp3ZXhjL24ydlpoS1pSKzhoRVVqMnVMcjdzd1AreExwR2VKTGNFM0hWWUFWNEdCU2R2SHpsaGhLWEhLdVpzazJWRlJRMXRFNnBTVUYrV2h0U2NrcHNEazJ5TWVObFE5MHBwR2ZoM1g5MG92Tm5DV0g4cmF1NTEzcFkzLzg3d3l6Ym03QzFGNE4rV2hiRENhemlvdVR6bG9KK05mRHllVUdUa3NCcCtHdEF4alEyTi9hazcwNy9oeEw5eWJ3OVo1NHp1VVYwYjlSOFREbm53K2VaZUtQK3dFNGxKVE5wSlg3ZWZyWFEwUk03a25yZXQ3a0c4MjRsZWdSVHpNVTh0Ym1reXpmbjFqWnQ2UEs5SHE5L0JzcWhMZ2lKSFNLYTBKT1RnNFJFUkVjT1hLRWdvS3FMZG90eEkzbHd1ZEhPcUxxOU9RRWFrSFNLeXNXMzRBNkVKWk5Ybm9hYm1weE9zbk95NmQyZ0t2ZCtjR05mUGt1cDdnbnljL1RnN1I5QjFBYWRVVVhFSWFoVHBqMStwV1ZrbHRJcjA4aUtqeHVRQk4vYTA5YVdSVmNMZXNsT2dxazVRVk9nSEdkZ3duejgyQmpkQ3BIVTJ4Ny9GN2RlSnpmeG5maDJkKzBBajZXT1pOeDV5NStMY0ZKWFJvd3BFVmRmanVTeklQTG9qanhmLzNMUExia0VFL1E1cnlDTnYrejVET1hQS3gwbGRmUzNodlNpckdkZ2lwc1o4dTYzbVRNdWRYaHZpOUh0cU9PbDh0RjkzUmE1dU9xS3JpKzhKdk52TnZTaFlSSzJuY21pMTN4NXdnUHFzbTRUc0VzM25XYTRhM3JXWDhlUGk5bnpkWjNoN1RpeVo0TlVSVHR2cGIzTHFkUUswbzFybk13NHpvSEE4VWZhZ0IwYStCck41ZFVvVGdzSDAvTlpVbGtQQjdPVG5ScjRNdXNQNDZ3SnlHejhtL0dCV2pac2lXSERoMjZyUGV3a0hBcnhJMU5RcWU0cXBuTlpyWnYzODdPblRzcEtwSXFmMEpVcDF5ZkVFeW56cUMyQ09EWWxnMmNUVTVtMFU2dFVteCtZVDV1N1hWMjV5Z0tuRW5Kc0I2bnFtYk9IUG9QM2VBWkZFWHZKN3Rtd0dWcjd3TWRpb1BSQ2dlOVJXNTZIZTdPV2k5cnBvTWV5UEs0T09tWWRWTVRWQldlVzN1RUxzRTFyZnNVWU8yUlpJTG0vVVZDWmo0TmFycGJoMUE2R282cVZERjNGWnJNL0h6d0xLT1dSbEpvTXBjYjNFcUdUcDJpV0lkL2JqK2RVZVp4RlJtL1loL09UZ3IzdEEza1ZJYUIxTnhDYTdFZGIxYzlIZXY3QUJDZFppQStzK3lRZlZ1ek9qWnpVaStFcFRCU2VsNWhoV3VhS3FXZThjMU5KMWwyWDBmZXZiTWxXMlBTbVhXek5yejRTRW9PZng0dmU1bVpOelpINDZSVCtEczZsWTNSYVJRYXphd1pIODVOamZ6TG5TdGF6OXZWcG1CVGFZRTFYSWs3bDhjUCt5NWZ6MlpwKy9mdnYyTDNDZzBOSlRaV2xva1I0a1lsb1ZOY3RRb0tDdmpsbDErSWlZbXgyVjYvZm4xQ1EwUHg4ZkhCdzhNRHZWNStqSVd3K0w4UDkxMjJhK2ZVYlVKKzFIWThIN3FkSTBzMmM5Y1hLMUNOMnR3LzUvUlVUbi8zREpGYkUrek8wd2VINGpOMUlRQXFLcTd6WHNFYzBwek1QNzRodDJuWnZYUVhJOVRYZ3lFdHRhR1NPMDZmWTNlOGZZK1JaY2dyUUZvVmw2NTRybjlqUW56ZGVYL3JLWGJGbitPV0V2UHdMTmttNFh3MTBrNUJQdFo5TzA2ZnM3dFdWUUlmd0RkNzRsa1NtV0R0a1N3dmRPcEw3T3NiNW1jTlBYK1ZXb2V5S2gyT1psWGxnV1ZSUFBUamZydmU0R205dzZ5aGMveUtLTGFVS2o1VVdzYWNXNm5wN296ekJmWjRCdGJRbmljeHErb2pZRmI4bDhnemNXRjBDYTdKOWltOXJPdW52dkxYOFhJTEZDVms1dlBFNmdNMjI0Wjh0WXNlb2I0Y1RzNGhMYmZRT2xRMmNkWkFmTjJkMlIxL2p2QVAvclc3MWwydDYvSFRBNTBCbVAzbnNTc2FPSVVRNGtxUzM5YkZWY2xvTlBMZGQ5K1JtcXI5WXFRb0NxMWJ0NlpIang3VXFGRngxVUVoYmx5WEwzU3FPaWR5elQ1NHBHV1EzU21FQSt0K29kUEkrd0Z3cmVsTHdlQlo3REhaVHdqcy9HZ3dicjUrQU94WjlpMUYzZStCbEhneXplcEZyOUZabHBjR05MRUdydGMySG5kNFRNbGVwNlF5MXNGMHBJbS9KOC8zYjh6aDVCeG0vbjRFMENxaVdwU2VvM2w3c3pyV3IvODRsbXgzdlF1Sld5V0h3RHFkRDYwM04vWW4vdmtCTnNjNU94VmYvZi82TmdhMFFrYi8yeE52MjRZU2phaE1DRGFaVmZMTTlrdTRQSE4rQ1pjOUNaa1ZCazdBT2hmU3c2WHFQd2R1ZWgyZGc3UWU1cklxekpia1ZPcXhWRlhydGQzelpHOXI0Tndhazg0UCsrdy9PS21Jb2NqRVg4ZHRnL3pFTGcyc3czOFg3NHB6ZUY3WStUbkhBTkhwOXIzZ1FnaHh2WkRRS2E0NmlxSVFHUmxwRFp6dTd1NE1HemFNb0tDSzV4QUpJUzZ2eEthRDhGeXhGTTlINzJULzc1SFVqTmhNb3g1OVVCU0ZnSTVkeXozMzVOWk5IRXpJUW45SEw5SS9uRXBpODRHWHBZMjNOYXZEdUU3YW5McTFSNUpaY3pqSjRYR1dnamRBbGRaSUhONjZIcm1GSnU3OGVwZDE3VXlmRXFHelpLZGRUWGRuUnJYVGxtRFpkeWFMLzg1bVUxcFZoOWVXNXVLa0JUY25SY0hOMlhhSXM2VnE3cEFXZGExcmRYNjhMWVkwZzIyUkhLY1NqWEF1bmM0cTZhMDdXbExmeHcyVFdlWEpVajJCWmJHRXpwSkx5bFJXejFBLzYzbHJqOWlIK2RJY2hXa0Z5Q2t3NHFiWGVyMWQ5RHJxZXJseXRnb2ZRampTdUpZbnI5NnF6VlUrbXBMRGwyV0V6cExEY1k4N0dIb3RoQkRYaTZyL0xTL0VaVmFuVGgyU2s3VmZJTnpkM2JudnZ2c2tjQXB4bFRDNXVKTVEwSmVDbnpkanZLMGptM2I4U3NUWG4ySTJscjNFaHRsb1pPdFhuN0YxejNIMGR6eE8xby92RUZPdk5TWVh0MHZldm5ZQk5mamZxUFlvaWxadzZORlZaUzgxMGF5MnAvWHJveWs1bGI3SGduK2lDVnV3Z1JOcHhTSEJ5NlU0ZEpZYzd2cC9mUnZoN2FydGUzN2RFWWZYS3huNG5DNGdnVnBDNHAvSFUvQi8rVS84WC83VHVpL2ZhS0tobndlTFI3WUR0R0R6NGg5SDdkdFFvczJXRUZzVlQvVnFhRjF6YythNkkwVEVabFJ3aGpiMGQxZGNKdU9XUjlHbkVvV2hTaHZUWGd2elo3SUwyQmlkV3NIUjlxR3pmV0FOL242a08vNmVMdVFVYWorLzRVRTEyVGUxRDVPNk5MaWc5d0dnVVMwUDFqM1VGUjgzUGZsR013Lzl1SjlDQnlNQUFMbzIwT2JZWmhjWU9TbHJjUW9ocm1QUzB5bXVLczdPenRTdXJYMGFyeWdLdzRZTnc5Zlh0NXBiSllRb0tidE9FK0xqczZuLzR6KzRqZWpId2Rnem5IcHBLZ0gxRzlLeVp6Kzg2Z1dBb3BDVG5NU1JMZjl3SmlFSlk3LzdjV3JRa3F6dkZ4S3J1cEFUMVBDU3QydEFFMzlXM3QrWkdtNTZVbk1MR2JSNGg3VmE3SUFtL3FUbEZoRjd6a0M2b1FoZmQyZkduNjh3Q3JBcjNuNnVaWGt5UzYxamFRbVdVQnpnMmdYVVlIb2ZiUzNOSlpIeFpmYkdsUXg4RjlMTGFBbEhHWG5GODFML09KYkNPMXRPY2pRbGwzOGU2VTV0VHhjU3MvSzVkZkVPYSs5c1dXMndGRmVxck9kdmFzeHI1M3YxM3RwOGtqYzJSVmZxUEtOWnBlOW5FZFppUUJZbDMwdTFqTW1WUVQ1dWpPMm9mZi9tckQrS2g3TVQ2eWQySXpJaGsvL09acE9TYTk5VGFSbHVyYUF3clhjWTh3WTF4MDJ2WTJOMEtnLzhFTVg5SGVyeittMHRxT1BseXVkM3QyWEI3UzFZZXlTWmpkR3BaZlpVbGphcVhTQWZEMnVEbjRjemVVVW1SaTJOWkd0TU92NmVMZ3hvN00vdStFeWkwN1YxWkR2Vzk2R3B2L2JCeDY3NGMrWE9JeFZDaUd1ZGhFNXhWYWxUcHc0Nm5mWUxWT3ZXcmFXSFU0aXIxTG1namhTbDF5TG80OVY0REE3SGNIOXZUbVRsRUwxL0Rjb1BNVGpwNnVQVXNqZTZMbVBSK2ZoalBybWY5UGVmNEhSSU9MbCt3Ulhmb0FxOFhQUzhmbnR6Sm5jTFJWRzB5cXhqdnR0TFRFWnh6OUdIUTF2VHJMYTJobW1CMFl4T1Vhd0JMKzVjbnNOQ1ExVnFnMnR4VUhQVzZmQngwN1BpL2s0NE95bEV4R1l3YVdYWlZVSkxCcjZxRGpOVkZOZ1luY3A3LzU1aTdkSGlVRHRvOFE1NmhmcXhZMHBQNm5pNWNqQXBtNkhmN09KVUdiMXBKWHRZUzg1UExZKzNxNTR2N203THFIYUJtRldWRjlZZDVmVi9UbFNwL1MzcWVMSDNLVzBaa1FLam1aeENveldFNWh2TlpCVTQ3a0YvNVpabU9Ec3ByRDJTek9jN1R1UHA0b1NIaXhOUDliTC9NTU5TWk1qeVB0L1JvZzUzdHF4TG1xR1FGOWFkNE4xL1QyRldWUlp1aXVaNFdpNWZqbWhIVFhkbmZOMmR1YTlEZmRvRjFLZ3dkUFlLOWVPVlc1cFoxK1hjR1hlT2NjdWpPSnlzOWFBUGJGS2I3OFowQUxUbGVVNms1UkpjWW5qM2I0Y3JIaDRzaEJEWE1nbWQ0cXBTczJieHNnTTlldlNveHBZSUlTcVM2eGZDc1pvVHFMMXBFejUvN01PMVhnMWN3dXBnYnVDSFh0Y0cxYzJMM0kzZms1Y1lRN3ByRFZMYURiMmtoWU5jbkhSTTdOS0E1L3MzcHI2UEcrZnlpbmo1cjJOOEVCR0R5V3piYlhUM2tqM2MzN0UrVC9ac2lFZUpucndpazhxa2xmc3JYSnV5SWlXdjZlSGl4TWQzZGFTSnZ5ZWJUcVl4NU90ZDFpVkZIQ2xaWWRhMWlrTTZWUlZ1V2JURDduci8xNjhSY3dZMFE2OVQrSEpYSEUvOWN0QTZoTlNSa2oyc3RUMWR5anpPb2w5WUxiNGMyWTZHZmg3RW5jdGo3TElvL3FsRU1aL1NUcVlibVBuN0VVYTNENlJkUUExYzljWDMvdm5nV1llOWYvZDFxTS80enNIc1A1UEZtTzhqQVMzSWRYNS9DejFDZlBuODdyYlc5VWdUTXZQNWJIdXN6VE5tNVJ0WnVDbWFEN2JHMkwwbnF3NmNaVmZjT1Q0ZDNwYmJtdFZtNnBxRGZMWEx0dWlTaFkrYm5ydmJCUEJZdHhCclFhT0kyQXhlMjNqY3JsZDcyYjVFQ293bTVneHNScHQ2M2paek9aTnpDdmg2VCtWNlVrVXhnOEhBaWhVcmlJaUlJREV4a2Z6OHlzL0xGcUlrTnpjM0FnTUQ2ZEdqQnlOSGpzVER3NlBpazBTVlNlZ1VWdzJkVG9lVGsvYUxtNStmbjFTcEZlSWFvT3FjU0c1eUU4bUFjMDQ2Ym9mUDRKMllnTUsvWkFVMko4ODNBR1ByRnBmOHZtNTZIUWVmNlVlWW53ZXB1WVc4L05jeDN2MzNGT2Z5SEM5OWNqQXBtNW0vSDJGSlpBTC9QdFlEWDNkbkRpZm44TWhQK3l0VlpiVWlKWWVrTGgzZGdmYUJOZmhoWHlJVFZ1eXpXMWFrTk10eUlXbUdRZ29yV0d1eU1uNGIzNFZibXRZbU1pR1RwMzg5VktuS3JucWREcE5aWmRYQnN4WE9MZnppN3JaTTdOSUFRNUdKVi80NnhzSk4wZVFXbHYrTVpjbktOL0w2UHlkWXNPa0VqM2NQNWYwN1c2TW9zT0ZFS2xOK2RseU02S0h3QnV4TnpPVFdSVHZJS2pYTU9TSTJnNzZmYnVPL3Avdnl4OUZrWnZ4K2hPUWNyYWZUV2Fjajdsd2VzLzQ0eXY4aUhRZEowSXBLM2ZIVlRqclY5MkZQZ3VNZThGNmhmdncxcVJ1dWVoMFplVVY4c3llZXIzZkhsUm04emFyS1R3Zk84c3VoSkQ0YzFwcEh1bXJ6WDdmR3BQUHdULytSWHNVbGUyNTBrWkdSdlBubW00U0hoek4xNmxSQ1FrSWtLSWdMWmpBWWlJMk5aZDI2ZFV5Y09KSHAwNmZUc1dQSDZtN1dkVWRSeTVvd0ljUVY5dnJycjF0RFo5T21UUms2ZEdnMXQwaUlhNDh5NDlmcWJnTGU4UWNCeUE1cWRWbnZNNlZIS0RtRkpwYnRTNnd3MkpVMHFsMGdoa0lUYTQ4bTIvV0lYcWh0ai9ma1ZMcUIxWWVTNkJIaXk4bDBBKy85ZTZwUzV5NGQwNEgxeDFQNUlTcUIvSEo2UkN2cjFxYTFjZE03c2ZyUTJVcWZjM3Z6T3Z4M050czZCN1k4ajNZTG9ZNlhLeDlGMkZmQnZWZ3ZEMnpLN3ZoTWZqdVNYR2J2czA1UmNOUHJITTVOdFhEVjYyeDZseFVGN200ZHdLcURaeS9aOTN4aWx3YkVaK2F4NFVRcVJWWDRzTUREMlltSlhScXc0VVFxQjVQc3F4bGZLZXFDTzY3by9VSkRRNG1OalMxem5tNWxSVVpHc21EQkFtYk9uRW43OXUwdlVldUUwRVJGUlRGLy9ueWVlKzQ1T25Ub1VOM051V1lwaW4xVlBBbWQ0cXF4WU1FQzYzek85dTNiTTNEZzVWbE9RWWpyMmRVUU9qM1BhTlZSY3dPYVZYTkxoQkJsdVJaRHA4RmdZT0xFaWN5WU1ZTjI3ZHBkd3RZSlVTd3FLb3FGQ3hleWFORWk2VUcvUUk1Q3B5eVpJcTVLTGk0Vnp5a1NRbHlkY2dPYWtodlF0THFiSVlTNHpxeFlzWUx3OEhBSm5PS3lhdCsrUGVIaDRheFlzYUs2bTNKZGtkQXByaG9sUHhTeERMTVZRbHlMbFBQL0NTSEVwUk1SRWNHZ1FZT3U2RDNOWmpQR2N0WWhyaXFqMFVoOGZObHppZ1djT1hPR3FLaW9DenEzcU9qU3pJOGVOR2dRRVJGVlh6OVlsRTFDcHhCQ0NDR0V1T29sSmlZU0VoSnlTYTUxNk5BaEZpMWFSR3BxYXJuSFpXVmxNV1RJRUNaUG5zeTc3NzdMa2lWTE1CaktMN1pWbnNqSVNDWk1tTUM4ZWZOSVNVbTU0T3RjTGJadjMwNWVYdkZjOFBqNGVGNTQ0UVgrL3Z0dkNncnMxOHV0alBUMGRKNTk5bGttVEpqQXI3OFdUeGt4R0F4a1pHVFlIYStxS3NlUEgyZlJva1dNSGoyYXI3Lysrb0x1VzFKSVNBaG56cHk1Nk91SVlsSzlWZ2doaEJCQ1hQWHk4L012MlJ3N1ZWVlp0bXdaSzFldTVPR0hIK2F1dSs1eWVKeWJteHRHbzVFVEo3UTFhSThmUDg2eFk4ZVlNR0VDRFJ2YXJ3dGJrUzVkdW5EVFRUZXhZY01HOXV6Wnd3Y2ZmRUJnWUtERFkvUHk4bkIzZDNlNDcycVFtNXZML1BuejhmYjJadHEwYVhUcTFJbjY5ZXR6K1BCaERodzRnTkZvdktENkhHNXViZ0NjUFh2VzVqM096TXprMFVjZlpkU29VWGg2ZWhJZkgwOU1UQXduVHB3Z0p5ZkhldHpTcFV2SnpzNW15cFFwT0poYVdDa2VIaDQyWVZwY1BBbWRRZ2doaEJEaWh1THE2Z3BBN2RxMUdUSmtTSVhIT1RrNThmSEhIL1BERHord2VQRmk5dTdkeStMRmk2bGJ0MjZWNy8zWVk0K3haY3NXc3JLeU9IYnNtTVBRdVh2M2J1Yk5tOGYwNmRPdjJuWExmL25sRnd3R0EzbDVlV3pjdUpGV3JWcmg1dVpHbHk1ZDJMWnRHNzE3OTc2ZzYrcjFXanh4ZDNlblZhdmlLdWpPenM0WURBYSsrdW9ybWpkdlRxMWF0UWdLQ3FKTm16YlVyRmtUYjI5dlBEMDljWGQzUjZmVGtadWJpNWVYMXlWNVZuSHhKSFFLSVlRUVFvZ2JTc2xnWS9uNmwxOStvVisvZmpicmhDdUtncXVyS3dVRkJaak5aa2FOR3NXMmJkczRkT2dRbjN6eUNTKysrS0pOSFlxTkd6ZXliTm15Q3U5ZldLZ3RON1IwNlZLKy8vNTd1LzJ4c2JHWVRDYm16cDNMU3krOVJQZnUzUy9xZVMrMW5Kd2NsaTlmRHNDSUVTTjQrT0dIcmZ2NjkrL1BoZzBiV0xObURTTkhqcXp5dFMwckdWajgvdnZ2aEllSDQrenNiTjMyMWx0dlNkSEphNHlFVGlHRUVFSUljVU54Tk94eTZkS2xmUDc1NTlTdlg5OW11eVVnUHZiWVl3Q2NQSGtTZ0sxYnQvTEdHMjh3WThZTTYvWDY5Ky9QOXUzYk9YVG9FTDYrdmc2RGtXWFpHRVZSYkFKdVNTVjcrRmF2WGsxSVNJaGRqMmhlWGg2clY2L20zMy8vSlM0dWpxS2lJdno5L1duZnZqMGpSb3lnUVlNR05zZVhIdXFxMCtudzlQU2tmdjM2dEduVGh0dHZ2NTJnb0NDSDdTbnR5eSsvSkNjbmgrRGdZTWFORzJlenIwdVhMZ1FGQmZIdHQ5L1N2WHYzU2wxejNyeDUxb0pObG1HdEJvT0JHVE5tRUJrWlNYQndNSFBuenExVTI4VFZTVUtuRUVJSUlZUzQ3aTFkdXBUTXpFd0E2eHpBdExRMDVzNmRTMUZSRVhsNWVSUVVGS0RYNjYzekNnR2FOV1MxV2tBQUFDQUFTVVJCVkd2R2tTTkhTRWhJb0ZtelpyUnQyNWJZMkZoQ1FrSklTVWxodzRZTkRCZ3dBTkNDNVBQUFB3OUFYRndjTGk0dWRrTndUU1lUZ3dZTnd0WFZsYmZlZXN1dW5ZY09IYUpKa3lZMlBYdWxKU1ltTW5QbVRCSVRFd2tPRG1idzRNRzR1cnB5L1BoeDFxMWJ4L3IxNjVrNmRTcTMzbnFyM2JuOSt2V2pVYU5HRkJZV2twYVdSbFJVRkN0V3JPQ25uMzVpL1BqeGpCbzFxdHozY2YvKy9mejY2Njg0T3pzelk4WU11MkN0S0FyanhvM2oxVmRmWmRhc1dTeFlzS0RDWWNodDI3YmwwMDgveGR2YjIxcUIxbVF5Y2ZyMGFmejkvY25MeTNQNFhqbVNrcEtDaDRjSG5wNmVsVHBlWEJrU09vVVFRZ2doeEJWaE5wdnRoazllS1czYXRHSEdqQmsyUzZCa1ptYXllZk5tbStPZWZmWlpRa05ETVJxTm1Fd21EQVlEOTl4ekR6VnExT0N0dDk3Q2JEWnoxMTEzNGVibXhxT1BQa3B3Y0xERCs1MDRjWUlGQ3hZUUhoNXVFNEFzUFoxRlJVVzgvdnJyTnVlWXpXYTJiTmxDblRwMWVQTEpKK25VcVpQZGRRc0tDcGcxYXhhSmlZa01HalNJYWRPbTJieW4yN2R2Wi9iczJiejk5dHNFQkFUUXRtMWJtL083ZGV2R3pUZmZiTk9lTld2VzhPR0hIN0pvMFNMOC9mMXQ5cGVVbnA3Ty9QbnpVVldWYWRPbTBheFpNNGZIOWUzYmw0MGJOeElSRWNFVFR6ekIxS2xUeTUyYmVzY2RkekI0OEdBVVJlSG5uMy9tbzQ4K3d0UFRrKysrKzg3YWk1eWZuMitkZi92NTU1ODcvRGt5R28xczJMQ0J1blhyTW0vZVBQejkvY3U4cDdpeUpIUUtJWVFRUW9qTHlqSnY4dFNwVXpScTFLaGEydEMyYlZzV0wxNk1wNmNuR1JrWlRKbzBpYkN3TUQ3NzdETUE3cnZ2UHBLVGsvbmhoeCtvVWFNR0owNmNvS2lvaURsejVxRFQ2Y2pJeUVCVlZZNGVQWXJCWUdEbnpwM1VxbFdMcDU5KzJ1SDlYRnhjTUpsTTdOeTUwMkZCRzVQSnhLNWR1MnkyV2RZRlRVbEpLWFBKa2Q5Ly81MjR1RGo4L1B5WU1tV0tYZmpxMXEwYnQ5OStPNy8rK2l0ZmZQRUZIM3p3UWJudmk2SW8zSG5ubmRaZTBxKysrc3BoNk16TnpXWFdyRm1rcHFZeVpzeVlDaXZUamhzM2pvaUlDREl5TXBnOWV6WnQyN1psMkxCaGRPM2ExZUd3WTB1NDNMbHpKNkQxUmovKytPTTg4Y1FUdEdqUndtWkk5T3JWcTh1OTk2bFRwM2p5eVNlWlAzLytKVnRtUjF3Y0NaMUNDQ0dFRU9LeXNzeGRqSXlNckxiUUNWam5SV1psWmRudE01dk5BR3pZc01GbSs0b1ZLL0QzOXljNU9abVVsQlJyS0FvTURPU0pKNTRvODE2VzRiR2hvYUhXWUF2RncydmQzTnhZdVhLbHpUbHhjWEZNbURDQjRPRGdNbnNHTFQyelBYcjBzRmJYTGUzbW0yL20xMTkvNWNpUkk2U21wbGFxeCsrV1cyNWgzYnAxSkNVbEVSTVRRMmhvcUhWZlZsWVdMN3p3QXNlUEh3ZGd4NDRkN05peG85enJKU2NuMjd6ZXYzOC8rL2Z2eDluWm1SRWpSakJod2dTN2M5TFQwOW03ZHkrZ1ZReU9qbzdtcWFlZTRxR0hIcktwTXZ6SEgzOVl3L2ErZmZ1WVBuMjZ6UWNJNHVwVFBlTWJoQkJDQ0NIRURjTVNPdWZObTJjdHpITzFzYlRyMjIrL1pmMzY5ZGJldUlrVEoxckRha0pDQWhFUkVRQ01IajI2M0htWEY3cEdaRVZpWW1JQXlsMG50R1JnUEhYcVZLV3VXL0o2WjgrZXRYNGRGeGZIVTA4OVJYeDhQQysrK0NLMzNYWWJUazVPZUhsNTRlWGx4Y21USnpsNThpUTZuYzY2emN2THkvcCs5dXpaazN2dnZkZmEyOTJoUXdjNmR1em9zQTEvL1BFSG9BVjZUMDlQUm84ZWphcXFmUDMxMStUbjV3TmFyM25KM2wzTGNHVnhkWk9lVGlHRUVFSUljVVVjUEhpUXFWT244dTY3NzE1MVMxNVlxcVo2ZW5waU5Cb3BMQ3pFdzhNRHZWNVBnd1lOaUlxS1l0T21UWnc4ZVJKZlgxOXI4YUN5WEs2NXF3YURBY0NtMkZGcDd1N3UxcTl6YzNNcmRkMlM1MWlHOWhZVUZQRE1NOC9RcmwwN0hudnNNZno4L09qVHA0LzF1SlNVRk82OTkxNUErMERCMTlmWHV1K2VlKzZoc0xDUWUrNjVoNVl0VzNMNzdiZXpmZnQyaGc0ZDZ2RCtCUVVGckZxMWl2NzkrM1AwNkZIck5YNysrV2ZhdDI5dkxRSlY4aDdpMmlHaFV3Z2hoQkJDWEJFZmZmUVJqei8rT0JFUkVUei8vUE4wN05pUnNMQ3dhaXN1WkRRYTJibHpKLy8rK3k5RlJVVjRlbnJpNWVWRmVubzZBRDQrUGdEV2dqbHIxNjRGWU9qUW9lWDJjbDVPSGg0ZVpHZG5XM3YrSExFRWFLRFNWVnhMbm1ONWJsZFhWejcvL0hOcTFxenA4Sno5Ky9jREVCd2NiQmNHTFJXQ0xXRzJidDI2WlFaT2dGV3JWcEdkbmMzWXNXTjU2cW1uckcxLytlV1hhZGl3SVFjUEhnU2dYcjE2bFhvZWNYV1I0YlZDQ0NHRUVPS0ttRFJwa3JWNHpxaFJvMmpTcEFsT1RrNG9pbExoZjZBTldUMXg0c1FGM3o4bEpZWHQyN2V6WnMwYUFFNmZQczJzV2JOWXYzNDlVRHdzTlMwdERRQS9QejlBR3hLcUtBcXFxdUxuNThmdzRjTXZ1QTBYeXpJTXRyeGhzNVlodUNXUHI0amxlb3FpMExoeFkrdjJzZ0lud01hTkd3SG8zYnUzemZhQ2dnTHIwaWVWQ2IwcEtTbDgvLzMzUFBEQUE5U3JWNCtjbkJ6cnNObjI3ZHZqNCtQRGtTTkhBT3dxNWxybTRvcXJtL1IwQ2lHRUVFS0lLNlpkdTNaRVJrYXlZOGNPSWlJaXlNN09ydFI1VzdkdVpmYnMyZFlnV0ZVTEZpemdyNy8rc3I2dVdiTW1nd2NQWnZEZ3dheGV2WnBseTVZUkZoWUdZQTIyQVFFQmdCYkUzTjNkTVJnTURCZ3d3TnA3dDNidFdrSkNRbWpWcXBYZC9Vd20wd1cxc3lKOSt2UmgvLzc5UkVSRThPaWpqem9zSm1RcGh0U2lSWXRLTHh2eSsrKy9BOUM5ZTNlSDFYWkxPMzM2Tkx0MjdVS3YxOXNVK1FFNGQrNmM5V3RMcjJsNTNuLy9mWm8yYmNybzBhT3RRNXRMRDcrMnpLWHQxcTJielhhWjAzbHRrTkFwaEJCQ0NDR3VLSjFPUi9mdTNlbmV2WHVsenhrNGNDQno1c3k1NEh0T25EaVI3ZHUzNCtMaXduMzMzY2VnUVlOd2NYR2hzTENRUC8vOEU0QTFhOWF3ZWZObWF5OWRwMDZkU0U5UDU3bm5uclBPcFZ5L2ZqMmpSNC9HdzhPRHhZc1g4OGdqanpnTW5aWHRnZnY3NzcvWnRtMGJOV3JVc0E3cmRYSnlLdlA0UVlNR3NYcjFhdUxpNHZqd3d3OGRydE81ZHUxYWREb2RFeWRPclBEK1JxT1I1Y3VYczM3OWVseGRYWmswYVZLbDJ2M0ZGMStncWlyRGh3KzNDN2FXNS9EMDlDeXp3bTVKZDk5OU40MGFOVUtuMDFubm9KWjgvN1p0MjBac2JDeWhvYUYyNjQ1S1QrZTFRVUtuRUVJSUlZUzQ3dFdxVll0WFhubUZzTEF3bXlHZksxYXNJQ01qZytIRGgzUDc3YmZ6NnF1dkVoTVRRL2Z1M2FsZHV6YVRKMDhtTFMyTklVT0dVRkJRd0o5Ly9zbThlZk1ZT25Rb1dWbFpCQVVGT2J4ZldUMmRwWHZtZ29PRDJiWnRHMnZXckxFR3FCWXRXcFQ1SEs2dXJzeWRPNWZubjMrZWRldldjZkRnUWJwMzc0NnJxeXZIamgxajU4NmQ2SFE2cGs2ZGFoZlFRQXVseWNuSjVPWGxrWmlZU0ZSVUZKbVptWGg1ZWZIaWl5K1crVHdsL2U5Ly8yUDc5dTJFaG9ZeWR1eFl1LzN4OGZGQThSSTFGV25mdnIzMWEwdTR0N3dYQm9PQmp6NzZDTDFlejlOUFAyMVhGZGp5UGh1TnhrcmRTMVFQQ1oxQ0NDR0VFT0tHMEtaTkc1dlh4NDhmNTl0dnY2VlpzMlpNbURBQlYxZFhYbnJwSldKaVlvaUtpdUxaWjUvRjM5K2ZXYk5tMGJkdlgvTHk4amgyN0JpN2QrOW0zNzU5Z0JabUhTa3FLa0t2MTlPdVhUdWI3WmFRWlBtemNlUEdQUC84ODl4MDAwMjg5TkpMREJnd2dJY2ZmcmpjNTZoZnZ6NmZmdm9wUC8vOE0xdTJiT0hYWDMrbHFLaUlXclZxTVdqUUlFYU1HRUdEQmcwY252dlBQLy93enovLzRPVGtoTGUzTjBGQlFRd2RPcFFoUTRhVU8zOFR0TG1hbjN6eUNiLzk5aHVOR2pWaTNyeDV1THE2c21QSERrNmNPRUhkdW5YeDh2TGlwNTkrQXNvUHoyV3hGRWd5R28yb3FzckNoUXRKVGs1bXhvd1pEcTluQ2FjU09xOXVFanFGRUVJSUljUU5Kems1bWRtelo5T2dRUU5lZmZWVjZ6RFFyVnUzc216Wk1seGNYSmd3WVFKMzNYV1hkWis3dXpzTEZpeGc1c3labkR4NUV0Q0drdGF0VzlmdStpMWF0T0M3Nzc2enErcHFHYnByQ1ZXV25ydHUzYnF4Wk1rU2g5ZHl4TjNkblRGanhqQm16SmhLSFc4cGxuU2hJaUlpK095enowaEtTbUxFaUJHTUh6L2VPdTlTcjllelpjc1dvcU9qcmNjN096dmJ6ZldzRE10eUxVYWprVTgrK1lTZE8zY3ljK1pNK3ZmdjcvQjRTOWkwdksvaTZpU2hVd2docmlQcWdqdXF1d2xDQ0hGTldMbHlKWTBhTmVLNTU1NnpHVzZibVpuSmxDbFQ2Tk9uajhObFVmejgvUGpnZ3c5WXZudzVxMWF0WXYvKy9RNTc0TW9LandVRkJTaUtRbmg0T0dhejJXYitabVVENTVXVW41L1A5T25UaVk2T3BtL2Z2cnoyMm10MlEzQTdkZXBFcDA2ZFdMWnNHWXNXTGFKdTNibzg4OHd6MW1yQVZWRlVWRVRMbGkzcDBhTUhodzRkNHUyMzM2WjU4K1psSHUvcTZzcUlFU01ZTm14WWxlOGxyaHhGbFpKUDRpcXhjT0ZDNjZkOTNidDNwMWV2WHRYY0lpR0VFRUpjQ3YzNjlXUFRwazBYVldsMDRNQ0JGOTFiVjVMWmJMWlpqdVZDcjFGVVZGU3BZamtXK2ZuNVpHWm1YcFVCc3l5Yk4yK21WYXRXWlE0bExtbjc5dTEwN3R3WnZmN2E3dHU2MUQ5dk54TEZ3ZjlVMSt4UGcvbVB5cFYvRnRlTzZTV25QT1NDK1k5cWE0cTRESFMzcGxaM0U0UVFRZ2lya2hWZkwrWWFWUW1jQUc1dWJyaTV1VjMwdmEra1BuMzZWUHJZMGt1YUNBRnc4ZiszQ1NHRUVFSUlJWVFRWlpEUUtZUVFRZ2doaEJEaXNwSFFLWVFRUWdnaGhCRGlzcEhRS1lRUVFnZ2hoQkRpc3BIUUtZUVFRZ2doaEJEaXNwSFFLWVFRUWdnaHJucHVibTRZRElicWJvYTRBUmdNQnR6ZDNhdTdHZGNWQ1oxQ0NDR0VFT0txRnhnWVNHeHNiSFUzUTl3QVltTmpDUWdJcU81bVhGY2tkQW9oaEJCQ2lLdGVqeDQ5V0xkdVhYVTNROXdBMXExYlI0OGVQYXE3R2RjVkNaMUNDQ0dFRU9LcU4zTGtTSGJ0MmtWVVZGUjFOMFZjeDZLaW90aTFheGNqUjQ2czdxWmNWeVIwQ2lHRUVFS0lxNTZIaHdmVHAwOW4vdno1RWp6RlpSRVZGY1g4K2ZONTl0bG44ZkR3cU83bVhGZjAxZDBBSVlRUVFnZ2hLcU5qeDQ3TW1ER0RoUXNYRWg0ZXpxQkJnd2dKQ1pHQUlDNll3V0FnTmphV2RldldzV3ZYTHA1NzdqazZkT2hRM2MyNjdpaXFxcXJWM1lnTFlmN0R2N3FiSUlTb0F0MnRxZFhkQkNHRUVOV2tYNzkrYk5xMGlVdjFhNmZCWUdERmloVkVSRVJ3NXN3Wjh2THlMc2wxeFkzSDNkMmRnSUFBZXZUb3djaVJJK1VEakV0QVVSVEZicHVFVGlIRWxTQ2hVd2doYmx5WE9uUUtJYTVlamtLbnpPa1VRZ2doaEJCQ0NISFpTT2dVUWdnaGhCQkNDSEhaU09nVVFnZ2hoQkJDQ0hIWlNPZ1VRZ2doaEJCQ0NISFpTT2dVUWdnaGhCQkNDSEhaU09nVVFnZ2hoQkJDQ0hIWlNPZ1VRZ2doaEJCQ0NISFpTT2dVUWdnaGhCQkNDSEhaU09nVVFnZ2hoQkJDQ0hIWlNPZ1VRZ2doaEJCQ0NISFpTT2dVR3IxWGRiZWc4cFFML0xGVm5Nby9WM0VHbDlvWGRtMGhoQkJDQ0NHRVF4STZyd0pLMkZTVTJnTXZQRXhkTEpkYTZIcnZRZ2tjVmZsekZHZHc5cnQ4YlNxUFczMTB2WGVpTkpvTzdpR1ZQOC9aRDEzdlBkcDVydlhzOXlzNmRIMzNvYlQ5REdwMnVYVHRMVTNuQWw3TkwvaDBwZUdUS01IandjWC9FalpLQ0NHRUVFS0l5ME5DNTlYQUl3eWw0L2ZvK3V4RmFmUi80Qlo0UlcrdmhFMEZsOW9vYlQ1Q2FmMCtPTGxYZkpLVEI3cCtCMURhZmdxKzNTNTdHMjBVWldydldlUG4wUFhaamE3THJ5aEJZMEh2VS81NXhpeHdEOWJPNnh1RjB1Ri9LUDREaXNPK3VRQUFKZUJ1ZEYzWG91ditOMHJRL2VEa2RtbmJyK2pROWZ3WFhiYy9VWUlmQkwxMzFjNzNhb0hTOGcxMC9RNmlkUDRKSmVpQjZ2c0FRQWdoaEJCQ2lBcEk2THdhR0dLMFA5M3FvelQrUHkxOGR2d09wZll0bC8vZTNxMVFHa3l5dmxUcTM0dXUyM3J3YWxiK2Vhb1JkQzRvQVNQUWRma1ZYYThJbEpCSHdkbjNNamNZTUJsS3ZGREF0eHRLcTdmUjlUK0VVdmVPc3M4ekYyanRCbEQwS0hWdVIrbjBBN3F1NjRxSEY1dHlpbyt2MFFhbDFidm9ldThHajlCTDJQNThVRTNnMHhHbDVWdm8raDFHYWZNSmlsOHY3WGtxWXM0Ny93eE9LTFg2b0xSNlIzdjJUc3ZCdTlXbGE2Y1FRZ2doaEJDWGdMNjZHeUNBd21UYjE0b1RTcTErcUVtL1hkNzc2bHpRdGY0QWxGSS9CbDdOMFhYOUhmT3VZWkMxdjR5VHpiWXZQWnVpTkg4VmZMdWg3bnRJQzFVV3Z0M0JtQW5aaHk1TnUxVWptQXUxWWFvV09ZY3hIM29XTXJhWGY2NHAxNlpIVkQyekN2WHdERENlRDVzbWcyMnZZZForelA5TnRuNHdvTlMrRlRYbk1PU2R2cmhuTU9lRGs2ZjJ0Wk1iU3VCSUNCd0JSMmFoeG41V3dUTVk3TGNWWmNLWmxaQjk4T0xhSllRUVFsd0REQVlESzFhc0lDSWlnc1RFUlBMejg2dTdTZUlTY1hOekl6QXdrQjQ5ZWpCeTVFZzhQRHlxdTBuaUVwRFFlVFVvVExWOWJjekdIRG1tNGdCMWtaUm1jNkZHVzl1TmVYR29NUitocHF5SHdxU3lUMWJOcFRlZ1JyK0JHdjJtN1Q2ZlR1ZzYvUUNtZk15N2gxKzZVS1FXQWNXaDA3eHRnSFY0YkxsTStiYWg4OEFVMi9OTXR2OW9tZmZjWS8zK0tJMm1velNlZ1ZLWWpqbHFIR1JzdS9EMm13dUtReWRBZmlMcWdTbW9hWnNyOFF5bFFtZG1KT1k5bzZFby9jTGJJNFFRUWx3aklpTWplZlBOTndrUEQyZnExS21FaElSSU1MbU9HQXdHWW1OaldiZHVIUk1uVG1UNjlPbDA3Tml4dXBzbExwS0V6aXRBcVRjTU5YbXQxanZuZ0ZxWWJqdW8waEJ6K1FObmd3a29EUjRxM21BdVJEMzFIdXJKZDhCY2hOSnBHWXAzUzlRVEMxRVRsdHIyWElKOTZNeU1SRDJ4MFBZZS9qZWp0RnVraFNzblQzVGhxekR2R2c3WkJ5NytBY3hGNEZTeVBTYXR0N1grNlBMUGM3TDlSMGxwOHJ6dHM1VWFIcXlFUGEzMVNucTFSS2s5UU52b1VndGQrRStvaDJlaXhuMTlZZTAzRllCemllYi85emhxK3BiS25Xc1pJbXg1bVh0TUFxY1FRb2diUW1Sa0pBc1dMR0RtekptMGI5Kyt1cHNqTGdNUER3OWF0R2hCaXhZdGlJcUtZdjc4K1R6MzNITjA2TkNodXBzbUxvS0V6c3RKMGFPMGVndWwvbjJRdmhVMTZrRW9PbWQvbk4xd1NmWHlOaXZnYnBUbTg0czNGS1poam5xd09PaTYxa1B4YVEvT2ZpaXQza1pwOEpBMmRQWGN6a3JlUUljU09obWx5WXZhTWlVV3puNWE4Tnc5SExMK3U3aUhLQlc4QU1nOUJnVm5VWnE5V3VsS3dFcm80K1h2RDNtNGpCM09LQzNmQk8vV3FJZG5udTk1clFyYkVLK1dIcTVjSHJ0ZVppR0VFT0w2WnpBWWVQUE5OM24rK2VkcDE2NWRkVGRIWEFIdDI3ZG41c3laTEZ5NGtFV0xGa21QOWpWTVFtYzVsSUM3d2IvL2haL3YyUVI4T21sZisvVkU2ZnE3Tmd3eUw5YjJRSE9wZVFpbGV4VXZHUVVsOURHVVppOWpMVmlURjR0NTk5M0Z4WXdBQ3M1aTNqTWFYZmhxclpLdGR5dDBYWDVGamYwRTlkaXI1d05XR2NIWXF4bTZWbTlEemE1bE5NRUpYWXNGbVBjK0FJVnBGL0VzanUrdlpteER5VGtFSG8wdmZkVlpCNVRnY1NoZXpiVGh0bFY1bm92NUhsZmxYSjBMU3AzQnFHZC81bkovbUNHRUVFSmNUaXRXckNBOFBGd0M1dzJtZmZ2MmhJZUhzMkxGQ2g1ODhNSHFibzY0UUJJNnk2R2VYWTNpMTB0Ymt1SlM4R3lDcnRzZm1DUHZoY3pJNHUybGg5MDY2c1c3V0RVN296U1pkYjVDNm5rNVI3WEFXWERXL3ZqTVNOUkR6NkswK1ZCN3JlaFFRaC9YZXZiMjNxY05ieTFKWHhPbHpjY29BU1BzZXhsekRxUEdmbzU2NWlldGtNK2w0S0MzVDZuVkI2WDkvN1JLdERsSFVRL1BRTTNjQTZZODZ6RzZ2dnR0bHFReHI2OXZNNmRUMS9OZm16VTB6ZiswZ29KeTVyWmVLUE5GZkkrckVEcVZWbStqQkk2RzRMR29CNmJhZitBaGhCQkNYQ01pSWlLWU9uWHFKYm1Xd1dBZ0xTMk40T0RnY28rTGpvNG1JU0dCSGoxNm9OZGZtbCtidDIvZlRzdVdMYWxSb3daR281R05HemZTdVhObi9QeXF2dnhaUVVFQng0OGZwM1hyMW5iNzh2THlLQ2dvb0diTm1wZWkyZVZLU2tyQ2FEUlN2Mzc5eTNMOVFZTUc4ZTY3NzByb3ZJWko2Q3lQYWtROU9BM3lUbXR6LzByT3ZEUVp0QjVLeGNsMmZVaHpvZTJ5RzZVcE9uVHR2OFQ4MytPUXZ0V3kwZmEyWmN6OXRISVBxWFI0VUpvOHIvWFl1b2ZZN2xDTFVKTldvd1FNQjhWWnF3U3I2TFUvZGM2Z25QL1RsRy9UWTZqVTZndE5acUVlZmNuMmVwNk5VRHdibGJyK1dvajdDalg5WDIyYlQwZDA0VDhEWVA2bnRiWnVabG50YnYyZTdkRGMwdlExYkk5djh4RkszU0hGRlcyOW1xRTBub0Y2ZExZV1VMT2l0TzFPVlJ5VzRlS3ZmWCtMMGk2eVo3YTBNb2JJdXRWSGFUUmRlKy9Mb0pRSXhRQkt6VzVnK1hDZ0pHYy82N0k3aWw5dmxKNWJVSS9OUlQyOUNPbjFGRUlJY2ExSlRFd2tKQ1NrNGdNcm9hQ2dnQWtUSnRDcVZTdHV1KzAyYnJubEZoVEZmdGt5ZzhIQTNMbHo4ZmIyWnNxVUtkeDAwMDNsWGpjcEtZbVRKMC9Tdlh2M01vOTUvLzMzeWMzTlplalFvZHg1NTUwc1g3NmNUejc1aEtsVHA5SzNiOThxUFVkUlVSSFRwazBqTEN5TUlVT0dNSERnUUZ4ZFhRSEl5c3BpM0xoeGRPM2FsVUdEQnRHbFN4ZDB1cXF0bHZqUFAvL2c1ZVZGNTg2ZHl6MHVLU21KNmRPbjA3VnJWKzYrKys1TFB0ODJKQ1NFTTJmT1hOSnJpaXRMUW1jbHFDZmZnWE83UVhGQ3pUa0NoU25GdlUyZVRkRDFLcTVpcXA3OUNmVy9LVlc3UWVtLzVNeDVqbzlEUVduK0NrcURTYWpINTZPZWVwK0t3b09hL0FkSzJEUUhsM0pHYWZSL1ZXdW41ZFNBa2ZhaDB5SnJQMnJpY3RReksreERtdUpjSFByY0FpR243TkJKNmthVU5wL1lMb3RTYnB2dXR0L28yeDFkdHo4QlVCT1hvUjZmYnh0V0M5UEtueDlwTGtUeGFJVFNmSzcyY3U5WXlOcFhxZlpVckl6dlczNENHTE9vYUs2cERZOVFsTXFzSStya2dkSmlQamk1b3A1eUVGS0ZFRUtJcTFoK2Z2NUZ6K25MeTh2RDNkM2RlcDFEaHc1eDIyMjNzWEhqUm5yMTZtVU5iQmFlbmxxbGVUYzNOM3IyN0FuQXlwVXI2ZCsvdjhPZXlmajRlR2JQbmsyN2R1MTQrdW1uQ1FnSUFDQW1KZ1p2YjIvUzA5TkpTVWtCSUMwdERiUFp6T1RKazVreFl3YXZ2dm9xT3AyTzNyMTdWL3A1bkoyMUQ2bFBuVHFGWHEvSHhhWDQ5eVozZDNlTVJpTmJ0MjVGcjlmVHFsVXJ2TDI5SzMxdGdKTW5UL0w5OTkvVHRtMWJwaytmYm4yZTB0emQzVkZWbFIwN2R0Q3hZOGRMSGpvOVBEekl5eXZyOTJOeExaRFFXVW1Wcml4YWtzNEZwZkZ6NEZxbi9PT2N2R3hlS2w3TkhmZGN1UWFpMU9xakhkUDBSYWpWQi9XL3g2QWcyZjVZaTh3OXFQRkxVWUx1cjFyYmk4NUJZUXBxd1ZrVUYzL3dhbEc4ejVRRGFxblFaRGlGZWM5STI3bWhwZW1LZjl3VTl4QXR3SmRCUGJzYUN0TlFPaXdCdmJlMmpxWWxqT3ZjdFNHMEpSV21PTDZRUzIzdGZvR2pVQUpIMmQ0amZRdEs2M2RzajdmMElwcHlVVk0zb2pTWkNXN2FVQkZkMTdXb0I2ZWlKcTRvK3hrcnEvVDdkNTRTUEI0bDVCSEg1NWp5dGZkZTUyYjcvS1o4TUdYYkgxLzZmVktMVUkrK2pCcjc2VVUwWEFnaGhMZzJiZHk0a1MrLy9KSTVjK1lRRmhZR2dGNnZwMSsvZnR4enp6MTg4c2tuK1BuNVVhZE84ZTl0bHFDVG01dkwzTGx6eWNuSjRlREJnNnhmdjU2MzMzN2JMZ1IzNnRTSk8rKzhrOVdyVnpONThtVGVmUE5Od3NMQ21EMTdOc09IRHljaElRR0FObTNhOE95enp3SlFwMDRkUWtORGlZbUpJVEV4RWREQzNxWk5teGcvZm55NXorVGs1R1I5amtHREJ0bnNjM01ySHFrMmFkS2tLZ2RPZ1BIangzUDgrSEYyNzk3TnRHblQrT2FiYit5Q09SU0gzNFlORzNMWFhYZFYrVDdpK2llaDgzSXlGNkxHZllXdTQvYzI4d1FyNUJha3pjT3JnRktyTDBxUHpaaTMzMXJ1Y0Z2MStGeVVlc05zQTBqQldkVE12WkFiRGZseGtKK0FXcEFDaGNuYUhFYkxFRi9YT3FodXdlaTYvVkY4dmRqUDdXOVNsRjUrNEFTVWtrTmJhN1NCbEQvS1BoaFEwLzlGM1Q1QTZ5SE5PWXFsZDFCcC9wcGRNRFAvMDhieFhGaVBNSFM5SFZmZFZlb05LL3ZtVHA3YWNOMlNkSzVhNzZ0N0E5VG90OHB0dTlMaWRmdGdYSkpiUGR2akd6NEZvWTliaDhOYTVVWnJsWVVOSjYzZkU2WGhFeWhOWjFzUFVjK3VSRDN3bEgwYlFoNUZhZjVxaWVOK2tjQXBoQkRpaHRXelowOCsrK3d6cGsyYnhtdXZ2V2Jkdm5uelpnd0dBNzYrdmhnTUJuYnUzRW5ObWpWeGMzUERaTkpHdGhVV0ZoSVhGNGZKWk1MSHg0ZTh2RHkrK09JTG5ucksvdC9mY2VQR3NYNzllbkp5Y3RpOWV6ZXBxYWtrSnlmVHZYdDNIbjMwVVVEcnVmdjQ0NCt0NThURXhBRGFFT0tQUHZxSVAvLzhFNFBCUUY1ZUhwTW5UeTd6bVVvUGw5MnlaUXNkT25UQXk4c0xGeGNYRkVWQkxmVkJkMDVPRGw1ZTVmeU9Vb0tpS0R6MTFGT01HemVPOVBSMGNuTnorZUtMTHdnTkRlV09PKzZ3T2M2UlpjdVcwYng1Y3luK0pDUjBYblo1Y1poMzNJYlMva3VVV3VjcjRSYWwyeGFEMGZ2WURpTTE1VG1lRjFyNnVQd0UxSVBQVkR5L3N6QU45ZVE3V3Urb01RdnpycnNxTjB6VXZRRzZydXRRejIzWGVoSmRhcVBHZk93NGRKWTMvOUo2dmVMSitrcndPTlF6SzhGd3F2eHpjcVB0YitWYjlqd0pPM2FWZ2MzYS9NektPdDlUcXAxYmhIcDZFV3JzRnhXZXBzWi9pNjdURCtCYXI4SmpBUlQvTXVhSWVEWkNDWnVHZXVDSkVodEx6Y2VvZEdFaG1jY3BoQkRpeHVYcTZzcmd3WU5ac21TSk5mQ3Bxc3FLRlN2dzh2TGlqVGZlSUNFaGdUMTc5bGg3RUhOeWNsaS9majJlbnA1MDdkcVZnd2NQNHU3dXpodHZ2RkZtZ1I0dkx5OEdEQmpBcGsyYkdEQmdBQXNXTEtCTGx5N3MzTG1UN0d4dFpOS09IVHNjbnJ0MjdWcWIxNnRXclVLdjEvUHd3OW9TYm4vLy9UZjc5KyszTzg5a01qRjM3bHcyYjk1TTgrYk5XYmh3SWU3dTdqZzdPMU5ZV0Z3clpOKytmYnoyMm11ODhzb3JORzlldVE2UmV2WHFjZSs5OTFxSHVLNWV2UnFBTld2V1dJOHBLdElLVE1iSHgvUElJMXJIZ05GbzVQVHAwM2g2ZXZMT08rL1FzR0hEU3QxUFhKOGtkRjRKeG16VVBXTlF2WnBEWG93MlZMUUVYZGUxVUxPTDliVjY2bjNVNkRmc0xxTjAvQUdsOW9EaTQwNjhqcHI2VjZXYW9NWjhySVZPZlExMDRUK2h4aSt0c0RDT1VuODB1TlpCcVh1bmRvMERUNkVtTEMxeFVhTldmQWpBdXkxSzZ3KzBIamxIOHlTZFhGR0NKeFMvZHEySHJ1ZS8yck9lV0ZDcFo5RE9xNlAxa3BadWE4akRxUEhmMmhjbktsR1pGb0Q4Qk15Yks3KzRzTzdXMU9JWFdmdFJqN3hZdVJPekQyRGVmcXNXUEVzT1RUWVhnakVibkgySzN6dlFoak9Yc2RhblVxc1B0UGtFOWNBVTdRT0owdFdCTDZZU3JoQkNDSEVENmR5NU0wdVdMQ0VrSklUbzZHaU1SaU5KU1VuY2ZmZmRCQVlHNHVmbng4Y2ZmMHhTa20zbCtzek1URmF0V21WOVBYMzZkQll1WEZobXhkbUhIbnFJTVdQR2tKbVp5ZDY5ZTNuaGhSZFl0R2lSZGIrbHR4QWdMaTZPQ1JNbUVCWVd4bWVmZlZadSt6dDE2c1RpeFl0SlNrcENVUlJyUlYyejJjem16WnNCT0hMa0NIZmVlU2ZEaGczRGJOWitKM3Y1NVpmSnlja2hOVFdWb3FJaXBrK2Z6cUpGaTZoWHovR0g0Kys5OXg1MTZ0Umg2TkNoZUhoNE1IYnNXQUFXTGx4SXExYXQ2Tk9uRDh1WEw2ZDI3ZHE0dUxoUVVLRDl2cVhUNld4NlVTM0JmTm15WlR6enpEUFdZYmppeGlPaDgwcFJqWkI5d1BHK0VrdDRBSkFmNy9Bd3BmUnd6YUxNS3R5L1NBczhPaGZRKzZDRWxqMVVveXhLeTRWZ0xrQTk4Nk8yd1hBU2NsM3ZmZ0FBSUFCSlJFRlVQSnVlMzZsRHFUK21paGQwUmszYlhMVlRhdDlLNldxL0FFcXpWN1JxdFRHZm9zWjhVQnpzUzRkTzU1b296VjZwV2pzdlZINEM1aDJEVWVvTzF1YXY1aHpWcWg3allHbVdxQWRMVkRPdVFPbmlTbVdFVlNHRUVPSnFZemFicTF4QjlWSTRkdXdZZi8zMUY2cXFVcTllUFd1QklJRGF0V3Z6N2JmZkVoc2J5NnhaczNqbm5YY3dHbzM0K2ZtUm5KeHNGd2dURXhOWnZueDV1VXVSZUhoNDRPSGh3YUpGaS9EeDhTRXBLY2t1eUpiRllERHd6VGZmTUhic1dKdDJBdFNvVVlQMzMzOGZWVlh4OC9ORFVSUUdEaHlJczdNenYvNzZLOTkvL3oxTGxpd2hLQ2lJbUpnWTYvRGdsaTFiVXFkT0hUWnUzRWgwZERUanhvMHJNM0FDdEczYmx2bno1N05xMVNxbVRwMUtqeDQ5U0V4TVpNT0dEY3ljT1pOKy9mb3hmUGh3Ni9HVzRCd1lHTWhiYjVVL0JVbmNtQ1IwVmpmRkNWenIybTdMY3h3NlM4OFJWSTFWQ0oyZ0ZlS3BaRFZZUjlSenUxRXpJb3BmbjN4SG0rTjRJUXJUVVArYkRCbmJLajYyQkNYd25ySjNPbm1pTkhvR3BmNW96UDg5QnVrUjlrTlA5ZDVjU09EV1hNQS9rc1lzMUlUdkwvQitaVFdqMVBldzlKcXBRZ2doeEZYR1Vuem0xS2xUTkdyVXFJS2pMNzJtVFp1eWFkTW1saTlmRHRnT0RZMk4xYVlwYmQ2OG1WdHV1Y1ZtMktsbGFHcENRZ0pQUEtGTmRVbE1UQ1FyS3d1OVhzK1VLV1d2V0hEMjdGbisrZWNmZXZYcXhmZmZmMDlnWUNCWldWbms1T1R3MVZkZldYc0VjM08xTmN5VGs1TjU0NDAzT0hMa0NLZFBuK2J3NGNNc1dMQUFkM2QzbSt1VzFidXEwK2tZTWtTclIzSHJyYmZpNysvUExiZG90U0xHangrUHA2Y251M2J0c3I0ZjVlbmZ2eit4c2JFc1hicVVPWFBtOE9tbm43Snk1VXA4ZlgyclZGMFh0S3JETVRFeGxSN09LNjVQRWpxcm0wY2pyVkJPQ1dydVVjZkhsbHFic3J4MUxoMHF0ZjZudXZjQjFIT09pK3lnYzBIWDk3L2kxMW43VVhmZlZUeDAxcm1tVnNXMU1BMkM3a2Z4YUh4K2JVbkhFOGxCaGFJTTFQeEVTUDBiTmVrWGJaaHBWYmlIZ0c4MzdXdGpwdTM2cUxrbndMT3g5clZiZlhTZGZrVGRjdy9xdVYxVnUwZDVTZzlyclM2bDF4b3RiMTFZSVlRUTRpb1FGQlFFUUdSa1pMV0VUdEFxdUk0ZlB4NG5KeWMrL2ZSVGZ2cnBKL1I2UFY5Ly9UVjE2OVlsTXpPVEtWT21jT1RJRVJvMmJJaXJxeXN1TGk0MllTa2hJUUdqMFVqejVzMDVldlFvZS9mdXBVTUh4OU4ybGl4WmdzbGs0dWpSbytqMWVsNTk5VldlZWVZWkFLS2lvcXpGZHl5RmZuSnpjOW02VlJ2MTVPbnB5ZW5UcDVrL2Z6NHZ2ZlNTZFJodFdVd21FN05uejJibnpwMzQrdnJTdkhsejNOemNVRlVWSnljbmE1VmRnMEViY1ZXalJvM3lMZ2ZBL2ZmZnoxOS8vVVZTVWhKeGNYSDgrYWUyREoyakljQTVPZHJ2SW1scGFUWUZrZ0IyN2RwRlVsSVNjK2JNb1V1WExuYm5paHVEaE01cXBuaTNzTjFRbUZiMkVpaWxRMmRSVlVPbmJZK1lhc3dxZTE2bnJsUTViR09PelZ4TkpXQWtTc0RkcUNmZlJJMmFjRVZLMUNnaGs3Q0VXalg1RDV0ZVQvUCtTZWk2clMrZUo2bHpRV255QXVydVV1dDM1c1ZkK0p6T3loUkx1aEtjYklmYVZDbThLM3B0cmM2VXYxQXJxQjRzaEJCQ1hDcVcwRGx2M2p5R0RoMXFzNTdrbGFUWDYxRlZsUzFidEtYd2pFWWpEenp3QURmZGRCT1BQZllZUzVZczRaWmJiaUU5UFoxYXRXclpuVjlVVklTTGl3dFBQdmtrVFpvMEtmTSt4NDhmWi8zNjlZQzI3TXJDaFFzSkRpNHVxUGplZSsvWnplbHMyTEJoaFhNNkxRd0dBN3QzNzdiTzR6U2J6Y1RFeFBESUk0OFFGUlZGWm1ZbXAwNXB4UnI5L2YydEFkZlNjMnNwbEZRZXZWN1AwMDgvVFV4TUREdDM3a1N2MXpOMjdGaSsvUExMTXM4cFBmZTFwRGx6NXZEeXl5OFRIaDVlcVdjVTF4Y0puZFhOcDZQTlN6WGJ2aUtaVmVrNW5WVWRYbHRxN3A4UzhnaWNMeEprcDZLQVpjeUNtcDIxNGtaWisxQ2ozMFJOWG9mRENxbHVnU2l0M3RHRzAxWlF2S2hNK2hvbzllL1R2bGJOa0x3V1NnNjF6VDZzclVjYS9HRHhOdGU2ZHIzSUYrVlNYdXRpbE96aEJidkNWR1dmNTQzUzZRZVVXdjBnYUN3Y21ZbDZ1dXgvT0lRUVFvaEx4Uko2RGg0OHlOU3BVM24zM1hlckxYaEdSRVNRa3BLQ3U3czdSVVZGdEduVGhnMGJOcENhbXNxYmI3NkppNHNMV1ZsWmhJU0UySjJibjU5UFFVRUJFUkVSRGtQbndvVUx5YzNONWVEQmc2aXF5c1NKRXhrOGVIQ2xseWl4MkxWckYzWHIxcVZCZ3dZMjI3ZHUzY3JLbFNzNWZQZ3dSbU54SVVGbloyZSsrdW9yOHZQemlZdUw0KzIzMzdZVzl5bTU3cWhGeVhQTDA3RmpSL3o5L2Zuc3M4L28xNjhmWThhTUlUdzhuRHAxNnVEdDdZMmlLT1RuNXpOMjdGZ3lNakp3Y1hGaC92ejV0RzNidGtyUEs2NS9FanFybWVMWHkzWkRlb1RqQTUwOGJhdWRvbFo5ZUcycHFySktuZHVyZG41SjV3dmlBRkNqSFVxSEpTalpCekh2ZTBnYjZtcWg5MGJYOFFmd2Jva1Mvck8yWEV0aHF2MzFLcUNFUGdaNmJWRmpOZVZQcmRwcktlcXA5MUNDN3JPK1QycG1KT2hLL1lpNzFFSnA4MkdWN3cvWTkvNWVRcnJXSDlqTWx5MlBVck9UN2V2Nm84SFBmaGtaeGJPWjdldmF0NVo0NFlUU1lpRzROVUE5OWpLeW5Jb1FRb2dyNGFPUFB1THh4eDhuSWlLQzU1OS9ubzRkT3hJV0ZuWkZpd3Y5K09PUGVIbDUwYnAxYS9iczJjTkREejNFbENsVHJNdVo2UFY2Q2dzTHljdkxjM2krWHEvbndRY2ZkTGl2YnQyNmJOdTJqY3hNcldPZ1RaczJEZ1BuRHovOFlCM2lXbnBvYW01dUx1dlhyNmRtelpvc1hMalEyaU5xdWQ3SEgzK00wV2drUER5YzBhTkhXNGZzNm5RNlBEdzhlT0tKSjdqMzNudVpQbjA2OGZIeC9QZmZmenp5eUNNODhjUVR1TG01MmR5ekxEazVPWGg0ZUdBMm0vbnd3dzh4bTgzVythS05HemUyT2ZiTEw3OGtJeU1EZjM5LzVzNmRhN2RmQ0pEUVdiMWMvTUhiZHZrUE5mMWZ4OGM2bDZxUVpzeDJ2RFJKZVVvWDFWR0xRQzBuYkpSWGRNaGMraTlpRlRWcGpXM2dkS2xsRFp3QWVMVkFGLzR6NWwzRHFoWThYV3FoaER4Ni9qWW0xT056VVR3Y3pBZkpPNDJhdUJ5bC9yM2FvYWNYZ2M1MjhqMU9IaWlCb3l0L2I1dHozUzdzdkVwUTA3ZWlCSTY0c041VTMrNVZXN3UwQktYaEZIQVAxbnFoUzFmNkZVSUlJUzZ4U1pNbTBhVkxGeDU4OEVGR2pScFZwWE1IREJpQW9pZ2NQMzc4Z29QTnpwMDdPWERnQUE4KytDQUhEbWlyQ2pScjFvekpreWZUc3FYMis0b2xBRjlJVCt5RER6N0k0TUdER1ROR3EraHZHVlpjMm9ZTkcreTJsUjZhbXBHUllWMmFKU3dzRE5EbVlyNzQ0b3ZFeDhjellNQUF1MnRZNlBWNmtwS1MwT3YxQkFVRmNmTGtTWjU5OWxucTF0V0tWNmFtRnY4ZTl1T1BQOUt2WHovOC9mMnQyK2JPbmN2ZXZYdXR5NkVFQndmVHVuVnJ1L3RzMzc2ZG4zLytHUThQRCtiUG4wOW9hQ2hyMXF3aE9qcWFpUk1uVnJtSFYxeS9KSFJlU1o2TlVYdzZveWIrQUlCU2I1aHRjWnFDSk1qYzQvaGM1MUpES2gzMDlGWE1ObUNhZDQ4b2U1a09uU3U2Z1FsbFg2cDBVYUt6UDZOR3YxbTh3U05VQzV5ZXBmNVI4R3FPTG56MStlQ1pVcWxXSzQyZksrN2xUUGhPVzNxa1J2dlNSMm43ajcyQzR0MFNOVzBUWkd3SGp6RGJ3MVF6RkowZjRxdHp0eDJ5YkRLQUtkZjJlSmZheFYrZmI4UGxvQ2IrZ0pyNEE3cjIzOWgrd0dEWEpoMjQyTTh4MFk3TkIxTVZpek1CaWw4UGFQdXBGanhOamovVkZVSUlJUzZWZHUzYUVSa1p5WTRkTy9oLzl1NDdQS29xLytQNCt3NlRTaUMwRUJOQkNDcEtNeUVRcFZpd2dJaXc2aTVGRWNVRkZOZENrWTRGcElOSXM2RWlpaitRRXNDS1JCQ3hRQVFSeUFLQ0dJUkFnQkFDQkVJeTZYTi9mNHd6WnRJVHlRYms4M3FlZlpiY2N1NjVFeDRmUG5QTytaN282R2pYQ0dOSk5tL2V6TGh4NDRxczNscVNyS3dzM256elRlclZxMGV2WHIzWXVuV3I2OXdERHp6ZytyTmhHQmlHVVdCcUt6aW1CNWNrSVNIQjllZjhXNTQ0bFhlZlRvRHJyNysreEVxd0sxYXNJRHM3bTN2dnZaY0JBd1l3Yk5nd0RoNDhTUFhxMVRsMjdCaS8vZllidDk5K083R3hzYno5OXR2Y2V1dXRidmVQSHorZUhUdDI4TlpiYjVHWW1FaDRlSGlCWjhUSHh6TnQyalE4UFQyWk1HR0M2MzFhdFdyRlJ4OTlSSFIwTk04ODgweUJ0dVh5cE5CWmtieURNV3JjQkxWdnc2alRBYnovK0xiTHpNRk1XT2tha1hNeUU3OG9ldlF5LzBobldmYm8vUE1KNWJpbmlKYnNXZTUxYXZPTWtobkJQVENhdkZKd0RXcHVHdGdjaTlxTjZ5ZGo3bm1tUUhndG9Gb3pqSHFPRFluSlNzS01uZXo0Yy80QWFCaU8xOHM2aGYzSFBOLzhWY2szMHBrV2kzMXplOGN0VjQvRXVHYmtuKzkwWURwbTNCdHVsN3NLQ1prNWpsSG9mRjhjWEZCbk5tUGZlamVHMy9XWTUvZEMrcEVDbzlORzdWc3hXcS8rODBENllmQzZ3akgxTnlzUit3ODNPZmFFRlJFUnVZaFpMQmJhdG0xTDI3YWxuNm5Uc1dOSHhvOGZYKzVudnYvKys1dzVjNGJYWG5zTkR3OFAxMVlsK2RudGR1eDJPeHMzYml6WGMzYnUzQWs0d210cEN2WVVKanM3bXpWcjF0QzFhOWNTSzlmbUZ4Y1h4K3JWcS9IMzkrZmYvLzQzZm41K1RKbzBpZm56NTlPclZ5K2VmdnBwdnYzMlcvcjE2OGVHRFJ1b1diTm1nWFdmUGo0K3RHL2YzbFc5Tm45UnBiaTRPTWFPSFV0dWJpNlRKazBpTkRUVWRTNDRPSmdaTTJZd2RPaFFKazZjU09mT25SazhlSENaMzBQK1h2VGJ2OEFNdjJad3czeEgyUFNwWC9DQzNBeW9FWUdSbFFUVjNSZFptMGNYRmQydTFUMTBtam5sR09uTU41WFdxUDl2eUx2T3orMWtDV3NyOGsvVkJVY2dhendlbzI1bjkrUDJMTXo0RHpBUHZscTJRa0pHRlN6TjUvNVIxTWpFM1BYVW45Tnk4d2Zhb2xUeGhkd016RlByNFBoS3pGTmYvM2t1Ly82b0djY0wzcCt5Qy9QNGNzZVhCRFhiT0Nya1dxdEJ6VGFZKzBhV0hKckxLdTEzVE5zaHFIb3RSbEIzcUI0S1ZYd3hmeG5pT0YvTGZXOHNNMmtEK0Z5RkVYQVgrRFRBQ082RmVXekpoZTJUaUlqSUpTNGhJWUV2di95U0NSTW11QW9FcGFhbXVyWXJ5Y3R1dCtQaDRlRzJsNmRUeDQ0ZFMzeFdmSHc4UUpGdFEvRnJPZ0grKzkvL2N2RGdRYlp1M2NyNDhlTmQrNXlXSkRVMWxZa1RKMkthSm1QR2pNSGYzekZUTGlBZ2dCZGZmQkdBOXUzYnMzbnpabWJQbnMzMjdkc0pDQWdvdEMzVE5GMVRrSjFUanVQajQxbXpaZzFmZlBFRm1abVozSG5ubmV6YnQ0K2ZmLzZadExRMHQvODVpMGRGUlVXUmtwTEN5eSsvWEtwM2tMOG5oYzd5c3ZwajFHZ05BZm4rNDFPOUJVWjE5M1dhNUp4M0ZMOUovQnp6MUFiSXpjRFNKc3J0RXZQMGQzQitiOUhQeXorbE1qdTVISjNPRnpxdnVMOGNiVGliY2g5Tk0rcmM2UWhKZVlzZG1UbVl4NVk1cHQxbUhDM3pJNHdHVDdxbTBacUhYc2M4bmVjYngzd2puVWJJb0lKYnl2eHhuWm13d2xIaHRXWWJET2MrbitBWWZjNHJzQXVHdi90Mkt1YVpUZUI5SmNaMWt6Q0NlL3g1YjcwK0dOV2FZWS9wVzNoWUxTT2pUa2VvMndXamVxamp5NGk4ZTNHYWRzellpWkI5enEwUEFKejV3ZkVGUUlCamROZTRicHpqNzFvcHB5NkxpSWhjRG9LQ2dwZy9mejVCUVVHdVkybHBhZVRtRnZ3U1BXOVl6TTdPWnUzYXRRUUZCYm5DbVROTUZhVkRodzVzMnJRSjB6UXhUZFB0ZXVlV0phVlowd253ODg4L00yYk1HQ1pObXVUYWEzUHo1czFFUlVXNVRUT3VVcVVLTnB1TkYxOThrV1BIampGeTVFaGF0WEl2UE9nMGFOQWdEaHc0NE5yU3BhZ1J5TFMwTk02ZWRReHlaR1JrdUs3OTVKTlBYSjliM3Zlb1hyMDZ3Y0hCWEhIRkZUUm8wSUJiYjcyVnVMZzQxcTVkUzNSME5LbXBxVnJqZVJsVDZDd056em9ZZmsyZ1dqTkhwVmIvc0QvV0toYnpINTJjYzVnbjE4S0pUeDJCTXMrSW1GSHZFZkRQOHg4QzAvNUhCZEhpKytBbXF6eWhzL2ovU0paSi9wSE92R3NmelJ6TTQ1R09rVTFiWEw0dWVEaEdVYzNjNHFlQlZtdUdjZTN6anVaT2Zva1pPOG45ZkJYMy8yaVppVjlnQ1ZzSVZSdVg4VVh5ZE8yS0IwcStLQy8vbGxqYWZ1T28yRnZVMmxpM0IxUnhqRXBXdmJiQWRHa2o1Sm5DNzBuN0RmUGtWNERoK0pMQU8wOUJncXdreDE2YlppNkc3YUJqL2FwSExZd2Izc1RjL21EaG85RWlJaUtYcWJ5Qk15Y254eFVBYzNKeTNJSlhkbmEyS3lqYTdYYSsvZlpiOXV6WjR3cWoxYW9WWCtPaGZmdjJmUERCQnh3N2RxeEFRSFUrTSsrYXpySUtDUWtoSUNDQWRldld1YlpGdWVxcXF4ZzZkQ2luVHAxaTh1VEpSUVpPZ0ZxMWFqRjc5bXdtVHB6SXZuMzdPSG55SkwvLy9qdFhYKzFlcE5IUHo0OEJBd2F3ZnYxNjE0aHBVRkFRblRwMVl1M2F0YlJvMFlLSWlBaWFOR2xDbzBhTlhDTzNlYVducC9QRER6OXczWFhYS1hCZTVoUTZpMkdFRE1ab05MandFYlRDNUp6SFBQa2xuUGdFODlTM0JmYkZCTUMzRWNaMUU5ME9tZkVmUUVveCszT0NlNmdEeUQ1VHVqNFZ3Nzd0dnZJWEVpb3MwTml6TUk4dHhUdzB6N0hXc0JCRzJIc1lkYnRnSHYwL3pGK0dGdG04VWZNbXNIaGludG1FK2Q4QkJaK1hmM3B0ZWp6MkxmZGd0UHdRbzFiN292dDlvWG5Xd2RKNkZlYitsekVQdi9YbmNhKzZHSUgzZ1c4RHg3UlgzeEJIS0N5dUlqQTRBbnZ5VmpnWmhabTA5cy9RN2xFTDR6cjNMeWJNSXd0Y1gyYVl2MDNDQ0hQc3VXblV2aDJ1bitxWS9pc2lJaUlGcEtXbDRlWGx4ZDEzMzEwZ0dPYm01aElXNXBocDVlWGx4YXhaczRpTGkyUDgrUEdjT25XS2YvLzczeVcySHhnWTZLb1U2MlMzMjJuVnFoVmR1M1l0ZEEvUTBnb09EbWJRb0VIODg1Ly81T21ubjZaNTgrYnMycldMaUlnSXBrNmRXcXBDU3dFQkFjeWRPNWRObXpheFljTUdmdnZ0dHdLaEU2QlhyMTRGcWd6MzZkT0hMbDI2bEZqTUNCeHJReWRObXZTWDNsZitIaFE2aTJFZW5vOFIyTVY5VkRJL2V4Wm0wbnBJaUhSTWF5eHVqWi9WRDB2WSsrNkI2Znhlek4vR2xkd1o3MkQzbjdQS0VUcExXcWRaSnZuV0taemRpajNtMzVCNXN2Z3VlTlIwL0NGL2lNN2YrcEdGa0hFQzg4ejNoWCttK1VZNk1TeU8wZVh0UGFEZW81Q1pnSm02My9FNTVhUVVuQTdjYWdWR25UditQSkIxMmpXRjJVejZDalBtMzM5dHZXYjJXWXdHVDRCdlNNblg1bVk0cGwyZi9OSXhjbG1nTXJHQjBXeTIreHJVekJPWVI5NXovV2dtZmdabk5ybjJmVFd1NmdkbUp1YXZMNWIvSFVSRVJQNm12TDI5V2JKa2lXc0V6OGswVGQ1OTk5MENJYWxodzRaTW16YU5xbFdybGpqU1dSU0x4Y0xreVpQTDNlZjg2dFdyeDhLRkM2bGR1elpuenB3cGMxVmZ3ekM0NVpaYnVPV1dXMHErT0krNmRlc1dLRHhVbkdiTm1wV3BmZmw3VXVnc2pqMFQrNDQrV05xdWQ1L1dDSkIrR1BQSWU1akhscFZ1MU5IaWlkRnlzV09LcmxQMldld3hqNVZxbXdyRHQ2SDdnYXppdzEwUnJaVGpuaUxrV3h4djJnNlZHRGdCMTdSU3cvdktFbXZwbWllL0xQcWtOVjhKY3VPUDZuRDJMTWNJWURHTUt4NXdENXoyVE96UnQyRzU4VFBIU0hUQTNSZ1JuMkhmOVRpa3g1ZlF5eUxZc3pEM2pjWm90YnlJODVtT2dIbmlVOGVYRmNYOEhUQ2F2b0lSZUcrZUk2WmplNU44NGRUY014aWovU1pYeFY2andYL0FveGJtM21HT0FsWWlJaUlDT0VZd0N5dk9ZeGhHa2FOeVYxeHhSVVYzcTh5Y1ZXWEx1NDJNeVAvS2hSejYrbnZLU3NLK283ZWpFQTFBNWtuTTNjOWcvK0VtekxnM1N4YzRyZjZPa2JVL1JxRUF5RW5CdnIwSDJBNldmSDhWSC9Cem44SmdwcGU5TUk4cm1GMFFSV3p0VWhKbkZkNnFqZmdySWRnb01OSlp5bmZ6YjRuUmZJN2JJZlBRWE1nOGdYMzNNMzlPNDYzUkdrdTc3LzdZcnFWOC9UUlBiWEJzZzVOWCtoSE1mV093YjJ5Q0dkTVA4OFNuUlFkT3c0clJiQlpHL2NmYzJ6MHdIZlAwOXdXdlR6K00rZXNZOXlhQ2UyRnA4elZVYTFxdWR4QVJFUkVSK2FzVU9rdmovRjdNWFFNd1QzK0xmWE03eHg2TnBkMEwwYmNSbHB2V3VBZk83RFBZdC9lRWN6c2Q2LzBhajhlbzF3ZHF0aWwwMnFseHhUL2RxOElDMkE2VS9UMHU1UFRhQW1YQVN4bk1uQVYwcWxTRkdxM0wvL3dDVzZhVTR0MXF0TWJTYW9YajJVNHB1ekYvbiszNDg5bWYvdHdIRk1CYUhhUFpMQ3p0Tm1JRWRuVVVRU29qODlmbklkZm0rUFBodDdCdmFvdDU1RjNIbE4vaStGeUY1Y1pQLzl5ajFObmUvbkdPYXNCRlBlL29ZcmRwdHdENFhZK2w3VWJIRkYzdm9NSnZGQkVSRVJHcElKcGVXMHBtMHRlUTlIWEpGK1poWFBrd1JwT3A3dHRmbk4vam1GTDdSNEVZbzA0SFYrVlNWMnpMVFFOYkhHYkdVY2c1ajFIM0h2ZUdiUWZMdHQrbHEwT0YvN3FOT25lQlowM0hLRzdXS2NkMkxLVlppNWkzaldyTk1JMHF4VmRNclg2RGErb25nT1dHdHpIM2pjRTg5VTNoUlplS2svY3pCYkFVSHdpTkt4L0NhRExEN2ZuWURtTGY4YURiczgxRDg4Q252bU1QVTZkcXpUSENQc0RJUHV1WUNudjJKOHh6TVpBZVY4ajZ5M3d5ampsQ29tZHR6UDJsV0x0cmVHQmNOUURqMnRIdTRUajdMT2JlRVpnblBpNzZYdWM3L1BvOGVGM2hQaVhYcUlKUjd4SEhQcDVKWDhHeEpYOFV1eXJsbHljaUlpSWlJdVdrMEZrUmZCcGdOSm1Ha1hjUFQ5T09lZmd0ek5ncFlNLzg4N2poNFJqMXlsc2h0MHBWeDVZaDFRcGZlRzBtRnR5c3VGU0txcHg2WlMvWGRpRkZqVmVhK1ZkZzVxYTUvMXl0T1paYll5Q3ptRDByODAwUnh1Y3FqTkFGbUQrMGhzekVvdThyVEpYOGF6cUwrS3Y4eDlZclJrQW45K1BuZGpyMjJDemt1ZWJlRVpDYmp0SHdLZmNUSGpVd2dudENjTTg4WHhCa1lPNStzdUEwMnJ6dHhiMVY4aWl6WVhHc05iMW1sS1BLYmQ3N1Q2NTFyTXNzelpwWmNGVEEvVzkvdUdGK3diMVlMWjRZZ2QwZ3NCdEdUaXBtOG8rT2FzdkhpMWg3S2lJaUlpTHlGeWwwWGtoVnZERWFQbzBSTWhTcWVQOTUvT3cyN1B0R0Zib3RpbmxrQVdiOElvdzZ0OE9WdlIyam1zV3RUOHhOYzFSMkxZK2lnbGxxckNNSVd3b3VxSGM1bjYvdkdjY2QvOHRiVmRjN3FNelROODNmWjVZOWNFTHhJNTFWdkRIcWRISjhuZ0YzNVh0Z05tYmNtNWl4MDRvZFhUWDN2d1RuOTJJMGZjVjlkTFJBUDd5TFAvL0hNNHVzbWxURkJ5TzRsNlBvVDlWOHBjclAvb3g1WUVyaDZ6ZExZdVpnN2hvSW1TY2RWWFFMWS9WemZESGlXVXVoVTBSRVJFUXFqRUxuaFdCVXdiaXlOOGJWSTkxRFYrcCt6QVBUU2g2Wk5MTWQwemFUMW1INk5zUm8vSEsrYXFYTzYzSXc5d3lDakdMMnp5eE9FYUhTL0gwRzV1RzNNZW8vZ3RGb0dGanpsUUxQT1k5NStKMzhkMkgrK2dKRzZJTHlyUlcxWjJFZW1JcDU2TFd5MzR2aEh1b0JvOW9OVVBzMnFIVXpScDA3QzQ2RW10bVlDYXN3RDd4UzVCNmkrWm5IbDJFbS80alJkTHBqQ25MKzg2ZS9jMVNmUGZWdDJWK2hXbk9NZWc5akJQY3FzQStzZVdZVHhMM3ArRHZ4VjVpNW1MK09oZk83TVpyT0xQejNiNHR6VEJVV0VSRzV5SGw3ZTJPejJmRDE5UzM1WXZsYnNkbHMrUGlVOENXL1hOUVVPaThBbzhsMDl3cWpLZi9GUFBTYVkrOUVzNHhWWG0xeG1ERjlJV1FRUnVPWC9qeWV1Zy83TDgvQjJXM2w3MmplMEpFZUQ1a24vdnc1NXh6bW9kY3hFNy9FY3VNWDRQWEgva3ZaeWRoM1Bscm8xaUZtNG1lWVd6cGgxTy9ybUFwc3JVYXhCWVZ5MHpCdGNaQ3lDL1BZUjVDVlZMNzNxT0x0L2h4N0ZrYm91d1d2TTNQZzNIYk1oSThkYXlITHN3NDIvVERtOWdjeGE3WERhUFFjUnUzYklEY2Q4NzhEeWg4S2E3WERFdkdwK3p0a244Vk1pSFNNWXFmRmxxL2RJcGpIbG1LbTdNYlM0azFYRlZzejhRdk0yRW1RVm82Q1ZDSWlJcFVnT0RpWXc0Y1AwNlJKazhydWl2eVBIVDU4bUtBZ0ZVTzhsQ2wwWGdEbXIyTWRvMVZHRmNjZWtjay8vdlUyRDgzRENPaUVtWnNLUi84UE0vRkxpcDZqV1FvV1Q4ZTAzZFI5amtDY3NMcndJaksyZzVpL1RjQm9QZy96eENlWXY0MkRqSVNpMjAySndmd2w1cS8wck93c1BwQnhGRFBoRTh3VHF5Qmx0Mk5MR3M4QVROc0JSMmhMM29aNWRxdXJjdXhmZGlZYTgwdzBwazhEOEFxQXN6Ly90YlorbTRUUmFCRG15YldPTlpXbnZpdDdNYVd5T0w4SCs1YTdIS1B4UHZVZFUyOUZSRVF1SWUzYXRTTXFLa3FoOHpJVUZSVkZ1M2J0S3JzYjhoY1lwbGxnNzR0TGd2MnJPcFhkaFV0TEZXK01XcmM0cXZDV0ZCR3QvdUJaQzJ5SC9pZGRrOHVENWU1VGxkMEZFUkdwSk9QSGorZmxsMS9tci95ejAyYXpNV0RBQUVhT0hFbFlXTmdGN0oxY3pHSmlZcGd4WXdZTEZpelExT3BMaEdFWUJhWSthcC9PeTBWdUJtYlNla28xV3BwelRvRlRSRVJFTGlxK3ZyNE1IejZjcVZPbkVoT2plZ1NYZzVpWUdLWk9uY3FJRVNNVU9DOXhtbDRySWlJaUlwZUU4UEJ3Um8wYXhZd1pNNGlJaUtCejU4NDBhTkJBZ2VSdnhHYXpjZmp3WWFLaW90aTJiUnVqUjQrbVpjdVdsZDB0K1lzVU9rVkVSRVRra2hFZUhzNkNCUXVJakl4a3pwdzVKQ1Fra0o2ZVh0bmRrZ3ZFeDhlSG9LQWcyclZycHltMWZ5TUtuU0lpSWlKeVNmSDE5YVZ2Mzc3MDdkdTNzcnNpSXFXZ05aMGlJaUlpSWlKU1lSUTZSVVJFUkVSRXBNSW9kSXFJaUlpSWlFaUZVZWdVRVJFUkVSR1JDcVBRS1NJaUlpSWlJaFZHb1ZORVJFUkVSRVFxakVLbmlJaUlpSWlJVkJpRlRoRVJFUkVSRWFrd0NwMGlJaUlpSWlKU1lSUTZSVVJFUkVSRXBNSW9kSXFJaUlpSWlFaUZVZWdVRVJFUkVSR1JDcVBRS1NJaUlpSWlJaFZHb1ZORVJFUkVSRVFxakxXeU95QWlJaUlpVWhZMm00M0l5RWlpbzZNNWZ2dzRHUmtabGQwbEVUZmUzdDRFQndmVHJsMDdldlRvZ2ErdmIyVjNxVklwZElxSWlJaklKV1BIamgzTW5EbVRpSWdJaGd3WlFvTUdEUzc3ZjlETHhjZG1zM0g0OEdHaW9xSVlNR0FBdzRjUEp6dzh2TEs3VldrVU9rVkVSRVRra3JCanh3Nm1UNS9PbURGakNBc0xxK3p1aUJUSjE5ZVhKazJhMEtSSkUySmlZcGc2ZFNxalI0K21aY3VXbGQyMVNxRTFuU0lpSWlKeTBiUFpiTXljT1pPeFk4Y3FjTW9sSlN3c2pERmp4dkRLSzY5Z3M5a3F1enVWUXFGVFJFUkVSQzU2a1pHUlJFUkVFQm9hV3RsZEVTbXpzTEF3SWlJaWlJeU1yT3l1VkFxRlRoRVJFUkc1NkVWSFI5TzVjK2NLYXo4OVBaM0V4TVFLYTcrMExrUmhwUDM3OTVPZG5YMkJlbFM0Mk5oWVRwNDhXYUhQcUFpbWFaYnA4ODNLeWlJMU5mV0NQTHR6NTg1RVIwZGZrTFl1TlZyVEtTSWlJaUlYdmVQSGo5T2dRWU1LYS8vamp6L213dzgvcEdQSGp2VHIxNCthTld1V3U2MlZLMWZTcGswYjZ0V3I1em9XSHgvUDU1OS9YdUs5R3paczRMcnJybVBDaEFsWXJXWC9wN3BwbXN5Y09aT01qQXlHREJsQ3ExYXR5dHhHYVo4Ukh4OVAxNjVkZWZqaGgvSDM5NytnejhqTnphVktsU29sWHJkejUwNSsvdmxuSG4vODhWSzMzYXRYTDlxMmJjdWRkOTVKcTFhdHNGaUtIb2RMUzB2amtVY2U0YmJiYnFOTGx5NDBhOWFzMU0vSnIwR0RCaVFrSkpUNy9rdVpRcWVJaUlpSVhQUXlNaklxdEVwdHIxNjkrUG5ubjRtS2l1TEhIMzlrOXV6WjFLOWZ2OEIxcG1tU2xaV0ZsNWRYb2UyWXBrbDBkRFR2dmZjZVBYcjA0TkZISDhWcXRWSy9mbjFPbmp6SjVzMmJTK3pMdG0zYm1EbHpKcU5HamNJd2pESzloMkVZakJremhxZWZmcG94WThidzNIUFBYZkFSNHFpb0tBNGVQQWpBOXUzYjZkdTM3d1Z0Ly92dnYyZmh3b1hVcVZPbnhEV1FjWEZ4WkdkbjQrZm54ME1QUFZUb05hbXBxZmpLVXZjaEFBQWdBRWxFUVZUNStRRzRQczhOR3paUXUzWnRXcmR1elMrLy9NSVZWMXhCN2RxMUM5enI2K3RMWm1ZbTY5YXQ0NnFycnZwTG9kUFgxNWYwOVBSeTMzOHBVK2dVRVJFUmtjdGVsU3BWR0RGaUJQMzY5ZVBjdVhQczI3ZXZRT2pNek14azh1VEpwS2FtTW1YS0ZMeTl2UXUwWXhnR0kwYU1ZTUNBQVN4ZHVwVHo1ODh6ZVBCZ0FFYU9IRWxpWWlLMWF0Vmk2TkNoVks5ZW5YYnQyaEVXRnNhY09YT0lqWTJsZnYzNnRHN2RtcXV1dW9yazVHUnExYXBWWko5alltTFl0V3NYano3NnFOdnhSbzBhY2NjZGQ3QnUzVG8yYmRwVWFPamNzR0VEVjE1NUpkZGZmMzJaUHFjelo4N3c3cnZ2QXRDa1NSUDI3ZHZIK3ZYcnVmLysrOHZVenJScDB6aDA2RkNoNStMaTRyRGI3YTVwc05XclYrZlFvVU5ZclZhdXUrNDZBSDc5OVZmc2RqdE5tellGNEtlZmZxSlZxMVkwYnR6WXJhMk5HemN5Yjk0OHhvd1p3NDAzM2dpQWg0Y0hIaDRlcnRIUkR6NzRnTmpZV0FZTUdNQzk5OTdMcVZPbkNBZ0lBSENOTm50NGVOQ3JWNjh5dmFQOFNhRlRSRVJFUlA3MlhubmxGUTRjT0ZEaWRUazVPUUFzWGJxVVZhdFd1WjA3Zi80OFNVbEpBSXdkTzdiSTRCa1VGRVRIamgxWnMyYU5hOTNqcVZPbk9IVG9FQkVSRVFDTUdUT0dtVE5udWdKY3k1WXRtVHQzTGsyYk5pVTJOcGFBZ0FCcTFLaFJiRi9YcjEvUER6Lzh3TysvLzE3ZzNKNDlld0E0ZVBBZzQ4YU5LL0NPMjdadHc5ZlhsMWRlZVlWcnI3MjJ4TThGSEtPNDA2Wk40L3o1OHpSczJKQlhYbm1GZWZQbThjWWJiNUNXbHNiRER6OWNxbllBK3ZYcng0Z1JJL0R5OHNKbXM1R1ltRWoxNnRWcDJMQWh6WnMzZDEzWHRXdFh3c1BENmQ2OU85V3FWV1BPbkRrQS9PdGYveUk5UGQzMWMxRnV1ZVVXUHZqZ0ExNTg4VVdHRGgxSzU4NmQzYWJUSGpod2dKaVlHTUFSeEVORFEzbmlpU2U0NmFhYjZOYXQyMlc5dCthRnBOQXBJaUlpSW45N2ZmdjJaZENnUWZqNit1THY3KzhLSHIvLy9qdHBhV25jY01NTkFLNy90OXZ0N05temgrYk5tN3V1OWZQekl5Z295TlhtOHVYTGk1eGEycmx6WjdadTNjcVRUejRKT0FyU2pCMDdsaFl0V3JqV3B0YXZYOTgxVFRVOVBaMzE2OWU3Z2lUQTBLRkRhZCsrZmFIdEp5VWw4ZjMzMzVPZG5lMFdPdTEyT3hhTEJSOGZIenc5UGJGWUxBVkNhVXBLQ3FacGtwYVd4Z3N2dk1EcnI3L3VHdGtyenZ6NTg5bTVjeWQrZm42TUd6Y09MeTh2Qmc4ZXpKRWpSL2pnZ3c4NGRPZ1F6ejMzWEttbVFkZXRXNWRGaXhZQk1HL2VQRDcvL0hONjl1eFo2R2ppdVhQblNteXZLRmFybFFjZmZKQlpzMll4ZS9ic0FnRjd3WUlGZ0dONmRmLysvVEVNQTR2RlFuUjBOQzFidHF5UU5iR1hJNFZPRVJFUkVmbmJxMXUzTHN1V0xYTTdscHFheXFCQmcwaExTeU1nSUlDaFE0ZTYxbXJHeGNVeGVQQmdFaE1UNmRhdEcxMjdkcVZhdFdxbGZ0NzExMS9QTysrODQxcEw2T0hoQVRoR0lILzk5VmZBTVhJSWppbTV2Ly8rdXlzY1ptZG5ZeGdHUGo0K2hiWjk4dVJKUm84ZVRVWkdCbzBhTmVMdHQ5OTJuWHYvL2ZjNWZQZ3d2WHYzTGpEVkZCeWpuSTg5OWhnV2k0VUJBd2JRc1dQSEl0ZW41clYwNlZKV3IxNk5wNmNuNDhlUGR4Vko4dlQwWk9yVXFZd1pNNGJ2dnZ1T1gzNzVoY2NmZjV6YmJydXRWSVdBd0xFdTFOUFRrN3Z2dnR2MWZyVnIxeTcxL1NXNTQ0NDdlUDMxMThuS3l1THMyYk91NHhzM2JtVDc5dTM4NjEvL1lzQ0FBYTdqVnFzVjB6UzU3Nzc3THNqejVSSU9uWmE3VDFWMkYrUUNteng1c3VzL3dtUEhqcVZKa3lhVjNDTVJFUkc1a0p5amNCZUQxTlJVeG93WlEzeDhQTDYrdnRTb1VZTmp4NDdScUZFakFCbzJiTWg3NzczSDNMbHpXYmh3SVV1WEx1VWYvL2dIRHo3NG9DdEk1cmRreVJLM1Vibk5temRUbzBZTkhuLzhjUm8yYkFoQVNFaUlLeVRHeDhmVHIxOC90Mk1BSFR0MnhHcTFGam0xTXo0K252VDBkUHo4L0FxczUvenBwNTg0Y09BQU8zYnNZT3JVcVFVSzMremR1NWRxMWFveGJkbzBycnp5eWhJTEZabW15YnZ2dmt0a1pDUyt2cjZNR3pldXdGNnBmbjUrekp3NWs1a3paL0x0dDk4eWRlcFVGaXhZd0IxMzNFR2JObTFvM0xneG5wNmVoYmIvKysrL2MvejRjUUlEQS9ub280OEErT2FiYjZoYnR5N0RodzkzL1Q2SzQ3eS9xSkRxNWVWRmVIZzR2cjYrcnM4ME96dWJOOTU0Zy92dnY1ODc3N3lUYWRPbU1XellNRHc4UE1wY3ZFbEtkc21HVGhFUkVSRzVORGhIQ0E4ZE9zVFZWMTlkeWIyQnhNUkVYbmpoQmVMaTRnQVlPSEFnWGJwMEtYRGRoeDkreUUwMzNVUjRlRGp2dlBNT3k1Y3ZaOTI2ZGN5WU1jTVZJdk82N3JyckdEdDJyR3NFRXh5amRyR3hzYTd3ZE96WU1aNTk5bG5BTWVVMi83SFNhTldxRlV1WExpMXdQRFkybGdNSERtQVlCck5uenk3MHM3N2hoaHQ0NjYyMytPaWpqOWkxYXhjdnYveHlrU09kWjg2Y1ljYU1HV3pmdmgyQWdJQUFWcTllemVyVnF3dTlQdTgrcDBsSlNTeGZ2cHpseTVkanNWam8wcVdMcTZCU1hsOSsrYVhyM284Ly90aDFQRFUxbFNOSGpwUVlPcytlUGN2SWtTUHAzTGt6ZmZyMGNUdG5zOW1ZTUdFQ3ljbkptS2FKWVJnOCtlU1RwS1NrWUJnRzJkblo3TnExaTdWcjE1S1ptVWxhV2hyanhvMjdhTDRZK1R0UjZCUVJFUkdSQ3RXMmJWc0FkdXpZVWVtaGM5T21UYno2NnF0a1pHVFFwMDhmckZZckgzMzBFWjA2ZFhMYkZ6TTFOWlgxNjllemR1MWFnb09ENmQ2OU95dFhyaVE1T1psUFAvMjAwQURWdW5WclhudnROV3JYcm8zRllxRlhyMTdVcVZPSEhqMTZrSnFhZWtINlgxeEJKT2NvcTlWcVpjYU1HVVcya1pXVnhkR2pSd0Y0NFlVWG1EUnBrbHZ3TkUyVHI3NzZpcmZmZnB1TWpBeHV1ZVVXTm0zYXhMbHo1OGpLeXNJd0RISnljamg1OGlSV3E1VzZkZXU2N2cwT0RpWTNOeGVielVaR1JnYloyZGswYnR5WW0yKyt1VUEvenA4L3ovcjE2d0ZjMDRTZG83KzV1YmtzWGJxVXBVdVhZcmZiQWNkYTFJRURCd0tPMzQ5cG1nd2NPSkF6Wjg2d1pNa1MyclZyNXhaU2ZYMTllZVNSUjVnd1lRSzFhdFhDeDhjSHd6QXdUUk9MeGNJMTExd0Q0S3FJYTdQWitQTExMelhTV1FFVU9rVkVSRVNrUXJWcDA0YlEwRkNtVEpuQ2ZmZmRWK1JVeTRxVW5Kek1XMis5eGNhTkcyblRwZzFQUFBFRTlldlhKems1bWNXTEY3Tm16UnEzTlh6ZmZQTU5PVGs1V0sxV25uNzZhVzY4OFVZQ0F3T1pPM2V1SzZRVXhubXVxT0kzVjE1NUphKzk5aHJ3NS9UYXZNZkFNYjIyS0k4KytpaGp4b3h4SzRZRWp1bWlwMCtmQnVEYWE2OTFDOUNtYWJKNzkyN0FVYnlvVnExYXJxMVk3SFk3eTVZdGN4VkV5c25KNGRsbm4rWDQ4ZU4wNnRTSkhqMTZVTGR1WFRJek05MkNxYlB2VjExMWxkdlU0THlTa3BMNDZxdXY2Tm16WjZHLzg2VkxseGE1YitWVlYxMUZqUm8xT0hIaWhHczZzOFZpY2R0djB6Uk42dFdyNTFwZkdoVVZ4Vk5QUGVYV1RyTm16VmkrZkxucjU1eWNITHAwNlVKZ1lDQ3Z2dnFxNi9pQkF3ZW9VNmNPTldyVTRQMzMzeSswVDFKK0NwMGlJaUlpVXFFc0ZndUxGaTBpSWlLQ0lVT0dNR2ZPblA5NThEeHk1QWhXcTVVMzMzelRyWUpwelpvMTZkQ2hBeDk4OEFFZE9uVEEzOThmMHpUNTVKTlBBTWVXSGM3OUhidDI3VXJEaGcwTHJKTXNpNk5IajdwRzY3S3pzd3NjSzBsZ1lDQUxGeTRzY1B5VFR6NWgzNzU5dEdqUmdsbXpacm1kVzdObURidDM3OGJiMjV1Wk0yY1d1L2VuMVdybDBVY2ZKU3dzeksyUVVXbUtEUUdrcGFWeDRNQUJRa05EQ1FnSUtERGwxU2t1TG82UFAvNllaczJhOGNzdnZ4VGFqK25UcHdPT3FiZDkrdlRoeWl1dmRBWEZmLzd6bjJSbFpia0Z4N3dTRWhMY3B1czZaV1JrWUpvbUdSa1p2UG5tbTRCamhQUHJyNzhtTURDUTZkT251MDJQbGd0RG9WTkVSRVJFS2x4b2FDaHZ2UEVHVHovOU5OSFIwWXdkTzVidzhIQWFOV3IwUDFsREZ4b2FXcUFBanRPRER6N0loZzBibURObkR1UEdqV1A5K3ZYRXg4Zmo3Kzlmb0ZCUDNqMGt5OEk1UlRUdmFGMW1abWFCWStXUm1wcks0c1dMWFdzVzg1Lzc0SU1QQU1lMklNVUZUaWZuZEdodzdBVWFHeHRiNkRNQlRwOCs3UXB2QUZ1M2JpVXhNWkZSbzBaeCsrMjNGL21NR1RObUVCb2F5ckJodytqZHUzZUI4M21EbjNNcWNKMDZkZHpPRjFmZE5pZ29pS3lzTE5hc1dWUG8rZVRrNUFLaDlQang0d3dlUEppMHREUlh0V0c1TUJRNlJVUkVST1IvNHZISEgrZkdHMitrYjkrK2hlN0hXSnk3N3JvTHd6Q0lqWTExcmNXN1VCbzBhRURuenAxWnUzWXQ4K2ZQWjkyNmRRQU1HalNvVE51a0ZNY1pPb09EZzEyamM4NHBxbm1QUWZIVGF3dnoxbHR2Y2U3Y09hNi8vbnA4Zkh4Y1JYTUFYbjMxVmM2ZVBVdTlldlhvMmJObm1mc2RGaGJHZ2dVTE9IUG1US0huejUwN1YraUk0clJwMDhqSnlTbnlYUjU3N0RIQ3c4TkpTMHNyOUh6ZTBMbHo1MDZBTXU5czhNd3p6M0R2dmZkeTVaVlh1dFp6enA0OW15Ky8vSkloUTRadzc3MzNGbnBmdDI3ZFhLUFFjbUVvZElxSWlJakkvMHhvYUNnN2R1eGc2OWF0UkVkSGMvNzgrVkxkdDNuelpzYU5HMWVxa2JyeWVQenh4OW0yYlJ1clZxMENIS09DdDk1NjZ3VnJ2NlFRczNIalJnRFg2RjFwaTlta3BxWml0VnE1NXBwcmlJMk5wVisvZnZqNCtIRHR0ZGRTbzBZTk5tM2FoTlZxWmRTb1VlV2EwaHdRRU1EcnI3OE9PS1lpTzllS09nTnovbjFDUzhzNVpUazNOeGY0YzRxeDgzTnlIcy9NekhRVkc3cmxsbHRjOTl2dDloS253VnF0VnJlcDFNZVBIMmY5K3ZYNCsvdHp4eDEzRkhsZlRrNE91Ym01WkdkbmE4VHpBbEhvRkJFUkVaSC9LWXZGUXR1MmJkMm1jWmFrWThlT2pCOC92c0w2dEcvZlBuSnljbHcvNStibWtwR1JnYmUzZDVuYU1VMlRqUnMzc21USkVnQk9uVHJGTysrOFE2ZE9uWXE4eDl2Ym04MmJOeE1kSGUwS1hRRUJBYVY2bnArZkgwT0hEZ1VjQVczdjNyM3MzTG1UenovLzNEVUYxalJOM252dlBkcTJiY3ZOTjkvc1ZtMjJORXJibC9Kd2hrdm5GR1BubEdQbjU3QnMyVExPbkRsRG16WnRDQWtKY2Qxbm1xYnIzdExJek14a3lwUXBaR2RuTTJUSUVMZjFxdmxaTEJidXVlZWU4cnlPRkVHaFUwUkVSRVF1VzhlT0hXUGh3b1Y4Ly8zM1dLMVd1bmZ2empmZmZNUEtsU3Y1K3V1djZkcTFLeDA2ZEtCQmd3WWx0blhxMUNtbVQ1OU9URXdNZm41K1RKczJqU05IampCLy9ud2lJeU1CNk5TcEU2ZE9uYUptelpwVXJWcVZFU05HMEtGREJ6dzlQVWxPVG1iVXFGR2NPM2VPeHg5L25JTUhENUtjbkV6ejVzMUxWY2pIeTh1TGtKQVFObTdjNkJvQjdkYXRHNy8rK2lzeE1USEV4TVF3Zi81OFFrTkR1Zi8rKzJuZnZ2MWYvdnlLczNqeFlwbzNiMDVZV0ZpUjF6aUR2bk9LY1h4OFBNODg4d3dkT25UZ2h4OStZTW1TSmRTcFU4Y1ZySjJjSTVHbFliUFplT21sbDlpL2Z6LzkrL2N2ZFB1V3ZONS8vMzBDQWdJd0RNTTFMVnJicVB3MUNwMGlJaUlpY3RuWnMyY1BuM3p5Q1QvODhBT21hWExycmJmU3YzOS9nb09ENmRtekoyKzk5UmJmZnZzdGl4Y3ZadkhpeGRTc1daT3JyNzZhSzY2NGdtclZxdUhsNVlXL3Z6OWR1M1oxdGZucHA1OFNFeE9EcDZjbmt5Wk5vbG16WnJScTFZcVFrQkRtenAzTDBhTkhtVDkvUHZQbno4Y3dETHk5dmZIMDlPVGRkOS9GTkUyeXM3T3gyV3dBcmxGZFB6OC8zbnZ2dldKRFoyNXVMcnQyN2VLYmI3NWg0OGFOWkdabUVoWVd4bE5QUGVVYUhZeUxpMlAxNnRXc1c3Zk9GVUR2dnZ0dWhnOGZYcUM5MzM3N2phKy8vcnJZejYrb1FrSk9DUWtKYk5teUJTOHZMeVpPbkVqTGxpMExiU2M3TzV2cnJydU9SeDU1QklDNmRldnkwVWNmOGMwMzN6QjU4bVNDZ29LWU1tVktnV25WenVtMStiZHl5ZS9nd1lOTW1qU0poSVFFQmcwYVJMZHUzWXA5TDNCczViSm16UnFxVnEzcUtuSlYzTWlvbE13d1ZSTllMaEtUSjAvbTExOS9CV0RzMkxGbFhpd3VJaUlpZjE4ZE8zWjByZTByRDlNME9YRGdBSnMzYjJianhvMGNQMzZjbWpWcmNzY2RkOUMxYTFmWFhvOTVIVHg0a004Kys0enZ2dnZPRmJLY3FsU3BRcytlUGVuWHI1L2I4UTBiTnBDV2xzWS8vdkdQQXMvZnZuMDdXN2R1WmYvKy9Sdzdkb3lVbEpSaSs5eTZkV3ZHangvdkZxcE0weVFwS1ltNHVEZ09IRGpBM3IxNzJiMTdOemFiamFwVnE5SytmWHU2ZHUxYTVMK2pqaDQ5eXR5NWM0bUppUUVnTWpLU0dqVnFGT2pyQ3krOHdFOC8vVlJzLzByTHk4dUxDUk1tRUI0ZVh1Q2MzVzUzcTE1ODd0dzU1czJieC9mZmY4K2RkOTdKczg4K1M5V3FWUXZjMTZsVEowelRaUEhpeFFRR0JoWTRuNU9Udy9MbHkxbThlREVoSVNFTUhUclViWDFuY1RJeU10aTJiUnNmZnZnaGNYRnhBUFR0MjdmSTdWL0s0cS8rUGI0VUdJVU1DMnVrVTBSRVJFVCs5ajc0NEFOV3JGakJOZGRjd3kyMzNNSk5OOTFFczJiTml0MnVwVkdqUmd3Wk1vUm5ubm1HZmZ2MnNXZlBIdmJ2MzgrUkkwZDQ1SkZIQ3QwUzVNNDc3eXkwTGNNd2FOMjZOYTFidDNZZHk4bkpJU1VsaFl5TURMS3lzc2pPemlZM045ZTFWckZ1M2JvRlJ2SE9uVHRIbno1OThQWDFKVEF3a1ByMTYvUFFRdy9SckZrem1qWnRXdXcySWdEMTZ0Vmp4b3daZlA3NTUwUkhSeGM2Z21jWUJzOC8venduVHB3Z09EaTR6T3RheXlMLzV6OXg0a1FNdzJEV3JGbTBhTkdpMEh0TTB5UXdNSkR1M2JzWFdWZ3FMaTZPTFZ1Mk1ITGtTRHAwNkZDbTZiSGUzdDdjY3NzdHRHclZpbkhqeG5IUFBmY1VXM2hJU3FhUlRybG9hS1JUUkVSRWl2SlhSNGhzTmh0V3E3VmNGVnd2TmprNU9hNHFzbjgzcGEwWW0zK0U5Rktoa1U0UkVSRVJrYjhwWDEvZnl1N0NCZk4zRFp4QXFiY291UlFENStWTXZ5MFJFUkVSRVJHcE1BcWRJaUlpSWlJaVVtRVVPa1ZFUkVSRVJLVENLSFNLaUlpSWlJaEloVkhvRkJFUkVSRVJrUXFqMENraUlpSWlGejF2YjI5c05sdGxkME9rM0d3Mlc2SDdvbDRPRkRwRlJFUkU1S0lYSEJ6TTRjT0hLN3NiSXVWMitQQmhnb0tDS3JzYmxVS2hVMFJFUkVRdWV1M2F0U01xS3FxeXV5RlNibEZSVWJScjE2Nnl1MUVwRkRwRlJFUkU1S0xYbzBjUHRtM2JSa3hNVEdWM1JhVE1ZbUppMkxadEd6MTY5S2pzcmxRS2hVNFJFUkVSdWVqNSt2b3lmUGh3cGs2ZHF1QXBsNVNZbUJpbVRwM0tpQkVqOFBYMXJlenVWQXByWlhkQVJFUkVSS1Ewd3NQREdUVnFGRE5tekNBaUlvTE9uVHZUb0VHRHkvWWY4bkx4c3Rsc0hENThtS2lvS0xadDI4Ym8wYU5wMmJKbFpYZXIwaWgwaW9pSWlNZ2xJenc4bkFVTEZoQVpHY21jT1hOSVNFZ2dQVDI5c3JzbDRzYkh4NGVnb0NEYXRXdkhnZ1VMTHZzdlJoUTZSVVJFUk9TUzR1dnJTOSsrZmVuYnQyOWxkMFZFU2tGck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aFU0UkVSRVJFUkdwTUFxZElpSWlJaUlpVW1FVU9rVkVSRVJFUktUQ0tIU0tpSWlJaUloSWhWSG9GQkVSRVJFUmtRcWowQ2tpSWlJaUlpSVZScUZUUkVSRVJFUkVLb3hDcDRpSWlJaUlpRlFZYTJWM1FFUkVSRVNrTEd3Mkc1R1JrVVJIUjNQOCtIRXlNaklxdTBzaWJyeTl2UWtPRHFaZHUzYjA2TkVEWDEvZnl1NVNwVkxvRkJFUkVaRkx4bzRkTzVnNWN5WVJFUkVNR1RLRUJnMGFYUGIvb0plTGo4MW00L0RodzBSRlJURmd3QUNHRHg5T2VIaDRaWGVyMGloMGlvaUlpTWdsWWNlT0hVeWZQcDB4WThZUUZoWlcyZDBSS1pLdnJ5OU5talNoU1pNbXhNVEVNSFhxVkVhUEhrM0xsaTBydTJ1VlFtczZSVVJFUk9TaVo3UFptRGx6Sm1QSGpsWGdsRXRLV0ZnWVk4YU00WlZYWHNGbXMxVjJkeXFGUXFlSWlJaUlYUFFpSXlPSmlJZ2dORFMwc3JzaVVtWmhZV0ZFUkVRUUdSbFoyVjJwRkFxZElpSWlJbkxSaTQ2T3BuUG56cFhkalZMNytlZWZXYmh3SVVsSlNSWDZuSU1IRHhaNXptYXpjZnIwNlFwOS9vVnc4T0JCZHU3Y2lXbWFSVjZ6ZGV0V2Z2MzExd3YrN0hQbnp2SGpqejlpdDlzdmVOdjVkZTdjbWVqbzZBcC96c1ZJb1ZORVJFUkVMbnJIangrblFZTUdGNnk5N2R1M0Z4dlk4dnYrKysvSnpNd3M5ZldabVprc1hicVVQbjM2TUd2V3JES0ZtaSsrK0lMMDlQUVNyMHRKU2VISko1OWsvUGp4eE1mSEZ6aWZrWkZCNzk2OUdUMTZOQnMyYkNoVC8wM1Q1TFhYWG1QTGxpM0ZYcmQ1ODJhZWZQSkpmdnp4eDFLM25kK1JJMGNZT1hJa0R6MzBFSXNXTFNvMGZDNWZ2cHhubjMyV0VTTkdYTkR3bVpPVHcwc3Z2VVNmUG4xWXZIZ3hXVmxaRjZ6dC9CbzBhRUJDUWtLRnRYOHhVeUVoRVJFUkVibm9aV1JrWE5BcXRmSHg4WXdkTzViYmI3K2Q2dFdyRjN0dFdsb2E2OWF0bzJIRGhqei8vUE0wYk5pd3hQYTl2THdBcUZtekpvODk5aGdXaXdXYnpjYVNKVXZJenM0dThyNWp4NDd4MDA4LzhkMTMzekY1OG1ROFBUMkx2SGIzN3QyWXBzbTJiZHVvVzdjdVR6enhCRmJybi8rOHIxNjlPbmE3bmUzYnQzUHR0ZGR5MjIyM2xkaHZKOE13eU16TTVNVVhYeVE4UEp4Um8wWlJxMWF0QXRlMWJObVNoUXNYOHRKTEwzSFhYWGN4Y3VSSURNTW85WE1BUER3OEFFZlE3ZFNwVTRIN0V4TVQyYk5uRCtENGZDN2tsdzgrUGo0QUpDVWxVYTlldlFLZnQ5MXU1OTEzMytXS0s2N2d2dnZ1KzB2UDh2WDFMZFdYQ1g5SENwMGlJaUlpY3RteFdxM1k3WFkyYk5oUTZudmk0dUw0K3V1dkdUQmdRS25hQjZoV3Jab3JyUG42K2xLdlhqMW16WnBWNHYweE1URzgvUExMdlB6eXkyNUJNcTl0MjdZQjhLOS8vWXQrL2ZvQnNILy9maXdXQzlkZWV5MVdxeFdMeFlMZGJ1ZlJSeDh0c3AyaURCbzBpTjI3ZDdOanh3Nm1UcDNLSzYrOFV1QWFYMTlmUm93WXdiUFBQc3ZYWDMvTlhYZmRSYXRXclZ6bmx5OWZ6dlhYWDEvc1dseG42S3hSb3daQlFVRUZ6cTlhdFFyVE5QSHo4eU1wS1lsdnYvMldlKzY1cDhUK0h6aHdvTWlSVTZlODU5YXZYOC9YWDMvdGR2NzA2ZE1jT0hBQWdLeXNMSHIwNkZIaWM2VWdoVTRSRVJFUnVleFlMSTVWWm8wYU5lTHR0OTh1OXRxTkd6Y3laY29VR2pWcVZLckFtYmQ5cDlqWVdFSkNRcmpubm51NDZhYWJxRm16WnBsSEJBOGVQTWdubjN6aStubno1czBBL1BiYmI4eWFOUXZUTlBudXUrL3c4ZkZoM3J4NUJBWUd1a0puV1FNbmdLZW5KNDg4OGdqVHAwOG5PVG1aOGVQSEZ6azkxUG1jR1RObVVLTkdEY0F4ZGZYSWtTTlVyVnFWMmJObkV4SVNVdWk5VmFwVWNmdDV5NVl0M0hERERmajYrbkxzMkRHKytPSUxBSjU0NGduV3JWdkhhNis5UnUzYXRibnh4aHVMN2Y4MTExeERZR0FnbjMzMkdUVnExSENOYWpxbHBLU1FtcHJxK3Ztbm4zN0N6OCt2d01oM2NIQXc0SmoyWEt0V0xlNjg4ODVpbnlzRktYU0tpSWlJeUdXblBDR3NPSW1KaWF4YXRjcjFzN09BejVrelo1ZytmVG9iTm13Z1BEeWNjZVBHRlRwTnRUUWFOV3BFN2RxMVdieDRNVmFybFp5Y0hNQ3hQdFhiMjl0MW5jMW1ZOWl3WVl3WU1RSzczWTVoR0N4Y3VKRFUxRlNPSFRzR1FJY09IZWpTcFV1Sno3empqanRJVEV5a1E0Y081T2JtTW1iTUdQejgvS2hhdFNxR1liQnIxeTRNdzZCRml4WUE3TnExaStUa1pOZlB6Z0M2ZlBseWhnMGJob2VIQjhlUEgzY0x6ODVpUzZkUG4zWjlWczJiTjJmU3BFbk1uRG1UN094c1FrTkQ2ZHk1TTlkZmZ6M1BQdnVzYXgxbXIxNjlYQ09saFhucXFhZm8zNzkvZ2NBWkh4L1AwS0ZEM1k2MWFOR0NvMGVQOHZMTEw1ZHFDcldVbmtLbmlJaUlpRngyeWpyS1dKTEF3RUF5TXpQNThzc3YzWTZucEtTNHBteHUzNzZkRVNOR01IbnlaUHo5L1l0dGI4dVdMU1FuSnhlWVJ0cTNiMS82OU9uRGloVXJXTGh3SVhmY2NRZmZmZmNkN2R1M3AzLy8vdXpkdTVlWk0yZVNtSmpJOE9IRFhmY3RXN1lNRHc4UHNyT3o4ZkR3NEttbm5pclZlMWtzRnJwMzcwNTJkalorZm40c1diS0VuMy8rbVp5Y0hHNjg4VWJ1dnZ0dXJGWXJyNzc2S2dBZE8zYkVhclV5WmNvVTE3clcvSUtEZzdIWmJIejExVmR1eDgrZE8rZjZySGJ2M3UxYVF4a2NITXp6enorUFlSaUVoSVR3d2dzdk1HSENCQll0V3NTWFgzNUpseTVkYU5PbURTRWhJUVZHVFMwV1M0SEErZXV2di9MaWl5OXk3dHc1YnI3NVpqWnQyZ1RBYzg4OXg3Qmh3eGcwYUJBREJ3NmtTNWN1Ri96dnllVktvVk5FUkVSRUxqdk82YTlIang1bDRNQ0J4VjZibHBaV3FqYWZmZlpaK3ZYcmg3Ky9QLy8zZi8vSGh4OStTTU9HRFhuMzNYZjU4Y2NmK2U2Nzd3QjQ2NjIzaW0wbk96dWJUWnMyWVpvbUZvdUZ1KysrdThBMWE5YXNBZUMrKys1ank1WXRiTml3QWRNMEdUVnFGRFZxMU9ESWtTUFVyMStmRVNORzRPUGp3NnBWcTdCYXJYVHExSWxhdFdvVk81TDN6anZ2dUVaUndiRjIxREFNcGsyYlJ0MjZkVm14WWdVN2QrNGtJQ0NneVA0LytPQ0Q5Ty9mbjY1ZHV4WjZ6WkFoUXhnNGNDRFZxbFZqN3R5NWZQSEZGNFNFaFBET08rOEE4TzY3NzdKaXhRcENRa0tZTW1VS05XdldkTjNicGswYkhubmtFVmFzV0VGU1VoS0xGaTFpMGFKRkJBWUdzbmp4NGlMZnl6Uk5QdjMwVTk1NTV4MnlzN1BwMGFNSHZYdjNkb1ZPZjM5L3BrK2Z6cWhSbzVnelp3NnJWNi9tZ1FjZTRMYmJicU5hdFdwRnRpc2xVK2dVRVJFUmtjdU9jd1RMWXJIZzUrZFg3TFY1QTFoeHJGYXJhd1RUdVlYSStmUG5TVXhNSkNJaWdzaklTUGJ2Mys4MkZkWnV0NU9hbW9waEdHN0J4dG1uQlFzVzRPL3ZUNXMyYlZ6bkZpOWVUR0ppSXRkY2N3MU5temJGdzhNRER3OFB4b3dadzhxVksybmR1alhkdW5YRFpyTUJqZ3F0SGg0ZXJ1MUFTcHBhWExkdVhkNTQ0NDBDeDVjdVhVcVBIajJJaVluQnc4T0RGMTk4a1VHREJoV1kzdXJoNGNIOTk5L1AzTGx6MmJGakI2TkdqU293Nm1tMVdsM3Y2eXlJZE9qUUlaNTg4a25PblR2SHFWT25BRWNGM2psejVyamRtNU9UdzQ0ZE82aFhyeDcvK01jL1dMOStQVjI2ZE9HT08rNG84cDNpNHVLWU9IRWlSNDRjSVNBZ2dLRkRoeElSRWNHWk0yZGMxNlNucDlPd1lVTmVmLzExZXZmdXpaRWpSNWc3ZHk2dnYvNDZqUnMzcG1uVHB0eDAwMDIwYk5teTJNOVBDbExvRkJFUkVaSExqak4wQmdjSHU2YUdGc1ZaU0tpMGpoOC9UbXhzTE9CWXAvanZmLytiM3IxN00zWHFWRHc5UGQybWJNYkh4OU92WHo5cTFLakJpaFVyU216N25YZmVJVEl5RW9Delo4OHlaTWdRMHRMU3lNM041YW1ubmlJMk5wWlBQdm1FZWZQbXViYm5jQVpoNTFZdCthZWc1bmYvL2ZmVHJGa3pycmppQ3M2Y09jT0FBUU5vMkxBaGd3Y1BadDY4ZVppbVNiOSsvVnlqcFZXclZpM1F4cU9QUGtwTVRBdy8vUEFEdWJtNXZKZUNWOUFBQUNBQVNVUkJWUHp5eTRVKzY3ZmZmaU14TVJGd1ZNSTllUEFncG1seXp6MzNZQmdHVVZGUjFLaFJnNnlzTExjQ1AvNysvc1RIeDNQMDZGSGVmLy85SXFmeUppUWtzR1RKRXRhdlgrL2FLelVsSllVRkN4YXdZTUVDMTlwYmdCZGZmTkgxWjA5UFQxZEl6ODNOWmQrK2ZhNXRWUlE2eTA2aFUwUkVSRVRrQW5KT2ZmWDI5cVptelpwa1ptYXlhTkVpQVByMDZjTzZkZXZZdjM4L3ZYdjNkcnR2MmJKbGhJYUcwcVJKa3lMYjd0V3JGOXUyYlNNeE1aR2FOV3VTbFpYbHR1M0h0ZGRlQzhELy9kLy8wYjU5ZStEUDZxdWxEWjE1MnpsNzlpemdHQkUrY09BQWE5YXM0ZFpiYjZWNzkrNnVZSDNsbFZjV3VOOHdEQVlNR01DUUlVT0lqbzdtMkxGamhWNzMrZWVmNCtYbGhkVnFKVEF3a01hTkd4TVZGWVczdHpjREJ3N2tQLy81RHdjT0hPQ0ZGMTVneXBRcHJqWjI3ZHJGc0dIRFNFdExZOCtlUFc3YnREak5uRG1UOWV2WGM4MDExekJvMENCYXRteEozNzU5eWN6TWRJMGtGelhLblpXVmhXRVk5Ty9mSDZ2VlNuUjBOQk1tVENnMFlFdkpGRHBGUkVSRTVMS1ZrSkRBeUpFamk3MG1PVG01MU8ybHA2Y1RGUlZGYUdnbzhmSHhlSGw1MGExYk45NTU1eDNTMHRJd1RaTmx5NVlSSHg5UFZGUVVuVHQzZHQxNy92eDVSb3dZd1FzdnZPQTJuVFl2ZjM5L1pzeVlRWEp5TW8wYU5RS2daOCtlcEthbTh1YWJiN3BkKzlGSEh3R09yVVBnejlCWm5zcTlHUmtaVEowNmxlYk5tek5xMUNnQXRtN2RDbERrSHB6Tm1qV2pZY09HcEtlblU2ZE9uUUxuVDU0OHlUZmZmRVBuenAxZEJZUWVlZVFSTm0vZWpMKy9QMisvL1RaUFBmVVV6Wm8xbzFxMWFreVlNSUUzM25nRHE5WEtvVU9IQU1jMk1xZFBueVkzTjdkQW1MNzc3cnZwMWFzWDlldlhCeHlGaXB4S0d0MTJGa1RxMWFzWDROZ0xWY3BQb1ZORVJFUkVMbHU1dWJrbGhzclNGaElDK1BqamowbEpTZUhoaHgvbWhSZGVvSHIxNnZ6akgvL2d5SkVqOU96WmsrKy8vNTc0K0hnc0Znc2pSNDRrSkNTRXp6NzdESURISG51TUxWdTJNSDc4ZUVhTkdzWHR0OTllNkROcTFxenBWbGpIS1RrNW1aaVlHUDc3My84U0dockt6cDA3QVFnTEN3UEtOdEtaWDFKU0VoRVJFWXdaTXdaUFQwOXNOaHVmZmZZWlZxdVZqaDA3Rm5tZmM0dVZ3cWEvTGx5NEVDOHZMeDUrK0dFKy8veHp3TEdlTkRJeWtzT0hEek53NEVBYU4yN01YWGZkeGEyMzNzcUtGU3RZc21RSmZmdjI1WmRmZmdIZ25udnVvVk9uVG9VKzI3bHRpMVBlOXk2cGVKUmNXQXFkSWlJaUl2SS90WHIxYXViUG44K1BQLzVJYW1wcXFlNjU2NjY3TUF5RDJOaFkxOGpkWCtHY2tscXZYajNlZnZ2dFlxOHQ3WnJPczJmUEVoa1pTZHUyYlduZXZMbHJUYUNYbHhmRGhnMGpPenViQlFzV0FQRHd3dzl6MjIyM0VSOGY3N3JmdzhPRElVT0c4Tnh6enpGdDJqUzh2THhvMTY1ZGtjOUxTRWhnNzk2OVpHUmtrSjJkVGMrZVBmSDA5S1JObXpaNGVYbXhlL2R1QWdJQ2FOYXNHZkJuUWFUeWhNNzY5ZXU3MW1XYXBzbXNXYk5JVGs2bWYvLytCQVlHRm5tZmN6UTJ2NjFidC9MTk45L3cwa3N2WWJWYTNhWUlWNmxTaFVhTkdoRVlHTWdiYjd4QlJFUUVyVnUzWnNXS0ZheGN1WkllUFhxd1o4OGVBRzY3N2JZeXZ3c1VQYTAycjd4OWtyOUdvVk5FUkVSRS9pZE9uVHJGMDA4L3pZb1ZLMmphdENuMzMzOC9JU0VocnUxTGlyTjU4MmJHalJ0SHJWcTFMa2hmS2lKUXZQWFdXMVNwVW9XaFE0ZTZSa2VkeFd2QVVYWDJ4SWtUM0hqampmVHAwNmZRTmxxMGFFR2JObTNZc21VTDA2Wk40LzMzMzZkMjdkcUFJelF1WExpUWd3Y1BjdURBQWJmcG9oYUxoU0ZEaG5EcnJiZFN0V3BWRmkxYVJHNXVMcDA3ZDNZVkxuS0dUdWZudlh6NWNwS1NrbmptbVdkSy9ZNDVPVG5NbkRtVDc3NzdqaDQ5ZXRDOWUzZW1USmxDdlhyMVhMK2JrdmEyek1uSjRkVlhYNlZmdjM3Y2ZQUE5IRHQyck5EcndzUERXYnQyTGN1V0xlUGhoeDhHSE5OOHQyN2RTbEpTRW8wYU5Tb3kxQlltNysraU5OTnJjM056UzkyMkZFK2hVMFJFUkVRcVhIWjJObmZmZlRkSGpoeGh4WW9WOU9qUm8wejNkK3pZa2ZIangxK3cvbHpvMEptVGswTmNYQnpqeG8yalpzMmFIRDkrM08wNWUvZnVaZG15WlRScTFJam5uMysrMktEOTRJTVBzbVhMRnRMVDAvbmxsMSs0OWRaYkFjZGFUQzh2TDdadjN3NDRSaEh2dmZkZTNuLy9mVEl6TTdubm5uc0FSOFhjMWF0WDQrL3Z6ei8vK1U5WHU4NFE1UnpwM0xsekp5ZE9uQ2l5SHlkT25IQ056Q1lrSkxCdzRVSzJiTm5DNmRPbkdUdDJMTGZmZmpzMm00M0F3RUMrK09JTDF6VGx3cWIrNW1XMVdwazRjU0xYWFhjZGdHdHJsL3ljSTlvN2R1eGc0TUNCK1B2NzA3QmhROWRuVzlRZW9FWEp1L1ZOYWFiWG1xYUphWm9saG1ncG1VS25pSWlJaUZTNHlaTW5zMnZYTHJadDIrWmFZMWlabktOZVI0OGVMVEdBbEdaTnA5VnFkUlc1Z1QrRFZHNXVMa2xKU1V5WU1JR3JycnFLR1RObTRPdnJXMnhielpvMW8wR0RCcHc0Y2NJMU5kYnA0WWNmWnUvZXZkeC8vLzIwYmRzV2dBOC8vTkJ0RkcvZXZIblliRGJHalJ2bk5vM1VlWTF6YldkeWNqS25UcDBpSlNYRmJUdVNsSlFVbGkxYnhxZWZmb3BoR0l3ZVBacDkrL2F4ZE9sU0FCNTQ0QUhxMUtsRGFtb3FmbjUrOU8vZm40Y2Vlb2pubjMrZUkwZU9NR1RJRU1BUjhsSlNVamg5K2pTblRwMXk5UmR3QlU1d2pGNUN3UzhDZ29LQ0FGeWhlL2JzMlFRRkJmR2YvL3lIV3JWcTBhbFRKM0p6Yy9uNDQ0L3AycldyMi82bmhYRytONVJ1ZWkwNENrUDk5Tk5QM0h6enplVXF3Q1FPK3VSRVJFUkVwRUtkT25XS3laTW5NMkxFaUlzaWNNS2ZvMzRXaTZYRUFPSWNJY3NiV2dxVE41UTQ5OGkwMisyc1dyV0tvS0FnSmt5WVFMVnExVmk1Y2lYcjE2K25YcjE2cmhIUC9LTnB3NFlOSXlVbHhUVzFOdTh6cGsrZlhxQi96dmRadG13WjBkSFI5T25UaDV0dnZ0bnRPbWNvMjd0M0w0OC8vamh4Y1hHQTR3dUJ2RzJPSFR1Vy9mdjM0K25weVpRcFU3amhoaHU0ODg0NzZkQ2hBd3NYTHVUamp6L200NDgvQmh6clZhdFhyNDZIaHdmbnpwM0R5OHVMVjE1NWhmVDBkTmRuQUZDN2RtMjMwSm1YYysxclRrNE9xMWF0Y3UzYm1aMmRUZjM2OVRsMzdweXJNbTltWmlaeGNYRmNlKzIxdlBmZWUvejIyMi84OHNzdmJObXloY21USjdzVkxFcE1UR1RWcWxXdW40OGNPZUw2ODlWWFgxMW9YNXgyN2RwRjY5YXRHVHg0TUhGeGNiUm8wWUtYWG5xSkdqVnFGSHVmRkU2aFUwUkVSRVFxMU5xMWE4bkp5ZUhlZSsrdDdLNjRPSU5rY0hCd2lldjduSVdFbkNOeXBlRU1YTm5aMlF3Y09KRGMzRnhYS0czZnZqMm5UNTltelpvMXJ1dWFObTNxZG45eGUzWG01d3pEWDN6eEJRc1hMcVIzNzk3MDdkdTN3SFVOR2pTZ2UvZnVmUHZ0dHlRbEpWR3RXald1dnZwcWhnNGQ2bmJkMUtsVEdUZHVIUGZlZXk4MzNIQ0Q2M2p6NXMyWk5Xc1dodzRkNG9jZmZtRHYzcjNFeDhkejl1eFpWM0FzYkZTNFY2OWU5T3ZYcjhqK1oyWm1BbzdmU1ZoWUdJTUhEM1lkQTl5S0xUbkZ4c2E2OWdrRitPOS8vOHVMTDc3SXhJa1RYY0V6TURDUXJLd3MxNzZwZVRsRGMzRisvdmxuMTU5Mzc5N05VMDg5eGZqeDQybmN1SEdKOTRvN2hVNFJFUkVScVZET1BSWHpiMkZSbVhKeWNtamN1SEdoNFN3L3d6Qm8wcVFKM2J0M0wzWDdXVmxaK1ByNjBycDFhd3pEY0JzRkRRb0tZdURBZ1hUcjFvMW5uMzJXZHUzYThaLy8vS2RjNzJHYUp0bloyVFJyMW95VksxY3lmUGp3SXJjUUFjZGF4cEttRTFlclZvMVhYMzIxeUxXTUlTRWhoSVNFdUIyejIrMWtaMmVUbTV1TDNXNTNyWWMwVFpOcTFhb1Z1NFkxTXpNVHE5VkswNlpOdWZycXE1ay9mejVlWGw3VXJGbnpMMDlwZmVhWloralNwUXYxNnRYRHg4ZEg2ek1yaVVLbmlJaUlpRlFvNTFyQ3ZPc0dLMXZIamgxNTRJRUhTblh0elRmZlRJY09IY3JVZmxoWUdDdFhyc1REdzZQSWE0S0RnL25vbzQ4SzNjT3lMTjU4ODAydXVlWWE3SFo3cVNvQmwwWlp3NW5GWWluM2U0U0doaElaR2VtYTVseXZYcjF5dFZNWXE5V3FrY21MZ0VLbmlJaUlpRngyU2x0SUJpalhhRnRwMi8rcmdkTXdERmVWMXdzVk9QL1hMdFEyT0hMeHVqVC9ab3FJaUlpSWlNZ2xRYUZUUkVSRVJFUkVLb3hDcDRpSWlJaUlpRlFZaFU0UkVSRVJFUkdwTUFxZElpSWlJaUlpVW1FVU9rVkVSRVRrb3VmdDdZM05acXZzYm9pVW04MW13OGZIcDdLN1VTa1VPa1ZFUkVUa29oY2NITXpodzRjcnV4c2k1WGI0OEdHQ2dvSXF1eHVWUXFGVFJFUkVSQzU2N2RxMUl5b3Fxcks3SVZKdVVWRlJ0R3ZYcnJLN1VTa1VPa1ZFUkVUa290ZWpSdysyYmR0R1RFeE1aWGRGcE14aVltTFl0bTBiUFhyMHFPeXVWQXFGVGhFUkVSRzU2UG42K2pKOCtIQ21UcDJxNENtWGxKaVlHS1pPbmNxSUVTUHc5Zld0N081VUNtdGxkMEJFUkVSRXBEVEN3OE1aTldvVU0yYk1JQ0lpZ3M2ZE85T2dRWVBMOWgveWN2R3kyV3djUG55WXFLZ290bTNieHVqUm8yblpzbVZsZDZ2U0tIU0tpSWlJeUNValBEeWNCUXNXRUJrWnladzVjMGhJU0NBOVBiMnl1eVhpeHNmSGg2Q2dJTnExYThlQ0JRc3UreTlHRkRwRlJFUkU1SkxpNit0TDM3NTk2ZHUzYjJWM1JVUktRV3M2UlVSRVJFUkVwTUlvZElxSWlJaUlpRWlGVWVnVUVSRVJFUkdSQ3FQUUtTSWlJaUlpSWhWR29WTkUvcCs5KzQ1dXV2ci9PUDVNdW5kTGdkTFMwc0VzZTVWUlpBbDhBUUgxcDRBZ0trTVVFVUdRdlFSVVFCRDVLZzVFK1RJVVpGUlFFWkNOSUh0WmtGMUdCN1JBb2J2cFNwcmZIekVmR3BxMmFhRzJ5dnR4anVmUTVINXU3aWZoU0YrNTk3NnZFRUlJSVlRUXBVWkNweEJDQ0NHRUVFS0lVaU9oVXdnaGhCQkNDQ0ZFcVpIUUtZUVFRZ2doaEJDaTFFam9GRUlJSVlRUVFnaFJhaVIwQ2lHRUVFSUlJWVFvTlJJNmhSQkNDQ0dFRUVLVUdnbWRRZ2doaEJCQ0NDRktqWVJPSVlRUVFnZ2hoQkNsUmtLbkVFSUlJWVFRUW9oU1kxM1dBeEJDQ0NHRUVLSTROQm9OWVdGaEhEcDBpTmpZV0RJek04dDZTRUtZc0xlM3g4ZkhoOURRVVByMDZZT2pvMk5aRDZsTVNlZ1VRZ2doaEJEL0dLZE9uV0xCZ2dXRWhJUXdldlJvL1AzOUgvdGY2RVg1bzlGb2lJcUtZdHUyYlF3ZE9wUng0OGJSdEduVHNoNVdtWkhRS1lRUVFnZ2gvaEZPblRyRnZIbnptRHg1TW8wYk55N3I0UWhSSUVkSFI0S0Rnd2tPRGlZOFBKeTVjK2N5YWRJa21qUnBVdFpES3hPeXAxTUlJWVFRUXBSN0dvMkdCUXNXTUdYS0ZBbWM0aCtsY2VQR1RKNDhtWTgrK2dpTlJsUFd3eWtURWpxRkVFSUlJVVM1RnhZV1JraElDSTBhTlNycm9RaFJiSTBiTnlZa0pJU3dzTEN5SGtxWmtOQXBoQkJDQ0NIS3ZVT0hEdEd0VzdleUhvYkZUcHc0d2JKbHk0aVBqeS9yb1pTSzdPeHM1czJieDhXTEY4dDZLQmFKaTRzalBEeThSTmZtNU9ROGtqRjA2OWFOUTRjT1BaSysvbWtrZEFvaGhCQkNpSEl2TmpZV2YzLy9SOWJmeVpNbnVYYnRtc1h0OSsvZlQxWldsc1h0czdLeVdMTm1EUys5OUJJTEZ5NGtOemZYNG1zM2I5NU1Sa2FHeGUydlhidkdCeDk4UUZwYW1zWFhXT3JVcVZObWc2VldxMlhYcmwyTUhEbVNFU05HY083Y3VVZjJta2VPSERHNS94czNiakIxNmxUMjd0MWJyTThncjRTRUJNYVBIOCtRSVVQWXZIbXo4cmhHb3lFeE1URmZlNzFlVDBSRUJFdVhMcVZmdjM2c1dMR2lSSytibDcrL1AzRnhjUS9kenorUkZCSVNRZ2doaEJEbFhtWm01aU90VWhzVEU4T1VLVlBvMkxFanJxNnVoYlpOVDA5bng0NGRCQVFFTUhYcVZBSUNBb3JzMzg3T0RnQVBEdzhHRFJxRVdxMUdvOUd3ZXZYcVFtZk9idDY4eWJGang5aTNieCt6WjgvRzF0YTIwTmZSNi9WOCtlV1huRDU5bXZQbnp6TjE2bFRxMWF0WDZEVW5UNTdreHg5LzVOMTMzeTJ5Lzk5Kys0MWZmLzJWVHAwNk1YejRjTnpjM0FERFRLZFJpeFl0Q0E0T0xyUWZTNlducHpOMzdseGNYRndZTTJZTXpabzFvMnJWcWx5NGNJR3paOCtpMVdycDBxVkxzZnUxdDdjSDROYXRXd1FHQmlxUEp5Y244OFliYi9EQ0N5L2c1T1RFalJzM2lJeU01TXFWS3lZaGZ2WHExYVNtcHZMV1cyK2hVcWxLZEcrT2pvN0YrakxoMzBSQ3B4QkNDQ0dFZU94WVcxdVRtNXZMN3QyN0xiNG1NaktTWGJ0Mk1YVG9VSXY2QjNCeGNhRkNoUXFBSVhUNCt2cXljT0hDSXE4UER3OW4xcXhaekpvMVMrbkxuSFhyMW5INjlHa2NIQnpvMDZjUGZuNStUSnMycmRCbHZaR1JrZVRtNWpKdjNqeW1UWnRXYUlnYVBYbzA4Zkh4N042OW16LysrSU41OCtZUkVCQkFlbnE2MHFaVHAwNm8xWTltQWVXbVRadlFhRFJrWkdTd1o4OGU2dFdyaDcyOVBTMWF0T0R3NGNPMGJkdTJSUDBhMzBNSEJ3ZVRVRzVqWTROR28ySDU4dVhVcVZNSFQwOVBmSDE5YWRDZ0FlN3U3cmk0dU9EazVJU0Rnd05xdFpyMDlIU2NuWjBmeWIwK1RpUjBDaUdFRUVLSXg0NHhKQVVGQmJGa3laSkMyKzdkdTVjNWMrWVFGQlJrVWVETTI3OVJSRVFFZ1lHQmRPL2VuWll0VytMaDRWSGlHVE9qZmZ2MnNXelpNcnk4dkpnOWV6YlZxbFZEcFZMeHlpdXY4TzY3NytMaDRZR0RnME8rMTZsZnZ6NEFTVWxKL1A3Nzc3UnIxNjdRKzVnOGVUS3Z2dm9xQ1FrSmhJV0ZNWDc4ZUJJU0VnQlFxVlI0ZVhrOTFIMFlwYVdsc1g3OWVnQjY5KzdONjYrL3JqelhzV05IZHUvZXpTKy8vRUtmUG4ySzNmZURuOGV2di81S1NFZ0lOalkyeW1NZmYveHhrVE8vb21Ra2RBb2hoQkJDaU1kT1liT0hKWEg3OW0wMmJOaWcvSHp2M2ozQXNKZHczcng1N042OW02Wk5tekpqeGd4bDV2Tmg3TjI3bDNuejVoRWNITXlNR1RPNGZQa3luMzc2S2VQSGo2ZFdyVnFzWGJ2Mm9WL0R5TlhWbFpkZWVvblBQLzljQ2F4Mzd0d0JvSExseWliQjdVRmhZV0YwNk5DQlNwVXFGZms2eTVZdEl5MHREVDgvUHdZTkdtVHlYSXNXTGZEMTlXWFZxbFcwYnQwYVgxL2ZJdnViTTJjT1dxMFdRRm5XcXRGb21EaHhJcWRPbmNMUHo0LzMzMysveUg3RXc1UFFLWVFRUWdnaEhqc1BPOHY0SUM4dkw3S3lzdGk2ZGF2SjR5a3BLZXphdFFzdzdLVWNQMzQ4czJmUFZ2WkdGdVRJa1NNa0ppYlN2WHYzZk0rRmhZV3hiTmt5K3ZidHl5dXZ2SUplcjJmSmtpWGN1SEdEc1dQSDh0bG5uK0hwNlZsby96cWRqcDA3ZDlLNWMrZDhBVHdoSVlGMTY5YWgxK3ROMmxlcFVvWHIxNi96NVpkZmN2bnlaY0JRVU9qTEw3ODAreHJHdmJEZmYvODlZOGFNS1hSRzljeVpNMnpldkJrYkd4c21UcHlZYjhaUnBWSXhhTkFnUHZqZ0E2Wk5tOGE4ZWZPS25HRnQyTEFoWDMzMUZTNHVMc28rV3AxT1IzUjBOQlVyVmlRakk0T1BQLzY0MEQ2TTR1UGpjWFIweE1uSnlhTDJ3cFNFVGlHRUVFSUk4ZGd4THJlOGNlTUd3NFlOSzdSdDN2MkxoUms1Y2lSRGhnekJ6YzJONzc3N2ptKy8vWmFBZ0FDKytlWWJEaDgrekw1OSt3Qll2SGh4b2YzazVPUnc0TUFCOUhvOWFyV2FybDI3bWp4ZnVYSmxGaTFhUk0yYU5RSDQrdXV2dVhIakJnQk5talJoM2JwMVJZNzE3Tm16UkVSRWNPTEVDYVpPbldvU3dpdFVxSUNkblIxcjFxekpkOTJQUC81bzh2TzllL2Z5UGZZZ3JWYUxnNE5EZ2M4bkpDUXdkKzVjOUhvOVk4YU1vWGJ0Mm1iYnRXL2ZuajE3OW5EbzBDRkdqaHpKNk5HakNRME5MYkRmbmoxNzBxTkhEMVFxRlQvOTlCTmZmUEVGVGs1T2ZQLzk5OHI5Wm1abTBxdFhMOER3UHByYm02clZhdG05ZXpkZVhsN01tVE9IaWhVckZucS9JajhKblVJSUlZUVE0ckZqREIxcXRickl3akRHSlpwRnNiYTJWbVl3RHg4K0RFQnFhaXEzYjk4bUpDU0VzTEF3TGwyNnBGUlNCY2pOelNVdExRMlZTb1dMaTR2eXVIRk1TNWN1eGMzTmpWYXRXaW5QdFcvZlh2bnpnUU1IK09HSEgzQjBkT1MvLy8wdkN4WXNJQ0lpd3FMeGdtRmZxS3VySzZOR2pUSjVmUERnd1R6eHhCUDQrUGpnNU9Sa0VrcjFlajM5K3ZVaklTR0JpUk1uMHJselo3TjlHNE5lalJvMUNBa0pNZHNtUFQyZGFkT21jZmZ1WGZyMzcxOWtaZHBCZ3daeDZOQWhFaE1UbVRGakJnMGJOdVRaWjUrbFpjdVdadmRqR3NkOTdOZ3h3TEJ2ZE1TSUVZd2NPWkxnNEdDVCsvcjU1NThMZmUzcjE2OHphdFFvNXM2ZCswaVA3M2tjU09nVVFnZ2hoQkNQSFdQWThQSHhLWEtKcGJHUWtLVmlZMk9WNEhmdjNqMEdEeDdNaXkrK3lOeTVjN0cxdFRVSk9qRXhNUXdaTWdSM2QzZWxpSTZsenA0OXk0Y2Zmb2hlcjhmVjFSVXJLeXZtekpsRFdsb2FsU3BWVW81dEFlalNwUXMyTmpiNWx2OFdSS1ZTVWF0V0xiUFBYYnAwaVlTRUJOUnFOZkh4OFNRbEplSHU3cDZ2blhGZnE0ZUhoOWwrVWxKU21EcDFxdkplSFQxNmxLTkhqeFk2THVOZVVxTXpaODV3NXN3WmJHeHM2TjI3TjBPR0RNbDNUVUpDQW4vODhRY0FWbFpXWEwxNmxiZmZmcHRYWDMxVm1lVUUyTDU5dXpMVGVmcjBhY2FORzJkUm9TbFJ0RWRUMjFnSUlZUVFRZ2dCd0pZdFd3REQyWkRlM3Q2NHVMaXdjdVZLd3NMQ1VLbFU3Tml4Zzg4Kyswd0paVVpyMTY3bHdvVUxGcjFHUkVRRVU2ZE9KU3NyQ3pDY20rbnU3bzY3dXp1K3ZyNG1nZk5SMjdScEV3QTFhOVprMjdadDlPL2ZuL256NXhNWkdXblM3dTdkdXdCbUN5ZkZ4TVR3OXR0dmMrUEdEYVpQbjA3Mzd0MnhzckxDMmRrWloyZG5ybDI3eHJWcjE1U1phT04veHZOQjI3UnB3NHN2dnFqc1IyM1NwQWxObXpZMU85N3QyN2NES0xPMi9mcjFRNi9YczJMRkNqSXpNd0hETEhYZXBiVjU5N09LaHljem5VSUlJWVFRNHJFVkZ4ZkhoQWtUQ20yVG1KaG9jWDhaR1JsczI3YU5SbzBhRVJNVGc1MmRIYjE2OWVMcnI3OG1QVDBkdlY3UDJyVnJpWW1KWWR1MmJYVHIxazI1TmpVMWxmSGp4ek50MmpTVDViUVBPbmZ1SE5PbVRjUE96bzQrZmZxd2N1VkszTjNkaXl4TzlDakV4TVN3ZCs5ZXdMQUVOemc0bVBuejU3Tno1MDUyN2RwRnAwNmRHREZpQk03T3prcm9mTENvVVZaV0ZtUEhqcVZSbzBZTUh6NmNDaFVxbUJRWmlvK1A1OFVYWHdRTUZXanp6cFQyN2R1WDdPeHMrdmJ0UzkyNmRYbnFxYWM0Y3VRSXp6enpqTm54Wm1WbDhlT1BQOUt4WTBjdVhicWs5UEhUVHovUnVIRmprcE9UZ1lKblk4V2pJVE9kUWdnaGhCRGlzYVhUNlVoTVRDejBQMHNMQ1lHaDBFNUtTZ29EQmd3Z0xTME5nS2VmZnBwdTNiclJ0MjlmOXUvZlQweE1ER3ExbWdrVEpwaUVwVUdEQnVIbDVjWE1tVE9WWVBlZ1AvNzRnNGtUSjFLM2JsMisrdW9yNVFpVHY0TmVyMmZSb2tWb3RWcWFOR2xDczJiTmNIUjBaTWFNR2J6d3dndm85WHAyN2RyRjNMbHpnZnRMWVI4TW5YWjJkbno5OWRkTW5UclY3Q3pvbVRObkFQRHo4OHNYQm8zdnFiRXdrWmVYVjRHQkV3eWZSMnBxS3ErODhvcHlyWk9URTdObXplS2RkOTRoTGk0T2dDcFZxaFQ3L1JDV2s1bE9JWVFRUWdqeHQ5cTRjU05mZmZVVmh3OGZWb0pBVVRwMzdveEtwU0lpSW9JYU5Xbzg5QmlNeXlkOWZYMkwzTE5uNlo3T3BLUWt3c0xDYU4yNk5mWHIxMWVXZ3RyWjJURjI3Rmh5Y25KWXVuUXBBQU1HREtCOSsvYkV4TVFvMTl2WTJEQjY5R2plZWVjZFB2endRK3pzN1BKVlo2MVlzU0pqeDQ2bFk4ZU9BRVJIUjF0KzB3L3ArKysvSnp3OEhBY0hCMGFQSHEwOHJsS3BHRHAwS0xtNXVZU0ZoUkViRzR0ZXIxZENwN2xxcitiMmdCcnQyYk1IZ0xadDI1bzhucFdWcFJ4OVlzblJKZkh4OGF4WnM0YVhYMzZaS2xXcWtKYVdwaXc3YnR5NE1RQVhMMTRFeUZjeE56YzN0OGoraGVVa2RBb2hoQkJDaUwvRjNidDNHVEZpQk92WHI2ZHUzYm84Kyt5ekJBWUdtajJtNGtFSER4NWt4b3daWm1mR1NxSTA5dXd0WHJ3WUt5c3J4b3dabzh5TzVnMHZxMWF0NHRhdFc3Um8wWUtYWG5ySmJCOE5HalNnVmF0V0hEbHloQTgvL0pEbHk1ZWJ6QlQ2K2ZuaDUrZFhxdmRoem0rLy9jYktsU3RScVZSTW5EZ1JIeCtmZkcxZWUrMDFFaE1UcVZHakJ2SHg4VXJWMzZMTzA4d3JPanFhNDhlUFkyMXRiVkxrQnd5aDNzaVNwY1NMRmkyaVZxMWE5T3ZYRDYxV1MzWjJkcjRLdDRjT0hRTEl0NXhaOW5RK1doSTZoUkJDQ0NIRTM2SnIxNjVFUjBlemZ2MTYrdlRwVTZ4cnUzVHB3c3laTXgvWldCNTFxTkJxdFVSR1JqSmp4Z3c4UER5SWpZMDFlWjN6NTgremR1MWFnb0tDbURwMWFxRkJ1MSsvZmh3NWNvU01qQXpPblR0bnN0L3hRWC9Iak56Ky9mdVpOMjhlYXJXYWNlUEcwYVpORzdQdGpJRVU3aDlSb2xhcml4VTZ2L25tRy9SNlBjODk5MXkrR2RLRWhBVEFNTXRwU2FHazU1OS9udXJWcTZOV3E4MStDWEQ0OEdHaW9xSUlDQWlnWWNPR0p0ZktUT2VqSmFGVENDR0VFRUw4TGM2Y09jUHg0OGVWcFkxbHlSZ3FidHk0d2JCaHd3cHRhOG1lVG10cmE3NzQ0Z3VsbXFwR293RU1lMGJqNCtONTc3MzNxRmF0R3ZQbno4ZlIwYkhRdnVyVnE0ZS92eiszYnQyaVhyMTZGdDNIZ3pRYURRNE9EcWhVS21YR01lOVJMWmI2NFljZitQcnJyM0Z5Y3VMZGQ5K2xTWk1tSnM5cnRWb09IVHBFNWNxVjhmVDB4TVBEZyt6c2JPVm9sb0NBQU9VOUtjcTMzMzdMa1NOSENBZ0k0SlZYWHNuMy9JMGJOd0RNenJLYWsvZnZtZkh6TUw1ZkdvMUcrYnplZWVlZGZPK05UcWRUN2s4OFBBbWRRZ2doaEJDaVZCbC80UjgvZm55NUNKeHdQMVFZaitRb2pERjRHUGNURmlSdnVNckl5QUFNSVdmRGhnMTRlM3Z6M252djRlTGl3ZzgvL01ET25Udng5ZlZWWmp3ZkREMWp4NDRsSlNVbFh4R2VndTRqcit6c2JKNTU1aGxVS3BWSndMVzN0eSswcjd6UzB0SllzR0FCQnc4ZXBFR0RCa3ljT05Ic2pHVk9UZzVmZlBHRk1ndjVvQjQ5ZWhUNVdsbFpXU3hldkpndFc3WlF2WHAxNXN5Wmc1MmRIVWVQSHVYS2xTdDRlWG5oN096TXhvMGJBUWdPRHJiNFBveU1SNk5vdFZyMGVqM3o1OC9uenAwN1RKdzQwV3gveG5BcW9mUFJrTkFwaEJCQ0NDRksxWlVyVndETEFzamZ4UmdtZkh4OCtQampqd3R0YXl3a1pBd3VsakNHenB5Y0hJWU5HNFpPcDFOQ2FaczJiYmgzN3g1YnRteFIydFd0Vzlma2VrdURsYmtnYkd0cnkrTEZpemw4K0xCU3ZSWGd5U2VmdEtqUDNidDM4OVZYWDZGU3FSZ3paZ3pkdTNjdmNKYlV3Y0dCZGV2V0VSMGR6UysvL01LbVRadVV3TmF6Wjg5OCt6SWZkT2pRSVpZc1djTHQyN2ZwM2JzM2d3Y1BWdlpkV2x0YjgvdnZ2M1AxNmxXbHZZMk5UWkY5bW1NOHoxU3IxYko0OFdLT0hUdkc1TW1UbFlKTUQ3TDBpd1poR1FtZFFnZ2hoQkNpVkJuUHVXelFvRUVaaitRK3JWWkxyVnExR0Rod1lKRnRWU29Wd2NIQjlPN2QyK0wrczdPemNYUjBwSG56NXFoVUtwTlpVRzl2YjRZTkcwYXZYcjBZT1hJa29hR2hEQjgrdkVUM2taMmRqYisvUDRNSER6WjV2RWFOR3RTb1VZTU9IVHJ3L3Z2djA2VkxGNTUvL25tTCtveUtpbUxBZ0FGMDdkcFZPWnFrS05XcVZXUEVpQkhVcmwyYkN4Y3UwTFZyVjJyVnFsVmcrOHpNVE1hTkc4ZlZxMWRwMzc0OXMyZlB4dGZYMTZSTnMyYk5hTmFzR2V2V3JXUHAwcVY0ZVhreGR1eFlBZ0lDTEJwVFhqazVPZFN0VzVmUTBGRE9uei9Qd29VTHFWT25Ub0h0N2V6czZOMjdOODgrKzJ5eFgwdmtwOUpMYVNaUlRzeWVQVnNwV3oxbHlwUVNMWjBRUWdnaFJQblRvVU1IOXUzYjkxREZlN3AwNmNMT25Uc2YyWmpTMHRLS1hGWnJwTlZxTGQ2WG1MZC9PenM3VURlRHRBQUFJQUJKUkVGVWJHeHNDbTJYbFpWbFVWR2NnaVFuSitQcTZscWkvWnBsYmYvKy9kU3JWNi9JSmNRQVI0NGNvWG56NXNYK0hNcWJSLzMzdUR4U21mbkwrTS8rMUlRUVFnZ2hoQ2dCU3dNblVLS2dZMm4vRHhNNHdiS2pROHFyd3FyeVB1akJJMDNFUDB2Umh5SUpJWVFRUWdnaGhCQWxKS0ZUQ0NHRUVFSUlJVVNwa2RBcGhCQkNDQ0dFRUtMVVNPZ1VRZ2doaEJCQ0NGRnFKSFFLSVlRUVFnZ2hoQ2cxRWpxRkVFSUlJVVM1WjI5dmowYWpLZXRoQ0ZGaUdvM0c0bk5QLzIwa2RBb2hoQkJDaUhMUHg4ZUhxS2lvc2g2R0VDVVdGUldGdDdkM1dRK2pURWpvRkVJSUlZUVE1VjVvYUNqYnRtMHI2MkVJVVdMYnRtMGpORFMwcklkUkppUjBDaUdFRUVLSWNxOVBuejRjUDM2YzhQRHdzaDZLRU1VV0hoN084ZVBINmRPblQxa1BwVXhJNkJSQ0NDR0VFT1dlbzZNajQ4YU5ZKzdjdVJJOHhUOUtlSGc0YytmT1pmejQ4VGc2T3BiMWNNcUVkVmtQUUFnaGhCQkNDRXMwYmRxVWlSTW5Nbi8rZkVKQ1F1aldyUnYrL3Y2UDdTL3lvdnpTYURSRVJVV3hiZHMyamg4L3pxUkprMmpTcEVsWkQ2dk1TT2dVUWdnaGhCRC9HRTJiTm1YcDBxV0VoWVh4eVNlZkVCY1hSMFpHUmxrUFN3Z1REZzRPZUh0N0V4b2F5dEtsU3gvN0wwWWtkQW9oaEJCQ2lIOFVSMGRIQmc0Y3lNQ0JBOHQ2S0VJSUM4aWVUaUdFRUVJSUlZUVFwVVpDcHhCQ0NDR0VFRUtJVWlPaFV3Z2hoQkJDQ0NGRXFaSFFLWVFRUWdnaGhCQ2kxRWpvRkVJSUlZUVFRZ2hSYWlSMENpR0VFRUlJSVlRb05SSTZoUkJDQ0NHRUVFS1VHZ21kUWdnaGhCQkNDQ0ZLallST0lZUVFRZ2doaEJDbFJrS25FRUlJSVlRUVFvaFNJNkZUQ0NHRUVFSUlJVVNwa2RBcGhCQkNDQ0dFRUtMVVNPZ1VRZ2doaEJCQ0NGRnFKSFFLSVlRUVFnZ2hoQ2cxMW1VOUFDR0VFRUlJSVlwRG85RVFGaGJHb1VPSGlJMk5KVE16czZ5SEpJUUplM3Q3Zkh4OENBME5wVStmUGpnNk9wYjFrTXFVaEU0aGhCQkNDUEdQY2VyVUtSWXNXRUJJU0FpalI0L0czOS8vc2YrRlhwUS9HbzJHcUtnb3RtM2J4dENoUXhrM2JoeE5tell0NjJHVkdRbWRRZ2doaEJEaUgrSFVxVlBNbXplUHlaTW4wN2h4NDdJZWpoQUZjblIwSkRnNG1PRGdZTUxEdzVrN2R5NlRKazJpU1pNbVpUMjBNaUY3T29VUVFnZ2hSTG1uMFdoWXNHQUJVNlpNa2NBcC9sRWFOMjdNNU1tVCtlaWpqOUJvTkdVOW5ESWhvVk1JSVlRUVFwUjdZV0ZoaElTRTBLaFJvN0llaWhERjFyaHhZMEpDUWdnTEN5dnJvWlFKQ1oxQ0NDR0VFS0xjTzNUb0VOMjZkU3ZyWVZqc3hJa1RMRnUyalBqNCtGSjdqU3RYcnBUb09xMVdTM1IwZEpIdDlIbzllL2Z1SlNjbnA5QjJHUmtaeE1URWxHZ3M1WjFlcnljcksrdVI5Tld0V3pjT0hUcjBTUHI2cDVFOW5VSUlJWVFRb3R5TGpZM0YzOS8va2ZWMzh1UkpQRHc4Q0FvS3NxajkvdjM3YWRteUpYWjJkaGExejhyS1lzMmFOYXhidDQ2dVhic3lldlJvMUdyTDVuczJiOTVNcDA2ZGNIQndLTFRkcEVtVENBd01KREF3MEtKK2phNWV2Y3FWSzFlWU0yY085ZXJWSzdDZFNxVmkzcng1ZlA3NTUzVHAwb1VYWG5nQkR3K1BmTzAwR2cxRGhneWhYcjE2ZE8vZW5mYnQyMk52YjIvUldEUWFEYmR1M2JMNGN5aUp5NWN2azVpWVNJc1dMVkNwVlBtZTM3UnBFdzBiTmlRZ0lNRHM5ZjM2OWFOZHUzWjA3ZHFWdW5YcmxuZ2MvdjcreE1YRmxmajZmeklKblVJSUlZUVFvdHpMek14OHBGVnFZMkppbURKbENoMDdkc1RWMWJYUXR1bnA2ZXpZc1lPQWdBQ21UcDFhWURqSnl4aE9QVHc4R0RSb0VHcTFHbzFHdytyVnF3dWRPYng1OHliSGpoMWozNzU5eko0OUcxdGIyd0xicXRWcXdzUERDUThQTDNJODV1emJ0Ni9RMEdtOGo1U1VGRnhkWFhGM2QxY2VQM2JzR0UyYU5NSEd4a1laNDdsejU2aFpzeVp0MjdhMWVBeUhEeC9td3c4L3BIbno1Z3daTW9TYU5XdWF2RVo4ZkR4UFBmV1UyYkFJc0diTkdqcDE2a1RseXBVTGZJMDdkKzR3YTlZc1BEMDljWE56eS9mOHRXdlhjSFIwWlByMDZUUnYzdHprT1pWS1JXNXVMbHUzYnVYT25UdTgvLzc3V0Z1WExFSTVPanFTa1pGUm9tdi82U1IwQ2lHRUVFS0l4NDYxdFRXNXVibnMzcjNiNG1zaUl5UFp0V3NYUTRjT3RhaC9BQmNYRnlwVXFBQVlRb2V2cnk4TEZ5NHM4dnJ3OEhCbXpackZyRm16Q2d3NXhpQzJiTmt5L1B6OExMME51blRwZ3BXVkZXKysrV2FSYlcxc2JBQm8yN2F0OG5wNnZaNzMzbnNQZTN0N3VuWHJSdGV1WFpYMlE0WU1LWEtHTnE5T25UcHgrZkpsTm03Y3lNbVRKeGt6Wmd6ZHUzY0hETE9nbjN6eUNXdldyTUhKeVNuZnRibTV1VVJHUnJKaHd3YW1UcDFhWUdWWVl5aE9UMCtuYXRXcUpzOFpsODdxOVhyczdPekl6YzNOTnlOdGZBK0dEeDllNHNENXVKTjNUUWdoaEJCQ1BIYU13U0lvS0lnbFM1WVUybmJ2M3IzTW1UT0hvS0FnaXdKbjN2Nk5JaUlpQ0F3TXBIdjM3clJzMlJJUEQ0OENaKzhzWmJ4K3hvd1pTakN5bEU2blE2ZlRZV1ZsVldnNzQzMWtabVlxajhYRXhKQ1ZsVVZXVmhiT3pzNW1sOXdXeDJ1dnZjYXBVNmVJakl4a3o1NDlTdWcwM2xOeWNqSmVYbDc1cmpNR1JxMVdXK2l5WjJQbzlQSHg0ZU9QUHpaNUxpWW1oaUZEaHVEdDdVMkRCZzM0N2JmZjJMQmhBMTI2ZEtGOSsvYTR1YmtwNzhIRGZsNlBNd21kUWdnaGhCRGlzZk9vWjZ4dTM3N05oZzBibEovdjNic0hRRUpDQXZQbXpXUDM3dDAwYmRxVUdUTm1LRE9mRDhzWWdweWNuQXBkaGd1R1diNjR1RGpseUE3alVrOW5aMmV6N1cvZXZHbXlESGpVcUZGMDZOQ0JvVU9IY3Zic1dRRHExS2xEdjM3OXpCYmFpWTZPWnRHaVJVeWNPSkZLbFNvVk9qWnJhMnVHREJuQ3pKa3plZjc1NTVYSGphSFRYRmlFKzRIUnk4dXIwTDJXeFFtTDF0YldYTHg0a2V2WHIxTzVjbVZhdFdwbDhiV2lZQkk2aFJCQ0NDSEVZK2RSejFwNWVYbVJsWlhGMXExYlRSNVBTVWxoMTY1ZGdLRjQwZmp4NDVrOWU3Ylp2WVY1SFRseWhNVEVSR1hXenh5OVhnL0F4SWtUQ1E4UEp5NHVqdlQwZERRYURTa3BLYVNrcEpDYW1rcGlZbUsrWU5pblQ1OENBeWZBNnRXclRmWWZWcTVjbVYyN2RwR1dscWFFd2NURVJDWk1tS0NNQTJENjlPbW8xV29pSWlKSVMwdGozTGh4TEZ5NEVFOVB6MEx2Tnlnb2lOV3JWMU94WWtYbHNVZjFHZWwwT3NEd1JjQm5uMzFtOGx4NmVyckp6OFo3cTFxMXFnVE9SMGhDcHhCQ0NDR0VlT3dZbDB6ZXVIR0RZY09HRmRyMndXQlNrSkVqUnpKa3lCRGMzTno0N3J2ditQYmJid2tJQ09DYmI3N2g4T0hEN051M0Q0REZpeGNYMms5T1RnNEhEaHhBcjllalZxdE45a3ptWlF4N2FyV2FqUnMzRWhNVGcwcWxRcTFXWTJWbGhWcXRKak16RTdWYVRhVktsWEJ5Y3NMQndZSDA5SFF1WDc1TVdscWEyZUNwMVdvNWVmSWtQajQreW1ORGhneGg5dXpaT0RrNWNmRGdRYXlzckhCd2NDQXhNZEVrZENZbUpxSldxNmxZc2FJU0lMLzQ0Z3NtVHB4b3NnUjJ5WklsU2hnRVExRWpaMmRuUm8wYXBaekZhbW0xMzZKa1oyY0RobVc2bXpadFVoN1AyNzl4K2JBc29TMGRFanFGRUVJSUljUmp4eGd1MUdwMW9UTitZQWhobHJDMnRsWm1NQThmUGd4QWFtb3F0Mi9mSmlRa2hMQ3dNQzVkdW1SeW5FaHViaTVwYVdtb1ZDcGNYRnlVeDQxaldycDBLVzV1Ym1abjNZeWh6Y3JLaWkrKytJTCsvZnZUcGswYnBlaE9XbG9hTzNmdXhNWEZoU2VlZUVLNTd0ZGZmNlY3OSs0RjNuZFlXQmdKQ1FrbUZXR0Rnb0pZc0dBQmtaR1I3TjY5bTU0OWUvTDIyMjhEaGxEWG8wY1BBRDcvL0hPTENnbDVlSGp3elRmZm1EeVdrSkRBcFV1WGxOQnBxYnloMTV6TXpFemMzTnpvM0xrekRnNE9yRnExQ2lzcksxNTU1UlU2ZE9qQWdnVUxhTk9tRGZEb2dxNHdKYUZUQ0NHRUVFSThkb3loczZEOWdua1pDd2xaS2pZMmxvaUlDTUN3cEhQdzRNRzgrT0tMekowN0YxdGJXNVBaTk9PK1JIZDNkOWF2WDErc2V6Q0dZUnNiR3h3Y0hNakt5bUxIamgzNTJpVW5KL1BqanorYVBQYmpqei9TdTNmdmZHMXYzYnJGaWhVckFHamN1REhidDI5WG5tdllzQ0ZMbGl6QjFkV1ZRWU1HRld1c0QrcmJ0eTlObWpUQjE5Y1hXMXRidW5YcmhyMjlQWDM3OWxYYTVPYm1XdFJYM2hsVGMxcTNiazM3OXUxUnFWU3NXclVLZ05xMWEvUGlpeThDc0hEaFFtSmlZc3hXcmhXUGhvUk9JWVQ0RjFGTjNGeldReEJDL0FQbzUvVXM2eUg4cTIzWnNnVUFlM3Q3UER3OHlNcktZdVhLbFFDODlOSkw3Tml4ZzB1WExpbWh4Mmp0MnJVMGF0U0k0T0JnaTE3SHVFL1RPSE5xWEZKcm5IVTB6blM2dWJueDVKTlBtanhXMEN5bmw1Y1g3Ny8vUGxxdGx0YXRXNXVFenVQSGozUDU4bVZtenB4WjVKN1U3ZHUzYytYS0ZkNTg4ODBDbDZ3YXorUXNLRFFhWnpBTFdnSnRMSFJVMFBWNzkrN2x3b1VMSm84WmYwNUtTdUxMTDc5VXJ0KytmVHVOR2pXaVc3ZHVoZDZYS0JrSm5VSUlJWVFRNHJFVkZ4ZkhoQWtUQ20yVG1KaG9jWDhaR1JsczI3YU5SbzBhRVJNVGc1MmRIYjE2OWVMcnI3OG1QVDBkdlY3UDJyVnJpWW1KWWR1MmJTWWhKelUxbGZIanh6TnQyclFpaTlna0p5ZWoxV3F4dHJiRzJ0cWE3T3hzc3JPejBldjErV1kxemMxMEZuUlBLcFdLRmkxYW1IM3U3dDI3OU8zYmw1OSsrb2x2di8zV2JKdTMzMzRidlY1UFpHUWtZSml0SERseVpLSDNVaEJqcUN4b0NiUXhkT2V0c3B0WG8wYU4rT3FycjBoSVNNajNYR3hzYkw3MzVQejU4MVNyVnExRVl4V0ZrOUFwaEJCQ0NDRWVXenFkcnNoUWFXa2hJVEFzVzAxSlNXSEFnQUZNbXpZTlYxZFhubjc2YWFLam8rbmJ0eS83OSs4bkppWUd0VnJOaEFrVENBd01WSXJiREJvMGlDTkhqakJ6NWt3bVRweEl4NDRkQzN5ZHVMZzRBTHk5dlltTGkyUEVpQkhvOVhxOHZMd0lEUTBGek05MEppWW04dHR2djVHWW1Nak1tVE41ODgwM1RmWnVGc1pZU1RjOFBKejMzbnRQS1U2VWw1T1RFMnExbW9ZTkd3SVFHUm5KL3YzN2FkZXVuY1h2SVJobU9aT1NrZ0JvMmJJbGI3NzVacjZqWm1KaVloZytmRGdoSVNGbSs2aFFvUUpmZi8wMWRuWjJ5bXp3ckZtek9IRGdBRU9IRHVXRkYxNEFZTjI2ZFN4ZHVwUWVQWHJRc0dGRGZ2amhoMktOVlJSTlFxY1FRZ2doaFBoYmJkeTRrYSsrK29yRGh3K1RscFptMFRXZE8zZEdwVklSRVJGQmpSbzFIbm9NeHFXYnZyNitMRm15cE5DMmx1N3BURXBLSWl3c2pOYXRXMU8vZm4ybGFxcWRuUjFqeDQ0bEp5ZUhwVXVYQWpCZ3dBRGF0MjlQVEV5TWNyMk5qUTJqUjQvbW5YZmU0Y01QUDhUT3prNEprQSs2Y3VVS1lOaWJhRzl2cjh6NjNiNTkyNktaVG9DREJ3OFNIQnlzaEM5TE5XN2NtSTBiTnlvLzV5MGtOR2ZPSElzS0NSVW1PenViRHovOGtKTW5UL0xmLy82WGloVXJNbWpRSVByMjdjdUFBUU5ZdFdvVjBkSFJEQjQ4bVBYcjErUG82RmhnWDNtWEFXdTFXc0xEdzVWN01McDc5eTVnQ0tuR2ZiSUZ6WjZLa3BIUUtZUVFRZ2doL2haMzc5NWx4SWdSckYrL25ycDE2L0xzczg4U0dCaG9VZkdXZ3djUE1tUEdqSHl6WFNWVlZNWFRrbGk4ZURGV1ZsYU1HVE5HbVIzTld3eG4xYXBWM0xwMWl4WXRXdkRTU3krWjdhTkJnd2EwYXRXS0kwZU84T0dISDdKOCtYS3paMXdhdzFQTGxpMlZzeVdEZ29KTUFyU3hTRkZRVUJCOSsvYmxvNDgrNG9VWFh1Q1ZWMTZoVzdkdTJOallGRHR3bHJiazVHU21UNTlPVkZRVW4zNzZLZjcrL2t5WU1JR01qQXhXcmx6SkgzLzh3Y3N2djh5bVRac1lQbnc0cjczMkdqMTY5TERvcUpPZE8zZVNscFpHUUVBQXRXdlhWaDYvYytjT0FCVXJWbFJDNTRQbm1vcUhJNkZUQ0NHRUVFTDhMYnAyN1VwMGREVHIxNituVDU4K3hicTJTNWN1ekp3NTg1R041VkdIVHExV1MyUmtKRE5tek1ERHc0UFkyRmlUMXpsLy9qeHIxNjRsS0NpSXFWT25GaHEwKy9Ycng1RWpSOGpJeU9EY3VYUDVscVptWm1aeS9QaHhuSjJkYWQyNk5Sa1pHWUJoZHU2VFR6NGhOVFdWckt3c2twT1RBWWlPam1icDBxWG9kRHErLy81N29xT2pIK205UHlwYXJaWlJvMFp4Ky9adFpzK2VUVUJBQUN0V3JGQUM5c0NCQS9uUGYvNUQ1Y3FWbVQ5L1B1Kzg4dzZmZnZvcGh3OGZadEtrU1NaSHpqd29OVFZWcWNyNzZxdXZtanhuL0t5cVZLbENmSHc4VHovOU5QMzY5U3VkbTN4TVNlZ1VRZ2doaEJCL2l6Tm56bkQ4K0hHVHBZMWx4VGdEV1ZCbDFMd3MyZE5wYlczTkYxOThnYlcxNGRkcmpVWURHUGFNeHNmSDg5NTc3MUd0V2pYbXo1OWY2SEpRZ0hyMTZ1SHY3OCt0Vzdlb1Y2OWV2dWUzYnQyS1JxTmg0TUNCMk5uWmtabVpDUmlXNTFhc1dGR3BudXZsNVVXN2R1MElDQWpBeDhlSGpJd01QdjMwMDN3VlhRdGo2YkVsNXB3NWM0Ymx5NWN6ZmZyMFFtZW9VMUpTQUVQb2pJMk41YTIzM3FKWnMyWnMzNzZkMWF0WG8xYXJHVDE2dExLbkZDQXdNSkRwMDZjemFkSWtqaDA3eHJoeDQxaTBhQkYyZG5iNStzL096dWFERHo0Z0lTR0JuajE3MHJ4NWMvUjZQU3FWaXV6c2JHN2N1SUZLcGNMUHo0OWF0V29wWjNhS1IwZENweEJDQ0NHRUtGWEcvWEhqeDQ4dkY0RVQ3aCt6VVZCbDFMd3MzZWRuREp5QU12dVltNXZMaGcwYjhQYjI1cjMzM3NQRnhZVWZmdmlCblR0MzR1dnJxOHg0UHJnOGRPellzYVNrcE9SYldwdWVuczczMzM5UHRXclZsRE10amVNRHd5eXBXcTJtUTRjTytQajRtSXhuK3ZUcGdLSFl6NzE3OXl4YTFteDhuKzdjdWNQSEgzK3MzRmRCM243N2JlVmVvcU9qMFdxMWpCczNqZ1VMRmhRWVBFK2VQS244dVYyN2Rqenp6RFBzMkxHRGhRc1g0dXpzekxScDAyaldyRm0rNjVvMmJVcS9mdjFZczJZTjE2NWRZOCtlUFNiQkZBeUZrOTUvLzMzKy9QTlBubjc2YWQ1NjZ5MDJiTmpBeXBVcjhmUHpJeWNuQjYxV1M0MGFOWlM5cUJzM2JtVERoZzFVcmx5WkNoVXFrSnFhQ2hpT3BCRWxJNkZUQ0NHRUVFS1VLdU9SRmNaaU0rV0JNYWo1K1BqdzhjY2ZGOXJXV0VqSU9LTm9pYnhMWG9jTkc0Wk9wMU5DYVpzMmJiaDM3eDVidG14UjJ0V3RXOWZrK29MTzZ2emYvLzZIVHFkajFxeFoyTnJhS3E5aFpHMXRuZS84VHdCYlcxdGF0V3BGWW1LaXNyeTJlZlBtUmQ2SDhYMXljbkxpdWVlZVk4R0NCWGg3ZStQazVHUVNsSTNWYXZQS2UwL2ZmZmNkYjczMWx0bmcxcmx6WitMajQxbS9majBqUjQ1a3pabzFMRisrbkhyMTZqRnAwaVM4dkx3S0hOK0FBUVBZdW5Vcnljbkp1THE2bWp4MzRNQUJQdnZzTTZ5c3JKZzVjNll5ZzltalJ3OGNIQnhZdm53NXljbkpXRmxabWV5eGJkZXVIVGs1T2Z6ODg4K2NQWHNXZ0lDQUFMeTl2WXQ4djRSNUVqcUZFRUlJSVVTcE1vYTFCZzBhbFBGSTd0TnF0ZFNxVll1QkF3Y1cyVmFsVWhFY0hFenYzcjB0N2o4N094dEhSMGVhTjIrT1NxVXltUVgxOXZabTJMQmg5T3JWaTVFalJ4SWFHc3J3NGNNdDZqY3BLWW41OCtmajYrdXJQSmFWbFVXblRwMEszWWRvWldWRjc5NjllZTY1NTVnN2R5N3U3dTc1OWpZV2RCOStmbjQ0T3p0VHAwNmRZaDk5WXFuKy9mdlR0bTFiWW1KaTJMQmhBeU5Hak9EcHA1OHVza0NRblowZFE0WU00YmZmZnFOMTY5WW16MTIvZnAyK2ZmdlNzMmRQazJXM0RnNE85T2pSZytEZ1lOYXNXVVBmdm4ycFdiT204bnpGaWhWNTRZVVg2Tm16SjFPbVRNSER3NE9SSTBkYVZLeEltS2ZTbDBicExpRktZUGJzMlZ5OGVCR0FLVk9tRlBnTm54Q2lZS3FKbTh0NkNFS0lmd0Q5dko1LzYrc0ZCQVFRRlJYMVVNVjd1blRwd3M2ZE94L1ptTkxTMG9wY1ZtdWsxV3BOUXFPbC9kdloyU21WWlF1U2xaVmxkaDlpZWFEWDZ6bC8vcnpaZmFXbFNhZlQvV3VYc2o3cXY4ZmxrY3BNT3BlWlRpR0VFRUlJOGRpeE5IQUN4UTZjeGVtL3ZBWk9NTXp3L3QyQkUyVHY1TDlSMGJ1SGhSQkNDQ0dFRUVLSUVwTFFLWVFRUWdnaGhCQ2kxRWpvRkVJSUlZUVFRZ2hSYWlSMENpR0VFRUlJSVlRb05SSTZoUkJDUEJ4Tk1sdzlEbWQyd0trdGYvdkxxOHRSQ2Z2bkczanpkRjB2ck5VUFB5WVh1OUtwOWRjdXNBSldqMkI4ZWJYd2M2Y2NmUXhsYm1TYkFDYTByNDZUclJSREVVSUlrTkFwaEJDaVJQU0dvUG5ETEZ3MnZzc1R5WC9TMHo0WndyZityYU40bzVVL1VaTTc4V2JyZ0FLRG5vK3J2Y1g5VlhLeWZhanhOS3ppd3M4RFE0aWQxb1gvOXFwSFlBWEhZdmZoYUdQRnFuNU5PREdxYmJIRy9xQlBldFdqVysxSytSNS92MnNkWXFaMFprR1B1alR5ZGpWelpmR3Q3dCtFaVBGUE1yRkRkU283bDZ3U3A1dTlOWk03MW1ETmkwMXh0TEVzckRYeGNTdjBTd2ZqNTZsU1FZTXFMaGIxV2ZFaC93Nm9WUEJXYUNEem5ncm0rcVJPRWo0ZklYdDdlelFhVFZrUFE0Z1MwMmcwT0RnNGxQVXd5b1FjbVNLRUVLSjQwaEpneDVmVWRMWmh4SFBkYWV1cXgwYWw1NDdPaHMwSGZ2dGJoN0wzNmowVzlLakxGOC9XNS9XVzFlaTc2aVNYNzZhYnRKbjNWRENWbkd5WnVmTXlGK1BUQ3V6TDM5MkJuYSsxWXRXcEc0emJjb0hjRXB3bm1KNnRBd3hoeDlQUmh0dXBXZlNvVTVrUHV3ZGJQQlBvNldoTEZSZERjTnM3ckRVZGx4d21OaVd6V09Pbzd1bkl5RFlCdlAxRUlOK2R1c0dZWDg1elQ1TU53TDVyOTJnWFdJSFhXMVlqTVNPSEMzZlN5TmJsRnF2L0IybXlkVFQwZHVYRDdzRk03RkNEVnA4Zk1Qa2N2bmkyUGw4ZWp1TGM3VlRsTVN1MWlqcVZuR2tiV0lIdXRTdlRxVVpGSlp4VmMzZWc1L0pqSkdia0ZQcTZZOXNGVWRmTG1iR2J6L05IYklySmM4TmFWbU55eDVwMFgzYVV3MUdKL1BGMk83NDdkWU1QOWtSd1QyTyszLytyVjRVdm5xM1BpSi9Pc3Z4RVRJbmVpMjYxS2xPcm9oTUFubzQyTlBkMXAwNGxaMDdlVERacFo2MVdzYUp2WXlMdXB2UGU3c3ZJcWVsRjgvSHhJU29xU3M3eEZ2OVlVVkZSZUh0N2wvVXd5b1NFVGxFdVBjemgwVUtJVWhRZmlXcnJmeG5lb3hldkI3cWc1dUhDeXNPNkZKL0dqSjJYbEZtNzM0ZUhVbi9oUHVMVHM1VTJtbXdkWFp0VW9tdXQvTE4rNW94cEcwUTFkd2Y2cmo1VlpQQnNIK1NKWHEvblFHUWl1WG85bWRyNzc4ZW9UZWZRNU9qWWN2RU8vaDZPZlA1TWZTVjQ2bklOL2VaZDVtcDhMTytmcTFkd1pPZlFsblQ2NWdpM1VyTXNHai9BaFBZMWxCbkFsNXY2NHVGZ3czUGZuU0JIcDJmemhkdE03MVNUZTVwczV1eU5lQ1JoeHhpMkFicDhjeVJmOEgreVJrV0d0ZlJuL1psWTlFRE5pazdVODNJcGNFWXoxTitEZlcrRTBuWHBFZUlLdWU4c2JTNU5mTnpZODNyckF0dnNHTnFTbnN1UGs2dUhRYzM5R05UY3I4ajdXZGFuRWNHVm5abXc5VUtSYmZOU3FXRFdmMm9wUDZkbTZhaFZ5WW4vOVdtVXI2MnJuYlV5RTk3Q3o1MlgxdjVSWk1oKzNJV0dockp0MnpZSm5lSWZhOXUyYllTR2hwYjFNTXFFaEU1UmJ1UTlSRm1XendoUkRxVW5vdnIxdjh6cDM0OGVuaXFnaUxSeWFqTm9zOEhKSFNvSFFTVi80TkZ2L1B2aVVDUVQyaHVXZFZaMnRxTzF2d2RiTHQ1UmdsdFduaUI0TURJQmJhNzVjUWRWY01UUDNiRHNhZlBGT3hiTmREYXQ2c2JDbm5XNW5aYkZ6K2R1NDJKbkdxSjgzZXhaMGJjeDgzNjdTdlBQZmlkQmswTnNTaWJadWx5cWV6cHlaY0tUQU16ZUU4RzA3WmRLZFA4UHF1N3B5SkNRKzhGcWNOaHBWdVNadFRzV2s4VFZleHFxZXpyU3ZYWmx0bDY4ODlDdm1aUG5QYjJha1AvLzM5bmFYS3pVS3ZvM3JrcDZ0bzZiS1prY2pVNGlMaldUVzZsWjNFbkw0cDRtaHdSTk5pbFpXalRaT25SNlBZNUZMRXZOeVMzNHMyMGY1QW5BdmZRY3NyUzU1T1RtWW1ObHhUMU5ObWR2cGVickN5RFV2d0kyVmlydWFiTFpVb0wzNWFVbXZvVDR1aXMvdTlsYlc3U0V1VnZ0U2t6clZKT3htODhYK3pVZkozMzY5R0hvMEtHRWg0ZlR1SEhqc2g2T0VNVVNIaDdPOGVQSFdicDBhVmtQcFV4STZCVGxSb1VLRlpRL0p5VWxsZUZJaEJCbTdWak1HOTE3L2hVNExSQnhsTmJQREFEZzZ1RmZ1Qk4xQlJwMWhZWmR3TXJta1EwclU1dEwySjl4akdnZFFIUlNCbTBESy9CR0szLzZyanBGV3JiV0pKajBYSEdjcEl3Y3hyV3J6aThYYm5NcHozSmJ3OUxRNmdEOGRPNldSYTk5NzY4WlZTOW5PNnE2MmZQbnJmdExQSDkvSXhSZk4zdmNIV3hvRTFDQjU3NDlRYTVlVDJTaVlUd0JIb1pacnJ2cDJjemRlOFdrM3pxVm5MbDBONjFFczVCenV3VXIrMXUvTzNYREpIQWFMVDBXemR6dWRaai9WREE3THNjWEdNUXRwYzNOUCtOZHU1S3o4djVtNVZtKzZ6dG5GMG1QYUVZdlIzZC8zTWJQMWtnL3J5Y0EyeTdmNFVoMG92SWx4SUhJQko1ZGVjSnNmK2tmZE1mR3lvcFRONVBaZCsxZXNjWlN4Y1dPLy9hcXEveDhUNU5ObDIrTzhrZHNjcjYydllLOTJEUW9CSUNZcEF5NkxEMXE4bmRSbU9mbzZNaTRjZU9ZTzNjdWt5ZFBsdUFwL2pIQ3c4T1pPM2N1a3laTnd0R3grSHY5L3cwa2RJcHlvMHFWS3NxZnIxMjdWb1lqRVVMa2MvVTQxUjNnOVNCWGlwemh6S1B0VTg5Unc4Y2JobzRnK200Q3Y2ejhrdFBmVDRKdUk2RlNRTEdIWVcrdFp0MkFadmxtai93OURET1UxZHdkR05mT0VCejNEMjlOajJYSFRKYXRHajFkMTR0NVQ5VmgzZWxZUHRoemhmTzN6Yzk4RlNWRGUzOVo2ZWhONStoY3M2THljLzA4aFd2c3JkWDhOTEE1dGxacS92djdOZWI5ZHBWNlhvYm5WNTY4Z1kyVkduY0hRMjIvNmhVYzJmTjZhM1pFeFBQeTJqOU1sdXdXcFd1dFN2UnBhTmd2ZERNNWsxR2J6cGx0dC9oSUpKTTYxcUNlbHdzZmRLM0RwRjh0WDBicTdwRC9Dd05Wbmhsc04zdHJwblNzd1R0dGczaHR3eG1XbjRneG1XMStsSW9UbG90cTYycHZyU3ozalUyeGZDa3pnSzJWbWcwdk44ZlQwWlljblo1bEo2SVoxdEtmM2ErM29zczNSMHoyYzlid2RHSkZYME5ZMHVYcWVYbGR1QVRPWW1qYXRDa1RKMDVrL3Z6NWhJU0UwSzFiTi96OS9SL2JYK1JGK2FYUmFJaUtpbUxidG0wY1AzNmNTWk1tMGFSSms3SWVWcG1SMENuS2pTWk5tdkR0dDk4Q2htK0Vjbk56VWF1bHdMSVE1Y0xwN1F4N3VqTld4UWljRDZwV3NRSWp4azdqZUxmbldURzJIemx0QmtCZ3MyTDFrYW5OWmVnUHAvbHRXR3ZxZXJtUW5xMURtNnNuT1ZNTEdDcS8ybGdaQWxCOUwxZEdoQWFnTXpOZG1LWE5SYTB5TFBkOHNrWkZRajQ3VUtKN0ttd20wbVBtOW53emV0bHplakNtYlJCajJnWXBqNDF0RjhUWWRrRVBYazd2QnQ1VWRiV25od1VGZFFBOEhHejQrdm1HZ0NITURBb0xMM0JHTVRsVHk1dzlFY3g3eWpDN2V6MUJ3NUtqVVVXK0JzQXZnMEo0SXFCQ2djOUhUdXFrL1BsL3ZSdmhaR3ZGUTA2a0ZpanZFbWduV3l1MHVvSmY2TUV2SDFyNHVXT3RWbkg1YmpwMzA3UHBHSFQvQzRQclpwWUlGMmJ4L3pVZzFOOER2UjVlMzNpR0ZTZGkwT1hxZWJOMUFIdUh0YWJmOTZmWWV2RU9OVHlkMlBONkt5bzRHb0w3bU0zbmlqMmpLZ3pCYytuU3BZU0ZoZkhKSjU4UUZ4ZEhSa1pHV1E5TENCTU9EZzU0ZTNzVEdockswcVZMSC9zdlJpUjBpbktqWXNXS0JBWUdjdjM2ZFZKVFV6bDY5Q2l0V3hkY0hFSUk4VGZKU01VaDlSWWQzSzBBWFpITml4SlNMNWdLeTNld2NQQi95SEgwQUsvOGdhc3c4ZW5adFA3eUlOWnFGUWw1cXBBNjJGaHhlWHhIZk4zc1NjblUwblRSZnE3ZTB6Q25XNTE4ZmVTdDF0cHU4U0Zpa2t4L1lYM1VPMCtkYmExSnk5YVNyU3Q2WDJGZ0JVZXEvYlczOUpjTHQ1V1czUVpvQUFBZ0FFbEVRVlJBWFJpVnloRHdqTmVOL3VVY3V5THVGbnJOd3QrdjhVSWpINXBXZGVPcjV4cFF6ZDJCR1RzdkZUa2oyUDEveDlnOE9BUlBSMXVsSW01cmZ3OXNyUXhmRWo2NHQvTDVCdDYwQ3l3NHBKb1RXTUdSRzhrWkpzdG56Y2tiSkc5TTZWeG8yd2Q3R2hMaXg3Q1cvb0NoRUpMeHl3cUFRMUdKRm85MWVxZWFEQW54UTV1clo5aGZnUlBnN1UzbnFPcG16ek4xcTdCcFlBaWZITGpPb09hK2VEb2FqbVNadWZNeW54Mk10UGgxaENsSFIwY0dEaHpJd0lFRHkzb29RZ2dMU09nVTVVcVBIajM0L1BQUEFkaXdZUVBObXpmSHh1YlI3ZjBTUXBSQWZDUzFnbXBocjNyNHdHbFUzZHVMd1F2WDhmWG92dkRpUExBdTN0bUlLV2FDMkxRbmErTHJaampYY3RxT2kxeTlaNWl0TWxjUUtPL3hKVkZKK1dkSUNqdmVKTy95MHJ6VlYxM3NySEhJODdPYnZUV3VkdFo4L214OTZsUnk1ajlMajVLbHpjWEoxa3JaVi9qbC96VUE0T3VqVVlUL2RlVEhCMTFyTS9YSm1nQXNQaEpsVVVHanVkMkMrYi82aGkwS1h4Nk81UE5Ea1VWZW84M1YwM3ZWU1k2TWFFTmxaenVtUEZtRHJyVXJNZXJuczRXR3JyUnNMUjJXSEZaK3J1Umt5KzNwLzFGK2ZuQnZKY0R1MTF2eFpQV0t5dnRTbVBhQm5uejdRbU9PUkNmU2U5VkpVck1LRHQxNTM1bTgrellCMmp3d0cvdmcremhsMjBXT1JDY3hvWDExZ2l2ZkwyUzM1K3BkZGw4cFBMQWJMZWhSbDdIdGdrakt5S0h2NmxQc2pJaFhudFBtNnVtejZpVGY5MjlLN3diZXlteDJqazdQMjV2T3N2aUlaVFBMUWdqeGJ5Q2hVNVFyTFZxMG9IcjE2bHk5ZXBYYnQyK3piTmt5WG4vOWRWU1dIbkFuaEhqME5Nbms1dXJaVnNUa1QzSlc4WmEzTmE5Ymg4T2RuK2ZQMDl1aFdhK0hHQ0EwcU9MQytQYUd2WnduYnlienhhSDd2OUNyQ3BtMzFPc3h1OTlRWGNqL2M3NzZ2d2E4ME1nbjMrT24zbTVyOG5QZVphWUFCOThNVlpaVkdqbFlxeG5VM0kvaHJmdzVmaU9KZDNjVXY0THRwQTQxbEFKSTYwN0g4bllCK3pqTlNjblVZbU4xZnh0RHM2cHVISHl6RGI5ZHU4ZUtFekZzT24rN3lLVzlYV3RWTWducC9ScjU4TTJ4YUpNQW1MZk8wSVB2UzBIK1U2c1MrOTVvelZQTGpoVjRYRXplSU5sOTJUR3poWVR1dHpXOU5rR1R3NG9UTVlTZGllWDR5TGJFcG1TeUpqeVc1TXdjaHJidzQrdWowWVdPNy8zLzFHWnN1eUIrdTNhUHdldFBFNW1ZZjBsdTA2cHVCSGlZSGdTZmthUER6ZDZHQ280MkpqUDFRZ2p4YnlhaFU1UXJLcFdLSVVPR01HdldMTEt6c3psdzRBRE96czcwNzk5ZjluY0tVVlljblBsVEF4TjJIaTI2clgvKzh3Z0wwM1BnVy96NVVudG8xcE9TTG1xMVZxdFkxcWVSc2p6eXJaL09tb1FSYy9uUk9FT1pxVFUvZTJ0VlNPZ2NzUFlQQUo2cjc4MzFSQTBKbW13bHVBWlhka1lQSExpZXdPRy9adDdjSFd4d3Q3ZkJ3OEdHVjVyNW12U1ZOd2VkamszaHdQWEVRdmRMUG1oRzUxck03SEwvWE1oNlhpNmNHTlcya0N0TStiamE0MkdtTUZDSElFODZCSG1pMThQbHUyazArTysrQXBlNjlnejJNdmw1OGY4MVlGU2JRTjc2NlN4N3JocG1EUE4rSGdjaUUwd0NhU052VjJYMjJOeVJObk83MVdIRVQyZlI1T1QvcklwVDNkZDQvblBIb0lxRWoyNW44bHlPTHBlS1RyYU1iQk5BZ3lvdXFGVXFRbnpkZWV2bnN3VVdRWnF6OXdvbmJpU3o2Y0t0Zk9Pb1ZkR0phWjFxOG5KVHcrZWRxYzBsN0V3c3o5WDN4dFhlbXJuZDZ6Q2pTeTIyWHJ6RHorZHVzZWZxWFc0a1oxcCtNMElJOFE4am9WT1VPOVdxVmVPTk45NWcwYUpGZ09FZzNkallXQVlPSEVqbHlwWExlSFJDUEliOEd4ditLd1dCWHA1VThnMGlQajZxUk5Wc0FUN29Xb2ZtZWM1R25ONnBKb3NPWG1mN1pjTlNSK1B4SVhrNTJ4bisrYnVUbG0yMlQydXJna09uTGxmUGkydit3RXI5QnprNlBRT2FWT1hYUzNkSTBPU3dxbDhUQmpTcHl2TU52RkdyVkF4Y0gyNnlQTFJMclVwNHU5aVo3WGZNTCtkSnl5NTYveWFBbmJXYUpjODFaR0F6WHpKeWRFejg5UUpQQjFjeHFaNWJYQmZqMHpnVGwwTGZodmRuY1RPME9zN2RMdmpvRms5SFc1NnRWOFhrTVUyT2p1REt6dXgrdlJVemQxNW0xcTdMMkZuZi85S3d5emRIVENyeTVsMTZhMjVwYm1GS2NxU01xNFZuWjNhdlhabFcxVHdLTFBTVGthUGo1L09tUitzMDluRmxZb2NhOUczb2JUSmJucEdqWS9lVnUzeXdPNEpaLzZuTkN3MTlzTGRXODF6OUtqejMxN0xvMkpSTS9yeVZ5dGxicVZ5S1R5TXhJNGVrekJ5dTN0TVV1N0NSRUVLVU54STZSYmtVRWhMQ2tDRkRXTGx5SlRxZGpqTm56akJod2dTZWVPSUpXclpzU1hCd01OYlc4dGRYaUgrRGdKQ094TjhvV2VqczI5Q0hDWDh0cXpWNnFrNWxucXBUbVlPUkNRd0pPNDJWbWRCWjJjbXdoL1JtaXZuWkpac2lWbGJrNnZYazZxQ3lzeDNMK3pRbUxWdkw3RDBSU3JoS3p0VHkzSGVHc3lEYkJsYmdqNXNwcEdWcmxkazJJOXM4UzF2ekZqY3FqTCtIQXh0ZmJrN1RxbTRjK09zZUkrNm1zL1JZREg1dTlrVGNTMWZDMktYeEhhbFYwUWxkcmg2M0dkdEl6emFkTFR6N1RudnFlYm1neTlYVFlPRSt0TGw2UGo4VXlZZmRnMUdyNE5tVko3aWRWdkR4SVFPYitXSm5yZVpTZkJxMUt4bjJSWTc2K1J4TGV4dXE2TTdzVW9zRis2OWliMjJZV2RicktkWVJNTVh4K3h1aFppc1ZHeG1mK3ZuOExmNk1TMlZhcDVxOHZla2NpdzVlVjlxczZOdVlnYzE4eWRibDB1VFQvY1NubS85U0lpOTNCeHQ2Ti9CbWNITS9RdjA5QUVOaG9wVW5ZOWg0OWhhN1htdUZoNE1OSy9vMjVuL0hvK24vL1NuZTN4M0JtQ2NDNmQrNEtrNjJodmZHeDlVZUgxZDd1dGFxWk5ML2txTlJ2TEh4eitLK0hVSUlVYTdJYisyaTNPcllzU05WcWxSaDBhSkZwS1dsb2RQcDJMZHZIL3YyN2NQYTJob1BEdy9jM053a2ZBcGhvbmpMVzRzdE93TWlqbGpXTml1TjhLTUhpYTNxWDJpenRNUjQwQlQvbk1JT1FZYUNNeXFWSWJBWkE5eTJTL0YwcTEySk5nRVYrSDE0S05zdXhadGNaNjFXNGUxcUtEZ1U2dTlCMTFxVmxGbFJJM3RyeTVienZ4cmloNDJWQ2c4SEd4YjBxSnZ2ZVR0ck5XdjZOeVUxVzB1ZlZTZnpCV0RqTXQ4Y25kN2kwS25KMXBHUm8rUEZOWCt3SnZ5bThuaEdqbzdMZDlPVm4xM3NyS2xld1ZDaS8renQxSHlCRThEZDNyQ3NWWk9qVTVhMS9uNDlnVFpmSHNUQnhvb01NMHRhamF6VktrYUVCZ0NHdmFUdmRqWXM4OTF3Tm81WFEveG83ZTlCWktLRzlHd2RGZjhLK1VtWitXY3hDOXR6VzVTOHE2RHpub3RhVk5zZi9veGpXcWVhakg0aWtDOE9SNkxMMVdOcnBhYlhYMHVGTjErNFUyamdyT0ppeDFOMUt2TmNmVzg2MTZpb2ZObHc0a1lTcS8rNHlZcVROMGpLeUtGamRVL2xtcC9PM1dMb0QyY0FPSDg3bGRjMm5PR2R6ZWM1OUdZYjZsZHhJVk9iYS9MMzdwNG1tNC8zWDJQOW1WaEwzNDVpczdhMlJxZDdkQVhDaEJDaUlQTGJ1aWpYZ29PRCtlaWpqL2o1NTUvWnVYT244bytqVnFzbFBqNmUrUGo0SW5vUTRqSGpVOHFoVTVlRDFjSHZlRzVRajZMYjFud0NFdmVRVlVRQkluM2NWVkRYS05Zd09sYjNaUFBnRnRoWnE5bDY4UTZYNHRPVXN5OWYvZUUwKzk1b1RRMVBKeW83MjFIdnJ6QnlNem1UYkcwdWpieGRUWmJjYm51MUpXZmlVc2pKRTdvU0xGamk2V1JyeFR0L3ZhWXVWOC80clJjSThYV2pmK09xU3B2UlR3UlM5YStLdXNmZWVzS2t1aTJBeDErRmhZeEhqenpJM043UytQUnNubGg4cU1qeGRhNVpVUW01RDRacUkyTmhJM09CdExEQUNUQ291UjlCRlJ6WmMvVXVsK0xUVFo3N1lFOEVXd2EzWVB5V0M0QWhwQUg1anFaNVdNYjlxSG85MkUzZFlyTHY5TUZDUW5tZGprdmgrSTBrUW56ZEdkVE1qLzhkaithNStsV1U5K1ByUXM0cy9hUlhQVWExQ1VTbE1yeXU4U05LeXpZVVpSclUzSTlCemYyQSs2RWVvRlUxajN4N1NWWGNEOHNSZDlQNTd0UU5IRzJzYUZYTmcybmJMM0x5WnJMbGIwWUoxSzFibC9Qbno1ZnFheGhKdUJYaThTYWhVNVI3enM3T0RCZ3dnRzdkdW5IMDZGR09Iei9PMWF0WDh5MVRFMEw4RGV4ZDBPWEMreTlYeDhubTBmd1MrWTRlTGthNFdkeStkd052dnV2WEJCdTFpZzkyUnpCajUyWGUvMDl0NVhsTmpvNVJQNTlqNjVBV0pHYmtjUEZPR2xzdTNHYmViMWZSNU9qTTdudjg3ZG85enNTbEVwbW9zZmk0akhmYUJpa3plRy85ZkphdmprU3hxbDhUNWZuQUNvN0s3Rit1WHMraWc1RktsVmtqUHpkRFpkUG9Bc0tZbllVenJ1YTgzT1IrMGFJd003Tmw5dFpxSlFRbm01bUJMSXl0bFpwcFQ5WkVyNGRKV3kvU3d1LytubG9Wc1BYaUhYem43T0ptY2liVjNCMlVKYVI1WjJLVjlnOVJuTng0NW1WQ1JuYVJaM28rV0FWOXdiNXJyQnZRbEUrZXJzdkJ5QVNtZFRJY1UzTXhQbzBkRVFWL29mblIvcXRZcVZYc3ZYcVhQVmZ2a2EzTjVaZkJJVHhadldLaGUwV3J1TmdwNGRzY0gxYzdZcEl5V0h1NjlHWTJIM1RtekptLzdiVUNBZ0tJaXBKallvUjRYRW5vRlA4WW5wNmVQUFhVVXp6MTFGUG9kRHFTa3BKSVRFd2tKMGRLemd0aHRHckYxZEo5QVpVSzNMeTRlRmRGTSs5SDArWEZjOUhnbFg5cHFqblYzQjFZODJKVHJ0eEw1OVd3MDhwNWtnOEdsMTh2M1dIdTNpdWN2NTFLMko5eFNnVlNsUXBlYWVyN1lMZk0ySG5acElCTkpTZGI3S3pWM0V6Sk5GdXNwb2FuRTFQK09rdHorWWtZdm5yZ3pFVmJLeFhyQmpSVmxzOU8yMzZKdVh1dk1DTFVIMmRid3orOWJ2YldCRll3aE03enQxUE4zcStMWGNuK21RN3djS1JYWGNOUzBhUFJTWnk0a1gvR3pCaVlBZTRWOCtpT1NSMXI0Ty9od0tLRDF6bCtJNG4vNU5tSGFQd3NidjVWamJXWjcvMHZGSTVHSitYcnE3RGphWXJpNDJvSWNiRXBCZTg3TFVqWW43R01qUW1paFo4N1I5NTZRamsvOUwxZEVZVVdLTHFabk1uSW44K2FQTlpyK1hGQ0F6eTRjQ2VOZStuWnlsTFoyR2xkOEhDdzRjU05KRUkrTzVDdnIvK3JYNFdOTHpjSFlNYU95MzlyNEJSQ2lMK1RoRTd4ajJSbFpZV25weWVlbnA1Rk54YmlzVkxLb1JNZ29ERmJEOFhSN1BsS1JiY3RRblNLRFgrZXVnUkRSbG5XUGltRDdzdU9zdjlhZ3NrZXlMeTV4ZmpIS2RzdTVydStUd01mNm5vVnZ2Y1A0TWRYbXRNbW9BSWVNN2ZucTZacTlkY1JMZmJXYW5aR3hPY3I4cEthcGNYRnpwcVF2eXJxcnY3akpuUDNYZ0ZRQ3Vva1pXaDVwbTRWSlhBMThuSEZ3OEhHNUV6TVl6Rkp4WjZCTkhxM2MwMWxDZkhzUFJGbTIrU2RkYnRkd0RtWTV0U3M2TVNVampXNGNDZU55YjhhM21OWCsvdS9Uank0Ui9PcDJ2ZXJqbSsvZkNkZmZ5V05uUGJXYXFWcWNVRVZadk42c0NDeFhnK0R3MDV6Y2xSYkpYQWVqRXhnN2VtYlpxNHVuQ1pIeDY0STB4bnlvUzJxS2N0Ly8zYzh4dXgxUVgvdHVRVzRtcEIvRmxnSUlmNHQ1T0JESVlRUXhWUDdDZFo5dTRQRVRLdWkyeGJoNnkwM29GWW9xQzN2YTFmRTNYeEZkL0xPbGhVMGMxYlJ5WlpQbnE0SEdQWlFMajVTOEZJL203K0tFcGs3Ym1WT3R6cTBEYXpBNWd1M2VXYmxDWk94ckRzZGExSzRhTnVsZUFhSGhTdmpTc3pJNGMwZi8rU05qV2RNbHRvMjhYSGo1dFRPTE8zZEVGMnVuaDdMajlIeTh3UGNLa1lZTk9wZXV6S0RtaG4yRkc2OWVJZGZMdHcyMjg3M3I2VzlRTEhPaUh5dWZoWFNzM1U4dmVLNGNuYW1XNTdRbWZjdGMzZXc0WVZHaGlOWVRzZWw4T2V0L0RPNkpaM29iQk5RUVZsK3ZQVmkvakQ3SUhOL0wxUkFXcDRqYld5dDFYZzVGN3dFMWxJMVBKMzRvR3NkQUM3RnA3R3NnTkNaZHpsdWhKbWx4MElJOFc4aG9WTUlJVVR4VktoS3NtZGQ1cXg1dVAxWlorTnRXUDIvTGREOG1ZY2VVdDZnWXlZbjRteHJ6WSt2Tk1mYnhRNjlIbDdiY0lhRUFvcjNnQ0VzR2E5N1VHeEtKcDhjdU02ejM1NHdLYlpUd2RHRzExdFdvMDlEdzdyalh5N2M1disrUGE3c05kU2pwK2I4UFN3K0VzWEhQZXNxTTY1di92Z25mVmVmSkVlbjU5V1Fha3p2Vkl2QnpmMm80ZWxVN1BlaGtiZXJVdEUzUGoyYk4zNHMrS2lOMnBYdTkzOHAzdkxxd2ZOK3UwclF2TjFjdVhjL0pPVjluL0pXNkozUXZycXlSTmpjekRPWUZrc3lWemlwSVAwYkc4SnNYR29XZTY0V3ZRLzN3ZERaMk1lVnZjTmFVOUhKVmprZk5jVFhuZE9qMi9GYWkyb214OWtVUjNWUFI3YTkyaEkzZTJzeXRibTgrc09aQWlzVHQ2eG1PR0lsTlV2TE5UbUxVd2p4THliTGE0VVFRaFJmbS82c1hUK0xlclgvajBHaHRrVzNmOEN0ZEJzR2oxckgvN04zNy9FNTEvOGZ4eC9YdG10blpqSmpEc3NZVFRTSDVqRDlTS0dsK2txWlZBNFJIZmlXUTJMTzV6U25EZzRSSXFWaXZxb3BYNUpUV0kzTW5BOXJHRFlrWnJaZE8rLzYvYkh2ZFdVMlRETnplTjV2TjdjYm44UDc4LzU4NWc5UDcvZjc5YzRPZkJtY2kxNUU2R291RHl0WGprNVdjWFBrUDEwZnBtbjFjcGpOOE5iMysvaDIzeGthVnluOHVRYkQzMnNGSC9SMDVYaGkvakR3MGRaakJlNTVzazVGRm5SNkNLLy9iY1h5MGRaakRQN3hnSFViRXNpYnpta0dscjdZa0pmK1YrRjJYbVNjZGNRMU91RVNxMTRKb0k2SEs1M3FWNmI5QXhYcC9PVk9maXpDS0I3a1ZhdjlUOWVIS2V0b3gxK3BtUVF0akxSV2kyM2pXNEh6cVZuRVhUUnh3WlNGdTVPUm52K3JzQXF3NDFUQnRaYlhrcFNlbmUvUGw2ODl0WVJPLzhwbEdkd3lielQzaTZoVFZ4Mk52RHlrR3ErY0Ezc1ZWZDBjNmQ0b3IvOWoxeDNHMldqTHV0N05pSXBQWXUrWlpNNmxGaHdodHZ5OU1HQmc0UC81OEY3UUF6amEyYkFoOWkrNmZSTk4xNFpWZVA5SlB5cTZPdkRwOHc4UjJ0NlAxWWYrWkVQc1gxY2RxYnpTQy81ZXpIbTJQdVdkamFSbDVmREMwaWkySGI5QUJSZDcydFNxd08rbmtvaTlrTGVQYXFNcWJ0U3VrQmY4ZDV5NmVNMTFwQ0lpZHpxRlRoRVJ1WEVPTHZEVUlFYVBtY3pGZDU1bFFORFZxM1plNmRCZmR2UWNHTWFaU2szenB0YmVCTWJMUnFYc0x2djlzdzlXNHRQbkg4TER4WjVMNmRuMFdyR2IvK3c5WGVEK1IzM3VzMDVsclZlcGpIWGtibkhuQm5SYzhqdGJqMThvOUxrMTczTm14dE1QOHEvL0ZlMDVubWppMzkvdEt4QVViUXdHWG16Z1JlaVRmbFJ4Y3lRNzE4ellkVWZ5cmJlTStTdVZ3RG5iK0xsUE14cDZ1ZUZzdEdYeWszN1hEWjJ1OW5hODMvNEIramE3SDRNQmZqdVJ5SXRmN2NvWGxtZDFxRWNkRDFjQU1ySnpzVEVZckFIdjVNVzBRZ3NOM1FoWGg3K25SeHR0YkhCenRDT3NhMk9NdGdZaTRoTHA4NStyVjBtOVBIUVd0VnJ2K0haMU1Ob2FXSDNvVHo2TlBJR0x2UzNPOXJiMGY2UkdnV3N0UllZc3ozbmFyeUwvcXV2SmVWTW1JOWI4d1lkYmo1RnJOak5sY3l3eDUxUDVySk0vNVp5TXVEc1plYmxoRmZ3cmw3MXU2SHprL3ZLTWIxZkh1aS9uOXBNWGVXVjVOQWYvekJ0QmJ1dnJ3VmN2NWxVMlRzM000WS96cWRiS3hRQS9IaXphZnl5SWlOeXBGRHBGUk9TZktWY0o4L05qbVA3SngwVCtYbzNocndWUXYrTFZDOStrWnRzdy8rZUxmUExSdDVnZWZnSHF0TGhwWGJsOGhNemUxb0JQZVdjK2VPYnZNTGo2MEovMCsyNWZ2aUIyZWNYV2I3cy9YSGlmTTNQWVgwaGwyV3JsbkJqV3VoYXZCbFREM3RhRzA4a1pUTjBjeTl6ZjR2Sk51VFhhR3VqOGtCY2hqOWF5N3NmNHc4R3pqRmg3bUQybkx4Vm85NElwaTZjWDdXRDd2eCtoaXB0am9XdEsvMzVQRzNvM3FjN3cxcldvNHViSXhiUXN4djE4aEprUng4bkp6VDlzOXZ3WE8rbmFxQXB2dDZoaHJhZ0xrSlZqcHM5LzlwQmJ6R0cyeTl0MHRyZGxUc2RHK0Zad1lmUFI4enl6ZUllMWVuQmhMbjlIaHlKTWFYMjVZUlY2UGx5TlBhY3Y4ZUxYVVVEZXorbmhqN2NRNk8zT3A4OC94SU9lZisvTk91OS9JOG1XdnlPWDByT1pzam1XbWR1T1c2ZlZXbnk3N3d3N1RsNWs3bk1QOFdRZER3YXMycytpSGFjSzdZZWJveDNQMTYvTW04MjhyUVdOSXVJU21iUWhwc0NvN3JMZENXUms1ekMyYlIzcVZ5cVRieTNubnlrWkxONVp0SkZVK1p2SlpDSXNMSXlJaUFnU0VoSklUeS82dW1TNXZUazZPdUxsNVVWZ1lDREJ3Y0U0T3p0Zi95YTU3Um5NMnV4UVJPU3VZUmo2dzYxL2FHNDI3TnVBSVdvVkQvbjcwUHB4ZjJwV0xZdEhHVHRTTTNNNWs1aEp4STVqL0xMMlY1TEwxNEdtd2VCVzhmcnQzb0JGd2Y2ODhyL3BvdXRpenZHb1R3V010Z2EySGIvQTJKK1BGS2dzQ25uck5wZTgwSURXTmU4cnNIYnp2Q21UMVlmK1pQaWFRd1dLN0RTcjdzN21ONXBqdExGaHkvRUx6UHN0amhWN1R4ZTZibS8vb0ZiVTlTekRYNm1aTE4wVnovenRKd29Oc1ZkcTVYTWY2L3MwWS9xV293eGRmYkRBZVVjN0cvYS84eWcrNVozNUt6V1QyYjhlNThPdHh3cFUycjFTWGM4eWJIMHpFSGNuSXdmL1RPSDFsWHZZY3F6d1Vkd2JFVDJncFRWSVJTZGNvb0ZYV2I3Wm5VQ3ZzTjM1UW5oaExOL292Q21UaHovZVdtQTY4NVUydk5hY2NrNTJQTEVna25PcEJkZmwzdWRzejk1QnJWaDcrRStHL3ZjUWY2YmtqWFRtdnY4MHA1TFNHTG4yTUV1aUNnK1NsMnRjeFkyZDhZV1BBRDl5ZjNsKzd0TU1CenNiRXRPeUNEOXdsc1cvbjJUVGRhcm8ydGtZbVBWc1BWNXY2ZzNrVmN0OWJlWGVxMjZaVTVMTW9VL2YwdWRaOXVtOEdmL3NqSXFLWXRxMGFRUUVCQkFVRklTM3Q3ZUN5VjNFWkRJUkZ4ZkhtalZyMkxGakI0TUhENlpSbzBhbDNTMjVBWVlyTjBaR29WTkU1SzVTS3FIVElpY2I0Zy9BeVgyUWZCN1NVOERvQUU1bHdiTW1lUHVEYS9rU2VmUTNMelhDMXNiQWpDMUhtZHV4UGxIeFNjeUxQTUZ2SnhKdityTWM3R3g0SzdBR1lYc1RpRXRNdSthMW5SL3k0cytVRExZY3YxQmc5UEY2V3RZb1QxVDhwUUtqY1JiL0RyeWZsTXdjbHUxT3VHNnd1OXdML2w2WU1uTllmZmpQRys3VDFmemFyd1hITHBqNC9zQlpBcjNkT1hyQlZPamExOElzZmJFaDYyTCs0cHZvZU5Ldk1TSnFZV013NEdoblk2MmNXeGdITzV0OG82c0dBenhmcnpMZjdqOXowOTY1ZDVQcW5FcEtZLzBmZjFtTFJSV0ZzOUdXM2sycXMvNlB2NHIwSHhBbDVVNE5uVkZSVVlTR2hqSnMyREFhTkdod2szb250NnZvNkdnbVQ1NU1TRWdJRFJzMkxPM3VTQkVwZElxSTNPVktOWFNLeUIzalRneWRKcE9KM3IxN00zVG9VUHo5L1c5aTcrUjJGaDBkelpRcFUxaXdZSUZHdE84UWhZVk9iWmtpSWlJaUlyZTlzTEF3QWdJQ0ZEanZNUTBhTkNBZ0lJQ3dzTERTN29vVWcwS25pSWlJaU56MklpSWlDQW9LS25ZN1VWRlJ4YnIvMEtGRG1FeEYyMWYxMHFWTFJFZEhGemkrYk5reWtwS0tWelU2SnllSG5KekNwNW1iemVhcjl2SFFvVU5rWnhjK2JmOTJGUlFVUkVSRVJHbDNRNHBCMVd0RlJFUkU1TGFYa0pDQXQ3ZDNzZHNaUG53NGRldldwVmF0V3Yvby9nMGJOdUR1N3M2RUNST29WS25TTmErTmlJaGcrdlRwK1BuNThkSkxMOUdzV1RQMjd0M0xnZ1VMK09xcnIzanBwWmQ0N3Jubk1CcU54TVhGVWFWS0ZlenNpdmJQOCtUa1pGNTc3VFhhdFd0SFVGQVFWYXRXdFo1YnRXb1ZpeFl0b212WHJuVHMyQkVibTd4eHB1enNiTWFQSDAvNTh1VVpQbnc0WGw1ZU4vVHU1ODZkdzkzZEhUczdPOHhtTXl0WHJ1UmYvL29YUnFPeHdMVWJObXlnWExseU42VUlrTGUzTjZkUEY5enVTdTRjQ3AwaUlpSWljdHRMVDArL0tXdjZIQjBkMmJ0M0wzdjM3czEzM0dBd1VLTkdEYnk4dk1qSXlDQXRMWTMwOVBRQ3Y3S3pzMGxLU21McjFxMTA2dFRwbXMvYXNHRURrQmNRalVZalpyT1poUXNYV3Q5bng0NGRuRDkvbnV6c2JINzY2U2RhdFdyRnUrKytXNlQzY0hKeUlqRXhrV1hMbHBHV2xrYS9mdjJzNGZMcHA1OW0wNlpOekowN2w2aW9LQ1pPbklqQllHRFZxbFdjTzNlT0N4Y3VzR0xGQ3ZyMTY0ZXRyVzJCdHBjdVhjckprd1czOHRtMWF4ZFZxbFJoekpneHVMbTVzV0RCQXBZdlgwNjVjdVVLWEh2aXhBbXlzN1BwMkxFamZmdjJMZEk3WFkyenN6TnBhZGN1M0NhM040Vk9FUkVSRWJsbldFWVM1OCtmei8zMzN3L0EwYU5IZWYzMTF6bHg0Z1NCZ1lGMDdkb1ZXMXRia3BPVGlZeU1wRTJiTnRiNzI3WnRpOUZvdkc3Z2pJK1B0MDZ0N2QyN040MGJOMmJWcWxYczM3OGZnTnpjWEhidjNzM3UzYnV0OS96MDAwL2NmLy85QkFjSFgvYzk3TzN0QVRBYWpiejExbHRBM21qd25qMTdlT0tKSnhnNGNDQ3Z2dm9xVVZGUlpHWm1rcEtTd3BJbFM2aGF0U3FqUjQvbXI3Lys0dHk1YzRXTzFyWnMyWkovLy92ZitiNFg1RTBYdm5EaEFrdVdMT0d0dDk3QzN0NmV4TVRFZktPc0Z0bloyZGpZMk5DK2ZmdnJ2b3ZjL1JRNlJVUkVST1NlWVJrTnZOem5uMzhPNUFXNGlJZ0k2L3JCcEtRa3pwOC96L256NTNuaGhSZHU2RGtyVjY3RWJEWlR2WHAxQWdNRE9YVG9FSFBuenNYZTNwNHhZOGJRcEVrVEFNTER3NWs1Y3lhTkdqV2lXN2R1WExod2dUMTc5dkRRUXc5ZHMvMUNDb1JpTnB1WlBuMDZ5NWN2cDJ6WnNwak5ackt6c3hrNmRDaC8vZlVYS1NrcDNIZmZmWHowMFVmRXhzYmk2T2pJaEFrVGVPQ0JCL0sxVTYxYU5aWXZYNDZEZzBPKzQ1YkFiUW01dHJhMjJOblpNWDM2OUFKOWFkdTJMVFkyTnRaZ0wvYzJoVTRSRVJFUnVXZnQzcjNiR2pMZDNOeHdkWFVGNE9MRmk1dy9meDZBSFR0MjBMNTllOHFVS1ZPa05pOWN1TURhdFdzQjZOS2xDNmRQbjJiVXFGRmtabWJpNnVyS3dvVUxyZE5zVDV3NGdjRmc0T0xGaTh5Y09aTlRwMDZSbloxTnIxNjlpaHgwTXpNejJiOS9QOVdyVndmZzVNbVRWSzFhRlY5ZlgzSnljdGkvZno4T0RnNzQrdm9TRXhORHRXclZTRTlQSnpjM2w2eXNyRUxidkRKd1dseSs3VTFPVG81MW5XaGhzck96TVp2TmhRWmt1YmNvZElxSWlJaklQU2tqSTRNUFB2Z0FCd2NIUEQwOXljaklZTnk0Y2RqWjJURmd3QUFnYjZycHlKRWpieWc0TFYyNmxJeU1EQUIrK2VVWDVzeVpRM3A2T3BBWHhDekJkdi8rL2VUazVPRG41MmN0eHBPWm1ZbkJZS0IrL2ZvRjJsMjllalc3ZHUzS2R5dzdPNXZYWDMrZFU2ZE84Znp6ejF1UEp5Y24wNjFiTnhvM2JreW5UcDJvVXFVS2MrYk1vVy9mdnRiMWtXWExsaTMwT1FBSER4NWszcng1K1BqNDVKdGllM21Rek16TXhHdzJjL0RnUVhKeWNraE1UQ3pRanNsa3dzWEZwY2pmVHU1T0NwMGlJaUlpY2t2azV1WVdPcjIxdE15YU5Zc3paODR3WnN3WXlwY3ZULy8rL1JreFlnU09qbzdFeHNiU29FRURRa0pDYmlod0hqMTZsQjkrK01INlozZDNkOXEwYVVPN2R1M28yN2N2RGc0TzFLeFpFN1BaYkMxbTVPdnJheTNvczJmUEhnRHExcTFib08yV0xWdXliTmt5VHA4K2JRMXlack9aMU5SVTNOM2QrZjc3N3dIdzlQVEVaREl4ZWZKa1hucnBKZXY5ZS9mdUpTWW1wa2p2azVTVXhQNzkrNjFyVUMrWGxaV0ZyYTB0TDcvOE1vR0JnZmo0K0hEeTVFbDY5ZXFGdTdzN0N4Y3VKQ0VoZ1lvVkt5cHdDcURRS1NJaUlpSWx6REpTZHV6WU1XcldyRm5LdmNtemR1MWFObTdjeU5peFkybldyQmtBd2NIQmZQUE5Od0E4OE1BRGpCOC92dER0UUs0bUp5ZUhHVE5tV0N2VlptWm1FaHdjVExWcTFUaDM3aHlRRithKy9mYmJmUGVGaDRmbis3TmxuODBycS9XNnVyb3lhOVlzN08zdGNYQndzSzZ4WEw1OE9aQlg2T2Y1NTUvSHhjV0ZSeDk5bEdYTGx1VXJWUFQ1NTUvajRPREE2TkdqR1RGaXhEWGY1ZEtsU3dDMGFkT0dvVU9IQXRDaFF3ZWVlT0lKTWpNeldicDBLUys5OUZLQktjZnU3dTZVS1ZPR09uWHFFQjRlVHUzYXRRdXNHWlY3anpKRHB2SUFBQ0FBU1VSQlZFS25pSWlJaUpTb3NtWExBaEFWRlhYYmhNNldMVnZTdm4xN3FsV3JSbTV1TGovODhJTjFwQkFnTmphV0JRc1dFQlFVaEsrdmI1SGEvUExMTHpseTVBaWpSNC9tNDQ4L0pqTXowM291UFQyZFJvMGEwYXBWSzN4OWZSazhlREJtczVsUFAvM1VXa0YyeTVZdGpCOC9uZ0VEQmxpcjAxN3BXdXRLYzNOenJiLy92Ly83UDFhdFdrVzNidDBJQ1FuaDZOR2oyTnZiODk1NzcrSHY3My9kZHpsejVnd0FsU3RYdGg3Nyt1dXZyVUg0dSsrK1kvWHExZGErVzlhR25qcDFpdGRmZngyQXVMZzQ3T3pzR0Rac0dDMWF0TGp1TStYdXBkQXBJaUlpSWlYS0VqcmZlKzg5T25Ub2NOVkFkU3M1T1RsUnVYSmwxcTFieHpmZmZNT0pFeWNBbURwMUtvbUppY3lkTzVmdzhIREN3OE1wWDc0OGZuNStoVzROWWhFZEhjMVhYMzFGLy83OWVlU1JSL2o0NDQvem5hOVdyUnFob2FHc1hyMmFnUU1Ia3BtWmlZMk5EWC84OFFkbHk1WmwwYUpGZlBmZGQwRGVkaXVYcjZNc3F1enNiQ0F2K00yWU1ZTnk1Y294ZCs1Y0FPc2F6RGx6NWxpdnZ6d1VYeTRqSTRQTm16Y0RlVk55TGZjY09YS0UyclZyMDc1OWV4d2RIVWxOVGJXdVQ3V3NZYld4c2JFZXk4bkpJVGMzRnljbnB4dCtGN203S0hTS2lJaUl5QzJ4Zi85K0Jnd1l3SWNmZmxqcXdmT3JyNzVpMTY1ZEpDVWw4ZEJERDlHOGVYTysrKzQ3UWtKQ3FGV3JGdTNidDhmWjJabnc4SERPbkRuRHRtM2I4UER3dUdwNzN0N2VEQmt5aE1jZmY3elE4ekV4TVh6eXlTZnMzYnVYQng1NGdJb1ZLL0xMTDcvdy92dnY0K2pvU0ZKU0VyVnIxeVl3TUxEUTlaeEZZU2xXWkttU2F3bC9WMjYvWWxrM2FqS1pDbTBuSVNHQjVPUmtJQzlNVy9ZYmhiemcyYmh4WSt6czdQSnRsMkpaMCtubDVXVTkxclp0VzJ4dGJXblVxTkUvZWgrNWV5aDBpb2lJaU1ndE1YdjJiUHIxNjBkRVJBVERodytuVWFORytQajRsRXB4b1hQbnpoRWNIRXpMbGkydFUwU2ZmZlpaWnM2Y1NVUkVCSWNQSCthOTk5NWp5WklsN042OW03MTc5L0xpaXkveTVKTlBGdHFldTd0N29ZRXpMUzJOTVdQRzhPdXZ2MUtuVGgzZWZmZGRkdS9lelU4Ly9ZU0xpd3VwcWFrWWpVYWNuWjFwM2JvMW5UcDErc2Z2NU9MaVF0ZXVYZm55eXkvNTY2Ky9jSFIwTFBRNmc4R0EyV3htekpneGhaNnZVYU1HTTJmT1pQUG16WFR1M0JtQTdkdTNNMkxFQ0dyVnFrWFRwazNKeWNraEp5ZkhPZ3Fha3BJQ3dQbno1L09OcHViazVHamJGRkhvRkJFUkVaRmJvMCtmUGpScDBvUWVQWG9VZVE5S2l6WnQybUF3R0lpSmlhRldyVnJGN2t2Ly92MjUvLzc3QVpnMmJScHVibTVVcUZDQmR1M2FVYTVjT1ZhdlhvMk5qUTBHZzRFR0RSclFvRUdEZi9RY0p5Y25IbnZzTVY1NTVSVk9uanpKL1Buek9YUG1EQzFhdE1ETnpZM1ZxMWVUa3BKQytmTGxXYng0TVkwYk42WkdqUnBGYmo4M041Y2xTNVlRR3h0TGJHd3NiZHEwQWZMMkNxMWR1M2FCNnpNeU1qQ2J6Ymk1dVYxelJOWFQwOU1hT09Idk5aNWVYbDVBM2xUZTNOemNBa1dScml5VVpEYWJTVTlQMXhUYmU1eENwNGlJaUlqY012Nysva1JGUlJFWkdVbEVSSVIxR3VmMWJOdTJ6YnExeWMxV3FWSWxJaU1qT1h6NE1HYXoyWG84UER5Y09uWHFXS2VwL2hPV2tiNzMzMytmbzBlUDh0QkREOUczYjEvV3IxL1A2dFdycmRkVnJWcVZQWHYyTUhMa1NENzQ0QU1xVnF4WW9LMWp4NDZ4Wjg4ZWpodzVZdDF1SlNjbmg2Ky8vcHFBZ0FCNjllcUZuNThmUzVjdXRXN05jcVdVbEJRT0h6N01mZmZkWjExcld4U25UcDBDOHFZUlc0Sms4K2JOR1Q5K1BQRDM5Rm9mSHg4KytPQURaczJheGM2ZE8rblhyOTlWUjF6bDNxSFFLU0lpSWlLM2xJMk5EYzJiTjZkNTgrWkZ2cWR0MjdhTUhUdTJSUHJUdFd0WHVuYnR5b1VMRjlpOGVUT3JWNi9tK1BIalJFUkVzR3paTWw1OTlkVi8zUGJ2di8vT2Q5OTlSNHNXTFJnNmRDam56cDNqNDQ4LzVzOC8vNlIrL2ZwVXIxNmRIMy84a2ZMbHk5T3NXVE4rKyswM0Jnd1l3T2pSb3d0c05aS2Ftc3JzMmJPdHdiaHExYW84ODh3enRHblR4aG9nTGROY0M5dWFwVGorK09NUEFHclZxa1Z1Ymk1VHAwNjlhaFZjSnljbmJHeHN1SGp4SWtlUEh1WC8vdS8vYmxvLzVNNmswQ2tpSWlJaTl3eExZUHZtbTIrdU90TFhzR0ZEMHRMU09IdjJMTjk4ODQyMU1xdkY1VnVUWEUvVHBrM3AxS2tUc2JHeHpKMDdsMTI3ZGxHMmJGbjY5dTNMczg4K3k2eFpzNEM4SVA3MjIyK3piOTgrenAwN3g5dHZ2MDI3ZHUzbzBxV0x0V3B1dlhyMTZOS2xDeHMzYnVTMTExN2prVWNldWVwYVNSOGZIK2JObTFmZ3VHVkU4bm9TRXhPQnZMV3FseTVkNHVEQmc5amEydkxnZ3c5aWEydGJJSERtNU9RQWVWdW5IRHg0a0diTm1oRVJFY0hTcFV0SlNFaGcrUERoUmY1bWN2ZFI2QlFSRVJHUmU0WmxXNUgxNjljWCtaNHJSd3d0VzRGY3F3Q1M1VGxSVVZITW5UdVhIVHQyY045OTkxR3RXalZzYlczWnZYczMrL2J0SXpJeUVvQzZkZXZpNGVIQjhPSERHVDE2Tk5uWjJVUkVSRkN6WnMxOFc3VjA3OTZkenAwN1gzWEtyeVg4WGI1ZjV1VXMrMmxhcnJ1YVRaczI4Y2tubjFDOWVuVXlNakxJenM2bWFkT21oSVdGY2VyVUtTNWR1bVQ5bFp5Y1RGcGFHcEFYYXZ2Mzd3OWdYUk83Y2VOR25uNzY2UUpWZE9YZW9kQXBJaUlpSXZjTVMraWFQMysrdFpEUWpXamJ0aTBPRGc1a1ptWmVjNjJpWlEvTVdiTm04Y1FUVHpCdTNEaWFObTNLaFFzWCtQSEhIMW14WW9WMWk1TmF0V29SRkJRRVFFQkFBS05Iajhab05QTHd3dzhYYU5mT3p1NmFhMHd0ejcxOHY4ekxXVVp0TGMrK21vNGRPMkkwR3Zub280OEE4UER3b0cvZnZrUkZSZkhsbDE5YXIvUHc4TURQenc4dkx5ODhQVDN4OVBTa1lzV0tWS3hZa2Z2dXU0L1JvMGV6ZmZ0MlhGeGNydms4dWJzcGRJcUkzRVhNb1UrWGRoZEVSRzVyL3Y3K3RHclZpaXBWcXZ5ais1OTc3amxlZU9HRmF3Yk83T3hzZkh4OENBNE9wa1dMRnZsR1JDdFVxRUNQSGoyb1diTW1ZV0ZodEd6WmttZWVlU2JmdnFVM3N0YjFTaGtaR2RqYTJ0S3VYVHZlZXV1dEF1ZFBuanpKd0lFRGFkMjY5WFhiZXZycHA5bTFheGYzMzM4L0hUdDJ4TlhWbGNxVks3TnYzejRhTjI1TWt5Wk5jSE56dTJZYm5UdDNwbDI3ZG9VV05aSjdoOEY4ZVlrdUVSRVJFWkdiN05GSEgyWHo1czBVNTUrZGJkdTJaZDI2ZFRleFYzY25rOGxFZW5yNlZhdjhXcWI5MnRuZFdXTlArdm5mT1F5RkxEUytzLzYyaVlpSWlJaklWVGs3TytQczdIelY4M2RhMkpTN3c5VlhQNHVJaUlpSWlJZ1VrMEtuaUlpSWlJaUlsQmlGVGhFUkVSRVJFU2t4Q3AwaUlpSWlJaUpTWWhRNlJVUkVSRVJFcE1Rb2RJcUlpSWpJYmMvUjBSR1R5VlRhM1pCU1lES1pjSEp5S3UxdVNERW9kSXFJaUlqSWJjL0x5NHU0dUxqUzdvYVVncmk0T0NwWHJsemEzWkJpVU9nVUVSRVJrZHRlWUdBZ2E5YXNLZTF1U0NsWXMyWU5nWUdCcGQwTktRYUZUaEVSRVJHNTdRVUhCN05qeHc2aW82Tkx1eXR5QzBWSFI3Tmp4dzZDZzROTHV5dFNEQXFkSWlJaUluTGJjM1oyWnZEZ3dVeWVQRm5COHg0UkhSM041TW1UZWZmZGQzRjJkaTd0N2tneDJKVjJCMFJFUkVSRWlxSlJvMFlNSFRxVUtWT21FQkFRUUZCUUVON2UzZ29rZHhHVHlVUmNYQnhyMXF4aHg0NGRoSVNFMExCaHc5THVsaFNUd1d3Mm0wdTdFeUlpSWlKeTkzcjAwVWZadkhrek4rdWZuU2FUaWJDd01DSWlJamg5K2pScGFXazNwVjBwZlU1T1RsU3VYSm5Bd0VDQ2c0UDFId3AzSUlQQllDaHdUS0ZUUkVSRVJFclN6UTZkSW5MN0tpeDBhazJuaUlpSWlJaUlsQmlGVGhFUkVSRVJFU2t4Q3AwaUlpSWlJaUpTWWhRNlJVUkVSRVJFcE1Rb2RJcUlpSWlJaUVpSlVlZ1VFUkVSRVJHUkVxUFFLU0lpSWlJaUlpVkdvVk5FUkVSRVJFUktqRUtuaUlpSWlJaUlsQmlGVGhFUkVSRVJFU2t4Q3AwaUlpSWlJaUpTWWhRNlJVUkVSRVJFcE1Rb2RJcUlpSWlJaUVpSlVlZ1VFUkVSRVJHUkVtTlgyaDBRRVJFUkVia1JKcE9Kc0xBd0lpSWlTRWhJSUQwOXZiUzdKRGVKbzZNalhsNWVCQVlHRWh3Y2pMT3pjMmwzU1c0Q2hVNFJFUkVSdVdORVJVVXhiZG8wQWdJQ0dEQmdBTjdlM2dvbWR4R1R5VVJjWEJ4cjFxeWhkKy9lREI0OG1FYU5HcFYydDZTWUZEcEZSRVJFNUk0UUZSVkZhR2dvdzRZTm8wR0RCcVhkSFNrQnpzN08rUG41NGVmblIzUjBOSk1uVHlZa0pJU0dEUnVXZHRla0dMU21VMFJFUkVSdWV5YVRpV25UcGpGOCtIQUZ6bnRFZ3dZTkdEWnNHRk9uVHNWa01wVjJkNlFZRkRwRlJFUkU1TFlYRmhaR1FFQUEvdjcrcGQwVnVZVWFOR2hBUUVBQVlXRmhwZDBWS1FhRlRoRVJFUkc1N1VWRVJCQVVGSFJUMnNyT3pyNHA3UlJGUmtaR3FSWTZXclpzR1NrcEtUZWxyZXpzYkhidDJuVkQ5NWpONW1JL055Z29pSWlJaUdLM0k2VkhvVk5FUkVSRWJuc0pDUWw0ZTNzWHU1MmZmdnFKYnQyNnNXYk5tZ0xuRWhNVCtlT1BQNjU2NzhtVEo3bHc0Y0lOUGUvY3VYTUVCd2NUR2hwS1ZGUlVrZS9idlhzMzA2Wk5JemMzdDlEejI3ZHZaOUdpUldSa1pGeTFqWDM3OXJGZ3dRSzZkKy9POTk5L2YwUDlQblhxRkpNbVRTSW1KaWJmOFNGRGh2RG1tMit5Y2VORzY3SDA5UFFDNFRJK1BwNHBVNll3Y09EQVlvZGViMjl2VHA4K1hhdzJwSFNwa0pDSWlJaUkzUGJTMDlOdlNwWGExcTFiRXhZV3h2VHAwOW14WXdjalJvekF4aVp2SENZMU5aVytmZnZTc21WTHlwY3ZYK0RlTFZ1MllHdHJ5K1RKazZsV3JWcVJudWZvNkVoNmVqcmJ0bTJqWmN1V3BLZW5NMm5TSlA3ODg4OXIzaGNYRjBkT1RnNDJOallNR2pTb3dIbFBUMDlHamh6SmxpMWJtRGh4SWw1ZVhnV3VXYkZpQlFESnljazMvTzFzYkd6WXRHa1Rtelp0b212WHJ2VG8wUU03dTd6b2NPellNWXhHSS92Mzc2ZHUzYm9jT1hLRVdiTm04ZVNUVHhJZkg4L2V2WHM1ZXZTb3RhMkJBd2NTR2hwYTZEY3RDbWRuWjlMUzB2N1J2WEo3VU9nVUVSRVJrWHVHMFdqazFWZGZaZFNvVWZ6eXl5OTA3TmlSZXZYcVdjK1p6V1kyYjk1OHpUYTJidDNLaXkrK2VOWHpwMCtmNXR0dnY2Vmh3NGJXMGRuS2xTdlR2SGx6enA0OVM2ZE9uWmd4WXdZdUxpNDRPVGx4OGVKRlRwdzRRWmt5WmFoUm93WUFEejc0SUpBM1l2anJyNy9TdkhuemZNL3c5dmFtU1pNbVJFWkdNbXJVS0JZdVhKanZmRXhNakhWS3FvZUhCNnRXcmFKMTY5Ylc0SGc5dHJhMkFOamIyN056NTA2YU4yOU83ZHExc2JPenc4SEJnUll0V2hBY0hFelZxbFY1NG9rbk9IYnNHUFBuejhmUHo0K2FOV3NTR0JpSXA2Y25sU3BWd3RYVnRValBsTHVYUXFlSWlJaUkzRk9hTkdsQzJiSmxLVk9tREVlUEhpVWxKWVZtelpwWkE1bVBqdy9UcDAvbjJMRmoxSzlmMzNwZjI3WnRNUnFOMXd5Y2tEZEsrTzIzMzdKcTFTcGF0bXdKd0prelp4ZzFhaFJSVVZGVXFGQ0JLVk9tNE9ucENjREtsU3Y1NUpOUEdENThPQTgvL0RDUXQzN1MxdFlXZzhGdzFlZTBhTkdDeU1qSUF0Tlh6V1l6czJiTndtdzIwNlpORzFxM2JzMklFU01JRFEwbEpDVEVHaWl2eGZJdHFsYXRpbzJORGYzNzkyZklrQ0hXZTNmdjNrMVNVaEtwcWFuV2tlSXFWYW93ZmZyMDY3WXQ5eDZGVGhFUkVSRzVxMlZuWnpOaHdnVE9uRGxqUFhicDBpVnNiVzJaUFhzMkFHKy8vVGFCZ1lINTdoazBhQkF0Vzdha2QrL2VWSzVjdWNqUGMzUjBCS0I2OWVxODlkWmJiTml3Z2N6TVRJNGRPNGE3dXpzNU9UbjA3ZHVYakl3TVdyVnF4UjkvL0lHam95UGJ0bTFqMjdadEFPelpzd2RYVjFjR0RoekkvZmZmWCtoei9QMzlxVm16SmdNSERzeDNmTm15WlJ3NGNBQlBUMC82OWV1SHE2c3JMVnEwWU5PbVRTUW5Kek5zMkREYzNOeXUrUTZYajRpKzhzb3J2UHZ1dTB5Yk5zMjZkdlBISDMvRXhzYUdjZVBHVWJGaVJmcjA2VlBrN3lQM0hvVk9FUkVSRWJtcjJkblowYTFiTnlaTW1JQzd1enUydHJZODlOQkRuRDU5bXR6Y1hHeHNiSWlNakxST3M0VzhxYllBdi96eUM0bUppVXlhTktsWWZhaGV2VHJ6NXMyei9qa2hJWUVlUFhxd2J0MDZhOEJidTNhdDlYeFdWaFlBR3pac29GZXZYb1cyYVRRYUdUVnFGRldxVkxFZTI3bHpKNHNXTGNMWjJaa0pFeWJnNnVwS1RFd01Bd2NPNVBqeDQremN1Wk9lUFh2eTRvc3YwcjU5ZTF4Y1hBcHQyeko2Q1huYmxuaDZldUx1N3M2SkV5ZElUVTNsbDE5K29YdjM3cmk0dU9TNzlrcUhEaDJpZXZYcU4yVTlydHk1RkRwRlJFUkU1SmF3Qkx6U1VLdFdMVDcvL0hQcm4wMG1FNzE3OXdiZ2pUZmVvR1BIamlRbEpWblBXNmExT2pnNE1IMzZkT3VmaTdzRlNHeHNMS3RYcjZaejU4NEExS2hSZ3psejVoQVdGa2FIRGgxd2NuSUMvcDdLZTNuZ2pJNk96cmQxeU8rLy84NzU4K2Q1NTUxM2FObXlKVHQzN21UczJMRTRPenN6YWRJa2F0U293WUVEQnhneVpBaVBQUElJNzcvL1BpRWhJY1RIeC9QcHA1K3lhTkVpR2pSb1FMZHUzZkR6ODh2WFQ4djdIajE2bERsejVnRGc3dTV1cmU2Ym01dkwxcTFiV2JwMEtXKzg4UVlBRnk1Y3NGNXIrY2JyMXEzRDE5ZVh5Wk1uVTZaTW1XSjlPN2x6S1hTS2lJaUlTSWx5Y0hBQThxcWUxcXhaczVSN2syZjI3Tm1jTzNlT1J4NTVoSTRkT3hZNGI5bXF4R2cwNWx0WGViVXRUQUErLy94eklpSWlyTmVjT25YS092WDExS2xUdlA3NjY1dzZkWXJNekV3U0VoS3M5OW5ZMkxCdzRVSldyRmhCcDA2ZEN1MFBRTjI2ZFZtNGNDR0hEaDNLZHp3bUpvYlRwMC96MldlZlVhTkdEZXZvWjNSME5HUEdqQ0VqSTRQMTY5ZFR0bXhaWnM2Y1NXaG9LSkdSa1dSbFpYSG8wS0Y4WWJzdzMzLy9QYm01dVp3OWV6YmZjVXNBblRsekpwQTNaZm5iYjc4dGNQL2h3NGNaTkdoUXNTcll5cDFOb1ZORVJFUkVTbFRWcWxVQmlJcUt1aTFDNThhTkcvbnBwNTh3R0F4MDdkclZldnp5UUduWi8vTEthYUhYQ3AzQndjRnMyN2FOdExRMC9QejhNQnFOcEthbTR1enNqSitmSDdWcjE2Wng0OGFrcEtUazIzZlNZREJnTUJpNGRPa1NrRmN4dGpEMjl2Wk1uRGlSMU5SVVBEMDlDUW9Lc29iaTVjdVgwN3QzYnpwMjdJaWRuUjMvL2U5L21UbHpKbGxaV2RTclY0KytmZnRTczJaTjB0TFNtRGh4SWovLy9EUGJ0bTFqeUpBaDF0SFZ3dmo0K0ZpbkJmZnQyNWVZbUJnTUJnTkJRVUgwNnRXTGN1WEtjZkxrU1hyMTZrV1ZLbFZZdkhneEFKMDdkeVlsSllYVnExZGZ0VzI1ZHloMGlvaUlpRWlKc29UTzk5NTdqdzRkT2x3MVZOMEtodzhmWnNhTUdVRGVWTmszMzN5VEZpMWE4TVliYitRcm5tTVovU3RzdTQrY25KeENLOEE2T3p2ejZhZWZBbmw3WkRaczJKQzB0RFFHRGh6STBhTkg2ZHk1TTQwYU5RSWdKU1dsd0lpbWc0TURYYnAwdVdiLzNkemNDaFFCNnRLbEN5Ky8vRElPRGc2Y08zZU9XYk5tRVJFUlFjV0tGZW5Sb3dkdDI3WWxKeWVIcVZPbmN1REFBU1pNbUVDYk5tMW8wNmJOOVQ2WDFmSGp4NG1KaWNISnlZbXNyQ3cyYjk3TWxpMWJHRGh3WUtGN2xoWjNHckxjWFVwblVyMklpSWlJM0RNczAxUDM3OS9QZ0FFRHlNek1MSlYreE1URU1HellNQXdHQS9iMjl0aloyVkczYmwyMmJ0M0t2Ly85Yit0SUkyQ2QvbnIwNkZHV0xGbkN4WXNYcmVldTEvL2s1R1ErKyt3ejNuenpUYVpPblFwQXpabzFhZFNvRWR1MmJlT0xMNzRnSnlmSGVuMVdWaFptcy9rZmgzRm5aMmNjSEJ6WXVIRWpQWHYySkNFaGdRRURCckI0OFdMYXRXdkh4WXNYQ1FrSjRlZWZmeVloSVlIKy9mdXpmLy8rRzNyRzBxVkxjWEp5b203ZHVqZzRPQkFTRWtKS1Nnb1RKa3l3VnR5MVRLTUdoVTdKVDZGVFJFUkVSRzZKMmJObnMyREJBcG8wYWNMeTVjdjU0NDgvcmpsZDlXYmF2bjA3Z3djUHBtelpzbnp3d1FjNE96dGpNQmdZTVdJRWpvNk9YTHg0a2FTa0pOemQzZW5jdVRONzkrNjEzdnZGRjE4UUdocEt0V3JWR0RseXBIVkxsS3RadVhJbFdWbFp1THE2MHJScFUrdnhuSndjRmk5ZXpKSWxTeGd3WUlEMWVHcHFLbEJ3VlBWR2cxdXRXclg0NktPUG1EOS9Qazg5OVJSR281R3RXN2Z5Mm11dnNYdjNiaXBWcXNTRUNSTll1WElsTGk0dTFpbkUxN043OTI0MmI5N015eSsvVEdabUptYXptZWJObTlPa1NSTUFUcHc0QVhEZGJWamszcVhRS1NJaUlpSzNSSjgrZmRpeFl3Y0FMN3p3QXI2K3Z0amEybHJYTkY3ckYrU05tRnFLMTl5SWt5ZFBNbTdjT0o1Kyttbm16WnVYYjEycGg0Y0hQWHIwb0VtVEp2ajYrcko0OFdKYXRXckZwazJick5jWWpVYmVlKzg5UHZ2c00xcTFhc1dKRXljNGR1eFlvYzlLVEV6azIyKy94ZDdlbnREUVVGcTJiR2s5dDJMRkNvNGZQNDY5dlQydFc3ZTJIcmNVNktsWXNXSyt0ckt6czRzY1BCTVRFMW0xYWhVZUhoNUFYaEFNQ1FsaDNMaHhaR1ptMHF0WEx4WXVYRWl6WnMzWXVYTW5Bd1lNWU1pUUlhU2twRnl6M2RUVVZHYk1tRUhEaGczcDNMa3pGeTlldEk3Uzl1N2RtK2JObTFPM2JsMkFmRnUzM0tyL1RKQTdnOVowaW9pSWlNZ3Q0Ky92VDFSVUZKR1JrVVJFUkpDY25GeWsrN1p0MjhhWU1XUCtVZlhUYXRXcThjVVhYK1M3MTJ3Mld3TmRwMDZkNk5TcGsvVmNXRmdZRnk1Y29HSERoc1RHeHBLV2xwYXZndTJISDM2SXlXVEt0KytteFNlZmZFSnFhaXJ2dnZzdXZyNis3TnUzRDRDNHVEaWlvNk1CR0R4NE1INStmbnp4eFJjQTFsRlZ5OXBYQzRQQlFIcDYralVML1VEZTNweWhvYUZVcUZDQnVMZzQxcXhady9yMTYzRnljcUpMbHk1MDZ0UUpOemMzc3JLeVdMQmdBY3VYTDhkc05uUGd3QUZHalJyRnBFbVRycnFQNXRtelovSDE5V1gwNk5FWURBYVNrcExJenM0RzhyWjdHVDkrdkhXTjdJTVBQcGp2KzRwWUtIU0tpSWlJeUMxbFkyTkQ4K2JOYWQ2OGVaSHZhZHUyTFdQSGp2M0h6N3d5ck9ibTVoWTZHbmZnd0FFV0xWcUV2YjA5Yjc3NUpvTUhEeTV3VFhwNmVxRlRVOWV1WGN1bVRadm8yN2N2N2RxMUEvS216RDc5OU5OczJMQ0I3T3hzK3ZUcFErdldyVGx4NGdTZW5wNTA3OTZkK2ZQbkEvREREeitRazVQRGM4ODlSNHNXTGVqZXZmdDFBMmRXVmhiRGhnMmphdFdxUFBiWVl3d1pNb1I2OWVyUnYzOS9IbnZzTWVzNnk5OS8vNTNaczJkejZ0UXBBQjU5OUZINjlPbFRZSFQxU3VYS2xXUHExS200dUxnQWVldFZ6V1l6TTJmTzVObG5uOFhEdzRNdFc3Ymc1T1NVNytlcGtVNjVuRUtuaUlpSWlOeHpDZ3VkMjdadEl6UTBGSUFSSTBaUW8wYU5BdmVaeldiT25EbERSa1lHOGZIeCthYVVwcWVuTTNMa3lIeFRhdVBqNDltd1lRTnBhV204OXRwckJBY0hBM25UZWhjdVhNajgrZk9KajQrblNaTW1QUFBNTTRTR2h2TGYvLzZYNXMyYll6UWFyOXIveS9mNWRITnpZL0xreVpRcFU0YWdvS0I4YTBQMzd0M0xraVZMcktPc2pSczNwbWZQbnRTcFUrZWEzMmZKa2lVQW1Fd21CZzBhQlB4ZDhBZ2dQRHljaUlnSTZ0V3JSMHBLQ3IxNzk3WUdVOGhidjZyZ0tSWUtuU0lpSWlKeXo3Rk1FYzNPemlZMU5aVlBQLzJVbjM3NkNTOHZMMEpDUXZEejh3UEExdGFXckt3c0JnMGFoTUZnd0dReVdkZEJ6cGt6aDBtVEpsbmI3TkNoZy9YM2lZbUp6SnMzai9YcjExTzJiRm5HalJ1WGJ5UXdNek9UanovK21GOSsrWVhhdFdzemJOZ3dYRjFkbVQxN05zT0dEZVBYWDM4bEtpcUttVE5uRmhwK1hWeGM4UEh4NGRpeFk0d1lNUUpQVDAvcnVlVGtaRFp0MnNTUFAvNUliR3dzUnFPUnh4OS9uT2VmZng1Zlg5OGlmUjkvZjM5V3JWcUZtNXRidmhEcjd1NXUvZjJlUFh2WXRHa1RqUnMzdG9acGk5emNYSEp5Y2pDYnpmbW1Kc3U5U2FGVFJFUkVSTzQ1V1ZsWkFDeGF0SWdmZnZnQm85Rkk3OTY5NmRpeFk3NnRTNTU1NWhsV3JGaVJyNXF0bTVzYmp6enlDSys5OWxxQmRrMG1FeXRYcmlRc0xJeWNuQnc2ZHV4STE2NWRLVnUyTEFBWkdSbUVoNGZ6MVZkZmtaNmVUcWRPblhqbGxWZXMwMkM5dkx5WU5tMGFiNy85Tm4vOTlSZTdkKzh1TkhTNnVia3haY29VMXE1ZFM0TUdEY2pJeUdEdDJyWDg5dHR2N05xMUM3UFpUTDE2OVhqNzdiZHAxYXFWOWZsRjFhSkZDOGFORzBldFdyVUtYVWNiRVJIQndZTUhhZHk0TVNOSGpzVEdKbjk5VWt1b3o4ek16TGVWaXR5YkZEcEZSRVJFNUo2U25aMU5vMGFONk5XckZ6Lzg4QU52dmZVV0xWdTJMSFNmekc3ZHV0R3RXN2NpdFh2Z3dBRkdqQmhCdVhMbGVPbWxsd2dLQ3NxM2pVaHNiQ3hEaHc3RndjR0JEaDA2OFBUVFQxT2hRb1VDN1hoNGVEQml4QWplZWVlZGZNVjVydVRtNWtibnpwMEJzTE96WTkrK2ZkU3VYWnNPSFRwUXYzNzlxeFlIS2lyTGxpaFhpbzZPWnNLRUNYVHUzSmxYWG5tbHdFaW0yV3ltYXRXcVBQZmNjLzk0NzFHNXV4ak1LaTBsSWlJaUlpVm83Tml4akJzM3JsZ1ZUZHUyYmN1NmRldHVZcTl1UHBQSlJIeDgvRlduc0thbHBSRVhGMGVkT25XS05PVTBJU0VCTHkrdm05M05tK0xVcVZNRnF1MWU3bVpQcTcwVGZ2NlN4MURJRDE0am5TSWlJaUlpTjRHenMvTTExMHc2T1RueHdBTVBGTG05MnpWd1FzSHRYYTZrZFp4eU9adnJYeUlpSWlJaUlpTHl6eWgwaW9pSWlJaUlTSWxSNkJRUkVSRVJFWkVTbzlBcElpSWlJaUlpSlVhaFUwUkVSRVJFUkVxTVFxZUlpSWlJM1BZY0hSMHhtVXlsM1EwcEJTYVRDU2NucDlMdWhoU0RRcWVJaUlpSTNQYTh2THlJaTRzcjdXNUlLWWlMaTZOeTVjcWwzUTBwQm9WT0VSRVJFYm50QlFZR3NtYk5tdEx1aHBTQ05XdldFQmdZV05yZGtHSlE2QlFSRVJHUjIxNXdjREE3ZHV3Z09qcTZ0THNpdDFCMGREUTdkdXdnT0RpNHRMc2l4YURRS1NJaUlpSzNQV2RuWndZUEhzemt5Wk1WUE84UjBkSFJUSjQ4bVhmZmZSZG5aK2ZTN280VWcxMXBkMEJFUkVSRXBDZ2FOV3JFMEtGRG1USmxDZ0VCQVFRRkJlSHQ3YTFBY2hjeG1VekV4Y1d4WnMwYWR1ellRVWhJQ0EwYk5penRia2t4S1hTS2lJaUl5QjJqVWFOR0xGaXdnTEN3TUQ3ODhFTk9uejVOV2xwYWFYZExiaEluSnljcVY2NU1ZR0FnQ3hZczBIOG8zQ1VVT2tWRVJFVGtqdUxzN0V5UEhqM28wYU5IYVhkRlJJcEFhenBGUkVSRVJFU2t4Q2gwaW9pSWlJaUlTSWxSNkJRUkVSRVJFWkVTbzlBcElpSWlJaUlpSlVhaFUwUkVSRVJFUkVxTVFxZUlpSWlJaUlpVUdJVk9FUkVSRVJFUktURUtuU0lpSWlJaUlsSmlGRHBGUkVSRVJFU2t4Q2gwaW9pSWlJaUlTSWxSNkJRUkVSRVJFWkVTbzlBcElpSWlJaUlpSlVhaFUwUkVSRVJFUkVxTVFxZUlpSWlJaUlpVUdMdlM3b0NJaUlpSXlJMHdtVXlFaFlVUkVSRkJRa0lDNmVucHBkMGx1VWtjSFIzeDh2SWlNRENRNE9CZ25KMmRTN3RMY2hNb2RJcUlpSWpJSFNNcUtvcHAwNllSRUJEQWdBRUQ4UGIyVmpDNWk1aE1KdUxpNGxpelpnMjllL2RtOE9EQk5HclVxTFM3SmNXazBDa2lJaUlpZDRTb3FDaENRME1aTm13WURSbzBLTzN1U0Fsd2RuYkd6ODhQUHo4L29xT2ptVHg1TWlFaElUUnMyTEMwdXliRm9EV2RJaUlpSW5MYk01bE1USnMyamVIRGh5dHczaU1hTkdqQXNHSERtRHAxS2lhVHFiUzdJOFdnMENraUlpSWl0NzJ3c0RBQ0FnTHc5L2N2N2E3SUxkU2dRUU1DQWdJSUN3c3I3YTVJTVNoMGlvaUlpTWh0THlJaWdxQ2dvSnZhNXZIangvbnBwNS9JeU1nbzlQemV2WHVKaW9yNlIyMW5aMmNYcDJzM3piSmx5MGhKU2JrcGJXVm5aN05yMTY0YnVzZHNpMktCT0FBQUV6NUpSRUZVTmhmN3VVRkJRVVJFUkJTN0hTazlDcDBpSWlJaWN0dExTRWpBMjl1N1dHMWtaV1VSRVJGaERZVEp5Y2xNblRxVkYxNTRnYkN3TUdKalkvbjg4OCt0SVhUZHVuVU1IVHFVL3YzN3MyUEhqaHQ2MXI1OSsralhyeCtiTm0waU56Y1hnSXNYTC9MMTExOWZONUJHUjBkejd0eTVhMTZ6ZmZ0MkZpMWFkTlhBYk9uRGdnVUw2TjY5Tzk5Ly8vME45Zi9VcVZOTW1qU0ptSmlZZk1lSERCbkNtMisreWNhTkc2M0gwdFBUQzRUTCtQaDRwa3lad3NDQkE0c2RlcjI5dlRsOStuU3gycERTcFVKQ0lpSWlJbkxiUzA5UEwzYVYydlBuenhNYUdrckZpaFVaUG53NERnNE9RRjd4bWllZmZKSjU4K2F4WnMwYTFxNWRTNzkrL2ZqOTk5K3R6ellhalRmMExFZEhSNDRjT2NLa1NaUFlzMmNQYjcvOU5uWjJkbnoyMldlc1dyV0tNbVhLWFBYZUV5ZE9VTEZpUmFaTm00YUhoMGVoMTNoNmVqSnk1RWkyYk5uQ3hJa1Q4Zkx5S25ETmloVXJnTHh3ZmFQZnpzYkdoazJiTnJGcDB5YTZkdTFLang0OXNMUExpdzdIamgzRGFEU3lmLzkrNnRhdHk1RWpSNWcxYXhaUFB2a2s4Zkh4N04yN2w2TkhqMXJiR2pod0lLR2hvWlF2WC82RyttRGg3T3hNV2xyYVA3cFhiZzhhNlJRUkVSR1JlMEtsU3BWNDlkVlhPWDc4T0FNR0RPRDgrZk1BbENsVGhuUG56ckZ1M1RyS2xTdkhhNis5aG9lSEIrZk9uY1BPem83eDQ4ZmZjUEVpZTN0N0FNcVdMY3NiYjd3QllBMnVpWW1KdUxxNkZ2ckxhRFNTblozTitmUG5yem1WMWR2Ym15Wk5tbkR5NUVsR2pScFY0SHhNVEl4MVNxcUhod2VyVnEyNm9TbS90cmEyMXZmWXVYTW5SNDRjQWNET3pnNUhSMGRhdEdqQm1ERmpHRGh3SVBIeDhSdzdkb3o1OCtkejdOZ3hhdGFzU2RldVhYbm5uWGVZT25VcVE0Y09MZkp6NWU2a2tVNFJFUkVSdVdlMGI5K2VwVXVYY3VIQ0JaS1Rrd0hJemMxbHhvd1p1THU3ODlSVFQvSElJNC93OWRkZkE5Q3FWU3M4UFQzenRiRng0MGJxMTY5UGhRb1ZydnFjeTBPYnZiMDllL2Z1eGRmWEY0Qnk1Y294ZmZyMFF1ODdlZklrdlhyMW9rcVZLclJyMSs2YTc5S2lSUXNpSXlNTFRGODFtODNNbWpVTHM5bE1telp0YU4yNk5TTkdqQ0EwTkpTUWtCQnIzNjdGTXFwWnRXcFZiR3hzNk4rL1AwT0dETEhldTN2M2JwS1Nra2hOVGNYR0ptOGNxMHFWS2xkOUw3bTNLWFNLaUlpSXlGMXZ6Wm8xMWltZkZ5NWNBUExXVGtKZVFTRUFYMTlmUHYvOGM0NGVQVXBzYkN3QXFhbXB6Smt6eDlwT1VsSVNHelpzb0ZxMWFzeVlNWU55NWNvQmNPYk1HWll0VzJhOXpoSUVVMUpTR0RGaUJOdTNiK2V4eHg0RDh0WjJ2dlBPTzRYMjA3SkdNeXNyNjdydjVPL3ZUODJhTlJrNGNHQys0OHVXTGVQQWdRTjRlbnJTcjE4L1hGMWRhZEdpQlpzMmJTSTVPWmxodzRiaDV1WjJ6Yll0b1JQZ2xWZGU0ZDEzMzJYYXRHbld0WnMvL3Znak5qWTJqQnMzam9vVks5S25UNS9yOWxmdVhRcWRJaUlpSW5MWGE5U29FWjk5OWhtSmlZbldZK3ZXcmN0M2phVm96cFl0VzZ6SGZ2dnR0MExiTzNueUpFT0dER0g2OU9tVUtWT0dTcFVxWVdOalEzaDRPRWFqMFJyTzB0UFQyYlZyRjBhamtRMGJObGp2dDRUUzFOUlV6cDQ5aTRPREExV3FWTEdHemZUMDlPdStrOUZvWk5Tb1VWU3BVc1Y2Yk9mT25TeGF0QWhuWjJjbVRKaUFxNnNyTVRFeERCdzRrT1BIajdOejUwNTY5dXpKaXkrK1NQdjI3WEZ4Y1NtMGJjdm9KZVJ0VytMcDZZbTd1enNuVHB3Z05UV1ZYMzc1aGU3ZHUrUGk0cEx2MmlzZE9uU0k2dFdyRjNzOXJ0elpGRHBGUkVSRTVKYkl6YzI5WmtBcFNSVXJWbVQyN05rQU9EZzRNSDc4ZUhidjNtMDk3K1RreE1NUFA4d3JyN3pDbDE5K1NXUmtKQzR1TGl4YXRBZ0hCd2V5czdOcDM3NDlack9aTDc3NGdrcVZLaFY0UnQrK2ZlblpzeWV1cnE3V2FiSVZLbFN3VHRVMW1VeDA2TkNCQ2hVcU1HL2VQQURTMHRMNDE3LytSVVpHQmg0ZUh2VHExWXRseTVieCtPT1BGMmcvT2pvNjM5WWh2Ly8rTytmUG4rZWRkOTZoWmN1VzdOeTVrN0ZqeCtMczdNeWtTWk9vVWFNR0J3NGNZTWlRSVR6eXlDTzgvLzc3aElTRUVCOGZ6NmVmZnNxaVJZdG8wS0FCM2JwMXc4L1BMOSt6REFZREFFZVBIcldPOUxxN3UvUEhIMzhBZVQvTHJWdTNzblRwVXV1YTFRc1hMdVFiRlRhWlRLeGJ0dzVmWDE4bVQ1NTh6ZUpKY25kVDZCUVJFUkdSRW1VSkc1WWlNNlhGdzhPRFk4ZU9NV3pZTU9MaTRnZ01EQ1FpSW9LS0ZTdFNybHc1dG16WndxNWR1ekNaVEhUdTNKbU5HemNTSHgrUGo0OFA1OCtmeDJ3MlkydHJlOVcxbkxhMnRyaTZ1aFk0bnBXVlJYaDRPRXVYTGdYSU4rcG5xYUJyWjJmSHNHSERjSEZ4SVNRa2hLKy8vaG92THkrcVZxMXF2Ylp1M2Jvc1hMaVFRNGNPNVdzL0ppYUcwNmRQODlsbm4xR2pSZzNyNkdkMGREUmp4b3doSXlPRDlldlhVN1pzV1diT25FbG9hQ2lSa1pGa1pXVng2TkFoa3BLU3J2bmR2di8rZTNKemN6bDc5bXkrNDVZQU9uUG1UQUF1WGJyRXQ5OStXK0QrdzRjUE0yalFvR0pWc0pVN20wS25pSWlJaUpTbzVzMmJBeEFWRlZWcW9UTXpNNU52dnZtR3I3LyttdkxseXpOKy9IanM3ZTJKaUlqQTFkV1ZxVk9uTW1qUUlHSmpZNmxTcFFvdnZmUVMyN1p0SXlZbUJoOGZIeElTRWdDb1hMbHl2dldPMTVPY25FeVBIajFJVFUybFRaczJoSWVIRXg4ZnordXZ2NTd2dXB5Y0hBWU5HZ1RrVGExTlNFZ2dQRHljR1RObVdMZERzYmUzWitMRWlhU21wdUxwNlVsUVVCQkdveEdEd2NEeTVjdnAzYnMzSFR0MnhNN09qdi8rOTcvTW5EbVRyS3dzNnRXclI5KytmYWxac3lacGFXbE1uRGlSbjMvK21XM2J0akZreUJDY25KeXUybjhmSHgvcnFHemZ2bjJKaVluQllEQVFGQlJFcjE2OUtGZXVYTDdpUjRzWEx3YWdjK2ZPcEtTa3NIcjE2aUovSzdsN0tYU0tpSWlJU0lscTFxd1ovdjcrdlBmZWUzVG8wTUc2bmNpdDFMOS9mMUpUVTNuampUZG8zNzQ5UnFPUi92MzdXOC9IeHNiU3MyZFBSbzBheFlRSkUzQnljdUsrKys1ano1NDlQUEhFRTliQ1FwWUt0RmVUbTV2TDNyMTdXYnQyTFpCWEdNamIyNXRCZ3dZUkV4TkRlSGc0WmNxVUtYUkUxSExNMWRYVk9wcjZ4UmRmTUdEQUFPdUlxSnViVzRFaVFGMjZkT0hsbDEvR3djR0JjK2ZPTVd2V0xPc0libzhlUFdqYnRpMDVPVGxNblRxVkF3Y09NR0hDQk5xMGFVT2JObTJLL1AyT0h6OU9URXdNVGs1T1pHVmxzWG56WnJaczJjTEFnUU9wVnExYWdlc3RhMXBGUUtGVFJFUkVSRXFZalkwTm4zLytPUUVCQVF3WU1JQVBQL3p3bGdkUFB6OC9iRzF0aVkrUFovNzgrV1JsWlhIZ3dBRWdMeGh1M3J5WnJWdTM0dS92ajd1N093RFZxMWRuNDhhTlpHZG5XOWQvUHZUUVE0VzJmK1RJRWI3NTVodWlvNk90VzdFQWxDOWZuc21USndOWVIvMGVmZlRSZkNPZGJkdTJ4YzdPenJyZFNHcHFLazVPVGtWZS8ycVpycnR4NDBhbVQ1OU81Y3FWR1RCZ0FPM2F0Y05vTkpLWW1NaWtTWk9zNzlDL2YzOG1UcHpJZ3c4K1dMU1BCeXhkdWhRbkp5ZnExcTNMb1VPSEdEcDBLS05IajJiQ2hBbjA2TkVEK0h1cU1DaDBTbjRLblNJaUlpSlM0dno5L1prOWV6YjkrdlVqSWlLQzRjT0gwNmhSSTN4OGZHNUpjYUhXclZzelpNZ1Fzck96QzV5TGo0OG5QajRlZ01URVJMNy8vbnRlZnZsbDZ0V3JSM2g0T1AvNXozL1l1WE1uQm9PQnBrMmJGdHErcjY4dmJtNXVKQ2NuNCtucHlVc3Z2Y1FISDN5UTc5MzI3TmtEd0lvVkt6aC8vcngxdXhYSW0xNXJLY0lURVJHQnQ3YzNJMGFNdUtHcXI3VnExZUtqano3S040VjU2OWF0ZlBUUlIxeThlSkZLbFNyUnIxOC9talp0U2x4Y0hCa1pHZm1DNHRYczNyMmJ6WnMzOCtxcnJ4SVpHWW5aYktaNTgrWTBhZEtFN2R1M2MrTEVDWURyYnNNaTl5NkZUaEVSRVJHNUpmcjA2VU9USmszbzBhTUhMN3p3d2czZDI2Wk5Hd3dHQXpFeE1kU3FWZXVHbjEyL2ZuM216cDFMbVRKbHVIVHBFbjM3OXNYWjJabjU4K2ZqN3U3T3lKRWppWXlNcEUrZlBuVHExQW1BZ0lBQTdPM3RXYmh3SVdhem1ZQ0FBRHc4UEFwdDMyQXcwTDkvZjl6ZDNYbnl5U2NMYkhtU2xKVEV2bjM3Y0hkM0p6azVtWTBiTitZN241dWJtNjhJejlteloxbTdkaTBkTzNZczB2c2xKaWF5YXRVcXVuYnRDc0NKRXllWU0yY09PM2Z1eE5uWm1WNjlldkg4ODg5amIyL1A3Ny8venNTSkUvSDI5bWJTcEVtRlR2VzFTRTFOWmNhTUdUUnMySkRPblR1emR1MWFjbkp5QU9qZHV6ZTJ0cmJVclZ1WGpSczM1dHU2SlRjM3QwajlsbnVEUXFlSWlJaUkzREwrL3Y1RVJVVVJHUmxKUkVSRXZxbW8xN0p0MnpiR2pCbFRyT3FuM3Q3ZTVPVGtNSGJzV0xLeXNuQnhjZUUvLy9rUEFKR1JrWGg0ZVBETU04OVlyM2QxZGFWcDA2YldmVHN0Z2U1YXVuZnZEdVR0NDNtNUgzLzhrZHpjWEo1NjZpbSsrKzQ3TWpJeUNpMnlZeW5LNCtQalUrVEF1WFBuVGtKRFE2bFFvUUp4Y1hHc1diT0c5ZXZYNCtUa1JKY3VYZWpVcVJOdWJtNWtaV1d4WU1FQ2xpOWZqdGxzNXNDQkE0d2FOWXBKa3laZGRVVDE3Tm16K1ByNk1ucjBhQXdHQTBsSlNkYlI0aG8xYWpCKy9IaG16SmdCa0crNnJxYlh5dVVVT2tWRVJFVGtsckt4c2FGNTgrYldxclpGMGJadFc4YU9IVnZzWjJkbFpkRzFhMWRPbkRqQndZTUhyUUVNOHZiTVhMeDRNVDE3OXNUZTNwNWZmLzJWeU1oSTY3M2g0ZUhVckZtelNGTlNMNWVhbXNyS2xTdHhjM1BqK2VlZjU0Y2ZmaUFqSTZQWTcySjVuMkhEaGxHMWFsVWVlK3d4aGd3WlFyMTY5ZWpmdnorUFBmYVl0YSsvLy80N3MyZlA1dFNwVTBEZXV0SStmZnBRc1dMRmE3WmZybHc1cGs2ZGlvdUxDNUJYamRkc05qTno1a3llZmZaWlBEdzgyTEpsQzA1T1R2bCtuaHJwbE1zcGRJcUlpSWpJUGNQUjBaRW1UWnBRcGt3WnRtM2JodGxzNXY3Nzc2ZDY5ZXBzMmJLRkZTdFdVSzVjT1V3bUUxOS8vVFgyOXZhOC9QTExyRnk1a3ZYcjE3Ti8vMzY2ZHUzS280OCtXaUI4WHJod2dkbXpaK2ViWm1vd0dGaTBhQkZKU1VtTUdqVUtWMWRYekdaenZqV2NsMHRKU1FHd1RtRzlHc3NXTHBDM2xuTHk1TW1VS1ZPR29LQ2dmTk5sOSs3ZHk1SWxTNGlPamdhZ2NlUEc5T3paa3pwMTZseXovU1ZMbGdCZ01wbXNXN2xrWldWWkEzcDRlRGdSRVJIVXExZVBsSlFVZXZmdWJRMm1sdjRyZUlxRlFxZUlpSWlJM0JOU1VsTFlzbVVMYTlhczRjQ0JBM2g2ZXRLdlh6K2VlZVlaYkcxdE9YejRNUC8rOTc5WnNHQUJrRmVwOXUyMzM4YmIyNXRtelpveFpzd1l6cHc1dzdScDA1ZzVjeVpQUGZVVWI3NzVwclY5SnljbmJHMXQrZWFiYjZ6aDdOeTVjNFNIaDlPcFV5ZGF0bXdKL0IzSUxsL0RlYVdzckt4cnZvdUxpd3MrUGo0Y08zYU1FU05HNE9ucGFUMlhuSnpNcGsyYitQSEhING1OamNWb05QTDQ0NC96L1BQUFgzZkxGd3QvZjM5V3JWcUZtNXRidmhCcnFld0xlWVdSTm0zYVJPUEdqUWtPRHM1M2YyNXVMams1T1pqTlpnd0dRNUdlS1hjdmhVNFJFUkVSdWV1TkhqMmE3ZHUzVzlkcHZ2amlpelJwMGdRYkd4dXlzN1BadEdrVEsxYXNBS0IyN2RwMDdkbzEzM1RSQng1NGdMbHo1ekp0MmpTMmI5K09uNThmRFJzMnpQY01KeWNuaGc4ZlRyTm16Wmc4ZVRJT0RnNWtaR1R3NUpOUDh0cHJyMW12eThqSXdHZzBYbk5ONS9WQ3A1dWJHMU9tVEdIdDJyVTBhTkNBakl3TTFxNWR5MisvL2NhdVhic3dtODNVcTFlUHQ5OSttMWF0V2xHMmJOa2IrbDR0V3JSZzNMaHgxS3BWcTlCMXRCRVJFUnc4ZUpER2pSc3pjdVRJQWhXSUxlcytNek16YjNnNnN0eDlGRHBGUkVSRTVLNzN3Z3N2OE1ZYmIrRGw1VlhnWEhaMk5oczJiT0RoaHgvbW5YZmVvVWFOR29XMjRlN3V6cVJKazlpNmRTc3RXclM0NmdqZVk0ODlocDJkSFlHQmdXemZ2cDNBd0VEcnVkemNYR3JVcUVHSERoMEt2ZGZPem82T0hUdlNwVXVYNjc2VG01c2JuVHQzdHQ2M2I5OCthdGV1VFljT0hhaGZ2LzROYmJkU21DWk5taFI2UERvNm1na1RKdEM1YzJkZWVlV1ZBdC9CYkRaVHRXcFZubnZ1dVZ1K0g2dmNuZ3htbFpZU0VSRVJrZHRjMjdadFdiZHVYV2wzUS83bjFLbFRWSzFhOWFybmIvYTBXdjM4N3h5R1FuN3dKYjhUcjRpSWlJaUkzRld1RlRnQnJlT1VmQlE2UlVSRVJFUkVwTVFvZElxSWlJaUlpRWlKVWVnVUVSRVJFUkdSRXFQUUtTSWlJaUlpSWlWR29WTkVSRVRrLzl1M1kyTzFvU0FNbzB1RzFJRklxSUdBUkJYUWdEcEJOU2loRXhwUUJTU2FZZFNDSWpvUUlTN0FEdXpCK3k3UFBpZTgwWjkrTzNNQlNDTTZBUUQ0ZU52dE50WjFMVDJEQXRaMWphcXFTcy9nRGFJVEFJQ1B0OXZ0WWxtVzBqTW9ZRm1XYUpxbTlBemVJRG9CQVBoNGJkdkdPSTZsWjFEQU9JN1J0bTNwR2J4QmRBSUE4UEc2cm90cG1tS2U1OUpUK0VMelBNYzBUZEYxWGVrcHZFRjBBZ0R3OGVxNmp2UDVITU13Q00vL3hEelBNUXhEOUgwZmRWMlhuc01iTnEvWDYxVjZCQUFBL0k3Ny9SNlh5eVdPeDJPY1RxZlk3L2VDNUIreXJtc3N5eExqT01ZMFRkSDNmUndPaDlLeitBT2J6V2J6MDV2b0JBRGdPMW5YTmE3WGE5eHV0M2c4SHZGOFBrdFA0aStwcWlxYXBvbTJiYVByT2dlRmIwaDBBZ0FBa09aWDBlbFB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dsRUp3QUFBR2xFSndBQUFHbEVKd0FBQUFBQUFBQUFBQUFBQUFBQUFBQUFBQUFBQUFBQUFQQ0ZmZ0RXTHEyRjhoMnRId0FBQUFCSlJVNUVya0pnZ2c9PSIsCiAgICJUeXBlIiA6ICJtaW5kIgp9Cg=="/>
    </extobj>
    <extobj name="C9F754DE-2CAD-44b6-B708-469DEB6407EB-7">
      <extobjdata type="C9F754DE-2CAD-44b6-B708-469DEB6407EB" data="ewogICAiRmlsZUlkIiA6ICI3NjAxOTc2NjM4OCIsCiAgICJHcm91cElkIiA6ICIzNzY4OTI5MDciLAogICAiSW1hZ2UiIDogImlWQk9SdzBLR2dvQUFBQU5TVWhFVWdBQUJJMEFBQUhnQ0FZQUFBQW9tcDBYQUFBQUNYQklXWE1BQUFzVEFBQUxFd0VBbXB3WUFBQWdBRWxFUVZSNG5PemRkM1FVMWQ4RzhHZG0reVlrSVoxQVF1Z3ROQ2xTQlNtS0NEWVVFUlRGWHRDZm9tS3ZyNzJnWXNXR29naWlZRVBwVGVtOWg5QUNoSVQwUXBMdE0vUCtNY2tteSs2bWtVSjVQdWR3a3N6Y3VmZHVBc28rM1B1OWdxSW9Db2lJaUlpSWlJaUk2S0lqQ0lMZzc1NVlueE1oSWlJaUlpSWlJcUx6QTBNaklpSWlJaUlpSWlMeXd0Q0lpSWlJaUlpSWlJaThNRFFpSWlJaUlpSWlJaUl2REkySWlJaUlpSWlJaU1nTFF5TWlJaUlpSWlJaUl2TEMwSWlJaUlpSWlJaUlpTHd3TkNJaUlpSWlJaUlpSWk4TWpZaUlpSWlJaUlpSXlBdERJeUlpSWlJaUlpSWk4c0xRaUlpSWlJaUlpSWlJdkRBMElpSWlJaUlpSWlJaUx3eU5pSWlJaUlpSWlJaklDME1qSWlJaUlpSWlJaUx5d3RDSWlJaUlpSWlJaUlpOE1EUWlJaUlpSWlJaUlpSXZESTJJaUlpSWlJaUlpTWdMUXlNaUlpSWlJaUlpSXZMQzBJaUlpSWlJaUlpSWlMd3dOQ0lpSWlJaUlpSWlJaThNallpSWlJaUlpSWlJeUF0REl5SWlJaUlpSWlJaThzTFFpSWlJaUlpSWlJaUl2REEwSWlJaUlpSWlJaUlpTHd5TmlJaUlpSWlJaUlqSUMwTWpJaUlpSWlJaUlpTHl3dENJaUlpSWlJaUlpSWk4TURRaUlpSWlJaUlpSWlJdkRJMklpSWlJaUlpSWlNZ0xReU1pSWlJaUlpSWlJdkxDMElpSWlJaUlpSWlJaUx3d05DSWlJaUlpSWlJaUlpOE1qWWlJaUlpSWlJaUl5QXRESXlJaUlpSWlJaUlpOHNMUWlJaUlpSWlJaUlpSXZEQTBJaUlpSWlJaUlpSWlMd3lOaUlpSWlJaUlpSWpJQzBNaklpSWlJaUlpSWlMeXd0Q0lpSWlJaUlpSWlJaThNRFFpSWlJaUlpSWlJaUl2REkySWlJaUlpSWlJaU1nTFF5TWlJaUlpSWlJaUl2TEMwSWlJaUlpSWlJaUlpTHd3TkNJaUlpSWlJaUlpSWk4TWpZaUlpSWlJaUlpSXlBdERJeUlpSWlJaUlpSWk4c0xRaUlpSWlJaUlpSWlJdkRBMElpSWlJaUlpSWlJaUx3eU5pSWlJaUlpSWlJaklDME1qSWlJaUlpSWlJaUx5d3RDSWlJaUlpSWlJaUlpOE1EUWlJaUlpSWlJaUlpSXZESTJJaUlpSWlJaUlpTWdMUXlNaUlpSWlJaUlpSXZMQzBJaUlpSWlJaUlpSWlMd3dOQ0lpSWlJaUlpSWlJaThNallpSWlJaUlpT2ljbEpLUzZmRjFidTVwekpxMUdNWEZ0clBxdDdEUWdsMjdEcDlWSHhYNTd2dEYrUHlMMzkxZjUrUVVvTERRVXUxK0ZFWEIyclc3Y2ZSb1dtMU9yMWFkT3BXRDlQVGNzK29qK2RncHZQZitYS1NsWmZ0dG95Z0svdSsxNzdGeDQ3NnpHb3VxaDZFUkVSRVJFUkVSblhPT0hVdkhYWGUvaGM4L0x3dGZFaE9QNC90WmkvSEhuMnZQcXUvbEs3Wml5dU9mNEwrMXU4OTJtajR0WHJ3SkN4Yjg2Lzc2OWRkL3dFT1RwK0ZFU2thMStrbE1QSTZYWHY0VzcwK2JDMFZSYWpTWHBLUVRtSFRubTFqNDkvb0sydzBkOWlqZWVQT0hhdmYvOFNmek1lSFdWM0hpUlBWZVczazdkaHpDb2tVYm9kTnA4ZHJycy9EVG5PVmViV1Jad2VyVk84NXFIS28rYlVOUGdJaUlpSWpPWFVwK0hxVGt3NUF6MDlWZjJabFFMTVdBM1E3RmJnTWtxYUduU0ZTM05Cb0lCaU5nTUVBd0IwQU1qNFFZR1EweE1ocWFGcTBoaERSdTZCbGVrR1JaeHJ2di9RUlpWakIwYUEvMzlYNzlFaEFmSDQyNWM1ZGo1RlY5RUJJU1dLUCtGeTVjajVDUVFQUzV0R050VGRtRFRxZjFDSGttVDc0QlQwNzlESTgrT2gxdnZuay8ycldOclZJL0hUdkdZOUNnYmxpelppY1dMZHFFa1NQN1ZIc3VxMHFDRnBQSjRMNjJZOGNoSkNlblljaVFIalgrSGdKQVdsbzJObTlPUkZ4c0ZPTGlvbXJjei83OXh4QVhGNFdJaUJEWWJIYk1tclVZQXdkMFFXeHNaS1hQZnZmZElpUWVPSTZwVThjakxEU294bk1nM3hnYUVSRVJFVkVaV1laMEpBbXVYZHNoSFQ0QXhXYURwbVZyaUZFeDBDWjBoUmdlQlFRRVFqQWExVGZTR2sxRHo1aW9ia2tTRkxzTmlzMEdGQmRCenM2QW5Ka0IxNTd0c1A4eEQ0TFJDRTNyOXRCMnZRU2FWdTBBa1pzNWFzT3NXVXR3NE1BSmpCMDdCRzNMQlN5Q0lPRCsrNi9EMDA5L2dXblRmc2Fycjk3bHQ0ODVjNzFYcXdCQWZsNFJqaDFMUi92MmNmaDEvdW9xemFkUm9CbWpSdldyOHZ6MWVqVTBraVFaR28ySWxpMWo4UDU3ay9IazFNOXcrblJ4bGZzQmdMdnZHb1VEQjA1QUZJVnFQUWVvVzdyKy9YY1hBZ0tNR05DL2kvdjZva1Vic1dMbE5seHlTYnNxaFVaV3F4MmpSai9sOS82SmxBd01IZlpvdGVhMll2bUg3am51M0hrSXc0YjFCQUNNSHo4Y0d6YnN3d2NmenNPMDl5ZDc5VHZqeXo4eDQ4cy9BUUJQUHpVQjh4ZXNSbFJVS0VJYk42clcrRlExREkySWlJaUlDRXArTHB6clZzTzViVE9FNEdEb3V2ZUdic0RsRUtOakducHFSQTFMbzRGZ0RvQmdEZ0JDd3lER052ZTRMYWVuUVRxWUNQcy92ME01ZlJxNlMzcEQxMzhRaEpEUUJwcncrVy9qeG4zNGNmWlN0R3daZzBsM1hPVjF2MWZQOWhnK3ZCZVdMZHVDMmJPWFljS0U0VDc3K2ZycmhSV09jK0RBQ1J3NGNLSktjNHFKQ2NmSjFLd3F0UVdBL1B3aUFNQVhNLzZBUmxNV0pQYnJtNEJ0MjVLd2JWc1N4dDh5RE8rOU54ZnIxdStwVXAvdnZqY0g3NzQzcDhJMnBVRk1xVzNia3BDUmtZc3hZd2JCWU5BQlVGZHhiZHVXaEppWWNNVEhSMWRwYkoxT2kzSGpobnBjY3poY1dMQmdEVFFhRVdQR0RLNVJxQVdvcTR6eThnclJ0MjhuQUVESER2SG8zTGtsOXV3NWlvTUhVekJ6NWpQcXZDVUZkOTM5Rm02K2VTaEdqT2dOUUEwWExSWTdIcDQ4Qm9KUXMvR3BZZ3lOaUlpSWlDNWljblltbkNzWHc3VjNKN1M5KzhOMDM2TVFvNnIySm9LSUFERTZCbUowREhTWERZV2NrUTdubG5Xd1RIc04yb1J1MEEwWkFURzg4dTAxVk9iZ3dSUzgvc1lzbUV3R3ZQakNIZERyZFQ3YlBmTHdqVGg0TUFYZnp2d2JKcE1lTjl3d3lLdk5tUUVLQUt4YnZ3Y3Z2dmdOYnA4NEFoTW5qcWpXM0txN2tnWUFGaXhZNC9mZTZGSDlNWEJnRjhUR2xmMGVXYlpzSyt4MlI2V3Jtclp0UzhLaFF5Y3hjbVFmQkFVRitHMVhXdnZwdW1zSGVqeWJYMUNFcHMwaU1IKys1L3hTVWpLOXJsMTZhVWMwYXhhQmUrNGU3WEg5dDkvVm1rMVhETytGKys2OXBzTDVWbVRkK3IwQWdKZ200ZTVyZDk4MUdpYVRIcTFhTlhWZmt5UVpBQkFTSElDNDJDanMybjBZcTFmdndNaVJmZEMxYStzYWowOFZZMmhFUkVSRWRCRlM3RFk0bGk2RWE5c202UG9QaHZtWjF5R1lUQTA5TGFMem1oZ1ZEY09vTWRBUEhRbm4ycFd3ZnZJdXREMHVoZjZLVWVwMlRxclE0U09wZVBxWkwyQzNPL0hhLzkxVFlUMGJzOW1BTjE2L0I0Lzhiem8rL2V3M3BHZms0cjU3ci9WWTFYTW1tODJCanorZWo0aUlFTng4OHhEMzlhSERIc1hRb1QzdzdETzNWVGcvWHlHVVA4bkpwM0QzUFc5ajRJQXVlUG5sTy8yMmE5bzAzT1ByZ3Z3aUxGMjJCUk52dXhJR2c5N3Zjd2NQcGtDcjFlQ1JoMitFVHVmN2JYMXFhalkyYkZCUEdvdUpLUnRuOGVMTkFJQjkrNUt4YjEreVY3OEhENlo0WEFzTmJZUm16U0k4cnJsY0VuNytlU1cwV2cxdXZmVktmRDlyc2QrNW5pazRLQURYWGFlR1dKSWtZL215TFY1dEVoSmFWTmhIVVpFVjc3enpFMkppd3ZIZ0E5ZFhlV3lxUG9aR1JFUkVSQmNaMTk2ZHNQODJGOXAySFdHZStySzY3WWFJYW8xZ01rRS8vR3JvK2cyQ1krRUNXTjU1R1licngwR2IwSzJocDNaV0ZFVkJTa29tZHU4NWd2MzdqeUUzNXpRS2l5d29MTFNnc05DSzRtSXJwangyTTBhTXVMVGFmZS9ZY1FndnYvSXRpb3R0bVBya0xlamR1ME9sejBSSGgySGErNVB4MU5PZlkvNzhOZGk5K3dnZW56SU9iZG8wODluK2l4bC9JQ3NySHkrOU5LbkNRS1kyQkFTb0lhSEZhcS9XY3oxNnRNT2l4WnV3WThjaDlPblR5V2NicDlPRmZmdU9JU0docGQvQUNBQytuN1hJNjhTMXpNdzgvUHZmTG5UdTNCSWZmdkNJeDcycWhtY0E4UFBQSzVHVmxZK2JieDZLNk9oUXpLcEdhQlFiRytrT2pUWnMySXVjM05NQTFDMTlLU21aN25aZHVyU0N5eVVoTXlzUGdMbzlEUUR5QzRyeDVwcy9JRE16SHk4OGZ6dXlzdlBkejhURjFyd1lOL25HMElpSWlJam9ZdUZ5d3Y3bnI1QU83b2Z4dG51Z2lXL1YwRE1pdXFBSkFZRXczRHdSMm1OSFlKL3pIYVJEQjJBWVBRYlErdDV5ZGE0NmRPZ2s1djJ5RXR1MkphR2dRQzNpSEJFUmd1am9VRFJ1M0FqTm1rVWlNTkNFZ0FBanVuU3AvbjlYL3ZwckhUNzVkQUVVUmNIVUoyL0JGVmYwcnZLenpacEY0T1BwaitLMTEyWmgxKzdEZU9EQjkzSG5wSkVZUDk2enp0SGF0YnZ4MTEvcjBLOWZBaTRiMkxYYWM2eXV3RUF6QUtDbzBGS3Q1eTY5dENNTUJoMVdydHp1TnpUYXZDVVJkcnNEL2ZzbCtPM24yTEYwckZ5NTNldjY3SitXUVpabDNIVGo1ZFdhVjNtWm1YbVkvZE15UkVTRVlPSnRWd0tvZkJYV3FsWGJNZTJEbnlITENzYmRYRlliNmZjLy9uTi92bnYzRVh6MitXL3VyeGZNZngySmljZnczUE5mZWZUMTg4OHIzSisvOHVwTWozdlZXUTFHVmNQUWlJaUlpT2dpb09UbndqcnpjNGpoa1RBOTloeTN5aERWSTAxOEs1aW1QQWY3dkI5ZytmZ2RtQ1k5Y0Y0VXlrNDZtSUx2djErRVRadjJJeVE0RUVPSDlrUkNweGJvMkRFZUVSRWh0VFpPaXhZeENBdzBZY3FVbTVHVWRBTGZ6dnk3V3M5MzdCQ1A5OTU3RVBQbXJjS1NKWnR4MVZXZXg5S25wbWJqdmZmbkFnRFdyOS9yc3piUmloWGJzR0xGTnAvOWx3OGl2cGp4UjZYemFkOHVEb01IZDRmQm9FZGVTVUhzcWpLYmpSZzh1RHRXcnR5TyszS3VRVmhZc0ZlYmYvN2VBSzFXZ3lGRGV2anNRMUVVZlBEaFBJaWlnSFp0bTJOLzRqRUFRRTd1YVN4YXRCR3RXelZGdndvQ3A0cklzb3kzM3BvTnU5MkJmdjE2dzJpc2VNVldZYUVGbjN5NkFNdVhiMFhIRHZGNCt1bGIzVnZ5OXU1TnhvNGRoOUMxUzJ2czJuMFlsMTNXRldQR0RNS1NKWnZ4enJzL0FRRDY5T25rL3Y3bjVCVGdoUmUvd2FsVE9YanJyZnZScnR5cGVsUjNHQm9SRVJFUlhlRGtqRk93ZnZVeDlBT0hRRGRvV0VOUGgraWlKQmlNTU41MkQ1eHJsc1B5eVhzdzNmUElPVjEwZnNYS2JYam5uWi9RdUhFalBEeDVESzY2NnRJNjI5S1ZrTkFDUDgxK0ViS3M0TVVYdjZuMjh6ZmVPQmg5K25UQ3VIRkRjZlBOUXp4TzBTb3FzdUs1NTc5RVljbUtuN1p0WTlHL2YyZVA1MmZPL0FldFdqWEZaWmQ1cmtENjc3L2RPSHo0cE1lMVgzNVpWZWw4cnJpaU53WVA3bzd3OENCa1pPUkJVWlJxbmV4MTg5Z2hXTHAwQzJiOXNBU1BQVHJXNDk2aFF5ZXhhWE1pcnJ5eU4wSkNBbjArdjNUcEZ1emRleFEzM2pnWXhjVTJkMmdVRmhxRWwxNmNoSUFBWTQxUEd2dmh4NlhZdGZ0d2xkcHUyWktJdDk2ZURadk5nUWNmdUI0MzNIQ1p4N2h6NWk1SGRIUW9yaDdWdDlJK1MvdHl1U1E4TlhVQ1RDWTlUcVJrdU84M2pZbW9zSjRWMVJ4REl5SWlJcUlMbUp4eUROWnZQNFBobXB1ZzdkNnJvYWREZE5IVERSb0dJU2dJMWkrbXdYVG5neEJqNHh0NlNsNFcvUFl2UHYxMEFTN3AzaGF2dkhJWHpHWkRuWTlaR2tpVlg5Vno4bVFXYnIvamRZd2ZQeHgzM1htMTF6UHA2Ym1ZY091ck1KWUxzOHFIRWc2SEV5KzkvQzFTVWpJeGR1d1F6SnUzRXExYU5jV3RFNjd3NkdmbXpIOFFIeC90ZFQwMU5kc3JORHB6KzlQUVlZOGlOallTMzgxODFtdCtNVTNDa1pxYWpheXNmRVJHTnE3c1crRFd2SGswUmx6WkczLy92UUhEaC9WeUY0V1daUm5UUC80VldxMEd0OTE2cGQvbnc4S0MwS3haQk82Y05CSWZmN0xBNDk2WmdWbDFyRnExSFQvOHNBVE5ta1hnNU1tc1N0dHYyTGdQK2ZsRm1QM2ppNGlPOWw1WjE3SmxERWFPN0FQSkpmdnRvNkNnR0Y5KzlTY1dMOTdrdnZiQ2kxOTd0WnM3NStWYVhmMUdaUmdhRVJFUkVWMmc1SXhUc0g3N0dZeGpKMExUb1daYkVZaW85bW03OTRaZ05NUDY3V2N3M1QvbG5GcHhkT1JJS2o3Ly9IY01HTkFGeno4M3NjSkN5M1V0UFQwSEFCRGxKM0J4T0p3QUFJT1BMVkl1bDRSWFh2ME9PM2NlUXA5TE8rTGVlMFpqM3J5VmRUZFpIMkpqSTdGbDZ3RWNQNUZScmRBSUFPNjk5eHBzMkxnUHI3OHhDNTk5T2dXTkd6ZkNkOTh2d3Y3OXh6QnAwa2lmSVV5cEhqM2E0Zi8rNzI2dmxXSC8vcnZMcXdiUW1meHQwL3YybTZmeDF0dXpZVElaOEgrdjNvMUpkNzRKQUhqdXVTK3hjZFArQ3Z1Y2NPdXJQcS8vdmZBZEdJMTYvUHZ2THAvM2JUWTdIbjNzWTFpdGR2VHJsNEQxNi9kNmhYWmJ0aVRpNldkbVZEZytuUjJHUmtSRVJFUVhJQ1UvRjlhdlBvYmhtcHNZR0JHZGd6UWRFbUM0NWtaWXY1b084K1FuSVlSVUwxU29DNHFpNEtQcHZ5SW95SXduSGgvWG9JRVJBQnhJT2dFQWFOa3F4dWQ5cTgwQkFEQ1p2RU9qZ29JaUhEbVNpZzRkbXVPRkYrNm84WGFzczFGNml0dWhneW5vMWJOOXRaNE5DZ3JBTTAvZmlxZWZtWUdubjVtQklaZDN4K3paeTlDMVMydmNNcTdpYmNhQ0lQZzhSYXhWcTZZVkhrLy8yZWUvb1czYldBd2IydFByWGx4Y0ZEcDNib25iYnIwU2NYRmxmUThaMmdOdDI4WDU3Ry9UcHYxSVNqcUJpUk5IK0x4ZldUMGtvOUdBbDErYWhPam9NS3hidHdmcjErK3RzRDNWRFlaR1JFUkVSQmNhbHhQV21aOURQM0FJdDZRUm5jTzAzWHRET1gwYTFwbWZ3Znp3MUFZL1ZXM2Z2bVRzMjVlTUo1NjRCWTBhbVJ0MExvQmFVOGhzTnFKdEc5OEZqeTNGTmdCQWdObTdzSDlZV0REZWZPTStoSVVGVlJwTzFKVk9uZFJ0WmJ0MkgvRTR6YzNsa2lDS0FrU3g0aG84UFh1MngvMzNYNHZQUC84ZGh3K2ZSRnhjRkY1K2VWS05hL2MwYlJxT01XTUcrYjMvMmVlL0lUWTIwbStiZDk1K3dHdk9RLzBVNHdiVTRDNHA2UVJ1OXhNYVZVVzdkbkZ3dWFTeThYd1VNYWU2eFVwUlJFUkVSQmNZKzUrL1FneVBaTkZyb3ZPQWJ0QXdpR0VSc1A4MXY2R25nazJiOWtPbjArTHl3ZDBiZWlyWXNpVVJodytmeEtCQjNhRFZhbnkyS1N4U2kxdWJmSVJHQU5DaVJSTUVCUVhVZkJLS1VzUEhGQlFXV3RDMGFRU2lvOE93YTlkaEZKY0VYQUN3ZCs5UjNEenVaZXpmZjZ6Q2ZvNGRTL2ZZdXBXZFhZQlZxM2RBbHYzWEFLcExsWVZjdGMwbFNaais4YS9ZdWkzSmZXM216R2M4ZmowK1pWeTl6dWxpeEpWR1JFUkVSQmNRMTk2ZGtBN3VoK214NXhwNktrUlVSWWF4RTJIOTRIVzQ5dTZFTnFGYmc4MWp5OVlENk5hMWRZT3R6Q21WazNzYTc3NDdCMXF0QnVOdUh1cTNYWFpXUGdBZytHeUNvWEtjVGhjRVFZQldxNEhGWXNmQlF5bCtBeXRabHBGVk1uNWhvUVhmenZ3YkowOW1JZlZrRmxKT1pxRno1NVo0KzYzN2Nmbmc3cGd6ZHptV0xObUVHMjVRVi9Da3BlVWdOL2MwREFiZks4dlMwckx4MDV6bFdMSmtNMlJaeHFpcis2RlRRZ3Q4K3VrQ1RKLytLK2JQWDQyeE53M0JzR0U5Ry94blZSZEtRN0ZubjVtQkkwZlQwSzl2MlJick03ZmRaYVRuMXV2Y0xrWU1qWWlJaUlndUVJcmRCdnR2YzJHODdSNElCdC8vOGs1RTV4N0JhSVRobGp0ZysvRnJhTnEwYjdBL3Y2ZE81YUJidHpZTk1uYXBsSlJNUFBQc0RPVGtuc2I5OTEyTFpzMGlmTGFUWlJrclYyMkhJQWlJajYrZFF1TC8vcmNMYjd6eEEzUTZMVnd1Q1lxaW9IdjNzdS9IMTE4dnhQN0VZOGpJeUVOV1ZoNGtTUTAzOHZPTE1IdjJNbWcwSXFLanc5Q3RXMnYwNmRNSkFEQjZkRC84OHVzcXpKNjlERU9HOWtCSWNDQ1NrOU9nMVdyUXZIblp2R1ZaeHBZdEIvRDMzeHV3ZnNOZUtJcUN0bTFqOGVBRDE2Tno1NVlBZ0o0OTJ1SHJieFppNmRJdCtPRERlWmp4NVIrNDdMSnVHRHk0TzdwM2ErTTM0RHJmN054MUdBQ1FtMWVJZDk1K0FKZGMwaGIvL0xPeGdXZDE4V0pvUkVSRVJIU0JjQ3hkQ0czYmp0REV0MnJvcVJCUk5XbmlXMEhicGowY1MvK0dZZlNZZWgvZmJuZWlxTWlLeGlHQjlUNDJBRmdzTml6NDdWL01ucjBNRG9jVHQwNjRBamZkZExuNzNrc3ZmNHZRMENDWVRBWm9OQ0wyN2szRzRjTW5jZm5sbDV6ZEZyUnl1blJ1aFd1dkdRQzVaRnRhY0ZBQXJydHVvUHQrZmtFUmR1OCtndkR3WUhUdDJock5ta1lnTmpZU1RadEdvRmt6ZFN2YW1mV0dvcUpDY2RPTmwyUE8zT1Y0NnFrdk1QbWhHN0J1L1Y2MGJSTUxyVmFEUFh1T1l0WHE3Vml6WmlmeTg0c0FBQjA2Tk1jdHR3eEQvMzZkUGZvS0RRM0MxQ2ZIWTl5NG9aZ3pad1ZXcnR5R3hZczNZZkhpVFRDYmplamJ0eE9lbWpxaHhqV1B6bFpSa1JWV3E5Mzk4MGhPUGdXOXZ2cDF1b3FMcmVqWUlSNHZ2M0lud2tLRFBPNnhwbEg5WTJoRVJFUkVkQUdRc3pQaDJyWUo1cWt2Ti9SVWlLaUc5S1BHd1BMT3k5RDFIUWd4UExKZXh5NHF0Z0lBekg3cUE5VWxtODJCZSs1OUYrbnBPUWdMQzhiLy9uZWpSMkJpTmh1UmtwS0pIVHNPUVNrSmRFd21BNjY4c2pjbVAxVDFnRzNSUCs5Q28vRy9HaWNpSWdTUFBIS2ozL3YzMzNjdEhwNThnOWRSOXBXWk5Ha2tUcVJrWU4yNlBYajBzZWtBMUJWSUFIRHlaQ2IrK0dNdERBWWRoZy92aFd1dTZZK09IZUlyN0M4dU5ncFBUUjJQZSs4WmpjVkxObUhSb2sxSVRjMUN2NzRKRFJZWUFjREJneWw0Y3Vwbkh0Zk9ETDZxNHFtcEUyQXlHWHl1bkpvNTh4bVByL2Z1U2NiNzArWldld3lxT29aR1JFUkVSQmNBNThyRjBQVWZETUZjTy8vaVRrVDFUd2dJaEs3L1lEaFhMb0ZoN0czMU9yWmVwNzQxZERoYzlUb3VvQjY5L3RUVThUaDgrQ1N1dnJxZnoxby9jK2U4REVWUjNDZHA2WFRWZnl2cmI5VkwxeTZ0MFR5dThpMXVnWUdtYW84SkFCcU5pRmRldmhOTGxtekd4bzM3MExSWkJHNjZVVjFGZGRWVmZkQTROQWlkRTFvaUlLQjZnVjNqeG8xd3k3aGh1R1hjTUtTa1pDSTJ0djZDeHB0dXVoeWRFMXA2WEd2VHBobnV1bXNVbkU0WFpFbEdlSGd3aGcrdi9BVFA0T0FBSkhScUFaMWUvWm42T3Jrdk1qSUVmUzd0NkZYVHlHRjNvbisvem43clE5SFpFeFNsaGlYaGlZaUlpT2ljb09UbndqTHROWmlmZVIyQ3FXWnZhb2pvM0tCWUxiQzgrUUxNVTU2SEVOSzQzc1oxdVNSY09lSngzRG5wYWt5WU1MenlCK2k4b0NnS1pGbHAwQlZJZE80VEJFSHdkNCsvYzRpSWlJak9jODUxcTZIdDNaK0JFZEVGUURDWm9lM1ZEODUxcSt0MVhJMUdoTmxzUkU1dVFiMk9TM1ZMRUFRR1JuUlcrTHVIaUlpSTZId215M0J1Mnd4ZHIvNE5QUk1pcWlXNjN2M2czTDRaS0RsNnZENElnb0NZSm1GSVM4dXB0ekdKNk56SDBJaUlpSWpvUENZZFNZSVFIQXd4cW5hT25DYWloaWRHTllIUXFCR2tJd2ZyZGR5WW1IQ2twV1hYNjVoRWRHNWphRVJFUkVSMEhuUHQyZzVkOTk0TlBRMGlxbVc2U3k2RmEvZTJlaDJ6U1V3NDB0TnpJRW4xdDhLSmlNNXRESTJJaUlpSXptUFM0UVBRdE8zUU1HTWZPd3pweE5FR0didFd1VnhRVGwrOGRWeVV3dE9BeTFubjQwakhEa002ZXNiS21ScWN5YU1VNUVFNmZLRFc1cXpZckZWcjZIUkFzVnBxWmN5cTBMUnBEK2xRVXIyTkJ3QXhNV0dRSkJsWldYbjFPaTRSbmJzWUdoRVJFUkdkcDVUOFhDZzJHOFRvbU5ydjNPV0ViZTYza0ZOUCtMNjlleHVzbjd3RjUvclZOUjVDc1ZraFo2Ylg3RmV1L3kwMDVVTUF5OXZQbytpSnV6M3V5K21wSHJWaXBDTkpLSDcxY1RoWEw2bnkzSXVmZnhpV2oxNnJ4cXV0SVpjTGpsV0xvTmh0N2t0S2ZpNXMzMDZIWS9IdnRUS0UvYys1S0g3MVNjZ3B4MnFsUDM5c016K0JkY1kwOTlldWZUdGhtZjU2aFQ5TFgxejdkc0w2eFh0d0xQMnJWdVpsbmZZS0xHOC9EMEQ5M3NMbCs4aDUrMjl6VVB6Q0k3VXlabFdJVFpwQ3NWbWg1TmRmZ0JQVEpCd0FjT3BVYnIyTlNVVG5ObTFEVDRDSWlJaUlha1pLUGdKTnk5WjEwL2ZSUTNEdDJBVFhycTB3anIwZDJ1NlhscnNwd2JIa2QwQ2pnWDc0NkpxUHNXOFhiSE8rcnRHelluUU16RSs4Nm5YZHRYVTlIS3NXd1R6bEpVRGovVmRkT1NjTDFvL2ZoQkFVRE5NRFQwSUlDbkd2bGhLYnhsVjVmTVZtaFdBckMzS2NHMWJEUHYvSGFyK093UGNxZnYyT2xmL0FzZlJQS0htNU1Od3dBUUFnQkFSQ09uWVVVdkpoNkFaZEFjRmtydmE0cFpTaVFyajJiSWVnTjBKczByVEcvVlNKUmdzbzViWTlXUzJRVTAvQSt1SC93VGhwTWpRdDJsU3BHK240VVVBUW9PMTk5c1hmbGRQNWtIT3pvZTNlRzNMcWNWaW12d245c0t1cjlmdGF5YytGMENnWTBHak9lajVuMHJSc0RTbjVNTFRkZTlWNjM3NUVSallHQUdSbDU5ZkxlRVIwN21Ob1JFUkVSSFNla2pQVElVYlZ3U29qQUpxMkhXRzY2Myt3ZmY4cGJMTy9najQ5RGZvUjF3R0NBTWZLUlpBelRnRUFMRzgrVStVK3RkMTZ3WGpyZlY3WHpVKzhBakc2Nm9HRmJlWW5rSE15ZmQ0VG16U0ZuSmtPeDVxbDBBOFo2WG5UNVlSdDFoZFE3RGJvRWk2SEVCUUNBSkNTRHdHaUNERTJ2c3B6OEVmWGR4Q0U0TWFWdG5QdDNRSDU1UEVLMjhocEtYQ3MrQnVDMGVRWll1ajAwQTBhRHNlaTMrQlkvQnNNMTArbzhYeWQ2MVlBTGhkMGx3OEd0TG9hOTFNVmdrNEhSWmJWTFdtQ0FHM1BmakNhQTJHYjlSbXNNOTZIK2ZGWElFWkV1ZHVYcnY0NWs1eWZDd2dDYk45OFhQMUpHSTB3LzYrc1h5bjVFQUJBMnk0Qllrd2N4SWdvT0ZZdWdyWkhYNGloNFpDejBvR1NIWFNLVGQyYUptZW11NThYSTZKZy9XWTZGRXN4ekkrOUNDR3dVZlhuVkFFeEtzWmp2TG9XRVJFTUFNaktaR2hFUkNxR1JrUkVSRVRuS1RrekhkcUVyblhXdjZadFI1anVmeExXcno2RWM4TWFhSHYyQTJ4V09KWXZoQkRjR05vdVBhclhuNStWUEpiM1hxcjIzUHh0eVJPYk5vZXVaejg0LzEwRy9hQXJQTzdaZi9zSmN1cHg2UHBmRHYzVll3QUFpdFVDNlVnU05NMmFRekNhcWoyUE0ybDc5b2VtZWN0SzJ5bTVPUldHUm9yRER0dnNyd0JKZ243TVdBaU5nanp1Nnk4YkR1ZUdOWEN1WHcxdDV4N1F0Rzd2dDY4enQrZjU0bGkyRUk1bEN5dHRWMHJUcWgxTUR6eFo1ZllBQUoxZS9TaEpnRlo5RzZMdDJBV21PeDZDZFB5SVIyQUVRQTFzS2xEWmZWL08vQm03OXU4Q1JCR2FqbDBBUVlCKytDallmcGdCeDhKZllKejRBQ3p2dnVoMTdMM2xuYkxReVhEalJNaW5Ua0xiczErdEIwYUFHa3E1OXUrdTlYNzlNUmowQ0E0TzRFb2pJbkpqYUVSRVJFUjBucEt6TXlHR1IxWGU4Q3lJc2ZFd1BUZ1ZFQURCYUlUbGkvY0FXWUx4bHJzcURDcXF3L1RRVXhBam0xUzV2VzNPTjFEeWMvemUxNCs0RHJvQlE3eTJwK21IallJWUZRUGRaY1BkMTZSOU93RkpnaUxKY0N6K3pic3pVUVA5RmRlbzQ4NzkxdU9XVWxnQTI5eHZJZWoxRUpzMHEvTDhxOEkrNzN2SUdXblFkdXdLWGUrQjNnMTBlaGh2bkFqcjF4L0M5dU1NbUI1K0ZtSlloTSsrdEQzNytid3VIVW1Da3BjRFRZczJFUHc4NjQ4WTJjVHZTaUIvNUR5MWRwSGwvWmNBQ0Y3M1hUdTNBZ0RNVTE0RWRIcWZXL2ZzQzM2RWE4ZG1CTHowL3RtdmpKSWtTUHQzUTlPcVBRUnpJQUJBMjZVbnhQRGYxWlZnT1ZrdzNmMC9RRmFYR2puK1d3WXBhUjlNZHorcXZwN0NBamorL0JsQ1VBZ00xNDQ3dTduNElVWkVRczd5dmFxdXJrU0VoeUFyaTZFUkVha1lHaEVSRVJHZHB4UkxNUkFRV09mamlORXhVQXBQdy9yRmUxQUs4cURyUHdSUzBqNUlTZnVxMW9GTzV3NWVmRkdzRmlqRlJWV2ZrT1M3VUxHY25RbkxXOC82dkZkK3RZMzl6NThCcVBXRUhPdFdxcyttSG9jajFjZktINjNXUFhmWDF2V2U4N1paNGRxNlh0MCtkclVhR3JsMmJvRjg0a2lsTDBIT1NQVjd6N0hrZDdoMmJvYlFPQXlHY1pQOHRwMWpGQnNBQUNBQVNVUkJWTk8wVDREdXN1RncvcnNNdHE4K2dPbitKeUNFaEhxMU00NjcwK3Vha3ArTDRyZWZoMkFPZ1BIT2g5MTFrZVRzVEFoYXJjOSt2T2I1ei94SzIvZ2laMlZVZUYrUkZSK1JrbHAveUxsNXJScWkxY0pXT3VuUWZpaFdDOFRJY3NHcklNQnc0MjBRUWhxcklWeTVNRTNjdlEwUzFPODdGQVdPcno2QVlyZkJkUHVEWjFWWHFrSUJnWUMxdUc3NnJvREJVTGRiRlluby9NSFFpSWlJaU9oOFpiZERNQnBydjE5Smd1MzdUNkZwM1FHNmdjTUFRWUNjbGdJNU93TzZYdjJoYVo4QTJ6ZlRxOXlkWURKWEdCclp2cTErYlJwZjI5T0VnRUMxN2xJSktYRVBwT05xZ0ZQK3V2ditrU1RJS2NjZ2hvYkQvT3hiN3V0S2NSR0tYM29VdXI2RFlSaHpxL3Q2K1pVdlJVL2NEVEVpR3VhbjFCUFVuQnRXcXgvL1cxYnQxMUtlYzgxU09KWXRoS0Ezd0hUSFErNFZNUDRZUnQwRU9UTWQwb0U5c0h6eUZreVRIb0xZdEhtbDQ5ai8vQmx3T3FDLzZucVB3TVB5MXJNZXI2c2lsUlh4UHBPY2NneVdqMTZEdG1zdkdHL3pybTFWR2NmS1JXcjlwZDREMUZWZloyd2JxNHh4dk9jMlBlZUdOVDdiVldVRm5XUHBuNUFPN29kaDFFMjF0dUxPRjhGb2dsS3U0SHBkVXhRRjJUa0Y2TktsVmIyTlNVVG5Ob1pHUkVSRVJPY3B4VzZEWUtqOTBFak96WWFVZGhLdS9idmhTdG9MNC9oN29HblhDYVlIcDBJVDF4TE90U3NBQUtaN0g0T21iU2RBbHVGWXZoQzZTd2Q2RllHMmZ2eUd4NUhxY202MiswaHpJYVF4RE5lUGg2WjVLMEJ2cVByOFRxVkFjVGc4Q3hLSFI2cmgxTEJSQUFEbjVyV1FVcElCUVFBVUJVcGVMc1JtY2REMUdlUytadjM0VFFDQTRuUjQ5SytjVnJmbUNNRWhWWjVUS2RQOVQwQ01iZUZ4emJsNk1hU2tmVERlOTdqN21uUmdEK1JUS1I3dEhFdi9oR1BwbjRBb3duamIvVlU3elUwVVlicjlBVmkvbVE3cDhBRllQbjRMaHF0dmdHNkFHdmI1NHRxM0U2N2QyeUJHUmtQWC8vSnF2OFlhSzZrbnBOaXJINExJNldsd3JsOEZUWXMyRUpzMWgydjd4bXFIUmlnWEdpbjV1WEFsbHRVS2NtNzZEM0xtS2ZmWGh0RmpJV2VrUVRwWXRwcXVkSFdZNCsvNWNLeGFwSzdHMG9nZVFhRnVZTm5XeDlvZ0dBeFE3UFphN2JNaXExZnZRSDUrRVFZTjZsWnZZeExSdVkyaEVSRVJFVjMwRkVXQnplYUF6ZWFBM2VHRXcrNkUzZUdFM2U2RW8rU2ozZUh3dkg1R0c1ZExndE1sUVhKSmNFa1NYTTZTank0L3YwcmFTTElFUlZZZ0s0ckhSd1VLWkZtQm9wUjlMUDFWK3ZYdkNWS2RIUE10UmtUQi9PZ0xzUDN3QmFTa2ZiQjg4Q3BNZHo2c2hqc0E1R3gxZTVFUUZsbnlkU2FjNjFmQnVYNFZqQk1mZ0tabDI3THZyY3NGaUdWenRIMDdIWEo2V3EzUE9lQ2w5OVZqejJVWjluL213N2w2Q1hTWERvUjA5QkRrckhUSXAxTGczUFF2WEx1MndqRDJEa2dIOTBNNmNSUVFSU2hGaFlEVDRTN1VMT2VwOVpMODFRaXFrRTRQd2VBWmdNbDVPWkJPSFBXNHJ1M2FFK2phVS8zQzZZRHRsMWxxRUNLS01ONTZIelFkT2xkclROUGRqOEkyOXh1NGRtNkIvWStmNGR5NkVZWlJZNkJwMDlHanFWSlVDUHN2M3dPQWV1cWFwdjdlRHJoWE5Ga3QxWDdXL3R0c1FKYWhHM3dsQUNEd25TOHJmVVp4MkdHZjh3MWNlN1o3MVlWeXJGM2hFVHE1ZG0vMTJHNXBHRDBXMG9sazJQLzQyYXRmeDZwRmF2LzV1VjczYXpzMGdrYUxQZmt5Zm4zOGs5SkQzT3FFQXNCaGR5QXBLUVVEQjNSQnAwNHRLbjJHaUM0T0RJMklpSWpvdkNYTE1vcUtyQ2dzc3FLb3lJcWlJZ3VLaXF5d1dHeXdXTzJ3V0d5d1d1MndXT3l3V01zK3QxcHRKZGZVTmphYkE0cFNsMi9KNm9aTGdYb1NWUjBFUjBKZ0k1anVuUUw3L0I4aEhUM29QcDRlZ0ZxWVZ4UWhOZzREQUlpUjBUQTk4aHhzWDA2RGRjWTBtS2YrWDFuZ0lya2dhTXYreW1sKzR0V3lRV1Faa0tXYVQvS011alp5eGluWTU4MkVkUHdvdEowdmdXSE1iZXJwVndCTUR6ME4rMS96NEZ5N0F0YjNYNGF1LytVUXpJSFFEUmlpYmpVNmRSS2FPUFhVczlKUXF6ckZ1YytHYytzR05URFM2V0djZUQrMEhicFV2eE90RnNaYjc0T3plU3ZZLy80VmN1cHhTTWVUUFVNalJZRjkzbmRRaWdvaEdFMXdidHNBNTdZTlhsMlZGdmoyUlF3S2huN2ttT3JQRCtyMlFZZ2lsT0xDYWozblhMc0MwcEVrQUlDMlk5Vk9DNVF6MG1DYjlRWGtqRFRvcjd3Vyt1R2ozZmVVd2dJNDE2bXJscVRrUXdBQTB6MlBBUURzODM5d2IxdlQ5ZW9QWGEvK0h2T3cvL216dXVwdTRnTmxwOEhWSmNtRjFmbGE3RHh5dU83SEFxRFRhZEczWHdJRVA2dlVpT2ppdzlDSWlJaUlHcHdzeXpoOTJvTDhnaUlVRkJRaFA3OEkrUVZGT0gyNnVDUU1zcUt3SkJCeWYxNW9nY1ZhZjlzMnprVTJXVkMzcUprRDZtWUFqUWFHc2JkRHNWbzg2dDRvMlJscVlDU0s3bXRpYURoTUR6ME42V2lTNXdvZHA5TnZxT1ZZOUp0NzFVWk5lTlRVVVJUWWY1NEo2Y1JSYUh2MmczSHNIUjd6ZzBZRHczVzNRR3dhQitlcVJkRDJIZ0RkZ0tHQUpNR3g5RS9JSjVMTFFxT1R4d0NORm1LVWQ5Mms4aFNISFk0bHYwTTZtQWp0SlpjQ1VMZmorVk8rR0xlYlZvdkF0NzZBbkpVT1hZKytjS3haV3ExNlVlV1o3bmtNdW9IRG9HbVhBTmV1TGRBUHU5cmp2bVBGUCtvUjh5Z3I0dTN6ZFZWd1Q0eUk5Z2lOZkw0bUgzU0Ryb0JoOUZnSWdVRlFUaGRVNlJrQWtOTlNZRi80UzltRktvUVp6bldyM004WUo5d0xiZmZlSHZjZEt4ZXA5WnhHWEFmcjUrOVcycC9pc01PK1lEWmNXOWREZTBrZkdLNGZEMFZXZ0hMYnhzNWNYVlpiRkxzZGo3VFQ0WmxYMzYrVC9rczVIRTVrWmVWandXLy80dDEzNTZCRCsrYUlpNnZia3htSjZQekEwSWlJaUlqcWhNVnFSMjdPYWVUa0ZpQXZyeEI1K1lYdU1LaWc5R05CTWZJTGlsQllhR253bFQ0bWt3RkdveDRHdlE1NmcwNzlxTmZCWUNqN1dIcFByMWMvTDcybjEydWgwMnFoMVdtZzFXaWcxWmI5MG1nMDBKVmMxMmcxMEduVmo5clN6elVhaUtJQVFSUWdDaUlFUVlBZ29PeHJVWUJZZWswUUlJcGl5VWNCbGplZWcyS3J3OUNvaEdBeXcvbmZNcSt0T0g0RGd4OW1lRjBxYmV1cmVITDVJdFNsbk12K2duUExPdC8zVmkxMkY1NHVtNlFBNDUwUHc3VjNCM1I5TGdOa0dkYnBiMEEzY0toYXg2aUVybGQvNkhyMjh3Z2ZoS0FRdUE3c1ZVTWtSWUYwSkFtYVpzMEJyZWRmbGVXc0RFakpCOTJyWHBTQ1BEaVdMVlNMY3BmVWFkTDFIcWl1cUNuSGxiZ2Jjbm9xOUpkZjVmVmFTZ00xd3pVM0F3REVvQkNJRWRIdTI0ckREcVVnRDRJNTBLdGZkNXVpMDFDc0ZrQ3ZybndSSTZNOVZ0WUFnSFJnTHh4TGZsZTN6Mm0xVUt3V256K0xNd3Q4bjNudlRPWG5DcFRVckpKY1h0ZUZ3Q0MxZmVNd1NNZVBRTEVVVlZya1d5azhEZHQzbjZxcjZiUTZ3T1dzc0gwcCsyK3pJUmhOYW4ycFp0NUZ3UVdUR2RwTzNhQnAxYTdTdnFUa1E3RC8vSjE3UzZaciswWjFWZGdacWxzVXZLb1VtN1Z1aXQyZlFhL1hvV25UQ0V4KzZBYjgrKzh1L1AzM0JqendnSGZ4ZUNLNitEQTBJaUlpb2lwVEZBVkZSVlprWnhjZ04rODBjbkpQSXplMzVHTkpRRlQ2dGMzbXFMekRzeVFJQWdJRFRBaHNaRUpnZ0FtTkdwa1JHR2hDZ05rSWs5a0lzOGtBczlrSXM5a0FzOGtJazhrQXM5a0FrNm4wbWdFbXN4RW1vLzY4M0k0aG1BT0E0aUlnTkt6T3hwQnpzaUFHQlVPTWlZT3UvK1ZRaW92ZzJya0ZZcE5tMExSc1Urbnp6azMvUVRBSFFOdjVFcjl0ZkJiekxnbHNmTjd6dHgxUEZLSHQxQlZLWVFHa3BIMlFUaHlGcnQ5Z245dWhoRWJCWmQyMWFRL1h6cTFRYkZiSXAwNUNLUzZDcHY4UWovYnl5ZU93ZlBoLzZoY2wyNUtFb0dDWTdwMENNYm9wSEl0L1YyOE51eHBpYUxqbnM0VUZhbWgwZGVYYnV2U2pib1IrMUkzdXI1MmIxOEkrN3p2b2gxemxydWR6SnZ1Q0grRmN2eHFDbjJQbzVkVGpzUDN3QmFBb01ONDBFWTVsQzlXUXFSYWNHUzVaM240ZWNsYTYzOVBYaElnbzRQZ1J5Rm1aMERUM0h4b3BkanVzMzN3RU9UY2Irc0VqNE5xM0UzS1dXdmpjOWxQVkFockh2NzVQc3RNUHV4cm8wYmZDWnhWTE1leC96SVZyKzBZSUpXR2M4WTZIdk5xNXRtMkFhOC8yS3MyblJvcUxBRlBkaHNMbENZS0E2S2hRWkdUazF0dVlSSFJ1WTJoRVJFUkViamFiQTVsWmVjakt5a2RtVmo2eXN2S1FtWmxYOG5rK01qTHpZTGZYZmhna0NBS0Nnc3dJRGc1RVNIQWdnb01DRUJ3U2lLQ2dBRFFLTktGUm9CbUJqY3hxTUJSb1FtQWpNeG9GbW1FMkc4N0xzS2UyaU9HUmtMTXpJTVpXZnNSNlRUa1cvdzRwYVM5TTkwNkI0Zm9Ka0E3c2hXdm5GbWk3OTRaK3lFZ0E2dEgxam44V3dIamJmZXFKVXVXNHRxNkhHTmxFTGJyc1IvRkxqOWJvM3Bsc1gzK2tGcmN1ZjgxUGJaN3lLME8wblh2QXRXMGpYSnYrZzNUcXBIb3RvYnRIZXlFc0FycEJWMERiTGdHYWxtMVE5UFFERUF3bWlORk5BY0FkVEFrQmphbzgzNnBROHRTVDU0VEdvZjdiT0VyK1RQcW9zYVBrNThMNjlVZFE3RGJvQjQrQTlwSStjQ3hiV0t0enJJN1NMWDl5ZWlvMHpWdjZiMmd0aHBLVkFVMmJqdENQdkFHdWZUdmR0M3l0OURtVFlyUDZiV2NZZlpOSGFPaUxvRGRBVGowTzNZQmhFRFFhT0ZZdjl2bzlBUUR5OGFNK25xNDljbFlteElqSU9oM2pURVZGVm9TSFYvejlJYUtMQjBNaklpS2lpNGdreWNqTXpFTnFXaFpTMDdLUmxwYU4xTFFzWkdibUl6TXJENFdGdGJQNkFBRE1KZ05DdzRJUUZocU0wTkFnTkc3Y1NBMkVnZ1BLd3FIZ0FBUUhCYUpSSXhQRTh2Vm5xRXJFeUdqSW1SbDFPb1o4NHFoYTA2Z2tESkp6c3RTeEc1ZXRwbEVjZGtpcHgySDU2SFdZN24wTVlwTm1aZmRjTHErQzFXZnl0YlhIL3NkY09QOWI3dk5lNlpIblo5SU5IUWx0VVNIa1k0ZmgzTElPK2hIWFEyZ1VWTmJBNllEOXIzbGUyNkswSFRwRENBaUVZODBTS01YRkVKdkdRWXlKOVdnam1Nd3dqQjdyOXpYSU9ka1FqQ1lJQm9QZmJYdG5YaGNhaHlIZ3ViZjk5Z2tBVXNweEFQQ2Fqd2VIV2x2SFYxMGRJU0FRWWxna2hKWnRxN1RTcWE1cDR0UlR1ZVFUeWNDbEEvMjJFMEpDWVJoM0p6UnRPbmpXcGtMbFc4RXEybUpYWlZvdFRBOCtCY0VjQU1mZjh3R29xNS9PcEp4TklmY3FrTE15SUViVVgyMGhSVkZ3S2owSGZmdDJxcmN4aWVqY3h0Q0lpSWpvQXVOeVNVaFB6L1VLaGxMVHNwR2VuZ05Ka2l2dnBBSUJBVVpFaEljZ0xDd1lZYUZCQ0EwTlVqK1dDNGpDUW9OZ05OYkR5VUlYT1RFeXVrNjN4aWlGcDlYdGFkRXhFQUxWRlRSeXJob2FDZVcyWUdrN2RJRnAwc093enZ3RXRsbGZ3UHprcStvYmZWa0dKTW5qOURSZktpcW1YTlZDeXdDZzdkUU5VQlJZMXErR3BsMG5yMExROXIvbUFaTGtkUjBhTFhUOTFWUFVBRUIvMlJWVkhyT1VuSjRLTWJLc2pvL1lOSzdDTFhtdXpXc3JyZU9sMk8yUURoK0FFTmdJWXJqLzRFQ3gyZFJQakNidm16bzlqSGM4cE5iRk9RZFc1V25pV2dCYUxhVERpZDQzWmRraklLcm8rMWNmQkhNQTRDeGJXVm44blBmMnRMb21aNlRWNi9jaE83c0FUcWNMVFpyVTNaWlhJanEvTURRaUlpSTZEemtjenBKZ1NBMkUxR0JJL1R3akl3K3lYTE5neUdEUUlTSWlCSkVSalJFWjBkajllVVJFQ0NJalF4QVIwUmhtVTkyY0VrVFZwMm5SQ3ZZLzV0VlovOUpSdGVDenBtVlp3V0NsZEtYUkdYV1VOTzA2d1hUblpIWGJUOGtiZjZWa0JjeVpCYVZMcWF0Z0ltQzg2MzllOXh3ci80RnI2M3FZcDNxdkZuRnRYUWZYcnEwKys1UXowNkhrWkVMSnk0WmoyVi9RRFJpcUZ2TGUvQitjYTVaQzA2SU5kUDB1OXptWFVtTFRPSjk5KzZQazUwSTVuUSt4WTVleVBwbzBnMzdZS0wvUFNJY1NvZVJtVjlpdmEvTi9nTXNKYmVkK0ZRYytOaXNBUC9XZkFIZmdkMVpxcTFDOVRnOU55M2FRRHU2RG5KNm1GaEV2NFZqeUI2VERpVENNdTlPcmtIYTljN2xnWC9nTHhMQ3ljRFRnQmUrVDFod3Ivb0Z6L2FvNm00WjA5REFNMS9oZjRWYmJVbFBWUDkvUkRJMklxQVJESXlJaW9uT1VvaWpJeU16RDBhTnBTRG1aNmJGaUtDc3J2MGFualFtQ2dLakl4b2lKQ1VkTVREaWF4b1FqcGtrNG9xUERFQmtSZ2thTnpCZDFqYUR6alJBU0NzRm85SHJ6WFZ0S1R3a3JmOHFVWWxkWHRSUy84bmlWKzNIdDNJS2luVnVnSHprRytpRlhRU2tzZ0dLMVF0T3hLelFkdTFaN1h0cWUvYUh0MlI5eXBsb1kyV09GVDFRVG1KOTZEZmFGdjhDeDVBODFLR3FYQU5mdXJSQWpvbUc4L1VHdkFFWksyZ2Y3bnorcjF4VUZ0aDgraCttaHA2dDhLcDByYVM4QVFOT2liYlZmaXovcXlXeC9BWUlBWGYraEZiY3RMb1NnTjNodDR6b3JzZ3pGNlhBSFVhNERlOVRybGF3YUsrWGF0UlZ5VGlhVTdFeklXUm1Rc3pOaHVPNFdhTHYyaExaN2IwZ0g5OEc1Y1EwTTE5MVNObVIyQnFUalJ3Rk5BNzVGa2RUdFpwYnByME5PUzRIaHhvbnVXMEp3WTYvbS9vSzYyaUNmU2xXM1BJWjRqMXRYVHFSa0FnQmltMFhVMjVoRWRHNWphRVJFUkhRT0tDNjJJVGs1RFVlUzA1Q2NmQXBIazlPUW5Kd0dpOVc3aGtabFJGRkVrK2hReE1SRW9HbHBNTlJVL1R3NktoUTZIZi8zZnlIUnRHNFA2V0JpM1lSR1NmdlVNVnFXaFNIYTdyMmhhUlpmcGVmbG5FeTRkbStEcGtVYmFPSmJ1d3NmT3hiOUR1Zm0vNnJVaCtXZDV5dHRjMmFORzZGUk1JeTMzQTFuczNqMUJLeGRXOVRyWWVHUWM3T2dLYmZ5eHJWL04yeXpQZ01rQ1lhYkowRktVZ3Q5VzcrY0J0TTlqL2s5NXI0ODE3YU5nQ2hDMHlHaFNxK3BNa3BSb1ZxODJsSU1YZC9CRmY1c2xkTUZrSE96UFlLeldwbUR6WXJpRi8rbkJta2FEZUJ5QVFBMDVZNndkMjNmQ1BsVUt1UzhiQ2k1T1pCenM2QVVxUVhCYlQ5OFVkYVpLRUlNQ1hYWGw5SjE2d1hIUC9QaDNQUWZkSmNOZDU4Mko2ZWRoR0F5UTJ6Y1FLdGNYRTVJaHc4QUFKVGlJcGp1ZmhTYTlnbnVta2IxVFRwMEFKbzI3U3B2V0l0T0hNK0F3YUJIVkpUL3d1dEVkSEhoM3hxSmlJanFrY3NsNFdScUZwS1QwM0EwT1ExSGo2Ymg2TEZUeU16TXExWS9XcTNHdlZLb2FVeUV1bktvU1RpYU5nMUhaRVJqYUxWK2ppU25DNDYyNnlXdy8vTTdkSmRWdkJxbHV1U3NETFdlVVhpVVJ6RnBYVy9meFl1Vm9rSkFVZFRhT1ZvZGxJSTgySDZlcVQ3VGZ3aTAzWHE1MnhyRzNnN0QyTnNySEwraVF0aVZ6ajA5RmM0MVMrSGN0a0ZkcWROdk1PUzBrNUFPN0lYMXdGN29lZytBWWV3ZGNLNVpDdnZmdndLeURQMFYxMERYcXorMFhYdEN5Y3VCZFB3b3JCKzlCdU50OTBPTWpRY1VCVXB4RVFSekFLUVR5ZXBBV2kya0UwY2hIVDBJYmNldUhnVzJYVnZYbzJqcitncm5LZmdJUjZSamgySC82V3ZJdWRuUU5HOVp0alhKNllCMEtoVmlVREJnTUVMUTZTR2Z6b2Q5L2crQW9rRFR1bjIxdjA4VnpzMGNBRTJyZGxDS1RxdGIwd1FCWWxRTTlDTnZLSHVOdTdmRHRiZWtwcFlnUUFnS2dhWjFlNGlSMGVydm0vQW9pQkdSRUVNajFPQ3BsRTRQL1lqcllmL2xlOWkrL3d5bSs2WUFEZ2ZrckhSbzJpZFVyL2FTeStsUmFGMHVPZjNPWTd3cVVweE9LSW9DYmNjdU1JeTd5MnVsV1hYcWE5VUc1L1pOTUZ4OVErVU5hOUh4RStsbzNqeUtLMDZKeUkyaEVSRVJVUjFRRkFXNXVhZHgxTDFxU1AxNC9FUTZYSzZxbjdZVEhoNk1GdkV4aUc4ZWpXYk5JdEMwWlBWUWVIZ3dUeHNqQU9yV01hV2dBSEpHT3NTbzJsdHQ0dHE3USsyL1padXF0ZCsyUVMwMGZRWWhLQmphVG1WYjBLcjd4cnVxN2MyUHZRalgvdDF3N2QwQk9iWGt4TEdteldHNC9oWm80bHNEVUxmYk9aWXZoTFo3YjlpK21RNVg0bTRBZ1A2S2E2Qy80aHAxdm5vRGpIYy9DdHMzSDBFNmRnU1dUOTlHd0hOdlFRZ01ndVhOWjl6Yjh3RDFlK05jdVJnQW9CdmtXVHhiYk5vYzJxNDkvYzdYdFhHTnh4WlRPZlVFSEtzV3E2dWlGQVdhdHAxZ25IZy9vRk1MeWl1eUF1djAxMzMySlpqTTBBMjZza3JmSndEUWo3NEpzRm9yYldkNjRNa0s3K3N1SHdGdHQ1NFFJNXVvSjN6cHFsNzhYbmZwUUVqSmgrRGF1aDZXZDE5VXQ5Y0IwTGFyM21vdHk4ZHZRY2xPQjB3QkVMUTZ5UGs1QUFCTmJIeTErZ0hVNzZONTh0TVFna0o4QmxlKzZtczUxeXlGYzlPLzFSNnJNbkxHS1NpRmhkQzBxcjB0ajFWeC9IZ0dMcm1rZnNja29uTWJReU1pSXFLenBDZ0tVazVtSWpIeE9BNGZPZWtPaWs2ZkxxNXlIeWFUQVMzaW02QkZmQk8wYkJtamZtd1JnMGFOekhVNGM3b2dpQ0owUFhyRHVXVWRES05xNzBoMXdSd0FNVHpLWTJ0YWhkTm8xaHhpVkF6Z2RFQ1JKQWdHQThSbThkQVBIK1VSSnZoNjQxMGJ4TkJ3WU5jV3lLZFNvR25iQ2JvQlE2SHQwTm5qemIrbVZUdVlXclVEbkE0NE42OEZ0RG9ZeHR3S1hhLytIbjBKSmpOTTl6ME8rNExaRUFLRDFPTGVBTFJkZTBMT3lnQTBHbWhpNDZFYk5ocks2VHpBb1Blbyt5UkdSRVBicmlQMFE2N3lPMTg1SXcxS1Fka0tROGUvUytIYXVSbUMwUVQ5bGRkQU4yQ1l4OXdGZ3dHYU5oM1ZvdHN1SnlETEVIUjZpTEh4MEY4eDJyM0ZxeXEwTmFnajVZdW1lVXVnWk10aFRSaHZuZ1JIUkJTY3F4WkRMandOVGZPVzBQcFp5ZVozRHZFdDRjclBBV3hXS0VveEJLTUptbGJ0b0I5MVU1V2VGNHdtQ0xxeTR2NCs2eGFWRkd6M3RRVlFqSXl1azZMZHpzM3JvYnVrZCszV3FhcUVKTW5JeVNuZ3lXbEU1RUZRYWxKRms0aUk2Q0pXV0doQjRvSGoySjk0RElrSGp1TkEwbkVVRlZYK3IvYUFXb2c2dGxra1dyUlFRNkVXTFpxZ1pYd01vcU5EdVIyQWFrekp6NFZsMm1zd1AvTTZCSk9QWTlmUHhobkhvSi9UWkZuZFFsWnVPNTFmaWdJNUw2ZnlzS1crWHIvTENlZjYxZEQyN0ZmbEF0d1hERW1DWWltdTJzL3RJcUJZTGJDOCtRTE1VNTZ2MXlMWUZvc05vNjk1R2c4OGNCMXVIRE80M3NZbG9vWW5WUENYVUs0MElpSWlxb0RMSlNINTJDa2tIamlPeE1SajJIL2dHRTZlektyU3M2R05nOXpoVU1zV1RkQ2lSUXppWXFOZ01PZ3FmNWlvR29TUVVHZ1R1c0c1ZGlYMHc2K3UzYzdQbDhBSUFFU3g2c0dESUZSdGRVNTl2WDZ0RHJyTGh0ZlBXT2NhallhQlVUbk8vMVpDbTlDdFhnTWpBSEE2MWEzVGVqMy9IMFZFWlJnYUVSRVJsWk9UVTREOXBRRlI0akVjUEpRQ3U5MVo2WFBSVWFGbzM3NDVPclJyamxhdG1xSkZpeVlJQ2E3ODFDV2kycUliTWdMV1Q5NkZydCtnS3AzNFJVVG5IcVc0Q001MXEyRjZlR3E5ajkyb2tRa2FqWWlDL0tKNkg1dUl6bDBNallpSTZLSmx0enR4NlBCSkpCNDQ1dDVxbHBXVlgrbHpKcE1CN2R2Rm9VUDc1dWpRUGg0ZDJqZEg0OGFOS24yT3FDNko0WkhROXJnVWpvVUxZTGg1WWtOUGg0aHF3TEZ3UHJROSswSU1qNnozc1VWUlJGaFlNTkxTc3V0OWJDSTZkekUwSWlLaWk0YkxKV0YvNGpIczJIa0kyM2NleElFRHh5czl5VXdRQkRTUGkwS0hEdkhvV0JJUU5XOGV4WlBMNkp5a3YySVVMTys4RE8yeEk5REV0MnJvNlJCUk5Vakhqc0IxNkFETVQ3N1VZSFBvMGFNZDFxN2REWmRMZ2xhcmFiQjUxSVZkdXc5RGdJQXVYZnovdDNITDFnTTRjVHdEWThZTU9xdXhzck1MRUJZV1ZPTmFoU2RPWkNBbUpyeFdmd1pXcXgwNm5kWnZueWRTTXRBa09ndzZYZVVSUVZaV1ByS3k4OUd4UTN5dHplOU1wMDdsUUJBRVJFZUgxcmlQNUdPbk1ILytHb3kvWlJoaVlueHZSMVlVQmErOVBndkRoL1ZFbno2ZGFqeldoWXloRVJFUlhiQmtXY2FodzZuWXVmTWd0dTg4aEQxN2o4SnVkMVQ0VEVod0lEcDBhSTZPN2VQUnZuMXp0RzhYQjdQWldFOHpKam83Z3NFSXcvWGpZSi96SFV4VG5vTmc0Tzlkb3ZPQllyUEJQdWM3R0s2N3VVSC8zQTRkMGdPTEZtM0U4dVZiTVdMRXBRMDJqL0xlZVBNSHJGaXhEU3VXZjFqaHRjcDgrdWx2eU03T3gwK3pYNExScVBmWlp0bXlMVml4WWx1bG9WRnU3bW5jTlBaRnZQVGlKRngybWVkcGhMSXNZL0xESHlBeXNqR21mL1MvS3MrdmxNUGh4T1NIUDRCT3E4V2NPUzk1MUpnYU91eFJ4TVpHNHJ1WnoxYmF6OTY5eVdqZlBzNGRFbzBhL1JRbVRCaU9PeWVwZGU5MjdEaUV6cDFiUXF2VklMK2dDSk1tdllrcnIreU5xVStPcjdUdnZ4YXV3K3paeTl6Zi80S0NZcVNrWkZUNU5VWkZoU0lpSXFUQ05oOS9NaCtiTnUzSHpHK2ZRVnhjVkpYN0xtL0hqa05ZdEdnamJwODRBcSs5UGdzdFc4WmcvQzNEUE5ySXNvTFZxM2VnWGR0WWhrWitNRFFpSXFJTGhxSW9PSkdTb2E0azJuRVF1M1lmcnZCVU00MUdSSnZXemRDeFl3dDBhTmNjSFRzMFIxUVVUekdqODVzMm9SdWtnNG13ei9zQnh0dnVhZWpwRUZFVjJPZk5ncVo5SjJnVHVqWG9QTHAxYTQxTHVyZkZKNTh1UUpjdXJmeXV6ampmYk51V2hDTkhVbkhmdmRmNERZeHF5K1l0QjVDVmxZKzc3eHBWbytmWHJ0MkQ0bUlicnJxcVQ0MkxraDg5bW9aSEg1dU9ZY042NHVtbkpuamQzNy8vR0o1KzVndTg5T0lrOU91WGdFTUhVd0FBM2JxMXFkRjQyN2NuNGJYWFoxVzUvYVJKSTNIcmhDdjgzazlMeThibXpZbUlpNDJxY1dBRXFLOHpMaTRLRVJFaHNObnNtRFZyTVFZTzZJTFkyTXEzZjM3MzNTSWtIamlPcVZQSEl5ejA0aTdVejlDSWlJak9heG1adWRpKzR4QjI3RGlJSFRzUElUZnZ0TisyZ2lDZ1ZhdW02TjYxRGJwM2E0UE9uVnZCYkRMVTQyeUo2b2ZobWh0aCtmZ2RPTmNzaDI3UXNNb2ZJS0lHNDF5ekhISk9Gc3pqSnpYMFZDQUlBcDU2YWdMdXVmY2RQRGJsWTd6dy9PMUlTR2haTDJQLzg4OUdTSkwzbHZIVVZQOG5sdjcxMXpxZjE3dDJhNDI0MkxLdzRjZlpTeEVXRm94cnJ4MElRRjBOZERUNWxOZHpwZi9RZFBoSXFzOStXN2RxNnY4RmxKajM4MHJvZEZxY1BKbUY3MmN0OXRzdUtNaU02Nis3ek92NjMvOXNBQUJjZCsyQVNzY3E1WEpKK082N1JSZzc5bklFQlFXZ1pjc1lUQmcvSEQvT1hvcTQyRWlNSDE5Mk1tTjZlaTVlZVBGcjlPN2RBZjM2SlFCUVZ5V0pvb2pldlR0VWVVeGZwazJiaktqSWlyZVRUYmoxVmZmblZxc2RvMFkvNWJmdGlaUU1EQjMyYUxYbVVMcjZTVkVVN054NUNNT0c5UVFBakI4L0hCczI3TU1ISDg3RHRQY25lL1U3NDhzL01lUExQd0VBVHo4MUFmTVhyRVpVVkNoQ1diT1NvUkVSRVoxZjh2T0xzR1BuUVhkZG9sT25jaXBzSDlzc0V0Mjd0VUgzN20zUnJVdHJCQVVGMU5OTWlScVFWZ2ZUcEFkZytlUTlDRUZCMEhidjNkQXpJaUlmWE5zM3cvSGZTcGduUHdsb3o0Mmo3c1BEZ3pIdC9jbDQ5ZFh2OE5pVVQzRFRqWU54elRVRHpxcTJURlZNLy9oWE9KMnVhajN6NFVlLytMeisrSlJ4N3RCbys0NkQyTDM3Q0I1N2JDd01CaDFrV1liRllzZDk5NzNydDE5LzkzNmUrd29VUlVGQmdYckMzT25DWXZjQkdoRVJJZGk3TnhtN2RoOEdBUHp3NDVJSzV4NGZIKzBWR2lVbUhzZk9uWWZRcTJkN3RHN2RyTUxueS92czg5L3d4eDlya1ptWmgyZWZ2UTBBY01jZFY4RmlzV0hnUU0vdGM1SWtvVVdMSm5qaThWdmMxelpzM0lld3NDQ3NYN2ZYWi84REIzWkJZYUVGbXpjbkFnQU9KcWtyazM3Ly9UOEFRSEN3K25lcjhMQ1FhdjArMGVtMEdEZHVxTWMxaDhPRkJRdldRS01STVdiTVlJaGl6VlovNzk5L0RIbDVoZWpiVjkxeTFyRkRQRHAzYm9rOWU0N2k0TUVVekp6NURBQkFsaFRjZGZkYnVQbm1vUmd4UXYxLzVheFpTMkN4MlBIdzVERmNmUTZHUmtSRWRJNVRGQVhIanFkai9ZYTlXTDloRHc0a25haXdmVVJFQ0M3cDNsWU5pcnEycDcrQmJ3QUFJQUJKUkVGVVJYaDRjRDNObE9qY0lvU0V3blRQdzdCKzhRRUVveG1hRGdrTlBTVWlLa2RLM0F2N1g3L0NkUDhVQ0NHTkczbzZIbHEwYUlMUFBwdUNHVi8raWZrTDFtRGVMNnZRczJkN0RCalFHVzFhTjBPTEZrMXF2SFhLbi9tL3ZnWkZVYnl1Zi9EQlBLeGVzOFBuTTMvOC9xYlA2NlZiMEJSRndZd1pmNko1ODJpTXZLb1BGRVhCSS8vN0NHM2J4T0wxMTd5Mzc4NzdaUlYyN1Ryczh4NEEzREwrRmNpeTdERzNVc3VYZllBdlp2eU9GdkZOOE5WWFV5c01HKzY3NzEwSVBzS1EyVDh0QlFCTXFHRHIxcGtXTEZpRFAvNVlpK2pvVUV5ZWZJTTZsK1ZiQVFEdDJzVWhLZWtFa2tyKzduUXNPUjJKaWNjeDRzcExzV1ZMSXZyMlRVQitmaEdPbEt5c2VuL2FYSjlqZE9qWUhDa25Ndkh4Si9NOXJwZCsvZnh6Nm9tZGUvWWNRVnFhLzVWaFo5SnFOYmpuN3RFZTEzNzcvVjhBd0JYRGUrRytlNitwY2w5bldyZGVEY0JpbXBSdHNiejdydEV3bWZSb1ZXN0ZtQ1NwUDgrUTRBREV4VWI5UDN2M0hSNVZtYllCL0o2V1NlK05KRUFndElRa0VFcG9TcS9TUkJTeG9NS0tYVDk3WDJWZFVGQmhkOFVLS0lxZ2dJaDBrZDVDa1I1Q0N3a0JVa2duUFpuKy9YSElsR1FtalNRbjVmNWRWeTVtempsejVwa1VNdWZPK3o0dnpzWW1ZTisrMDdqbm52N28wYU5UblorL0pXRm9SRVJFVFk1V3EwUGMrYXVJT1JLSHcwZmlrSjV1ZXpTUm01c1RvbnAwUVZSVVowVDE3SUtBTmw3OHF4RFJiVksvTm5DWTlSeEtmL2dheWtrUFFCN1ZWK3lTaUFpQTl2VGZVRzFhQjRkWnowSHE1eTkyT1ZZNU9Dang4djg5Z0NlZUdJZnRmeDdEMW0xSGpDR0pWQ3BGKzNaKzhQSjJnNk9qRW82TzluQjBFUDRkTXlhNlRyMlFuSnlzTndDWHlXMnZWdXJzN0ZEbE9UZHRpa0ZDUWdvV3pIOEdVcWtVKy9hZHhzV0wxeEhkTjlScTArTTllMDhCZ00yR3lKOHVlQllHZ3dISnlabjRZdkU2ekpneEJwRVJ3bXBzMjdjZnc4V0wxL0hSUi8rQVJDS0JScU8xdVJLWldxT3RWSHRzYkNLT0hEa1BBSWlJcU5tVXdKMDdqK1ByYnpiQXhjVVI4K1krWlJ4Ti9jbjhsVmFQanpsOERqR0h6eG52TDF2MkZyYi9lUXdBc0huVGZJdUZQeDZjL2lHOHZOenc5VmV2QWdEYXQvUERsczBMQUFBL3I5eUJOV3QyRys4ZlBTclUvZG5udjlhb2JsdTBXaDNXck5rRHVWeUdSeDhkVStYMHZvcmNYSjF3NzczQzlFT2RUbzlkTzQ5WE9pWTh2RU9WNXlncUtzV25uLzZDZ0FCdlBQZnNsTm9WMzRJeE5DSWlvaWFocEtRTWY1KzRpTU9INDNEcytBV2JEYXlWU2dXaWVuUkdyMTVkMGF0bkZ3UUgrek1rSXFxQ3RHMHdISjU1RmFWTHY0Q2hJSjg5am9oRXB0bS9DK3FEZStEd3pLdE5OakF5NSs3bWpPblRSMkQ2OUJISXpTMUEvSlVVeEYrK2dZU0VWT1RuRnlFbkp4OGxKU3FVbEpTaHBLUU1iZHA0TllrRzJ0blorVmk2YkRNQ0FyeVJuWjJQelp0anNIck5idmo3ZTFXYUVsVlRVVkZDbytpclY5TUFBQjA3QktCWHJ5N0l6THlGRCtmOGdLaW96aGcwTUFJQXNPZy9hNUdZbUlwUFAzMFc3bTdPRnVmUmFuVVdnWkplcjY4MGlxYzYyN2NmdytjTFY4UEJ3UTRMNWorRDRHRFQ5NUw1cW5JSkNTbDQ5NzJseU1uSngvMVRoMkxVNkw3RzNreUZoU1hZL3BjUUdwV1dxb3loa1Y2dng2MWJoZWpXcmIzeFBGS3BGQTYzKzBES2J3ZDVEaFg2UW43OTFhdnc5L2N5M3MvTEs4VEdUWWN3ZkZndnRMMDlYZkNUVDM2MkdQMWpiczJhUGNqS3lzT0RENDZBdjc4blZ0UWlOR3JiMXRjWUdoMDVFb2VjM0lMYk5SUWhPVG5UZUZ4a1pBaTBXaDB5czI0SnIxVW5qRzdMeXkvR0o1LzhqTXpNUFB6ei9jZVJsWjFuZkl4NWY2eldpS0VSRVJHSkpqUHpGbzRjUFkrWUkrZHdOallCV20zbEJwZ0E0T0hoZ2dIOXUyTmcvd2owaXVvTXBiSmhWejRoYW1ta2Z2NXdmT0VObEM3L0dyb2JTVkJPbXlIcXN0NUVyWkdockF5cXRTdUVwdGN2dk5Ia3BxVFZoS2VuSy9yM0MwUC9mbUZpbDFJdHBWS0JzakkxMHRLeXNYRFJHZ0JDR1BMeHZLZGdaNmRBVE13NTNLaXdUUHoxYStrQWdGOVg3NnAwdm9lbW13TDN3MGVFcVU4WEwxMUg1ODVCOFBaMncvMzNEOFdJNGIwQkFGbFplZGl6NXlUQ3dvSXJCVVlBb05Gb1lXY1dHcTFmZjhBWVJOWEV6eXYvd284Ly9nbFhWeWQ4UE84cGRPM2F6dXB4TzNiOGpmLytieDN1dWlzQ3UzZWZ4STZkeDdGaDQwRTgvL3g5bURSeEVGYXMyRzc4STkzTm03bnc4aEttOUdkazNJSk9wMGRnTGNNL1oyZEhZMzhqQU1pOVZZQ05HdytoZDYrdUNBOFh0cytmLzR6VngyWm0zc0txWDNiQ3g4Y2RqODBZQThBeS9MSm03OTVUV1BTZk5kRHJEWmorb0NrSTNMRHhvUEYyYkd3aXZ2N21EK1A5OWIvUHc4V0wxL0RlKzBzdHpyVm16VzdqN1g5OXROeGlYM1YxdEhRTWpZaUlxTkVZREFZa0pLWUsvWW1PeGlFaEljWG1zY0h0L1RGd1FEZ0c5QTlIYUxmMkhFMUVkSWNrN2g1d2ZQRk5xRGIvanRKRjg2Qjg2QW5JZ2tQRUxvdW9WZEJkUzRUcTF4OGg2OVlkamcvUEF1UzhES3ZvNDA5K3h1N2RKMnYxR0ZzcmE2My9mUjdjM0p6dzZ5OGZ3c25KSG5sNVJYaHk5Z0wwNnhlQmZyY0RyMTI3VHVEQXdiTldINzlzMlpaSzI4cERvOHpNVzRpTlRRUUFiTng0RUR0M0hzZjhUNTdHNDQrTk5SNjdjdFVPYUxVNnpINXlJZ3dHUTZYM01CcTFGZ283NFhzZ0tla21sbjIvQlczYitrS2owU0k5UGJmSzE1eWNuSWtmZi93VHZyNGVXREQvR2F0TDBtZG41MlB4bDc4akp1WWNIbjlzTEI1OWREUjI3ejZKQ1JNR3d0bkpIb3NYLzQ3RWhGUmtaTjdDNkZGOXNXUG5jY1JmU1RaTzN5b1BzRHAwYUZObExRYURBWWxtWWRlaFEyZmg3bTVhYlN3N094OEFjUHIwbFVvanlOM2NuWTNobzE2dngvejVxNkJTcVRGd1lMU3hKNVV0aFlVbCtQS3I5ZGkxNndUQ1FvUHg5dHVQSWpCUUNMamk0cEp3K3ZRVjlJanNoTE94Q1JnOHVBZW1UaDJDdi83Nkc1OSs5Z3NBWWZwaGVSQ1VrNU9QZjM3d1BXN2V6TUg4K2MrZ2E1ZTJWVDUzYThUL3JZaUlxRUVaREFaY3Vud0RlL2FleE1GRHNSYkRmYzFKcFZKRWhIZkV3QUhoR0RnZzNPYlFaU0s2QTNJRmxGT21ReHQzQm1VcmwwSGVPUlIyRTZkQzRzaFZCWWthZ3FHNENPb3R2ME43NVJLVTl6NEllWGhQc1V0cXNvWVA2MlUxcE5pMzl6UVNiamRxcnVqSkp5ZFkzVjRlT3ZqNHVBTUFQcHp6QSt6c0ZIanhoYW5HWXo3OGNHYWQ2dHkwS1FaK2ZwNUlUOC9CYzg5T3djWk5oL0RxYTE5aTdyOW5Jekl5QkRkdjVtRDc5bU1ZTXFRblBEeGM4TVRNai9IaUMxUFJwMDgzNHprMFdpM3NGQW9ZREFiTSszZ0Z0Rm9kM25qOW9TcDdBcFd2WEFZQXZhSzY0UDMzSDdjWTFXTTh0MGFMSjJjdmdKT1RBeForL3J4Rk0yZUpCSGp3d1JFSUNRbkViK3YyNGZYWHBzUER3d1dIWXM3aGZGd1M3cHNpck9aMi9zSTFBTENZbm1aKy90emNRZ0RBOUlmbVFLWFM0UG5uaFA0L1M1WnV0bHA3ZVhOcmM2R2g3WTJoMGM4cmR4aFhuYXZPOGVNWE1YL0JLcFNWcWZIY3MxTnczMzJETFVLNVgxZnZncisvSjhaUEdGRHRPY3ZQcGRYcThOYWJqOERCd2M1aTlGbGdnQTlrTXRzOXRWb0xoa1pFUk5RZ2tsTXlzWHZQU2V6ZWN4SnBON090SHVQb29FUjAzekFNSEJDTzZMNmhjSEZ4Yk9RcWlWb25lWGhQeURwM2czckhWcFFzK0JDS1FVT2h1SHNFSkE1Vk41VWxvcG94bEpaQWMzQVBOREg3SU84ekFJNXZmTWdwb2RYbzM3KzcxUWJVU1VrM2JZWkc1bFBHYk5tNDZSQk9uWXJIbTI4OERFOVAxenVxc2Fpb0ZCczNIY0o5VXdaajVhb2RjSFYxd21lZlBvZVgvdTkvU0VxNmljaklFQ3hkdGhreW1RelBQbk12dkwzZFlHZW53SmRmcmNleXBXOUJMcGNCRUphVlY5akpJWkZJNE92cmdic0dSYUo3ZCt0Tm1uTnk4dkhsVit0eDRJQXdLc3JQenhNTEZnaU52YTFSS09SNDQ0MkgwS2QzTnlpVkNwdzRjUWxmZmZVSC9yUG9SVVJHQ3FOTCsvVHBaaEZpUlVhRzRPL2pGNHpOdTQ4ZnZ3Z3ZUMWUwYmV0clBPYnZ2eTlpL1I4SEVCdWJDSlZLRFFBSURQVEJ5QkY5b0ZKcEFBQnJWdjhMSGg2bWtVYlhydDNFVTA5L2hqbHpabUhnQU1zVlBNdHpucjE3VCtIbm4vOUNVSkFQVWxLcVgzbnR5Tkh6eU1zcndxcVZIOERmMzdQUy9vNGRBM0RQUGYyaDArcXRQRnFRbjErTUpVczNZZnYyWThadC8veGdXYVhqVnY4Nnh4Zzh0bVlNallpSXFON2s1QlpnNzc1VDJMM25KT0t2SkZzOXhzZkhYUmhOMUQ4Y1BTSTcyVnhaaElnYWxrUnBEK1hFcVZBTXVCdWFQWCtoWlA3N2tQY1pDRVgwb0diUm5KZW9LZEpucEVQemR3eTB4dzlESHQ0VERpKytDYW0zYi9VUHBBWng1VW9LdnYxMkkvcjJEVVY0ZUVjY1BYWUJ5VGN5b05GbzhmRERvL0Q3Ny90cmZLNnBVNGRneGMvYkFSZ3dhbFJmckZ5MUF3RGc3dTZNSmQrOUFYdDdPNXc2SFkvOSs4L2dxZGtUaldIRDAwOU53bHR2ZjR2ZjErL0hnOU9HQXlodmhDMEVTTTg4TXhsQmdUNlZuaTh2dndpclYrL0dwazB4VUtuVWlJd01RV3hzSXV6czVEWURvM0p5bVF5SGI2K1M5dlBLSFVoSnpVSnlTaVp5Y3ZJdGpoczJyQmNBWU1DQTdqaDY5RHdPSDQ1RGNMQS9ybDVOdzRRSkF5Mk9UVWhNeGNtVGx4RVpHUUtkVG9kejU2NWkwY0lYQUFDclZ1MEVJS3hvYXo0eVIzcjd0bFFpc1RwaTUvcjFkTXhmc0FvT0RrcjgrNk1uTVhQV0p3Q0E5OTViZ3FQSExsVDVHaDk1OUNPcjI3ZHUrUlQyOW5iR2tLMmlzaklWWG41bE1VcExWUmc0TUJ5SEQ4ZFY2bGwwL1BoRnZQM09kMVUrZjJ2Q2QrcEVSSFJIU2tyS2NQQlFMSGJ0T1lIVFo2N0FZREJVT3NiZDNSbkRoL2JDaU9GOTBMVkxXL1luSW1wQ3BONitVRTZiQWJ1ODhkREU3RWZwa3Y5QjR1SUNSYTkra0hYdUJtbWJRTEZMSkdyUzlEZFRvYnR5Q1pwVHgyQW9MSVNpVnpRY1gzMi9XVGE2Ym1tK1dMd09hclVHeDQ5ZnhHT1B6d1VBU0NRU0RMOGRscGczU0s3T3hJa0RzV2xUREI2NGZ5Z2NIUzFYRGJPM3QwTmVmaEVXTGx5RGtKQkEzSC8vTUFCQ3I1NndzQTdvMnFVdFZxM2FnYkZqK3NIQndRNEdnd0ZLTzJFS25iV1Z1WFE2UFY1NjZYOUlUYzFDbXpaZWVQSWZFekIwYUpUTkhrNEFqTysvSkJJSnZ2bDJnOFdLWVFDdzZIWXpjSFBsb2RIUUlWSDQrdXMvc0didEhuVHVIQVFBR0RXeXI4V3hvMGIyd2ZoN0JzRE56UWsvTE4rS2MrZXVHdmVsWitUQXhjVVIyZG41dUhUcHVuRjdWcGJRa3VCYzNGV28xUnJqOXJDd1lQajVlYUpkT3o5RVJIVEVqRWZIV1BSbUdqNmlON3JZYU81OTdOZ0ZYTDU4QTQrWjlaQXlWMTAvSkh0N0plWjhPQlArL2w2SWlUbUh3NGZqcWp5ZUdCb1JFVkVkYUxVNkhEdCtBYnYzbk1TUm8rY3QzZ2lVYzNCUTR1NUJrUmd4dkRlaWVuYmhuSENpSms3aTdnbTc4Vk5nTjI0eWRJbngwTWFlaE9id2ZoaktTaUhyMkFsU3Z3QklmZndnOWZFRm5Kd2hzWGVBUktrRVpIdzdTUzJjVGd1RFNnVkRXU2xRWEFSOVZpYjBXUm5RWjZSQmR6VUJFbnNIeURwM2hYTDhmWkNGZEFHcUdRVkNsV1ZrNU9MeVplc2psRE16YjlsOG5LM1JKRTVPOXVqZHV5dDY5KzRLWHg4UHRHL3ZoM2J0L0JEVTFoZHRnM3loVkNxTXg0NGIxeCt2dnpiZDVuUDg1Nzlyc1dYTFlkalpLVEJtZERTbVR4OXBuSjVsYnVIQzFVaFB6NEZTcWNDOVU5NkJXcTJ0dENyc1R6LzlpWmt6N3dFQTJOblovcjlUSnBQaTVaY2Z3TTJiT1JnN3BsK04za09scGVYZzlUZSt3dlFIUitESDVlL2k1czBjL09QSkJlalR1eXMrK3VnZnh1TTBHaTFtenZvRTN0NXV4bTNPemc0WU16b2FtemJISUQ0K0dWMjZ0RFUyeFM1WDFUU3Q2OWN6RUJEZ2pkT25yMkRob3RXVjl2LzIyMTZMKysrOC9TajgvRHdoa1VqdzZZSm5LNDJjS2wrRnpwcjgvQ0pjdm56RG92RjRiWFh0MnM3aWExTlZHRWNNallpSXFJWU1CZ1BPeFYzRjdqMG5zZi9BR1JRV2xWUTZSaTZYSWJwdktFWU03NDBCL2NJdDNwUVJVVE1obFVMV3VSdGtuWVYrRjRhOFc5QWxKVUNmbVE3dGhWam9zektCMG1JWXlzcGdVS2tBblZia2dva2FtRXdPaVZJSmliMDk0T0FFcVk4dnBENStrRWYwZ25MU05JNG9xZ2RuemlRWVY3YXFqWXBMbzVjTER2Ykg5OHZleGhPUGo3dlQwaXo4My8vZEQ2bFVhalUwbWpoaEVPUnlHVG9FdDRHSGh3dmMzSjNoNXVZRVp5Y0h1TGc0WXVHaU5VaE1URVZKU1JrQXdLNmE5MGk5b3JvQVVUV3ZMYitnQ0ptWnQzRDFhaG9NQmdNK21iOFNLcFVhL2Z0M3QxakI3ZHZ2TmlJOVBSZnZ2alBENHZIVHBnM0hwczB4TUJnTWVQamhVVFYrWHJWYWc0U0VGQXczQzNwK1cvdVIxZjVSNmVtNWxhYVZWVGZWcnI1cGRUcDhzWGdkb3FQRGpOdVdMMy9INHBpNGMwbFd3Ni9XaXFFUkVSRlZLZmRXQWJadlA0WXQyNDRnSTlQNk1yQTlJanRoK0xCZUdISjNUemF6Sm1waEpPNGVrRWYxcmY1QUlxSTZ1dnZ1SGdnUDcyaDEzM2ZmYlVUTTdmNDhGYTM0NlgycjI2Mk40aWtzTE1HbFM5ZHgvc0kxWExwNEhmUG5QMVByT3FzS09LS2pReEVkSFdwei96dHZQd28zTnlkanMyZDdaZFhUcUdvckxWVllkS1JOR3k5SUpCTE1mbklpVnEvZWhZV0xWbVAxbWwyWWV0OVE1T1VYWWNPR2c1Z3hZd3pDd29JdEh2L3JyN3VNdC85WWZ3RDkrNFhWcU8va3FWUHhVS2swQ08vZUFYcDk1UllGVFlWZUx6VEdmdmVkNzVCNE5jMmlNWGZGS1lJWjZkYmY3N1pXREkySWlLZ1NnOEdBczdFSjJMemxNQTdHbklWT1Yza0ZpcENPZ1JneHJCZUdEK3ZObFNXSWlJaW96aHdkbFpYNkJKV3pkN0FkcmdRR2V0dmNsNU5iZ0YwN2p5TStQZ1h4VjVLUmxpYUVLdmIyZGpaWEttdEk3dTdPQUV6VDdjeFhHYXNwdVZ5R2dvSmk2SFQ2U2xQV1ltTVRBUWlqckFBZ0lxSWpJaUtld3RXcmFmaHV5U1o4c1hnZEFDRlVtalJ4a01WamYvbGxKN1p1TzRMdzhJNXdjM05DVE13NXZQL1BaWmp6NFV3NE9Gai91cFRidXUwSUpCSUpvcU5EY2ZSbzFjMnJ4WFRtYkFJQUlQZFdJVDVkOEN4NjllcUNiZHVPaWx4Vjg4RFFpSWlJakFvTFM3QmoxM0ZzM2hLRDVKVE1TdnQ5dk4weGFtUWZqQmplQjhIdHVib1NFUkVSTlUxNm5SNUxsbTZHdTVzeklpTkRjTjk5Z3hIZXZTTTZkZ3l3Q0Z6Ky9QTW8vdnl6L3NPRHJLdzhGQlFVdzh2TERVNU85bEFvNU1qSXlNV3FYNFNWeHJwMGJWdnJjM2J1SElTTEY2L2p0ZGUvUk5ldTdZeFR6ckl5ODdEL3dCazRPdG9qSWlMRWVQeXRXNFU0Y09Bc0xseElncU9qRXQzRE91REV5Y3Q0K0pHUE1IWHFFTXgrY2lLV0w5K0dsYXQyb0hQbklNejk5NU93czVQanJiZS94WWtUbC9EYzg0dncvbnVQSVNRa0VHVmxhdWoxQnRqWnlaR1VkQk5TcVJRWExsN0Q0Y054Nk4yN3E4VjB0QWVtZlhDSG56MlRvcUpTbEphcTRPcnFCQUJJU3JvSk83dmF0ejhvTGk1RldHZ3c1dnhyRnJ3cVRKMWpUNk9xTVRRaUltcmxEQVlETGwyK2dVMWJZckJ2LytsS1RhMGxFZ242OXVtR2llTUhvVjkwR0J0YUV4RVJVWlBuNCtPT24zNThENEdCM2xXdTJob1dHb3loUTIwM0Q5cC80QXpPbjArcTlmTW5KS1RpL1g4dU5kNlhTQ1RHRmM0R0RneEhoK0EydFQ3bjY2ODloSVdMVnVQaXhlc1dxNWRKcFZKMDZOQUd6ejA3QlhLNURCczJITVRSbytkeDZuUThwRklweG8zdGgwZG5qSUdYcHl1dVhFbkJrcVdiRUJUb2d6bHpmc0RCUTdIb0ZkVUZjK2JNZ3BPVFBRQmcvaWZQWU82OG4zRGt5SGs4Kzl4Qy9HZlJpeWdxS3NXNzd5MHhQbWZYTG0xeDZHQXNBT0QrcVVNdDZ2emZmMStDcTV0VHBmcXpzL1B4eGh0ZjErbzF4OGNuNDQwM0xSOHphR0JFcmM0QkFHKzkrUWdjSEpTUXkyV1Y5ckduVWRVWUdoRVJ0VktscFNyczNuTVNtN2ZHSUNFeHRkSitkemRuakJ2Ykh4UHVHUUIvZnk4UktpUWlJcUxXenM1T1VXa1pkV3ZickFrSzhxbHl2N2UzR3lJaU9tTHExQ0UyajdsMXF4QVpHWlk5YnFReUtUdzhYS3BjQVMwMHREMG1UNzRMWldWcWFEWENTbDB1cm80SUN3dkcwQ0hXUTZwKy9jSVFFaEpvODV6QndmNVkvRVhWbzJLMFdoMldMTjJNNEdCL1BEVjdFa2FPNmdOM04yZmovczZkZy9EWnA4OGhMNjhJeTVadHdmVHBJekJyNW5pTFB3cmEyOXZoM3g4OWlWOSsyWVVMRjY4aExDd1lHUm01UXQ4cGd3RmUzbTU0NHZGeDhQWjJRKzZ0UW1NdkoyZG5CN1J0NjR1MmJmM2daaVUwY25Td1I5dTJ2bkJ5Y3JCYSt3TVBERU5FaGQ1V25Uc0g0Ui8vbUFDTlJndTlUZzl2YnplTUdsVjluejAzTnllRWQrOEF4ZTJ2a2JXZW03Nis3dWpmTDZ4U1R5TzFTb05CQXlPNG9NdHRFa041M0VsRVJLM0MxYVEwYk40U2cxMjdUNkNrVkZWcGY0L0lUcGcwWVJEdUdoUnA5YTh4UkVSRVJOUjBGUldWd3RuWmVqQmpyckN3cE5vRlRNeFhYcU9XUzFMRkY1bWhFUkZSSzJBd0dIRHMrRVdzV2JzYnNlY1NLKzEzY3JMSG1GSFJtRGgrRU5xMTg3TnlCaUlpSWlJaWFvbXFDbzA0UFkySXFBWFRhblhZdC84MFZxL2RqYVJyTnl2dDc5cWxIU1pPR0lUaFE2T2dyT2VsWDRtSWlJaUlxSGxqYUVSRTFBS3BWR3BzMjM0VWE5ZnROUzd0V3M3T1RvR1JJM3BqNHZoQjZOSzU5aXQzRUJFUkVSRlI2OERRaUlpb0JTa29LTWJHellld2ZzTUJGQlFVVyt4emNYYkU1RWwzWWNya3dYQjNkN1p4QmlJaUlpSWlJZ0ZESXlLaUZpQXo4eForVzc4UFc3Y2RnVXFsdHRqbjdlMkdCNllPd3ozakJzRFJRU2xTaFVSRVJFUkUxTnd3TkNJaWFzYXUzMGpINnJWN3NIdlBDZWgwZW90OTdkcjVZZm9ESXpCaWVHK3Vna1pFUkVSRVJMWEcwSWlJcUJtNmtwQ0NGU3UzNC9DUnVFcjd1b2Qxd1BScEl6Q2dmM2N1a1VwRVJFUkVSSFhHMElpSXFCbEpUc25FOHArMllmK0JNNVgyOVk4T3cwTVBqa1I0ZUVjUktpTWlJaUlpb3BhR29SRVJVVE9RbFpXSG4xWnV4MTg3L29aZWI1cUdKcE5KTVh4b2J6dzRiVGc2QkxjUnNVSWlJaUlpSW1wcEdCb1JFVFZoK2ZuRitHWE5UbXpjZEFnYWpkYTRYU0tSWU9Ud1BuamlzYkh3OS9jU3NVSWlJaUlpSW1xcEdCb1JFVFZCSmFVcXJQdDlMMzVidHhjbHBTcUxmUU1IaEdQV0UrTTVzb2lJaUlpSWlCb1VReU1pb2laRXJkWmcwNVlZL0xKNkovTHppeTMyOVlqc2hDZG5UVUJZYUxBNHhSRVJFUkVSVWF2QzBJaUlxQW5RNmZUWXNmTnYvTFJ5TzdLeThpejJkZW9VaENkblRrQ2YzbDI1R2hvUkVSRVJFVFVhaGtaRVJDSTdHNXVBTDc1Y2gydlgweTIyQndiNllOWVQ5MkRJM1QwWkZoRVJFUkVSVWFOamFFUkVKSktjbkh4OHUzUWo5dXc5WmJIZHk4c05qODhZaXpHam9pR1h5MFNxam9pSWlJaUlXanVHUmtSRWpVeXIxV0g5aHYxWXNmSXZsSm8xdVhaMFVPTFJoMGZqM3NtRG9WUXFSS3lRaUlpSWlJaUlvUkVSVWFNNmZlWUt2dmhxSFc3Y3lMRFlQbkpFSHp6MTVDUjRlYnFLVkJrUkVSRVJFWkVsaGtaRVJJMGdLenNQMzM2M0Vmc09uTGJZM3JGREFGNTY0WDVFaEhjVXFUSWlJaUlpSWlMckdCb1JFVFVnclZhSGRldjM0ZWRWZjZHc1RHM2M3dVJrajVtUDM0TkpFKzZDVENZVnNVSWlJaUlpSWlMckdCb1JFVFdRVTZmajhjV1g2NUNja21teGZjem9hTXllTlJFZUhpNGlWVVpFUkVSRVJGUTloa1pFUlBXc3BGU0Y3NVpzeEpadGh5MjJkK29VaFA5NzRYNkVoUWFMVXhnUkVSRVJFVkV0TURRaUlxcEhwMDdINC9ORnE1R1JtV3ZjNXVMc2lGa3p4MlBDUFFNZ2xYSXFHaEVSRVJFUk5ROE1qWWlJNmtGcHFRcEx2OStNalpzUFdXd2ZOclFYWG5qdVByaTdPWXRVR1JFUkVSRVJVZDB3TkNJaXVrTm5ZeFB3NmNKZmtaNmVZOXptNXVhRWwxK2Noc0YzOXhDeE1pSWlJaUlpb3JwamFFUkVWRWRsWldwOHYzd0wxbTg0WUxIOTdrR1JlUG1sYVhCMzUrZ2lJaUlpSWlKcXZoZ2FFUkhWUVZ6Y1ZYeTY4QmVrcG1VYnQ3azRPK0tsRis3SHNLRlJrRWdrSWxaSFJFUkVSRVIwNXhnYUVSSFZnbGFydzdJZnRtRGQrbjB3R0F6RzdRUDZkOGNyLy9jZ3ZEeGRSYXlPaUlpSWlJaW8vakEwSWlLcW9mU01YSHcwOTBkY2pyOWgzT2JrWkk4WG5wdUtVU1A2Y0hRUkVSRVJFUkcxS0F5TmlJaHE0UENST0N6NGZCV0tpa3FOMi9yMkNjVnJyendJSDI5M0VTc2pJaUlpSWlKcUdBeU5pSWlxb05YcThQM3lyVmk3Ym85eG0wd214ZE96SitPK2V3ZHpkQkVSRVJFUkViVllESTJJaUd6SXlzckR2ei8rQ2VjdkpCbTMrZmk0NDRQM25rQllhTEI0aFJFUkVSRVJFVFVDaGtaRVJGWWNQM0VSSHk5WWlZS0NZdU8yL3RGaGVPdU5SK0RxNmlSaVpVUkVSRVJFUkkyRG9SRVJrUm1kVG84ZmYvNFR2L3k2MDdoTktwWGl5Wm5qTWUyQjRaeU9Sa1JFUkVSRXJRWkRJeUtpMi9MemkvR3Z1Y3R4TmpiQnVNM0x5dzMvZlBkeFJJUjNGTEV5SWlJaUlpS2l4c2ZRaUlnSXdJMGJHWGozZ3lXNGVUUEh1SzFQNzI1NDU4MUg0ZTd1TEdKbFJFUkVSRVJFNG1Cb1JFU3QzcW5UOFpqejd4OVFYRndHQUpCSUpIaDh4bGc4OHRBb1NLVlNrYXNqSWlJaUlpSVNCME1qSW1yVnRtdzlqUDk5dVE1NnZSNEFvRlRhNGIxM1ptRFFnQWlSS3lNaUlpSWlJaElYUXlNaWFwWDBlajIrVzdvSjY5YnZNMjd6OW5iRHZIL05ScWRPUWVJVlJrUkVSRVJFMUVRd05DS2lWcWVrVklWNW42ekEwV1BuamRzNmR3ckMzSC9OaHJlM200aVZFUkVSRVJFUk5SME1qWWlvVmNuS3lzTjdIeXhGNHRWVTQ3WkJBeVB3N2xzellHOXZKMkpsUkVSRVJFUkVUUXRESXlKcU5hNG1wZUd0ZDc1RjdxMEM0N1lIcDQzQTdGa1RJSkZJUkt5TWlJaUlpSWlvNldGb1JFU3R3cVhMTi9EMnU5K2lzS2dFQUNDVFNmSEtTOU13Ym14L2tTc2pJaUlpSWlKcW1oZ2FFVkdMRjNzdUVlLytjd2xLUzFVQUFFZEhlL3g3emovUXMwZG5rU3NqSWlJaUlpSnF1aGdhRVZHTGR2ekVKWHo0MGZkUXFUUUFBRmRYSnl6NCtCbDA2ZHhXNU1xSWlJaUlpSWlhTm9aR1JOUmlIWXFKeGI4Ly9nbGFyUTRBNE9uaGlzOFdQSWZnOXY0aVYwWkVSRVJFUk5UME1UUWlvaFpwOTU2VG1QL1pLdWoxZWdDQW42OG5QbHZ3SEFJRHZFV3VqSWlJaUlpSXFIbGdhRVJFTGM2V2JZZngzeTkrZzhGZ0FBQUVCZm5nOC9uUHc4ZkhYZVRLaUlpSWlJaUltZytHUmtUVW9temFFb1AvTGY3TmVMOURoemI0N0pQbjRPSGhJbUpWUkVSRVJFUkV6UTlESXlKcU1YYnRQbUVSR0hYcjJnN3o1ejBERnhkSEVhc2lJaUlpSWlKcW5oZ2FFVkdMRUhQa0hCWjgvb3Z4Zmxob01CWjg4aXdjSFpRaVZrVkVSRVJFUk5SOFNjVXVnSWpvVHAwNkhZK1A1djVvYkhyZHNVTUFQcDc3RkFNaklpSWlJaUtpTzhEUWlJaWF0UXNYcitHZmM1WkJxOVVCQUFJRGZmRHBKOC9DeFpsVDBvaUlpSWlJaU80RVF5TWlhcmF1SnFYaG5mZS9RMW1aR2dEZzQrT096K2V6NlRVUkVSRVJFVkY5WUdoRVJNMVNhbW9XM256bkd4UVZsUUlBUER4Y3NIREI4L0QxOVJDNU1pSWlJaUlpb3BhQm9SRVJOVHY1K2NWNDY3MXZjZXRXSVFEQTJka0JuMzd5TEFJRGZVU3VqSWlJaUlpSXFPVmdhRVJFellwV3E4T2NmLytBbXpkekFBRDI5bmI0Wk83VDZOZ2hRT1RLaUlpSWlJaUlXaGFHUmtUVWJCZ01CdnpuZjJzUmV5NFJBQ0NSU1BEK080OGpMRFJZM01LSWlJaUlpSWhhSUluQllEQ0lYVVN6cDljRCtmbEFYcDd3a1o4UEZCUUFhclh3b2RFSUg3ZVhBeWNpb21aTUtnVVVDdUhEems3NGNIV1lQTU5UQUFBZ0FFbEVRVlFGM053QWQzZmh3ODFOT0k2SWlJaUlxSW1UU0NRU20vc1lHdFdCWGc5a1p3TnBhY0pIZWpxZzFZcGRGUkVSTlJWeU9kQ21qZkFSRUFCNGV6TkVJaUtpRnErMFZJVzR1S3ZvMnplMFRvOC9jT0Fzb3FJNnc4WEZzZEsrVTZmaVVWQllqS0ZEb2dBQU9UbjU4UEp5dTZONnkyVmw1VUV1bDlWNEJkNWZmdG1KUFh0UFlkN2MyZkR6ODdSNnpIdnZMWUhlWU1ESDg1NUNGZGZqUkUxQ1ZhRVIzOEhXUm1ZbUVCTURyRndKYk5nQS9QMDNrSkxDd0lpSWlDeHB0VUJ5c3ZCN1lzTUc0ZmRHVEF5UWxTVjJaVVJFUkEzbXd6ay80SjEzbCtEQ2hXdTFmbXpTdFp2NDEwZkw4ZTEzRzYzdVg3dDJEejcvZkRVQUllUjUvSW1QTWUvakZTZ3NMS2wwYkc1dUFSWXNXSVc4L0tJYVBmZjBoK2JnbFZjWDEralk5UFFjL0x4eUI3cDJiV2N6TURwOE9BNUhqMTNBWFhkRk1qQ2laazh1ZGdGTm5sb05YTGdBeE1jTFU4K0lpSWhxcTZ3TU9IOWUrSEIzQjdwMEFjTENoS2x0UkVSRXpjUzJiVWVyM0I4UTRJMlRKeS9qdi8vN0RmZE92cnZLWS8zOVBkR3JWeGZqL2JWcjlrQW1rK0tSaDBkWlBkNU9xWUJHSS95eDNzZkhIYSs4UEEwTEY2M0IrZlBYOE9FSFQ2QnIxM2JHWTArY3VJUWRPNC9qeXBVVWZMN3dlYmk3T2RmMEpWWkpyOWZqay9tcm9GWnJzSDM3TVd6ZmZxelNNVjh1ZmdYZkxSR0NyMFdMMW1EUm9qV1ZqdWtSMlFtTEZyMVFMelVSTlRTR1JyYVVsUUZ4Y2NLSFdpMTJOVVJFMUZMazVRa2prTTZjQWNMRGhROTdlN0dySWlJaXF0YkNSYXRyZEZ4aVltcTF4dzRhR0dFTWpkTFRjN0I3ejBuY2M4OEFCQVI0V3ozZTN0NE9XcTNPZUgvRWlONElEdmJIditmK1ZPblkwYU9qa1o5ZmpHKy8yNGpYWC9zS0N4ZStBRGMzcHhyVlhwWEZpMy9IcFV2WE1XL3ViR1RuNUdQNThtMzQ2Ri8vZ0l1cmFUcmRIK3NQSURVMUcvUG1QUVZuSjN0ODhPSDN1SC9xVU54MWQ2VHB0U2o1UnlOcVBoZ2FWYVRSQUtkUEMyRVJwNTBSRVZGRFVhdUJVNmVBMkZnaE9JcUtFcHByRXhFUk5WRzdkLzBYQVBEQkI5OWoyTEFvZE9vVWhJV0xWcU4zcjY3bzA2Y2J1blZyWjV5T3BkRm9FWFA0SExadE80cjdwZ3hHLy83ZDhkNTdTekJxVkY4TUhScGxjZDZmVnZ3RmhVS094MmFNQVFDb1ZCb29sWmEvRXgzc2xjYnpLaFRDWld6YnRyNzQ2S04vSUNlN0FIdjJuTUx3NGIyTXh6L3d3REJrWnVWaC9mcjkyTHdsQm84K01yck9yOXRnTU9EYjd6WmkwK1lZdlBUUy9lamZ2enV5cy9QeHd3OWI4ZE9LN1Zndy94bElKQkpjdW5RRG16YkhZTUw0Z2VqZkx3d0dnd0VEQm9SaitZOS9vbDA3UDl4MVYyVDFUMGJVeERBME1wZVVCQncrREJRWGkxMEpFUkcxRmxxdE1Pcm95aFZnNEVDZ1F3ZXhLeUlpSXFwU3pPRnpDT2tVaUdIRGV1SFpaNmZnNElHem1EdnZKNVNWcWhFZEhRcUpWSUpEaDJJUkVPQ05oeDhhaFg3OXdnQUFSNDlkUUdoWXNNVzVFaE5Uc1hQbmNUeisrRmg0ZXJyaTh1VWJlT3Z0Yi9IaWkxTVJFZDRSbVpsNXlNcTZoZVNVVEFCQzM2VGMzQUprWmVaVjZsazBhRkNFUmRqMDdET1RFZDY5QTRZTTZYbEhyemN0TFFmYnRoM0ZqRWZIWVBpd1hyaVJuQUVBZUhEYWNGeThlQjNKeVptQUJIQjBVbUx5NUxzd2VsUzA4Wmo3N3grSzY5ZlRBUUJsWldyWTIzT1VFVFV2REkwQW9MQVFPSFJJYUZwS1JFUWtodUppWU9kT29HMWI0SzY3QUplYXJlQkNSRVFrcHE1ZDJrSXVrOElBQXpac09JaWR1MDdBd2NFT2FyVVdZYUhCOFBQM3ROa00ybUF3NElzdjFzSFB6d1BUSGhnT0FGajIvUmFVbHFxUWxwcU5qei8rdWRKajB0TnowY2JmRTkyNnRZZXZqenQ4ZlQzZzQrc09YeDhQMk5sWlh0NUtwZEk3RG93QUlERFFHMHVYdkFGL2Z5LzgvdnQrZlAzTkh4YjdEeDZLdGJpL2NlT2hTdWY0Y000UG1EZDNOdnIzNzM3SDlSQTFKb1pHMTY0QisvYXhieEVSRVRVTnljbkE3NzhEUTRjQ3djRmlWME5FUk0xVWFha0t4NDVkd0lXTDEzRGxTZ295TW02aHVMZ1VKU1VxdlBicWd4Zzd0dDhkUDhlZmZ4N0Z6eXQzSUNNakYwRkJQbmo0b1ZFWVBib3ZYRjJkc1AvQUdXemRlZ1RQUGJjUXc0ZjN3bnZ2UGxicDhaczJ4eUR1ZkJMR2p1MkhQWHRQNGViTmJKdzZGWThIcHczSCtQRUQ0TzNqRGg5dk4vajR1T1BJa2ZOWXVtd3pQdnpnQ2JSdjcyK3pwak5ucnVEaXBlc1cyeDZhUGhJQXNIZnZLWnVQS3lsUldkM3Y2ZW1LSGowNndkL2Z5Mko3K1ZTOW1raE56Y1pqajgrdDhmRkVUVW5yRFkzMGV1RG9VYUYzRVJFUlVWT2lWZ003ZGdpOWp2cjNCNlJTc1NzaUlxSm00a1p5QmxhdTNJRkRoMktOdllGQ09nYWlSMlFJbkowZDRPaG9qOGpJa0hwNXJ1N2hIVEJ5Wkc4TUdkd1RJU0dCRnZ0R2orcUwwYVA2SXVuYVRaU1ZXdjhEdlVZdDlKRGR2djBZZHUwNkFhMVdCMTlmRHp6MjJGalkyOXRobkZtd2xaQ1FDZ0FvTEN5MWVpNkR3UUNOUm91anh5N2d0OS8yV3V3ckQ0M216bHRoODdYazVPUmIzZDhycWd0NjlPaFVhZnVJa1MvYlBCZFJTOUk2UTZPeU1tRDdkaUF6VSt4S2lJaUliSXVMRTM1WGpSM0xGZGFJaUtoS0dvMFdTNVpzd29hTmg2QlVLakJtZERTR0QrK05zTEJneUdUMS84ZUhGU3UyWThXSzdRQ0FWYXQyMXVrYzQ4Y1B3TjEzUjhMRHd3Vy8vYllQUHl6ZmloZGZtR3ExNzQrSGh6QnRPekV4RlNxVkdxbHAyVWhOelVKYVdqWlNVN09SbHBhTkI2Y054ek5QVDhZelQwOEdBSHo4eWMvWXZmdWs4UnlyVm41Z3RZNUhIdjBJYmRwNDRmUFBucSswcjJKRDduSWJOM3hTNDllWm5wNkRwNS81dk1iSEV6VWxyUzgwS2lvQ3RtNEY4dlBGcm9TSWlLaDZtWm5BcGszQVBmY0F6czVpVjBORVJFMVFUbTRCUHZoZ0dTNWR1b0hKaysvQ1k0K05oYnRidy8zT1dMNzhIYXZiVDUrNmdpOFdyOFA5VTRkaS9JUUJsZmJQbkdrWnREZzRLT0hnb0VSeWNpWldydHFCb1VPaU1IQmdPQURneXBVVXhNWW1JalV0QzJtcDJiaCtRMmdzL2NYaWRjYkhPenJhSXlEQUd4MkMyMkRRb0FqMDd0MjF5cnI5L1QxdDdwUExaVlh1SjJxdFdsZG9sSnNMYk5zR2xKU0lYUWtSRVZITjVlVUJHemNLd1pHSGg5alZFQkZSRTFKUVVJdzMzdmdhV1ZsNW1QdnYyUmd3b09FYkxiZHI2MmQxKytyVnV5R1JTREJseW1DckFZeTFQa0JhclE3ekY2eUVvNE1TTDc0NDFiajk2Tkh6K1BHblArSHM3SURBQUcrRWgzZkEvdjM1aUlnSXdheVo5eUF3MEFmdTdzNG9LaXBGUWtJS2V2YnNYSDh2c0FZbTMyczlPQ05xYVZwUGFKU2JDMnplREtoVVlsZENSRVJVZThYRndvaWpTWk1ZSEJFUkVRQ2hqOCtjZnkzSHpaczUrT3pUWnhFZTNySEJuL1BLbFJUakV2SVZIVHdZaXpadHZCQVhkeFZ4Y1ZkdG5pTzRReHQwdXQwRDZadHZOK0RTcFJ0NDdkWHBTRW5KUXN6aGM3aDJMUjNEaGtaaDBxUzc0T2JtWkh4YzB0V2JVS3MwNk42OUF3QWhjSm83OXllY09Ia1ozMzd6R2pwMUNxckhWMW8xTnNLbTFxSjFoRVpGUmNJSUl3WkdSRVRVbktsVXd1K3p5Wk01VlkySWlQREhId2R3OW13Q1huLzlvVVlKakFCZzk1NlRsUnBObXlzcEtjTW44MWRXZVk3cDAwZWdVMGdnYmlSbllNT0dnd0NBaFl0V0cvY3JsUW84Y1A5UWk4QUlBRUxEMm1QSGp1TlFxZFNReVdTWU8vY25IRDl4Q1E5Tkg5bW9nUkhBUnRqVWVyVDgwS2lzVE9oaHhDbHBSRVRVRWhRWEM4SFJwRWxzamsxRTFJb1ZGcFpnK1k5L29sdTNkaGc3SnJyUm45OThwRTFPYmdFZWYzd2VSby9xaTVkZXVoK0FNTHJHM2QwWlRrNld2NnZNdzVhQU50NklpT2lJb0NCZkJMZjNSN3QyZm1qWHpnOStmaDZRU0NTVm5yTjNyNjdZdHUwb2R1OCtoVjI3VCtEczJRUThOSDBrbm54eUFnd0dnOVhITkpRVlA3MFBnOEVBZzhFQWFUV3JuR1ptM3NMcmIzelZTSlVSMWErV0hScnA5Y0lxYVd4NlRVUkVMVWxlbnZEN2JkSWtvSm8zcWtSRTFES3QvK01BU2tySzhNTHpVeHMxTExIbXk4Vy93ODVPanBrejd3RWdUSnQ3Ny8wbGNITjF3cWVmUGd1bHN2SnFhSURRZlBxLy8zbXB4czhUSFIwR3BWS0JoWXRXUXlhVDRzVVhwdUxlZSs4R0FMejBmLzlEdjM1aGVQU1IwVFlmcjFKcDhOdTZ2VlVlVTUwUkkzb2pQS0lqQWdPOXNXelpGcXo3ZlIrMi8ybDlaYlFmZi9vVHExYnR4TGF0bitMcnIxOURVS0JQblorWFNDd3RPelE2ZWxSWWRZYUlpS2lseWN3RWpoMERCbFJlbllhSWlGbzJnOEdBdi83NkcwT0hSaUUwdEwyb2RYei8vVlljT0hnV3p6NTdMMHBMVmJpVlY0aXlValZHanV5RDVjdTM0Y01QZjhEY3ViTWhsOHVxUEpkV3EwTkNRaXJPblV2RXVYTlg0ZWZuZ2VlZnY4KzRQeWUzQUV1V2JJSktwUUVBdlBUUy9aZ3dmcUN4am9TRVZMUnA0Mlh6L0xHeGlmaDg0V3FrcFdYamtZZEgxU3BvUzdwMkUwOCt1Y0RtL3VxbXFvMGQ5M3FsYmJYcGlVUWtwcFliR2wyN0JzVEZpVjBGRVJGUnd6bDNEbWpUQmdnT0Zyc1NJaUpxUkltSnFjakl5TVh6ejA4UnRRNjFXb3V0MjQ0QUFMNzVaZ08rK1dZRHBGSXBuSnpzNGVDZ1JIQ3dQODdHSm1MeDR0L3h5aXZUS2ozKzBxVWJPSER3TEM1Y1NFSjhmTEl4RUFvSzhrRjB2MUFBUUY1ZUVYNWJ0eGQvL0hFUWFyVUdJMGYyd1lFRFo3RnBVd3hHanVnRGUzczdwS1ZsUTYzV29IT0Z2a1k2blI0QThKLy9yTVhXYlVmZzVHU1AxMTU5c05ZanM5b0crV0w1Y3N2VjByS3o4dkhXMjk5aTJOQW9QRHJEK3NpbDllc1BZUFBtbUVxUEpXcE9XbVpvVkZnSTdOc25kaFZFUkVRTmI5OCtZT3BVd01WRjdFcUlpS2lSSElvNUJ6czdCWHIzNmlwcUhVcWxBdi85ejR2UWFuVndkWFdDazVNREhCenNMRUtaYytldXdzRlJDYjFlajVUVUxBQ0FUQ1pNcmI0Y2Z3TnIxdXhHVUpBUFJvK09ScytlblJBWkVRSlBUMWRjdW5RRG55OWNqVjI3VGtDajBTSWlvaU9lZm1veVFrUGJvMnZYZHZqcXEvVjQ4NjF2OE1vcjA3Qno1d2tBUUdTUFRzYm4xZXYxaUk5UEJnQnMyWG9ZQXdlRzQrV1hwOEhMMDdYV3IxTXVsNkZkV3ovai9XdlgwdkhWMStzaGxVcnc4TU9qTFBhWmMzVjFCQUNiKzRtYWc1WVpHaDA2QktqVllsZEJSRVRVOE5ScTRmZmV1SEZpVjBKRVJJM2swS0ZZOU9yVkJmYjIxbnNGTmFiMjdmMnIzQjhZNkkwSHBuMWdzUzBpSWdRQU1ISkVId3dhR0FGdmJ6ZUwvWEZ4Vi9IeUs0dGhNQmpRczJkblBEUjlCUHIwNldiY2Y5K1V3Y2pQSzhLcVgzWWFwNDJGaHJaSDF5NXRqY2VrcEdZaEl5TVhUazcyZU9INSt6QjY5SjAzQzkreTVUQmlEcC9EaVJPWElaTko4ZGFianlBNHVPclhUOVRjdGJ6UUtDa0pTRTRXdXdvaUlxTEdrNXdzVE12bU5EVWlvaGF2dUxnTVNVazNNWEhpSUZHZVA3UmJlNHdiMTcvR3gzdDZ1dUxwcHlaQnBkWkFJcEdnZTFnSFJFVjFCZ0E0T2RsWFdsME5BTUxETytLZHR4OUZTRWlnelZCbTVzeDdjTmRka1RodzhDeWtFZ21tVEJsc3NiOWRXeis4L3ZwRDZCRVpBajgvejFxOFF0dlNidWJnOU9rckdES2tKeDZiTVFidDJuRUVFYlY4RW9QQllCQzdpSHFqMFFCcjF3ckxFUk1SRWJVbXpzN0F0R21Bdk9YOVBZaUlpRXd1WDc2QjU1NWZoRVVMWDBBUHMrbFkxUERVYWcwTUJvUE4xZUNJbWl0SkZZMitXdFk2dmFkUE16QWlJcUxXcWFnSU9IVks3Q3FJaUtpQnBhUUlmWUVDQXJ4RnJxVDFzYk5UTURDaVZxZmxoRVpsWlZ3dGpZaUlXcmU0T09IM0lSRVJ0VmpKS1ptd3MxTlU2Z05FUk5RUVdrNW9GQmNIYUxWaVYwRkVSQ1FlclpaL1FDRWlhdUZTVXJJUUVPQlY2MlhqaVlqcW9tV0VSbW8xM3lRVEVSRUJ3dTlEcmlCS1JOUmlGUmFXd00zTldld3lpS2lWYUJtaDBZVUxmSU5NUkVRRUNMOFBMMTRVdXdvaUltb2dwYVVxS0pVS3Njc2dvbGFpWllSRzhmRmlWMEJFUk5SMFhMNHNkZ1ZFUk5SQXlzclVzR2N6WmlKcUpNMC9OTXJNQlBMeXhLNkNpSWlvNmNqTEE3S3l4SzZDaUlnYVFGbVpDblljYVVSRWpVUXVkZ0YzN01vVnNTc2dJaUpxZXE1Y0FYeDh4SzZDV2dCRDNpM29raEtnejB3WFBySXpZU2dwQmxRcUdGUmxnRTRuZG9sRWdFd0dpZEllVUNvaGNYU0MxTnNYVWw5L1NIMzlJZXZRQ1JKM0Q3RXJyRGRscFdyWTJUWC95emdpYWg2YTkvODJlajJRbUNoMkZVUkVSRTFQUWdMUXZ6OGdiZjZEaXFtUjZmWFFKVjZHOXV3cDZCSXV3VkJXQmxuSFRwRDZCVUFlM2dOU2J6L0F5UmtTZTN2aElsMG1FN3RpSWtDbmcwRlZCa05aR1ZCY0JIMTJCdlNaR2RDZU93WFZ4cldRMk50RDFxa2I1RDE2UVJiU3RWbi8zeWlWU2FIWEc4UXVnNGhhaWVZZEdtVm5BMlZsWWxkQlJFVFU5SlNWQVRrNUhHMUVOV2JJeTRVbVpoODBKLytHeE0wTmlxaG9LTzRhQnFsL2dOaWxFVlZQSm9QRTBRa1NSeWZBMHd2U3R1MHRkdXZUMDZDTHZ3alZ0ZzB3RkJSQTBTc2Fpa0ZESUhIM0ZLbmd1ck96VTBDdDFvaGRCaEcxRXMwN05FcExFN3NDSWlLaXBpc3RqYUVSVlV1Zm5Rbk5udTNReHAyQlBIb1FISjUrR1ZJL2Y3SExJcXBYVXY4QVNQMERvQmc4QXZxTWRHaU94NkJrMFZ6SXczdENNWHdzcE42K1lwZFlZM1lLT2RScXJkaGxFRkVyd2RDSXFpZVZDbE1CcWZWUW1EVlgxUEF2V2ZWR0tnVWtFdUcyd1ZEM255dUp4SEpZUGZ1SmtDMXBhVUNQSG1KWFFVMlVRVlVHOVk0dDBKNDhCc1dnb1hCOFp4NGtEZzVpbDBYVTRLUisvbEJPbUFxN0VmZEFjMmdQU3IvOERQTGUvV0EzZW9JdzViS0pzN09UYzZRUkVUV2E1aHNhNmZWQWVycllWVFNjL3YyQjRtTGhEWDlPanJpMURCOE8rUG9LMHdIUG5CRldyS3VyR1RPRWZ6VWFZUFhxK3Ftdm9xZ293T04yczhPTURPRDgrWVo1bnZyaTVHUzZYVnhjKzhkN2VRRnVia0IrdnZDaHJZZS9QTTJjYWJxOWZIblRDNDdzN1lWZ3E3Q3dmcy83MUZPbTIyZk9BSC8vWFgvblZpcUI2ZE9GZndIZzZGRWdOclp1NTVvNEVmQy9QUXFnb0FCWXU3YitnbDJsVWdpbG1zdlVYMTlmb0Y4L0lDbEorS2pMenhBQUJBVUI0OGFaN2k5ZFdqLzFpZTNtVGVGN294bjM3cUNHb1kwN0E5VWZxeUh2R2diSE4rY0lVM3FJV2htSmd3UHNSbzJIWXVBUXFMZXNSOG1uYzZDY01oM3k4SjVpbDFZbGhaMENLbFVUZTI5R1JDMVc4dzJONnV2aXVDbHljUUVpSTAzM1Q1NFVQc1RpN3c4NE9nTE96c0NwVTZidDdkc0R1Ym0xdTNBdi93dW1vZ0dYQ2UzY0dYQjNGMjQzOVF0Zm1ReDQ1QkhUL1NWTEtoOGprUWlqVW13SkRRWEN3b1RibVpuQWhnMzFXMk5UNCtZbVhOeExKTUNtVFhVUENScGJyMTZtd0tpb3FPNWhacnQycHNBSUVQNXZxTStSZ0ZGUlFIZzRrSm9xTERSdzVVclYzMzlpNjlBQmFOTkcrSWlPQm43NnFXNGpyeVFTMHlpd2xrU3JGWDVmZXJTY1ZZUG9EbWsxVUcxYUIxMzhCZGpQbUExWmNJallGUkdKVHVMa0RPV0RqMEYrTFJHcVgzK0U3c29sS0NkT0JlUk5jMWw3RnhjSFpHVGNFcnNNSW1vbG1tOW9sSmNuZGdVTko2VENHN2pyMThXcEF4QUNMRWRINGJaYUxZeDY4dkFBaGd3Ui9zSi85U3F3YTVkNDlWbGpQbktucEVTOE9zb3BGTUxGYkdhbWNBRmVXMzM2Q0tNZ1ltS3NqL0x5Tlp1RDM1aFROcWROYTlqenIxMWJlWnU3T3pCcGtqRFNDQUFtVEJDQ285TFNocTNsVHJtNkF0MjdtKzRmT1ZLM1lFTXFGYjZYeW1WbkN5dGsxUmU1SE9oNmUwV1p0bTJGNzkzNCtQbzdmMFBvME1GME95V0ZVL1dzWVdoRXR4bnljbEc2L0J0SXZYM2g4TXA3eldJYURsRmprZ1dId09IVjk2QmErek5LRm44S2g1blBOc2xHMmU1dXpvaS9uQ3gyR1VUVVNqQTBhb3E2ZERIZExpZ1FMZ3pGNHVkbnVwMldKb3c0VUt1RktWRUEwTEdqRUZyY3laUTFheVFTb0hkdjROSWxZVlJHVFNrVWxxT1l4QTZOSEJ5QWUrOFZ3cmR1M1lTTHQ5cDhyb0tDaEpFZmdIQ2VBd2VFejBrNXVSendOSHN6MDVpaFVmbG9yc1pVL3ZNUUZDVGNkM01EeG84SE5tOEdWS3JHcjZjbUpCSmc2RkRUOUtEaVl1RjcxUHpudkNvYWpURHRDZ0FpSWl5LzNsbFp3c2k2bWxLcmdXdlhiTy92M05rMEdnb1FwdERaNHVSa09VcXVQbGdiYVZjVkx5OGhrQ3RuNjdXNXVnS1RKd1BKeWNDTkcwSzRwRmJYdWN4bXB5WC92cVFhMDJmY1JPblN4YkM3ZXpnVVEwYUtYUTVSa3lWUjJzTit4bXhvOXU5Q3laZWZ3MkgyUzAydU1ieWJ1elB5QzRwaE1CZ2dhWW1qWkltb1NXbStvVkYrdnRnVjFKeE1Wdk5qZlgwdEw4YVRrbXIzK0xxbzZpL3o1dE5neWdPSjRtTGc0a1ZoQ2dzZzlCUFp2TGwrYStyVVNaak8wN09uMEZ2bXhJbWFQYzZwUWs4R3NVT2owbEtoOTVhTGkvQjFIRDBhV0wrK1puVTVPUW45cE1ybDVGUWVWZUx0YlFvalducWZMMEI0alR0M0NpT015bGVFOHZRVXBxdHQzZHIwZWk4Qnd2ZXcrYytSazVNUUl0VlVRWUh3LzRDcnF4Q2ttZ3NORlQ1cUtpK3Y2dEFvSXNKME96R3gvc1BnK21ZK3lzaGdFQUloYXdJQ2hBQzNTeGZoWS90MjI4ZTJSQXlOV2oxOThqV1UvdkExbEpNZWdEeXFyOWpsRURVTGlpRWpJWEYxUmVtM2krQXc2emxJMndhTFhaS1J1NXN6dEZvZGlvdkw0T3pNNXZWRTFMQ2FiMmhVVUNCMkJUWDNqMy9VL2JFOWVqVDh5amNyVnRqdS9STVFZTHFka21LNmZlYU1jTEVxa3dtOVJOcTFzN3dJcSs2aVdDcTFma3hLaWpEbHJVOGYwM0cxR1JGUVBwV3VuTmloRVFBY09pUUVITzd1UW4yalJ3dFRxcXJxUXlPWEEyUEdtS1pobFpRSUY3b1YrM2kxYVdPNm5aWW1YcCt2VmF2cXA3ZlFyRm5DYTYrS1JnUDgrYWN3Y3NUTlRkam02eXQ4WHJkdmIxclRrOXEwcVJ6MDFJVk1Cb3djV2YzbjVrNEVCNXNDYTUydTlrM0E2L3E5ZHlldktUallkRHNqbzJiL2orbjFyVy9semViMCs1THFuVDdqSmtwLytCcjIweDZETERSYzdIS0ltaFY1VkRRazlvNG8vZUZyT0R6emFwTVpjZVRtN2d3QXlNOHZZbWhFUkEydStZWkdyV2xxZ1ZqYzNFd1hrZm41bG4rdExpa0JMbDgyTldEdTA4Y3lOS3B1Nm8xVWF2MFl0VnBvdU8zaUl0d3ZLQURpNG1wZWM4V1JSaEpKNVcwTnJiVFVNaERTYUlBOWU0VHBaVktwRUhEMDdnMGNQMjc3SE1PR0NhT0l5aCsvZmJ2MVVNWjhwRVZWSTBoYW1ySXlZTnMyWU1vVVU3QVdHQ2lNek5xMXEyazBiblozRjRLczhwRmdwMCtidnVhZE9nR0RCd3NqdzdadnI3NlI5ZURCcHU4SHdIS2tqRklKakJnaHZQNjllK3ZlNDZpbjJVb3hzYkcxWDVudWh4OXEvNXgzTXNYTnk4dHlxbDVpb3UxanpVT2o5UFNXdTRpQ0xmeDkyV29aOG5KUnVuUXhsSk1lWUdCRVZFZXkwSEFvSjkyUDBxVmZ3UEdGTnlCeEY3OUhuTHViRUJybDVSVWhNTkJINUdxSXFLVmphRVMybVFjUzFwcHhuejByakRhU1NJUUwybzRkaFZGQ2Q2Szg5MCs1bzBkcnR6SlV4WUJvNnRRN3E2Y3VObTJxUEUwc08xc0lEUHIxRXk3cXo1NjEvWGlwMU5TZlI2OEhkdXl3M3RmS3hjVXlTR2hOb1JFZ2hCcTdkZ0gzM0dNS1pqcDBFTUlUODFGeFluQnlFdW9xN3c5MDdab3BNSkpJaEtiWWNyblFtMm40Y0dEM2J0dEJWMVNVNWMvRWhRdVdBYTJucHhDS2xQZE9VcXRyUC9XcVhUdFRRL1dTRW1Fa29UbDdleUdndTNwVldQV3RObjNHR29yNXREeTkzblpvNU8xdE9RS3hOVTFMSzljVXAyMVN3OU5xVUxyOEc5amRQWnhUMG9qdWtEd3FHb2FDQXBRdS94cU9MNzRwK3FwcTVTT044dktid085akltcnhtbTlvMUp6ZUJOZWt1YXRNQmt5ZmJnbzl5c3FBWDM4VjkzV2FULzJ3RmhvVkZnb1hhcDA2Q2ZjaklreWhrYTNYL05SVHdyOWFyZldSQ2VQR21hYXJYTHRXK3lDa3NVY1YxVVpzTEhEclZ2VVhyWHE5MFBBNk8xdjRQa2hOdFg1Y3hYNHVFeWJVcnA0elo0U1ZzV2JOcXZxNEdUTXM3eWNsQ1NOYW1vSzBOQ0ZZSERoUW1GSzFiNS80Z1pHN3V4QVlPUXR2NkpDYks0dzBLMmN3Q0VIZ2xDbkNNUjA3Q2tITjRjT1Z6OVdtRGREWDdHTHYxcTNLemFsdjNoVE9QMktFRUo2TkdBRnMzQ2c4YjAyVlR3Y0ZnR1BIS3YrLzA3T25FRkwyNkFGRVJnSWJOb2c3OVZNdU4vMi9Bd2hmYzF0VDB5cXVSdG5hd2xXZ2VmMitwSHFqMnJRT1VtOWZOcjBtcWllS0lTT2h1MzRWcXMyL1F6bGx1cWkxdUxzSjczZno4K3FoTlFBUlVUV2tZaGRRWnkzdFRYRFhycGFCeDltejRyNUdSMGZMcGR4dE5WaU9qUlgralk4WEdoVGZpZEJRWVpsdlFCZ3RFUk5UKzNNMDVkQ29xa2E5MWx5NFVQWElyWTRkVGJjbEVpR3NxTTFIK1NnWXVienloN25xOW9zdExnNDRkdzdZc3FYcUtVcU53ZDBkbURUSkZCamw1UW5UNkNwT2h5b3RGWUtqOHY1TFFVR1dxNWFWdTNrVDJMOWZlTHhLQmZ6MWwvV3BWVmV2bWtZeVNhV202WjAxMGFtVGFjUmFlanB3NVlybGZpY25ZV1JVdVJzM2hGWGJ4QlFTQXRqWm1lNVhyTm1jK2MvSnJWdXRzNzhQUithMk90cTRNOURGWDRCeTJvenFEeWFpR2xOT2V3eTZTK2VoalR0VC9jRU55TTJOSTQySXFQRTBzYXUvV3FqTmxLV21UaXExN0NkU1dpcE1BUkdUK1lVV1lIdnFUSFkyc0hidG5hL080KzRPREJoZ3VuL29VTjBhSzV0UFEwbE9GaG9taXlVa1JCajFVUnZsSTdGc0tSL0I1ZXRyR2VxSmJlTEUrdm1ackdzZ2RlVEluVDkzZlNnb0VJS1g0R0Fob05peVJmaDVkblUxVGFFcnA5VUtnVmRnSUhEd29MQzZsNE9WWnBZWkdjSitoVUk0aC9ucWl1YXVYUlBDcDRRRW9RZVpxMnYxQVlsQ0lVeVpCSVNmY1d0QmJaOCtwaFVjdGRxNmhibjFyZUtLY2RaR1FnTEN6NGg1Z09iaFVmM1BXTG1hSExkdm54Q1lOM1V0NmZjbFZjdWdLb1BxajlXd256RWJFcVc5Mk9VUXRTZ1NlM3NvSDNvQ1pTdVhRZGE1bTJnL1kvYjJkbEFxRmNqUFkyaEVSQTJ2K1laR0xVblhycWFSQ1lBd2JVanNScTNtUFZTcWM2ZUJrVnh1dVRKVVFrTGRtL21hanpTcWo5VzhtaXJ6RmZXdVh4ZEdvTmdTRldXYTRwU2REYXhmYjduZjJsUkM4d3ZtNWN1ckgvWG02bHIxL3RaQ3J4ZjZMQTBZQUp3OGFab3lOV0dDNWM5NFJWT20xRjhONVUyZmk0cUFYMzZwK3RqZXZVMC9NM0Z4UUU2TzVYNVBUOHVHOWNlUGk5L1B5TnU3Y21CcTYvL0w2aHJ5RTdWQTZoMWJJTzhTQmxsd1NQVUhFMUd0eVlKRElPL2NEZW9kVzZHY0tFTHZ6TnRjWFoxUVdOUUVWZ2ttb2hhUG9aSFlaRExob3I1Y1NRbHc4YUp3ZS9ic2hudmVHemRzQnczKy9wYXJFalcwb1VOTno1ZVhKNHlxcUF1SnhIS2todGloa1VaVGRhQW1sVllPVzJvU3dMbTZXdmFicW5paFg1RjVrQ1ptSDVyV1FxOXZHcU54cXVQdkwvUWhBNFNmbFJNbktoOHpZSUR3Y3dVSWdXTnRWakpzS0wxNjFldzRPenVnYzJmVGZiWGFkdDhqUUFpdHpVY3ExbVFhVzB1YkprM05uajQ3RTlxVHgrRDQ1aHl4U3lGcTBld21URVhKcDNPZ0dIQTNwTjdpalB4MmNYRkVZU0hmMXhGUncyTm9KTGFlUFMxSElCdzlhdnFyZWZuRldrT282dHhoWWRhM2UzcWFwcW1ZMCt1ckR5NXM2ZFBITkJWT294SDZ2TlQxUXN6QndYSUtrTmloMFkwYnRuc1lLUlRDNktxS29kSGF0ZFdmdDBjUHk2OWZkZjFyekwrL0d1cHpzbXBWOWVkMmN6UFZiU3NjbXpXcjZmVk1xbTgxYVl4L0oyb3lyVXFwRktaT2xuODl5c3FFWnVJU2lmQWhsUXJmbzRHQnduNkRRUWh6YlUxVGJTeGVYcGFCYVZXNmRoVmVRN21ZbUtwN0g3VnRLelRpTDdkNmRaMUtKQktUWnM5MktBWU5oY1N4Q2ZmM0kyb0JKRTdPVUF3YUNzMmV2MFRySGViaXpOQ0lpQnBIQzc4NmErSmNYUzE3R1dJd2o3c0FBQ0FBU1VSQlZLV2wxWDFhVm4yeHQ2L2N6NmpjdUhIV0cwMlhsZ0kvL3l6Y3Z2dnV5djFHckpITEsxL2NLaFRBdEdtMkgxUGR4WGJGMnNRT2pXeHhjZ0xHamhVdWdDdHExMDRJMHZidUZYcmlWT1R0WFhucVlIV2hrZm5ucGJDdzl2WFdsNmxUVFlHUXJhL2xoZzNXQTAxSFIyRjF3ZXBVWEpHdnVwWGhxaElaQ1lTSDEvejRreWVGQnZiTmdVNG4vS3lYOC9LeS92MVk3dno1NnB0ZjE3UlgwSjB3SDVWWkhmUG0zU1VsNGpkSkoycGdocnhjYU9QT3dQR2RlV0tYUXRRcUtPNGVqcEpQL2dtNzBSTWdjZmRvOU9kM2NYVkVTa3Btb3o4dkViVStESTNFTkdpUWFlU090U2t0OVRFaXdjRUJHRDdjTkdLZy9MbHNMVHNkR2xxNVlXOXowUnhDbzdadGdXSERUQmZzYVdtbUhqU0FxYmZUbENuQ0V1eVhMcG4yU1NSQ0tGY3hWS2xOYUpTZmYyZjFOelJieThSTEpIVWJnWFFubzVhazB0cjlMRmdiaFdkTlUrai9wTlVDcWFsQ1NHbk9ZQkJXYVROZkphKzQyTFF5bTVnOFBHd0gyaFYxNm1UNWViNXdnYzJncWNYVHhPeURQSG9RSk5ZYTZoTlJ2Wk00T0VMZWR5QTBNZnRnTjc0ZWV4UFdrREE5cmJUUm41ZUlXaCtHUm1McDBNRzB2RHdnTEJsdWJXVEpuUWdJRUFJajh6NGRlWG5BbmoxQ2Y1S0tGQXBUanhOQXVNZ3l2MmkrZXRWeVdYQnJUV1l6TXFxL2VHN1h6bktVdzdWcjliTWt0UGxVRkFDNC8vNDdQMmROL2ZGSDFTTXhwRkpoQkpINXlMTHIxNFVSUlU4OFlkcVdrU0VFZkhJNU1IaXc4RFU4ZUZDWXNoY2FDdmo0VkQ2M282Tnd2TFZtd0k2T2xwL3JwaDRhdFFZMUdUSFZHRTZmQnBLU2hNYld4Y1hDaUVHVlNwak8rTUFEcHVNT0hLalpsTkc2Tk1TMzF0ZkxsdkptN2pVNVorL2VwdnM2bmFsUEhGRkxwZGREYy9Kdk9EejlzdGlWRUxVcWl1aUJLRjN5QmV6R1RXNzBQN3F5cHhFUk5SYUdSbUp3Y2hKR2pKZ3pIMUZ5cDJReUlhQ0lqTFFjbFhMaGdtWFBwSW9pSWt3QlEwcUtzTFMzZVQrY2lzdWFXd3VONHVOdEwwRXRsUXA5VTh4RGpHUEhtcytVbnFwVUZYcjUrQWpOdmozTWhpNWZ2aXlFUVJWSERXM2JKaXlCSGhrcDNPL1VTWmlTdG1PSDhHKzU4aEU1bnA3Q09YeDloVkZMRlprL1JxKy84NVh1eEZKY2JIM2tYY1UrTkJYVmRyU2UrUlNyTTJlQXYvK3UzZU9iazR3TTRhT2l3WU5OQVd4Y0hKQ2NYTFB6MWFRZlYwVk9Uc0FqajFSL1hGQ1FaUytqN0d6TDcyMXpYYnNLL2JQS1hid29CR0pFTFpndThUSWtibTZRK3ZtTFhRcFJxeUwxYXdPSml3dDBpZkdRZGE3RnlzUDF3TVhGRVdxMUJpcVZCa3Fsb3ZvSEVCSFZFVU9qeGlhUkNBMW96WU1Ub1A0YXpGb0xLRXBLaE5FQ3Rwb3lBOEpLUSthampFNmRFa1lwMVpmeXhydEJRYVp0UjQ0SUk2eGFBbXVoa1ZJcGhIZGhZYVp3eUdBUWdvanlvS3ppcUN5RFFRajJidDBTZ2tXcFZBanZwa3dCOXUwVGJ2djVDWUZUYUtocDFibWFoRWEzYnRWOWlvNWNMb3dRYTlQRytzcGdFeWRXZjI3enFXSlY5YTZxNk9USmx0V1BwaWswd3JZbExNejBNNXFiSzRTNllwTktoYW04NWNyS2hPK0pNV09zSDI4K2dsT2pFVVpVRWJWdzJyT25vSWlLRnJzTW9sWkowYXNmdExFbkd6MDBjblVSWmhJVUZaVkFxWFNyNW1naW9ycGphTlRZK3ZRUmxycXVid3FGY083d2NNdlJLL0h4UWppalVsWDkrTWhJMDlTem16ZUI5UFQ2cTgzZlh3aU15bnZyNlBWQ2lHVnJSRkpkSlNYVmI5MVZDUWtCb3MzZW9GY01qUUlDZ0ZHakxLZnpsWlFJVXdPdGhUc1ZYYjRzTkswZVBWb0k5SFE2WVpUUXpwM0NNdUlaR1VKQVdEN2F5OC9QK25uTVE2UHFHaG5iVXQ0VFN5NFhMdGhqWWlxSFhiWHQwK1B1WHZOanpUK0gxSERjM1lIKy9ZWGJPcDN3dmFyVGlWc1RJS3dXYUQ1eTZQanhxdjgvMjdWTG1KNFdGU1dFMGh4bFJLMkFMdUVTRkhjTkUrZTVyeVVBVWlsazdXclljNnlwMG1waEtDbUd4TFVKWFh3YkRJQk9DOGlySGtWaUtDdUZ4TDZXdmF3TUJtaFBIb0c4WjdRNHE1YVcvNkdwbGxPNkRIbkNTR3VKdTZmdFkxUXFHQXJ6SVZFcUlYRnArSytuckhNM2FBN3ZiL0RucWNqQlFYaC9WRlpXRHkwZTZsbCtmakZrTWltY25lK3N4OXJObXptUVNDVHc5N2Y5OWE0dldWbDVrTXRsOFBDb3BsZm9iYi84c2hONzlwN0N2TG16NGVkbnZiNzMzbHNDdmNHQWorYzlCVWxEcm9wdGc4Rmd3QTgvYk1XUW9WSG9GQkpZYWI5V3E4UHY2L2ZqMHNYcmVQLzl4eUdUTmRPK3R0VGdHQm8xcHFBZ3k1NDI5V25hTk11R3gwVkZ3bWlVbWs0dE1XK0llK0pFL2RRa2xRcXZ0M2R2eXlBck0xTm8zbXplZDhTV2t5ZHIvbnhhYmVPdERtWStxa2FucTN4eG5aa0pGQlNZZWhCZHV5WUVaV1ZsTlgrT3REUmcweVloZkRKZlRTMDJWdmpYdkMrVnY3L3crVGF2U3lLeERDaHJFcWc1T1FIdDIxdHVNNyt2VkFxQlVVMmJQbE5sVGFFUmRrVUtoZkI5Vm43aGNPeVk3YWJralVtcHRGd3hMVHRibU1wckt5UUZoSitCNDhlRlkxTlNHcjVHSXBFWjhuSmhLQ3VEMUQrZytvTnJTNnRCMmJxZllYZjNTRWdEMjFYZUhYc1NaU3UrZ2J6UHdEcUhSb2F5VWhnSzZ0aHZUeTZIMU5QNlZGWHpJS1Zrd2Z2UVo2WEQrZk5seHYzNjlGUklmZHNZUXd0ZDRtV1VMdjBQbEJNZWdHS29qWkdNRlJTLy95SWtQbjV3L0wvMzYxWi9GUXdxRmNwV2ZBM29kSEI0OG1YYndZNWVqOUp2UDRmRXhSWEtLWS9ZL0h4VXBEbDZBS3JmZjRiczhENDR2UFR1SGRXcXoweUg3bkljRkhlUHJQRmppdDU4Q2hKN0J6ak5YVnp6NTBtK2hwSXY1a0Z4MTBnb0p6OW84empWSDZ1Z1BYRVk5dE5uUWQ1bjRQK3pkOS9oVFpWZkhNQy85MmFuRXpvWkxXV3ZNbVVQUVpZTUZSUkZVQlJVRUJDUThjTUppZ01FRkVHY3VBQVpEcFlnUTZZc3l4WVJ5aWk3QXlnZGREZjczdDhmYjV2UkprM1NsWTd6ZVo0K2JlOThtNlpwN3JublBjZmw0eGNYWDZzT2V4Nm5wNVZyRnpXamtiMzNsTXNyM3RTMEo0YlBSbGhZTUZhdExObHo2NHN2TitIRWlZdFl1ZUl0aEljWDhiL2ZqdnYzTS9IOTk5c3dZZUpRK1B0NU85MSs1S2ozWEI1elltSXExcXpkZ3o1OTJqc01HQjA5R28zakp5NWk1c3luM1E0WTZmVUc1R3AweU0zUklqdGJnK3djRGJLek5jakt5a1ZtWmc0eU0zT1JucDZOakl4c3BLVmxJUzB0QzZ0V3ZnMmxVbTV6bkpNbkwrSG5YL1pCcVZUWURScEpKRHd1WExpSnFLanorUExMVFpnMjdhbEMyeEFDVk9hZ1VjRUw1SW91SUlCMXhzcC8wU2hZWkxxa3JBTkdNVEVzdThpZDR0SXhNU3dyNWRZdGxtbFVVb0dCUUs5ZTl0dDRoNGE2bm0zbFR0Q29QRmtYM2JiM09CdU5MQ3ZvNFlmWlZMK2JOMjNYQndTd0xLSzRPR0RIRHRiSnlwNzc5MW10R0h2VEY1T1MySG1rVW5aeFhidTI3VVZ5YUtqdE5FaDd2OWY4ZWtoaFlTeHc2S2hPRE1DbStzVEgydzhhL2Zpajg2eVVGMSswdk9rdDZ5bGFGVmxGS1lTZGorTllSNy84S2EwSkNheVdVVVdnMDdIZ2E4MmE3RFh6MENIWHAvSVcvSnVyemlwclIwemlFdFBONjVBMGFGUTJ4NzV4RmNaL1Q4RDQzMmtvUjR5QnRGMW5xNVVtNkhkdkFTUVN5UHMvV3Z4elhQZ1AybDkrY0w2aEhYeG9iYWhuZlZCb3VmSDBVZWdQL0FuMXpMbUFwUEJiWFNFMUdab3ZGb0R6OVlOcTBtdmdmUDFoaXJ2Qmpta25PT2FJcU5XQXM3b1paRGgyRUxwTmE5MytPYXlEV2ZueXMyU01wNDlDdSs0N0tKK2ZWTGdPSWdCRDFINElDYkhnZlAzQXVYaERSMGhKZ243SFJnQ3crZDNsTG5JOStDVnAwUnFLUjBjQW9nanQ2bThnSk42R3FOV1U2TGxRSkpNSjJzMXJBWTZEdEhWN0NDbUZXODN6ZnY0UWt1L0JlT1k0K0lBZzhQVWEydDJPazh2QiticVI4ZXdDU1lOR01OMjhCbWs3RjVzMmxBSkRYbzNTZ29HQ3F1TE9uUlNjUEhrSjRXRWhiZ2VNQU9EMDZjdllzL2NVcmw1TndPSlBKN3NVT0hLRklBaFlzSEFkOUhvRGR1MDZnVjI3Q2svbC8vS0xHZmoydTYwQWdDVkxmc09TSmI4VjJxWk42MFpZc21RS3p2eDdCY3VXYllCT1o0QkdvNE5HbzRQSjVQZ2FWNkdRd2RmWEM3NitYdkR6OVVMdDJvRm8zcndlY25JMGhaNExHemNlaEkrUEdvOC8vcURkWTNFY2g3ZmVISTNKVTViaTdIL1hrSldWQ3g4ZnRkMXRTZlZXZVlOR01wbnpLVmNWaFk4UEs5WXJ0L3BEUG5iTXRrNUhhVHAvM3YxdVpGZXZzdTVFeDQrWDdOeHlPY3NnS2poTnJxcXhEaG81ZWg1bVp3T2JOdGxmMTdVcmUxNjBiTWtDUG82Q1JvRGppMlJCWVB2bFp3STFhR0FiTkxJdUhKeVJZVDhMS3pLU2phVW9WNjZ3em5rSkNaWkFyWFhOTEtPeFlreGpJc1hUczZmbHVhTFZzdHBaMXBSS0ZwVDI5bWFmTDE0czMvR2RQODhDMEtkUEE2bXA1WHZ1cWtKZU5TOG9DQ01rSllJUEtZTXNJd0NTSmkyZ2Vta2F0RDk5QmUyNjd5RlB2QVA1d0dFQXgwSC8xNThRN3JHYkVia0wzbkw1bU5LMkhhRWNQYUhRY3ZXczk4R0hGcjRUN29oMjVaY1FVZ3NIQkFDVytTRWtKVUovYUEva2ZRYmJyalFhb0YyOUhLSk9DMW5rUStiZ2dlbm1WWURud1lkRnVEd0dSMlJkZTRIemM1NXhZb3orRjBKQ3JNUDF5cWZHUUpPYURPUDVNOUQvK1R2a2c1K3dXUytrM0lQK3p5MkFUQTdWQzFOZE9xZW8xMEc3Nml1SVdnMWtQZnRCMHR4U3oxSklkbjJLUDUrUlZ6K080NkI4WVFvMFh5MkVmdmRXZ09NZzcvZUl5OGR4bFc3N1Jnanh0d0FBbXE4VzJkMUc5ZkpNNlA3Y0RBZ0NoTlJrNUM2YWJYYzdTZVBtVUUzNFg2bU9qdytwRFNHcG5Fb2s1TkhyV0dmVHlsNEVXNlBSNFpGSDMzQzRQaTcrSHZyMmM2OHo1UDU5bjJIQWdFN0l5TWpCOG0rM1l0Yi92c0tubjA2Qm41K1g4NTJkK09LTFRiaDhPUmJ6NTQxSFNtb0dWcTdjaVEvZWZ3ayt2cFpneSsrYkQrUDI3UlRNbi84eXZMMlVlSGZ1ajNoeWVHLzA2Tm5hdkkxU3dmNDNOMmhRRzIzYk5JWktyWUJhcFlCYXJZUktyWUNYV29tVHB5NWg5KzZUYU4rdUNkNTg4MW40K25wQkpuUHQ4djNLbFhpYytmY0t4bzk3RkdxMUFzbko2Umc1NnIwaTl4bjJlT0VzcXptem44ZEREN1YzNlp5azZxS2dVVmxUS29IQmcyM2Izc2ZFc0k0K0JZTkdNaG53d2dzbFA2ZTdyZVlQSEdCQm96Ly9aSGYxaTZ0RkMxWlh5VHE3UmF1MWZKK2U3bHFIcFJFajNLdDU0d25XZFhiY0RkQTFiTWl5Z3ZMM0xkaVZ6aDN4OFphZ1VVUUU4UGZmbHNDTzliU3lXQWR2U25OeUNpK3ovcDBCcklaUndaYnJLcXM1NnU3Ky9OVmRSU21FemZPc2FINGpxd3lGKy9mWjM3QzN0K1hEZWtxRVZsditRYVByMTluZmpLdGRGcDk1cG5qbktYaUgzdFhqeE1XeHY3dUtURmE1THloSTBZU2tSRWdqMjVUWjhTVk5Xa0ExOFRWb3Z2OE1obU9IMkhRZnJRYjZmZHZCK2RXQXRMVUxVODJ0aitjZ2t5ZDM4VnkzeCtab1NoNWZweDVrSGJyQmNIZ3Y1TDBHMkt6VC9mNHpoTnV4a0hWL0NQSWh3d0VBb2lZWHB1c3hrTlN0NTM1dElEdWtIYnBEVXMvNWREM3hmbXFSUVNOSUpGQStQd21hNVl2QjF3bXpYU2NJMFAzeUkwU0RIc3F4azEwTGRobU4wSzc2R2tMaWJVaWF0R0NaUWxic1pUeTVnZzhJZ3VybG1kQjh1UkQ2WFZ2QXFkU1FkUys5WmlxR3czdGhPTElYc3U1OW9CZzZFcHB2UHdVZlVndUtZYmF2MDdwdEd5REUzNEo4eUhESWV6ME13Nm0vb2R2eUsxVGpwa0ZTdjdGbHd6SzRxY2tIaGNCNDhWeXBIN2NvQ1FuSkNBNnU0WkhwYVY5OS9idlRiZExUczR2Y3JrWU5Iend6cWg5a01pbEdqdXhyczA2dk4yTHo1a09RU0hnTUg5NGJQRis4MzlsVFR6MkVwT1IwYk41OENOdTJSMkgwc3dPYzcrU0FLSXBZL3UxVy9MRXRDcSsrK2lTNmRHbUpsSlFNckZpeEF6K3Qzb1ZGQ3llQzR6aGN2aHlIUDdaRjRaRWgzZENsY3d1SW9vaXVYU094Y3RXZkNBOFBRWThlclcyTzYrL25qUmt6YlA4V2MzSzArUEtyemRpejV5UWlXOWJIcTY4K2lZQUEyL3BjcWFrWldMLytBRWFQSG1BM08yajFtbDJvV2RNWGp6L09Pblo3ZTZzdzRlWEh6T3NOQmhOV3I5bUZWcTBhb0dPSFpnNm4wRFZxVk5mdWNsSzlWTjZnVVdXNWM5cWtpVzBSMTZTa2ludUJZYS85dGp0cTFiSU5Oc1RFc015bE1XTktkdHlLeVByNTV5aDQ2Y3JGdTF3T1BQZWM4KzF1M1FMMjdMRy92SHQzOWdaSXFXUVgxMWV2c3ZwWjFyVnpidDJ5Zjl6c2JQWlpyMmZiWEwvT3NwZkdqU3Q2UE5aQm85eGM1K01uRlk4bzJtYWpBU3lZV2J1SWpBVjdRY1o4N25URXkrZkt0Q21qRWRpOTIvVnBhZDZsazM3dThuRlVKYi9BTEhNVU5LclNoSlFrOElIdVQ5MXdCeDhXQWRVcnJ3TWN3Q21WeUYyK0dCQk1VSTU2Q1pKR3BkTXhTalg1RFZaanlFWGFYMzZFbU80NCsxQStjQmhrUGZvVW1wNG03L2NJK0pEYWtEM1kzN3pNZE9Fc1lESkJOQW5RNzdKemtjdExJQi9BTHJhMHY2NndXU1ZtWlVENzZ3cHdjam40V2lXNHVESWFrUDNtSkllcnRXdStCZFo4YTMvZHlpL3RMbGUvdmRCUzR5Z3Z3OHAwNVFMNFduV2hmRzVpcVU1ZDVVUHJRRGwyTW5SYmZvYWthY3RTTzY1KzMzYm9kMjJCcEZrcktJYU9CSGdlMGxidG9kdnlDL2pRT3BCMVl3WGdUWEUzWURpeUYzeWRlcEQzZXBodDE3SWREQWQzUS92VE4xRFBmTGZJNHRrbHhRY0ZRMGkybi9sV1ZxNWZ2NDNJeVBybGVzNThtemM3TC95ZGxaVmI1SFpoWWNGNFpsUS9TS1VTakI5bk82M3g5eTJIQVFBRCtuZTBDWFFVeDZTSlF4SFpzajU2OVNwWlhkazdkMUt4YytkeFBEZjZZZlI1cUQzaTR0bDEwOU1qK3VEU3BWakV4eWNCSEtEMlVtRG8wQjRZMEwrVGVac25uK3lOMkZpV2lhYlY2b3VjVWhnVmRSNmZmN0VST3AwQk02YVB3SkFoWFFzRmRJNGVqY2JpVDM5QlptWXVnb0w4OGVTVHZXM1dYN2h3RThlT1hjQ01HU09nVU1peGI5OXBIRHQrQWE5TUdtWU9QdjM0NDNZWWpTYndQSStubm5vSWZON3JnU2lLSGluYVRTbzJDaHFWdGVob2RpYy9NSkJORWRxMWkwM2xxWW8xSm80ZVpiVnhzckpZZGtwWmRES1RTajEza1phZGJibHdkU1ZvVkI1eWMxbW1RMzVXVVpzMkxHalUydW91Um1hbTQ5OUZSZ2JyTmhVYjY5NFVNK3VBVkg3Z2liaW1vbVRSaVNJTFl0c0xFb2tpQ3hCbFpySy81L3lQb29wamwrWFBSZE1mUzZheS9MOGt4U0xtNWdCZXBSUXNMUUlmV2h0aVZpWTB5eGREekVpRHJIc2ZtR0l1d0JSendiVUR5R1Rtd0lzOW9pWVhZbzRiLzA5TVJydUxoWlFrNUM2MFg4ZzJlNWJsaG9qdUQxWmp4SHZ4RDlCSC9jWDJ2UjBML1cwN21UOVNxWG5zeHROSGJjZXQxY0I0K2lnNHBRcnlJU3hvWkR4N0NrTGNkYWMvZ25EUGFtbzZ4NEVQS2x6dlVVaE9CQ1FTOERXRDdCL2pmZ3BnTXRyZE43L0drWmlURGUyS0wyQ0t2UTQrcERaVUUvNEhUcVdHOGN4eENPbHBrRC9ZejJtSE5sZElHaldEZXVaN3BmWWVWOHpLZ09INFlVaWF0WUpxN0N2bStrU1N4aTNBMTYwSFRxRTBUd25qbEdySSt3d0dIOUhJcG82Ui9ORVJNQnphQTFHVFc2WkJJM2g1QTVvaWJxeVVzcHMzNytMUzVWajA2ZXRlcGw5cGNsUTBPaU1qQjA4TW4yMnUyV05QVWRQTmpFWVRmdnZ0TDBpbEVvd2UvVEIrV3IzTDVUSDUrWHBoMkxDZU5zdDRuaTl4d0FnQTZ0UUp4UGZmdlliUTBBQnMyblFJWDM5akcyQSs4cmR0cHRuV3JZV1RCT2ErdHdMejU0MUhseTZGQTZ2WHJ0L0dEejlzeHovL3hHRHdvQzU0OGNVaE50UHBSRkhFL2Z1WitPR0g3ZGl6OXhSQ1F3TXdkKzRMYU5QYXRxYWRLSXI0NnF2TnFCOVJDNE1IZFlFb2lsaTdiZzl5YzNWUXE5bk4vU3RYNHZIYityOVFwMDRRM3Brenhod3dTazVPeDl6M1Z1Q1pVZjBLWlVTUjZxM3lCbzE4ZmN1dnZYcEo1QmR2ZmZoaFlPZk9vcnRuR1F6Rm43cGluZFd5Y2FObk9oOXBOS3piVjFxYTYxa0I3cXBkR3hnNHNHeU83Y3phdFphc0d1dnBhWTZDUnVucHR0OUxwYmJaQzVtWlJSZHpWeWdzQWJLaUhzK1lHRXZRcUdaTjFyR3VibDNiOVk3b2RLeGVrYnVzQXdUNXRaS2NaWnBZVDNOeXRxM1JDR3plN1A2NEtvUGlaT1NVbFZ1MzJPdE9acWJ0UjFaVzVXbzBZSzI0cjZGaFlhejJYRW1QVXhGVnhJNTlwUFRvZE9Dc3MzeExpOGtFN1U5ZlFkS29PZXVLeFhFUTdzUkRTTGtIV2NmdWtEU0xoUGJIejEwK0hLZFNGeGswMHE1d3ZZdFdQbnZUMHpndmIxWjNLWS9wMG5tWVlsa0F4M3E1ZWYzMUdBanh0OERYRElUNjdZWG01V0pPTm5MbVRvZXNhMjhvaG84Mkw3ZWV3cFU5YXh6NG9GQ28zNWdIZ0JYQ0JnRERrYjF1L3l5UVNNM0hzWmI5Mm5qd05RTHNyZ01zbmVFY3JRY0FJZWt1Q3hqVnJRZlZ1T25ndkgwZ2FqWFFiZHNBTVNzRGtyQjZrRFJ1NGY2WTdTbkZtNktjangvVVU5NEU1K01MU0tUSS9kaTJVTGYybHg5ZFBsYnVwKzhWZS9xZEt6aWxDcUk3SFhLTFNSUkZKQ2JleHllTGY0RmFyVVRmUHA0TEdqbVNuTXk2L2RZTUtONy9udDkrK3d2SnllbDQrdW0rQ0EydGlkVnVCSTNDd29JeGJGaFBuRDE3RlpjdTJ3YUFSNDFrM2YwT0hEampjUC9jWEozZDlUVnIrcUpObTBZSURiVnQ4TE4vMzJjdWorMzI3UlE4UDhiKzMrbjc3Ni9FNFNOc0duN2p4bldSbHA2RkR6NWN4VHFuWld1UWs5YzlUUlJGU0NRc00yak04d09oVWlrS0hXdno1c09JdVJLUDRjTjc0Y2lSYzdoMkxRSHg4VWw0Kyszbm9GSXBrSjJ0d2ZzZnJJS1hsd29melgvWlptcWJyNjhYTkJvZGxpejlEWkdSRGVEdlgvWTNKRWpsVUhtRFJuNSt6cmVwS0ZKVFdTQ25PdFIrS1NwWXBWQ3d3cy9PS0FxL0FGWTRyZ1NOQ3RadjZ0R0QxWDBDV0ZIcG5UdUxQc2VqajFxQ1JvNXFFZ0VzMHlncml4WFdCb0JPblN6cmpFWldQNnUwV1JmQ1RtTnZEdHpLTkhHMnJkSCtIV1JTeXFLalM2OVRXbkdDTEY1ZXdMUFBsczc1aVVPci9qaUdEVXQzUWlMaElaRklJSkh3NEhrKzczdmU4ajNQZytNNDhEeFg0RE52ODdYZGJUZ09ITStCNS9pOHozbmI4dGJyQ241MjVYd096bXZuV0R4dk80Yjg3SG9PSEpEL05jZXg3NUZYMW9TemZPMTh1ZFZ4d0k3UFdVNWlmenN1ZjZtOS9lMmNEN0JkYmpVbXkzTEx0QUdPNDlCSXF3R25LUDJna1hBL0JhWTdDVEJlUEFkalREU1V6NHlIcEdsTHFGNTVIWkx3QmpEOHZSOEFvSHA1QmlSTldnS0NBUDIrN1pCMTdsbW9JTFBtaTQ5WVJvelZzZk5mNXpuL0dsQTgvZ3drOVJvQ2N0Zi8vd3QzNHlIcTlUYkZoL25BWUJhY3lpdkViRGo1TjB6eE45a0RLSW9RMCs2RHJ4c09XWmRlNW1XYUx4WUFBRVNEN1hzME1aUGQrT0g4M00raVZFMmNCVDdNZHRxUTRlQXVtR0l1UUdsVmdObDArVHlFdS9GdUg5OWRrdnFOSVI4OEhMSWVmY0RsUGNiNlhWc2dabVZBK2tDWDRnZU1URVpvdmx0YWFMRnEwbXNBQU4zNm40cmNYVFFZSEc2amVPSlpRQ290bEIwazY5bVBUVk56ZzI3cnJ6QWMyZWZXUHU3aUZBcUlPaDM2OXA5UmRqZE83Umc2elBVaTlBVzlObXNVQmc3czdIeEROMTI3eGpMb0dqUnd2MEIvVWxJYTF2MjhGMEZCL25qK3VZY0JPQS9NSERod0JrdVcvZ1pCRURIeWFWWWI2ZmlKaTlpdzRZRE5kdmxCbzNuelZ6czhWbXBxaHQzMTdkczFRWnMyaGJ0VXVsdWcyNUdJK3JWdzZ2UmxCQWI2UWFWU1FNTHpDQThMaHArL041S1QwN0Z2MzJtSW9valdyUnRpMnF0UElUdzgySndkVkpCV3kxN0xObTA2aEUyYjJQVEF0bTBibzIrZkI2RFRHVEJ2M2s5SVM4dkU0azhtbzI1ZFN3YWpUbWVBVHFmSFN5OE93ZHozVm1EWnNnMllPN2NVYXUyU0txSHlCbzBxeWhRUFYxV0hnSkV6S2xYWmRZd3Jid1dMZlRzVEhBdzBiODYrTmhxZDE3V3FYNS9WaUFKWWR0TzFhNDYzRlFUZ24zOVlVZU9DWW1KY0c1ODdaRElnd09wT1MwcUs0MjByRXA3M1hQWk1YSndsQUxqWDZnNTBmb2FnS0FMZmYrLytjU1VTWU94WXkvYy8vZ2owejZ2VG9kRVVhNmlrNnJtWnJqRy9pU1JWejlaV1F1RkM3cVdBRHdxQmV2bzcwSzVaRGxQTUJlUXUvUUNxRjZleTRBNVk1eTRBNEFLQzg3NVBndUhvQVJpT0hvRHkrVW1RTkdoaVBwWm9OQUs4Wll6YUZaOURTTHhUNm1QMm12c3BPQjgvVmlSNjV5WVlEdTZHckhOUG1HNWNoWkNjQ09GdVBBd25Ec1A0MzJrb1JveUY2Y3BGbU9KdUFEd1BNVHNMTU9nQkdadk9LYVN4ZWtsOGdQMXBZVVdTeWNFVnVBRW1wS1hDRkhmRFpybTBUUWVnVFlmaS84QnVrUGV4WkZLYWJsNkZJZW92Y0g0MW9CZzZFc0tkZUZZenlWMmlDTkZxbXFDWWtXYnpmOVp3OGtqUis1dU1EcmVSRHgwSlRscjRNc1Z3WkYrWkI0Q0tSU0lGVEVhMGpHeUNsT1IwNTlzWGx3aVlUQUpTVWl6bkdEV3lIMlJ5OXk3cE9BQ3RXemNzNWNFeHg0NnpLYXVwcVJsdTFjY1JCQUVMRjY2RFRxZEh0MjZkaXF6N0E3Q2FTVjkrdFJuNzlwMUdpK1lSZVBQTjBhaFRoOVh3bWpoaEtDWk9HQW9BK0dqQkd1emYvNDk1djNWcjM3Vjd2R2RIZjRCYXRRS3crSlBKaGRZNTZsQzNkY3NDbDM0MkFFaE1UTVdFaVl2dHJodjk3QUNNZWQ1MkprVnljanBXck5pQnZmdE9vMDZkUUl3Yjl5aDY5bWlOM0Z3dHBrMy9ISzFiTjhTNGx4NHA5UGdPSGRvRFBSOXNEVjhmTDZ6N2VTKzJiWXZDOUdsUEFRRGVlUE1ibkQ5L0F3cUZIQjk4dU1vY0tOTHJqUkFMQkRzUEgva1BVVkhuMGIxN0t4QkNRU05TK2dJRDJVVndXYlRIam92ei9MUVJucmN0TE9zc0tDT1JzSUJPL290NmRIVFJYZXBVS3RZR1BkL0prODZESFZldkF1M2EyV2JnR1kzQXYvOFd2Vjl4QkFkYmZoYVRxWEIybWRFSXJGaFJlRDlYdU5yNXkxMzE2N01zcngwN3l1YjR6dGdMRWxwZjVKV2taay9CaThXOXhaZ1c0U3FwbEoydk1uU3VKR2J4bWZUN3FzcU1JdGhyU0JrRWpqaHZIOWJHZk5OYW1HNWNNYmVuQjhDSy92STgrQnJzSmdJZkhBclZxN09oL1c0Sk5OOHVnZnIxRHkwQkY1UFJKZ0NnbnZXQjVTU0NBQWdsZUEwc1VJdEh1SGNYdXZVcllZcTlBV21yOWxBTWZ3NjVuN0NMUk5Ya042SGJ0aDZHdi9kRDgrbDdrSFYvQ0p6YUc3SWVmYURmOHdkTWR4TWdDV2Rkei9LRFd1NFU1eTQ3cFZlVVZ0VGtRdnN6bTZhbGZHWWNPTFUzaE9Ra1ZqdXBHS3luZk9WUGxiTzNycURzV2VQQUtWWHdtdWZldEVScGgyNlE5eG5zMWo3NnYzWVdxa1ZWNmt4R1FDTEY1NHRmTGR2ejVObTQ2U0MrK1dZTFB2bmtGYlJ2MThUNUR1VWtMdjRlamg2TmhsUXF3Wll0UjNEM2JpcmVlbk8wM2U1ZUJhMVp1d2YvblN2aUpxbVZVNmN1WWVHaWRkQnE5WGhsMHVONDRva0hYUTVPaFlZNnJtMGxsVXFLWEY5V0pCSkwxbEJxYWdaKytXVS90dTg0Q2w5Zkw3ejY2cE1ZTXJpcmVSdTVYSVphdFFMdzY2LzdjZXZtWGN5ZS9ieTVWaEhBdXFSNWU2dHc4ZEl0Yk5seUJDK01IWVN3TUJiY2I5dW1NZTdkUzBPdDBBQ2NqNzZCcGszRE1QRGh6dkR5VW1MdnZ0TTRjZUlpZnZqK0RTaVZja3lmOFRtKytISVQycmR2WW5jYUhLbGVLbS9ReU0rUFhjRFFOSmFLcFVVTG9HdFg0T0RCd2tHajlQVENVN2JzR1RHaVlnY0ZDeGJpZGhZMGF0SEM5dWRwM1pyVk52cnZ2OEtQa1VUQ01rWHlNNWtTRTRFclY1eVBpZU5ZWm9sMTBDZzl2ZlN6akFCVyt5VmZZbUxGcm4yalZyUHN0dnIxSzE2WE4rdTcwQlV4RTVIajJQTXBPTmp5VWJNbThOZGZ4YXVEUlR4REtzVTNhejZBQ1lESlpJSmdFbUVTVERDWkJKaE1BZ1JCTUg4dENpSUVNZit6Q0VFUUlRZ0NSRkUwTHhQemxyUFBRb0h2MldlVHdJNWhzODdxdVBZL0MyeGJ3Y0cyUlp6WDN2bE0rYTlMSXN4M1QwV0k0bXdZVEFBQUlBQkpSRUZVbGxram91WHJvcGVMbHVOQXpOK0VMWGUwbmZsOGNMQi9nZk9adjdSYWJqVW1VYlE2dnRVeDg4ZGhFQzlCMUduQnFTMEZVMHVWUkFMRmlER3NrTERLY3VFbnB0eGpBU09yS1JKOHpVQ29KcjhKMDQwWTJ3d2RnOEZoVUV2LzUrL1FIL2l6Mk1PekNVeUlJblMvcllRcDdnYWtIYnBCT1dLc2JZMGRpUVNLWWFQQTF3bUg0Y0Nma0hicUFWbVB2b0RKQlAyZVB5REUzYlFFalJKdUFSSXArSkNpcDlpSWVoMzB1N2ZBZE9VU3BPM1pWQi9ORng4NTNONjZHTGVaVkFydmhjc2RuNlMwWWthaUNPM1AzME5NU3dVZkVBUkp3NllBQUVtOUJrVUdlSExlbndreEs3Tk1hd0s1aWxPcHdRY1hMdnJ0YkoreUp1cDBoYkxMeXRJVGp6K0kzMzgvakJQSEwxYVlvSkZPWjhEQ2hlc2dDQUptemhpSjlJeHMvUGpqRGt5ZXNnUWZmakFPOWVvNS9yMGRPSEFHYTlic1J0MjZRVWhJU0haNnJtUEhMeUE5UFJ2cjFyN3JrU0JQdnBKTUR5em94bzA3MkxIekdIYnVQQTQvUHk5TW1qZ01nd2QzZ1V6R0x0Y0ZRWUJXcTRkR284UG8wUU9RbVpHRDR5Y3VZc3JVejdEZ281Y1JFbUo1SEhKeXRGaXdZQzBhTjZxRHAvT203QUhBbURFRE1YWXN5em9jOFBCTU5HdGFENDg4MGcwQWNENmF2YmVyWDU4RnlwOTlkZ0NTazlJZ2xaYitEUWxTK1ZUZW9CSFBBNkdockRZTThUeVZDdWpWQ3dnUHQzeGZWYmtiTkRwL25uV2lhdCtlWFhUelBPdW8xNmdSZS83Kzl4OXJjOC96UU4rKzdIa05zRURDWDMrNU5xWnUzU3o3NVFzTUJMcDBZVjN0U2xOOXF6b05GZm52cjFrejl2UG5kNDRxaTBLeEJmRThNTTdPQllFemFuWHBaRm01Y296OSs0SHJkcnI2K1BxeTUweFFrT1hEWHF0MnlqS3FYR3JWZ29MdUVGWnBPZlBmaHFndHc2QlJIazZsaHVISVh1aTIvbWF6M0c0UUJMRGJIajUvVzN2QkIrc2kxUGtNZTdmQmNDcksvcm9EdTh5RnB5MkQ1S0I4Y1NxTTBmOUMxdVZCUUJDZytmd2p5SHIyWlhXTThzZzZkb2VzUXpkTDFpd0F6dGNmeHN2UkxJZ2tpakJkajRHa2JqM2JKZzRBaE9SN01OMjhBdE4xMW1SQ3pFaURmdTkyVnBRNzcwYW1yRk5QY0FVNjJoa3ZuWU9RZUJ2eWh3YWhFSWtFdVl2bUZGNE9BS0lJNFg2cXcvWDV0YUljclZkTmVkTThGdDN2UDhOMDZiejk4MVFTRlhWNm1xalZsRTFCZWdkNG5rZXpadlhNRi9xZWxwT2p4WHZ2clVCTVRCeTZkWXZFb0VGZEFBQWh3VFd4Nk9OMW1ESjFLZDU5Wnl3NmRteGVhTi9ZMkVRc1hMUU9LcFVDSDM0d0RpKzh5S1o4elo3OUhZNmZ1RmprZVo4ZC9ZSGQ1ZTRVcUM2SjBpaUVMWW9peG8xZmhGdTNyTEwwdkZUWXN2VUlmbHYvRjdSYUhUUWFQZlI2ZzkzanhzWW1ZdXJVenpCLy9zdG8zTGd1akVZVFB2eHdGZTdjU2NHNGNZOWc0OFlEaUk5UFFseDhFaFl1bUFDMVdnbU5SZ2VUU1lDUHIrT0E2bU9QVnBHU0lxUlVWTjZnRWNBNmFWWGtpOWFxekxxRnMwd0dQUGxrMVE0VVdWTVhlSUYxSlp2bnhnMzIwYUFCOE1BRGxrTFNkZXV5ajVRVUZpVEtiMzh1Q096aTNwVjI5cTFiV3dwc0Z4UVpDV1JrQUJkY2JJbnNURWlJcGVBMndMcHZWVFExYTdLaTR3V0RhQ2twbnExclZORkVSTERIS0NDQUJZdGN1VU1xaWhVeks0bzRWdHY5UXFTa2N1SFVYa0JPTmxBendQbkd4U1NrSm9QMzlRTmZPeHl5N2c5QnpNbUc4ZXdwOExYcVF0S2dzZFA5RFNlT2dGTjdRZHFxdmNOdDdCYnp6Z3ZZMkYzbmFEb2V6MFBhc2czRXJBeVlZaTdBRkhjRHNtNjlJZVprRlQ2bmp5VTdWOUs0R1l4blQwUFVhaURjVFlDWWt3MUo5ejQyMndzSnNjajk3RVAyVFY3dEk4N1hENnFYWjRJUHJRUDlyaTFzVmI4aDRHc0cydTZibGNHQ1JrT0cyeDIyZnQ5Mit6OFBBSmlNVHFlUE9WeWZOL1ZQdDIwOURFY1BnQThLTGZaVXRJcWd3azVQeThrR1ZHVWJ1QzJvWVlQYU9IejRQNWhNZ3MzMHB2SVdIWDBEaXo3K0dYZnVwS0JONjBhWS9mYno1blY5K3JTSHY3ODMzbm4zQjd3OSszdE1uLzRVaGd6dWFyTi9lSGdJV3JWcWdPZEdQNHp3OEJETHZuMGZRSk9tNFhiUGVlTEVSY1RFeE9INTV6M1VVVGxQYVJUQzVqZ09uVHUzaEZRaVFWQ3dQM3g5dmVDbFZzTExTd1cxV2dHMVdvbWxuNjFINTg0dDhQU0lQbENwMkRLbFVnNmxVbzRUSnk1aTRhSjFlSGZ1ajFqOTAyd2szRTdHcWRPWEFRQS8vTUJlVjJyVThFRkVSS2g1R2x0eVh0MnR3TUJLMUZpS2VGVGxEeG9SendpeHZLaERLclhjaWRQcldXYUxLMU9xS3FzZ3E1Ujd2ZDYxd0U2K0d6ZUFtemVCaGcxWjVsSCt0TFZBMnplWE9ISUVpSGVobzBxclZpeWJKcDhvc3N5bE5tMHNkMUM3ZDJkZmwwYVhyRlpXeGZDU2tsaEF5cE1LWGpSMDZzU0NhTmJURWZSNjROUXA0T0xGc3U5b0lvckF1WE91YmR1OHVTV1RKemEyZUk4bHg5bitUbHc1ZDNwZThjeEdqVmdRc3lqWjJjQzllMEJ5TXZ0OXA2VFFsT0RLaHY1UFZubDhZRENFbEh2Z3crcVYyVG4wdTdiQUZCTU4xY3N6b1hqOFdaZ3VSOE40OWhTazdUcVpMK0JOMTJPZzM3a1p5dWNtRk9wNFpUeDlGSHh3TFNnZWQ5d3RNV2V1NDR1dm90WVZwUDFoR1N0dWJiM3NWL3QxOXF3em5xU3RIb0R4bitNd25qZ0MwMTEyUTFJYTJjNW1leTRnQ0xKZUF5QnRHZ2xKZzhiSWZuTVNPSVVLZkdnZEFEQUhwamd2SDdqTFh2YVZrSlNJM0kvblFOcWlEWlF2VHJXN1gzNGRvYUttamhtT0hvRGgwQjV3dnY1UXZUd0RPZlBmY0h0OHBHaENjaEw0b09CeVBhZVBqeHFDSUVDbjA5dlV0Q2xQbjMreEVYLzhFUVZSRkRGd1lHZE1uL2FVZVRwVnZ2YnRtK0RqUlpQdzVsdmZZc21TMzFBL3dyWk9HTWR4K0hqUnBFTGR3UHIyZWNEaGVUTXlzaEVURTFlb2VIUjVXLzNUSFBNVVlrZmR6UElsSmFWaDFtdGYyVjMzOHZoSGdmR1BBbUQxbWg1NG9Lbk44WlordGg1QlFmN21EbTZuVDE5R1pHUURLSlZ5OU8zN0FDUlNIclZxQlVJbWt5S2lYaWhHamV5SHNMQmdoSVVIbzE1NEtMeThiSjhmMTYrekRuZGhkY3YzT1VzcXI4b2ROQW9NWkZOT3lxSnVDM0ZNSW1IWk1nWEZ4d09IRDdPcFdQWnduR3VGT2wwc1pPY1JQQTgwdHJxcldweGkzNkxJdXFIRnh3TkRoaFFPR0FGQXg0NHM4K1BTSlZZTHdwNDJiWURPQlZxbFJrV3g0SWhXYXh0TTZ0YU5aWWVkT2VOOGZJNGVmMTlmbHAyU0x5YkcrYkhLbXErdjdmZHQyOXArSHh2TGlsQTdlazZXTmxFRWpoOTN2bDNUcHBhQWtTQUFodzRWNzNWTUlyRU5Hcmx5N254eGNiWkJJNU9KQlljU0UxbUE2TjQ5NnNCVzJTbVZ0cDBPU1pYRUI0ZENTTHBYcHVjUTRtNndta1o1d1NBaGxkVWM0V3RZL24rSmVoMU10Mk9SdTJ3K1ZDL1BBRitycm1XZDBWaW9ZSFZCOW9JZSthM1M3YTNUNzloa3R4YVNyTzlnU0xPeklOeTZCc09wS01nSFBnN094K3AvaFVFUDNiYjE0TlMyMDhla3pWdUI4L0tHL3RCdWlEazU0T3VFZzY4ZFpyTU5wMUpEOGVnSWh6K0RrSm9DVHFrQ3AxQTRuTFpYY0RsWEl3QmVzeGZaUDE1K2g3b2FKZnM3bGpScEFjNnZCbFFUWjVYNFdKNW1QSDIwN0xPR2lrRkl2Z2MrS01UNWhxVkltaGVjMFdnOUZ6VHEyalVTeDQ1ZHdPUlhIa2VQSHEwZGJ0ZXlaWDE4dkdnUy92dnZHbHEwaUNpMDNsbkFwVFRwZEFaczJIZ0FvNThkVU94ajlPMzdBQ0piTlVDZE9vSDQ0WWZ0MkxqcElIYjlhYjh6MnFxZi9zUzZkWHV4YzhmSCtQcnIvNkZ1SGNjZEdkZXQyNHNWSzNmZ3NVZTdZMXBleDdPQ2J0MUt4RnR2ZjRkYXRRTHc3anRqMEtoUlhmVHVaUWx3Y3h5SGNlTWVLYlRmM2J1cDhQSlN3dGZYQ3lkT1hvSlVLa0hqeG5VTGJXZHR6anZmbzEvZkR1amR1MTJSMjVHcXIzSUhqWGllWld5VTF0U2J5c3FyUURwc1dVKy9rVWhZSVdmcjh4MC83anlUeGM4UGVPbWxzaDFiV2VJNE51M0pPbEFSRitmK2NXUXlWbStuWFR2SGRYYlVhaGIwYWRlT1BiK2pveTFCQlo1blFhQ0NVOUxPbkdFQkk0QmxuUGo1c1d5V2ZCMDZzQ3lwQXdlS25tSlVNQkNULzN6cTBzV1N3Wk9iNnppYlRDb3R1eTVvQlRuS2xORnFXY2JiTmRlNmNKUWJqbU5UQnEyRGZlZk9lU2J3SFIvUG5yK0ppY0NkT3l5THFLalhqaGRmTFBwNHp0YTd3dm9ZQnc2d3JEeFNmSTBhMldiZGtTcUpEdzZGOGJ3TE53U0tTY3pLWk5QVFFtdUQ4MllaTk1KOUZqVGlyS1pnU1p1M2h1cUZxZENzL0JMYTFjdWhmdTBEeTVSZ2s4bHUrM1JyRG1zak9WbFhrTFJsVzBBVWtYdjBJQ1JOVzBMZWI0ak5ldDIyOVlESlZHZzVKRkxJdXJNdWFnQWdmOUQ5QzBvaDhiWk5rV2ErVG5pUlUvS01KLzh1MU9iYW11a3llMThsQ2EvdmNCdFg4SUVoVVA5dmJxRkFXYmt3R2ZNS3RaZjgzSkxHelNGdDlRQmtYWHRCdCtWblNNSWJRUHBBVjRmYjY3YXRCK2Z0QzA2aGhQSDhQdzYzS3czQ3ZUdEYvcTdMZ2p3dmFLVFZlRzdhZU1jT3piQnU3VHN1QlgyYU42K0g1czNMTGlQU0ZlZk9YY2ZpVDMvRm5Uc3BlUGFaL2k1M1hBT0FtN2Z1WXR3NCt3RmV3UGxVdFlHRFpoVmFsbDhUU1JSRmZMTjhDelp0T29TbVRjTXhacXlkMm1kNUlpSkNNZXQvSS9IWnNnMllNdlV6VEg3bGNUeGFvUDZRUnFQRGxTdnh1SHc1RmhjdnhlTENoWnRJUzh2QzU4dW13Yy9QR3djT25FR0hEczJjZGtYNzc3L3I4UEZXVTlDSVZQS2dFY0N5UHFwRDBLaDJiWFl4bnB2TExqQjFPalpOUktXeXpTZ0J5ajQ3UUs5bjJSc0RCZ0JaV2NDK2ZTeERvVEpwMW93RlVIUTZ5NGRleno0TUJ2Yllta3dzYzBRdVo5czJiMjU3MTk1a2NpOG9VYU1HTzIvVHByWTFvUUNXdFhQcUZMdklhOWZPVWw5R29XRFQyQklTMk1XOVVnbjA2MWQ0eXNtWk04RHAwN2JMamh4aGI5aWJOclVzcTFjUEdENmNyVXRJWU0rcEZpM1k4MHFuWXdIQjFsWjNpdlI2OW5PR2g5dG1HWjAvWDdJMjhhV2haVXZXMGF1Z0d6Zlk4N01pWlNCS0pPenhhOVBHTnJQc3pwM0N2N2Z5b3RFQXUzYTV2cjJUQ3o2bjY5MDlCd1U3U3E2eDgxb3pwUEtUMUc4STNWWVhPcE1XaytrR3l5cVZOTEQ4THhIek00MEsxRkdTTkcwSjFZdFRXSzJndkw5aFVaOVhQTi9CYXdUbjVRMCtJQWpLbDZZVldwZGZpMGI5ZXVIaXNjYlRVVEQrWi8vMVUwaEtoSmlhQkRFdEJmcTkyeURyMFpjVjhqNTVCSVpEZXlDcDN4aXliZy9aSFVzK3ZvNzlXaXFPaU9uM0lXYW1nMjloK1IvSzE2b0xlYi9DZC96em1hNWVncGhYeUxyUThYSnpZRHh6SEpCSUlHbmV5dTQyN3ZCRXdFaUl2d1h0YnlzZ0h6QVUwdGFPcHhvNVBvQUFJZkcyK2R2OExDOVQzRTBZb2c1QXpNcTB5V2dyeUhCb0QvaWFnVkNPblF4SlJFTUlkeXpUL2d0bWtaV1U2Y1kxS0I1em5JVldGdklMSTh0a251MXU1VzZXVUZHQjBySmdNckViWWt1WHJzZU9uY2ZnNWFYRS8yWSs3VmJBQ0dCVHVWYXV0TzJXbHBLY2dUZmVYSTZIZXJmRDZPZnNCNW8zYno2TWJkdWlDdTJiVDZ2VjQ2TUZheEFWZFI0ZE96YkhlM05mZ0ZJcHQ3dHR2b2NmN29TSStyVXdkKzZQK0d6WkJseThlQXN6Wm95QVhDN0RkOS85Z2ZVYkRwZ2Y1OURRQUhUczJCeXRXelZBY0hBTnpIbm5Cd2lDaUJkZnNLME5sdjk0aUtJSWp1T2cwK21SbTZ0RmNIQU5seDRmVXJWVi9xQlJjRENyQzVOZnA2T3Fpb2hnR1FyT3BLYVdUM2VqVzdjc3RZdGNMWXlibSt2YUJYS0hEb1dMVFpjMmljUTJDNmM0enAwcmV0b1R4N0ZnVTFnWXk0aXBZZWRGOS81OTlqamV1V001NXVYTExIQVVHY25HZWZreUN4aUZoYkVPZFFVZm01TW5nYk5uN1kvaDhHRjJsOWY2Wi9YeEFRWVBCcTVlWmRrY0hUbzR2dUMvYzRkbHN2WHViVm1XbWVrOHE2eTRmNC81Tlo1Y2taTENnbnI1Ly9TMVdoWXNxaWp0NElPRFdlMnZXclZZa0s5Z29QREdEZURnUVNyTVRjcUd2Nzl0L1RWU1pYSCtOY0VwbFJBUzc3QU9YcVVzdjB0WWZudDJBQkIxTENpZjgvNy9YRDZPOGV3cFpKODlCZm5nNFpEM0dRUXhLd09pUmdOSml6YVF0R2pqOXJpa0hicEQycUU3aENSVzFOa213eWVrRnRSdnpJTnUrd2JvZDI5bGdhS21rVENlT3cwK0tCVEtNYThVbW9wdGlya0EzUisvc2VXaUNPMmFiNkNhL0tiTFhlbU1NWGxaUWZWTHAvMjVmdHQ2aUZvTnBCMjZlU1pEcUNRTWV1aDJiV0ZkemtUUnRkSUVkb2c1V2NoZDhyN0Q5Y1p6LzhCNHJ1Z01JdUYraXQxakZGVUR5bDNDM2R0c1dxSi8rVjVjWjJibEFtQzFqU3F5ZS9mdVF5S1JRSzFXUWk2WDRzUkpsaFh2TE12RlduYTJCaHFORHI2KzdPL3g1czI3a011TG52SUtzRGIxVjY2d1lPSDJIVWZSclZza3BrOGZnWUNhdms3MkxFd3FsU0E4ekRJRjhkYXRSSHoxOVdid1BJZG5udWx2czg2YWIxNkhNbnZyNCtMdjRZUDNWK0htcmJzWU9yUUhKci95QkNRU0hzbko2VkFxNWZEeVVwbzc1Q2tWdHU4am16WUp3OWRmemNTY2QzN0FucjJuRUJ1YmlBVUxKcUpsWkgzMFQ4dEN1L1pOMEs1dFl3UUZzZmZXVjY4bTRQVTN2a0ZjM0QxTWZ1VnhOR3hZeCtaNGZubVA3Zjc5LzZCSjB6QWNPOGFTTXVyVks5QllobFJMbFQ5b0JBQk5tckFMNTZyTWxZdHdVV1RaS3VYRjNjTEtlajBMZ0RqVHVuWFpCNDFLbWhsMThXTFJBYkFHRFlBSEh5d2NLTWlYbGdiODg0LzlBSWRlRDV3NHdjN1JyaDM3dWtzWDJ3d2dnR1ZESFRwa3YzMTZQbEZrV1VVWkdXeEtsUFdiNU14TTlqa2p3MzdkRTVQSlVnUEpZTEJNcGZ2Nzc2S3pqSXhHWUgweDczcTdNNjN0M2ozZzMzOVpKbFpjSEhzc0tsSU5udUJnb0t1ZHRQbk1UUFo2VlZHQ1c2NzY3anRQajRDNHd6ckRrRlI1a2tiTllMcHlxV3lDUmpIc3drSFN3QklNa2JickJFbmRDSmYyRjFLVFlEejNEeVQxRzBNUzBRaVNlbXhhc2Y3UExUQ2NQT0xTTVhJL2R0Q08za3JCSUFEbjR3ZmxxSEV3MUkyQWJ1dXZNUDdIM2g5eEFZRVE3aWRENG0wcFZtMjhlQTdhMVY4REpoTVVUNzhBVXd3cjlLMzViZ2xVNDJmWVpDQTVZdnpuT01EemtEUjM0UWFmRTRhLzk4TndLZ3FjUWdINWdNZEtmTHdTY3pHek9EK3JMUGVUZHlIY1R3RWZGQUxGVTJOc25qdnU0THg4b0o1VytIZXYzNzhUeHVnelVENDdIbnlnNHpwQ3Vjdm1nYXNSQU5Yems0cDFmbGVacmw2R3BISDV2K1ptWmVaQ0twVTR6VXJ4dExYcjltRG56c0kxRjd0M2R6MkQ3c3FWZUx6Mit0ZTIrM2R6dm4vQzdXVGN1M2NmWGw1S1RKbjhCQVlNNk9UeU9SM1p2djBvb282ZXgrblRNWkJJZUx6eCtyT0lpQ2hlWU9YcTFRVEVKeVJoeHZRUmVPU1JidWJsM3l6ZmdrT0hMRGVFT1k1RDV5NkZPeVhYck9tTHBVdW1ZdEhINjJBMG1PRGpvMEwzYnEwS1BUWmJ0LzZOTDc3Y0JJbUV4L1JwVHhXYXpnYXdPazBiTmg3QWdvVnJ6Y3VDZ3Z6UnViT0REczJrV3FrYVFhTVdMVmltUlZWdUJaMld4aTdjZWI3d0hSdWprUld1UFhQR2tyRkNpbmIvdm1VNkZzODdud3BqTkxMZ1NtSWl5NjV5Rm5TS2p5LzhKa3NRV0liV3BVdkE3ZHQyZDdPUmxjVXloUUEybGF4RkMwdEdVSFkyc0hldjY4R3ZjK2ZZYzZoM2J6YWxNU21KQlZ3QWxwM201V1Y1RFBSNmxzVno1Z3o3REFBN2RnRERockdmUFNIQnRYT1doek5uMk8reUlnWmdvcU5aaG1EdDJ1eHZOejZlVFdlTWpTMzdMbTZrZXBQTFM1NUpTU29WYVp2MjBPM2NBdG1EZlV2MXVFTHlQVmJQS0RERXBwaTByRk5QdTl1TDJWbUFLSUpUS2dHcERHSkdHclMvcldUN2RPOERhZHVPNW0wVkk4WkFNV0pNa2VjdnFoQzIwN0VuM29iaDBCNFkvamtHY0J4azNYcER1Sk1BMCtWb2FDNUhROWFwQnhRanhzSndhQTkwT3pZQ2dnRDVnTWNnNjlnZDBqWWRJS2Fsd2hSN0E1cGw4NkI4YmlMNHNBaEFGQ0htWklOVGU4RVVsMWR6VFNxRktlNEdURGV1UU5xaWpVMVdrUEgwVVdRN0tkcHNVNWhhRktIZnZ3UDYzVnZaWXpUOE9mQTE3VFRMS0VQc2R5aUFVNmtCWGdMajVXaUl1VG1Bck9qQWhKQVFDekVqalgyZGxncFpyd0ZRREJ6bWRMOGk4VHg3M1BNWmpkQWYrQlBHQy85QzBxZ1pwTzA2Tzl3MUh5ZVYyUjZqREJqT25JQml5Qk5sZWc1N3NySnk0ZU9qZG51YVZXbG8yTEFPUWtOck90OFF3SU1QdGdYUDhUQ1pUQkJFRVRLWkZKRXQ2Nk5mdnc1MnQzL3FxWWZRS3RLMlptWGp4blh4MGt1UHdHQXdRakFKQ0F6MFEvLytIZTN1YnkwOExBU3pabzFDbTlZTkVSTGkybmlkdVhNM0ZmLytleFc5ZXJYRjg4ODlqUER3NGhkQTc5dm5BYlJ1MWRDY0RaUnYwS0F1cUZNN0VFYVRBSmxNZ280ZG1xTlZLL3QxUEJVS0dkNlpNd1ltaytCd3FtRGZ2Zy9nd3NXYmVHWlVmNGNCcmpwMWdyRDZwem1JaVltRHlTUkFycENoWllzSWp4VlpKeFVMSjViM3hOS3ljdnEwYTUyaEtoSWZxNWFzT1RudVRWUGhPSGFSTDRwbE43MmxmWHRMZHNuUkVuU3F5Ty91cE5NNUxwNXNyVUVEUzRhT0s1bEpwWVhuTFk4cngxbXljdkxyRzdtclJRdFdzUHIyYlJZc3VubXpaSFYyNnRZRkJnNWt4enA4dUhoQlVwVUs2Tm1UWmFTbHBibTNiODJhTE9QTjBmTXRQenRNRkl1ZjhWTWF4eWdKNjR3cmpZWk5xU3dKTHkvMjRheklkRWxZdjBHb0xsUGRPTTUyU3FXakRvUFZWZnYyYk5vcHFUNEVBVG56M29acXduVHdJYVUzbFVCL1lCZjBPemFhQXl6T0dBN3RZWVdtQytCOC9lRDExZ0p6QU1HZHd0YnVVTTk0RjhhTDUyQ00vaGZDN1ZnQUFGK25IaFNQajRJa2dyV3FObDJQZ1g3ZmRzajdESUxoOEQ0WUw1MERBTWdIUEdhVDFTTnFjcUg5Y1JsTXQ2NERVaG04Wmk4RTUrMkxuRGxUemRQekFFRFcvU0dJR1Jrd1JwK0JhdEpyNW1sODJiUEdnYTlURDlJMmp2OFdqY2NQUVJSRmMvYzA3YXF2WVl3K0EzQWNGSStOZ0t4bmY2Yy9jKzZpT1JDU0U5MEtyR1hQR2djK0lBanF0eFlVV21jNHVCdTY3UnNLTFpjMGk0UnFuT05DdjhiL1RrRzc1bHZ3QVVGUWpIckovSGdYTlFaT3FZTFh2QytjanRkMDlTS001LytGOGR4cGlObFo0T3ZXZzJyY2RITmg5cUxPd1FlRlF2MUc0WnBZcFVXNGR4ZWE3ejZIMSt6NTVWNkw3LzMzVitKV2JDSldyckJmSzRlVURiM2VBRkVVb1ZCVTdBd3ZRdHpGRlJHQnJocVpSZ0NyLzNMdUhMdkFyeXl5c29xL3J5aVdmU0hpMGdyQ25UL3YzdmFleWhySnYrQXVyY2YxMGlWV042aTBMbWdURW9BTkcxakdVM0ZwTk1DZVBjWGI5Lzc5b3RlWE5NQlNXc2NvaWRUVTBqMWVUazdSZGE5S1EzVUpGRmtUUlFvVU9TS1Z1bGIvamxRdFBBL1pBNTFnT0JVRnhTUERTKzJ3bk5vTGZHQ0l5OU9MK0xyMXdJZlVCZ3g2aUNZVE9JVUNmTjBJeVBzL1lwTnhZcSt3ZFduZ2F3WUMvNTJDY0RjZWtpWXRJZXZSRjlMbXJXeW1aa3NhTm9XcVlWUEFvSWZoNU4rQVZBYkY4TkdRZGJTZHJzR3AxRkJOK0I5MG05ZXhEbHcrZmdBQWFac09FSkx2c1FMVllSR1E5WHNVWW1ZYW9KRGIxSDNpZzBJaGJkb0M4ajZPdXlBSjkrNllzM01BUU5xK00wdzNZcUI0YWt5NWQrTEt4OWNKejV2eUpiTFhXbDRDdm5hWTB5TFAwallkb2RCb0lHM1hHWnpDOVZvMXJ1RmdPSFlRZkhBbzVQMGVnYXhyNzJMWFNTcHRocE5ISVd2ZnlTUE5Hekt6Y3VGYndlc1pWVVd1MUZJaXBLcXBPcGxHUU5FRmdRa2hoSkNxcm0xYm9GUEphemFReWtkTXY0L2NKZk9nZm1zK09KV3FkQTh1Q0pXbm82RWdzQ2xrUGk0VXVoVkZDR21wenFlQWxlUFBMK3EwNEJSdVRBZkp2M0hneHZoTXNUZkF5V1NsM2tHc0xJbFptYTc5VHN1UnFNbEY3b0ozb0o0NXA5eUxZQVBBeXhNK1FYQ3dQK1o5T0w3Y3owMElxWHFLeWpTcUpPOEFYTlN1SFpzS1FnZ2hoRlEzM3Q1c2FocXBsamovbXBCR3RvWGg3NzlLLytDVkpXQUVBRHp2ZW5DQjQxeXJHVlNPUDc5YkFTUEF0YnFNQlVqcU5haFVBU01BRlM1Z0JBQ0dJMzlCR3RuV0l3RWpBTWpNeklHUEQxMzNFRUxLWGlWNkYrQUNtWXpWa0NHRUVFS3FtMjdkYkdzOWtXcEgxbWNnREZFSEllWmtlM29vaEZScFlrNDJERkVISWV2enNNZkdrSmxKMDlNSUllV2phZ1dOQUtCK2ZTQ3NjdDA5SVlRUVFrb2tMSXgxNnlQVkdoOFlET2tEbmFIZnZ0blRReUdrU3ROdjN3UnBoNjdnQTRNOWNuNnRWZytkVGcvL0d0N09OeWFFa0JLcWVrRWpBT2pSdzlKOWl4QkNDS25LNUhMV0ZaRVFBUElCajhCNDVTTHIra1VJS1hXbVc5ZGh2SG9aOGdGRFBEYUc5SFNXVGVqdlIwRWpRa2pacTVwQkl4OGZvSGR2VDQrQ0VFSUlLWHU5ZTdONlJvU0ExY1JSUEQ0U3VsOVcyYlNHSjRTVW5LalZRdmZMS2lpR1BlMSsvYWxTWkE0YStmdDRiQXlFa09xamFnYU5BSmFtVDIySENTR0VWR1d0V3RHME5GS0lOTEl0SkUxYlFMZCtqYWVIUWtpVm9sdS9HcEptTFNHTmJPdlJjYVJuc0tDUm56OFZ3aWFFbEwycUd6UUNnQzVkZ0dEUHpEVW1oQkJDeWxSd01OQzVzNmRIUVNvb3hXTlBRa2hKZ3VIUVBrOFBoWkFxd1hCb0g0VFVaQ2dlSGU3cG9TQTlMUXNBVUlNeWpRZ2g1YUJxQjQxNEhoZzRFUER6OC9SSUNDR0VrTkxqNzgvK3YxV21WdWlrZkVsbFVMMHdDZm9qZjhINDcwbFBqNGFRU3MxNDVpVDBSLzZDNm9WWEFLbk0wOE5CUmtiKzlEU2Fta3dJS1h0Vi85Mm1VZ2tNR1FLb3FTVWxJWVNRS3NETEN4ZzhtUDEvSTZRSW5IOU5xTVpQaGU2UGpUQmRpdmIwY0FpcGxFeVhvcUhidGhHcThhK0M4Ni9oNmVFQUFOTFNzeUdYeTZCVVV1TWZRa2pacS9wQkk0QVZDQjB5QkZBb1BEMFNRZ2docFBnVUNoWXdvc0xYeEVWOFNDMm9YbndGMnZXcllmejNsS2VIUTBpbFl2ejNKTFRyVjBQMTRpdmdRMEk5UFJ5empQUnMrUHQ3ZytNNFR3K0ZFRklOVkkrZ0VRRFVxQUU4K2lobEhCRkNDS21jdkx5QXh4NWovODhJY1FNZkZnSFZ4Sm5RN2ZpZGFod1I0aUxEb1gzUTdkZ0MxY1NaNE1NaVBEMGNHMmw1UVNOQ0NDa1AxU2RvQkFBMWF3TERockZhRUlRUVFraGw0ZThQREIxS0FTTlNiSHhJS05SVFhvUGh6QWxvMTN3UFVhZjE5SkFJcVpCRXJSYmExZC9CY09ZRTFGTmVxMUFaUnZseWM3WHc4cUlweW9TUThsRzlna1lBUytsLzdESHFxa1lJSWFSeUNBNW0vN2RvU2hvcEljNi9CdFJUWHdmbjdRUE5rdmt3M2JydTZTRVJVcUdZYmwySFp1bDhjRDYrVUU5OW84TFVNQ3BJcnpkQUlmZDhRVzVDU1BVZzlmUUFQRUtwWkcvQVQ1d0F6cC8zOUdnSUlZUVErMXExQWpwM3BpNXBwUFJJWlZBOFBoTEc2TFBRcnYwQjBzYk5JWDkwT0RpMWw2ZEhSb2pIaURuWjBHL2ZCT1BWeTFBTWV4clN5TGFlSGxLUjlIb2o1QW9LR2hGQ3lrZjFEQm9CN0ExNDE2NUFyVnJBd1lPQVh1L3BFUkZDQ0NHTVhBNzA3ZzFFUkhoNkpLU0tra2EyaGFSeE0rajM3RUR1b3JtUWRlOE5XYysrNEZRcVR3K05rSElqYW5KaE9QSVhERkVISWUzUUZlclg1b0pUVlB4cFgzcTlBWExLTkNLRWxKUHFHelRLRnhFQkRCOE8vUDAzRUIvdjZkRVFRZ2lwN3NMQ2dKNDlhVG9hS1hPY1FnbkZvOE1oNjlvVGhyOTJJM2ZoSEVnN2RJT3NVL2NLV2NlRmtOSWkzRXVFNFdRVWpLZU9RaHJaRnFxcHI0TVByRHlsSy9SNkkyUXl1b3dqaEpRUGVyVUJBQjhmWU5BZzRPWk40Tmd4SUR2YjB5TWloQkJTM1hoN0E5MjZVWFlSS1hkOFlEQVVJNTZEUEgwSURGR0hvUGx1R1RnZkg4amFkNGFrY1RQd3RlcDRlb2lFbEpodzl6Wk1WeS9EY09ZRXhLd3N5TnAzZ25ybW5BcGJ0NmdvUE05QkZFVlBENE1RVWsxUTBNaGEvZnJzRHUrWk0wQjBOR0EwZW5wRWhCQkNxanFwRklpTUJOcTNaMThUNGlHY2YwM0loendPK2FDaE1GMi9BdU81ZjJBV0V1SXdBQUFnQUVsRVFWUTRlZ2lpVmdOSmcwYmdRMnFERHdvQkh4UU1lSG1EVTZyQUtSU0FoSjYzcEFJd0dTSHFkQkMxR2lBbkcwSnlFb1RrZXhEdTNZSHB4alZ3U2hVa2padENNZVFKU0JvMnFkUzE0bFFxQlhRNmc2ZUhRUWlwSnVpL2ZFRlNLZENwRTlDNk5Rc2NSVWRUdlNOQ0NDR2xUeTVud2FMSVNOYWdnWkNLZ3VjaGFkd01rc2JOQUFCaWVocE1ONjlCU0VxRThlSTVDTWxKZ0NZSG9sWUxVYWNEVEhTVGpWUUFFaWs0aFFLY1VnbW92TUFIQllNUENvRzBWWHNvSGh0UktUT0tIRkVwNWREcDZQcUVFRkkrS0dqa2lGSUpkT2pBZ2tlWExnRXhNVUI2dXFkSFJRZ2hwTEx6OXdlYU5nV2FOMmVCSTBJcU9NNi9CcVR0T25wNkdJU1FQRXJLTkNLRWxDTUtHamtqbHdOdDJyQ1A1R1RnNmxYZzJqVkFxL1gweUFnaGhGUVdTaVhRcUJIUXVERVFGT1RwMFJCQ0NLbkVWQ29GTWpOeVBEME1Ra2cxUVVFamR3UUZzWTh1WFlEVVZPRE9IZlp4OXk3VlB5S0VFR0loa3dHaG9VRHQydXdqSUtCUzE4OGdoQkJTY1lTRzFrUk1USnluaDBFSXFTWW9hRlFjUEc4SklMVnBBd2dDa0pIQlB0TFQyVWRtSnF1RlpEQ3dENzJlYlVjSUlhUnk0M21XaFNxVHNRKzVIUEQxWmRQTy9QMEJQei8yUVVFaVFnZ2haU0NzYmpEUzByS1FtNnVGV2swMThRZ2haWXVDUnFXQjU0RWFOZGdISWFSVXJWNjdDeit0MlFVQTRIa2VTeitaZ3NqSUJoNGVGU0dFRUVLSVo0U0hod0FBYnQ5T1FlUEdkVDA4R2tKSVZVZTNRUWtoRmRvekkvc2pzbVY5QUlBZ0NQaGcvaXFrcFdWNWRsQ0VFRUlJSVI0U0ZoWU1BRWhJU1BMd1NBZ2gxUUVGalFnaEZacFVLc0U3YjQrRnY1ODNBQ0QxZmlibUxWZ05nYVo3RWtJSUlhUWFDZ3owZzcrZk44NmV2ZWJwb1JCQ3FnRUtHaEZDS3J6QVFEL01mdXQ1Y0J3SEFEajczMVdzV3YybmgwZEZDQ0dFRUZMK09JNUR0KzZSaURwNkhxSW9lbm80aEpBcWpvSkdoSkJLb1gyN0poajcvQ0R6OSt0KzJZdmpKeTk2Y0VTRUVFSUlJWjd4WU04MlNFdkx3cVZMc1o0ZUNpR2tpcU9nRVNHazBuaDJWSDkwNnRqYy9QM0NSV3VSZU8rK0IwZEVDQ0dFRUZMKzJyVnJBaTh2SlE0ZE91dnBvUkJDcWpnS0doRkNLZzJPNC9EVzY2TVJGT1FQQU1qS3pzWDdINjZFVHFmMzhNZ0lJWVFRUXNxUFZDcEI3MTd0OE1lMktDUW1wcGJiZVVWUlJIYTJwc2h0VENZQnExYjlpVytXYnltVE1TUW5wN3ZWRk9Ybm4vZGkzUGhGdUZmRWpjYlpzNy9EVzI5L1M5UDlDTEdEZ2thRWtFckYxOWNMYytlOEFLbFVBZ0M0Y2pVZUN6OWVSLy9rQ1NHRUVGS3RqQnJWRHlhVENWOS9VemJCR1h1V2Y3c1ZFeVorZ2hzMzdqamNSaUxoY2VQR0hXemNlQkM3ZDU5MGVzejc5ek94YU5FNnBHZGt1elNHa2FQZXc0eVpYN2kwYldKaUt0YXMzWU9tVGNNUkVsTFQ3alpIajBiaitJbUw2TkdqdGJsK0ppSEVnaFBwU29zUVVnbHQzM2tVUzVldE4zLy85Rk45OFBLNHh6dzRJa0lJSVlTUTh2WE44aTNZdVBFZ0ZudzBBWjA2TlhlK1F3bGR2SGdMcytkOEQ0UEJpSGZtakVIbnppM3NicGVSa1lPWHhpMUV6eDZ0TVczYVUwVWVjOCtlazFqMDhjK29IMUVMaXorZGJPNlk2MGpmZnRNUkZoYU1WU3ZmTG5JN1FSQXdZK2FYaUk2KzRYQ2JMNytZZ1lXTDFpSWhJZG5oTm0xYU44S1NKVk9LUEJjaGxSMVhSTVNVZ2thRWtFcHIrWGRic1dIVEFmUDNNMTRkZ1VlR2RQUGdpQWdoaEJCQ3lvOWViOENrVno1RmFtb21QbHY2S2lJaVFzdjhuSEh4OS9EYWExL2ovdjBzZkw1c0dxWk1YVnFzNCt6Zjk1bjU2dzBiRG1ENXQxdFJQNklXUHYxMEN2ejh2Qnp1NTJyUWFObXlEZGo1NTNHOC85NkxTRW5Od01xVk8vSEIreS9CeDFkdDN1YjN6WWV4YmZ0UnpKczNIdDVlU3J3NzkwYzhPYnczZXZSc2JkNUdxWkFqT0xoR3NYNUdRaXFMb29KRzB2SWNDQ0dFbEtZSjR4L0QzY1JVL0IxMURnQ3c3TXVOQ0FtcGdZNGR5djVPR3lHRUVFS0lwOG5sTXN5Zk54N1RwbitPV2E5OWhibnZ2b0JXclJxVTZUbkR3MEt3NU5PcDJMdnZGSm8zcjRkeDR4NnhXYjkxNjk5bzJqUWN6WnFGdTN6TXA1NTZDRW5KNmRpOCtSQzJiWS9DNkdjSEZIdDhvaWhpK2JkYjhjZTJLTHo2NnBQbzBxVWxVbEl5c0dMRkR2eTBlaGNXTFp3SWp1TncrWEljL3RnV2hVZUdkRU9YemkwZ2lpSzZkbzNFeWxWL0lqdzhCRDE2dEhaK01rS3FBY28wSW9SVWFqcWRIak5tZlltWUszRUFBTFZLZ1dWTHA2RkIvZG9lSGhraGhCQkNTUG1JajAvQzdEbmY0KzdkVkl3YzJSZFBqK2dEYjI5VnVZL2pqMjFSV0xac0E3cDBib0VQUHh3SG5yZVUwSTJMdjRmd3NCQ0grd3FDZ0NOSHpxRlhyN1pGbnNOWnB0SHQyeW1ZT0dreGhqL1JDOE9IOTBKYU9pdWFmZXhvTkM1ZGlzV0xMdzRCOG5JcXRtdzVnZ0g5TzBIdHBRREFpbmgvK3VtdkdQbDBYM1RvMEF4S3BkeWRINStRU291bXB4RkNxclQ3YVptWS9PcFNKQ1dsQVFDQ0F2M3gxZWN6RUJEZzUrR1JFVUlJSVlTVWo5eGNMYjc0WWhQMjdEMEZIeDgxK3ZmdmlJY2Vhb2ZtemVxVlNvSG5wS1EwZlBuVlpreWRNdHpjeWRiYTZkT1hNWHZPOTJqWm9qNFdMSmdBaFVKbVh2ZnJyL3Z4NDRvZFdMUm9JdHEzYTFLaWNiZ3lQUzB4TVJXaG9RSFl0T2tRdnY3bTkyS2RaLzY4OGVqU3BXVnhoMGxJcFVKQkkwSklsWGZ6MWwyOE9tTVpjbk8xQUlCR2plcGk2ZUtwVUtzVUhoNFpJWVFRUWtqNXVYbzFBV3ZXN3NhSkV4ZGhOSnFnVk1yUm9INXQxSzBiQkM4dkZkUmVDZ3g4dUROcTF3NTA2N2k3ZDUvRUo0dC9nWStQR3UvTUdZUDI3UzNCbjNQbnJ1T3R0NzlGa3laaCtHait5MUFWZVArVmVqOFRMNC8vR0FDd2ZQa3NjOURwN05tcnVIUTUxbWJiVVNQN0FRQU9IRGhqZHh6ejVxOUdRSUFmSmswY1dtaGR6WnErYU5PbWtmbjcvS0NSZGYwa1oyN2ZUc0h6WStaUjBJaFVLeFEwSW9SVUM2Zi91WXkzNW53SFFSQUFzRzRYQythOURJV0NVb3NKSVlRUVVyMWtaMnR3NHVSRlhMNGNoMnZYRXBDVWxJYWNIQzF5YzdXWU9lTnBEQnpZMmUxakhqOStBUi9PK3dsNnZSSFRYbjBTanp6U0RiOXZPWXh2di8wRFhtb2x4bzRkQkk3am9OY2JvTk1ib05jYm9kY2JvTmNaRUgzaEpxNWNpVWRrWkFNc1hUSUZQTTlqK2JkYnNXSERBWnR6NUFkNCt2YWI3dmI0MnJkcmdrOCtlY1g4UFdVYUVlSWFDaG9SUXFxTkhYOGV3NUxQZmpOLzMrR0Jadmp3dlpjZ2w4dUsySXNRUWdnaGhMamk2dFVFdlBmK1NyejE1ck9Jakd5QWlaTVc0K3JWaEVMYmNSd0hoVUlHcFZJT3RWb0pwVklPZzhHSStQZ2tQRGY2WVl3ZE84aG0rNDhXck1IKy9mK1lnMGFKaWZmdG52L1owUitnVnEwQUxQNWtjcUYxQ29VTU5XcjRtTC9QRHhwdDNiTEE1Wjh2TVRFVkV5WXVwcUFScVZhb2V4b2hwTm9ZTXFncmNuSTArUGI3UHdDdzdLTVA1cS9DZSsrOENLbFU0dG5CRVVJSUlZUlVjbzBiMThWUHE5NDJ2Ni82Mzh5UnVIOC9FLzcrM2xDcEZmQlNLNkZTS2FGU3lRdlZVdExyRFpqNjZqS1lUQ2FuNXdrTnJlbHduVlFxS1hJOUlhVDBVTkNJRUZMbGpIaXlEM1E2QTFhdC9oTUFjT3o0Qlh5MGFBMW12L2s4SkJMZXlkNkVFRUlJSWFRbzFqZmlHamV1aXg5LzNJNmRPNDlqMDZaNUFJQTFhM2RqOCtiRCtIM3pmQUF3VDBQYnYrOHpmUFAxVEp1dWF1Vmg2TEMzeXZWOGhGUWxGRFFpaEZSSm81OFpBTDNlZ0o5LzNRY0FPSFQ0TE9ReUdkNTQ3WmxTNlNCQ0NDR0VFRklkNWVacU1XUEdGeGcxcWg5NjkyNEhBTWpLMWlBbnJ4a0pBR2kxZW1SbTV0amR2N3dEUmdDS1ZRaWJFTUpRMElnUVVpVnhISWNYeHc2QlRtZkFwdDhQQVFEMjdqOEZ1VnlLR2ROR1VPQ0lFRUlJSWFRWUxsMkt4YlhydDNIejVsMXowQ2duUjFPb1kxcEZVcHlpMm9RUWhvSkdoSkFxaStNNFRKb3dESHE5RWR0MlJBRmdoYklWQ2hsZW1mZzRCWTRJSVlRUVF0eDA0Y0pOQUVDN2RvM055MUpTTXVEdjUrMnBJVG0xK3FjNUVFVVJvaWc2elhSS1NrckRyTmUrS3FlUkVWTHhVWEVQUWtpVnhuRWNwazE5RWdQNmR6SXYyN3psTUw3OGVqT29lU1FoaEJCQ2lIdk9ucjBHbVV5S0ZpMGlBQUNpS09MbXpidW9YVHZBNVdQOHNTMEtSNDlHRjdtTlRtZkEyblY3U2pKVTlPMzdBTDcrK24rb1V5Y1F1M2Fkd1BpWFAwYWRPb0YyUC9idU80V3hMM3lFeU1qNitQcnIvNkZWcTRZbE9qY2hWUVZsR2hGQ3FqeU80L0RhekpIUTZ3MDRlT2hmQU1DV1A0NGdLeXNYcjg5NmhycXFFVUlJSVlTNFFLZlQ0K0tsVzJqUlBBSnl1UXdBY083Y2RXUmw1YUpaczNvdUgrZk1Qekc0Rlp1SWJ0MGk3YTQvZCs0NkZuLzZLKzdjU2NHenovUjNLenY4NXEyN0dEZHVrY1AxenFhcURSdzBxOUF5ZDJvaUVWTFZVTkNJRUZJdDhEeVB0MTRmRFo3bjhOZUJNd0NBL1FmK1FVNk9CdS9PR1F1RlF1N2hFUkpDQ0NHRVZHei9ucjBHZzhHSXRtMGJBUUNNUmhPKy8yRWJlSjVIbno3dEhlNVhNT2lUbHBhRm9FQi9tMlVta3dBQVdMcDBQWGJzUEFZdkx5WCtOL05wdDhzSmhOVU54c3FWdHQzU1VwSXo4TWFieS9GUTczWVkvZHdBdS90dDNud1kyN1pGRmRxWGtPcU9na2FFa0dwREtwWGc3VGVlZzQrUEdsdi8rQnNBY1B6a1Jieis5bkxNZjM4OHZMMVZIaDRoSVlRUVFrakZkZno0QlFCQW03YU5rSnVyeGZ5UDF1RFNwVmc4OGZpRHFGTW55T0YrS2lXN09SY2RmUU5xdFJMWHJ0L0d3SUdkemVzRlFjQ1ZLL0VBZ08wN2pxSmJ0MGhNbno0Q0FUVjkzUjZqVkNwQmVGaUkrZnRidHhMeDFkZWJ3Zk1jbm5tbXY4MDZhNzYrYWdCd3VKNlE2b3FDUm9TUWFvWGpPRXg5WlRoOGZieXdadDF1QU93TnpNelh2c1NpanlhaVJnMGZENCtRRUVJSUlhVGlFVVVSVVZIbklaTkowYVJ4R0NaUFdZclkyRVQwNk5FYUV5WU1MWExmYnQxYllkM1BlekZ0K3VjQVdBYjRRM21kMXdBZzRYWXk3dDI3RHk4dkphWk1mZ0lEQm5SeWRDaVhiZDkrRkZGSHorUDA2UmhJSkR6ZWVQMVpSRVNFbHZpNGhGUTNGRFFpaEZRN0hNZGg3UE9ENE92cmhhKysyUXdBdUg3ak5xYk5YSWFQRjc2QzBKQ2FIaDRoSVlRUVFrakZ3bkVjUGwwOEdaY3Z4MEtsVXVERkZ3Ymo5cDBVakhqcW9VSlR5QjU3dER1NmRtbHAvcjVSd3pwWXRmSnRYTHQrR3dEUW9INHRtOHlrOExBUXpKbzFDbTFhTjBSSUtiMFB1M00zRmYvK2V4VzllclhGODg4OWpQQnd5aUFpcERnNGtkb0hFVUtxc1gzN1QyUFI0cDhoQ0d3ZWZVQ0FIejVlTUFrUjllaE9GQ0dFRUVKSVphWFhHeUNLSXRXdEpNUUZYQkhGd3lob1JBaXA5bzRkdjRBUDVxK0NYbThBQVBoNHF6SHYvWEdJakd6ZzJZRVJRZ2doaEJCQ1NCbWpvQkVoaERoeDd2eDF6SDczZStUbWFnR3dJb3JUWHgyQlFROTNkckluSVlRUVFnZ2hoRlJlRkRRaWhCQVhYTHVXZ0RmbmZJdTB0Q3p6c2llZjZJMlh4ejBHaVlUMzRNZ0lJWVFRUWdnaHBHeFEwSWdRUWx5VWxKU0dkOTc3d1Z5b0VRQTZkbWlHT1crTmdiZTN5b01qSTRRUVFnZ2hoSkRTUjBFalFnaHhnMWFyeDZKUDF1SHczLytabDRYVkRjYjhEOGJiZFBvZ2hCQkNDQ0dFa01xT2drYUVFT0ltVVJUeDA1cGRXTE51dDNtWnQ3Y0s3ODRlaXdmYU4vWGd5QWdoaEJCQ0NDR2s5RkRRaUJCQ2l1blE0Yk5ZdEhnZGREcldXWTNuZVV5YU1BeVBEKzJKSWw1YkNTR0VFRUlJSWFSU29LQVJJWVNVd05WckNYaG43ZzlJVGtrM0x4czhxQXVtVFhrS1VxbkVneU1qaEJCQ0NDR0VrSktob0JFaGhKUlE2djFNekgzL1IxeTZIR3RlMXF4cE9PYThOUWExYWdWNGNHU0VFRUwrMzk2ZHgxZFozbmtmLzk3M3VjK2FRQWhrWTRld1ExQkVGaFVVUk1VRnRTNVZhK3ZXeGJiYXA1dWR6a3lyODB6bm1lN3RkTnBhYSt2WTZtaGJGUUZSVkJRUlFRUVJFRkRDS2pzRUVoSWdrT1ZzOS9MOGNUQVFUeElDQmc2QnovdjF5aXZKZFYzbk9yODcrQXIwMjJzQkFBQW5qdEFJQU5wQUlwSFViMzQ3VlcrOHVheWhMUklKNlh2ZnVVMFRKNXlYd2NvQUFBQUE0TVFRR2dGQUcvRThUek5tdnEzSEhuOUp0dTAwdEUrNStrSjk0NzRiRlF3R01sZ2RBQUFBQUJ3ZlFpTUFhR01iUDlxcEgvLzBmMVcydTZxaHJYZXZJdjNiZzNlcmI1K3VHYXdNQUFBQUFGcVAwQWdBVG9MNmFGeS8vZjFVdlRudi9ZYTJRTUN2YjN6OVJrMjU1a0p1VndNQUFBQncyaU0wQW9DVHhQTTh2VEYzbVg3NzhEVEY0NG1HOWdtWGpOQUQzNzVOMmRuaERGWUhBQUFBQUMwak5BS0FrMnpucnIzNno1Lzhyelp2S1d0b0t5cnNyQWQvY0plR0R1bVR1Y0lBQUFBQW9BV0VSZ0J3Q2lRU1NUMzIrQ3k5OE9MYkRXMCtuNms3djNDbGJyL3RjbG1XTDRQVkFRQUFBRUE2UWlNQU9JVVd2YnRhdi9yMU02cXByVzlvNjFmY1hkLy8zdTBhMEw5SEJpc0RBQUFBZ01ZSWpRRGdGS3Vzck5aUGYvRzBQbHk5dWFITk5FM2Rkc3NrM1hYSGxRb0UvQm1zRGdBQUFBQlNDSTBBSUFNOHo5TkxzeGJwc2IrOHBGanN5Q0haUFhyazYvdmZ2VjBsSmNVWnJBNEFBQUFBQ0kwQUlLUEtLL2JyTjc5OVR1K3YyTkRRWmhpR1BuUGRlSDNsUzljcUhBNW1zRG9BQUFBQVp6TkNJd0RJTU0vejlQb2JTL1hvbjJlcXRqYmEwRjVZMEZuZisrNXRPbi9rb0F4V0J3QUFBT0JzUldnRUFLZUpmZnNPNm5jUFQ5T2lkMWMzYXI5cThsaDkvV3VmVVlmc1NJWXFBd0FBQUhBMklqUUNnTk9JNTNsYThQWXEvZjZSYVRwNHNLNmh2VXZuanZvLzk5K3NpOGVmb3haK2J3TUFBQUJBbXlFMEFvRFRVUFhCV2ozeTZBek5lMnRGby9ZUjV3N1FOKzY3VWNWOXUyV29NZ0FBQUFCbkMwSWpBRGlOTFg2M1ZMLzkvVlR0MjMrb29jMHdERjAzNVNMZGM5YzF5c25KeW1CMUFBQUFBTTVraEVZQWNKcXJxNHZwYi8rWW94a3pGOGkyblliMjdPeXc3cjd6YWwxLzdUaFpsaStERlFJQUFBQTRFeEVhQVVBN1VWWldxVWNmbTZsM2w2eHAxTjZyVjZIdS85cU5HajFxY0lZcUF3QUFBSEFtSWpRQ2dIWm0yZkwxK3VPZlg5Q09IUldOMmk4WU8wejNmZlVHOWVpUm42SEtBQUFBQUp4SkNJMEFvQjJ5YlVlelhsbWtKNSthcmRyYWFFTzdaZmwwMHcwVGRNZm5KeXNySzVUQkNnRUFBQUMwZDRSR0FOQ09IVHBVcHllZm5xMlhaaTNTMGIreU8zWEsxcGZ1bWFLckpvK1Z6MmRtc0VJQUFBQUE3UldoRVFDY0FiWnUzYU0vL3ZrRnJWaTVzVkY3OTI1NXV1dU9xelRwMHBFeVRjSWpBQUFBQUsxSGFBUUFad2pQODdSNFNha2UvZk5NN2RtenIxRmZ6eDRGdXZ2T3F6VGhraEdFUndBQUFBQmFoZEFJQU00d3lhU3RXUzh2MGorZW02c0RCMm9hOWZYcFhhUzc3N3hhRjQ4L1J5MzgvZ2NBQUFBQVFpTUFPRlBGNHdtOTlQSWlQZlBjWEIwOFdOZW9yN2h2TjkxejE5VzY2TUlTd2lNQUFBQUFUU0kwQW9BelhEUWExOHlYRnVxNTUrZXBwcWErVWQrQS9qMTB6MTFYYSt5WW9ZUkhBQUFBQUJvaE5BS0FzMFI5ZlV3elpyNnQ1NmUvcGRyYWFLTytRUU43Nll0M1g2MVI1dzhtUEFJQUFBQWdpZEFJQU00NnRiVlJUWDloZ2FiTm1LLzYrbGlqdnFGRCt1aU96MC9XbU5GRENJOEFBQUNBc3h5aEVRQ2NwV3BxNmpWMStsdWE4Y0lDeFdLSlJuMjllaFhxc3pkTjFPV1RSaWtZOUdlb1FnQUFBQUNaUkdnRUFHZTU2b08xbWpydExjMThjYUhpOGNiaFVVNU9scTYvZHJ3K2M5MTQ1ZVoyeUZDRkFBQUFBREtCMEFnQUlFbXFycTdWaTdQZTBZdXpGcWJkdHViM1c3cjhzbEg2N0UwVDFhZDNVWVlxQkFBQUFIQXFFUm9CQUJxSng1T2FPMis1cGsyZnJ4MDdLOUw2UjQ4YXJNL2VORkhuanh6RXVVY0FBQURBR1l6UUNBRFFKTS96dEhUWk9qMC8vUzJ0WFBWUlduL2ZQbDMxMlpzbjZySkx6NWZmYjJXZ1FnQUFBQUFuRTZFUkFPQ1lObTB1MC9RWjh6VnYvZ3JadHRPb0x6ZTNnejV6M1hoZGQrMDRkY3JKemxDRkFBQUFBTm9hb1JFQW9OV3FxZzdxeFZrTE5ldmx4YXFwclcvVUZ3ajROZUhpRWJyNnFyRTZaM2cvdHE0QkFBQUE3UnloRVFEZ3VNVmlDYjArWjZtbXpaaXYzWHVxMHZxN2Q4dlRWVmRlb0N1dkdLMHVYWEl5VUNFQUFBQ0FUNHZRQ0FCd3dselgxYnRMMW1qYWpQbjZjUFhtdEg3VE5EVjJ6QkJkZmRVRkdqdDZxQ3pMbDRFcUFRQUFBSndJUWlNQVFKdll1V3V2WnIvK251YThzVlFIRHRTazllZm1kdERrSzhib21pc3ZVSThlK1Jtb0VBQUFBTUR4SURRQ0FMUXAyM2IwM3JLMWV1MzE5N1RrdmJWeVhUZHRURWxKc2E2NThnSk51R1NFUXFGQUJxb0UwQmE4NmdOeXRtNlN1N2M4OVZHMVYxNTluUlNQeTR2SEpNYzU5aVJvUDN3K0djR1FGQXpLaUdUSnpDdVFXVkFrczZCSXZyNzlaWFRLelhTRkFJQTJSbWdFQURocDl1MC9wRGZtTHRPcnJ5MVJXVmxsV244a0hOU2xFMGZxbXFzdjFLQ0JQVGs4R3pqZHVhNmN6UnRrZjdCQ3pxYjE4bUl4K1lyN3l5enNKck9nVUdaZW9aU1ZMU01VU29VTFByYWtubEVjUjE0OEppOFdrK3BxNVZaVnlOMWJJYmRpdDV3dG0yU0VRdkwxSHl6cjNKSHk5UnNrbVdhbUt3WUFmRXFFUmdDQWs4N3pQSld1MmFwWFgxdWlCVyt2VkR5ZVRCdlR0MDlYWFg3WktFMjRlSVM2ZHUyU2dTb0JOTWVyM3Eva292bEt2cjlVUms2Ty9PZU5rVy9nRUpsRjNUSmRHazRqYnZsdU9SdlhLYmx5cWJ4RGgrUWZPVWIrY1JOa2RPcWM2ZElBQUNlSTBBZ0FjRXJWMThjMGIvNEt6WDV0aWRadjJOSGttSUVEZW1yQ0pTTUlrSUFNYzZ2MktqbnZOZG1scTJTTkdTZi82SEV5QzRzeVhSYmFBYmVpWE1sbGkyUXZYU1NyWklUOGs2NlNtVmVRNmJJQUFNZUowQWdBa0RGYnQrN1I3TmVYNkkwM2wrdlFvYm9teHhBZ0FhZWVGNDhwTWVkbDJlKy9KLys0aWZLUG55UWpITTUwV1dpSHZHaFV5WGZtS2Jsb3Zxenp4eW93K2RyVTFrVUFRTHRBYUFRQXlEamJkclI4eFFZdGVIdVZGaTMrVUhWMXNTYkhFU0FCSjU5ZHVrcnhGNTZWTldpb0F0ZmVMQ09TbGVtU2NBYnc2bXFWZUhtRzdJMXJGYnp4YzdKS1JtUzZKQUJBS3hBYUFRQk9LOG1rcmZjUEIwanZMRjZ0K3ZybUE2U0psNHpRaEV0R3FLaUlBQW40MU95azRpOU5rN054cllLZnUwZStQdjB5WFJIT1FNNjJ6WW8vODZSOGc0Y3BlTjNOa3VYUGRFa0FnQllRR2dFQVRsdkpwSzNsN3g5ZWdmUnU4d0hTb0lFOU5lRmlBaVRnUkhuVit4Vjk0bEdaZVFVSzNub24yNGR3VW5ueG1PSlRuNVpidFZmaEw5N0hRZGtBY0Jvak5BSUF0QXVKUkRJVklDMWNwY1dMVjZzK0dtOXlYUC8rUFRSMjlCQ05HVFZFUTRiMGtjL0hsYzlBUzl5S1BZcit6OE1LWER4Si9nbVhaN29jbkVXU0MrWXFzWENld3ZkK2l3UFdBZUEwUldnRUFHaDNQZzZRNXIrOVVvdmZMVlcwbVFBcEt5dWs4MGNPMHBqUlF6Vm0xR0IxNlpKemlpc0ZUbS91em0ySy92V1BDbDUvaTZ6elJtZTZISnlGN0pWTEZYOXBtc0pmdWw5bXp6NlpMZ2NBOEFtRVJnQ0FkaTJSU0dyWisrdTFZTUVxdmJ1a3ROa1ZTSkpVM0xlYnhvd2VvakdqaDJqWTBMNnlMTjhwckJRNHZiZ1ZleFQ5MDM4cmRPdGQ4ZzBweVhRNU9JczU2MG9WbS9xVXdsOS9nQlZIQUhDYUlUUUNBSnd4Yk50UjZab3RXcnBzblpZdVg2ZXRXL2MwT3pZU0R1cTg4d2FtUXFSUlExUlFrSHNLS3dVeXk2dmVyL28vL0ZyQktUZXl3Z2luQlh2bFVzVmZtYW5JLy9tK2pFNzhQZ2FBMHdXaEVRRGdqRlZaVmExbHk5WnI2YksxZW4vRmhoWlhJZlh1VmFUUm93ZHI3T2loR2w1U0xML2ZPb1dWQXFlUW5WVDl3NytVZitSWXpqRENhU1c1WUs2U0s5NVQ1SnYveksxcUFIQ2FJRFFDQUp3VmJOdlJtclZidFhUWk9pMWJ2bDZidDVRMU96WVlET2k4RVFOMC9zaEJPcWVrV01YRjNXU2FIS2lOTTBOOHhqUHk2bW9WdXZQZVRKY0NwSWs5OVppTURoMFZ2UEZ6bVM0RkFDQkNJd0RBV1dyZnZvTmF1dnpJS3FTNnVsaXpZeU9Sa0lZTjdhdmhKY1VhWGxLc3dZTjZLUkRnL3dWSCsyT1hybExpNWVrS2YvZEJHY0ZRcHNzQjBuaXhtS0wvL1JNRnJydFpWc21JVEpjREFHYzlRaU1Bd0ZuUGNWeXRYYmROUzVldDFkTGw2N1ZwMDY0V3gxdVdUNE1IOVZMSnNHSU5IOTVQSlVQN0tqczdmSXFxQlU2TUY0K3AvcGMvVXVqT2UrWHIweS9UNVFETmNyWnRWdXh2anl2eS9YOG4zQVNBRENNMEFnRGdFL2J0UDZRVkt6ZG85ZW90V2wyNlJUdDJWclE0M2pBTTllM1RWY09IRjJ2NHNHSU5MK21udkx5Y1UxUXQwRHJ4V2RPaytub0ZiN3NyMDZVQXh4Ui83bitsU0xhQzE5MmM2VklBNEt4R2FBUUF3REZVSDZ6Vm1qVmI5V0hwWnBXV2J0SEdqM2JKZGQwV1gxTlUxRVhubEJTcjVQQ1d0cDQ5Q3RUQzM3bkFTZVZXN1ZYMEQ3OVM1SjkvSkNPU2xlbHlnR1B5Nm1wVi84c2ZLZnpOZjVhWlY1RHBjZ0RnckVWb0JBREFjWXJGRWxxN2JwdEsxNlJXSXExWnUwM3hlS0xGMStUa1pLbGtXTEVHRCtxdFFRTjdhdUNBbnVyUUlYS0tLc2JaTGo3MUtSbTVYUlM0WWtxbVN3RmFMVEhuWlhuVkJ4Uzg5YzVNbHdJQVp5MUNJd0FBUGlYYmRyUjVTNWxXcjk2U1dvMjBab3NPSHF3NzV1dTZkdTJpUVFONmFlREFuaG8wc0tjRzlPK3ByQ3pPNzBEYjhxcjNxLzQzUDFia0J6K1JFZWJzTGJRZlhyUmU5VC83TjBVZWVFaEdwOXhNbHdNQVp5VkNJd0FBMnBqbmVkcTVhNjlXbDI1Sm5ZdTBab3ZLeS9lMTZyVTlleFJvNE1DZUd0aS9wNHFMdTZsZmNYZmw1TENkQ0NjdThjb01lWjZuNExXY0RZUDJKejVydWd6VFZHREtqWmt1QlFET1NvUkdBQUNjQWxWVkI3VnV3M1p0M0xoRDZ6ZnMwTWFQZHFxMk50cXExK2JsNWFoZmNYZjFPeHdpRlJkM1U0L3UrVEpOOHlSWGpYYlBkVlgzNHg4cS9MWHZ5Q3dzeW5RMXdIRnpLL1lvK3RqdmxmWGdUeVIrNXdIQUtVZG9CQUJBQm5pZXA5MTc5cVZDcEkwN3RISGpUbTM4YUtkaXNaYlBSdnBZTU9oWG45NWQxYTlmTnhYMzdhWSt2YnVxVjY5Q2RjN3R3SUhiYU9COHRFN3hWMmNxOHUwZlpMb1U0SVRWLy9hbkNrNjVTYjRCZ3pOZENnQ2NkUWlOQUFBNFRiaXVxNTI3OW1yRGhoM2F0TGxNbTdmczF1Yk5aYXFwclcvMUhOblpZZlh1VmFSZXZRclY1L0RuM3IwTFZaQ2ZTNWgwRm9wUCs3dk1naUw1TDdrczA2VUFKeXo1OXB0eUs4c1Z2UGtMbVM0RkFNNDZMWVZHMXFrc0JBQ0FzNTFwbXVyZHEwaTlleFZwOGhXcE5zL3pWRlYxOEhDSVZLYk5oeitYN2E1cWNvN2EycWpXck4ycU5XdTNObW9QaFFMcTFiTlF2WHNWcVdmUEFuWHZucWNlM2ZMVnJYdStJdUhneVg0MFpJaXphYjM4NHkvTmRCa3B0aTJ2dms1R3g1eE1WOUp1MlIrK0x6TzNpOHllZlZvYzUyeGFMN2V5WFA0TEo3YmRlNjlhS2lNWWxtL0k4RGFiczdWOEF3WXJ1WGpCS1g5ZkFFRExDSTBBQU1nd3d6Q1VuOTlKK2ZtZGRPRUZ3eHJhNjZOeGJkMjZXNXMybDJuNzluSnQyMTZ1SFRzcmRPQkFUWlB6eEdJSmJmd290UVh1azNKek82aDc5M3oxNkphdjd0M3oxYjFiWHNQbk1JRlN1K1ZWNzVjWGk4a3M2blp5NW85RlpZUlN0N0hWLytJaHVaWGx5djcxNHczOWJubVp6SUt1RGVmUU9KczNLUG8vLzYzZ3RiZklQL0hLVnIxSDNVUGZsSkZmcU1pM0gycjdCMmhPTXFIRW02OUtqaU5yOURpWkJXMXpGcFJiV2E3RUd5L0wxNk8zL0pkY2NVSnp4SjU2Vk5iSUN4VDYvRmVhN1BmcWFpWEhWbkxwTzdKWExHblQwQ2oydDhkazVoY3Brb0hReU96YVhWNHNLaVAwSlFVQUFCMk1TVVJCVksvNkFMZW9BY0JwaE5BSUFJRFRWQ1FjMUxDaGZUVnNhTjlHN1ljTzFXbkhqZ3B0MzFtaDdkdkx0WDFINm5ObFZYV3pjeDA0VUtNREIycFVXcm9scmE5TDU0N3EyaTFQUllXZEd6NEtDenVycUtpekN2SnpaVm0rTm44MnRBMW42MmI1aXZ1ZmxMbnQ1WXVWZUd1MklnLzh1K1JML3llanU2OVMwWWQvSnFOampzTDNmVjlHeDA1eWRxVCsreks3OTJyMSszaXhxSXhZck9INzVMdnpGWi8rdCtPdTkrZ3c2MWhpeno4bGU4VVNTWktSbGQxbW9aRnNXL2FxcFhKS1Y4bzZkNVNNbkxZSlA5eDlsWEsyYkpTejlnUFo2ejZVVlRMeXlJSFJycXZrb2pmVFh1Ty8rTVJDcTB6eUZmZVhzM1dUclBOR1o3b1VBTUJoaEVZQUFMUXpIVHRtcWFTa1dDVWx4WTNhNit0ajJyRnpyM2JzS05ldXNrcVZsVlZwMSs1S2xaVlZLaHFOTnp2ZnZ2Mkh0Ry8vb1NZREpjTXdsTmNsUjRWRm5kTkNwYnd1T2NyTHkxRWtFbXJ6WjBUcnVIdkxaUmFlbkZWR1p0ZnVjdmVXSzdGZ2pnS1RybW5jYVNjVmUrcFA4dUl4K1VzdWxkR3hreVRKMmZxUlpKckgzRnJWR3Y0TEo3UXFkTEZMVjhyZHRiM1Y4eVplblM1N3hSS1pCVVh5a2tuRlg1MHVJNjlBVnNsNW42WmNTWkxadFlmOFl5OVc4dDBGaXMrYXF0QWRYL3ZVYzBwUy9jOVNoNXdiNFlpc3djUGw2emNvOWJPV0pOZFIvTVhuMGw3enlkQ285cCthWHJuMFNXNWwrVEhIQmlaZnI4RGs2MXMxMy9Fd0M3dkozVnZlNXZNQ0FFNGNvUkVBQUdlSVNDU2t3WU42YWZDZ3hxczhQTS9UZ2VxYVZJaFVsZ3FSeXNvcVUxL3ZybEk4M3Z4dGJwN25xYktxV3BWVjFVMkdTbEpxUlZSZVhpZmw1ZVdrZ3FUOFRnMkJVbDZYVHNyUHoxRnVKMjU4T3huY3ZlV3lTczQ5S1hPYjNYdkxQK29pSmQ5K1E0RUpreHYxeFYvNGg5eXk3ZktQdTFTQktUZExrcnhvdlp6TkcrVHIwYnRoUzl1bllZMGFKMS92NG1PTzgvYnZhM1ZvbEpqOWdoTHpac3ZvMEZHaEwzOWJTaVlWZmVUbml2M3R6d3JkZmIrc0llZDgycklWbUh5OTdQV2xxZFZXbmllMTBYLzMxdmtYS1BTNUx6Zk0xeEFhV2Y1R3E2emkwNTlXOHQzMHM0RUNsMDg1NW5zazVyNGlJNUl0LzBVVFdoem5LeDU0SEpXM25wbGZLSHZ0aHlkbGJnREFpU0UwQWdEZ0RHY1loanJuZGxUbjNJNGEvb25WU1o3bmFmLytReXF2MkovNktOK3Y4b3A5S2kvZnI0cUsvYXJZZTBDMjdiUTRmMzAwcmgwN0s3UmpaMFd6WTN3K1U3bTVIWlRicVlOeWN6dW8wK0hQblJ1K3oyN296OG5Ka3ZueDFodTB5SzNhS3pPdjhLVE5IN2pxQnZuSFQwcmJuaGE0L0ZxWmhkMGFuZHZqckZrbE9ZNDh4MVhpdFJmU0p6TjlEYXRUWXMvK3RWR1hWM05Rc1dmL0tpTVFrTm0xUjlzL2lHTXJQdTFwSlpjdGtwR1ZyZkJYSDVEWkpWK1NGUHJLZHhSNzdEZUtQZm1JZ3ArOVMvN1I0NXFjSXY3aXMwb3VuTnZxdDB5OE1sMkpWNllmYzF6MnJ4OVgzWDg4SUsvbVVFT2J2V0tKYWc5dm4vczRFRElDd1U4VlFBV3V1dkdZWXhKelg1R1JsZDJxc1NlRG1WOGd0M0p2UnQ0YkFOQTBRaU1BQU01aWhtR29TNWNjZGVtU2szWjJraVM1cnF2OSsydFVYcjd2cUdCcG55cXJEcXF5c2xwVis2cFZWeGRyWXViR0hNZFZWZFZCVlZVZGJGVk5PUjJ6bEp2YlFUazUyZXJZTWFLT0hiTFVvVU5FSFR0RzFLRkRsanAyaUtqRDRZK09IU0xxMkRGTGZ2L1o5ODhhcjc1T3lzcHU4M25kcXIycS8va1BtK3c3ZXV0Uy9LWFV0cWpzWHordXhLSjVxZGVXYlZlaXJJbVZQNWJWRUJyWnl4YzM2dkppVWRuTEY4c0loUldZa2dxTjdGWEw1TzdZZk94YUs4cGE3UGNPN0ZQczZUL0wyYkZGUnFmT3FjRG9xRE9NZkwyTEZmcmE5eFI3L0xlS1AvZUUzQjFiRmJ6K1Zza2ZhRFNQMGFHanpQd2pyL01TY1hrSEQ4akl5cFlST2NhZmdlZktyZG9yK1N5Wm5mUFN1djJqeDh1TFJ5Vkp5VVZ2eWN3dmxHL2cwTWJQdVdlWGtndmZTSDBUaWpUcXM5ZXNrcmUvc21IY0p5VVh6SkZYMi9RQittbWwxdFcwS3V6NmVJVlptOHJLbHFKMWJUOHZBT0NFblgzL3VnSUFBSzFtbW1acW0xbGVUdG9aU2grTFJ1T3EycGNLaENxcnFnK0hRNGMvNzZ0V1plVkJIYWl1a2VkNXJYcFB6L05VZmJCVzFRZHJqNnZXWUREUUVDWmxaNGNWaVlTVUZRa3BFZ2twa3ZYeDEwRmxSVUlLSDkxM3VDMFNDU2tVQ3JTdmJYVHh1SXhRMjU4cGxWcHRja1BEOTg2NjFYSzJwd0tjbzlzYitqZHZrTHR6bTh6T2VZcjg4T2NON1Y1ZHJlcisvVHZ5WHpoUndadnZhR2cvZWp0VjdUOTlKWFZqMTcvOFdGTHFJR3hKUndLU1R5RzViSkVTTHo0ckx4YVZyMDkvaGU2K1gwYUhqbW5qZkwzNkt2eXRIeXIybDRlVmZIZStuRTNyRkx6cER2a0dER2tZRTVoMFRhT3puZHpkTzFYL20vK1FWWEtlZ3JmYzNXSWQ3cTd0cXYvdGY4bzNZSWpDWC9sMlduL2dtcHVPMUx6b0xaazkreXA0NHhjYWpYRzJiWmF6TGZWbllIYkpsOW03WDBPZnZlUnQyZXVhMzlhVlhQSzIzTXJXblJYazFkY3A4ZGJzWTQ0N0dhR1JFUXJMaXgwN2hBWUFuRHFFUmdBQTRGTUpoNFBxMmFOQVBYc1VORHZHdGgwZFBGaWJ1c1d0dXFiaE5yZjloNyt1cmo3U1YxMWQyK3FBNldqeGVFS1Y4VVNMdDhpMVJqRG9WekFZVUREb1Z5Z1lVREFVVUNqb1Z5RGdWeWdVVURDWStqNTRWRjh3NEpmZmI4bnlXL0piUGxsK255eWY3OGozbGkvVmIvbGtXWmI4RGYycHo2WnB5akFObVlZaHd6Umt5SkJwR2pLTUk1OC8vamk2M1l2SFpBUlBRbWdVamlodytiV1NwT1RTZCtUczNKcmFHdVY1OGc3c2w5bWpsL3dYVEdob2l6NzhNMG1TbDJ4OFBwWjNLUFZuWWVSME91NGF3bC8vSjVrOUc2OStTODUvVGM2R05RcDk3WHNOYmM3NjFYTDM3R3cwenQyelMvR1p6OGpadkVFeURBVW1YcFVLWmxyWTltam1GU3I4N1FjVm4vYVU3RlhMRlAzemY4a2FlcTRDVjkwZ3MxdlA5UEZGM1dXRUkzSzJiRHptc3pqYk5rbVNmSDFQL0tZNy80VVRGTHo1em9idlkvODRFcnlGdnZ5dGhxK2JPOU5JYXZxR09YZC9sZUovL3grNSt5c1Yrdnk5allLeXB0VC80cUZXQjFESHl3Z0c1Y1diUDdRZkFIRHFFUm9CQUlDVHpySjhEZHZnanNWMVhSMDZWSzhEQjJwMDhGQ3REaDJxMTZHYU90WFUxT3ZRb1hyVjFOU2x0UjJxcVR2bTJVdXRGWThuRlk4bjIyU3VrKzNGNFk3azg1MmN5VjFYOFZlbkt6bi9kZm5IWGl4bnkwZHlLOHZsN3RtcDVIdHZ5LzVndVlLMzNpTm40MW81TzdaSXBwbmFBcFZNTkd6dGNnL3NrNlNHODRPT2l6OGdJeGhzWE5LQmZhbHRaa2UxVytlT2tzNGRKVW55RGgxVVl2WU1KZDkvVjNKZG1WM3lGYnoxSHZuNkRXclZXeHFoc0VKM2ZFMzJzQkdLejN4Rzl0b1BaSy85UU5iNUZ5cDArNWNiRHpaTitRYVh5RjY1TkhXTDNWRmIzajdKWGwrYXFuWHc4RmJWY2FvazMxdW94S3lwTW5zVksvTEFqeHF0d25JMnJsWGk5UmNWdk9rTHFVTzlUd1dmSlRuMnFYa3ZBRUNyRUJvQkFJRFRpbW1hNnRRcFc1MDZ0ZjZzSHMvekZJOG5kZWhRblE0ZHFsTmRmVXoxOVhIVjE4ZFVINDJwdmk3VzBKYjZmUFJIcXEydUxxcDRQSGxDcTV3eXhmWWtPVzBmSExrVmV4U2Yrb1NjN1Z0a0RSK3A0TTEzcXY1WC8xZVNGUDdHdnlvK2E2cVM3N3lwNkgvOVNQNXhsNlp1M0JvL1NZazVMOG5aczB1K1hxbXRqRzc1YmttU1dkQzFUZXRybHVXVHZhRTBkZWoycEd0a3IvMUEwVWQvZFVKVFpmM243NVY0L1VVbDMxMGcvNGd4VGIvZHlBdGtyMXdxZTltaVpyZHJlYlUxY2phdWtabFhlRnpoaTd0bmwrelNsUXBjY1YzRDkwZHYyWFAzN3BHVXZvMnZxVE9OclBNdmtGZHo1RHd4Wit0SFNydzZRKzd1blFwY2U0djhGMDVJSFdJZWkwcUp1Qkp2dmE3a08zTmxGblNWRjYxdmNhNDI1ZGhwaDY0REFES0wzOG9BQUtEZE13eERvVkJBb1ZCQUJRVzVKenlQNTNsS0ptM0ZZZ25GNDBuRjRnbkZZd25GNGtuRjR3bkY0b2xVWCt4d1gvend1RmhDdHUwb2FkdHliRWRKMjVHZFRIMXYyNDZTeWRUbmp6K1N0bjI0MzVGdDIvSTh5WE05dVo0cnovUGt1cDdrS2ZXOTY4bjFQSG1lSjg5THJjVDZlRXpNUGJ4RkxaTFZkajlNejFQOHVTZms3TmdpYTlSRkN0MTZUK050WFQ2ZmdqZmNMck43THlYZm1pMXJ6SGo1eDE4bU9ZNFNjMTZTdTJQcmtkQm8xN2JVNGMrRjNWcCt5MFJjaWRkbnl0bTRUdGJJc1pLazZNTS9iWGI4MFlkeE43QXNaZi84VHdyZGRaK01qcDFTQjA2YnB0eWk3azNPWWE5WUlpTVlsRy9ZZVUzMkcrR0lnamZjcnNEbDE4ckk3dERrR0d0UWljd3UrVW91V1NELzVWT2EzQ3FZZkhlQjVMcXl4b3h2OW5tT0ZKVmE0ZWFVcmxUOWlpVXlJbGtOb2RIUlp4b2RMZjdpYzhlYzl1T3RocExrbHUxUTlKRmZwTDd4QjVSNCtYbkZYL2k3NUxvTlk0eHdSTUhyYnBWLzNLV1NZVFk3VjF2ejR2RzAxV1VBZ013aU5BSUFBRGpNTUF3RkFxbnppOXFEdXAvOFVGNnNqVU1qdzFEb1M5K1VYYnBTL2dzdWtWeFgwZC8vVlA2TEwwdWRZM1NZZi9RNCtVZGQxT2dhZUtOako5bnJTMU1oa3VmSjJieEJ2aDY5SmF2eFB6bmR5Z281V3plbXpoeVM1QjA4b01RYkw4c3M2aWJacWUxSi9qRVh5L2pFelhEMnVnL2xscGNwY09uVjZYVWZYbTNsNjNQazNLQ1BiMnRyU3UyS0pUS3lPeXIwK1NZQ3FLTi9ITTBFUnBJazA1VC8wcXNWbi9hVWttKytvc0ExalZjYmVmVjFTcjQ5UjBZd2xGck4weFRQazdOaGpaS3Jsc29wWFpscWNsMVpveTZTLzZLSmtpVC91RXZsNnp0UTFvalJEUytML2VOeDJTdVdwSjFUWks5YUptZHI4K2NzbWQxN0tURDUrdFN0YngwN3lZaGtIVjdGTkZmdWdYM3lYemhSZ1N1dmx4R0tLUGEzUDhzN1dLM1FIVitWa2R1bGhaOVMyL0JpMFpOeXNEc0E0TVFSR2dFQUFMUlRSaVJMcXF1Vk9yZngvNkEzVFZuRHpwVlhjMURPaGpWeWRteVIvNktKOHVyU3IyMDNPaHc1cDhvM1lMRHNWY3ZseGFKeTkreVNWMWNyMzdoSmpjWi9mSk9ZcElhemo0eU9PUXAvOVFHWlJkMlZlRzFtcXV2eUtXblgwN3MxQjFPaDBjbTQ3djBFK2NlTVYzTGhYQ1VXdkNIcjNOR050cUFsWG41ZVhyUmVnYXR2bEJHT05EdEg5SWsvU0k0dFgrOStjclp2bG5YTytRcDk3a3NOL1orOFNhMGwxb2pSamNLbHBud2Nwam1iMWlzeDkyVTVtOWJMT25lVVF2ZCtWMmJla1FQdHJXRWpGSHYrS2RYLzVqOFUvTnlYWkEwYjBlbzZUa2hkclJSdXd3QVVBUENwRVJvQkFBQzBVMlplZ2R5cUNwazllN2ZwdkxISGY1YzYzUHJvdG1mLzJ1VFlvMWU2V01QUGwvMytFdG52TFpSeitHd2RxNlR4OWkralM3NzhFeWJMR2xRaVgvRUExZjdyZlRLQ1labUh0NUY5SEV3WldTMnM4RG1kbUthQ3Q5eWw2Q08vVU96cFB5bjhyUWRsUkxKa3IzeFB5YVh2eUN6cXBzREVLNXQvdldFb01QazZXY05HeUN6cW5yYjFMcmxza2VMUFBkSHN5NXZhcXBmOXk4ZWF2U25PcTYyUlhicFN5ZmZlbHJ0em02eGhJeFQ1enI4ZENiczhUMTQ4SnNWak1udjBVWERLVFlxL05GV3hKLzZnd0dWVEZManFoa2FyeTlxU1c3bFhabjd6dHpBQ0FFNDlRaU1BQUlCMnlpd29rcnUzb3MzbjlWOTJqYXphR3JuYk5pbTViSkVDVjkzWTZHWXRKUk9LejVvcUk5SjQrNWcxWkxpTXJHd2xGcnd1cjY1T1p2ZGVhZGZWZjN4ZVRuUGNmVlV5UW1FWndXRFRaeGNwUFNneGNyc282OEZmTkdwTHZyZFE4ZWYvdDhYbmRQZFZOdnNla3BUMWswZGFkY2FPcjA5L0JTNi9Wb2szWmluMmw5L0pQK0ZLeFo1N1V2SUhGUHJDVjQ5NXVIUGdzaW5OejkycnI0S2Z1VTNPOXEyeVZ5MlZOV0swZkwyTDA1OWwvMzRsRjc0aG8xUG5aa09kNU50dktENXJxblQ0c0hjamtpMzN3RDdGbm5wVVhpSXV4ZVB5a29tRy9rOUt2UG1Lbk4wN0ZQckNWMldFd2kwKzA0bHdLeXRrNWhlMitid0FnQk5IYUFRQUFOQk9tUVZGc2xldmFQTjVyV0VqSk05VC9lTDU4ZzBhcHNEbGpVT04rS3lwa3VPa3RjdG55VDh1ZFl1YUpBVXVtWHpjNysyV2x6VzZ2dDdzM2t2VzhKSE5qcmVYdnRQa2pYZG1Yb0dza1JjMC83cGpISVF0U2NaeDNFb1htSHk5M1BJeTJhdFh5SG5xVWNrMEZicjdmcGxkZTdSNmpxYVloZDFrRm5hVE5UWXVaK3RIY25mdFVQQ1d1eHNkdXUzVjFpajZwMStuM3ZQMkx6Y2JHdm1Hbml2ajdUZGtkc21YMFNGSFJpUkxSaVFpQmNNeVFtSEZwejh0SXlkWG9kdS9uSm8vR0pMaDkwdUJvT1I1aWozeHNOek5HK1dXN1pDdjM2QlA5VnhOY1N0MnQvaG5EUUE0OVFpTkFBQUEyaWxmMzM2S3Z6ajFwTXp0N2kyWHQyK3Z2QU5WU3J3eFMvN3hsOGtJUjVSY3VsREpCWFBrNnp0QS9vc3VUWHZkMFlkWEg4OFY4NUxrVmUrWGQ2aGE1dEJ6anN6UnRVZUxOM1k1SDYyVHQ3OHFyZDNYYjFDTHdVWnJEOEp1TFM4ZWE3VDZwcTFYNGhpQm9FSmZ1RmZSUC8xYXNhY2VWZmlMMzVRc1MyN0Zic1dlZkVSdVpZV0NOMzZoeFdjMjh3cVU5ZEF2NWRYWEtmN0MzMldkZjRGOHZmczE5TWVuUHkwakVKU3YvMkJKcVVPMXZXUkMvcEVYU0Q2ZlF2ZCtWOTcrcXJUVlkyM0YyYkpKd2V1Ylg0VUdBRGoxQ0kwQUFBRGFLYU5UWnhtaGtOenkzYW1ieDlxUVdkaFZrWC81c2VJdlA2L0U2eSttZ3FKQkpiSS9YQzR6djBpaHUrOVBXOUhpYkZpaitFdlBwZG85VDdHbkgxWDRHLy9hNnR2ZDdBMmxraVJmMzRGdCtpd25sZU1vdVhTaEVuTmVrbGR6U0ViSEhQbjY5SmY5NGZ1S1BmRUgrZm9QVm1EeTlmSVZmL3BuOGhVUFZPaTJMeXIyN0Y4Vi9kT3Y1QnMwWElsNXIwcDJVc0hyYjVOL1hIcUk5MG4yQjhzVmYvRVplWWNPU2pJYWhVYU5uOHRXWXZZTXVmc3FsWmp6a2dLVHJwRi96SGdaSnlrd2N2ZVVwYllsZHNvOUtmTURBRTRNb1JFQUFFQTc1dXMvV003R2RXMGVHa21wbTlGQ3QzOUZ5UjU5RkgveFdka2ZMRXUxZDhtVHU3OVN2cU91bzdmWGZxallVMytVSEVmQjI3NG9aME9wN0ZYTEZIM3NOd3JmKzkxR0s1Q2FZNysvUkRKTitZYVV0UG16dERXdnZpNjE2bXJobS9JT0hwQU1RLzdSNHhTNDdoWVprV3pacTFjb1B2TVpPWnZXSzdwcHZjenV2ZVFmZTRtc0VhTmJIYUkxeFRyL1FnVXFkaXN4YjdhY2Jac2xTWUZMcjViL2tpdGFmSjI3ZTZmaUx6OHZaK05heVI5UThETzN5VC8rOGlNREhDZjErZU1jMEdjcC9MMGZLYm5vTFNYZm1xMzQ5S2VWZkd1MkFwT3ZsM1graFcxK0dMYnowWHI1QnJUOWxqY0F3S2REYUFRQUFOQ09XZWVPVlB6Vm1mSmZjbG1ieisyV2x5bTVZSTZTNzcrYkNrVXVtaWgzOXk0NTYwc1ZYVjhxLzVqeEN0NTZqNUlMNWlqK3lqVEpkUldZZkwzOG84ZkpPbmVVdkFQNzVHemZvdWp2ZnF6UW5WK1gyYk5QNm5hdXVsb1prU3c1TzdZZWZnaEx6bzR0Y3Jac2xEWDAzRVlIYk52TEY2dDIrZUlXNnpSeXV4d1ovK0g3U3N4K29YWFBWNzFmOWI5NDZKampJdi95NDlRWGppMTd3eHJaSzViSUxsMHAyYllreVRkNHVJSlgzeUN6KzVGYjdLemhJMlVOTGxGaTRWd2w1OCtSVzdaRDhSbC9VL3pGWitUclAxaFd5WG15QmcrWGtkdEZYand1dzdMa1Z1MU5QWS8xaVgraU83YWNYZHZsclB0UTl1b1ZjaXYyeUFpR1pHUmx5OTFmcGNSYnMyV3ZmbCsrd2NQbEt4NllPb0E4dDR0a21uTExkeXZ4eGl6Wkh5NlhQRS9Xa0hNVXVQSHpNbk55NVZYdmw1SGRRVEo5U2g3K0dSOGRhQm1Cb0FLWFhpWC9oUk9VZk9zMUpSYk1VZXpadjhwY01FZkJ6M3l1WVJ0YlcwaXVlRS9CS1RlMTJYd0FnTFpCYUFRQUFOQ08rZm9Oa25md29OeUtjcG1GUmNkK3diRzRyaEp2dmlxN2RLWGNzdTJTSkxON2J3VnZ2RjIrUHYwbFNjN21EVXJNZlZuV2VXTVUrOHZ2WmEvN1VGTHFNT2pBNU9zbEhUNkQ1eXZmVWV3dnY1T3piYlBxSC9tRnNoNzh1WXpzanFyLzJROVMxN3AvL0F6RkE1U2M5NW9reVQraDhlSFpadmZlc3M0ZDFXeTU5cElGalE3QzlxTDFjaXZMVy9lc2p0UHFzY2xGODVTWS9ZSzhXUFJ3MFQ1Wkl5OVFZTUxrNXM5dThnZFMyN3JHWHlaNzJTSWwzNWtudDdKY3pvWTFjamFza2QyN244TDMvN01TcjB4VGN2RmJEUzh6dTNhWFhGZnhtZitRVzdaRFR0bE95VTVLa295Y1hBV3V1RmIraXkrWEVZckkvbUM1a2t2ZmtiTjV2ZHgzM2xUeW5UZFRrMWlXSXYvMC82UmtRdmFhVlRJTHV5bzQ1UmI1aGd3Ly9PeTI2bjcrb09UWWpVcHU2dkJ3SXhSVzRPb2I1Yi9nRXNWblRaWDk0ZnZ5b3ZXdCtybTFobHV4UjE1TmpYejkydEcyUkFBNFN4QWFBUUFBdEdlbUtmLzVZNVJjdGtqQmEyOXVrL21Vak12ZHMxTytnY1BrSDMrWnJDSERHMjFIOHZVYnBIQy9RVkl5b2VUU2R5VExyK0ROZDhnL2VseWpxWXh3Uk9HdmZVL3hHWCtYa2QxUlJvY2NTWkoxN2lpNWxSV1N6eWRmeno3eVgzNmR2RU1IcEdDZzBVSE9abjZSckVGREZaaDBkYlBsdWhXN1U5dkREdk9QdlZqK3NSZC8rcC9ESjFnanhpZ3hiN2JNRGgxbGpSNHYvK2h4TWpwMGJOVnJqVUJRL25HVDVCODNTYzdtRGJLWEw1YXpiWk5DOTl3ditYd3llL2FSV2RoTlJqQW9zKzhBK1MrOE5QWG5ZUHJrN05vaHMydDMrZm9Oa2pYa25OVFpTS1o1cEs3enhzZzZiNHk4dWxvNW16ZkkyYnBKYmtXWnpLNDlaT1lWU0pJaTMzbElabUczeGx2S2ZKWUNsMXdoOStBQnlYVlRCMkFQR3RaaVFHZmtkbEhvcnZ2azd0b3VzMGZ2WnNjZHIrVFN4ZktQSE5Qb3VRQUFwd2ZEYStxT1VnQUFBTFFiWHZWKzFmL214NHI4NENjeXdtMXdhNWZycHJhUXRTWVU4VHk1Qi9iSjdKeDN6RG5iZXlqZ1JldGxoQ09uN2czdHBHU1lrczkzNnQ3ekZQT2k5YXIvMmI4cDhzQkRISUlOQUJsaUdNMGZWTmUrLytZR0FBQ0FqRTZkWlpXTVVQS2RlVzB6b1dtMmVoV05ET1BZZ2RIaE9kdTdVeG9ZU1pMbFA2TURJMGxLTHB3bnEyUUVnUkVBbktiYS85L2VBQUFBa0gvU1ZVb3VtaSt2cmpiVHBRQ3Q0dFhWS3Jsb3Z2eVRyc3gwS1FDQVpoQWFBUUFBbkFITXZBSlo1NDlWNHVVWm1TNEZhSlhFeTlObGpicXc0ZXdsQU1EcGg5QUlBQURnREJHWWZLM3NqV3ZsYk51YzZWS0FGam5iTnN2K2FMMENrNmRrdWhRQVFBc0lqUUFBQU00UVJqQ2s0STJmVS95Wkp4dGRhUStjVHJ4WVRQRm5ubFR3aHR0a0JFT1pMZ2NBMEFKQ0l3QUFnRE9JVlRKQ3ZrRkRGWi82ZEtaTEFab1VuL3FVZklPSHlTb1prZWxTQUFESFFHZ0VBQUJ3aGdsZS8xbTVWWHVWWERBMzA2VUFqU1FYekpXN3IxTEI2MjdPZENrQWdGWWdOQUlBQURqVFdINkZ2M2lmRWd2bnlWNjVOTlBWQUpJa2U4VlNKUmJPVS9pTDkwdVdQOVBsQUFCYWdkQUlBQURnREdSMDZxend2ZDlVL0tWcGN0YVZacm9jbk9XY2RhV0t6NXFtOEwzZmt0RXBOOVBsQUFCYXlmQTh6OHQwRVFBQUFEZzUzSjNiRlAzckh4VzgvaFpaNTQzT2REazRDOWtybHlyKzBqU0Z2M1Mveko1OU1sME9BT0FURE1Nd211MGpOQUlBQURpenVSWGxpdjdQN3hXNGVKTDhFeTdQZERrNGl5UVh6RTF0U2J2M1d6SUxpekpkRGdDZ0NZUkdBQUFBWnptditvQ2lUL3hSWmw2QmdyZmV5VlhuT0ttOFdFenhxVS9KM1ZlcDhCZnZaMHNhQUp6R0NJMEFBQUFnMlVuRlowMlhzMzZOZ3JmZkkxK2ZmcG11Q0djZ1o5dG14Wjk1VXI3Qnd4Uzg3ck9TWldXNkpBQkFDd2lOQUFBQTBNQXVYYVg0ek9ka0RSaWl3SFUzeTRoa1pib2tuQUc4dWxvbFhwNHUrNlAxQ3Q1d202eVNFWmt1Q1FEUUNvUkdBQUFBYU1TTHg1U1k4NHJzNWUvS1AyNmkvQmRmSmlNY3puUlphSWU4YUwyU0MrY3B1V2krckZFWEtqQjVDdHNmQWFBZElUUUNBQUJBazl5cXZVck9lMTMybWxXeVJsMGsvNWh4SEZpTVZuRXJ5cFZjdWtqMnNzV3lTa2JJUCtsS21Ya0ZtUzRMQUhDY0NJMEFBQURRSXE5NnY1S0xGaWk1WXFtTURoM2tIemxXdmdHRFpYYnRudW5TY0JweDk1VEorV2k5a2l2ZWsxZFRJLy9JTWZLUG04aEIxd0RRamhFYUFRQUFvSFZjVjg3bWpiSS9mRi9PUnh2a3hhTHlGZmVYV2RoTlpuNmh6UHdDS1N0YlJpZ3NJeGlVZkJ4eWZFWnhiSG54dUx4WVZLcXJsVnU1VjI1bGhkeUszWEsyYkpJUkNzczNZSkNzYzg2WHI5OUF5VFF6WFRFQTRGTWlOQUlBQU1BSjhhb1B5Tm02U2U3ZThsUjRVTGxYaXRiSmk4WGt4ZU9TWTJlNlJMUWxueVVqR0pRUkNrbmhMSm41QmFtd3NLQkl2cjc5V1ZFRUFHY2dRaU1BQUFBQUFBQ2thU2swWWowcEFBQUFBQUFBMGhBYUFRQUFBQUFBSUEyaEVRQUFBQUFBQU5JUUdnRUFBQUFBQUNBTm9SRUFBQUFBQUFEU0VCb0JBQUFBQUFBZ0RhRVJBQUFBQUFBQTBoQWFBUUFBQUFBQUlBMmhFUUFBQUFBQUFOSVFHZ0VBQUFBQUFDQU5vUkVBQUFBQUFBRFNFQm9CQUFBQUFBQWdEYUVSQUFBQUFBQUEwaEFhQVFBQUFBQUFJQTJoRVFBQUFBQUFBTklRR2dFQUFBQUFBQ0FOb1JFQUFBQUFBQURTRUJvQkFBQUFBQUFnRGFFUkFBQUFBQUFBMGhBYUFRQUFBQUFBSUEyaEVRQUFBQUFBQU5JUUdnRUFBQUFBQUNBTm9SRUFBQUFBQUFEU0VCb0JBQUFBQUFBZ0RhRVJBQUFBQUFBQTBoQWFBUUFBQUFBQUlBMmhFUUFBQUFBQUFOSVFHZ0VBQUFBQUFDQU5vUkVBQUFBQUFBRFNFQm9CQUFBQUFBQWdEYUVSQUFBQUFBQUEwaEFhQVFBQUFBQUFJQTJoRVFBQUFBQUFBTklRR2dFQUFBQUFBQ0FOb1JFQUFBQUFBQURTRUJvQkFBQUFBQUFnRGFFUkFBQUFBQUFBMGhBYUFRQUFBQUFBSUEyaEVRQUFBQUFBQU5JUUdnRUFBQUFBQUNBTm9SRUFBQUFBQUFEU0VCb0JBQUFBQUFBZ0RhRVJBQUFBQUFBQTBoQWFBUUFBQUFBQUFBQUFBQUFBQUFBQUFBQUFBQUFBQUFBQUFBQ0F0dkQvQVF2dXMrUUF1U3FDQUFBQUFFbEZUa1N1UW1DQyIsCiAgICJUeXBlIiA6ICJtaW5kIgp9Cg=="/>
    </extobj>
  </extobjs>
</s:customData>
</file>

<file path=customXml/itemProps1.xml><?xml version="1.0" encoding="utf-8"?>
<ds:datastoreItem xmlns:ds="http://schemas.openxmlformats.org/officeDocument/2006/customXml" ds:itemID="{BF367402-F1DD-4544-B6C3-0DFFE4669810}">
  <ds:schemaRefs>
    <ds:schemaRef ds:uri="http://www.wps.cn/officeDocument/2013/wpsCustomData"/>
  </ds:schemaRefs>
</ds:datastoreItem>
</file>

<file path=customXml/itemProps2.xml><?xml version="1.0" encoding="utf-8"?>
<ds:datastoreItem xmlns:ds="http://schemas.openxmlformats.org/officeDocument/2006/customXml" ds:itemID="{DCE03791-D9F3-40F8-8D86-80945D176C6F}">
  <ds:schemaRefs/>
</ds:datastoreItem>
</file>

<file path=docProps/app.xml><?xml version="1.0" encoding="utf-8"?>
<Properties xmlns="http://schemas.openxmlformats.org/officeDocument/2006/extended-properties" xmlns:vt="http://schemas.openxmlformats.org/officeDocument/2006/docPropsVTypes">
  <TotalTime>0</TotalTime>
  <Words>2185</Words>
  <Application>Microsoft Office PowerPoint</Application>
  <PresentationFormat>自定义</PresentationFormat>
  <Paragraphs>251</Paragraphs>
  <Slides>37</Slides>
  <Notes>37</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37</vt:i4>
      </vt:variant>
    </vt:vector>
  </HeadingPairs>
  <TitlesOfParts>
    <vt:vector size="48" baseType="lpstr">
      <vt:lpstr>宋体</vt:lpstr>
      <vt:lpstr>微软雅黑</vt:lpstr>
      <vt:lpstr>Arial</vt:lpstr>
      <vt:lpstr>Calibri</vt:lpstr>
      <vt:lpstr>Calibri Light</vt:lpstr>
      <vt:lpstr>Impact</vt:lpstr>
      <vt:lpstr>Wingdings</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1175</cp:revision>
  <dcterms:created xsi:type="dcterms:W3CDTF">2013-01-25T01:44:00Z</dcterms:created>
  <dcterms:modified xsi:type="dcterms:W3CDTF">2024-10-02T01:43:26Z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6560F3B9D5F1459F84C81B3EC36DECFC_12</vt:lpwstr>
  </property>
</Properties>
</file>