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57" r:id="rId6"/>
    <p:sldId id="274" r:id="rId7"/>
    <p:sldId id="339" r:id="rId8"/>
    <p:sldId id="340" r:id="rId9"/>
    <p:sldId id="273" r:id="rId10"/>
    <p:sldId id="366" r:id="rId11"/>
    <p:sldId id="394" r:id="rId12"/>
    <p:sldId id="367" r:id="rId13"/>
    <p:sldId id="258" r:id="rId14"/>
    <p:sldId id="354" r:id="rId15"/>
    <p:sldId id="341" r:id="rId16"/>
    <p:sldId id="342" r:id="rId17"/>
    <p:sldId id="349" r:id="rId18"/>
    <p:sldId id="350" r:id="rId19"/>
    <p:sldId id="343" r:id="rId20"/>
    <p:sldId id="351" r:id="rId21"/>
    <p:sldId id="344" r:id="rId22"/>
    <p:sldId id="308" r:id="rId23"/>
    <p:sldId id="389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/>
    <p:restoredTop sz="86415"/>
  </p:normalViewPr>
  <p:slideViewPr>
    <p:cSldViewPr showGuides="1">
      <p:cViewPr varScale="1">
        <p:scale>
          <a:sx n="61" d="100"/>
          <a:sy n="61" d="100"/>
        </p:scale>
        <p:origin x="-1392" y="-78"/>
      </p:cViewPr>
      <p:guideLst>
        <p:guide orient="horz" pos="218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539433" y="2132013"/>
            <a:ext cx="7848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学习任务10  滑动夹具的装配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1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2997200"/>
            <a:ext cx="4486910" cy="3310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任务分析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1505" y="1916430"/>
            <a:ext cx="7694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1.</a:t>
            </a:r>
            <a:r>
              <a:rPr lang="zh-CN" altLang="en-US" sz="1800">
                <a:ea typeface="宋体" panose="02010600030101010101" pitchFamily="2" charset="-122"/>
              </a:rPr>
              <a:t>制订工作计划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根据装配的基本要求，分别需要完成识读装配图，检查加工零件，准备标准件、工具、量具，制订装配工艺，实施装配，故障分析，</a:t>
            </a:r>
            <a:r>
              <a:rPr lang="en-US" altLang="zh-CN" sz="1800">
                <a:ea typeface="宋体" panose="02010600030101010101" pitchFamily="2" charset="-122"/>
              </a:rPr>
              <a:t>5S</a:t>
            </a:r>
            <a:r>
              <a:rPr lang="zh-CN" altLang="en-US" sz="1800">
                <a:ea typeface="宋体" panose="02010600030101010101" pitchFamily="2" charset="-122"/>
              </a:rPr>
              <a:t>现场作业，填写生产任务工单八项内容，请完善表</a:t>
            </a:r>
            <a:r>
              <a:rPr lang="en-US" altLang="zh-CN" sz="1800">
                <a:ea typeface="宋体" panose="02010600030101010101" pitchFamily="2" charset="-122"/>
              </a:rPr>
              <a:t>10-1</a:t>
            </a:r>
            <a:r>
              <a:rPr lang="zh-CN" altLang="en-US" sz="1800">
                <a:ea typeface="宋体" panose="02010600030101010101" pitchFamily="2" charset="-122"/>
              </a:rPr>
              <a:t>工作计划表中的相关内容</a:t>
            </a:r>
            <a:r>
              <a:rPr lang="zh-CN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4004945"/>
            <a:ext cx="74656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2.</a:t>
            </a:r>
            <a:r>
              <a:rPr lang="zh-CN" altLang="en-US" sz="1800">
                <a:ea typeface="宋体" panose="02010600030101010101" pitchFamily="2" charset="-122"/>
              </a:rPr>
              <a:t>选取标准件及工具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请根据滑动夹具的装配图及工作计划，选取所需要标准件、工具、量具等，并填写在表</a:t>
            </a:r>
            <a:r>
              <a:rPr lang="en-US" altLang="zh-CN" sz="1800">
                <a:ea typeface="宋体" panose="02010600030101010101" pitchFamily="2" charset="-122"/>
              </a:rPr>
              <a:t>10-2</a:t>
            </a:r>
            <a:r>
              <a:rPr lang="zh-CN" altLang="en-US" sz="1800">
                <a:ea typeface="宋体" panose="02010600030101010101" pitchFamily="2" charset="-122"/>
              </a:rPr>
              <a:t>中</a:t>
            </a:r>
            <a:r>
              <a:rPr lang="zh-CN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知识准备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83260" y="1772285"/>
            <a:ext cx="75463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螺纹连接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螺纹连接是指利用螺纹零件构成可拆卸的固定连接，其特点是结构简单、紧固可靠、装拆方便等。螺纹连接的基本类型有螺栓连接、双头螺柱连接、螺钉连接和紧定螺钉连接四种，螺纹连接类型、特点及应用场合见表</a:t>
            </a:r>
            <a:r>
              <a:rPr lang="en-US" altLang="zh-CN" sz="1800">
                <a:ea typeface="宋体" panose="02010600030101010101" pitchFamily="2" charset="-122"/>
              </a:rPr>
              <a:t>10-3</a:t>
            </a:r>
            <a:r>
              <a:rPr lang="zh-CN" altLang="en-US" sz="1800">
                <a:ea typeface="宋体" panose="02010600030101010101" pitchFamily="2" charset="-122"/>
              </a:rPr>
              <a:t>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692785"/>
            <a:ext cx="7352030" cy="56591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" name="文本框 160"/>
          <p:cNvSpPr txBox="1"/>
          <p:nvPr/>
        </p:nvSpPr>
        <p:spPr>
          <a:xfrm>
            <a:off x="1043940" y="1340485"/>
            <a:ext cx="7554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>
              <a:lnSpc>
                <a:spcPct val="150000"/>
              </a:lnSpc>
            </a:pPr>
            <a:r>
              <a:rPr lang="en-US" altLang="zh-CN" sz="1800" b="1"/>
              <a:t>2.</a:t>
            </a:r>
            <a:r>
              <a:rPr lang="zh-CN" altLang="en-US" sz="1800" b="1"/>
              <a:t>螺纹连接的防松方法</a:t>
            </a:r>
            <a:endParaRPr lang="zh-CN" altLang="en-US" sz="1800" b="1"/>
          </a:p>
          <a:p>
            <a:pPr indent="228600">
              <a:lnSpc>
                <a:spcPct val="150000"/>
              </a:lnSpc>
            </a:pPr>
            <a:r>
              <a:rPr lang="zh-CN" altLang="en-US" sz="1800"/>
              <a:t>螺纹连接常采用三角螺纹，具有自锁性能。在静载荷作用下，一般不会自行松脱。但在冲击、振动或交变载荷作用下，螺纹间的摩檫力会瞬间减小或消失，此现象反复多次，会使连接松脱。如果螺纹连接出现松脱，轻者会影响机械的正常运转，严重者会造成严重事故。因此，必须采取可靠而有效的防松措施，以防螺纹连接面之间的相对转动。</a:t>
            </a:r>
            <a:endParaRPr lang="zh-CN" altLang="en-US" sz="1800"/>
          </a:p>
          <a:p>
            <a:pPr indent="228600">
              <a:lnSpc>
                <a:spcPct val="150000"/>
              </a:lnSpc>
            </a:pPr>
            <a:r>
              <a:rPr lang="zh-CN" altLang="en-US" sz="1800"/>
              <a:t>常用的防松方法有三种：摩擦防松、机械防松和永久防松，具体见表</a:t>
            </a:r>
            <a:r>
              <a:rPr lang="en-US" altLang="zh-CN" sz="1800"/>
              <a:t>10-4</a:t>
            </a:r>
            <a:r>
              <a:rPr lang="zh-CN" altLang="en-US" sz="1800"/>
              <a:t>。防松目的：能更有效的长期工作；提高相关工件的可靠性。</a:t>
            </a:r>
            <a:endParaRPr lang="zh-CN" altLang="en-US"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116840"/>
            <a:ext cx="6012815" cy="67824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9780" y="1268730"/>
            <a:ext cx="7973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8100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3.</a:t>
            </a:r>
            <a:r>
              <a:rPr lang="zh-CN" altLang="en-US" sz="1800" b="1">
                <a:ea typeface="宋体" panose="02010600030101010101" pitchFamily="2" charset="-122"/>
              </a:rPr>
              <a:t>螺旋传动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螺旋传动是利用螺杆和螺母组成的螺旋副来实现传动要求的。它主要用于将旋转运动转变为直线运动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同时传递运动和动力。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1</a:t>
            </a:r>
            <a:r>
              <a:rPr lang="zh-CN" altLang="en-US" sz="1800" b="1">
                <a:ea typeface="宋体" panose="02010600030101010101" pitchFamily="2" charset="-122"/>
              </a:rPr>
              <a:t>）螺旋传动的类型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螺旋传动按其用途不同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可分为以下三种类型</a:t>
            </a:r>
            <a:r>
              <a:rPr lang="en-US" altLang="zh-CN" sz="1800">
                <a:ea typeface="宋体" panose="02010600030101010101" pitchFamily="2" charset="-122"/>
              </a:rPr>
              <a:t>:</a:t>
            </a:r>
            <a:endParaRPr lang="en-US" altLang="zh-CN" sz="1800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①</a:t>
            </a:r>
            <a:r>
              <a:rPr lang="zh-CN" altLang="en-US" sz="1800">
                <a:ea typeface="宋体" panose="02010600030101010101" pitchFamily="2" charset="-122"/>
              </a:rPr>
              <a:t>传力螺旋。传力螺旋用以举重或克服其他大的载荷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如螺旋千斤顶和螺旋压力机的螺旋。这种螺旋一般在较低速度下工作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能传递较大的力。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②</a:t>
            </a:r>
            <a:r>
              <a:rPr lang="zh-CN" altLang="en-US" sz="1800">
                <a:ea typeface="宋体" panose="02010600030101010101" pitchFamily="2" charset="-122"/>
              </a:rPr>
              <a:t>传导螺旋。传导螺旋用以传递运动为主。如机床进给机构的螺旋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这种螺旋有较高的传动精度。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③</a:t>
            </a:r>
            <a:r>
              <a:rPr lang="zh-CN" altLang="en-US" sz="1800">
                <a:ea typeface="宋体" panose="02010600030101010101" pitchFamily="2" charset="-122"/>
              </a:rPr>
              <a:t>调整螺旋。调整螺旋用以调整、固定零件的相对位置。如机床、仪器及测试装置中微调机构的螺旋。调整螺旋不经常转动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一般在空载下调整。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43940" y="1268730"/>
            <a:ext cx="74485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81000">
              <a:lnSpc>
                <a:spcPct val="150000"/>
              </a:lnSpc>
            </a:pPr>
            <a:r>
              <a:rPr lang="en-US" altLang="zh-CN" sz="1800" b="1">
                <a:sym typeface="+mn-ea"/>
              </a:rPr>
              <a:t>(2)</a:t>
            </a:r>
            <a:r>
              <a:rPr lang="zh-CN" altLang="en-US" sz="1800" b="1">
                <a:sym typeface="+mn-ea"/>
              </a:rPr>
              <a:t>普通螺旋传动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81000">
              <a:lnSpc>
                <a:spcPct val="150000"/>
              </a:lnSpc>
            </a:pPr>
            <a:r>
              <a:rPr lang="zh-CN" altLang="en-US" sz="1800">
                <a:sym typeface="+mn-ea"/>
              </a:rPr>
              <a:t>普通螺旋传动指由螺杆和螺母组成的简单螺旋副。实际应用较多的螺旋传动装置是传力螺旋式的，其传动的特点是螺母不动，螺杆旋转并作直线移动，螺旋千斤顶、台虎钳和螺旋式拉母均属于这种传动形式。普通螺旋传动中的传导螺旋一般用于机床的进给机构，其传动的特点是螺杆原地转动螺母沿螺杆轴向移动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99795" y="1341120"/>
            <a:ext cx="7516495" cy="16304260"/>
          </a:xfrm>
          <a:prstGeom prst="rect">
            <a:avLst/>
          </a:prstGeom>
        </p:spPr>
        <p:txBody>
          <a:bodyPr>
            <a:noAutofit/>
          </a:bodyPr>
          <a:p>
            <a:pPr marL="30607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1700" b="1">
                <a:latin typeface="宋体" panose="02010600030101010101" pitchFamily="2" charset="-122"/>
                <a:ea typeface="宋体" panose="02010600030101010101" pitchFamily="2" charset="-122"/>
              </a:rPr>
              <a:t>装配的基本要求</a:t>
            </a:r>
            <a:endParaRPr lang="zh-CN" altLang="en-US" sz="17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）装配的主要环节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装配包含装和配两个环节，装即组装、连接；配即仔细修配、精细调整。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装配的主要环节包括清洗、安装、连接、调整、检验和测试等。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）装配精度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装配精度是装配工艺的质量指标，不仅影响机构的工作性能，还影响机构的寿命。装配精度包括零件的位置尺寸精度、相互位置精度、相互运动精度、配合精度和接触精度等。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）机构零件安装要求：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以正确的顺序进行安装；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按图样规定的方法进行安装；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按图样规定的位置、方向进行安装；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按规定的尺寸精度进行安装。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39750" y="1340485"/>
            <a:ext cx="73729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3048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1800" b="1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1800" b="1">
                <a:latin typeface="宋体" panose="02010600030101010101" pitchFamily="2" charset="-122"/>
                <a:sym typeface="+mn-ea"/>
              </a:rPr>
              <a:t>）装配的基本要求：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）按照工艺要求和相关标准进行装配；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）装配的所有零件必须是质检合格的零件，装配过程中若发现漏检的不合格零件，应更换合格零件。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）装配环境要求清洁，不得有粉尘或其它污染，零件应存放在干燥、无尘、有防护垫的场所。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）装配前必须将所有零件清理清洁干净，不得有飞边、毛刺、油污及其他残留不洁物等，所有零件清洗干净并擦干，并应符合相应清洁度要求。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）相互运动的零件，装配时接触面间应加润滑油（脂）。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）装配时零件不得磕碰、划伤或锈蚀。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71550" y="908685"/>
            <a:ext cx="7463155" cy="5354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7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）每完成一个部件的装配，都要按以下的项目检查，如发现装配问题应及时分析处理。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540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①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核对装配图纸，检查有无漏装的零件，保证装配的完整性。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540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②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按装配图纸，复查各零件安装位置的准确性。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540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③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螺钉、螺栓和螺母紧固时，严禁打击或使用不合适的扳手；检查零件间连接部分的可靠性，各紧固螺钉是否达到装配要求的扭力，特殊的紧固件是否达到防止松脱要求。同一零件有多颗螺钉紧固时，各螺钉（螺栓）需交叉、对称、逐步、均匀拧紧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540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④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活动件运动的灵活性，如螺杆、活动钳口等手动旋转或移动时，是否有卡滞或别滞现象，是否有偏心或弯曲变形现象等。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540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8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）装配完毕，检查各零件间的间隙，清理机构的杂物和灰尘等，确保各传动件无障碍物存在。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latin typeface="宋体" panose="02010600030101010101" pitchFamily="2" charset="-122"/>
                <a:sym typeface="+mn-ea"/>
              </a:rPr>
              <a:t>  9</a:t>
            </a:r>
            <a:r>
              <a:rPr lang="zh-CN" altLang="en-US" sz="1800">
                <a:latin typeface="宋体" panose="02010600030101010101" pitchFamily="2" charset="-122"/>
                <a:sym typeface="+mn-ea"/>
              </a:rPr>
              <a:t>）装配检查后，试运行机构。观察各零件的运动情况是否符合要求。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cap="none" spc="0" normalizeH="0" baseline="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[学习内容]</a:t>
            </a:r>
            <a:r>
              <a:rPr kumimoji="0" lang="zh-CN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图片 102" descr="思维导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930" y="2061210"/>
            <a:ext cx="4986655" cy="3918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【任务实施】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38" name="文本框 137"/>
          <p:cNvSpPr txBox="1"/>
          <p:nvPr>
            <p:custDataLst>
              <p:tags r:id="rId1"/>
            </p:custDataLst>
          </p:nvPr>
        </p:nvSpPr>
        <p:spPr>
          <a:xfrm>
            <a:off x="467360" y="1917065"/>
            <a:ext cx="80498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1800" b="1">
                <a:latin typeface="宋体" panose="02010600030101010101" pitchFamily="2" charset="-122"/>
              </a:rPr>
              <a:t> </a:t>
            </a: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识读装配图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由图</a:t>
            </a:r>
            <a:r>
              <a:rPr lang="en-US" altLang="zh-CN" sz="1800">
                <a:ea typeface="宋体" panose="02010600030101010101" pitchFamily="2" charset="-122"/>
              </a:rPr>
              <a:t>10-1</a:t>
            </a:r>
            <a:r>
              <a:rPr lang="zh-CN" altLang="en-US" sz="1800">
                <a:ea typeface="宋体" panose="02010600030101010101" pitchFamily="2" charset="-122"/>
              </a:rPr>
              <a:t>可知，滑动夹具机构由底座、固定钳身、活动钳口、螺杆、螺杆固定块、端盖和标准件等组成。识读装配图，理清机构的各个零件的名称、数量、位置、作用、装配关系、运动次序及原理。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 2.</a:t>
            </a:r>
            <a:r>
              <a:rPr lang="zh-CN" altLang="en-US" sz="1800" b="1">
                <a:ea typeface="宋体" panose="02010600030101010101" pitchFamily="2" charset="-122"/>
              </a:rPr>
              <a:t>检查零件</a:t>
            </a:r>
            <a:r>
              <a:rPr lang="en-US" altLang="zh-CN" sz="1800" b="1">
                <a:ea typeface="宋体" panose="02010600030101010101" pitchFamily="2" charset="-122"/>
              </a:rPr>
              <a:t> </a:t>
            </a:r>
            <a:r>
              <a:rPr lang="en-US" altLang="zh-CN" sz="1800">
                <a:ea typeface="宋体" panose="02010600030101010101" pitchFamily="2" charset="-122"/>
              </a:rPr>
              <a:t> </a:t>
            </a:r>
            <a:endParaRPr lang="en-US" altLang="zh-CN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对各已加工的零件进行去毛刺、锐角等工作，并按照零件图对各个零件进行精度检查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为装配作准备。不合格零件需更换为合格的，或修配至合格为止方可进行装配。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3.</a:t>
            </a:r>
            <a:r>
              <a:rPr lang="zh-CN" altLang="en-US" sz="1800" b="1">
                <a:ea typeface="宋体" panose="02010600030101010101" pitchFamily="2" charset="-122"/>
              </a:rPr>
              <a:t>准备标准件及工具</a:t>
            </a:r>
            <a:endParaRPr lang="zh-CN" altLang="en-US" sz="18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所需的定制螺杆、标准件及工具见表</a:t>
            </a:r>
            <a:r>
              <a:rPr lang="en-US" altLang="zh-CN" sz="1800">
                <a:ea typeface="宋体" panose="02010600030101010101" pitchFamily="2" charset="-122"/>
              </a:rPr>
              <a:t>10-5</a:t>
            </a:r>
            <a:r>
              <a:rPr lang="zh-CN" altLang="en-US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4.</a:t>
            </a:r>
            <a:r>
              <a:rPr lang="zh-CN" altLang="en-US" sz="1800" b="1">
                <a:ea typeface="宋体" panose="02010600030101010101" pitchFamily="2" charset="-122"/>
              </a:rPr>
              <a:t>装配</a:t>
            </a:r>
            <a:endParaRPr lang="zh-CN" altLang="en-US" sz="18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滑动夹具装配步骤及注意事项见表</a:t>
            </a:r>
            <a:r>
              <a:rPr lang="en-US" altLang="zh-CN" sz="1800">
                <a:ea typeface="宋体" panose="02010600030101010101" pitchFamily="2" charset="-122"/>
              </a:rPr>
              <a:t>10-6</a:t>
            </a:r>
            <a:r>
              <a:rPr lang="zh-CN" altLang="en-US" sz="1800">
                <a:ea typeface="宋体" panose="02010600030101010101" pitchFamily="2" charset="-122"/>
              </a:rPr>
              <a:t>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3895" y="1988820"/>
            <a:ext cx="5080000" cy="2503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zh-CN" sz="3200" b="1" kern="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altLang="zh-CN" sz="3200" b="1" kern="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制订工艺路线</a:t>
            </a:r>
            <a:endParaRPr altLang="zh-CN" sz="3200" b="1" kern="1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zh-CN" sz="3200" b="1" kern="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三、编写程序</a:t>
            </a:r>
            <a:endParaRPr lang="zh-CN" sz="3200" b="1" kern="1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zh-CN" sz="3200" b="1" kern="1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四、加工滚轮</a:t>
            </a:r>
            <a:endParaRPr lang="zh-CN" sz="3200" b="1" kern="10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90220" y="2018030"/>
            <a:ext cx="846518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）识读滑动夹具的装配图样，清楚零件的装配关系、装配要求。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	</a:t>
            </a:r>
            <a:endParaRPr kumimoji="0" lang="en-US" altLang="zh-CN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）知道装配的基本要求及注意事项。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）清楚装配工具的规范操作要点。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87045" y="1844675"/>
            <a:ext cx="846836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）能根据装配要求制订滑动夹具的装配工艺。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）在教师的指导下，正确使用装配工具规范组装机构。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）在教师的指导下，按技术要求对机构进行测量及调试。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素质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777240" y="2018030"/>
            <a:ext cx="817816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）了解滑动夹具的实际生产应用，培养创新意识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提升职业认同感。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）在零件装配阶段能对装配质量做出评价，并能根据问题提出改进意见。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）能按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要求做好物品的整理与清洁工作。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核心素养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224155" y="2018030"/>
            <a:ext cx="873125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）具备良好的职业意识，能按照教师的要求，刻苦训练，按质、按时完成机构装配。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）能严格按照文明安全生产要求规范操作，并能对现场的安全问题提出改进意见，具备安全文明生产意识。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）积极参与小组合作学习，能听取别人的意见或指导他人学习，具备团队合作精神。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）对装配过程中产生的各类生产垃圾，能有效分类并按要求投放。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173990" y="2018030"/>
            <a:ext cx="8781415" cy="45802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机构装配的技能是机器或设备装配的基础。请根据滑动夹具的装配图样要求，将前面学习任务所加工的零件按要求进行装配和试运行。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本任务是根据滑动夹具装配图的技术要求，将已加工的各零件和标准件按装配要求进行装配。机构装配调试后，螺杆旋转运动顺畅、无阻滞、无异响，并带动活动钳口作水平方向的直线往复移动，装配图样如图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10-1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所示，爆炸图如图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10-2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0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任务描述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3" name="文本框 172"/>
          <p:cNvSpPr txBox="1"/>
          <p:nvPr/>
        </p:nvSpPr>
        <p:spPr>
          <a:xfrm>
            <a:off x="1835785" y="602170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 algn="ctr"/>
            <a:r>
              <a:rPr lang="zh-CN" altLang="en-US" sz="1800">
                <a:ea typeface="宋体" panose="02010600030101010101" pitchFamily="2" charset="-122"/>
              </a:rPr>
              <a:t>图</a:t>
            </a:r>
            <a:r>
              <a:rPr lang="en-US" altLang="zh-CN" sz="1800">
                <a:ea typeface="宋体" panose="02010600030101010101" pitchFamily="2" charset="-122"/>
              </a:rPr>
              <a:t>10-1 </a:t>
            </a:r>
            <a:r>
              <a:rPr lang="zh-CN" altLang="en-US" sz="1800">
                <a:ea typeface="宋体" panose="02010600030101010101" pitchFamily="2" charset="-122"/>
              </a:rPr>
              <a:t>滑动夹具装配图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2" descr="17312922001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908685"/>
            <a:ext cx="6513830" cy="48183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1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765175"/>
            <a:ext cx="7183120" cy="47656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124075" y="59489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6670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10-2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滑动夹具的爆炸图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032ee4b5-4e43-432b-9c74-a9fae6cb69ea"/>
  <p:tag name="COMMONDATA" val="eyJoZGlkIjoiN2I1Mjc1N2ZlOTU0NTY4ZTYzMjkzNjUwNWFlZmE2Zm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2601</Words>
  <Application>WPS 演示</Application>
  <PresentationFormat>全屏显示(4:3)</PresentationFormat>
  <Paragraphs>112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Tahoma</vt:lpstr>
      <vt:lpstr>黑体</vt:lpstr>
      <vt:lpstr>微软雅黑</vt:lpstr>
      <vt:lpstr>Arial Unicode MS</vt:lpstr>
      <vt:lpstr>Calibri</vt:lpstr>
      <vt:lpstr>Blends</vt:lpstr>
      <vt:lpstr>1_Blends</vt:lpstr>
      <vt:lpstr>PowerPoint 演示文稿</vt:lpstr>
      <vt:lpstr>[学习内容] </vt:lpstr>
      <vt:lpstr> [知识目标]</vt:lpstr>
      <vt:lpstr> [技能目标]</vt:lpstr>
      <vt:lpstr> [素质目标]</vt:lpstr>
      <vt:lpstr> [核心素养目标]</vt:lpstr>
      <vt:lpstr> [任务描述]</vt:lpstr>
      <vt:lpstr>PowerPoint 演示文稿</vt:lpstr>
      <vt:lpstr>PowerPoint 演示文稿</vt:lpstr>
      <vt:lpstr>[任务分析] </vt:lpstr>
      <vt:lpstr>[知识准备]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【任务实施】</vt:lpstr>
      <vt:lpstr>PowerPoint 演示文稿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方迪成</cp:lastModifiedBy>
  <cp:revision>137</cp:revision>
  <dcterms:created xsi:type="dcterms:W3CDTF">2008-12-03T01:49:00Z</dcterms:created>
  <dcterms:modified xsi:type="dcterms:W3CDTF">2025-09-20T11:49:13Z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AB7F3F39ED4D4D1590B7E6A3A8672F80_13</vt:lpwstr>
  </property>
  <property fmtid="{D5CDD505-2E9C-101B-9397-08002B2CF9AE}" pid="3" name="KSOProductBuildVer">
    <vt:lpwstr>2052-12.1.0.22529</vt:lpwstr>
  </property>
</Properties>
</file>