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</p:sldMasterIdLst>
  <p:sldIdLst>
    <p:sldId id="256" r:id="rId4"/>
    <p:sldId id="293" r:id="rId5"/>
    <p:sldId id="257" r:id="rId6"/>
    <p:sldId id="274" r:id="rId7"/>
    <p:sldId id="339" r:id="rId8"/>
    <p:sldId id="340" r:id="rId9"/>
    <p:sldId id="273" r:id="rId10"/>
    <p:sldId id="366" r:id="rId11"/>
    <p:sldId id="367" r:id="rId12"/>
    <p:sldId id="258" r:id="rId13"/>
    <p:sldId id="354" r:id="rId14"/>
    <p:sldId id="308" r:id="rId15"/>
    <p:sldId id="389" r:id="rId16"/>
  </p:sldIdLst>
  <p:sldSz cx="9144000" cy="6858000" type="screen4x3"/>
  <p:notesSz cx="6858000" cy="9144000"/>
  <p:custDataLst>
    <p:tags r:id="rId20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7" userDrawn="1">
          <p15:clr>
            <a:srgbClr val="A4A3A4"/>
          </p15:clr>
        </p15:guide>
        <p15:guide id="2" pos="285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34615"/>
    <p:restoredTop sz="86415"/>
  </p:normalViewPr>
  <p:slideViewPr>
    <p:cSldViewPr showGuides="1">
      <p:cViewPr varScale="1">
        <p:scale>
          <a:sx n="61" d="100"/>
          <a:sy n="61" d="100"/>
        </p:scale>
        <p:origin x="-1392" y="-78"/>
      </p:cViewPr>
      <p:guideLst>
        <p:guide orient="horz" pos="2187"/>
        <p:guide pos="285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0" Type="http://schemas.openxmlformats.org/officeDocument/2006/relationships/tags" Target="tags/tag3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Group 2"/>
          <p:cNvGrpSpPr/>
          <p:nvPr/>
        </p:nvGrpSpPr>
        <p:grpSpPr>
          <a:xfrm>
            <a:off x="0" y="2438400"/>
            <a:ext cx="9009063" cy="1052513"/>
            <a:chOff x="0" y="1536"/>
            <a:chExt cx="5675" cy="663"/>
          </a:xfrm>
        </p:grpSpPr>
        <p:grpSp>
          <p:nvGrpSpPr>
            <p:cNvPr id="2056" name="Group 3"/>
            <p:cNvGrpSpPr/>
            <p:nvPr/>
          </p:nvGrpSpPr>
          <p:grpSpPr>
            <a:xfrm>
              <a:off x="183" y="1604"/>
              <a:ext cx="448" cy="299"/>
              <a:chOff x="720" y="336"/>
              <a:chExt cx="624" cy="432"/>
            </a:xfrm>
          </p:grpSpPr>
          <p:sp>
            <p:nvSpPr>
              <p:cNvPr id="2063" name="Rectangle 4"/>
              <p:cNvSpPr/>
              <p:nvPr/>
            </p:nvSpPr>
            <p:spPr>
              <a:xfrm>
                <a:off x="720" y="336"/>
                <a:ext cx="384" cy="432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</a:ln>
            </p:spPr>
            <p:txBody>
              <a:bodyPr wrap="none" anchor="ctr" anchorCtr="0"/>
              <a:p>
                <a:pPr lvl="0" eaLnBrk="1" hangingPunct="1"/>
                <a:endParaRPr lang="zh-CN" altLang="en-US" dirty="0">
                  <a:latin typeface="Tahoma" panose="020B0604030504040204" pitchFamily="34" charset="0"/>
                </a:endParaRPr>
              </a:p>
            </p:txBody>
          </p:sp>
          <p:sp>
            <p:nvSpPr>
              <p:cNvPr id="2064" name="Rectangle 5"/>
              <p:cNvSpPr/>
              <p:nvPr/>
            </p:nvSpPr>
            <p:spPr>
              <a:xfrm>
                <a:off x="1056" y="336"/>
                <a:ext cx="288" cy="432"/>
              </a:xfrm>
              <a:prstGeom prst="rect">
                <a:avLst/>
              </a:prstGeom>
              <a:gradFill rotWithShape="0">
                <a:gsLst>
                  <a:gs pos="0">
                    <a:schemeClr val="folHlink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ln w="9525">
                <a:noFill/>
              </a:ln>
            </p:spPr>
            <p:txBody>
              <a:bodyPr wrap="none" anchor="ctr" anchorCtr="0"/>
              <a:p>
                <a:pPr lvl="0" eaLnBrk="1" hangingPunct="1"/>
                <a:endParaRPr lang="zh-CN" altLang="en-US" dirty="0">
                  <a:latin typeface="Tahoma" panose="020B0604030504040204" pitchFamily="34" charset="0"/>
                </a:endParaRPr>
              </a:p>
            </p:txBody>
          </p:sp>
        </p:grpSp>
        <p:grpSp>
          <p:nvGrpSpPr>
            <p:cNvPr id="2057" name="Group 6"/>
            <p:cNvGrpSpPr/>
            <p:nvPr/>
          </p:nvGrpSpPr>
          <p:grpSpPr>
            <a:xfrm>
              <a:off x="261" y="1870"/>
              <a:ext cx="465" cy="299"/>
              <a:chOff x="912" y="2640"/>
              <a:chExt cx="672" cy="432"/>
            </a:xfrm>
          </p:grpSpPr>
          <p:sp>
            <p:nvSpPr>
              <p:cNvPr id="2061" name="Rectangle 7"/>
              <p:cNvSpPr/>
              <p:nvPr/>
            </p:nvSpPr>
            <p:spPr>
              <a:xfrm>
                <a:off x="912" y="2640"/>
                <a:ext cx="384" cy="432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</a:ln>
            </p:spPr>
            <p:txBody>
              <a:bodyPr wrap="none" anchor="ctr" anchorCtr="0"/>
              <a:p>
                <a:pPr lvl="0" eaLnBrk="1" hangingPunct="1"/>
                <a:endParaRPr lang="zh-CN" altLang="en-US" dirty="0">
                  <a:latin typeface="Tahoma" panose="020B0604030504040204" pitchFamily="34" charset="0"/>
                </a:endParaRPr>
              </a:p>
            </p:txBody>
          </p:sp>
          <p:sp>
            <p:nvSpPr>
              <p:cNvPr id="2062" name="Rectangle 8"/>
              <p:cNvSpPr/>
              <p:nvPr/>
            </p:nvSpPr>
            <p:spPr>
              <a:xfrm>
                <a:off x="1248" y="2640"/>
                <a:ext cx="336" cy="432"/>
              </a:xfrm>
              <a:prstGeom prst="rect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ln w="9525">
                <a:noFill/>
              </a:ln>
            </p:spPr>
            <p:txBody>
              <a:bodyPr wrap="none" anchor="ctr" anchorCtr="0"/>
              <a:p>
                <a:pPr lvl="0" eaLnBrk="1" hangingPunct="1"/>
                <a:endParaRPr lang="zh-CN" altLang="en-US" dirty="0">
                  <a:latin typeface="Tahoma" panose="020B0604030504040204" pitchFamily="34" charset="0"/>
                </a:endParaRPr>
              </a:p>
            </p:txBody>
          </p:sp>
        </p:grpSp>
        <p:sp>
          <p:nvSpPr>
            <p:cNvPr id="2058" name="Rectangle 9"/>
            <p:cNvSpPr/>
            <p:nvPr/>
          </p:nvSpPr>
          <p:spPr>
            <a:xfrm>
              <a:off x="0" y="1824"/>
              <a:ext cx="353" cy="26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18900000" scaled="1"/>
              <a:tileRect/>
            </a:gradFill>
            <a:ln w="9525">
              <a:noFill/>
            </a:ln>
          </p:spPr>
          <p:txBody>
            <a:bodyPr wrap="none" anchor="ctr" anchorCtr="0"/>
            <a:p>
              <a:pPr lvl="0" eaLnBrk="1" hangingPunct="1"/>
              <a:endParaRPr lang="zh-CN" altLang="en-US" dirty="0">
                <a:latin typeface="Tahoma" panose="020B0604030504040204" pitchFamily="34" charset="0"/>
              </a:endParaRPr>
            </a:p>
          </p:txBody>
        </p:sp>
        <p:sp>
          <p:nvSpPr>
            <p:cNvPr id="2059" name="Rectangle 10"/>
            <p:cNvSpPr/>
            <p:nvPr/>
          </p:nvSpPr>
          <p:spPr>
            <a:xfrm>
              <a:off x="400" y="1536"/>
              <a:ext cx="20" cy="663"/>
            </a:xfrm>
            <a:prstGeom prst="rect">
              <a:avLst/>
            </a:prstGeom>
            <a:solidFill>
              <a:schemeClr val="bg2"/>
            </a:solidFill>
            <a:ln w="9525">
              <a:noFill/>
            </a:ln>
          </p:spPr>
          <p:txBody>
            <a:bodyPr wrap="none" anchor="ctr" anchorCtr="0"/>
            <a:p>
              <a:pPr lvl="0" eaLnBrk="1" hangingPunct="1"/>
              <a:endParaRPr lang="zh-CN" altLang="en-US" dirty="0">
                <a:latin typeface="Tahoma" panose="020B0604030504040204" pitchFamily="34" charset="0"/>
              </a:endParaRPr>
            </a:p>
          </p:txBody>
        </p:sp>
        <p:sp>
          <p:nvSpPr>
            <p:cNvPr id="2060" name="Rectangle 11"/>
            <p:cNvSpPr/>
            <p:nvPr/>
          </p:nvSpPr>
          <p:spPr>
            <a:xfrm flipV="1">
              <a:off x="199" y="2054"/>
              <a:ext cx="5476" cy="35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 wrap="none" anchor="ctr" anchorCtr="0"/>
            <a:p>
              <a:pPr lvl="0" eaLnBrk="1" hangingPunct="1"/>
              <a:endParaRPr lang="zh-CN" altLang="en-US" dirty="0">
                <a:latin typeface="Tahoma" panose="020B0604030504040204" pitchFamily="34" charset="0"/>
              </a:endParaRPr>
            </a:p>
          </p:txBody>
        </p:sp>
      </p:grpSp>
      <p:sp>
        <p:nvSpPr>
          <p:cNvPr id="11276" name="Rectangle 12"/>
          <p:cNvSpPr>
            <a:spLocks noGrp="1" noChangeArrowheads="1"/>
          </p:cNvSpPr>
          <p:nvPr>
            <p:ph type="ctrTitle"/>
          </p:nvPr>
        </p:nvSpPr>
        <p:spPr>
          <a:xfrm>
            <a:off x="990600" y="1676400"/>
            <a:ext cx="7772400" cy="1462088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  <a:endParaRPr lang="zh-CN" altLang="en-US" noProof="0" smtClean="0"/>
          </a:p>
        </p:txBody>
      </p:sp>
      <p:sp>
        <p:nvSpPr>
          <p:cNvPr id="11277" name="Rectangle 1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anose="05000000000000000000" pitchFamily="2" charset="2"/>
              <a:buNone/>
              <a:defRPr/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  <a:endParaRPr lang="zh-CN" altLang="en-US" noProof="0" smtClean="0"/>
          </a:p>
        </p:txBody>
      </p:sp>
      <p:sp>
        <p:nvSpPr>
          <p:cNvPr id="24" name="Rectangle 1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90600" y="6248400"/>
            <a:ext cx="1905000" cy="4572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" name="Rectangle 1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29000" y="6248400"/>
            <a:ext cx="2895600" cy="4572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6" name="Rectangle 1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858000" y="6248400"/>
            <a:ext cx="1905000" cy="4572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p>
            <a:pPr algn="r">
              <a:buNone/>
            </a:pPr>
            <a:fld id="{9A0DB2DC-4C9A-4742-B13C-FB6460FD3503}" type="slidenum">
              <a:rPr lang="en-US" altLang="zh-CN" dirty="0">
                <a:solidFill>
                  <a:schemeClr val="bg2"/>
                </a:solidFill>
              </a:rPr>
            </a:fld>
            <a:endParaRPr lang="en-US" altLang="zh-CN" dirty="0">
              <a:solidFill>
                <a:schemeClr val="bg2"/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ahoma" panose="020B0604030504040204" pitchFamily="34" charset="0"/>
              </a:rPr>
            </a:fld>
            <a:endParaRPr lang="en-US" altLang="zh-CN" dirty="0">
              <a:latin typeface="Tahom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004050" y="214313"/>
            <a:ext cx="1951038" cy="59182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150938" y="214313"/>
            <a:ext cx="5700712" cy="59182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ahoma" panose="020B0604030504040204" pitchFamily="34" charset="0"/>
              </a:rPr>
            </a:fld>
            <a:endParaRPr lang="en-US" altLang="zh-CN" dirty="0">
              <a:latin typeface="Tahom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50938" y="214313"/>
            <a:ext cx="7793037" cy="1462087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1182688" y="2017713"/>
            <a:ext cx="7772400" cy="4114800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ahoma" panose="020B0604030504040204" pitchFamily="34" charset="0"/>
              </a:rPr>
            </a:fld>
            <a:endParaRPr lang="en-US" altLang="zh-CN" dirty="0">
              <a:latin typeface="Tahom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Group 2"/>
          <p:cNvGrpSpPr/>
          <p:nvPr/>
        </p:nvGrpSpPr>
        <p:grpSpPr>
          <a:xfrm>
            <a:off x="0" y="2438400"/>
            <a:ext cx="9009063" cy="1052513"/>
            <a:chOff x="0" y="1536"/>
            <a:chExt cx="5675" cy="663"/>
          </a:xfrm>
        </p:grpSpPr>
        <p:grpSp>
          <p:nvGrpSpPr>
            <p:cNvPr id="2056" name="Group 3"/>
            <p:cNvGrpSpPr/>
            <p:nvPr/>
          </p:nvGrpSpPr>
          <p:grpSpPr>
            <a:xfrm>
              <a:off x="183" y="1604"/>
              <a:ext cx="448" cy="299"/>
              <a:chOff x="720" y="336"/>
              <a:chExt cx="624" cy="432"/>
            </a:xfrm>
          </p:grpSpPr>
          <p:sp>
            <p:nvSpPr>
              <p:cNvPr id="2063" name="Rectangle 4"/>
              <p:cNvSpPr/>
              <p:nvPr/>
            </p:nvSpPr>
            <p:spPr>
              <a:xfrm>
                <a:off x="720" y="336"/>
                <a:ext cx="384" cy="432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</a:ln>
            </p:spPr>
            <p:txBody>
              <a:bodyPr wrap="none" anchor="ctr" anchorCtr="0"/>
              <a:p>
                <a:pPr lvl="0" eaLnBrk="1" hangingPunct="1"/>
                <a:endParaRPr lang="zh-CN" altLang="en-US" dirty="0">
                  <a:latin typeface="Tahoma" panose="020B0604030504040204" pitchFamily="34" charset="0"/>
                </a:endParaRPr>
              </a:p>
            </p:txBody>
          </p:sp>
          <p:sp>
            <p:nvSpPr>
              <p:cNvPr id="2064" name="Rectangle 5"/>
              <p:cNvSpPr/>
              <p:nvPr/>
            </p:nvSpPr>
            <p:spPr>
              <a:xfrm>
                <a:off x="1056" y="336"/>
                <a:ext cx="288" cy="432"/>
              </a:xfrm>
              <a:prstGeom prst="rect">
                <a:avLst/>
              </a:prstGeom>
              <a:gradFill rotWithShape="0">
                <a:gsLst>
                  <a:gs pos="0">
                    <a:schemeClr val="folHlink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ln w="9525">
                <a:noFill/>
              </a:ln>
            </p:spPr>
            <p:txBody>
              <a:bodyPr wrap="none" anchor="ctr" anchorCtr="0"/>
              <a:p>
                <a:pPr lvl="0" eaLnBrk="1" hangingPunct="1"/>
                <a:endParaRPr lang="zh-CN" altLang="en-US" dirty="0">
                  <a:latin typeface="Tahoma" panose="020B0604030504040204" pitchFamily="34" charset="0"/>
                </a:endParaRPr>
              </a:p>
            </p:txBody>
          </p:sp>
        </p:grpSp>
        <p:grpSp>
          <p:nvGrpSpPr>
            <p:cNvPr id="2057" name="Group 6"/>
            <p:cNvGrpSpPr/>
            <p:nvPr/>
          </p:nvGrpSpPr>
          <p:grpSpPr>
            <a:xfrm>
              <a:off x="261" y="1870"/>
              <a:ext cx="465" cy="299"/>
              <a:chOff x="912" y="2640"/>
              <a:chExt cx="672" cy="432"/>
            </a:xfrm>
          </p:grpSpPr>
          <p:sp>
            <p:nvSpPr>
              <p:cNvPr id="2061" name="Rectangle 7"/>
              <p:cNvSpPr/>
              <p:nvPr/>
            </p:nvSpPr>
            <p:spPr>
              <a:xfrm>
                <a:off x="912" y="2640"/>
                <a:ext cx="384" cy="432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</a:ln>
            </p:spPr>
            <p:txBody>
              <a:bodyPr wrap="none" anchor="ctr" anchorCtr="0"/>
              <a:p>
                <a:pPr lvl="0" eaLnBrk="1" hangingPunct="1"/>
                <a:endParaRPr lang="zh-CN" altLang="en-US" dirty="0">
                  <a:latin typeface="Tahoma" panose="020B0604030504040204" pitchFamily="34" charset="0"/>
                </a:endParaRPr>
              </a:p>
            </p:txBody>
          </p:sp>
          <p:sp>
            <p:nvSpPr>
              <p:cNvPr id="2062" name="Rectangle 8"/>
              <p:cNvSpPr/>
              <p:nvPr/>
            </p:nvSpPr>
            <p:spPr>
              <a:xfrm>
                <a:off x="1248" y="2640"/>
                <a:ext cx="336" cy="432"/>
              </a:xfrm>
              <a:prstGeom prst="rect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ln w="9525">
                <a:noFill/>
              </a:ln>
            </p:spPr>
            <p:txBody>
              <a:bodyPr wrap="none" anchor="ctr" anchorCtr="0"/>
              <a:p>
                <a:pPr lvl="0" eaLnBrk="1" hangingPunct="1"/>
                <a:endParaRPr lang="zh-CN" altLang="en-US" dirty="0">
                  <a:latin typeface="Tahoma" panose="020B0604030504040204" pitchFamily="34" charset="0"/>
                </a:endParaRPr>
              </a:p>
            </p:txBody>
          </p:sp>
        </p:grpSp>
        <p:sp>
          <p:nvSpPr>
            <p:cNvPr id="2058" name="Rectangle 9"/>
            <p:cNvSpPr/>
            <p:nvPr/>
          </p:nvSpPr>
          <p:spPr>
            <a:xfrm>
              <a:off x="0" y="1824"/>
              <a:ext cx="353" cy="26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18900000" scaled="1"/>
              <a:tileRect/>
            </a:gradFill>
            <a:ln w="9525">
              <a:noFill/>
            </a:ln>
          </p:spPr>
          <p:txBody>
            <a:bodyPr wrap="none" anchor="ctr" anchorCtr="0"/>
            <a:p>
              <a:pPr lvl="0" eaLnBrk="1" hangingPunct="1"/>
              <a:endParaRPr lang="zh-CN" altLang="en-US" dirty="0">
                <a:latin typeface="Tahoma" panose="020B0604030504040204" pitchFamily="34" charset="0"/>
              </a:endParaRPr>
            </a:p>
          </p:txBody>
        </p:sp>
        <p:sp>
          <p:nvSpPr>
            <p:cNvPr id="2059" name="Rectangle 10"/>
            <p:cNvSpPr/>
            <p:nvPr/>
          </p:nvSpPr>
          <p:spPr>
            <a:xfrm>
              <a:off x="400" y="1536"/>
              <a:ext cx="20" cy="663"/>
            </a:xfrm>
            <a:prstGeom prst="rect">
              <a:avLst/>
            </a:prstGeom>
            <a:solidFill>
              <a:schemeClr val="bg2"/>
            </a:solidFill>
            <a:ln w="9525">
              <a:noFill/>
            </a:ln>
          </p:spPr>
          <p:txBody>
            <a:bodyPr wrap="none" anchor="ctr" anchorCtr="0"/>
            <a:p>
              <a:pPr lvl="0" eaLnBrk="1" hangingPunct="1"/>
              <a:endParaRPr lang="zh-CN" altLang="en-US" dirty="0">
                <a:latin typeface="Tahoma" panose="020B0604030504040204" pitchFamily="34" charset="0"/>
              </a:endParaRPr>
            </a:p>
          </p:txBody>
        </p:sp>
        <p:sp>
          <p:nvSpPr>
            <p:cNvPr id="2060" name="Rectangle 11"/>
            <p:cNvSpPr/>
            <p:nvPr/>
          </p:nvSpPr>
          <p:spPr>
            <a:xfrm flipV="1">
              <a:off x="199" y="2054"/>
              <a:ext cx="5476" cy="35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 wrap="none" anchor="ctr" anchorCtr="0"/>
            <a:p>
              <a:pPr lvl="0" eaLnBrk="1" hangingPunct="1"/>
              <a:endParaRPr lang="zh-CN" altLang="en-US" dirty="0">
                <a:latin typeface="Tahoma" panose="020B0604030504040204" pitchFamily="34" charset="0"/>
              </a:endParaRPr>
            </a:p>
          </p:txBody>
        </p:sp>
      </p:grpSp>
      <p:sp>
        <p:nvSpPr>
          <p:cNvPr id="11276" name="Rectangle 12"/>
          <p:cNvSpPr>
            <a:spLocks noGrp="1" noChangeArrowheads="1"/>
          </p:cNvSpPr>
          <p:nvPr>
            <p:ph type="ctrTitle"/>
          </p:nvPr>
        </p:nvSpPr>
        <p:spPr>
          <a:xfrm>
            <a:off x="990600" y="1676400"/>
            <a:ext cx="7772400" cy="1462088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  <a:endParaRPr lang="zh-CN" altLang="en-US" noProof="0" smtClean="0"/>
          </a:p>
        </p:txBody>
      </p:sp>
      <p:sp>
        <p:nvSpPr>
          <p:cNvPr id="11277" name="Rectangle 1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anose="05000000000000000000" pitchFamily="2" charset="2"/>
              <a:buNone/>
              <a:defRPr/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  <a:endParaRPr lang="zh-CN" altLang="en-US" noProof="0" smtClean="0"/>
          </a:p>
        </p:txBody>
      </p:sp>
      <p:sp>
        <p:nvSpPr>
          <p:cNvPr id="24" name="Rectangle 1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90600" y="6248400"/>
            <a:ext cx="1905000" cy="4572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" name="Rectangle 1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29000" y="6248400"/>
            <a:ext cx="2895600" cy="4572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6" name="Rectangle 1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858000" y="6248400"/>
            <a:ext cx="1905000" cy="4572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p>
            <a:pPr algn="r">
              <a:buNone/>
            </a:pPr>
            <a:fld id="{9A0DB2DC-4C9A-4742-B13C-FB6460FD3503}" type="slidenum">
              <a:rPr lang="en-US" altLang="zh-CN" dirty="0">
                <a:solidFill>
                  <a:schemeClr val="bg2"/>
                </a:solidFill>
              </a:rPr>
            </a:fld>
            <a:endParaRPr lang="en-US" altLang="zh-CN" dirty="0">
              <a:solidFill>
                <a:schemeClr val="bg2"/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ahoma" panose="020B0604030504040204" pitchFamily="34" charset="0"/>
              </a:rPr>
            </a:fld>
            <a:endParaRPr lang="en-US" altLang="zh-CN" dirty="0">
              <a:latin typeface="Tahom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ahoma" panose="020B0604030504040204" pitchFamily="34" charset="0"/>
              </a:rPr>
            </a:fld>
            <a:endParaRPr lang="en-US" altLang="zh-CN" dirty="0">
              <a:latin typeface="Tahom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182688" y="2017713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145088" y="2017713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ahoma" panose="020B0604030504040204" pitchFamily="34" charset="0"/>
              </a:rPr>
            </a:fld>
            <a:endParaRPr lang="en-US" altLang="zh-CN" dirty="0">
              <a:latin typeface="Tahom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ahoma" panose="020B0604030504040204" pitchFamily="34" charset="0"/>
              </a:rPr>
            </a:fld>
            <a:endParaRPr lang="en-US" altLang="zh-CN" dirty="0">
              <a:latin typeface="Tahom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ahoma" panose="020B0604030504040204" pitchFamily="34" charset="0"/>
              </a:rPr>
            </a:fld>
            <a:endParaRPr lang="en-US" altLang="zh-CN" dirty="0">
              <a:latin typeface="Tahom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ahoma" panose="020B0604030504040204" pitchFamily="34" charset="0"/>
              </a:rPr>
            </a:fld>
            <a:endParaRPr lang="en-US" altLang="zh-CN" dirty="0">
              <a:latin typeface="Tahom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ahoma" panose="020B0604030504040204" pitchFamily="34" charset="0"/>
              </a:rPr>
            </a:fld>
            <a:endParaRPr lang="en-US" altLang="zh-CN" dirty="0">
              <a:latin typeface="Tahom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ahoma" panose="020B0604030504040204" pitchFamily="34" charset="0"/>
              </a:rPr>
            </a:fld>
            <a:endParaRPr lang="en-US" altLang="zh-CN" dirty="0">
              <a:latin typeface="Tahom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ahoma" panose="020B0604030504040204" pitchFamily="34" charset="0"/>
              </a:rPr>
            </a:fld>
            <a:endParaRPr lang="en-US" altLang="zh-CN" dirty="0">
              <a:latin typeface="Tahom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ahoma" panose="020B0604030504040204" pitchFamily="34" charset="0"/>
              </a:rPr>
            </a:fld>
            <a:endParaRPr lang="en-US" altLang="zh-CN" dirty="0">
              <a:latin typeface="Tahom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004050" y="214313"/>
            <a:ext cx="1951038" cy="59182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150938" y="214313"/>
            <a:ext cx="5700712" cy="59182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ahoma" panose="020B0604030504040204" pitchFamily="34" charset="0"/>
              </a:rPr>
            </a:fld>
            <a:endParaRPr lang="en-US" altLang="zh-CN" dirty="0">
              <a:latin typeface="Tahom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50938" y="214313"/>
            <a:ext cx="7793037" cy="1462087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1182688" y="2017713"/>
            <a:ext cx="7772400" cy="4114800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ahoma" panose="020B0604030504040204" pitchFamily="34" charset="0"/>
              </a:rPr>
            </a:fld>
            <a:endParaRPr lang="en-US" altLang="zh-CN" dirty="0">
              <a:latin typeface="Tahom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ahoma" panose="020B0604030504040204" pitchFamily="34" charset="0"/>
              </a:rPr>
            </a:fld>
            <a:endParaRPr lang="en-US" altLang="zh-CN" dirty="0">
              <a:latin typeface="Tahom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182688" y="2017713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145088" y="2017713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ahoma" panose="020B0604030504040204" pitchFamily="34" charset="0"/>
              </a:rPr>
            </a:fld>
            <a:endParaRPr lang="en-US" altLang="zh-CN" dirty="0">
              <a:latin typeface="Tahom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ahoma" panose="020B0604030504040204" pitchFamily="34" charset="0"/>
              </a:rPr>
            </a:fld>
            <a:endParaRPr lang="en-US" altLang="zh-CN" dirty="0">
              <a:latin typeface="Tahom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ahoma" panose="020B0604030504040204" pitchFamily="34" charset="0"/>
              </a:rPr>
            </a:fld>
            <a:endParaRPr lang="en-US" altLang="zh-CN" dirty="0">
              <a:latin typeface="Tahom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ahoma" panose="020B0604030504040204" pitchFamily="34" charset="0"/>
              </a:rPr>
            </a:fld>
            <a:endParaRPr lang="en-US" altLang="zh-CN" dirty="0">
              <a:latin typeface="Tahom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ahoma" panose="020B0604030504040204" pitchFamily="34" charset="0"/>
              </a:rPr>
            </a:fld>
            <a:endParaRPr lang="en-US" altLang="zh-CN" dirty="0">
              <a:latin typeface="Tahom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ahoma" panose="020B0604030504040204" pitchFamily="34" charset="0"/>
              </a:rPr>
            </a:fld>
            <a:endParaRPr lang="en-US" altLang="zh-CN" dirty="0">
              <a:latin typeface="Tahoma" panose="020B060403050404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1.xml"/><Relationship Id="rId8" Type="http://schemas.openxmlformats.org/officeDocument/2006/relationships/slideLayout" Target="../slideLayouts/slideLayout20.xml"/><Relationship Id="rId7" Type="http://schemas.openxmlformats.org/officeDocument/2006/relationships/slideLayout" Target="../slideLayouts/slideLayout19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3" Type="http://schemas.openxmlformats.org/officeDocument/2006/relationships/theme" Target="../theme/theme2.xml"/><Relationship Id="rId12" Type="http://schemas.openxmlformats.org/officeDocument/2006/relationships/slideLayout" Target="../slideLayouts/slideLayout24.xml"/><Relationship Id="rId11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/>
          <p:nvPr/>
        </p:nvSpPr>
        <p:spPr>
          <a:xfrm>
            <a:off x="417513" y="1098550"/>
            <a:ext cx="438150" cy="474663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txBody>
          <a:bodyPr wrap="none" anchor="ctr" anchorCtr="0"/>
          <a:p>
            <a:pPr lvl="0" algn="ctr" eaLnBrk="1" hangingPunct="1"/>
            <a:endParaRPr lang="zh-CN" altLang="zh-CN" sz="2400" dirty="0">
              <a:latin typeface="Tahoma" panose="020B0604030504040204" pitchFamily="34" charset="0"/>
            </a:endParaRPr>
          </a:p>
        </p:txBody>
      </p:sp>
      <p:sp>
        <p:nvSpPr>
          <p:cNvPr id="1027" name="Rectangle 3"/>
          <p:cNvSpPr/>
          <p:nvPr/>
        </p:nvSpPr>
        <p:spPr>
          <a:xfrm>
            <a:off x="800100" y="1098550"/>
            <a:ext cx="328613" cy="474663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  <a:tileRect/>
          </a:gradFill>
          <a:ln w="9525">
            <a:noFill/>
          </a:ln>
        </p:spPr>
        <p:txBody>
          <a:bodyPr wrap="none" anchor="ctr" anchorCtr="0"/>
          <a:p>
            <a:pPr lvl="0" algn="ctr" eaLnBrk="1" hangingPunct="1"/>
            <a:endParaRPr lang="zh-CN" altLang="zh-CN" sz="2400" dirty="0">
              <a:latin typeface="Tahoma" panose="020B0604030504040204" pitchFamily="34" charset="0"/>
            </a:endParaRPr>
          </a:p>
        </p:txBody>
      </p:sp>
      <p:sp>
        <p:nvSpPr>
          <p:cNvPr id="1028" name="Rectangle 4"/>
          <p:cNvSpPr/>
          <p:nvPr/>
        </p:nvSpPr>
        <p:spPr>
          <a:xfrm>
            <a:off x="541338" y="1520825"/>
            <a:ext cx="422275" cy="474663"/>
          </a:xfrm>
          <a:prstGeom prst="rect">
            <a:avLst/>
          </a:prstGeom>
          <a:solidFill>
            <a:schemeClr val="folHlink"/>
          </a:solidFill>
          <a:ln w="9525">
            <a:noFill/>
          </a:ln>
        </p:spPr>
        <p:txBody>
          <a:bodyPr wrap="none" anchor="ctr" anchorCtr="0"/>
          <a:p>
            <a:pPr lvl="0" algn="ctr" eaLnBrk="1" hangingPunct="1"/>
            <a:endParaRPr lang="zh-CN" altLang="zh-CN" sz="2400" dirty="0">
              <a:latin typeface="Tahoma" panose="020B0604030504040204" pitchFamily="34" charset="0"/>
            </a:endParaRPr>
          </a:p>
        </p:txBody>
      </p:sp>
      <p:sp>
        <p:nvSpPr>
          <p:cNvPr id="1029" name="Rectangle 5"/>
          <p:cNvSpPr/>
          <p:nvPr/>
        </p:nvSpPr>
        <p:spPr>
          <a:xfrm>
            <a:off x="911225" y="1520825"/>
            <a:ext cx="368300" cy="474663"/>
          </a:xfrm>
          <a:prstGeom prst="rect">
            <a:avLst/>
          </a:prstGeom>
          <a:gradFill rotWithShape="0">
            <a:gsLst>
              <a:gs pos="0">
                <a:schemeClr val="folHlink"/>
              </a:gs>
              <a:gs pos="100000">
                <a:schemeClr val="bg1"/>
              </a:gs>
            </a:gsLst>
            <a:lin ang="0" scaled="1"/>
            <a:tileRect/>
          </a:gradFill>
          <a:ln w="9525">
            <a:noFill/>
          </a:ln>
        </p:spPr>
        <p:txBody>
          <a:bodyPr wrap="none" anchor="ctr" anchorCtr="0"/>
          <a:p>
            <a:pPr lvl="0" algn="ctr" eaLnBrk="1" hangingPunct="1"/>
            <a:endParaRPr lang="zh-CN" altLang="zh-CN" sz="2400" dirty="0">
              <a:latin typeface="Tahoma" panose="020B0604030504040204" pitchFamily="34" charset="0"/>
            </a:endParaRPr>
          </a:p>
        </p:txBody>
      </p:sp>
      <p:sp>
        <p:nvSpPr>
          <p:cNvPr id="1030" name="Rectangle 6"/>
          <p:cNvSpPr/>
          <p:nvPr/>
        </p:nvSpPr>
        <p:spPr>
          <a:xfrm>
            <a:off x="127000" y="1447800"/>
            <a:ext cx="560388" cy="422275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  <a:tileRect/>
          </a:gradFill>
          <a:ln w="9525">
            <a:noFill/>
          </a:ln>
        </p:spPr>
        <p:txBody>
          <a:bodyPr wrap="none" anchor="ctr" anchorCtr="0"/>
          <a:p>
            <a:pPr lvl="0" algn="ctr" eaLnBrk="1" hangingPunct="1"/>
            <a:endParaRPr lang="zh-CN" altLang="zh-CN" sz="2400" dirty="0">
              <a:latin typeface="Tahoma" panose="020B0604030504040204" pitchFamily="34" charset="0"/>
            </a:endParaRPr>
          </a:p>
        </p:txBody>
      </p:sp>
      <p:sp>
        <p:nvSpPr>
          <p:cNvPr id="1031" name="Rectangle 7"/>
          <p:cNvSpPr/>
          <p:nvPr/>
        </p:nvSpPr>
        <p:spPr>
          <a:xfrm>
            <a:off x="762000" y="990600"/>
            <a:ext cx="31750" cy="1052513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 wrap="none" anchor="ctr" anchorCtr="0"/>
          <a:p>
            <a:pPr lvl="0" algn="ctr" eaLnBrk="1" hangingPunct="1"/>
            <a:endParaRPr lang="zh-CN" altLang="zh-CN" sz="2400" dirty="0">
              <a:latin typeface="Tahoma" panose="020B0604030504040204" pitchFamily="34" charset="0"/>
            </a:endParaRPr>
          </a:p>
        </p:txBody>
      </p:sp>
      <p:sp>
        <p:nvSpPr>
          <p:cNvPr id="1032" name="Rectangle 8"/>
          <p:cNvSpPr/>
          <p:nvPr/>
        </p:nvSpPr>
        <p:spPr>
          <a:xfrm>
            <a:off x="442913" y="1781175"/>
            <a:ext cx="8226425" cy="31750"/>
          </a:xfrm>
          <a:prstGeom prst="rect">
            <a:avLst/>
          </a:pr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0" scaled="1"/>
            <a:tileRect/>
          </a:gradFill>
          <a:ln w="9525">
            <a:noFill/>
          </a:ln>
        </p:spPr>
        <p:txBody>
          <a:bodyPr wrap="none" anchor="ctr" anchorCtr="0"/>
          <a:p>
            <a:pPr lvl="0" algn="ctr" eaLnBrk="1" hangingPunct="1"/>
            <a:endParaRPr lang="zh-CN" altLang="zh-CN" sz="2400" dirty="0">
              <a:latin typeface="Tahoma" panose="020B0604030504040204" pitchFamily="34" charset="0"/>
            </a:endParaRPr>
          </a:p>
        </p:txBody>
      </p:sp>
      <p:sp>
        <p:nvSpPr>
          <p:cNvPr id="1033" name="Rectangle 9"/>
          <p:cNvSpPr>
            <a:spLocks noGrp="1"/>
          </p:cNvSpPr>
          <p:nvPr>
            <p:ph type="title"/>
          </p:nvPr>
        </p:nvSpPr>
        <p:spPr>
          <a:xfrm>
            <a:off x="1150938" y="214313"/>
            <a:ext cx="7793037" cy="14620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34" name="Rectangle 10"/>
          <p:cNvSpPr>
            <a:spLocks noGrp="1"/>
          </p:cNvSpPr>
          <p:nvPr>
            <p:ph type="body" idx="1"/>
          </p:nvPr>
        </p:nvSpPr>
        <p:spPr>
          <a:xfrm>
            <a:off x="1182688" y="2017713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51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162050" y="6243638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52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657600" y="6243638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ctr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53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42150" y="6243638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r">
              <a:defRPr sz="1400"/>
            </a:lvl1pPr>
          </a:lstStyle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ahoma" panose="020B0604030504040204" pitchFamily="34" charset="0"/>
              </a:rPr>
            </a:fld>
            <a:endParaRPr lang="en-US" altLang="zh-CN" dirty="0">
              <a:latin typeface="Tahoma" panose="020B060403050404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anose="05000000000000000000" pitchFamily="2" charset="2"/>
        <a:buChar char="n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anose="05000000000000000000" pitchFamily="2" charset="2"/>
        <a:buChar char="n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anose="05000000000000000000" pitchFamily="2" charset="2"/>
        <a:buChar char="n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55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/>
          <p:nvPr/>
        </p:nvSpPr>
        <p:spPr>
          <a:xfrm>
            <a:off x="417513" y="1098550"/>
            <a:ext cx="438150" cy="474663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txBody>
          <a:bodyPr wrap="none" anchor="ctr" anchorCtr="0"/>
          <a:p>
            <a:pPr lvl="0" algn="ctr" eaLnBrk="1" hangingPunct="1"/>
            <a:endParaRPr lang="zh-CN" altLang="zh-CN" sz="2400" dirty="0">
              <a:latin typeface="Tahoma" panose="020B0604030504040204" pitchFamily="34" charset="0"/>
            </a:endParaRPr>
          </a:p>
        </p:txBody>
      </p:sp>
      <p:sp>
        <p:nvSpPr>
          <p:cNvPr id="1027" name="Rectangle 3"/>
          <p:cNvSpPr/>
          <p:nvPr/>
        </p:nvSpPr>
        <p:spPr>
          <a:xfrm>
            <a:off x="800100" y="1098550"/>
            <a:ext cx="328613" cy="474663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  <a:tileRect/>
          </a:gradFill>
          <a:ln w="9525">
            <a:noFill/>
          </a:ln>
        </p:spPr>
        <p:txBody>
          <a:bodyPr wrap="none" anchor="ctr" anchorCtr="0"/>
          <a:p>
            <a:pPr lvl="0" algn="ctr" eaLnBrk="1" hangingPunct="1"/>
            <a:endParaRPr lang="zh-CN" altLang="zh-CN" sz="2400" dirty="0">
              <a:latin typeface="Tahoma" panose="020B0604030504040204" pitchFamily="34" charset="0"/>
            </a:endParaRPr>
          </a:p>
        </p:txBody>
      </p:sp>
      <p:sp>
        <p:nvSpPr>
          <p:cNvPr id="1028" name="Rectangle 4"/>
          <p:cNvSpPr/>
          <p:nvPr/>
        </p:nvSpPr>
        <p:spPr>
          <a:xfrm>
            <a:off x="541338" y="1520825"/>
            <a:ext cx="422275" cy="474663"/>
          </a:xfrm>
          <a:prstGeom prst="rect">
            <a:avLst/>
          </a:prstGeom>
          <a:solidFill>
            <a:schemeClr val="folHlink"/>
          </a:solidFill>
          <a:ln w="9525">
            <a:noFill/>
          </a:ln>
        </p:spPr>
        <p:txBody>
          <a:bodyPr wrap="none" anchor="ctr" anchorCtr="0"/>
          <a:p>
            <a:pPr lvl="0" algn="ctr" eaLnBrk="1" hangingPunct="1"/>
            <a:endParaRPr lang="zh-CN" altLang="zh-CN" sz="2400" dirty="0">
              <a:latin typeface="Tahoma" panose="020B0604030504040204" pitchFamily="34" charset="0"/>
            </a:endParaRPr>
          </a:p>
        </p:txBody>
      </p:sp>
      <p:sp>
        <p:nvSpPr>
          <p:cNvPr id="1029" name="Rectangle 5"/>
          <p:cNvSpPr/>
          <p:nvPr/>
        </p:nvSpPr>
        <p:spPr>
          <a:xfrm>
            <a:off x="911225" y="1520825"/>
            <a:ext cx="368300" cy="474663"/>
          </a:xfrm>
          <a:prstGeom prst="rect">
            <a:avLst/>
          </a:prstGeom>
          <a:gradFill rotWithShape="0">
            <a:gsLst>
              <a:gs pos="0">
                <a:schemeClr val="folHlink"/>
              </a:gs>
              <a:gs pos="100000">
                <a:schemeClr val="bg1"/>
              </a:gs>
            </a:gsLst>
            <a:lin ang="0" scaled="1"/>
            <a:tileRect/>
          </a:gradFill>
          <a:ln w="9525">
            <a:noFill/>
          </a:ln>
        </p:spPr>
        <p:txBody>
          <a:bodyPr wrap="none" anchor="ctr" anchorCtr="0"/>
          <a:p>
            <a:pPr lvl="0" algn="ctr" eaLnBrk="1" hangingPunct="1"/>
            <a:endParaRPr lang="zh-CN" altLang="zh-CN" sz="2400" dirty="0">
              <a:latin typeface="Tahoma" panose="020B0604030504040204" pitchFamily="34" charset="0"/>
            </a:endParaRPr>
          </a:p>
        </p:txBody>
      </p:sp>
      <p:sp>
        <p:nvSpPr>
          <p:cNvPr id="1030" name="Rectangle 6"/>
          <p:cNvSpPr/>
          <p:nvPr/>
        </p:nvSpPr>
        <p:spPr>
          <a:xfrm>
            <a:off x="127000" y="1447800"/>
            <a:ext cx="560388" cy="422275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  <a:tileRect/>
          </a:gradFill>
          <a:ln w="9525">
            <a:noFill/>
          </a:ln>
        </p:spPr>
        <p:txBody>
          <a:bodyPr wrap="none" anchor="ctr" anchorCtr="0"/>
          <a:p>
            <a:pPr lvl="0" algn="ctr" eaLnBrk="1" hangingPunct="1"/>
            <a:endParaRPr lang="zh-CN" altLang="zh-CN" sz="2400" dirty="0">
              <a:latin typeface="Tahoma" panose="020B0604030504040204" pitchFamily="34" charset="0"/>
            </a:endParaRPr>
          </a:p>
        </p:txBody>
      </p:sp>
      <p:sp>
        <p:nvSpPr>
          <p:cNvPr id="1031" name="Rectangle 7"/>
          <p:cNvSpPr/>
          <p:nvPr/>
        </p:nvSpPr>
        <p:spPr>
          <a:xfrm>
            <a:off x="762000" y="990600"/>
            <a:ext cx="31750" cy="1052513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 wrap="none" anchor="ctr" anchorCtr="0"/>
          <a:p>
            <a:pPr lvl="0" algn="ctr" eaLnBrk="1" hangingPunct="1"/>
            <a:endParaRPr lang="zh-CN" altLang="zh-CN" sz="2400" dirty="0">
              <a:latin typeface="Tahoma" panose="020B0604030504040204" pitchFamily="34" charset="0"/>
            </a:endParaRPr>
          </a:p>
        </p:txBody>
      </p:sp>
      <p:sp>
        <p:nvSpPr>
          <p:cNvPr id="1032" name="Rectangle 8"/>
          <p:cNvSpPr/>
          <p:nvPr/>
        </p:nvSpPr>
        <p:spPr>
          <a:xfrm>
            <a:off x="442913" y="1781175"/>
            <a:ext cx="8226425" cy="31750"/>
          </a:xfrm>
          <a:prstGeom prst="rect">
            <a:avLst/>
          </a:pr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0" scaled="1"/>
            <a:tileRect/>
          </a:gradFill>
          <a:ln w="9525">
            <a:noFill/>
          </a:ln>
        </p:spPr>
        <p:txBody>
          <a:bodyPr wrap="none" anchor="ctr" anchorCtr="0"/>
          <a:p>
            <a:pPr lvl="0" algn="ctr" eaLnBrk="1" hangingPunct="1"/>
            <a:endParaRPr lang="zh-CN" altLang="zh-CN" sz="2400" dirty="0">
              <a:latin typeface="Tahoma" panose="020B0604030504040204" pitchFamily="34" charset="0"/>
            </a:endParaRPr>
          </a:p>
        </p:txBody>
      </p:sp>
      <p:sp>
        <p:nvSpPr>
          <p:cNvPr id="1033" name="Rectangle 9"/>
          <p:cNvSpPr>
            <a:spLocks noGrp="1"/>
          </p:cNvSpPr>
          <p:nvPr>
            <p:ph type="title"/>
          </p:nvPr>
        </p:nvSpPr>
        <p:spPr>
          <a:xfrm>
            <a:off x="1150938" y="214313"/>
            <a:ext cx="7793037" cy="14620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34" name="Rectangle 10"/>
          <p:cNvSpPr>
            <a:spLocks noGrp="1"/>
          </p:cNvSpPr>
          <p:nvPr>
            <p:ph type="body" idx="1"/>
          </p:nvPr>
        </p:nvSpPr>
        <p:spPr>
          <a:xfrm>
            <a:off x="1182688" y="2017713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51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162050" y="6243638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52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657600" y="6243638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ctr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53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42150" y="6243638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r">
              <a:defRPr sz="1400"/>
            </a:lvl1pPr>
          </a:lstStyle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ahoma" panose="020B0604030504040204" pitchFamily="34" charset="0"/>
              </a:rPr>
            </a:fld>
            <a:endParaRPr lang="en-US" altLang="zh-CN" dirty="0">
              <a:latin typeface="Tahoma" panose="020B060403050404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anose="05000000000000000000" pitchFamily="2" charset="2"/>
        <a:buChar char="n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anose="05000000000000000000" pitchFamily="2" charset="2"/>
        <a:buChar char="n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anose="05000000000000000000" pitchFamily="2" charset="2"/>
        <a:buChar char="n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55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4" name="WordArt 5"/>
          <p:cNvSpPr>
            <a:spLocks noTextEdit="1"/>
          </p:cNvSpPr>
          <p:nvPr/>
        </p:nvSpPr>
        <p:spPr>
          <a:xfrm>
            <a:off x="539433" y="2132013"/>
            <a:ext cx="7848600" cy="609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70000"/>
          </a:bodyPr>
          <a:p>
            <a:pPr algn="ctr"/>
            <a:r>
              <a:rPr lang="zh-CN" altLang="en-US" sz="4800" b="1"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effectLst>
                  <a:outerShdw dist="35921" dir="2699999" algn="ctr" rotWithShape="0">
                    <a:srgbClr val="C0C0C0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学习任务7 固定钳身的加工</a:t>
            </a:r>
            <a:endParaRPr lang="zh-CN" altLang="en-US" sz="4800" b="1">
              <a:gradFill rotWithShape="1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  <a:tileRect/>
              </a:gradFill>
              <a:effectLst>
                <a:outerShdw dist="35921" dir="2699999" algn="ctr" rotWithShape="0">
                  <a:srgbClr val="C0C0C0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2" name="图片 12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00020" y="2997200"/>
            <a:ext cx="3867785" cy="318706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Rectangle 5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b" anchorCtr="0"/>
          <a:p>
            <a:pPr eaLnBrk="1" hangingPunct="1"/>
            <a:r>
              <a:rPr lang="en-US" altLang="zh-CN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[</a:t>
            </a:r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知识准备</a:t>
            </a:r>
            <a:r>
              <a:rPr lang="en-US" altLang="zh-CN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] </a:t>
            </a:r>
            <a:endParaRPr lang="en-US" altLang="zh-CN" sz="4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220" name="Rectangle 8"/>
          <p:cNvSpPr/>
          <p:nvPr/>
        </p:nvSpPr>
        <p:spPr>
          <a:xfrm>
            <a:off x="0" y="2900363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Tahoma" panose="020B0604030504040204" pitchFamily="34" charset="0"/>
            </a:endParaRPr>
          </a:p>
        </p:txBody>
      </p:sp>
      <p:sp>
        <p:nvSpPr>
          <p:cNvPr id="151" name="文本框 150"/>
          <p:cNvSpPr txBox="1"/>
          <p:nvPr/>
        </p:nvSpPr>
        <p:spPr>
          <a:xfrm>
            <a:off x="683895" y="1916430"/>
            <a:ext cx="7755890" cy="4246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06070">
              <a:lnSpc>
                <a:spcPct val="150000"/>
              </a:lnSpc>
            </a:pPr>
            <a:r>
              <a:rPr lang="en-US" altLang="zh-CN" sz="1800" b="1">
                <a:ea typeface="宋体" panose="02010600030101010101" pitchFamily="2" charset="-122"/>
              </a:rPr>
              <a:t>1.</a:t>
            </a:r>
            <a:r>
              <a:rPr lang="zh-CN" altLang="en-US" sz="1800" b="1">
                <a:ea typeface="宋体" panose="02010600030101010101" pitchFamily="2" charset="-122"/>
              </a:rPr>
              <a:t>子程序的定义及应用</a:t>
            </a:r>
            <a:endParaRPr lang="zh-CN" altLang="en-US" sz="1800" b="1">
              <a:ea typeface="宋体" panose="02010600030101010101" pitchFamily="2" charset="-122"/>
            </a:endParaRPr>
          </a:p>
          <a:p>
            <a:pPr indent="306070">
              <a:lnSpc>
                <a:spcPct val="150000"/>
              </a:lnSpc>
            </a:pPr>
            <a:r>
              <a:rPr lang="zh-CN" altLang="en-US" sz="1800" b="1">
                <a:ea typeface="宋体" panose="02010600030101010101" pitchFamily="2" charset="-122"/>
              </a:rPr>
              <a:t>（</a:t>
            </a:r>
            <a:r>
              <a:rPr lang="en-US" altLang="zh-CN" sz="1800" b="1">
                <a:ea typeface="宋体" panose="02010600030101010101" pitchFamily="2" charset="-122"/>
              </a:rPr>
              <a:t>1</a:t>
            </a:r>
            <a:r>
              <a:rPr lang="zh-CN" altLang="en-US" sz="1800" b="1">
                <a:ea typeface="宋体" panose="02010600030101010101" pitchFamily="2" charset="-122"/>
              </a:rPr>
              <a:t>）子程序的定义</a:t>
            </a:r>
            <a:endParaRPr lang="zh-CN" altLang="en-US" sz="1800" b="1">
              <a:ea typeface="宋体" panose="02010600030101010101" pitchFamily="2" charset="-122"/>
            </a:endParaRPr>
          </a:p>
          <a:p>
            <a:pPr indent="306070">
              <a:lnSpc>
                <a:spcPct val="150000"/>
              </a:lnSpc>
            </a:pPr>
            <a:r>
              <a:rPr lang="zh-CN" altLang="en-US" sz="1800">
                <a:ea typeface="宋体" panose="02010600030101010101" pitchFamily="2" charset="-122"/>
              </a:rPr>
              <a:t>主程序是一个完整的零件加工程序</a:t>
            </a:r>
            <a:r>
              <a:rPr lang="en-US" altLang="zh-CN" sz="1800">
                <a:ea typeface="宋体" panose="02010600030101010101" pitchFamily="2" charset="-122"/>
              </a:rPr>
              <a:t>,</a:t>
            </a:r>
            <a:r>
              <a:rPr lang="zh-CN" altLang="en-US" sz="1800">
                <a:ea typeface="宋体" panose="02010600030101010101" pitchFamily="2" charset="-122"/>
              </a:rPr>
              <a:t>是零件加工程序的主体部分。它和被加工零件或加工要求一一对应，不同的零件或不同的加工要求都有唯一的主程序。</a:t>
            </a:r>
            <a:endParaRPr lang="zh-CN" altLang="en-US" sz="1800">
              <a:ea typeface="宋体" panose="02010600030101010101" pitchFamily="2" charset="-122"/>
            </a:endParaRPr>
          </a:p>
          <a:p>
            <a:pPr indent="306070">
              <a:lnSpc>
                <a:spcPct val="150000"/>
              </a:lnSpc>
            </a:pPr>
            <a:r>
              <a:rPr lang="zh-CN" altLang="en-US" sz="1800">
                <a:ea typeface="宋体" panose="02010600030101010101" pitchFamily="2" charset="-122"/>
              </a:rPr>
              <a:t>在编制加工程序中，有时会遇到一组程序段在一个程序中多次出现，或者在几个程序中都要使用它。这个典型的加工程序可以做成固定程序，并单独命名，这组程序段就称为子程序。子程序不可以作为独立的加工程序使用，它只能通过调用，实现加工中的局部动作。子程序执行结束后，能自动返回到调用的主程序中。</a:t>
            </a:r>
            <a:endParaRPr lang="zh-CN" altLang="en-US" sz="1800"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1" name="文本框 150"/>
          <p:cNvSpPr txBox="1"/>
          <p:nvPr/>
        </p:nvSpPr>
        <p:spPr>
          <a:xfrm>
            <a:off x="766445" y="908685"/>
            <a:ext cx="8066405" cy="59080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04800">
              <a:lnSpc>
                <a:spcPct val="150000"/>
              </a:lnSpc>
            </a:pPr>
            <a:r>
              <a:rPr lang="zh-CN" altLang="en-US" sz="1800" b="1">
                <a:ea typeface="宋体" panose="02010600030101010101" pitchFamily="2" charset="-122"/>
              </a:rPr>
              <a:t>（</a:t>
            </a:r>
            <a:r>
              <a:rPr lang="en-US" altLang="zh-CN" sz="1800" b="1">
                <a:ea typeface="宋体" panose="02010600030101010101" pitchFamily="2" charset="-122"/>
              </a:rPr>
              <a:t>2</a:t>
            </a:r>
            <a:r>
              <a:rPr lang="zh-CN" altLang="en-US" sz="1800" b="1">
                <a:ea typeface="宋体" panose="02010600030101010101" pitchFamily="2" charset="-122"/>
              </a:rPr>
              <a:t>）子程序的格式</a:t>
            </a:r>
            <a:endParaRPr lang="zh-CN" altLang="en-US" sz="1800" b="1">
              <a:ea typeface="宋体" panose="02010600030101010101" pitchFamily="2" charset="-122"/>
            </a:endParaRPr>
          </a:p>
          <a:p>
            <a:pPr indent="304800">
              <a:lnSpc>
                <a:spcPct val="150000"/>
              </a:lnSpc>
            </a:pPr>
            <a:r>
              <a:rPr lang="en-US" altLang="zh-CN" sz="1800">
                <a:ea typeface="宋体" panose="02010600030101010101" pitchFamily="2" charset="-122"/>
              </a:rPr>
              <a:t>       O0071</a:t>
            </a:r>
            <a:r>
              <a:rPr lang="zh-CN" altLang="en-US" sz="1800">
                <a:ea typeface="宋体" panose="02010600030101010101" pitchFamily="2" charset="-122"/>
              </a:rPr>
              <a:t>；</a:t>
            </a:r>
            <a:endParaRPr lang="en-US" altLang="zh-CN" sz="1800">
              <a:ea typeface="宋体" panose="02010600030101010101" pitchFamily="2" charset="-122"/>
            </a:endParaRPr>
          </a:p>
          <a:p>
            <a:pPr indent="304800">
              <a:lnSpc>
                <a:spcPct val="150000"/>
              </a:lnSpc>
            </a:pPr>
            <a:r>
              <a:rPr lang="en-US" altLang="zh-CN" sz="1800">
                <a:ea typeface="宋体" panose="02010600030101010101" pitchFamily="2" charset="-122"/>
              </a:rPr>
              <a:t>        G54</a:t>
            </a:r>
            <a:r>
              <a:rPr lang="zh-CN" altLang="en-US" sz="1800">
                <a:ea typeface="宋体" panose="02010600030101010101" pitchFamily="2" charset="-122"/>
              </a:rPr>
              <a:t>；</a:t>
            </a:r>
            <a:endParaRPr lang="zh-CN" altLang="en-US" sz="1800">
              <a:ea typeface="宋体" panose="02010600030101010101" pitchFamily="2" charset="-122"/>
            </a:endParaRPr>
          </a:p>
          <a:p>
            <a:pPr indent="304800">
              <a:lnSpc>
                <a:spcPct val="150000"/>
              </a:lnSpc>
            </a:pPr>
            <a:r>
              <a:rPr lang="en-US" altLang="zh-CN" sz="1800">
                <a:ea typeface="宋体" panose="02010600030101010101" pitchFamily="2" charset="-122"/>
              </a:rPr>
              <a:t>        M03 S800</a:t>
            </a:r>
            <a:r>
              <a:rPr lang="zh-CN" altLang="en-US" sz="1800">
                <a:ea typeface="宋体" panose="02010600030101010101" pitchFamily="2" charset="-122"/>
              </a:rPr>
              <a:t>；</a:t>
            </a:r>
            <a:endParaRPr lang="zh-CN" altLang="en-US" sz="1800">
              <a:ea typeface="宋体" panose="02010600030101010101" pitchFamily="2" charset="-122"/>
            </a:endParaRPr>
          </a:p>
          <a:p>
            <a:pPr indent="304800">
              <a:lnSpc>
                <a:spcPct val="150000"/>
              </a:lnSpc>
            </a:pPr>
            <a:r>
              <a:rPr lang="en-US" altLang="zh-CN" sz="1800">
                <a:ea typeface="宋体" panose="02010600030101010101" pitchFamily="2" charset="-122"/>
              </a:rPr>
              <a:t>        G00 Z100</a:t>
            </a:r>
            <a:r>
              <a:rPr lang="zh-CN" altLang="en-US" sz="1800">
                <a:ea typeface="宋体" panose="02010600030101010101" pitchFamily="2" charset="-122"/>
              </a:rPr>
              <a:t>；</a:t>
            </a:r>
            <a:endParaRPr lang="zh-CN" altLang="en-US" sz="1800">
              <a:ea typeface="宋体" panose="02010600030101010101" pitchFamily="2" charset="-122"/>
            </a:endParaRPr>
          </a:p>
          <a:p>
            <a:pPr indent="304800">
              <a:lnSpc>
                <a:spcPct val="150000"/>
              </a:lnSpc>
            </a:pPr>
            <a:r>
              <a:rPr lang="en-US" altLang="zh-CN" sz="1800">
                <a:ea typeface="宋体" panose="02010600030101010101" pitchFamily="2" charset="-122"/>
              </a:rPr>
              <a:t>        X20 Y30</a:t>
            </a:r>
            <a:r>
              <a:rPr lang="zh-CN" altLang="en-US" sz="1800">
                <a:ea typeface="宋体" panose="02010600030101010101" pitchFamily="2" charset="-122"/>
              </a:rPr>
              <a:t>；</a:t>
            </a:r>
            <a:endParaRPr lang="zh-CN" altLang="en-US" sz="1800">
              <a:ea typeface="宋体" panose="02010600030101010101" pitchFamily="2" charset="-122"/>
            </a:endParaRPr>
          </a:p>
          <a:p>
            <a:pPr indent="304800">
              <a:lnSpc>
                <a:spcPct val="150000"/>
              </a:lnSpc>
            </a:pPr>
            <a:r>
              <a:rPr lang="en-US" altLang="zh-CN" sz="1800">
                <a:ea typeface="宋体" panose="02010600030101010101" pitchFamily="2" charset="-122"/>
              </a:rPr>
              <a:t>        Z2</a:t>
            </a:r>
            <a:r>
              <a:rPr lang="zh-CN" altLang="en-US" sz="1800">
                <a:ea typeface="宋体" panose="02010600030101010101" pitchFamily="2" charset="-122"/>
              </a:rPr>
              <a:t>；</a:t>
            </a:r>
            <a:endParaRPr lang="zh-CN" altLang="en-US" sz="1800">
              <a:ea typeface="宋体" panose="02010600030101010101" pitchFamily="2" charset="-122"/>
            </a:endParaRPr>
          </a:p>
          <a:p>
            <a:pPr indent="304800">
              <a:lnSpc>
                <a:spcPct val="150000"/>
              </a:lnSpc>
            </a:pPr>
            <a:r>
              <a:rPr lang="en-US" altLang="zh-CN" sz="1800">
                <a:ea typeface="宋体" panose="02010600030101010101" pitchFamily="2" charset="-122"/>
              </a:rPr>
              <a:t>        G01 Z-2 F100</a:t>
            </a:r>
            <a:r>
              <a:rPr lang="zh-CN" altLang="en-US" sz="1800">
                <a:ea typeface="宋体" panose="02010600030101010101" pitchFamily="2" charset="-122"/>
              </a:rPr>
              <a:t>；</a:t>
            </a:r>
            <a:endParaRPr lang="zh-CN" altLang="en-US" sz="1800">
              <a:ea typeface="宋体" panose="02010600030101010101" pitchFamily="2" charset="-122"/>
            </a:endParaRPr>
          </a:p>
          <a:p>
            <a:pPr indent="304800">
              <a:lnSpc>
                <a:spcPct val="150000"/>
              </a:lnSpc>
            </a:pPr>
            <a:r>
              <a:rPr lang="en-US" altLang="zh-CN" sz="1800">
                <a:ea typeface="宋体" panose="02010600030101010101" pitchFamily="2" charset="-122"/>
              </a:rPr>
              <a:t>        ……</a:t>
            </a:r>
            <a:endParaRPr lang="en-US" altLang="zh-CN" sz="1800">
              <a:ea typeface="宋体" panose="02010600030101010101" pitchFamily="2" charset="-122"/>
            </a:endParaRPr>
          </a:p>
          <a:p>
            <a:pPr indent="304800">
              <a:lnSpc>
                <a:spcPct val="150000"/>
              </a:lnSpc>
            </a:pPr>
            <a:r>
              <a:rPr lang="en-US" altLang="zh-CN" sz="1800">
                <a:ea typeface="宋体" panose="02010600030101010101" pitchFamily="2" charset="-122"/>
              </a:rPr>
              <a:t>        G00 Z100</a:t>
            </a:r>
            <a:r>
              <a:rPr lang="zh-CN" altLang="en-US" sz="1800">
                <a:ea typeface="宋体" panose="02010600030101010101" pitchFamily="2" charset="-122"/>
              </a:rPr>
              <a:t>；</a:t>
            </a:r>
            <a:endParaRPr lang="zh-CN" altLang="en-US" sz="1800">
              <a:ea typeface="宋体" panose="02010600030101010101" pitchFamily="2" charset="-122"/>
            </a:endParaRPr>
          </a:p>
          <a:p>
            <a:pPr indent="304800">
              <a:lnSpc>
                <a:spcPct val="150000"/>
              </a:lnSpc>
            </a:pPr>
            <a:r>
              <a:rPr lang="en-US" altLang="zh-CN" sz="1800">
                <a:ea typeface="宋体" panose="02010600030101010101" pitchFamily="2" charset="-122"/>
              </a:rPr>
              <a:t>         M99</a:t>
            </a:r>
            <a:r>
              <a:rPr lang="zh-CN" altLang="en-US" sz="1800">
                <a:ea typeface="宋体" panose="02010600030101010101" pitchFamily="2" charset="-122"/>
              </a:rPr>
              <a:t>；</a:t>
            </a:r>
            <a:endParaRPr lang="zh-CN" altLang="en-US" sz="1800">
              <a:ea typeface="宋体" panose="02010600030101010101" pitchFamily="2" charset="-122"/>
            </a:endParaRPr>
          </a:p>
          <a:p>
            <a:pPr indent="304800">
              <a:lnSpc>
                <a:spcPct val="150000"/>
              </a:lnSpc>
            </a:pPr>
            <a:r>
              <a:rPr lang="zh-CN" altLang="en-US" sz="1800">
                <a:ea typeface="宋体" panose="02010600030101010101" pitchFamily="2" charset="-122"/>
              </a:rPr>
              <a:t>子程序和主程序并无本质区别。子程序和主程序在程序号及程序内容方面基本相同，但结束标记不同，主程序用</a:t>
            </a:r>
            <a:r>
              <a:rPr lang="en-US" altLang="zh-CN" sz="1800">
                <a:ea typeface="宋体" panose="02010600030101010101" pitchFamily="2" charset="-122"/>
              </a:rPr>
              <a:t>M02</a:t>
            </a:r>
            <a:r>
              <a:rPr lang="zh-CN" altLang="en-US" sz="1800">
                <a:ea typeface="宋体" panose="02010600030101010101" pitchFamily="2" charset="-122"/>
              </a:rPr>
              <a:t>或</a:t>
            </a:r>
            <a:r>
              <a:rPr lang="en-US" altLang="zh-CN" sz="1800">
                <a:ea typeface="宋体" panose="02010600030101010101" pitchFamily="2" charset="-122"/>
              </a:rPr>
              <a:t>M30</a:t>
            </a:r>
            <a:r>
              <a:rPr lang="zh-CN" altLang="en-US" sz="1800">
                <a:ea typeface="宋体" panose="02010600030101010101" pitchFamily="2" charset="-122"/>
              </a:rPr>
              <a:t>表示主程序结束。子程序则用</a:t>
            </a:r>
            <a:r>
              <a:rPr lang="en-US" altLang="zh-CN" sz="1800">
                <a:ea typeface="宋体" panose="02010600030101010101" pitchFamily="2" charset="-122"/>
              </a:rPr>
              <a:t>M99</a:t>
            </a:r>
            <a:r>
              <a:rPr lang="zh-CN" altLang="en-US" sz="1800">
                <a:ea typeface="宋体" panose="02010600030101010101" pitchFamily="2" charset="-122"/>
              </a:rPr>
              <a:t>表示子程序结束，并自动返回主程序。</a:t>
            </a:r>
            <a:endParaRPr lang="zh-CN" altLang="en-US" sz="1800"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50938" y="214313"/>
            <a:ext cx="7793038" cy="1462088"/>
          </a:xfrm>
        </p:spPr>
        <p:txBody>
          <a:bodyPr vert="horz" wrap="square" lIns="91440" tIns="45720" rIns="91440" bIns="45720" numCol="1" anchor="b" anchorCtr="0" compatLnSpc="1"/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3600" b="1" i="0" u="none" strike="noStrike" kern="1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【任务实施】</a:t>
            </a:r>
            <a:endParaRPr kumimoji="0" lang="zh-CN" altLang="en-US" sz="3600" b="1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j-cs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37845" y="1917065"/>
            <a:ext cx="8204200" cy="42462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en-US" altLang="zh-CN" b="1"/>
              <a:t>1.</a:t>
            </a:r>
            <a:r>
              <a:rPr lang="zh-CN" altLang="en-US" b="1"/>
              <a:t>识读零件图样</a:t>
            </a:r>
            <a:endParaRPr lang="zh-CN" altLang="en-US" b="1"/>
          </a:p>
          <a:p>
            <a:pPr>
              <a:lnSpc>
                <a:spcPct val="150000"/>
              </a:lnSpc>
            </a:pPr>
            <a:r>
              <a:rPr lang="en-US" altLang="zh-CN"/>
              <a:t>1</a:t>
            </a:r>
            <a:r>
              <a:rPr lang="zh-CN" altLang="en-US"/>
              <a:t>）图样分析</a:t>
            </a:r>
            <a:endParaRPr lang="zh-CN" altLang="en-US"/>
          </a:p>
          <a:p>
            <a:pPr>
              <a:lnSpc>
                <a:spcPct val="150000"/>
              </a:lnSpc>
            </a:pPr>
            <a:r>
              <a:rPr lang="zh-CN" altLang="en-US"/>
              <a:t>由图</a:t>
            </a:r>
            <a:r>
              <a:rPr lang="en-US" altLang="zh-CN"/>
              <a:t>7-1</a:t>
            </a:r>
            <a:r>
              <a:rPr lang="zh-CN" altLang="en-US"/>
              <a:t>可知，该零件需要加工上下表面、外形轮廓、凹槽、台阶和</a:t>
            </a:r>
            <a:r>
              <a:rPr lang="en-US" altLang="zh-CN"/>
              <a:t>4</a:t>
            </a:r>
            <a:r>
              <a:rPr lang="zh-CN" altLang="en-US"/>
              <a:t>个内螺纹，加工要素比较多；由零件图可看出，需要保证零件外形尺寸长（</a:t>
            </a:r>
            <a:r>
              <a:rPr lang="en-US" altLang="zh-CN"/>
              <a:t>110</a:t>
            </a:r>
            <a:r>
              <a:rPr lang="en-US" altLang="en-US"/>
              <a:t>±</a:t>
            </a:r>
            <a:r>
              <a:rPr lang="en-US" altLang="zh-CN"/>
              <a:t>0.1</a:t>
            </a:r>
            <a:r>
              <a:rPr lang="zh-CN" altLang="en-US"/>
              <a:t>）</a:t>
            </a:r>
            <a:r>
              <a:rPr lang="en-US" altLang="zh-CN"/>
              <a:t>mm</a:t>
            </a:r>
            <a:r>
              <a:rPr lang="zh-CN" altLang="en-US"/>
              <a:t>、宽（</a:t>
            </a:r>
            <a:r>
              <a:rPr lang="en-US" altLang="zh-CN"/>
              <a:t>50</a:t>
            </a:r>
            <a:r>
              <a:rPr lang="en-US" altLang="en-US"/>
              <a:t>±</a:t>
            </a:r>
            <a:r>
              <a:rPr lang="en-US" altLang="zh-CN"/>
              <a:t>0.1</a:t>
            </a:r>
            <a:r>
              <a:rPr lang="zh-CN" altLang="en-US"/>
              <a:t>）</a:t>
            </a:r>
            <a:r>
              <a:rPr lang="en-US" altLang="zh-CN"/>
              <a:t>mm</a:t>
            </a:r>
            <a:r>
              <a:rPr lang="zh-CN" altLang="en-US"/>
              <a:t>、高（</a:t>
            </a:r>
            <a:r>
              <a:rPr lang="en-US" altLang="zh-CN"/>
              <a:t>40</a:t>
            </a:r>
            <a:r>
              <a:rPr lang="en-US" altLang="en-US"/>
              <a:t>±</a:t>
            </a:r>
            <a:r>
              <a:rPr lang="en-US" altLang="zh-CN"/>
              <a:t>0.1</a:t>
            </a:r>
            <a:r>
              <a:rPr lang="zh-CN" altLang="en-US"/>
              <a:t>）</a:t>
            </a:r>
            <a:r>
              <a:rPr lang="en-US" altLang="zh-CN"/>
              <a:t>mm</a:t>
            </a:r>
            <a:r>
              <a:rPr lang="zh-CN" altLang="en-US"/>
              <a:t>，中间槽尺寸</a:t>
            </a:r>
            <a:r>
              <a:rPr lang="en-US" altLang="zh-CN"/>
              <a:t>110mm</a:t>
            </a:r>
            <a:r>
              <a:rPr lang="en-US" altLang="en-US"/>
              <a:t>×</a:t>
            </a:r>
            <a:r>
              <a:rPr lang="zh-CN" altLang="en-US"/>
              <a:t>（</a:t>
            </a:r>
            <a:r>
              <a:rPr lang="en-US" altLang="zh-CN"/>
              <a:t>20)mm</a:t>
            </a:r>
            <a:r>
              <a:rPr lang="zh-CN" altLang="en-US"/>
              <a:t>、深度</a:t>
            </a:r>
            <a:r>
              <a:rPr lang="en-US" altLang="zh-CN"/>
              <a:t>12mm</a:t>
            </a:r>
            <a:r>
              <a:rPr lang="zh-CN" altLang="en-US"/>
              <a:t>，钳口台阶面、中间槽两侧面和零件上表面的表面粗糙度要求均为</a:t>
            </a:r>
            <a:r>
              <a:rPr lang="en-US" altLang="zh-CN"/>
              <a:t>Ra1.6μm</a:t>
            </a:r>
            <a:r>
              <a:rPr lang="zh-CN" altLang="en-US"/>
              <a:t>。总之，固定钳身零件外形较为复杂，尺寸精度和表面粗糙度要求较高。</a:t>
            </a:r>
            <a:endParaRPr lang="zh-CN" altLang="en-US"/>
          </a:p>
          <a:p>
            <a:pPr>
              <a:lnSpc>
                <a:spcPct val="150000"/>
              </a:lnSpc>
            </a:pPr>
            <a:r>
              <a:rPr lang="en-US" altLang="zh-CN"/>
              <a:t> 2</a:t>
            </a:r>
            <a:r>
              <a:rPr lang="zh-CN" altLang="en-US"/>
              <a:t>）确定工件毛坯</a:t>
            </a:r>
            <a:r>
              <a:rPr lang="en-US" altLang="zh-CN"/>
              <a:t>  </a:t>
            </a:r>
            <a:endParaRPr lang="en-US" altLang="zh-CN"/>
          </a:p>
          <a:p>
            <a:pPr>
              <a:lnSpc>
                <a:spcPct val="150000"/>
              </a:lnSpc>
            </a:pPr>
            <a:r>
              <a:rPr lang="en-US" altLang="zh-CN"/>
              <a:t>    </a:t>
            </a:r>
            <a:r>
              <a:rPr lang="zh-CN" altLang="en-US"/>
              <a:t>根据图</a:t>
            </a:r>
            <a:r>
              <a:rPr lang="en-US" altLang="zh-CN"/>
              <a:t>7-1</a:t>
            </a:r>
            <a:r>
              <a:rPr lang="zh-CN" altLang="en-US"/>
              <a:t>可知，毛坯材料为铝材。根据零件的外形尺寸，确定的毛坯尺寸规格为</a:t>
            </a:r>
            <a:r>
              <a:rPr lang="en-US" altLang="zh-CN"/>
              <a:t>115mm</a:t>
            </a:r>
            <a:r>
              <a:rPr lang="en-US" altLang="en-US"/>
              <a:t>×</a:t>
            </a:r>
            <a:r>
              <a:rPr lang="en-US" altLang="zh-CN"/>
              <a:t>55mm</a:t>
            </a:r>
            <a:r>
              <a:rPr lang="en-US" altLang="en-US"/>
              <a:t>×</a:t>
            </a:r>
            <a:r>
              <a:rPr lang="en-US" altLang="zh-CN"/>
              <a:t>50mm</a:t>
            </a:r>
            <a:r>
              <a:rPr lang="zh-CN" altLang="en-US"/>
              <a:t>。</a:t>
            </a:r>
            <a:endParaRPr lang="zh-CN" alt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331595" y="2132965"/>
            <a:ext cx="5080000" cy="19005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 defTabSz="914400" eaLnBrk="0" hangingPunct="0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tabLst>
                <a:tab pos="609600" algn="l"/>
              </a:tabLst>
              <a:defRPr/>
            </a:pPr>
            <a:r>
              <a:rPr lang="en-US" altLang="zh-CN" sz="2400" b="1">
                <a:sym typeface="+mn-ea"/>
              </a:rPr>
              <a:t>2.</a:t>
            </a:r>
            <a:r>
              <a:rPr lang="zh-CN" altLang="en-US" sz="2400" b="1"/>
              <a:t>制订工艺路线</a:t>
            </a:r>
            <a:endParaRPr lang="zh-CN" altLang="en-US" sz="2400" b="1"/>
          </a:p>
          <a:p>
            <a:pPr algn="just" defTabSz="914400" eaLnBrk="0" hangingPunct="0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tabLst>
                <a:tab pos="609600" algn="l"/>
              </a:tabLst>
              <a:defRPr/>
            </a:pPr>
            <a:r>
              <a:rPr lang="en-US" altLang="zh-CN" sz="2400" b="1">
                <a:sym typeface="+mn-ea"/>
              </a:rPr>
              <a:t>3.</a:t>
            </a:r>
            <a:r>
              <a:rPr lang="zh-CN" altLang="en-US" sz="2400" b="1"/>
              <a:t>编写程序</a:t>
            </a:r>
            <a:endParaRPr lang="zh-CN" altLang="en-US" sz="2400" b="1"/>
          </a:p>
          <a:p>
            <a:pPr algn="just" defTabSz="914400" eaLnBrk="0" hangingPunct="0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tabLst>
                <a:tab pos="609600" algn="l"/>
              </a:tabLst>
              <a:defRPr/>
            </a:pPr>
            <a:r>
              <a:rPr lang="en-US" altLang="zh-CN" sz="2400" b="1">
                <a:sym typeface="+mn-ea"/>
              </a:rPr>
              <a:t>4.</a:t>
            </a:r>
            <a:r>
              <a:rPr lang="zh-CN" altLang="en-US" sz="2400" b="1"/>
              <a:t>加工固定钳身</a:t>
            </a:r>
            <a:endParaRPr lang="en-US" altLang="zh-CN" sz="2400" b="1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8" name="标题 1"/>
          <p:cNvSpPr>
            <a:spLocks noGrp="1"/>
          </p:cNvSpPr>
          <p:nvPr>
            <p:ph type="title"/>
          </p:nvPr>
        </p:nvSpPr>
        <p:spPr>
          <a:xfrm>
            <a:off x="1150938" y="214313"/>
            <a:ext cx="7793038" cy="1462088"/>
          </a:xfrm>
        </p:spPr>
        <p:txBody>
          <a:bodyPr vert="horz" wrap="square" lIns="91440" tIns="45720" rIns="91440" bIns="45720" numCol="1" anchor="b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0" u="none" strike="noStrike" cap="none" spc="0" normalizeH="0" baseline="0" dirty="0">
                <a:solidFill>
                  <a:srgbClr val="3333CC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[学习内容]</a:t>
            </a:r>
            <a:r>
              <a:rPr kumimoji="0" lang="zh-CN" altLang="zh-CN" sz="4000" b="1" i="0" u="none" strike="noStrike" kern="1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 </a:t>
            </a:r>
            <a:endParaRPr kumimoji="0" lang="zh-CN" altLang="en-US" sz="4400" b="0" i="0" u="none" strike="noStrike" kern="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3" name="图片 40"/>
          <p:cNvPicPr>
            <a:picLocks noChangeAspect="1"/>
          </p:cNvPicPr>
          <p:nvPr/>
        </p:nvPicPr>
        <p:blipFill>
          <a:blip r:embed="rId1"/>
          <a:srcRect t="4262" b="4832"/>
          <a:stretch>
            <a:fillRect/>
          </a:stretch>
        </p:blipFill>
        <p:spPr>
          <a:xfrm>
            <a:off x="1661160" y="2061210"/>
            <a:ext cx="5821045" cy="392303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Rectangle 5"/>
          <p:cNvSpPr>
            <a:spLocks noGrp="1"/>
          </p:cNvSpPr>
          <p:nvPr>
            <p:ph type="title"/>
          </p:nvPr>
        </p:nvSpPr>
        <p:spPr>
          <a:xfrm>
            <a:off x="1116013" y="260350"/>
            <a:ext cx="7793037" cy="1462088"/>
          </a:xfrm>
        </p:spPr>
        <p:txBody>
          <a:bodyPr vert="horz" wrap="square" lIns="91440" tIns="45720" rIns="91440" bIns="45720" anchor="b" anchorCtr="0"/>
          <a:p>
            <a:pPr marL="342900" indent="-342900" eaLnBrk="1" hangingPunct="1">
              <a:spcBef>
                <a:spcPct val="20000"/>
              </a:spcBef>
            </a:pPr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4000" b="1" dirty="0">
                <a:solidFill>
                  <a:srgbClr val="33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[</a:t>
            </a:r>
            <a:r>
              <a:rPr lang="zh-CN" altLang="en-US" sz="4000" b="1" dirty="0">
                <a:solidFill>
                  <a:srgbClr val="33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知识目标</a:t>
            </a:r>
            <a:r>
              <a:rPr lang="en-US" altLang="zh-CN" sz="4000" b="1" dirty="0">
                <a:solidFill>
                  <a:srgbClr val="33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]</a:t>
            </a:r>
            <a:endParaRPr lang="zh-CN" altLang="en-US" sz="4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099" name="Rectangle 6"/>
          <p:cNvSpPr>
            <a:spLocks noGrp="1" noChangeArrowheads="1"/>
          </p:cNvSpPr>
          <p:nvPr>
            <p:ph idx="1"/>
          </p:nvPr>
        </p:nvSpPr>
        <p:spPr>
          <a:xfrm>
            <a:off x="490220" y="2018030"/>
            <a:ext cx="8465185" cy="4435475"/>
          </a:xfrm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just" defTabSz="914400" rtl="0" eaLnBrk="0" fontAlgn="base" latinLnBrk="0" hangingPunct="0">
              <a:lnSpc>
                <a:spcPts val="5100"/>
              </a:lnSpc>
              <a:spcBef>
                <a:spcPct val="20000"/>
              </a:spcBef>
              <a:spcAft>
                <a:spcPts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None/>
              <a:tabLst>
                <a:tab pos="266700" algn="l"/>
              </a:tabLst>
              <a:defRPr/>
            </a:pPr>
            <a:r>
              <a:rPr kumimoji="0" lang="zh-CN" altLang="en-US" sz="20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（</a:t>
            </a:r>
            <a:r>
              <a:rPr kumimoji="0" lang="en-US" altLang="zh-CN" sz="20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1</a:t>
            </a:r>
            <a:r>
              <a:rPr kumimoji="0" lang="zh-CN" altLang="en-US" sz="20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）识读固定钳身的零件图样，清楚其加工要素。</a:t>
            </a:r>
            <a:r>
              <a:rPr kumimoji="0" lang="en-US" altLang="zh-CN" sz="20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	</a:t>
            </a:r>
            <a:endParaRPr kumimoji="0" lang="en-US" altLang="zh-CN" sz="2000" b="1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just" defTabSz="914400" rtl="0" eaLnBrk="0" fontAlgn="base" latinLnBrk="0" hangingPunct="0">
              <a:lnSpc>
                <a:spcPts val="5100"/>
              </a:lnSpc>
              <a:spcBef>
                <a:spcPct val="20000"/>
              </a:spcBef>
              <a:spcAft>
                <a:spcPts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None/>
              <a:tabLst>
                <a:tab pos="266700" algn="l"/>
              </a:tabLst>
              <a:defRPr/>
            </a:pPr>
            <a:r>
              <a:rPr kumimoji="0" lang="zh-CN" altLang="en-US" sz="20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（</a:t>
            </a:r>
            <a:r>
              <a:rPr kumimoji="0" lang="en-US" altLang="zh-CN" sz="20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2</a:t>
            </a:r>
            <a:r>
              <a:rPr kumimoji="0" lang="zh-CN" altLang="en-US" sz="20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）知道子程序的定义及应用。</a:t>
            </a:r>
            <a:endParaRPr kumimoji="0" lang="zh-CN" altLang="en-US" sz="2000" b="1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just" defTabSz="914400" rtl="0" eaLnBrk="0" fontAlgn="base" latinLnBrk="0" hangingPunct="0">
              <a:lnSpc>
                <a:spcPts val="5100"/>
              </a:lnSpc>
              <a:spcBef>
                <a:spcPct val="20000"/>
              </a:spcBef>
              <a:spcAft>
                <a:spcPts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None/>
              <a:tabLst>
                <a:tab pos="266700" algn="l"/>
              </a:tabLst>
              <a:defRPr/>
            </a:pPr>
            <a:r>
              <a:rPr kumimoji="0" lang="zh-CN" altLang="en-US" sz="20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（</a:t>
            </a:r>
            <a:r>
              <a:rPr kumimoji="0" lang="en-US" altLang="zh-CN" sz="20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3</a:t>
            </a:r>
            <a:r>
              <a:rPr kumimoji="0" lang="zh-CN" altLang="en-US" sz="20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）清楚调用子程序指令</a:t>
            </a:r>
            <a:r>
              <a:rPr kumimoji="0" lang="en-US" altLang="zh-CN" sz="20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M98/M99</a:t>
            </a:r>
            <a:r>
              <a:rPr kumimoji="0" lang="zh-CN" altLang="en-US" sz="20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的编程格式及指令用途。</a:t>
            </a:r>
            <a:endParaRPr kumimoji="0" lang="zh-CN" altLang="en-US" sz="2000" b="1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Rectangle 5"/>
          <p:cNvSpPr>
            <a:spLocks noGrp="1"/>
          </p:cNvSpPr>
          <p:nvPr>
            <p:ph type="title"/>
          </p:nvPr>
        </p:nvSpPr>
        <p:spPr>
          <a:xfrm>
            <a:off x="1116013" y="333375"/>
            <a:ext cx="7793037" cy="1462088"/>
          </a:xfrm>
        </p:spPr>
        <p:txBody>
          <a:bodyPr vert="horz" wrap="square" lIns="91440" tIns="45720" rIns="91440" bIns="45720" anchor="b" anchorCtr="0"/>
          <a:p>
            <a:pPr marL="342900" indent="-342900" eaLnBrk="1" hangingPunct="1">
              <a:spcBef>
                <a:spcPct val="20000"/>
              </a:spcBef>
            </a:pPr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4000" b="1" dirty="0">
                <a:solidFill>
                  <a:srgbClr val="33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[</a:t>
            </a:r>
            <a:r>
              <a:rPr lang="zh-CN" altLang="en-US" sz="4000" b="1" dirty="0">
                <a:solidFill>
                  <a:srgbClr val="33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技能目标</a:t>
            </a:r>
            <a:r>
              <a:rPr lang="en-US" altLang="zh-CN" sz="4000" b="1" dirty="0">
                <a:solidFill>
                  <a:srgbClr val="33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]</a:t>
            </a:r>
            <a:endParaRPr lang="zh-CN" altLang="en-US" sz="4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099" name="Rectangle 6"/>
          <p:cNvSpPr>
            <a:spLocks noGrp="1" noChangeArrowheads="1"/>
          </p:cNvSpPr>
          <p:nvPr>
            <p:ph idx="1"/>
          </p:nvPr>
        </p:nvSpPr>
        <p:spPr>
          <a:xfrm>
            <a:off x="487045" y="1844675"/>
            <a:ext cx="8468360" cy="4435475"/>
          </a:xfrm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just" defTabSz="914400" rtl="0" eaLnBrk="0" fontAlgn="base" latinLnBrk="0" hangingPunct="0">
              <a:lnSpc>
                <a:spcPts val="5000"/>
              </a:lnSpc>
              <a:spcBef>
                <a:spcPct val="20000"/>
              </a:spcBef>
              <a:spcAft>
                <a:spcPts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None/>
              <a:tabLst>
                <a:tab pos="266700" algn="l"/>
              </a:tabLst>
              <a:defRPr/>
            </a:pPr>
            <a:r>
              <a:rPr kumimoji="0" lang="zh-CN" altLang="en-US" sz="20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（</a:t>
            </a:r>
            <a:r>
              <a:rPr kumimoji="0" lang="en-US" altLang="zh-CN" sz="20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1</a:t>
            </a:r>
            <a:r>
              <a:rPr kumimoji="0" lang="zh-CN" altLang="en-US" sz="20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）能正确使用</a:t>
            </a:r>
            <a:r>
              <a:rPr kumimoji="0" lang="en-US" altLang="zh-CN" sz="20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M98</a:t>
            </a:r>
            <a:r>
              <a:rPr kumimoji="0" lang="zh-CN" altLang="en-US" sz="20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、</a:t>
            </a:r>
            <a:r>
              <a:rPr kumimoji="0" lang="en-US" altLang="zh-CN" sz="20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M99</a:t>
            </a:r>
            <a:r>
              <a:rPr kumimoji="0" lang="zh-CN" altLang="en-US" sz="20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指令调用子程序。</a:t>
            </a:r>
            <a:endParaRPr kumimoji="0" lang="zh-CN" altLang="en-US" sz="2000" b="1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just" defTabSz="914400" rtl="0" eaLnBrk="0" fontAlgn="base" latinLnBrk="0" hangingPunct="0">
              <a:lnSpc>
                <a:spcPts val="5000"/>
              </a:lnSpc>
              <a:spcBef>
                <a:spcPct val="20000"/>
              </a:spcBef>
              <a:spcAft>
                <a:spcPts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None/>
              <a:tabLst>
                <a:tab pos="266700" algn="l"/>
              </a:tabLst>
              <a:defRPr/>
            </a:pPr>
            <a:r>
              <a:rPr kumimoji="0" lang="zh-CN" altLang="en-US" sz="20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（</a:t>
            </a:r>
            <a:r>
              <a:rPr kumimoji="0" lang="en-US" altLang="zh-CN" sz="20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2</a:t>
            </a:r>
            <a:r>
              <a:rPr kumimoji="0" lang="zh-CN" altLang="en-US" sz="20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）能根据零件的加工要求制订固定钳身的加工工艺。</a:t>
            </a:r>
            <a:endParaRPr kumimoji="0" lang="zh-CN" altLang="en-US" sz="2000" b="1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just" defTabSz="914400" rtl="0" eaLnBrk="0" fontAlgn="base" latinLnBrk="0" hangingPunct="0">
              <a:lnSpc>
                <a:spcPts val="5000"/>
              </a:lnSpc>
              <a:spcBef>
                <a:spcPct val="20000"/>
              </a:spcBef>
              <a:spcAft>
                <a:spcPts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None/>
              <a:tabLst>
                <a:tab pos="266700" algn="l"/>
              </a:tabLst>
              <a:defRPr/>
            </a:pPr>
            <a:r>
              <a:rPr kumimoji="0" lang="zh-CN" altLang="en-US" sz="20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（</a:t>
            </a:r>
            <a:r>
              <a:rPr kumimoji="0" lang="en-US" altLang="zh-CN" sz="20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3</a:t>
            </a:r>
            <a:r>
              <a:rPr kumimoji="0" lang="zh-CN" altLang="en-US" sz="20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）能在教师的指引下正确编写固定钳身的加工程序。</a:t>
            </a:r>
            <a:endParaRPr kumimoji="0" lang="zh-CN" altLang="en-US" sz="2000" b="1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just" defTabSz="914400" rtl="0" eaLnBrk="0" fontAlgn="base" latinLnBrk="0" hangingPunct="0">
              <a:lnSpc>
                <a:spcPts val="5000"/>
              </a:lnSpc>
              <a:spcBef>
                <a:spcPct val="20000"/>
              </a:spcBef>
              <a:spcAft>
                <a:spcPts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None/>
              <a:tabLst>
                <a:tab pos="266700" algn="l"/>
              </a:tabLst>
              <a:defRPr/>
            </a:pPr>
            <a:r>
              <a:rPr kumimoji="0" lang="zh-CN" altLang="en-US" sz="20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（</a:t>
            </a:r>
            <a:r>
              <a:rPr kumimoji="0" lang="en-US" altLang="zh-CN" sz="20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4</a:t>
            </a:r>
            <a:r>
              <a:rPr kumimoji="0" lang="zh-CN" altLang="en-US" sz="20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）能选择合适的刀具加工固定钳身零件。</a:t>
            </a:r>
            <a:endParaRPr kumimoji="0" lang="zh-CN" altLang="en-US" sz="2000" b="1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just" defTabSz="914400" rtl="0" eaLnBrk="0" fontAlgn="base" latinLnBrk="0" hangingPunct="0">
              <a:lnSpc>
                <a:spcPts val="5000"/>
              </a:lnSpc>
              <a:spcBef>
                <a:spcPct val="20000"/>
              </a:spcBef>
              <a:spcAft>
                <a:spcPts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None/>
              <a:tabLst>
                <a:tab pos="266700" algn="l"/>
              </a:tabLst>
              <a:defRPr/>
            </a:pPr>
            <a:r>
              <a:rPr kumimoji="0" lang="zh-CN" altLang="en-US" sz="20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（</a:t>
            </a:r>
            <a:r>
              <a:rPr kumimoji="0" lang="en-US" altLang="zh-CN" sz="20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5</a:t>
            </a:r>
            <a:r>
              <a:rPr kumimoji="0" lang="zh-CN" altLang="en-US" sz="20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）能正确选用量具测量固定钳身零件尺寸。</a:t>
            </a:r>
            <a:endParaRPr kumimoji="0" lang="zh-CN" altLang="en-US" sz="2000" b="1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Rectangle 5"/>
          <p:cNvSpPr>
            <a:spLocks noGrp="1"/>
          </p:cNvSpPr>
          <p:nvPr>
            <p:ph type="title"/>
          </p:nvPr>
        </p:nvSpPr>
        <p:spPr>
          <a:xfrm>
            <a:off x="1116013" y="333375"/>
            <a:ext cx="7793037" cy="1462088"/>
          </a:xfrm>
        </p:spPr>
        <p:txBody>
          <a:bodyPr vert="horz" wrap="square" lIns="91440" tIns="45720" rIns="91440" bIns="45720" anchor="b" anchorCtr="0"/>
          <a:p>
            <a:pPr marL="342900" indent="-342900" eaLnBrk="1" hangingPunct="1">
              <a:spcBef>
                <a:spcPct val="20000"/>
              </a:spcBef>
            </a:pPr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4000" b="1" dirty="0">
                <a:solidFill>
                  <a:srgbClr val="33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[</a:t>
            </a:r>
            <a:r>
              <a:rPr lang="zh-CN" altLang="en-US" sz="4000" b="1" dirty="0">
                <a:solidFill>
                  <a:srgbClr val="33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素质</a:t>
            </a:r>
            <a:r>
              <a:rPr lang="zh-CN" altLang="en-US" sz="4000" b="1" dirty="0">
                <a:solidFill>
                  <a:srgbClr val="33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目标</a:t>
            </a:r>
            <a:r>
              <a:rPr lang="en-US" altLang="zh-CN" sz="4000" b="1" dirty="0">
                <a:solidFill>
                  <a:srgbClr val="33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]</a:t>
            </a:r>
            <a:endParaRPr lang="zh-CN" altLang="en-US" sz="4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099" name="Rectangle 6"/>
          <p:cNvSpPr>
            <a:spLocks noGrp="1" noChangeArrowheads="1"/>
          </p:cNvSpPr>
          <p:nvPr>
            <p:ph idx="1"/>
          </p:nvPr>
        </p:nvSpPr>
        <p:spPr>
          <a:xfrm>
            <a:off x="777240" y="2018030"/>
            <a:ext cx="8178165" cy="4435475"/>
          </a:xfrm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just" defTabSz="914400" rtl="0" eaLnBrk="0" fontAlgn="base" latinLnBrk="0" hangingPunct="0">
              <a:lnSpc>
                <a:spcPts val="5000"/>
              </a:lnSpc>
              <a:spcBef>
                <a:spcPct val="20000"/>
              </a:spcBef>
              <a:spcAft>
                <a:spcPts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None/>
              <a:tabLst>
                <a:tab pos="266700" algn="l"/>
              </a:tabLst>
              <a:defRPr/>
            </a:pPr>
            <a:r>
              <a:rPr kumimoji="0" lang="zh-CN" altLang="en-US" sz="20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（</a:t>
            </a:r>
            <a:r>
              <a:rPr kumimoji="0" lang="en-US" altLang="zh-CN" sz="20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1</a:t>
            </a:r>
            <a:r>
              <a:rPr kumimoji="0" lang="zh-CN" altLang="en-US" sz="20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）能够与小组同学团结协作完成加工程序编制任务。</a:t>
            </a:r>
            <a:endParaRPr kumimoji="0" lang="zh-CN" altLang="en-US" sz="2000" b="1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just" defTabSz="914400" rtl="0" eaLnBrk="0" fontAlgn="base" latinLnBrk="0" hangingPunct="0">
              <a:lnSpc>
                <a:spcPts val="5000"/>
              </a:lnSpc>
              <a:spcBef>
                <a:spcPct val="20000"/>
              </a:spcBef>
              <a:spcAft>
                <a:spcPts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None/>
              <a:tabLst>
                <a:tab pos="266700" algn="l"/>
              </a:tabLst>
              <a:defRPr/>
            </a:pPr>
            <a:r>
              <a:rPr kumimoji="0" lang="zh-CN" altLang="en-US" sz="20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（</a:t>
            </a:r>
            <a:r>
              <a:rPr kumimoji="0" lang="en-US" altLang="zh-CN" sz="20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2</a:t>
            </a:r>
            <a:r>
              <a:rPr kumimoji="0" lang="zh-CN" altLang="en-US" sz="20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）能够规范使用工具、量具，并做好工具、量具的日常保养。</a:t>
            </a:r>
            <a:endParaRPr kumimoji="0" lang="zh-CN" altLang="en-US" sz="2000" b="1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just" defTabSz="914400" rtl="0" eaLnBrk="0" fontAlgn="base" latinLnBrk="0" hangingPunct="0">
              <a:lnSpc>
                <a:spcPts val="5000"/>
              </a:lnSpc>
              <a:spcBef>
                <a:spcPct val="20000"/>
              </a:spcBef>
              <a:spcAft>
                <a:spcPts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None/>
              <a:tabLst>
                <a:tab pos="266700" algn="l"/>
              </a:tabLst>
              <a:defRPr/>
            </a:pPr>
            <a:r>
              <a:rPr kumimoji="0" lang="zh-CN" altLang="en-US" sz="20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（</a:t>
            </a:r>
            <a:r>
              <a:rPr kumimoji="0" lang="en-US" altLang="zh-CN" sz="20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3</a:t>
            </a:r>
            <a:r>
              <a:rPr kumimoji="0" lang="zh-CN" altLang="en-US" sz="20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）学习过程中，能在同学间相互提醒监督，按</a:t>
            </a:r>
            <a:r>
              <a:rPr kumimoji="0" lang="en-US" altLang="zh-CN" sz="20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5S</a:t>
            </a:r>
            <a:r>
              <a:rPr kumimoji="0" lang="zh-CN" altLang="en-US" sz="20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要求做好文明生产工作。</a:t>
            </a:r>
            <a:endParaRPr kumimoji="0" lang="zh-CN" altLang="en-US" sz="2000" b="1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just" defTabSz="914400" rtl="0" eaLnBrk="0" fontAlgn="base" latinLnBrk="0" hangingPunct="0">
              <a:lnSpc>
                <a:spcPts val="5000"/>
              </a:lnSpc>
              <a:spcBef>
                <a:spcPct val="20000"/>
              </a:spcBef>
              <a:spcAft>
                <a:spcPts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None/>
              <a:tabLst>
                <a:tab pos="266700" algn="l"/>
              </a:tabLst>
              <a:defRPr/>
            </a:pPr>
            <a:r>
              <a:rPr kumimoji="0" lang="zh-CN" altLang="en-US" sz="20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（</a:t>
            </a:r>
            <a:r>
              <a:rPr kumimoji="0" lang="en-US" altLang="zh-CN" sz="20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4</a:t>
            </a:r>
            <a:r>
              <a:rPr kumimoji="0" lang="zh-CN" altLang="en-US" sz="20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）能够规范着装</a:t>
            </a:r>
            <a:r>
              <a:rPr kumimoji="0" lang="en-US" altLang="zh-CN" sz="20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,</a:t>
            </a:r>
            <a:r>
              <a:rPr kumimoji="0" lang="zh-CN" altLang="en-US" sz="20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做好个人安全防护。</a:t>
            </a:r>
            <a:endParaRPr kumimoji="0" lang="zh-CN" altLang="en-US" sz="2000" b="1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Rectangle 5"/>
          <p:cNvSpPr>
            <a:spLocks noGrp="1"/>
          </p:cNvSpPr>
          <p:nvPr>
            <p:ph type="title"/>
          </p:nvPr>
        </p:nvSpPr>
        <p:spPr>
          <a:xfrm>
            <a:off x="1116013" y="333375"/>
            <a:ext cx="7793037" cy="1462088"/>
          </a:xfrm>
        </p:spPr>
        <p:txBody>
          <a:bodyPr vert="horz" wrap="square" lIns="91440" tIns="45720" rIns="91440" bIns="45720" anchor="b" anchorCtr="0"/>
          <a:p>
            <a:pPr marL="342900" indent="-342900" eaLnBrk="1" hangingPunct="1">
              <a:spcBef>
                <a:spcPct val="20000"/>
              </a:spcBef>
            </a:pPr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4000" b="1" dirty="0">
                <a:solidFill>
                  <a:srgbClr val="33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[</a:t>
            </a:r>
            <a:r>
              <a:rPr lang="zh-CN" altLang="en-US" sz="4000" b="1" dirty="0">
                <a:solidFill>
                  <a:srgbClr val="33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核心素养</a:t>
            </a:r>
            <a:r>
              <a:rPr lang="zh-CN" altLang="en-US" sz="4000" b="1" dirty="0">
                <a:solidFill>
                  <a:srgbClr val="33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目标</a:t>
            </a:r>
            <a:r>
              <a:rPr lang="en-US" altLang="zh-CN" sz="4000" b="1" dirty="0">
                <a:solidFill>
                  <a:srgbClr val="33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]</a:t>
            </a:r>
            <a:endParaRPr lang="zh-CN" altLang="en-US" sz="4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099" name="Rectangle 6"/>
          <p:cNvSpPr>
            <a:spLocks noGrp="1" noChangeArrowheads="1"/>
          </p:cNvSpPr>
          <p:nvPr>
            <p:ph idx="1"/>
          </p:nvPr>
        </p:nvSpPr>
        <p:spPr>
          <a:xfrm>
            <a:off x="224155" y="2018030"/>
            <a:ext cx="8731250" cy="4435475"/>
          </a:xfrm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just" defTabSz="914400" rtl="0" eaLnBrk="0" fontAlgn="base" latinLnBrk="0" hangingPunct="0">
              <a:lnSpc>
                <a:spcPts val="5000"/>
              </a:lnSpc>
              <a:spcBef>
                <a:spcPct val="20000"/>
              </a:spcBef>
              <a:spcAft>
                <a:spcPts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None/>
              <a:tabLst>
                <a:tab pos="266700" algn="l"/>
              </a:tabLst>
              <a:defRPr/>
            </a:pPr>
            <a:r>
              <a:rPr kumimoji="0" lang="zh-CN" altLang="en-US" sz="20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（</a:t>
            </a:r>
            <a:r>
              <a:rPr kumimoji="0" lang="en-US" altLang="zh-CN" sz="20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1</a:t>
            </a:r>
            <a:r>
              <a:rPr kumimoji="0" lang="zh-CN" altLang="en-US" sz="20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）初步具备精益求精的工匠精神，能进行零件质量检测。</a:t>
            </a:r>
            <a:endParaRPr kumimoji="0" lang="zh-CN" altLang="en-US" sz="2000" b="1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just" defTabSz="914400" rtl="0" eaLnBrk="0" fontAlgn="base" latinLnBrk="0" hangingPunct="0">
              <a:lnSpc>
                <a:spcPts val="5000"/>
              </a:lnSpc>
              <a:spcBef>
                <a:spcPct val="20000"/>
              </a:spcBef>
              <a:spcAft>
                <a:spcPts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None/>
              <a:tabLst>
                <a:tab pos="266700" algn="l"/>
              </a:tabLst>
              <a:defRPr/>
            </a:pPr>
            <a:r>
              <a:rPr kumimoji="0" lang="zh-CN" altLang="en-US" sz="20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（</a:t>
            </a:r>
            <a:r>
              <a:rPr kumimoji="0" lang="en-US" altLang="zh-CN" sz="20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2</a:t>
            </a:r>
            <a:r>
              <a:rPr kumimoji="0" lang="zh-CN" altLang="en-US" sz="20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）能按时、按质完成自己的加工任务，实现小组全员达成学习目标，培养严谨、负责的职业意识。</a:t>
            </a:r>
            <a:endParaRPr kumimoji="0" lang="zh-CN" altLang="en-US" sz="2000" b="1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just" defTabSz="914400" rtl="0" eaLnBrk="0" fontAlgn="base" latinLnBrk="0" hangingPunct="0">
              <a:lnSpc>
                <a:spcPts val="5000"/>
              </a:lnSpc>
              <a:spcBef>
                <a:spcPct val="20000"/>
              </a:spcBef>
              <a:spcAft>
                <a:spcPts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None/>
              <a:tabLst>
                <a:tab pos="266700" algn="l"/>
              </a:tabLst>
              <a:defRPr/>
            </a:pPr>
            <a:r>
              <a:rPr kumimoji="0" lang="zh-CN" altLang="en-US" sz="20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（</a:t>
            </a:r>
            <a:r>
              <a:rPr kumimoji="0" lang="en-US" altLang="zh-CN" sz="20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3</a:t>
            </a:r>
            <a:r>
              <a:rPr kumimoji="0" lang="zh-CN" altLang="en-US" sz="20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）在加工过程中能严格按照安全文明生产要求规范操作，培养安全文明生产意识。</a:t>
            </a:r>
            <a:endParaRPr kumimoji="0" lang="zh-CN" altLang="en-US" sz="2000" b="1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9" name="Rectangle 6"/>
          <p:cNvSpPr>
            <a:spLocks noGrp="1" noChangeArrowheads="1"/>
          </p:cNvSpPr>
          <p:nvPr>
            <p:ph idx="1"/>
          </p:nvPr>
        </p:nvSpPr>
        <p:spPr>
          <a:xfrm>
            <a:off x="173990" y="2018030"/>
            <a:ext cx="8781415" cy="4580255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0" algn="just" defTabSz="914400" rtl="0" eaLnBrk="0" fontAlgn="base" latinLnBrk="0" hangingPunct="0">
              <a:lnSpc>
                <a:spcPts val="5000"/>
              </a:lnSpc>
              <a:spcBef>
                <a:spcPct val="20000"/>
              </a:spcBef>
              <a:spcAft>
                <a:spcPts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None/>
              <a:defRPr/>
            </a:pPr>
            <a:r>
              <a:rPr kumimoji="0" lang="zh-CN" altLang="en-US" sz="200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固定钳身是滑动夹具机构中的主要零件。钳身中间部位制成长方形槽，槽两侧为导轨，导轨的上侧和内侧面为滑动面，因此有较高的尺寸精度、形位精度和表面质量要求，以保证活动钳身沿固定钳身导轨面的运动精度。</a:t>
            </a:r>
            <a:endParaRPr kumimoji="0" lang="zh-CN" altLang="en-US" sz="2000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342900" marR="0" lvl="0" indent="0" algn="just" defTabSz="914400" rtl="0" eaLnBrk="0" fontAlgn="base" latinLnBrk="0" hangingPunct="0">
              <a:lnSpc>
                <a:spcPts val="5000"/>
              </a:lnSpc>
              <a:spcBef>
                <a:spcPct val="20000"/>
              </a:spcBef>
              <a:spcAft>
                <a:spcPts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None/>
              <a:defRPr/>
            </a:pPr>
            <a:r>
              <a:rPr kumimoji="0" lang="zh-CN" altLang="en-US" sz="200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数控铣床能高效、准确地进行沟槽和孔的加工，根据毛坯尺寸，要求对固定钳身进行数控铣削加工。零件图样如图</a:t>
            </a:r>
            <a:r>
              <a:rPr kumimoji="0" lang="en-US" altLang="zh-CN" sz="200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7-1</a:t>
            </a:r>
            <a:r>
              <a:rPr kumimoji="0" lang="zh-CN" altLang="en-US" sz="200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所示。</a:t>
            </a:r>
            <a:endParaRPr kumimoji="0" lang="zh-CN" altLang="en-US" sz="2000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7170" name="Rectangle 5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1116013" y="260350"/>
            <a:ext cx="7793037" cy="1462088"/>
          </a:xfrm>
        </p:spPr>
        <p:txBody>
          <a:bodyPr vert="horz" wrap="square" lIns="91440" tIns="45720" rIns="91440" bIns="45720" anchor="b" anchorCtr="0"/>
          <a:p>
            <a:pPr marL="342900" indent="-342900" eaLnBrk="1" hangingPunct="1">
              <a:spcBef>
                <a:spcPct val="20000"/>
              </a:spcBef>
            </a:pPr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4000" b="1" dirty="0">
                <a:solidFill>
                  <a:srgbClr val="33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[</a:t>
            </a:r>
            <a:r>
              <a:rPr lang="zh-CN" altLang="en-US" sz="4000" b="1" dirty="0">
                <a:solidFill>
                  <a:srgbClr val="33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任务描述</a:t>
            </a:r>
            <a:r>
              <a:rPr lang="en-US" altLang="zh-CN" sz="4000" b="1" dirty="0">
                <a:solidFill>
                  <a:srgbClr val="33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]</a:t>
            </a:r>
            <a:endParaRPr lang="zh-CN" altLang="en-US" sz="4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1" name="文本框 150"/>
          <p:cNvSpPr txBox="1"/>
          <p:nvPr/>
        </p:nvSpPr>
        <p:spPr>
          <a:xfrm>
            <a:off x="1691640" y="5661025"/>
            <a:ext cx="50800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266700" algn="ctr"/>
            <a:r>
              <a:rPr lang="zh-CN" sz="1800">
                <a:ea typeface="宋体" panose="02010600030101010101" pitchFamily="2" charset="-122"/>
              </a:rPr>
              <a:t>图7-</a:t>
            </a:r>
            <a:r>
              <a:rPr lang="en-US" altLang="zh-CN" sz="1800">
                <a:ea typeface="宋体" panose="02010600030101010101" pitchFamily="2" charset="-122"/>
              </a:rPr>
              <a:t>1 </a:t>
            </a:r>
            <a:r>
              <a:rPr lang="zh-CN" altLang="en-US" sz="1800">
                <a:ea typeface="宋体" panose="02010600030101010101" pitchFamily="2" charset="-122"/>
              </a:rPr>
              <a:t>固定钳身零件图</a:t>
            </a:r>
            <a:endParaRPr lang="zh-CN" altLang="en-US" sz="1800">
              <a:ea typeface="宋体" panose="02010600030101010101" pitchFamily="2" charset="-122"/>
            </a:endParaRPr>
          </a:p>
        </p:txBody>
      </p:sp>
      <p:pic>
        <p:nvPicPr>
          <p:cNvPr id="14" name="图片 41" descr="C:/Users/junlau/Pictures/Screenshots/屏幕截图 2024-01-08 105118.png屏幕截图 2024-01-08 105118"/>
          <p:cNvPicPr>
            <a:picLocks noChangeAspect="1"/>
          </p:cNvPicPr>
          <p:nvPr/>
        </p:nvPicPr>
        <p:blipFill>
          <a:blip r:embed="rId1"/>
          <a:srcRect t="6" b="6"/>
          <a:stretch>
            <a:fillRect/>
          </a:stretch>
        </p:blipFill>
        <p:spPr>
          <a:xfrm>
            <a:off x="1188085" y="981075"/>
            <a:ext cx="6558280" cy="457327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Rectangle 5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 vert="horz" wrap="square" lIns="91440" tIns="45720" rIns="91440" bIns="45720" anchor="b" anchorCtr="0"/>
          <a:p>
            <a:pPr eaLnBrk="1" hangingPunct="1"/>
            <a:r>
              <a:rPr lang="en-US" altLang="zh-CN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[</a:t>
            </a:r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任务分析</a:t>
            </a:r>
            <a:r>
              <a:rPr lang="en-US" altLang="zh-CN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] </a:t>
            </a:r>
            <a:endParaRPr lang="en-US" altLang="zh-CN" sz="4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5" name="文本框 124"/>
          <p:cNvSpPr txBox="1"/>
          <p:nvPr/>
        </p:nvSpPr>
        <p:spPr>
          <a:xfrm>
            <a:off x="611505" y="1916430"/>
            <a:ext cx="811911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98450">
              <a:lnSpc>
                <a:spcPct val="150000"/>
              </a:lnSpc>
            </a:pPr>
            <a:r>
              <a:rPr lang="en-US" altLang="zh-CN" sz="1800" b="1">
                <a:ea typeface="宋体" panose="02010600030101010101" pitchFamily="2" charset="-122"/>
              </a:rPr>
              <a:t>1.</a:t>
            </a:r>
            <a:r>
              <a:rPr lang="zh-CN" altLang="en-US" sz="1800" b="1">
                <a:ea typeface="宋体" panose="02010600030101010101" pitchFamily="2" charset="-122"/>
              </a:rPr>
              <a:t>制订工作计划</a:t>
            </a:r>
            <a:endParaRPr lang="zh-CN" altLang="en-US" sz="1800" b="1">
              <a:ea typeface="宋体" panose="02010600030101010101" pitchFamily="2" charset="-122"/>
            </a:endParaRPr>
          </a:p>
          <a:p>
            <a:pPr indent="298450">
              <a:lnSpc>
                <a:spcPct val="150000"/>
              </a:lnSpc>
            </a:pPr>
            <a:r>
              <a:rPr lang="zh-CN" altLang="en-US" sz="1800">
                <a:ea typeface="宋体" panose="02010600030101010101" pitchFamily="2" charset="-122"/>
              </a:rPr>
              <a:t>利用数控铣削技能完成固定钳身的制作，分别需要完成准备毛坯，选取工具、量具、刀具，制订加工工艺，编写加工程序，加工零件，质量检测，</a:t>
            </a:r>
            <a:r>
              <a:rPr lang="en-US" altLang="zh-CN" sz="1800">
                <a:ea typeface="宋体" panose="02010600030101010101" pitchFamily="2" charset="-122"/>
              </a:rPr>
              <a:t>5S</a:t>
            </a:r>
            <a:r>
              <a:rPr lang="zh-CN" altLang="en-US" sz="1800">
                <a:ea typeface="宋体" panose="02010600030101010101" pitchFamily="2" charset="-122"/>
              </a:rPr>
              <a:t>现场作业，填写生产任务工单八项内容，请完善表</a:t>
            </a:r>
            <a:r>
              <a:rPr lang="en-US" altLang="zh-CN" sz="1800">
                <a:ea typeface="宋体" panose="02010600030101010101" pitchFamily="2" charset="-122"/>
              </a:rPr>
              <a:t>7-1</a:t>
            </a:r>
            <a:r>
              <a:rPr lang="zh-CN" altLang="en-US" sz="1800">
                <a:ea typeface="宋体" panose="02010600030101010101" pitchFamily="2" charset="-122"/>
              </a:rPr>
              <a:t>工作计划表中的相关内容</a:t>
            </a:r>
            <a:r>
              <a:rPr lang="zh-CN" sz="1800">
                <a:ea typeface="宋体" panose="02010600030101010101" pitchFamily="2" charset="-122"/>
              </a:rPr>
              <a:t>。</a:t>
            </a:r>
            <a:endParaRPr lang="zh-CN" altLang="en-US" sz="1800"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11505" y="4004945"/>
            <a:ext cx="8036560" cy="1337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98450">
              <a:lnSpc>
                <a:spcPct val="150000"/>
              </a:lnSpc>
            </a:pPr>
            <a:r>
              <a:rPr lang="en-US" altLang="zh-CN" sz="1800" b="1">
                <a:ea typeface="宋体" panose="02010600030101010101" pitchFamily="2" charset="-122"/>
              </a:rPr>
              <a:t>2.</a:t>
            </a:r>
            <a:r>
              <a:rPr lang="zh-CN" altLang="en-US" sz="1800" b="1">
                <a:ea typeface="宋体" panose="02010600030101010101" pitchFamily="2" charset="-122"/>
              </a:rPr>
              <a:t>选取加工设备及物料</a:t>
            </a:r>
            <a:endParaRPr lang="zh-CN" altLang="en-US" sz="1800" b="1">
              <a:ea typeface="宋体" panose="02010600030101010101" pitchFamily="2" charset="-122"/>
            </a:endParaRPr>
          </a:p>
          <a:p>
            <a:pPr indent="298450">
              <a:lnSpc>
                <a:spcPct val="150000"/>
              </a:lnSpc>
            </a:pPr>
            <a:r>
              <a:rPr lang="zh-CN" altLang="en-US" sz="1800">
                <a:ea typeface="宋体" panose="02010600030101010101" pitchFamily="2" charset="-122"/>
              </a:rPr>
              <a:t>请根据固定钳身的零件图及工作计划，选取加工固定钳身零件所需要毛坯、数控设备、刀具、量具等，并填写在表</a:t>
            </a:r>
            <a:r>
              <a:rPr lang="en-US" altLang="zh-CN" sz="1800">
                <a:ea typeface="宋体" panose="02010600030101010101" pitchFamily="2" charset="-122"/>
              </a:rPr>
              <a:t>7-2</a:t>
            </a:r>
            <a:r>
              <a:rPr lang="zh-CN" altLang="en-US" sz="1800">
                <a:ea typeface="宋体" panose="02010600030101010101" pitchFamily="2" charset="-122"/>
              </a:rPr>
              <a:t>中</a:t>
            </a:r>
            <a:r>
              <a:rPr lang="zh-CN" sz="1800">
                <a:ea typeface="宋体" panose="02010600030101010101" pitchFamily="2" charset="-122"/>
              </a:rPr>
              <a:t>。</a:t>
            </a:r>
            <a:endParaRPr lang="zh-CN" altLang="en-US" sz="1800"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PP_MARK_KEY" val="032ee4b5-4e43-432b-9c74-a9fae6cb69ea"/>
  <p:tag name="COMMONDATA" val="eyJoZGlkIjoiN2I1Mjc1N2ZlOTU0NTY4ZTYzMjkzNjUwNWFlZmE2ZmEifQ=="/>
</p:tagLst>
</file>

<file path=ppt/theme/theme1.xml><?xml version="1.0" encoding="utf-8"?>
<a:theme xmlns:a="http://schemas.openxmlformats.org/drawingml/2006/main" name="Blends">
  <a:themeElements>
    <a:clrScheme name="Blends 3">
      <a:dk1>
        <a:srgbClr val="000000"/>
      </a:dk1>
      <a:lt1>
        <a:srgbClr val="FFFFFF"/>
      </a:lt1>
      <a:dk2>
        <a:srgbClr val="333399"/>
      </a:dk2>
      <a:lt2>
        <a:srgbClr val="1C1C1C"/>
      </a:lt2>
      <a:accent1>
        <a:srgbClr val="00E4A8"/>
      </a:accent1>
      <a:accent2>
        <a:srgbClr val="FFCF01"/>
      </a:accent2>
      <a:accent3>
        <a:srgbClr val="FFFFFF"/>
      </a:accent3>
      <a:accent4>
        <a:srgbClr val="000000"/>
      </a:accent4>
      <a:accent5>
        <a:srgbClr val="AAEFD1"/>
      </a:accent5>
      <a:accent6>
        <a:srgbClr val="E7BB01"/>
      </a:accent6>
      <a:hlink>
        <a:srgbClr val="FF0000"/>
      </a:hlink>
      <a:folHlink>
        <a:srgbClr val="3333CC"/>
      </a:folHlink>
    </a:clrScheme>
    <a:fontScheme name="Blends">
      <a:majorFont>
        <a:latin typeface="Tahoma"/>
        <a:ea typeface="宋体"/>
        <a:cs typeface=""/>
      </a:majorFont>
      <a:minorFont>
        <a:latin typeface="Tahoma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Blends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ends 2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ends 3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4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Blends">
  <a:themeElements>
    <a:clrScheme name="Blends 3">
      <a:dk1>
        <a:srgbClr val="000000"/>
      </a:dk1>
      <a:lt1>
        <a:srgbClr val="FFFFFF"/>
      </a:lt1>
      <a:dk2>
        <a:srgbClr val="333399"/>
      </a:dk2>
      <a:lt2>
        <a:srgbClr val="1C1C1C"/>
      </a:lt2>
      <a:accent1>
        <a:srgbClr val="00E4A8"/>
      </a:accent1>
      <a:accent2>
        <a:srgbClr val="FFCF01"/>
      </a:accent2>
      <a:accent3>
        <a:srgbClr val="FFFFFF"/>
      </a:accent3>
      <a:accent4>
        <a:srgbClr val="000000"/>
      </a:accent4>
      <a:accent5>
        <a:srgbClr val="AAEFD1"/>
      </a:accent5>
      <a:accent6>
        <a:srgbClr val="E7BB01"/>
      </a:accent6>
      <a:hlink>
        <a:srgbClr val="FF0000"/>
      </a:hlink>
      <a:folHlink>
        <a:srgbClr val="3333CC"/>
      </a:folHlink>
    </a:clrScheme>
    <a:fontScheme name="Blends">
      <a:majorFont>
        <a:latin typeface="Tahoma"/>
        <a:ea typeface="宋体"/>
        <a:cs typeface=""/>
      </a:majorFont>
      <a:minorFont>
        <a:latin typeface="Tahoma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Blends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ends 2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ends 3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4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Blends</Template>
  <TotalTime>0</TotalTime>
  <Words>1588</Words>
  <Application>WPS 演示</Application>
  <PresentationFormat>全屏显示(4:3)</PresentationFormat>
  <Paragraphs>78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3" baseType="lpstr">
      <vt:lpstr>Arial</vt:lpstr>
      <vt:lpstr>宋体</vt:lpstr>
      <vt:lpstr>Wingdings</vt:lpstr>
      <vt:lpstr>Tahoma</vt:lpstr>
      <vt:lpstr>黑体</vt:lpstr>
      <vt:lpstr>微软雅黑</vt:lpstr>
      <vt:lpstr>Arial Unicode MS</vt:lpstr>
      <vt:lpstr>Calibri</vt:lpstr>
      <vt:lpstr>Blends</vt:lpstr>
      <vt:lpstr>1_Blends</vt:lpstr>
      <vt:lpstr>PowerPoint 演示文稿</vt:lpstr>
      <vt:lpstr>[学习内容] </vt:lpstr>
      <vt:lpstr> [知识目标]</vt:lpstr>
      <vt:lpstr> [技能目标]</vt:lpstr>
      <vt:lpstr> [素质目标]</vt:lpstr>
      <vt:lpstr> [核心素养目标]</vt:lpstr>
      <vt:lpstr> [任务描述]</vt:lpstr>
      <vt:lpstr>PowerPoint 演示文稿</vt:lpstr>
      <vt:lpstr>[任务分析] </vt:lpstr>
      <vt:lpstr>[知识准备] </vt:lpstr>
      <vt:lpstr>PowerPoint 演示文稿</vt:lpstr>
      <vt:lpstr>【任务实施】</vt:lpstr>
      <vt:lpstr>PowerPoint 演示文稿</vt:lpstr>
    </vt:vector>
  </TitlesOfParts>
  <Company>Microsoft Corporation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hp</dc:creator>
  <cp:lastModifiedBy>方迪成</cp:lastModifiedBy>
  <cp:revision>114</cp:revision>
  <dcterms:created xsi:type="dcterms:W3CDTF">2008-12-03T01:49:00Z</dcterms:created>
  <dcterms:modified xsi:type="dcterms:W3CDTF">2025-09-20T10:09:29Z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908BB5561C804011A856A51E72A13EBD_13</vt:lpwstr>
  </property>
  <property fmtid="{D5CDD505-2E9C-101B-9397-08002B2CF9AE}" pid="3" name="KSOProductBuildVer">
    <vt:lpwstr>2052-12.1.0.22529</vt:lpwstr>
  </property>
</Properties>
</file>